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92" r:id="rId2"/>
    <p:sldId id="327" r:id="rId3"/>
    <p:sldId id="371" r:id="rId4"/>
    <p:sldId id="377" r:id="rId5"/>
    <p:sldId id="355" r:id="rId6"/>
    <p:sldId id="382" r:id="rId7"/>
    <p:sldId id="397" r:id="rId8"/>
    <p:sldId id="373" r:id="rId9"/>
    <p:sldId id="394" r:id="rId10"/>
    <p:sldId id="359" r:id="rId11"/>
    <p:sldId id="334" r:id="rId12"/>
    <p:sldId id="385" r:id="rId13"/>
    <p:sldId id="374" r:id="rId14"/>
    <p:sldId id="393" r:id="rId15"/>
    <p:sldId id="378" r:id="rId16"/>
    <p:sldId id="398" r:id="rId17"/>
    <p:sldId id="379" r:id="rId18"/>
    <p:sldId id="381" r:id="rId19"/>
    <p:sldId id="375" r:id="rId20"/>
    <p:sldId id="384" r:id="rId21"/>
    <p:sldId id="399" r:id="rId22"/>
    <p:sldId id="387" r:id="rId23"/>
    <p:sldId id="354" r:id="rId24"/>
    <p:sldId id="400"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2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64" autoAdjust="0"/>
    <p:restoredTop sz="94660"/>
  </p:normalViewPr>
  <p:slideViewPr>
    <p:cSldViewPr>
      <p:cViewPr varScale="1">
        <p:scale>
          <a:sx n="59" d="100"/>
          <a:sy n="59" d="100"/>
        </p:scale>
        <p:origin x="66" y="222"/>
      </p:cViewPr>
      <p:guideLst>
        <p:guide orient="horz" pos="1621"/>
        <p:guide pos="2880"/>
      </p:guideLst>
    </p:cSldViewPr>
  </p:slideViewPr>
  <p:notesTextViewPr>
    <p:cViewPr>
      <p:scale>
        <a:sx n="100" d="100"/>
        <a:sy n="100" d="100"/>
      </p:scale>
      <p:origin x="0" y="0"/>
    </p:cViewPr>
  </p:notesTextViewPr>
  <p:sorterViewPr>
    <p:cViewPr>
      <p:scale>
        <a:sx n="36" d="100"/>
        <a:sy n="3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A15BE3-5A4F-4698-9C17-36560A6CC627}" type="datetimeFigureOut">
              <a:rPr lang="zh-CN" altLang="en-US" smtClean="0"/>
              <a:pPr/>
              <a:t>2018/3/1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CABDA4-9D8D-424B-98AF-F9FAEF4E80D4}" type="slidenum">
              <a:rPr lang="zh-CN" altLang="en-US" smtClean="0"/>
              <a:pPr/>
              <a:t>‹#›</a:t>
            </a:fld>
            <a:endParaRPr lang="zh-CN" altLang="en-US"/>
          </a:p>
        </p:txBody>
      </p:sp>
    </p:spTree>
    <p:extLst>
      <p:ext uri="{BB962C8B-B14F-4D97-AF65-F5344CB8AC3E}">
        <p14:creationId xmlns:p14="http://schemas.microsoft.com/office/powerpoint/2010/main" val="249332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1</a:t>
            </a:fld>
            <a:endParaRPr lang="zh-CN" altLang="en-US"/>
          </a:p>
        </p:txBody>
      </p:sp>
    </p:spTree>
    <p:extLst>
      <p:ext uri="{BB962C8B-B14F-4D97-AF65-F5344CB8AC3E}">
        <p14:creationId xmlns:p14="http://schemas.microsoft.com/office/powerpoint/2010/main" val="1545848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2</a:t>
            </a:fld>
            <a:endParaRPr lang="zh-CN" altLang="en-US"/>
          </a:p>
        </p:txBody>
      </p:sp>
    </p:spTree>
    <p:extLst>
      <p:ext uri="{BB962C8B-B14F-4D97-AF65-F5344CB8AC3E}">
        <p14:creationId xmlns:p14="http://schemas.microsoft.com/office/powerpoint/2010/main" val="1839114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a:t>
            </a:fld>
            <a:endParaRPr lang="zh-CN" altLang="en-US"/>
          </a:p>
        </p:txBody>
      </p:sp>
    </p:spTree>
    <p:extLst>
      <p:ext uri="{BB962C8B-B14F-4D97-AF65-F5344CB8AC3E}">
        <p14:creationId xmlns:p14="http://schemas.microsoft.com/office/powerpoint/2010/main" val="3226475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4</a:t>
            </a:fld>
            <a:endParaRPr lang="zh-CN" altLang="en-US"/>
          </a:p>
        </p:txBody>
      </p:sp>
    </p:spTree>
    <p:extLst>
      <p:ext uri="{BB962C8B-B14F-4D97-AF65-F5344CB8AC3E}">
        <p14:creationId xmlns:p14="http://schemas.microsoft.com/office/powerpoint/2010/main" val="2967559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5</a:t>
            </a:fld>
            <a:endParaRPr lang="zh-CN" altLang="en-US"/>
          </a:p>
        </p:txBody>
      </p:sp>
    </p:spTree>
    <p:extLst>
      <p:ext uri="{BB962C8B-B14F-4D97-AF65-F5344CB8AC3E}">
        <p14:creationId xmlns:p14="http://schemas.microsoft.com/office/powerpoint/2010/main" val="1237058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6</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532380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extLst>
      <p:ext uri="{BB962C8B-B14F-4D97-AF65-F5344CB8AC3E}">
        <p14:creationId xmlns:p14="http://schemas.microsoft.com/office/powerpoint/2010/main" val="2952569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C38524-3F61-4462-B6D3-EE3A24EAF0E2}" type="slidenum">
              <a:rPr lang="zh-CN" altLang="en-US" smtClean="0"/>
              <a:t>9</a:t>
            </a:fld>
            <a:endParaRPr lang="zh-CN" altLang="en-US"/>
          </a:p>
        </p:txBody>
      </p:sp>
    </p:spTree>
    <p:extLst>
      <p:ext uri="{BB962C8B-B14F-4D97-AF65-F5344CB8AC3E}">
        <p14:creationId xmlns:p14="http://schemas.microsoft.com/office/powerpoint/2010/main" val="3097633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10</a:t>
            </a:fld>
            <a:endParaRPr lang="zh-CN" altLang="en-US"/>
          </a:p>
        </p:txBody>
      </p:sp>
    </p:spTree>
    <p:extLst>
      <p:ext uri="{BB962C8B-B14F-4D97-AF65-F5344CB8AC3E}">
        <p14:creationId xmlns:p14="http://schemas.microsoft.com/office/powerpoint/2010/main" val="1441795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pPr/>
              <a:t>11</a:t>
            </a:fld>
            <a:endParaRPr lang="zh-CN" altLang="en-US"/>
          </a:p>
        </p:txBody>
      </p:sp>
    </p:spTree>
    <p:extLst>
      <p:ext uri="{BB962C8B-B14F-4D97-AF65-F5344CB8AC3E}">
        <p14:creationId xmlns:p14="http://schemas.microsoft.com/office/powerpoint/2010/main" val="77973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13</a:t>
            </a:fld>
            <a:endParaRPr lang="zh-CN" altLang="en-US"/>
          </a:p>
        </p:txBody>
      </p:sp>
    </p:spTree>
    <p:extLst>
      <p:ext uri="{BB962C8B-B14F-4D97-AF65-F5344CB8AC3E}">
        <p14:creationId xmlns:p14="http://schemas.microsoft.com/office/powerpoint/2010/main" val="1179506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14</a:t>
            </a:fld>
            <a:endParaRPr lang="zh-CN" altLang="en-US"/>
          </a:p>
        </p:txBody>
      </p:sp>
    </p:spTree>
    <p:extLst>
      <p:ext uri="{BB962C8B-B14F-4D97-AF65-F5344CB8AC3E}">
        <p14:creationId xmlns:p14="http://schemas.microsoft.com/office/powerpoint/2010/main" val="34377702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814823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18</a:t>
            </a:fld>
            <a:endParaRPr lang="zh-CN" altLang="en-US"/>
          </a:p>
        </p:txBody>
      </p:sp>
    </p:spTree>
    <p:extLst>
      <p:ext uri="{BB962C8B-B14F-4D97-AF65-F5344CB8AC3E}">
        <p14:creationId xmlns:p14="http://schemas.microsoft.com/office/powerpoint/2010/main" val="3505988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extLst>
      <p:ext uri="{BB962C8B-B14F-4D97-AF65-F5344CB8AC3E}">
        <p14:creationId xmlns:p14="http://schemas.microsoft.com/office/powerpoint/2010/main" val="1432010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837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1EA905-24B6-44DF-AF58-540D596973CC}" type="slidenum">
              <a:rPr lang="zh-CN" altLang="en-US"/>
              <a:pPr fontAlgn="base">
                <a:spcBef>
                  <a:spcPct val="0"/>
                </a:spcBef>
                <a:spcAft>
                  <a:spcPct val="0"/>
                </a:spcAft>
              </a:pPr>
              <a:t>21</a:t>
            </a:fld>
            <a:endParaRPr lang="en-US" altLang="zh-CN"/>
          </a:p>
        </p:txBody>
      </p:sp>
    </p:spTree>
    <p:extLst>
      <p:ext uri="{BB962C8B-B14F-4D97-AF65-F5344CB8AC3E}">
        <p14:creationId xmlns:p14="http://schemas.microsoft.com/office/powerpoint/2010/main" val="140495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2018/3/1</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22</a:t>
            </a:fld>
            <a:endParaRPr lang="zh-CN" altLang="en-US" sz="1200"/>
          </a:p>
        </p:txBody>
      </p:sp>
    </p:spTree>
    <p:extLst>
      <p:ext uri="{BB962C8B-B14F-4D97-AF65-F5344CB8AC3E}">
        <p14:creationId xmlns:p14="http://schemas.microsoft.com/office/powerpoint/2010/main" val="3944298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pPr/>
              <a:t>23</a:t>
            </a:fld>
            <a:endParaRPr lang="zh-CN" altLang="en-US"/>
          </a:p>
        </p:txBody>
      </p:sp>
    </p:spTree>
    <p:extLst>
      <p:ext uri="{BB962C8B-B14F-4D97-AF65-F5344CB8AC3E}">
        <p14:creationId xmlns:p14="http://schemas.microsoft.com/office/powerpoint/2010/main" val="653668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pPr/>
              <a:t>24</a:t>
            </a:fld>
            <a:endParaRPr lang="zh-CN" altLang="en-US"/>
          </a:p>
        </p:txBody>
      </p:sp>
    </p:spTree>
    <p:extLst>
      <p:ext uri="{BB962C8B-B14F-4D97-AF65-F5344CB8AC3E}">
        <p14:creationId xmlns:p14="http://schemas.microsoft.com/office/powerpoint/2010/main" val="3389890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10" name="椭圆 9">
            <a:extLst>
              <a:ext uri="{FF2B5EF4-FFF2-40B4-BE49-F238E27FC236}">
                <a16:creationId xmlns:a16="http://schemas.microsoft.com/office/drawing/2014/main" id="{A768DCA1-8493-423C-9850-939624C778B9}"/>
              </a:ext>
            </a:extLst>
          </p:cNvPr>
          <p:cNvSpPr/>
          <p:nvPr userDrawn="1"/>
        </p:nvSpPr>
        <p:spPr>
          <a:xfrm>
            <a:off x="115765" y="168537"/>
            <a:ext cx="531799" cy="531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5EB5C3FC-1058-471E-8321-0B076BBE02EC}"/>
              </a:ext>
            </a:extLst>
          </p:cNvPr>
          <p:cNvSpPr/>
          <p:nvPr userDrawn="1"/>
        </p:nvSpPr>
        <p:spPr>
          <a:xfrm>
            <a:off x="682781" y="129465"/>
            <a:ext cx="216811" cy="2168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0">
            <a:extLst>
              <a:ext uri="{FF2B5EF4-FFF2-40B4-BE49-F238E27FC236}">
                <a16:creationId xmlns:a16="http://schemas.microsoft.com/office/drawing/2014/main" id="{AB92F421-C77F-4684-8822-2A91BD8F259F}"/>
              </a:ext>
            </a:extLst>
          </p:cNvPr>
          <p:cNvSpPr txBox="1"/>
          <p:nvPr userDrawn="1"/>
        </p:nvSpPr>
        <p:spPr>
          <a:xfrm>
            <a:off x="910590" y="331004"/>
            <a:ext cx="1226820" cy="369332"/>
          </a:xfrm>
          <a:prstGeom prst="rect">
            <a:avLst/>
          </a:prstGeom>
          <a:noFill/>
          <a:ln w="9525">
            <a:noFill/>
          </a:ln>
        </p:spPr>
        <p:txBody>
          <a:bodyPr wrap="square">
            <a:spAutoFit/>
          </a:bodyPr>
          <a:lstStyle/>
          <a:p>
            <a:pPr defTabSz="685869">
              <a:defRPr/>
            </a:pPr>
            <a:r>
              <a:rPr lang="zh-CN" altLang="en-US" b="1" dirty="0">
                <a:solidFill>
                  <a:schemeClr val="tx1">
                    <a:lumMod val="50000"/>
                    <a:lumOff val="50000"/>
                  </a:schemeClr>
                </a:solidFill>
                <a:latin typeface="微软雅黑" pitchFamily="34" charset="-122"/>
                <a:ea typeface="微软雅黑" pitchFamily="34" charset="-122"/>
              </a:rPr>
              <a:t>项目介绍</a:t>
            </a:r>
            <a:endParaRPr lang="zh-CN" altLang="en-US" kern="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583830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10" name="椭圆 9">
            <a:extLst>
              <a:ext uri="{FF2B5EF4-FFF2-40B4-BE49-F238E27FC236}">
                <a16:creationId xmlns:a16="http://schemas.microsoft.com/office/drawing/2014/main" id="{95B7F92C-C22F-47BA-B4BB-FBCB8ACB47F0}"/>
              </a:ext>
            </a:extLst>
          </p:cNvPr>
          <p:cNvSpPr/>
          <p:nvPr userDrawn="1"/>
        </p:nvSpPr>
        <p:spPr>
          <a:xfrm>
            <a:off x="115765" y="168537"/>
            <a:ext cx="531799" cy="531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81921108-BD81-463E-9241-CC59D43E87BF}"/>
              </a:ext>
            </a:extLst>
          </p:cNvPr>
          <p:cNvSpPr/>
          <p:nvPr userDrawn="1"/>
        </p:nvSpPr>
        <p:spPr>
          <a:xfrm>
            <a:off x="682781" y="129465"/>
            <a:ext cx="216811" cy="2168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0">
            <a:extLst>
              <a:ext uri="{FF2B5EF4-FFF2-40B4-BE49-F238E27FC236}">
                <a16:creationId xmlns:a16="http://schemas.microsoft.com/office/drawing/2014/main" id="{EAC5A274-90A3-4397-BBFC-3FEC471F7CC3}"/>
              </a:ext>
            </a:extLst>
          </p:cNvPr>
          <p:cNvSpPr txBox="1"/>
          <p:nvPr userDrawn="1"/>
        </p:nvSpPr>
        <p:spPr>
          <a:xfrm>
            <a:off x="899592" y="331004"/>
            <a:ext cx="1226820" cy="369332"/>
          </a:xfrm>
          <a:prstGeom prst="rect">
            <a:avLst/>
          </a:prstGeom>
          <a:noFill/>
          <a:ln w="9525">
            <a:noFill/>
          </a:ln>
        </p:spPr>
        <p:txBody>
          <a:bodyPr wrap="square">
            <a:spAutoFit/>
          </a:bodyPr>
          <a:lstStyle/>
          <a:p>
            <a:pPr algn="ctr"/>
            <a:r>
              <a:rPr lang="zh-CN" altLang="en-US" b="1" dirty="0">
                <a:solidFill>
                  <a:schemeClr val="tx1">
                    <a:lumMod val="50000"/>
                    <a:lumOff val="50000"/>
                  </a:schemeClr>
                </a:solidFill>
                <a:latin typeface="微软雅黑" pitchFamily="34" charset="-122"/>
                <a:ea typeface="微软雅黑" pitchFamily="34" charset="-122"/>
              </a:rPr>
              <a:t>产品运行</a:t>
            </a:r>
            <a:endParaRPr lang="zh-CN" altLang="en-US" kern="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508902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917875" y="340296"/>
            <a:ext cx="1061837" cy="346253"/>
          </a:xfrm>
          <a:prstGeom prst="rect">
            <a:avLst/>
          </a:prstGeom>
          <a:noFill/>
        </p:spPr>
        <p:txBody>
          <a:bodyPr wrap="none" lIns="68584" tIns="34292" rIns="68584" bIns="34292" rtlCol="0">
            <a:spAutoFit/>
          </a:bodyPr>
          <a:lstStyle/>
          <a:p>
            <a:pPr defTabSz="685869">
              <a:defRPr/>
            </a:pPr>
            <a:r>
              <a:rPr lang="zh-CN" altLang="en-US" sz="1800" b="1" dirty="0">
                <a:solidFill>
                  <a:schemeClr val="tx1">
                    <a:lumMod val="50000"/>
                    <a:lumOff val="50000"/>
                  </a:schemeClr>
                </a:solidFill>
                <a:latin typeface="微软雅黑" pitchFamily="34" charset="-122"/>
                <a:ea typeface="微软雅黑" pitchFamily="34" charset="-122"/>
              </a:rPr>
              <a:t>市场分析</a:t>
            </a:r>
            <a:endParaRPr lang="zh-CN" altLang="en-US" sz="1800" kern="0" dirty="0">
              <a:solidFill>
                <a:schemeClr val="tx1">
                  <a:lumMod val="50000"/>
                  <a:lumOff val="50000"/>
                </a:schemeClr>
              </a:solidFill>
              <a:latin typeface="微软雅黑" pitchFamily="34" charset="-122"/>
              <a:ea typeface="微软雅黑" pitchFamily="34" charset="-122"/>
            </a:endParaRPr>
          </a:p>
        </p:txBody>
      </p:sp>
      <p:sp>
        <p:nvSpPr>
          <p:cNvPr id="10" name="椭圆 9">
            <a:extLst>
              <a:ext uri="{FF2B5EF4-FFF2-40B4-BE49-F238E27FC236}">
                <a16:creationId xmlns:a16="http://schemas.microsoft.com/office/drawing/2014/main" id="{835D4598-4ED1-4D44-BA04-4A213B52DE35}"/>
              </a:ext>
            </a:extLst>
          </p:cNvPr>
          <p:cNvSpPr/>
          <p:nvPr userDrawn="1"/>
        </p:nvSpPr>
        <p:spPr>
          <a:xfrm>
            <a:off x="115765" y="168537"/>
            <a:ext cx="531799" cy="531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E9B31D74-A66B-40B1-B26A-D862CCE3FA17}"/>
              </a:ext>
            </a:extLst>
          </p:cNvPr>
          <p:cNvSpPr/>
          <p:nvPr userDrawn="1"/>
        </p:nvSpPr>
        <p:spPr>
          <a:xfrm>
            <a:off x="682781" y="129465"/>
            <a:ext cx="216811" cy="2168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877550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8" name="文本框 37"/>
          <p:cNvSpPr txBox="1"/>
          <p:nvPr userDrawn="1"/>
        </p:nvSpPr>
        <p:spPr>
          <a:xfrm>
            <a:off x="917874" y="340296"/>
            <a:ext cx="1061838" cy="346253"/>
          </a:xfrm>
          <a:prstGeom prst="rect">
            <a:avLst/>
          </a:prstGeom>
          <a:noFill/>
        </p:spPr>
        <p:txBody>
          <a:bodyPr wrap="none" lIns="68584" tIns="34292" rIns="68584" bIns="34292" rtlCol="0">
            <a:spAutoFit/>
          </a:bodyPr>
          <a:lstStyle/>
          <a:p>
            <a:pPr algn="ctr"/>
            <a:r>
              <a:rPr lang="zh-CN" altLang="en-US" sz="1800" b="1" dirty="0">
                <a:solidFill>
                  <a:schemeClr val="tx1">
                    <a:lumMod val="50000"/>
                    <a:lumOff val="50000"/>
                  </a:schemeClr>
                </a:solidFill>
                <a:latin typeface="微软雅黑" pitchFamily="34" charset="-122"/>
                <a:ea typeface="微软雅黑" pitchFamily="34" charset="-122"/>
              </a:rPr>
              <a:t>投资回报</a:t>
            </a:r>
          </a:p>
        </p:txBody>
      </p:sp>
      <p:sp>
        <p:nvSpPr>
          <p:cNvPr id="5" name="椭圆 4">
            <a:extLst>
              <a:ext uri="{FF2B5EF4-FFF2-40B4-BE49-F238E27FC236}">
                <a16:creationId xmlns:a16="http://schemas.microsoft.com/office/drawing/2014/main" id="{94863E0C-B05D-4E72-A78C-B2404E97F504}"/>
              </a:ext>
            </a:extLst>
          </p:cNvPr>
          <p:cNvSpPr/>
          <p:nvPr userDrawn="1"/>
        </p:nvSpPr>
        <p:spPr>
          <a:xfrm>
            <a:off x="115765" y="168537"/>
            <a:ext cx="531799" cy="5317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9BAC24A7-654B-4E03-87E5-725D22C51567}"/>
              </a:ext>
            </a:extLst>
          </p:cNvPr>
          <p:cNvSpPr/>
          <p:nvPr userDrawn="1"/>
        </p:nvSpPr>
        <p:spPr>
          <a:xfrm>
            <a:off x="682781" y="129465"/>
            <a:ext cx="216811" cy="2168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327206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pPr/>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grpSp>
        <p:nvGrpSpPr>
          <p:cNvPr id="2" name="组合 1"/>
          <p:cNvGrpSpPr/>
          <p:nvPr userDrawn="1"/>
        </p:nvGrpSpPr>
        <p:grpSpPr>
          <a:xfrm>
            <a:off x="-240197" y="-1706501"/>
            <a:ext cx="9562617" cy="3007474"/>
            <a:chOff x="-240197" y="-1597117"/>
            <a:chExt cx="9562617" cy="3006546"/>
          </a:xfrm>
        </p:grpSpPr>
        <p:sp>
          <p:nvSpPr>
            <p:cNvPr id="32" name="Freeform 5"/>
            <p:cNvSpPr>
              <a:spLocks/>
            </p:cNvSpPr>
            <p:nvPr userDrawn="1"/>
          </p:nvSpPr>
          <p:spPr bwMode="auto">
            <a:xfrm>
              <a:off x="5754109" y="-233232"/>
              <a:ext cx="1495983" cy="1484635"/>
            </a:xfrm>
            <a:custGeom>
              <a:avLst/>
              <a:gdLst>
                <a:gd name="T0" fmla="*/ 789 w 992"/>
                <a:gd name="T1" fmla="*/ 0 h 984"/>
                <a:gd name="T2" fmla="*/ 754 w 992"/>
                <a:gd name="T3" fmla="*/ 112 h 984"/>
                <a:gd name="T4" fmla="*/ 716 w 992"/>
                <a:gd name="T5" fmla="*/ 226 h 984"/>
                <a:gd name="T6" fmla="*/ 700 w 992"/>
                <a:gd name="T7" fmla="*/ 265 h 984"/>
                <a:gd name="T8" fmla="*/ 644 w 992"/>
                <a:gd name="T9" fmla="*/ 316 h 984"/>
                <a:gd name="T10" fmla="*/ 579 w 992"/>
                <a:gd name="T11" fmla="*/ 369 h 984"/>
                <a:gd name="T12" fmla="*/ 496 w 992"/>
                <a:gd name="T13" fmla="*/ 398 h 984"/>
                <a:gd name="T14" fmla="*/ 402 w 992"/>
                <a:gd name="T15" fmla="*/ 415 h 984"/>
                <a:gd name="T16" fmla="*/ 310 w 992"/>
                <a:gd name="T17" fmla="*/ 454 h 984"/>
                <a:gd name="T18" fmla="*/ 134 w 992"/>
                <a:gd name="T19" fmla="*/ 557 h 984"/>
                <a:gd name="T20" fmla="*/ 0 w 992"/>
                <a:gd name="T21" fmla="*/ 692 h 984"/>
                <a:gd name="T22" fmla="*/ 104 w 992"/>
                <a:gd name="T23" fmla="*/ 718 h 984"/>
                <a:gd name="T24" fmla="*/ 241 w 992"/>
                <a:gd name="T25" fmla="*/ 704 h 984"/>
                <a:gd name="T26" fmla="*/ 423 w 992"/>
                <a:gd name="T27" fmla="*/ 612 h 984"/>
                <a:gd name="T28" fmla="*/ 488 w 992"/>
                <a:gd name="T29" fmla="*/ 548 h 984"/>
                <a:gd name="T30" fmla="*/ 531 w 992"/>
                <a:gd name="T31" fmla="*/ 475 h 984"/>
                <a:gd name="T32" fmla="*/ 566 w 992"/>
                <a:gd name="T33" fmla="*/ 415 h 984"/>
                <a:gd name="T34" fmla="*/ 621 w 992"/>
                <a:gd name="T35" fmla="*/ 359 h 984"/>
                <a:gd name="T36" fmla="*/ 684 w 992"/>
                <a:gd name="T37" fmla="*/ 312 h 984"/>
                <a:gd name="T38" fmla="*/ 657 w 992"/>
                <a:gd name="T39" fmla="*/ 386 h 984"/>
                <a:gd name="T40" fmla="*/ 563 w 992"/>
                <a:gd name="T41" fmla="*/ 523 h 984"/>
                <a:gd name="T42" fmla="*/ 564 w 992"/>
                <a:gd name="T43" fmla="*/ 682 h 984"/>
                <a:gd name="T44" fmla="*/ 607 w 992"/>
                <a:gd name="T45" fmla="*/ 760 h 984"/>
                <a:gd name="T46" fmla="*/ 611 w 992"/>
                <a:gd name="T47" fmla="*/ 835 h 984"/>
                <a:gd name="T48" fmla="*/ 640 w 992"/>
                <a:gd name="T49" fmla="*/ 913 h 984"/>
                <a:gd name="T50" fmla="*/ 620 w 992"/>
                <a:gd name="T51" fmla="*/ 984 h 984"/>
                <a:gd name="T52" fmla="*/ 642 w 992"/>
                <a:gd name="T53" fmla="*/ 949 h 984"/>
                <a:gd name="T54" fmla="*/ 664 w 992"/>
                <a:gd name="T55" fmla="*/ 895 h 984"/>
                <a:gd name="T56" fmla="*/ 706 w 992"/>
                <a:gd name="T57" fmla="*/ 817 h 984"/>
                <a:gd name="T58" fmla="*/ 746 w 992"/>
                <a:gd name="T59" fmla="*/ 740 h 984"/>
                <a:gd name="T60" fmla="*/ 773 w 992"/>
                <a:gd name="T61" fmla="*/ 660 h 984"/>
                <a:gd name="T62" fmla="*/ 795 w 992"/>
                <a:gd name="T63" fmla="*/ 579 h 984"/>
                <a:gd name="T64" fmla="*/ 777 w 992"/>
                <a:gd name="T65" fmla="*/ 495 h 984"/>
                <a:gd name="T66" fmla="*/ 745 w 992"/>
                <a:gd name="T67" fmla="*/ 411 h 984"/>
                <a:gd name="T68" fmla="*/ 712 w 992"/>
                <a:gd name="T69" fmla="*/ 330 h 984"/>
                <a:gd name="T70" fmla="*/ 735 w 992"/>
                <a:gd name="T71" fmla="*/ 234 h 984"/>
                <a:gd name="T72" fmla="*/ 764 w 992"/>
                <a:gd name="T73" fmla="*/ 154 h 984"/>
                <a:gd name="T74" fmla="*/ 764 w 992"/>
                <a:gd name="T75" fmla="*/ 154 h 984"/>
                <a:gd name="T76" fmla="*/ 756 w 992"/>
                <a:gd name="T77" fmla="*/ 222 h 984"/>
                <a:gd name="T78" fmla="*/ 748 w 992"/>
                <a:gd name="T79" fmla="*/ 383 h 984"/>
                <a:gd name="T80" fmla="*/ 862 w 992"/>
                <a:gd name="T81" fmla="*/ 508 h 984"/>
                <a:gd name="T82" fmla="*/ 932 w 992"/>
                <a:gd name="T83" fmla="*/ 542 h 984"/>
                <a:gd name="T84" fmla="*/ 992 w 992"/>
                <a:gd name="T85" fmla="*/ 591 h 984"/>
                <a:gd name="T86" fmla="*/ 975 w 992"/>
                <a:gd name="T87" fmla="*/ 499 h 984"/>
                <a:gd name="T88" fmla="*/ 972 w 992"/>
                <a:gd name="T89" fmla="*/ 418 h 984"/>
                <a:gd name="T90" fmla="*/ 891 w 992"/>
                <a:gd name="T91" fmla="*/ 246 h 984"/>
                <a:gd name="T92" fmla="*/ 782 w 992"/>
                <a:gd name="T93" fmla="*/ 137 h 984"/>
                <a:gd name="T94" fmla="*/ 818 w 992"/>
                <a:gd name="T95" fmla="*/ 15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2" h="984">
                  <a:moveTo>
                    <a:pt x="789" y="0"/>
                  </a:moveTo>
                  <a:cubicBezTo>
                    <a:pt x="788" y="35"/>
                    <a:pt x="765" y="78"/>
                    <a:pt x="754" y="112"/>
                  </a:cubicBezTo>
                  <a:cubicBezTo>
                    <a:pt x="741" y="150"/>
                    <a:pt x="719" y="186"/>
                    <a:pt x="716" y="226"/>
                  </a:cubicBezTo>
                  <a:cubicBezTo>
                    <a:pt x="710" y="240"/>
                    <a:pt x="708" y="252"/>
                    <a:pt x="700" y="265"/>
                  </a:cubicBezTo>
                  <a:cubicBezTo>
                    <a:pt x="689" y="287"/>
                    <a:pt x="667" y="300"/>
                    <a:pt x="644" y="316"/>
                  </a:cubicBezTo>
                  <a:cubicBezTo>
                    <a:pt x="623" y="335"/>
                    <a:pt x="602" y="353"/>
                    <a:pt x="579" y="369"/>
                  </a:cubicBezTo>
                  <a:cubicBezTo>
                    <a:pt x="556" y="384"/>
                    <a:pt x="524" y="390"/>
                    <a:pt x="496" y="398"/>
                  </a:cubicBezTo>
                  <a:cubicBezTo>
                    <a:pt x="466" y="405"/>
                    <a:pt x="435" y="409"/>
                    <a:pt x="402" y="415"/>
                  </a:cubicBezTo>
                  <a:cubicBezTo>
                    <a:pt x="370" y="420"/>
                    <a:pt x="340" y="439"/>
                    <a:pt x="310" y="454"/>
                  </a:cubicBezTo>
                  <a:cubicBezTo>
                    <a:pt x="248" y="486"/>
                    <a:pt x="181" y="502"/>
                    <a:pt x="134" y="557"/>
                  </a:cubicBezTo>
                  <a:cubicBezTo>
                    <a:pt x="95" y="605"/>
                    <a:pt x="56" y="668"/>
                    <a:pt x="0" y="692"/>
                  </a:cubicBezTo>
                  <a:cubicBezTo>
                    <a:pt x="38" y="707"/>
                    <a:pt x="64" y="715"/>
                    <a:pt x="104" y="718"/>
                  </a:cubicBezTo>
                  <a:cubicBezTo>
                    <a:pt x="152" y="721"/>
                    <a:pt x="194" y="718"/>
                    <a:pt x="241" y="704"/>
                  </a:cubicBezTo>
                  <a:cubicBezTo>
                    <a:pt x="305" y="687"/>
                    <a:pt x="370" y="656"/>
                    <a:pt x="423" y="612"/>
                  </a:cubicBezTo>
                  <a:cubicBezTo>
                    <a:pt x="445" y="593"/>
                    <a:pt x="468" y="570"/>
                    <a:pt x="488" y="548"/>
                  </a:cubicBezTo>
                  <a:cubicBezTo>
                    <a:pt x="504" y="527"/>
                    <a:pt x="515" y="499"/>
                    <a:pt x="531" y="475"/>
                  </a:cubicBezTo>
                  <a:cubicBezTo>
                    <a:pt x="542" y="455"/>
                    <a:pt x="552" y="434"/>
                    <a:pt x="566" y="415"/>
                  </a:cubicBezTo>
                  <a:cubicBezTo>
                    <a:pt x="581" y="391"/>
                    <a:pt x="600" y="377"/>
                    <a:pt x="621" y="359"/>
                  </a:cubicBezTo>
                  <a:cubicBezTo>
                    <a:pt x="639" y="341"/>
                    <a:pt x="663" y="325"/>
                    <a:pt x="684" y="312"/>
                  </a:cubicBezTo>
                  <a:cubicBezTo>
                    <a:pt x="685" y="337"/>
                    <a:pt x="672" y="363"/>
                    <a:pt x="657" y="386"/>
                  </a:cubicBezTo>
                  <a:cubicBezTo>
                    <a:pt x="624" y="433"/>
                    <a:pt x="585" y="469"/>
                    <a:pt x="563" y="523"/>
                  </a:cubicBezTo>
                  <a:cubicBezTo>
                    <a:pt x="542" y="575"/>
                    <a:pt x="544" y="631"/>
                    <a:pt x="564" y="682"/>
                  </a:cubicBezTo>
                  <a:cubicBezTo>
                    <a:pt x="574" y="705"/>
                    <a:pt x="603" y="734"/>
                    <a:pt x="607" y="760"/>
                  </a:cubicBezTo>
                  <a:cubicBezTo>
                    <a:pt x="607" y="785"/>
                    <a:pt x="605" y="811"/>
                    <a:pt x="611" y="835"/>
                  </a:cubicBezTo>
                  <a:cubicBezTo>
                    <a:pt x="619" y="863"/>
                    <a:pt x="638" y="884"/>
                    <a:pt x="640" y="913"/>
                  </a:cubicBezTo>
                  <a:cubicBezTo>
                    <a:pt x="641" y="938"/>
                    <a:pt x="629" y="960"/>
                    <a:pt x="620" y="984"/>
                  </a:cubicBezTo>
                  <a:cubicBezTo>
                    <a:pt x="623" y="969"/>
                    <a:pt x="635" y="960"/>
                    <a:pt x="642" y="949"/>
                  </a:cubicBezTo>
                  <a:cubicBezTo>
                    <a:pt x="652" y="931"/>
                    <a:pt x="656" y="914"/>
                    <a:pt x="664" y="895"/>
                  </a:cubicBezTo>
                  <a:cubicBezTo>
                    <a:pt x="678" y="868"/>
                    <a:pt x="696" y="842"/>
                    <a:pt x="706" y="817"/>
                  </a:cubicBezTo>
                  <a:cubicBezTo>
                    <a:pt x="718" y="788"/>
                    <a:pt x="735" y="765"/>
                    <a:pt x="746" y="740"/>
                  </a:cubicBezTo>
                  <a:cubicBezTo>
                    <a:pt x="756" y="714"/>
                    <a:pt x="762" y="686"/>
                    <a:pt x="773" y="660"/>
                  </a:cubicBezTo>
                  <a:cubicBezTo>
                    <a:pt x="783" y="634"/>
                    <a:pt x="792" y="605"/>
                    <a:pt x="795" y="579"/>
                  </a:cubicBezTo>
                  <a:cubicBezTo>
                    <a:pt x="798" y="550"/>
                    <a:pt x="788" y="522"/>
                    <a:pt x="777" y="495"/>
                  </a:cubicBezTo>
                  <a:cubicBezTo>
                    <a:pt x="769" y="467"/>
                    <a:pt x="758" y="439"/>
                    <a:pt x="745" y="411"/>
                  </a:cubicBezTo>
                  <a:cubicBezTo>
                    <a:pt x="731" y="384"/>
                    <a:pt x="716" y="361"/>
                    <a:pt x="712" y="330"/>
                  </a:cubicBezTo>
                  <a:cubicBezTo>
                    <a:pt x="708" y="293"/>
                    <a:pt x="722" y="267"/>
                    <a:pt x="735" y="234"/>
                  </a:cubicBezTo>
                  <a:cubicBezTo>
                    <a:pt x="746" y="206"/>
                    <a:pt x="752" y="182"/>
                    <a:pt x="764" y="154"/>
                  </a:cubicBezTo>
                  <a:cubicBezTo>
                    <a:pt x="758" y="146"/>
                    <a:pt x="765" y="152"/>
                    <a:pt x="764" y="154"/>
                  </a:cubicBezTo>
                  <a:cubicBezTo>
                    <a:pt x="770" y="178"/>
                    <a:pt x="766" y="198"/>
                    <a:pt x="756" y="222"/>
                  </a:cubicBezTo>
                  <a:cubicBezTo>
                    <a:pt x="735" y="274"/>
                    <a:pt x="727" y="328"/>
                    <a:pt x="748" y="383"/>
                  </a:cubicBezTo>
                  <a:cubicBezTo>
                    <a:pt x="766" y="439"/>
                    <a:pt x="813" y="480"/>
                    <a:pt x="862" y="508"/>
                  </a:cubicBezTo>
                  <a:cubicBezTo>
                    <a:pt x="886" y="521"/>
                    <a:pt x="910" y="530"/>
                    <a:pt x="932" y="542"/>
                  </a:cubicBezTo>
                  <a:cubicBezTo>
                    <a:pt x="950" y="552"/>
                    <a:pt x="981" y="570"/>
                    <a:pt x="992" y="591"/>
                  </a:cubicBezTo>
                  <a:cubicBezTo>
                    <a:pt x="992" y="558"/>
                    <a:pt x="981" y="531"/>
                    <a:pt x="975" y="499"/>
                  </a:cubicBezTo>
                  <a:cubicBezTo>
                    <a:pt x="969" y="472"/>
                    <a:pt x="971" y="446"/>
                    <a:pt x="972" y="418"/>
                  </a:cubicBezTo>
                  <a:cubicBezTo>
                    <a:pt x="968" y="354"/>
                    <a:pt x="929" y="295"/>
                    <a:pt x="891" y="246"/>
                  </a:cubicBezTo>
                  <a:cubicBezTo>
                    <a:pt x="858" y="206"/>
                    <a:pt x="799" y="190"/>
                    <a:pt x="782" y="137"/>
                  </a:cubicBezTo>
                  <a:cubicBezTo>
                    <a:pt x="769" y="101"/>
                    <a:pt x="804" y="50"/>
                    <a:pt x="818" y="15"/>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
            <p:cNvSpPr>
              <a:spLocks/>
            </p:cNvSpPr>
            <p:nvPr userDrawn="1"/>
          </p:nvSpPr>
          <p:spPr bwMode="auto">
            <a:xfrm>
              <a:off x="6723991" y="-1318344"/>
              <a:ext cx="833083" cy="1739097"/>
            </a:xfrm>
            <a:custGeom>
              <a:avLst/>
              <a:gdLst>
                <a:gd name="T0" fmla="*/ 6 w 553"/>
                <a:gd name="T1" fmla="*/ 16 h 1152"/>
                <a:gd name="T2" fmla="*/ 18 w 553"/>
                <a:gd name="T3" fmla="*/ 27 h 1152"/>
                <a:gd name="T4" fmla="*/ 59 w 553"/>
                <a:gd name="T5" fmla="*/ 57 h 1152"/>
                <a:gd name="T6" fmla="*/ 111 w 553"/>
                <a:gd name="T7" fmla="*/ 126 h 1152"/>
                <a:gd name="T8" fmla="*/ 158 w 553"/>
                <a:gd name="T9" fmla="*/ 208 h 1152"/>
                <a:gd name="T10" fmla="*/ 195 w 553"/>
                <a:gd name="T11" fmla="*/ 287 h 1152"/>
                <a:gd name="T12" fmla="*/ 195 w 553"/>
                <a:gd name="T13" fmla="*/ 356 h 1152"/>
                <a:gd name="T14" fmla="*/ 60 w 553"/>
                <a:gd name="T15" fmla="*/ 492 h 1152"/>
                <a:gd name="T16" fmla="*/ 33 w 553"/>
                <a:gd name="T17" fmla="*/ 681 h 1152"/>
                <a:gd name="T18" fmla="*/ 93 w 553"/>
                <a:gd name="T19" fmla="*/ 772 h 1152"/>
                <a:gd name="T20" fmla="*/ 115 w 553"/>
                <a:gd name="T21" fmla="*/ 869 h 1152"/>
                <a:gd name="T22" fmla="*/ 191 w 553"/>
                <a:gd name="T23" fmla="*/ 687 h 1152"/>
                <a:gd name="T24" fmla="*/ 221 w 553"/>
                <a:gd name="T25" fmla="*/ 544 h 1152"/>
                <a:gd name="T26" fmla="*/ 221 w 553"/>
                <a:gd name="T27" fmla="*/ 389 h 1152"/>
                <a:gd name="T28" fmla="*/ 246 w 553"/>
                <a:gd name="T29" fmla="*/ 368 h 1152"/>
                <a:gd name="T30" fmla="*/ 263 w 553"/>
                <a:gd name="T31" fmla="*/ 455 h 1152"/>
                <a:gd name="T32" fmla="*/ 186 w 553"/>
                <a:gd name="T33" fmla="*/ 748 h 1152"/>
                <a:gd name="T34" fmla="*/ 258 w 553"/>
                <a:gd name="T35" fmla="*/ 974 h 1152"/>
                <a:gd name="T36" fmla="*/ 341 w 553"/>
                <a:gd name="T37" fmla="*/ 1055 h 1152"/>
                <a:gd name="T38" fmla="*/ 396 w 553"/>
                <a:gd name="T39" fmla="*/ 1152 h 1152"/>
                <a:gd name="T40" fmla="*/ 372 w 553"/>
                <a:gd name="T41" fmla="*/ 1062 h 1152"/>
                <a:gd name="T42" fmla="*/ 372 w 553"/>
                <a:gd name="T43" fmla="*/ 979 h 1152"/>
                <a:gd name="T44" fmla="*/ 399 w 553"/>
                <a:gd name="T45" fmla="*/ 804 h 1152"/>
                <a:gd name="T46" fmla="*/ 343 w 553"/>
                <a:gd name="T47" fmla="*/ 621 h 1152"/>
                <a:gd name="T48" fmla="*/ 303 w 553"/>
                <a:gd name="T49" fmla="*/ 533 h 1152"/>
                <a:gd name="T50" fmla="*/ 278 w 553"/>
                <a:gd name="T51" fmla="*/ 453 h 1152"/>
                <a:gd name="T52" fmla="*/ 277 w 553"/>
                <a:gd name="T53" fmla="*/ 428 h 1152"/>
                <a:gd name="T54" fmla="*/ 327 w 553"/>
                <a:gd name="T55" fmla="*/ 509 h 1152"/>
                <a:gd name="T56" fmla="*/ 390 w 553"/>
                <a:gd name="T57" fmla="*/ 551 h 1152"/>
                <a:gd name="T58" fmla="*/ 476 w 553"/>
                <a:gd name="T59" fmla="*/ 592 h 1152"/>
                <a:gd name="T60" fmla="*/ 553 w 553"/>
                <a:gd name="T61" fmla="*/ 656 h 1152"/>
                <a:gd name="T62" fmla="*/ 417 w 553"/>
                <a:gd name="T63" fmla="*/ 438 h 1152"/>
                <a:gd name="T64" fmla="*/ 341 w 553"/>
                <a:gd name="T65" fmla="*/ 357 h 1152"/>
                <a:gd name="T66" fmla="*/ 293 w 553"/>
                <a:gd name="T67" fmla="*/ 346 h 1152"/>
                <a:gd name="T68" fmla="*/ 272 w 553"/>
                <a:gd name="T69" fmla="*/ 365 h 1152"/>
                <a:gd name="T70" fmla="*/ 277 w 553"/>
                <a:gd name="T71" fmla="*/ 386 h 1152"/>
                <a:gd name="T72" fmla="*/ 247 w 553"/>
                <a:gd name="T73" fmla="*/ 338 h 1152"/>
                <a:gd name="T74" fmla="*/ 218 w 553"/>
                <a:gd name="T75" fmla="*/ 279 h 1152"/>
                <a:gd name="T76" fmla="*/ 159 w 553"/>
                <a:gd name="T77" fmla="*/ 164 h 1152"/>
                <a:gd name="T78" fmla="*/ 92 w 553"/>
                <a:gd name="T79" fmla="*/ 65 h 1152"/>
                <a:gd name="T80" fmla="*/ 21 w 553"/>
                <a:gd name="T81"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3" h="1152">
                  <a:moveTo>
                    <a:pt x="6" y="16"/>
                  </a:moveTo>
                  <a:cubicBezTo>
                    <a:pt x="0" y="11"/>
                    <a:pt x="19" y="25"/>
                    <a:pt x="18" y="27"/>
                  </a:cubicBezTo>
                  <a:cubicBezTo>
                    <a:pt x="33" y="38"/>
                    <a:pt x="46" y="47"/>
                    <a:pt x="59" y="57"/>
                  </a:cubicBezTo>
                  <a:cubicBezTo>
                    <a:pt x="80" y="74"/>
                    <a:pt x="98" y="104"/>
                    <a:pt x="111" y="126"/>
                  </a:cubicBezTo>
                  <a:cubicBezTo>
                    <a:pt x="128" y="152"/>
                    <a:pt x="145" y="178"/>
                    <a:pt x="158" y="208"/>
                  </a:cubicBezTo>
                  <a:cubicBezTo>
                    <a:pt x="170" y="233"/>
                    <a:pt x="181" y="262"/>
                    <a:pt x="195" y="287"/>
                  </a:cubicBezTo>
                  <a:cubicBezTo>
                    <a:pt x="207" y="314"/>
                    <a:pt x="219" y="332"/>
                    <a:pt x="195" y="356"/>
                  </a:cubicBezTo>
                  <a:cubicBezTo>
                    <a:pt x="151" y="404"/>
                    <a:pt x="92" y="433"/>
                    <a:pt x="60" y="492"/>
                  </a:cubicBezTo>
                  <a:cubicBezTo>
                    <a:pt x="26" y="556"/>
                    <a:pt x="2" y="613"/>
                    <a:pt x="33" y="681"/>
                  </a:cubicBezTo>
                  <a:cubicBezTo>
                    <a:pt x="50" y="715"/>
                    <a:pt x="76" y="740"/>
                    <a:pt x="93" y="772"/>
                  </a:cubicBezTo>
                  <a:cubicBezTo>
                    <a:pt x="112" y="801"/>
                    <a:pt x="117" y="837"/>
                    <a:pt x="115" y="869"/>
                  </a:cubicBezTo>
                  <a:cubicBezTo>
                    <a:pt x="141" y="810"/>
                    <a:pt x="161" y="747"/>
                    <a:pt x="191" y="687"/>
                  </a:cubicBezTo>
                  <a:cubicBezTo>
                    <a:pt x="212" y="643"/>
                    <a:pt x="218" y="593"/>
                    <a:pt x="221" y="544"/>
                  </a:cubicBezTo>
                  <a:cubicBezTo>
                    <a:pt x="223" y="492"/>
                    <a:pt x="219" y="441"/>
                    <a:pt x="221" y="389"/>
                  </a:cubicBezTo>
                  <a:cubicBezTo>
                    <a:pt x="220" y="363"/>
                    <a:pt x="228" y="336"/>
                    <a:pt x="246" y="368"/>
                  </a:cubicBezTo>
                  <a:cubicBezTo>
                    <a:pt x="258" y="393"/>
                    <a:pt x="261" y="427"/>
                    <a:pt x="263" y="455"/>
                  </a:cubicBezTo>
                  <a:cubicBezTo>
                    <a:pt x="265" y="559"/>
                    <a:pt x="182" y="647"/>
                    <a:pt x="186" y="748"/>
                  </a:cubicBezTo>
                  <a:cubicBezTo>
                    <a:pt x="189" y="830"/>
                    <a:pt x="189" y="918"/>
                    <a:pt x="258" y="974"/>
                  </a:cubicBezTo>
                  <a:cubicBezTo>
                    <a:pt x="289" y="998"/>
                    <a:pt x="314" y="1027"/>
                    <a:pt x="341" y="1055"/>
                  </a:cubicBezTo>
                  <a:cubicBezTo>
                    <a:pt x="362" y="1080"/>
                    <a:pt x="391" y="1117"/>
                    <a:pt x="396" y="1152"/>
                  </a:cubicBezTo>
                  <a:cubicBezTo>
                    <a:pt x="391" y="1122"/>
                    <a:pt x="375" y="1094"/>
                    <a:pt x="372" y="1062"/>
                  </a:cubicBezTo>
                  <a:cubicBezTo>
                    <a:pt x="369" y="1033"/>
                    <a:pt x="366" y="1007"/>
                    <a:pt x="372" y="979"/>
                  </a:cubicBezTo>
                  <a:cubicBezTo>
                    <a:pt x="380" y="918"/>
                    <a:pt x="397" y="862"/>
                    <a:pt x="399" y="804"/>
                  </a:cubicBezTo>
                  <a:cubicBezTo>
                    <a:pt x="401" y="744"/>
                    <a:pt x="368" y="675"/>
                    <a:pt x="343" y="621"/>
                  </a:cubicBezTo>
                  <a:cubicBezTo>
                    <a:pt x="329" y="593"/>
                    <a:pt x="313" y="564"/>
                    <a:pt x="303" y="533"/>
                  </a:cubicBezTo>
                  <a:cubicBezTo>
                    <a:pt x="295" y="507"/>
                    <a:pt x="280" y="482"/>
                    <a:pt x="278" y="453"/>
                  </a:cubicBezTo>
                  <a:cubicBezTo>
                    <a:pt x="278" y="445"/>
                    <a:pt x="276" y="436"/>
                    <a:pt x="277" y="428"/>
                  </a:cubicBezTo>
                  <a:cubicBezTo>
                    <a:pt x="298" y="450"/>
                    <a:pt x="307" y="484"/>
                    <a:pt x="327" y="509"/>
                  </a:cubicBezTo>
                  <a:cubicBezTo>
                    <a:pt x="344" y="527"/>
                    <a:pt x="366" y="542"/>
                    <a:pt x="390" y="551"/>
                  </a:cubicBezTo>
                  <a:cubicBezTo>
                    <a:pt x="421" y="564"/>
                    <a:pt x="452" y="571"/>
                    <a:pt x="476" y="592"/>
                  </a:cubicBezTo>
                  <a:cubicBezTo>
                    <a:pt x="504" y="611"/>
                    <a:pt x="535" y="624"/>
                    <a:pt x="553" y="656"/>
                  </a:cubicBezTo>
                  <a:cubicBezTo>
                    <a:pt x="504" y="584"/>
                    <a:pt x="464" y="506"/>
                    <a:pt x="417" y="438"/>
                  </a:cubicBezTo>
                  <a:cubicBezTo>
                    <a:pt x="394" y="406"/>
                    <a:pt x="371" y="380"/>
                    <a:pt x="341" y="357"/>
                  </a:cubicBezTo>
                  <a:cubicBezTo>
                    <a:pt x="324" y="345"/>
                    <a:pt x="311" y="337"/>
                    <a:pt x="293" y="346"/>
                  </a:cubicBezTo>
                  <a:cubicBezTo>
                    <a:pt x="287" y="349"/>
                    <a:pt x="273" y="354"/>
                    <a:pt x="272" y="365"/>
                  </a:cubicBezTo>
                  <a:cubicBezTo>
                    <a:pt x="271" y="373"/>
                    <a:pt x="281" y="377"/>
                    <a:pt x="277" y="386"/>
                  </a:cubicBezTo>
                  <a:cubicBezTo>
                    <a:pt x="264" y="378"/>
                    <a:pt x="252" y="352"/>
                    <a:pt x="247" y="338"/>
                  </a:cubicBezTo>
                  <a:cubicBezTo>
                    <a:pt x="238" y="318"/>
                    <a:pt x="229" y="300"/>
                    <a:pt x="218" y="279"/>
                  </a:cubicBezTo>
                  <a:cubicBezTo>
                    <a:pt x="200" y="242"/>
                    <a:pt x="176" y="204"/>
                    <a:pt x="159" y="164"/>
                  </a:cubicBezTo>
                  <a:cubicBezTo>
                    <a:pt x="144" y="128"/>
                    <a:pt x="115" y="96"/>
                    <a:pt x="92" y="65"/>
                  </a:cubicBezTo>
                  <a:cubicBezTo>
                    <a:pt x="70" y="37"/>
                    <a:pt x="45" y="24"/>
                    <a:pt x="21" y="0"/>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userDrawn="1"/>
          </p:nvSpPr>
          <p:spPr bwMode="auto">
            <a:xfrm>
              <a:off x="6709561" y="247330"/>
              <a:ext cx="90764" cy="959502"/>
            </a:xfrm>
            <a:custGeom>
              <a:avLst/>
              <a:gdLst>
                <a:gd name="T0" fmla="*/ 52 w 60"/>
                <a:gd name="T1" fmla="*/ 0 h 636"/>
                <a:gd name="T2" fmla="*/ 54 w 60"/>
                <a:gd name="T3" fmla="*/ 32 h 636"/>
                <a:gd name="T4" fmla="*/ 57 w 60"/>
                <a:gd name="T5" fmla="*/ 78 h 636"/>
                <a:gd name="T6" fmla="*/ 58 w 60"/>
                <a:gd name="T7" fmla="*/ 163 h 636"/>
                <a:gd name="T8" fmla="*/ 40 w 60"/>
                <a:gd name="T9" fmla="*/ 339 h 636"/>
                <a:gd name="T10" fmla="*/ 33 w 60"/>
                <a:gd name="T11" fmla="*/ 414 h 636"/>
                <a:gd name="T12" fmla="*/ 35 w 60"/>
                <a:gd name="T13" fmla="*/ 492 h 636"/>
                <a:gd name="T14" fmla="*/ 0 w 60"/>
                <a:gd name="T15" fmla="*/ 636 h 636"/>
                <a:gd name="T16" fmla="*/ 1 w 60"/>
                <a:gd name="T17" fmla="*/ 636 h 636"/>
                <a:gd name="T18" fmla="*/ 36 w 60"/>
                <a:gd name="T19" fmla="*/ 506 h 636"/>
                <a:gd name="T20" fmla="*/ 33 w 60"/>
                <a:gd name="T21" fmla="*/ 421 h 636"/>
                <a:gd name="T22" fmla="*/ 43 w 60"/>
                <a:gd name="T23" fmla="*/ 324 h 636"/>
                <a:gd name="T24" fmla="*/ 59 w 60"/>
                <a:gd name="T25" fmla="*/ 148 h 636"/>
                <a:gd name="T26" fmla="*/ 57 w 60"/>
                <a:gd name="T27" fmla="*/ 55 h 636"/>
                <a:gd name="T28" fmla="*/ 56 w 60"/>
                <a:gd name="T29" fmla="*/ 18 h 636"/>
                <a:gd name="T30" fmla="*/ 52 w 60"/>
                <a:gd name="T31" fmla="*/ 0 h 636"/>
                <a:gd name="T32" fmla="*/ 52 w 60"/>
                <a:gd name="T3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36">
                  <a:moveTo>
                    <a:pt x="52" y="0"/>
                  </a:moveTo>
                  <a:cubicBezTo>
                    <a:pt x="57" y="10"/>
                    <a:pt x="56" y="21"/>
                    <a:pt x="54" y="32"/>
                  </a:cubicBezTo>
                  <a:cubicBezTo>
                    <a:pt x="52" y="46"/>
                    <a:pt x="57" y="64"/>
                    <a:pt x="57" y="78"/>
                  </a:cubicBezTo>
                  <a:cubicBezTo>
                    <a:pt x="57" y="106"/>
                    <a:pt x="59" y="135"/>
                    <a:pt x="58" y="163"/>
                  </a:cubicBezTo>
                  <a:cubicBezTo>
                    <a:pt x="57" y="222"/>
                    <a:pt x="49" y="281"/>
                    <a:pt x="40" y="339"/>
                  </a:cubicBezTo>
                  <a:cubicBezTo>
                    <a:pt x="36" y="364"/>
                    <a:pt x="34" y="388"/>
                    <a:pt x="33" y="414"/>
                  </a:cubicBezTo>
                  <a:cubicBezTo>
                    <a:pt x="32" y="440"/>
                    <a:pt x="35" y="466"/>
                    <a:pt x="35" y="492"/>
                  </a:cubicBezTo>
                  <a:cubicBezTo>
                    <a:pt x="36" y="543"/>
                    <a:pt x="18" y="590"/>
                    <a:pt x="0" y="636"/>
                  </a:cubicBezTo>
                  <a:cubicBezTo>
                    <a:pt x="0" y="636"/>
                    <a:pt x="1" y="636"/>
                    <a:pt x="1" y="636"/>
                  </a:cubicBezTo>
                  <a:cubicBezTo>
                    <a:pt x="18" y="594"/>
                    <a:pt x="33" y="552"/>
                    <a:pt x="36" y="506"/>
                  </a:cubicBezTo>
                  <a:cubicBezTo>
                    <a:pt x="38" y="478"/>
                    <a:pt x="33" y="449"/>
                    <a:pt x="33" y="421"/>
                  </a:cubicBezTo>
                  <a:cubicBezTo>
                    <a:pt x="34" y="388"/>
                    <a:pt x="38" y="356"/>
                    <a:pt x="43" y="324"/>
                  </a:cubicBezTo>
                  <a:cubicBezTo>
                    <a:pt x="52" y="266"/>
                    <a:pt x="59" y="206"/>
                    <a:pt x="59" y="148"/>
                  </a:cubicBezTo>
                  <a:cubicBezTo>
                    <a:pt x="60" y="117"/>
                    <a:pt x="59" y="85"/>
                    <a:pt x="57" y="55"/>
                  </a:cubicBezTo>
                  <a:cubicBezTo>
                    <a:pt x="56" y="42"/>
                    <a:pt x="56" y="30"/>
                    <a:pt x="56" y="18"/>
                  </a:cubicBezTo>
                  <a:cubicBezTo>
                    <a:pt x="56" y="11"/>
                    <a:pt x="55" y="5"/>
                    <a:pt x="52" y="0"/>
                  </a:cubicBezTo>
                  <a:cubicBezTo>
                    <a:pt x="52" y="0"/>
                    <a:pt x="52" y="0"/>
                    <a:pt x="52"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p:cNvSpPr>
            <p:nvPr userDrawn="1"/>
          </p:nvSpPr>
          <p:spPr bwMode="auto">
            <a:xfrm>
              <a:off x="6908917" y="-19289"/>
              <a:ext cx="343606" cy="659658"/>
            </a:xfrm>
            <a:custGeom>
              <a:avLst/>
              <a:gdLst>
                <a:gd name="T0" fmla="*/ 0 w 228"/>
                <a:gd name="T1" fmla="*/ 1 h 437"/>
                <a:gd name="T2" fmla="*/ 42 w 228"/>
                <a:gd name="T3" fmla="*/ 120 h 437"/>
                <a:gd name="T4" fmla="*/ 101 w 228"/>
                <a:gd name="T5" fmla="*/ 214 h 437"/>
                <a:gd name="T6" fmla="*/ 171 w 228"/>
                <a:gd name="T7" fmla="*/ 316 h 437"/>
                <a:gd name="T8" fmla="*/ 198 w 228"/>
                <a:gd name="T9" fmla="*/ 373 h 437"/>
                <a:gd name="T10" fmla="*/ 227 w 228"/>
                <a:gd name="T11" fmla="*/ 436 h 437"/>
                <a:gd name="T12" fmla="*/ 228 w 228"/>
                <a:gd name="T13" fmla="*/ 436 h 437"/>
                <a:gd name="T14" fmla="*/ 213 w 228"/>
                <a:gd name="T15" fmla="*/ 401 h 437"/>
                <a:gd name="T16" fmla="*/ 184 w 228"/>
                <a:gd name="T17" fmla="*/ 341 h 437"/>
                <a:gd name="T18" fmla="*/ 114 w 228"/>
                <a:gd name="T19" fmla="*/ 230 h 437"/>
                <a:gd name="T20" fmla="*/ 43 w 228"/>
                <a:gd name="T21" fmla="*/ 120 h 437"/>
                <a:gd name="T22" fmla="*/ 1 w 228"/>
                <a:gd name="T23" fmla="*/ 0 h 437"/>
                <a:gd name="T24" fmla="*/ 0 w 228"/>
                <a:gd name="T25" fmla="*/ 1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437">
                  <a:moveTo>
                    <a:pt x="0" y="1"/>
                  </a:moveTo>
                  <a:cubicBezTo>
                    <a:pt x="21" y="37"/>
                    <a:pt x="27" y="81"/>
                    <a:pt x="42" y="120"/>
                  </a:cubicBezTo>
                  <a:cubicBezTo>
                    <a:pt x="56" y="156"/>
                    <a:pt x="80" y="182"/>
                    <a:pt x="101" y="214"/>
                  </a:cubicBezTo>
                  <a:cubicBezTo>
                    <a:pt x="124" y="248"/>
                    <a:pt x="151" y="279"/>
                    <a:pt x="171" y="316"/>
                  </a:cubicBezTo>
                  <a:cubicBezTo>
                    <a:pt x="182" y="334"/>
                    <a:pt x="189" y="354"/>
                    <a:pt x="198" y="373"/>
                  </a:cubicBezTo>
                  <a:cubicBezTo>
                    <a:pt x="207" y="393"/>
                    <a:pt x="226" y="414"/>
                    <a:pt x="227" y="436"/>
                  </a:cubicBezTo>
                  <a:cubicBezTo>
                    <a:pt x="227" y="437"/>
                    <a:pt x="228" y="437"/>
                    <a:pt x="228" y="436"/>
                  </a:cubicBezTo>
                  <a:cubicBezTo>
                    <a:pt x="228" y="423"/>
                    <a:pt x="221" y="412"/>
                    <a:pt x="213" y="401"/>
                  </a:cubicBezTo>
                  <a:cubicBezTo>
                    <a:pt x="201" y="382"/>
                    <a:pt x="193" y="361"/>
                    <a:pt x="184" y="341"/>
                  </a:cubicBezTo>
                  <a:cubicBezTo>
                    <a:pt x="167" y="300"/>
                    <a:pt x="140" y="266"/>
                    <a:pt x="114" y="230"/>
                  </a:cubicBezTo>
                  <a:cubicBezTo>
                    <a:pt x="88" y="195"/>
                    <a:pt x="60" y="161"/>
                    <a:pt x="43" y="120"/>
                  </a:cubicBezTo>
                  <a:cubicBezTo>
                    <a:pt x="27" y="81"/>
                    <a:pt x="22" y="37"/>
                    <a:pt x="1" y="0"/>
                  </a:cubicBezTo>
                  <a:cubicBezTo>
                    <a:pt x="1" y="0"/>
                    <a:pt x="0" y="0"/>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0"/>
            <p:cNvSpPr>
              <a:spLocks/>
            </p:cNvSpPr>
            <p:nvPr userDrawn="1"/>
          </p:nvSpPr>
          <p:spPr bwMode="auto">
            <a:xfrm>
              <a:off x="6877966" y="-802936"/>
              <a:ext cx="178286" cy="773112"/>
            </a:xfrm>
            <a:custGeom>
              <a:avLst/>
              <a:gdLst>
                <a:gd name="T0" fmla="*/ 119 w 119"/>
                <a:gd name="T1" fmla="*/ 0 h 512"/>
                <a:gd name="T2" fmla="*/ 101 w 119"/>
                <a:gd name="T3" fmla="*/ 37 h 512"/>
                <a:gd name="T4" fmla="*/ 73 w 119"/>
                <a:gd name="T5" fmla="*/ 108 h 512"/>
                <a:gd name="T6" fmla="*/ 17 w 119"/>
                <a:gd name="T7" fmla="*/ 230 h 512"/>
                <a:gd name="T8" fmla="*/ 9 w 119"/>
                <a:gd name="T9" fmla="*/ 367 h 512"/>
                <a:gd name="T10" fmla="*/ 15 w 119"/>
                <a:gd name="T11" fmla="*/ 441 h 512"/>
                <a:gd name="T12" fmla="*/ 10 w 119"/>
                <a:gd name="T13" fmla="*/ 511 h 512"/>
                <a:gd name="T14" fmla="*/ 11 w 119"/>
                <a:gd name="T15" fmla="*/ 511 h 512"/>
                <a:gd name="T16" fmla="*/ 15 w 119"/>
                <a:gd name="T17" fmla="*/ 463 h 512"/>
                <a:gd name="T18" fmla="*/ 11 w 119"/>
                <a:gd name="T19" fmla="*/ 389 h 512"/>
                <a:gd name="T20" fmla="*/ 13 w 119"/>
                <a:gd name="T21" fmla="*/ 243 h 512"/>
                <a:gd name="T22" fmla="*/ 71 w 119"/>
                <a:gd name="T23" fmla="*/ 115 h 512"/>
                <a:gd name="T24" fmla="*/ 92 w 119"/>
                <a:gd name="T25" fmla="*/ 63 h 512"/>
                <a:gd name="T26" fmla="*/ 119 w 119"/>
                <a:gd name="T27" fmla="*/ 0 h 512"/>
                <a:gd name="T28" fmla="*/ 119 w 119"/>
                <a:gd name="T2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512">
                  <a:moveTo>
                    <a:pt x="119" y="0"/>
                  </a:moveTo>
                  <a:cubicBezTo>
                    <a:pt x="109" y="10"/>
                    <a:pt x="106" y="24"/>
                    <a:pt x="101" y="37"/>
                  </a:cubicBezTo>
                  <a:cubicBezTo>
                    <a:pt x="92" y="61"/>
                    <a:pt x="83" y="85"/>
                    <a:pt x="73" y="108"/>
                  </a:cubicBezTo>
                  <a:cubicBezTo>
                    <a:pt x="56" y="149"/>
                    <a:pt x="32" y="188"/>
                    <a:pt x="17" y="230"/>
                  </a:cubicBezTo>
                  <a:cubicBezTo>
                    <a:pt x="0" y="275"/>
                    <a:pt x="4" y="321"/>
                    <a:pt x="9" y="367"/>
                  </a:cubicBezTo>
                  <a:cubicBezTo>
                    <a:pt x="11" y="392"/>
                    <a:pt x="14" y="416"/>
                    <a:pt x="15" y="441"/>
                  </a:cubicBezTo>
                  <a:cubicBezTo>
                    <a:pt x="16" y="462"/>
                    <a:pt x="17" y="491"/>
                    <a:pt x="10" y="511"/>
                  </a:cubicBezTo>
                  <a:cubicBezTo>
                    <a:pt x="10" y="512"/>
                    <a:pt x="11" y="512"/>
                    <a:pt x="11" y="511"/>
                  </a:cubicBezTo>
                  <a:cubicBezTo>
                    <a:pt x="16" y="496"/>
                    <a:pt x="14" y="480"/>
                    <a:pt x="15" y="463"/>
                  </a:cubicBezTo>
                  <a:cubicBezTo>
                    <a:pt x="16" y="438"/>
                    <a:pt x="14" y="414"/>
                    <a:pt x="11" y="389"/>
                  </a:cubicBezTo>
                  <a:cubicBezTo>
                    <a:pt x="5" y="341"/>
                    <a:pt x="0" y="291"/>
                    <a:pt x="13" y="243"/>
                  </a:cubicBezTo>
                  <a:cubicBezTo>
                    <a:pt x="26" y="198"/>
                    <a:pt x="52" y="157"/>
                    <a:pt x="71" y="115"/>
                  </a:cubicBezTo>
                  <a:cubicBezTo>
                    <a:pt x="79" y="98"/>
                    <a:pt x="85" y="80"/>
                    <a:pt x="92" y="63"/>
                  </a:cubicBezTo>
                  <a:cubicBezTo>
                    <a:pt x="99" y="43"/>
                    <a:pt x="105" y="16"/>
                    <a:pt x="119" y="0"/>
                  </a:cubicBezTo>
                  <a:cubicBezTo>
                    <a:pt x="119" y="0"/>
                    <a:pt x="119" y="0"/>
                    <a:pt x="119"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1"/>
            <p:cNvSpPr>
              <a:spLocks/>
            </p:cNvSpPr>
            <p:nvPr userDrawn="1"/>
          </p:nvSpPr>
          <p:spPr bwMode="auto">
            <a:xfrm>
              <a:off x="7119462" y="-639237"/>
              <a:ext cx="194493" cy="1008126"/>
            </a:xfrm>
            <a:custGeom>
              <a:avLst/>
              <a:gdLst>
                <a:gd name="T0" fmla="*/ 0 w 129"/>
                <a:gd name="T1" fmla="*/ 1 h 668"/>
                <a:gd name="T2" fmla="*/ 33 w 129"/>
                <a:gd name="T3" fmla="*/ 150 h 668"/>
                <a:gd name="T4" fmla="*/ 44 w 129"/>
                <a:gd name="T5" fmla="*/ 245 h 668"/>
                <a:gd name="T6" fmla="*/ 38 w 129"/>
                <a:gd name="T7" fmla="*/ 344 h 668"/>
                <a:gd name="T8" fmla="*/ 69 w 129"/>
                <a:gd name="T9" fmla="*/ 524 h 668"/>
                <a:gd name="T10" fmla="*/ 99 w 129"/>
                <a:gd name="T11" fmla="*/ 604 h 668"/>
                <a:gd name="T12" fmla="*/ 120 w 129"/>
                <a:gd name="T13" fmla="*/ 667 h 668"/>
                <a:gd name="T14" fmla="*/ 121 w 129"/>
                <a:gd name="T15" fmla="*/ 667 h 668"/>
                <a:gd name="T16" fmla="*/ 115 w 129"/>
                <a:gd name="T17" fmla="*/ 632 h 668"/>
                <a:gd name="T18" fmla="*/ 81 w 129"/>
                <a:gd name="T19" fmla="*/ 551 h 668"/>
                <a:gd name="T20" fmla="*/ 49 w 129"/>
                <a:gd name="T21" fmla="*/ 454 h 668"/>
                <a:gd name="T22" fmla="*/ 39 w 129"/>
                <a:gd name="T23" fmla="*/ 344 h 668"/>
                <a:gd name="T24" fmla="*/ 44 w 129"/>
                <a:gd name="T25" fmla="*/ 238 h 668"/>
                <a:gd name="T26" fmla="*/ 33 w 129"/>
                <a:gd name="T27" fmla="*/ 144 h 668"/>
                <a:gd name="T28" fmla="*/ 0 w 129"/>
                <a:gd name="T29" fmla="*/ 0 h 668"/>
                <a:gd name="T30" fmla="*/ 0 w 129"/>
                <a:gd name="T31" fmla="*/ 1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668">
                  <a:moveTo>
                    <a:pt x="0" y="1"/>
                  </a:moveTo>
                  <a:cubicBezTo>
                    <a:pt x="30" y="44"/>
                    <a:pt x="26" y="100"/>
                    <a:pt x="33" y="150"/>
                  </a:cubicBezTo>
                  <a:cubicBezTo>
                    <a:pt x="37" y="181"/>
                    <a:pt x="42" y="214"/>
                    <a:pt x="44" y="245"/>
                  </a:cubicBezTo>
                  <a:cubicBezTo>
                    <a:pt x="46" y="278"/>
                    <a:pt x="39" y="311"/>
                    <a:pt x="38" y="344"/>
                  </a:cubicBezTo>
                  <a:cubicBezTo>
                    <a:pt x="36" y="405"/>
                    <a:pt x="47" y="467"/>
                    <a:pt x="69" y="524"/>
                  </a:cubicBezTo>
                  <a:cubicBezTo>
                    <a:pt x="79" y="550"/>
                    <a:pt x="88" y="578"/>
                    <a:pt x="99" y="604"/>
                  </a:cubicBezTo>
                  <a:cubicBezTo>
                    <a:pt x="107" y="621"/>
                    <a:pt x="129" y="647"/>
                    <a:pt x="120" y="667"/>
                  </a:cubicBezTo>
                  <a:cubicBezTo>
                    <a:pt x="120" y="667"/>
                    <a:pt x="121" y="668"/>
                    <a:pt x="121" y="667"/>
                  </a:cubicBezTo>
                  <a:cubicBezTo>
                    <a:pt x="126" y="655"/>
                    <a:pt x="120" y="642"/>
                    <a:pt x="115" y="632"/>
                  </a:cubicBezTo>
                  <a:cubicBezTo>
                    <a:pt x="103" y="605"/>
                    <a:pt x="91" y="579"/>
                    <a:pt x="81" y="551"/>
                  </a:cubicBezTo>
                  <a:cubicBezTo>
                    <a:pt x="69" y="519"/>
                    <a:pt x="57" y="487"/>
                    <a:pt x="49" y="454"/>
                  </a:cubicBezTo>
                  <a:cubicBezTo>
                    <a:pt x="41" y="418"/>
                    <a:pt x="38" y="381"/>
                    <a:pt x="39" y="344"/>
                  </a:cubicBezTo>
                  <a:cubicBezTo>
                    <a:pt x="39" y="309"/>
                    <a:pt x="47" y="274"/>
                    <a:pt x="44" y="238"/>
                  </a:cubicBezTo>
                  <a:cubicBezTo>
                    <a:pt x="42" y="207"/>
                    <a:pt x="37" y="175"/>
                    <a:pt x="33" y="144"/>
                  </a:cubicBezTo>
                  <a:cubicBezTo>
                    <a:pt x="27" y="96"/>
                    <a:pt x="30" y="42"/>
                    <a:pt x="0" y="0"/>
                  </a:cubicBezTo>
                  <a:cubicBezTo>
                    <a:pt x="0" y="0"/>
                    <a:pt x="0" y="0"/>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2"/>
            <p:cNvSpPr>
              <a:spLocks/>
            </p:cNvSpPr>
            <p:nvPr userDrawn="1"/>
          </p:nvSpPr>
          <p:spPr bwMode="auto">
            <a:xfrm>
              <a:off x="7140533" y="-713793"/>
              <a:ext cx="307949" cy="209081"/>
            </a:xfrm>
            <a:custGeom>
              <a:avLst/>
              <a:gdLst>
                <a:gd name="T0" fmla="*/ 1 w 204"/>
                <a:gd name="T1" fmla="*/ 1 h 138"/>
                <a:gd name="T2" fmla="*/ 54 w 204"/>
                <a:gd name="T3" fmla="*/ 9 h 138"/>
                <a:gd name="T4" fmla="*/ 110 w 204"/>
                <a:gd name="T5" fmla="*/ 40 h 138"/>
                <a:gd name="T6" fmla="*/ 156 w 204"/>
                <a:gd name="T7" fmla="*/ 89 h 138"/>
                <a:gd name="T8" fmla="*/ 203 w 204"/>
                <a:gd name="T9" fmla="*/ 138 h 138"/>
                <a:gd name="T10" fmla="*/ 203 w 204"/>
                <a:gd name="T11" fmla="*/ 137 h 138"/>
                <a:gd name="T12" fmla="*/ 157 w 204"/>
                <a:gd name="T13" fmla="*/ 88 h 138"/>
                <a:gd name="T14" fmla="*/ 115 w 204"/>
                <a:gd name="T15" fmla="*/ 43 h 138"/>
                <a:gd name="T16" fmla="*/ 65 w 204"/>
                <a:gd name="T17" fmla="*/ 13 h 138"/>
                <a:gd name="T18" fmla="*/ 1 w 204"/>
                <a:gd name="T19" fmla="*/ 0 h 138"/>
                <a:gd name="T20" fmla="*/ 1 w 204"/>
                <a:gd name="T21" fmla="*/ 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38">
                  <a:moveTo>
                    <a:pt x="1" y="1"/>
                  </a:moveTo>
                  <a:cubicBezTo>
                    <a:pt x="18" y="6"/>
                    <a:pt x="37" y="4"/>
                    <a:pt x="54" y="9"/>
                  </a:cubicBezTo>
                  <a:cubicBezTo>
                    <a:pt x="74" y="15"/>
                    <a:pt x="92" y="29"/>
                    <a:pt x="110" y="40"/>
                  </a:cubicBezTo>
                  <a:cubicBezTo>
                    <a:pt x="129" y="52"/>
                    <a:pt x="142" y="72"/>
                    <a:pt x="156" y="89"/>
                  </a:cubicBezTo>
                  <a:cubicBezTo>
                    <a:pt x="170" y="106"/>
                    <a:pt x="188" y="121"/>
                    <a:pt x="203" y="138"/>
                  </a:cubicBezTo>
                  <a:cubicBezTo>
                    <a:pt x="203" y="138"/>
                    <a:pt x="204" y="137"/>
                    <a:pt x="203" y="137"/>
                  </a:cubicBezTo>
                  <a:cubicBezTo>
                    <a:pt x="189" y="119"/>
                    <a:pt x="171" y="106"/>
                    <a:pt x="157" y="88"/>
                  </a:cubicBezTo>
                  <a:cubicBezTo>
                    <a:pt x="144" y="73"/>
                    <a:pt x="132" y="54"/>
                    <a:pt x="115" y="43"/>
                  </a:cubicBezTo>
                  <a:cubicBezTo>
                    <a:pt x="100" y="32"/>
                    <a:pt x="83" y="20"/>
                    <a:pt x="65" y="13"/>
                  </a:cubicBezTo>
                  <a:cubicBezTo>
                    <a:pt x="44" y="4"/>
                    <a:pt x="23" y="7"/>
                    <a:pt x="1" y="0"/>
                  </a:cubicBezTo>
                  <a:cubicBezTo>
                    <a:pt x="0" y="0"/>
                    <a:pt x="0" y="1"/>
                    <a:pt x="1"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3"/>
            <p:cNvSpPr>
              <a:spLocks/>
            </p:cNvSpPr>
            <p:nvPr userDrawn="1"/>
          </p:nvSpPr>
          <p:spPr bwMode="auto">
            <a:xfrm>
              <a:off x="784137" y="-235663"/>
              <a:ext cx="1484637" cy="1363075"/>
            </a:xfrm>
            <a:custGeom>
              <a:avLst/>
              <a:gdLst>
                <a:gd name="T0" fmla="*/ 0 w 985"/>
                <a:gd name="T1" fmla="*/ 517 h 903"/>
                <a:gd name="T2" fmla="*/ 117 w 985"/>
                <a:gd name="T3" fmla="*/ 521 h 903"/>
                <a:gd name="T4" fmla="*/ 238 w 985"/>
                <a:gd name="T5" fmla="*/ 523 h 903"/>
                <a:gd name="T6" fmla="*/ 280 w 985"/>
                <a:gd name="T7" fmla="*/ 521 h 903"/>
                <a:gd name="T8" fmla="*/ 346 w 985"/>
                <a:gd name="T9" fmla="*/ 485 h 903"/>
                <a:gd name="T10" fmla="*/ 418 w 985"/>
                <a:gd name="T11" fmla="*/ 440 h 903"/>
                <a:gd name="T12" fmla="*/ 472 w 985"/>
                <a:gd name="T13" fmla="*/ 372 h 903"/>
                <a:gd name="T14" fmla="*/ 519 w 985"/>
                <a:gd name="T15" fmla="*/ 288 h 903"/>
                <a:gd name="T16" fmla="*/ 586 w 985"/>
                <a:gd name="T17" fmla="*/ 214 h 903"/>
                <a:gd name="T18" fmla="*/ 742 w 985"/>
                <a:gd name="T19" fmla="*/ 82 h 903"/>
                <a:gd name="T20" fmla="*/ 913 w 985"/>
                <a:gd name="T21" fmla="*/ 0 h 903"/>
                <a:gd name="T22" fmla="*/ 903 w 985"/>
                <a:gd name="T23" fmla="*/ 107 h 903"/>
                <a:gd name="T24" fmla="*/ 846 w 985"/>
                <a:gd name="T25" fmla="*/ 232 h 903"/>
                <a:gd name="T26" fmla="*/ 698 w 985"/>
                <a:gd name="T27" fmla="*/ 373 h 903"/>
                <a:gd name="T28" fmla="*/ 617 w 985"/>
                <a:gd name="T29" fmla="*/ 413 h 903"/>
                <a:gd name="T30" fmla="*/ 534 w 985"/>
                <a:gd name="T31" fmla="*/ 430 h 903"/>
                <a:gd name="T32" fmla="*/ 466 w 985"/>
                <a:gd name="T33" fmla="*/ 443 h 903"/>
                <a:gd name="T34" fmla="*/ 394 w 985"/>
                <a:gd name="T35" fmla="*/ 477 h 903"/>
                <a:gd name="T36" fmla="*/ 329 w 985"/>
                <a:gd name="T37" fmla="*/ 521 h 903"/>
                <a:gd name="T38" fmla="*/ 409 w 985"/>
                <a:gd name="T39" fmla="*/ 520 h 903"/>
                <a:gd name="T40" fmla="*/ 569 w 985"/>
                <a:gd name="T41" fmla="*/ 476 h 903"/>
                <a:gd name="T42" fmla="*/ 719 w 985"/>
                <a:gd name="T43" fmla="*/ 530 h 903"/>
                <a:gd name="T44" fmla="*/ 778 w 985"/>
                <a:gd name="T45" fmla="*/ 595 h 903"/>
                <a:gd name="T46" fmla="*/ 848 w 985"/>
                <a:gd name="T47" fmla="*/ 625 h 903"/>
                <a:gd name="T48" fmla="*/ 911 w 985"/>
                <a:gd name="T49" fmla="*/ 677 h 903"/>
                <a:gd name="T50" fmla="*/ 985 w 985"/>
                <a:gd name="T51" fmla="*/ 681 h 903"/>
                <a:gd name="T52" fmla="*/ 945 w 985"/>
                <a:gd name="T53" fmla="*/ 691 h 903"/>
                <a:gd name="T54" fmla="*/ 887 w 985"/>
                <a:gd name="T55" fmla="*/ 694 h 903"/>
                <a:gd name="T56" fmla="*/ 798 w 985"/>
                <a:gd name="T57" fmla="*/ 708 h 903"/>
                <a:gd name="T58" fmla="*/ 713 w 985"/>
                <a:gd name="T59" fmla="*/ 720 h 903"/>
                <a:gd name="T60" fmla="*/ 629 w 985"/>
                <a:gd name="T61" fmla="*/ 719 h 903"/>
                <a:gd name="T62" fmla="*/ 545 w 985"/>
                <a:gd name="T63" fmla="*/ 713 h 903"/>
                <a:gd name="T64" fmla="*/ 472 w 985"/>
                <a:gd name="T65" fmla="*/ 669 h 903"/>
                <a:gd name="T66" fmla="*/ 403 w 985"/>
                <a:gd name="T67" fmla="*/ 611 h 903"/>
                <a:gd name="T68" fmla="*/ 337 w 985"/>
                <a:gd name="T69" fmla="*/ 554 h 903"/>
                <a:gd name="T70" fmla="*/ 239 w 985"/>
                <a:gd name="T71" fmla="*/ 543 h 903"/>
                <a:gd name="T72" fmla="*/ 154 w 985"/>
                <a:gd name="T73" fmla="*/ 544 h 903"/>
                <a:gd name="T74" fmla="*/ 154 w 985"/>
                <a:gd name="T75" fmla="*/ 544 h 903"/>
                <a:gd name="T76" fmla="*/ 221 w 985"/>
                <a:gd name="T77" fmla="*/ 559 h 903"/>
                <a:gd name="T78" fmla="*/ 375 w 985"/>
                <a:gd name="T79" fmla="*/ 605 h 903"/>
                <a:gd name="T80" fmla="*/ 456 w 985"/>
                <a:gd name="T81" fmla="*/ 753 h 903"/>
                <a:gd name="T82" fmla="*/ 465 w 985"/>
                <a:gd name="T83" fmla="*/ 831 h 903"/>
                <a:gd name="T84" fmla="*/ 491 w 985"/>
                <a:gd name="T85" fmla="*/ 903 h 903"/>
                <a:gd name="T86" fmla="*/ 410 w 985"/>
                <a:gd name="T87" fmla="*/ 857 h 903"/>
                <a:gd name="T88" fmla="*/ 335 w 985"/>
                <a:gd name="T89" fmla="*/ 827 h 903"/>
                <a:gd name="T90" fmla="*/ 199 w 985"/>
                <a:gd name="T91" fmla="*/ 695 h 903"/>
                <a:gd name="T92" fmla="*/ 132 w 985"/>
                <a:gd name="T93" fmla="*/ 556 h 903"/>
                <a:gd name="T94" fmla="*/ 5 w 985"/>
                <a:gd name="T95" fmla="*/ 55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5" h="903">
                  <a:moveTo>
                    <a:pt x="0" y="517"/>
                  </a:moveTo>
                  <a:cubicBezTo>
                    <a:pt x="34" y="528"/>
                    <a:pt x="82" y="521"/>
                    <a:pt x="117" y="521"/>
                  </a:cubicBezTo>
                  <a:cubicBezTo>
                    <a:pt x="158" y="522"/>
                    <a:pt x="199" y="512"/>
                    <a:pt x="238" y="523"/>
                  </a:cubicBezTo>
                  <a:cubicBezTo>
                    <a:pt x="253" y="522"/>
                    <a:pt x="265" y="524"/>
                    <a:pt x="280" y="521"/>
                  </a:cubicBezTo>
                  <a:cubicBezTo>
                    <a:pt x="305" y="517"/>
                    <a:pt x="324" y="501"/>
                    <a:pt x="346" y="485"/>
                  </a:cubicBezTo>
                  <a:cubicBezTo>
                    <a:pt x="371" y="471"/>
                    <a:pt x="396" y="457"/>
                    <a:pt x="418" y="440"/>
                  </a:cubicBezTo>
                  <a:cubicBezTo>
                    <a:pt x="440" y="424"/>
                    <a:pt x="456" y="396"/>
                    <a:pt x="472" y="372"/>
                  </a:cubicBezTo>
                  <a:cubicBezTo>
                    <a:pt x="489" y="346"/>
                    <a:pt x="503" y="317"/>
                    <a:pt x="519" y="288"/>
                  </a:cubicBezTo>
                  <a:cubicBezTo>
                    <a:pt x="535" y="260"/>
                    <a:pt x="562" y="238"/>
                    <a:pt x="586" y="214"/>
                  </a:cubicBezTo>
                  <a:cubicBezTo>
                    <a:pt x="637" y="166"/>
                    <a:pt x="675" y="108"/>
                    <a:pt x="742" y="82"/>
                  </a:cubicBezTo>
                  <a:cubicBezTo>
                    <a:pt x="800" y="62"/>
                    <a:pt x="872" y="45"/>
                    <a:pt x="913" y="0"/>
                  </a:cubicBezTo>
                  <a:cubicBezTo>
                    <a:pt x="915" y="41"/>
                    <a:pt x="914" y="69"/>
                    <a:pt x="903" y="107"/>
                  </a:cubicBezTo>
                  <a:cubicBezTo>
                    <a:pt x="890" y="153"/>
                    <a:pt x="874" y="192"/>
                    <a:pt x="846" y="232"/>
                  </a:cubicBezTo>
                  <a:cubicBezTo>
                    <a:pt x="808" y="287"/>
                    <a:pt x="757" y="338"/>
                    <a:pt x="698" y="373"/>
                  </a:cubicBezTo>
                  <a:cubicBezTo>
                    <a:pt x="674" y="387"/>
                    <a:pt x="644" y="401"/>
                    <a:pt x="617" y="413"/>
                  </a:cubicBezTo>
                  <a:cubicBezTo>
                    <a:pt x="592" y="422"/>
                    <a:pt x="561" y="423"/>
                    <a:pt x="534" y="430"/>
                  </a:cubicBezTo>
                  <a:cubicBezTo>
                    <a:pt x="511" y="433"/>
                    <a:pt x="488" y="437"/>
                    <a:pt x="466" y="443"/>
                  </a:cubicBezTo>
                  <a:cubicBezTo>
                    <a:pt x="438" y="450"/>
                    <a:pt x="419" y="463"/>
                    <a:pt x="394" y="477"/>
                  </a:cubicBezTo>
                  <a:cubicBezTo>
                    <a:pt x="372" y="488"/>
                    <a:pt x="348" y="505"/>
                    <a:pt x="329" y="521"/>
                  </a:cubicBezTo>
                  <a:cubicBezTo>
                    <a:pt x="352" y="530"/>
                    <a:pt x="381" y="526"/>
                    <a:pt x="409" y="520"/>
                  </a:cubicBezTo>
                  <a:cubicBezTo>
                    <a:pt x="464" y="504"/>
                    <a:pt x="511" y="479"/>
                    <a:pt x="569" y="476"/>
                  </a:cubicBezTo>
                  <a:cubicBezTo>
                    <a:pt x="625" y="473"/>
                    <a:pt x="676" y="494"/>
                    <a:pt x="719" y="530"/>
                  </a:cubicBezTo>
                  <a:cubicBezTo>
                    <a:pt x="737" y="546"/>
                    <a:pt x="754" y="584"/>
                    <a:pt x="778" y="595"/>
                  </a:cubicBezTo>
                  <a:cubicBezTo>
                    <a:pt x="801" y="604"/>
                    <a:pt x="827" y="610"/>
                    <a:pt x="848" y="625"/>
                  </a:cubicBezTo>
                  <a:cubicBezTo>
                    <a:pt x="871" y="641"/>
                    <a:pt x="885" y="666"/>
                    <a:pt x="911" y="677"/>
                  </a:cubicBezTo>
                  <a:cubicBezTo>
                    <a:pt x="934" y="686"/>
                    <a:pt x="960" y="683"/>
                    <a:pt x="985" y="681"/>
                  </a:cubicBezTo>
                  <a:cubicBezTo>
                    <a:pt x="969" y="679"/>
                    <a:pt x="957" y="688"/>
                    <a:pt x="945" y="691"/>
                  </a:cubicBezTo>
                  <a:cubicBezTo>
                    <a:pt x="925" y="694"/>
                    <a:pt x="907" y="693"/>
                    <a:pt x="887" y="694"/>
                  </a:cubicBezTo>
                  <a:cubicBezTo>
                    <a:pt x="856" y="698"/>
                    <a:pt x="826" y="707"/>
                    <a:pt x="798" y="708"/>
                  </a:cubicBezTo>
                  <a:cubicBezTo>
                    <a:pt x="768" y="710"/>
                    <a:pt x="741" y="719"/>
                    <a:pt x="713" y="720"/>
                  </a:cubicBezTo>
                  <a:cubicBezTo>
                    <a:pt x="685" y="721"/>
                    <a:pt x="657" y="718"/>
                    <a:pt x="629" y="719"/>
                  </a:cubicBezTo>
                  <a:cubicBezTo>
                    <a:pt x="601" y="721"/>
                    <a:pt x="571" y="719"/>
                    <a:pt x="545" y="713"/>
                  </a:cubicBezTo>
                  <a:cubicBezTo>
                    <a:pt x="517" y="707"/>
                    <a:pt x="493" y="688"/>
                    <a:pt x="472" y="669"/>
                  </a:cubicBezTo>
                  <a:cubicBezTo>
                    <a:pt x="448" y="652"/>
                    <a:pt x="425" y="633"/>
                    <a:pt x="403" y="611"/>
                  </a:cubicBezTo>
                  <a:cubicBezTo>
                    <a:pt x="382" y="589"/>
                    <a:pt x="365" y="567"/>
                    <a:pt x="337" y="554"/>
                  </a:cubicBezTo>
                  <a:cubicBezTo>
                    <a:pt x="303" y="537"/>
                    <a:pt x="274" y="541"/>
                    <a:pt x="239" y="543"/>
                  </a:cubicBezTo>
                  <a:cubicBezTo>
                    <a:pt x="208" y="545"/>
                    <a:pt x="184" y="542"/>
                    <a:pt x="154" y="544"/>
                  </a:cubicBezTo>
                  <a:cubicBezTo>
                    <a:pt x="148" y="537"/>
                    <a:pt x="151" y="544"/>
                    <a:pt x="154" y="544"/>
                  </a:cubicBezTo>
                  <a:cubicBezTo>
                    <a:pt x="175" y="558"/>
                    <a:pt x="195" y="561"/>
                    <a:pt x="221" y="559"/>
                  </a:cubicBezTo>
                  <a:cubicBezTo>
                    <a:pt x="276" y="557"/>
                    <a:pt x="330" y="567"/>
                    <a:pt x="375" y="605"/>
                  </a:cubicBezTo>
                  <a:cubicBezTo>
                    <a:pt x="422" y="641"/>
                    <a:pt x="446" y="698"/>
                    <a:pt x="456" y="753"/>
                  </a:cubicBezTo>
                  <a:cubicBezTo>
                    <a:pt x="460" y="781"/>
                    <a:pt x="461" y="806"/>
                    <a:pt x="465" y="831"/>
                  </a:cubicBezTo>
                  <a:cubicBezTo>
                    <a:pt x="468" y="851"/>
                    <a:pt x="475" y="887"/>
                    <a:pt x="491" y="903"/>
                  </a:cubicBezTo>
                  <a:cubicBezTo>
                    <a:pt x="460" y="892"/>
                    <a:pt x="439" y="873"/>
                    <a:pt x="410" y="857"/>
                  </a:cubicBezTo>
                  <a:cubicBezTo>
                    <a:pt x="387" y="843"/>
                    <a:pt x="361" y="836"/>
                    <a:pt x="335" y="827"/>
                  </a:cubicBezTo>
                  <a:cubicBezTo>
                    <a:pt x="276" y="803"/>
                    <a:pt x="232" y="746"/>
                    <a:pt x="199" y="695"/>
                  </a:cubicBezTo>
                  <a:cubicBezTo>
                    <a:pt x="172" y="650"/>
                    <a:pt x="176" y="589"/>
                    <a:pt x="132" y="556"/>
                  </a:cubicBezTo>
                  <a:cubicBezTo>
                    <a:pt x="103" y="532"/>
                    <a:pt x="43" y="548"/>
                    <a:pt x="5" y="550"/>
                  </a:cubicBezTo>
                </a:path>
              </a:pathLst>
            </a:custGeom>
            <a:solidFill>
              <a:srgbClr val="AEB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4"/>
            <p:cNvSpPr>
              <a:spLocks/>
            </p:cNvSpPr>
            <p:nvPr userDrawn="1"/>
          </p:nvSpPr>
          <p:spPr bwMode="auto">
            <a:xfrm>
              <a:off x="-240197" y="90114"/>
              <a:ext cx="1453842" cy="1132925"/>
            </a:xfrm>
            <a:custGeom>
              <a:avLst/>
              <a:gdLst>
                <a:gd name="T0" fmla="*/ 21 w 964"/>
                <a:gd name="T1" fmla="*/ 8 h 750"/>
                <a:gd name="T2" fmla="*/ 26 w 964"/>
                <a:gd name="T3" fmla="*/ 23 h 750"/>
                <a:gd name="T4" fmla="*/ 42 w 964"/>
                <a:gd name="T5" fmla="*/ 71 h 750"/>
                <a:gd name="T6" fmla="*/ 89 w 964"/>
                <a:gd name="T7" fmla="*/ 143 h 750"/>
                <a:gd name="T8" fmla="*/ 151 w 964"/>
                <a:gd name="T9" fmla="*/ 215 h 750"/>
                <a:gd name="T10" fmla="*/ 214 w 964"/>
                <a:gd name="T11" fmla="*/ 276 h 750"/>
                <a:gd name="T12" fmla="*/ 279 w 964"/>
                <a:gd name="T13" fmla="*/ 298 h 750"/>
                <a:gd name="T14" fmla="*/ 452 w 964"/>
                <a:gd name="T15" fmla="*/ 215 h 750"/>
                <a:gd name="T16" fmla="*/ 639 w 964"/>
                <a:gd name="T17" fmla="*/ 252 h 750"/>
                <a:gd name="T18" fmla="*/ 705 w 964"/>
                <a:gd name="T19" fmla="*/ 339 h 750"/>
                <a:gd name="T20" fmla="*/ 790 w 964"/>
                <a:gd name="T21" fmla="*/ 391 h 750"/>
                <a:gd name="T22" fmla="*/ 593 w 964"/>
                <a:gd name="T23" fmla="*/ 404 h 750"/>
                <a:gd name="T24" fmla="*/ 448 w 964"/>
                <a:gd name="T25" fmla="*/ 385 h 750"/>
                <a:gd name="T26" fmla="*/ 301 w 964"/>
                <a:gd name="T27" fmla="*/ 333 h 750"/>
                <a:gd name="T28" fmla="*/ 274 w 964"/>
                <a:gd name="T29" fmla="*/ 350 h 750"/>
                <a:gd name="T30" fmla="*/ 351 w 964"/>
                <a:gd name="T31" fmla="*/ 395 h 750"/>
                <a:gd name="T32" fmla="*/ 652 w 964"/>
                <a:gd name="T33" fmla="*/ 419 h 750"/>
                <a:gd name="T34" fmla="*/ 842 w 964"/>
                <a:gd name="T35" fmla="*/ 561 h 750"/>
                <a:gd name="T36" fmla="*/ 891 w 964"/>
                <a:gd name="T37" fmla="*/ 666 h 750"/>
                <a:gd name="T38" fmla="*/ 964 w 964"/>
                <a:gd name="T39" fmla="*/ 750 h 750"/>
                <a:gd name="T40" fmla="*/ 887 w 964"/>
                <a:gd name="T41" fmla="*/ 697 h 750"/>
                <a:gd name="T42" fmla="*/ 809 w 964"/>
                <a:gd name="T43" fmla="*/ 671 h 750"/>
                <a:gd name="T44" fmla="*/ 635 w 964"/>
                <a:gd name="T45" fmla="*/ 638 h 750"/>
                <a:gd name="T46" fmla="*/ 480 w 964"/>
                <a:gd name="T47" fmla="*/ 525 h 750"/>
                <a:gd name="T48" fmla="*/ 410 w 964"/>
                <a:gd name="T49" fmla="*/ 459 h 750"/>
                <a:gd name="T50" fmla="*/ 343 w 964"/>
                <a:gd name="T51" fmla="*/ 408 h 750"/>
                <a:gd name="T52" fmla="*/ 320 w 964"/>
                <a:gd name="T53" fmla="*/ 399 h 750"/>
                <a:gd name="T54" fmla="*/ 380 w 964"/>
                <a:gd name="T55" fmla="*/ 473 h 750"/>
                <a:gd name="T56" fmla="*/ 399 w 964"/>
                <a:gd name="T57" fmla="*/ 547 h 750"/>
                <a:gd name="T58" fmla="*/ 409 w 964"/>
                <a:gd name="T59" fmla="*/ 641 h 750"/>
                <a:gd name="T60" fmla="*/ 444 w 964"/>
                <a:gd name="T61" fmla="*/ 735 h 750"/>
                <a:gd name="T62" fmla="*/ 283 w 964"/>
                <a:gd name="T63" fmla="*/ 535 h 750"/>
                <a:gd name="T64" fmla="*/ 232 w 964"/>
                <a:gd name="T65" fmla="*/ 437 h 750"/>
                <a:gd name="T66" fmla="*/ 237 w 964"/>
                <a:gd name="T67" fmla="*/ 388 h 750"/>
                <a:gd name="T68" fmla="*/ 262 w 964"/>
                <a:gd name="T69" fmla="*/ 374 h 750"/>
                <a:gd name="T70" fmla="*/ 281 w 964"/>
                <a:gd name="T71" fmla="*/ 386 h 750"/>
                <a:gd name="T72" fmla="*/ 245 w 964"/>
                <a:gd name="T73" fmla="*/ 341 h 750"/>
                <a:gd name="T74" fmla="*/ 199 w 964"/>
                <a:gd name="T75" fmla="*/ 295 h 750"/>
                <a:gd name="T76" fmla="*/ 110 w 964"/>
                <a:gd name="T77" fmla="*/ 201 h 750"/>
                <a:gd name="T78" fmla="*/ 38 w 964"/>
                <a:gd name="T79" fmla="*/ 105 h 750"/>
                <a:gd name="T80" fmla="*/ 0 w 964"/>
                <a:gd name="T81" fmla="*/ 17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4" h="750">
                  <a:moveTo>
                    <a:pt x="21" y="8"/>
                  </a:moveTo>
                  <a:cubicBezTo>
                    <a:pt x="18" y="0"/>
                    <a:pt x="24" y="23"/>
                    <a:pt x="26" y="23"/>
                  </a:cubicBezTo>
                  <a:cubicBezTo>
                    <a:pt x="32" y="41"/>
                    <a:pt x="36" y="56"/>
                    <a:pt x="42" y="71"/>
                  </a:cubicBezTo>
                  <a:cubicBezTo>
                    <a:pt x="51" y="96"/>
                    <a:pt x="72" y="124"/>
                    <a:pt x="89" y="143"/>
                  </a:cubicBezTo>
                  <a:cubicBezTo>
                    <a:pt x="108" y="168"/>
                    <a:pt x="127" y="193"/>
                    <a:pt x="151" y="215"/>
                  </a:cubicBezTo>
                  <a:cubicBezTo>
                    <a:pt x="170" y="234"/>
                    <a:pt x="195" y="254"/>
                    <a:pt x="214" y="276"/>
                  </a:cubicBezTo>
                  <a:cubicBezTo>
                    <a:pt x="235" y="295"/>
                    <a:pt x="249" y="313"/>
                    <a:pt x="279" y="298"/>
                  </a:cubicBezTo>
                  <a:cubicBezTo>
                    <a:pt x="339" y="272"/>
                    <a:pt x="386" y="226"/>
                    <a:pt x="452" y="215"/>
                  </a:cubicBezTo>
                  <a:cubicBezTo>
                    <a:pt x="524" y="204"/>
                    <a:pt x="585" y="201"/>
                    <a:pt x="639" y="252"/>
                  </a:cubicBezTo>
                  <a:cubicBezTo>
                    <a:pt x="666" y="279"/>
                    <a:pt x="680" y="312"/>
                    <a:pt x="705" y="339"/>
                  </a:cubicBezTo>
                  <a:cubicBezTo>
                    <a:pt x="727" y="366"/>
                    <a:pt x="758" y="383"/>
                    <a:pt x="790" y="391"/>
                  </a:cubicBezTo>
                  <a:cubicBezTo>
                    <a:pt x="726" y="397"/>
                    <a:pt x="659" y="395"/>
                    <a:pt x="593" y="404"/>
                  </a:cubicBezTo>
                  <a:cubicBezTo>
                    <a:pt x="544" y="409"/>
                    <a:pt x="495" y="398"/>
                    <a:pt x="448" y="385"/>
                  </a:cubicBezTo>
                  <a:cubicBezTo>
                    <a:pt x="398" y="370"/>
                    <a:pt x="351" y="349"/>
                    <a:pt x="301" y="333"/>
                  </a:cubicBezTo>
                  <a:cubicBezTo>
                    <a:pt x="278" y="324"/>
                    <a:pt x="249" y="323"/>
                    <a:pt x="274" y="350"/>
                  </a:cubicBezTo>
                  <a:cubicBezTo>
                    <a:pt x="293" y="370"/>
                    <a:pt x="324" y="383"/>
                    <a:pt x="351" y="395"/>
                  </a:cubicBezTo>
                  <a:cubicBezTo>
                    <a:pt x="447" y="431"/>
                    <a:pt x="558" y="382"/>
                    <a:pt x="652" y="419"/>
                  </a:cubicBezTo>
                  <a:cubicBezTo>
                    <a:pt x="728" y="448"/>
                    <a:pt x="812" y="478"/>
                    <a:pt x="842" y="561"/>
                  </a:cubicBezTo>
                  <a:cubicBezTo>
                    <a:pt x="854" y="599"/>
                    <a:pt x="874" y="631"/>
                    <a:pt x="891" y="666"/>
                  </a:cubicBezTo>
                  <a:cubicBezTo>
                    <a:pt x="907" y="694"/>
                    <a:pt x="933" y="734"/>
                    <a:pt x="964" y="750"/>
                  </a:cubicBezTo>
                  <a:cubicBezTo>
                    <a:pt x="938" y="736"/>
                    <a:pt x="916" y="711"/>
                    <a:pt x="887" y="697"/>
                  </a:cubicBezTo>
                  <a:cubicBezTo>
                    <a:pt x="861" y="686"/>
                    <a:pt x="837" y="674"/>
                    <a:pt x="809" y="671"/>
                  </a:cubicBezTo>
                  <a:cubicBezTo>
                    <a:pt x="749" y="658"/>
                    <a:pt x="690" y="656"/>
                    <a:pt x="635" y="638"/>
                  </a:cubicBezTo>
                  <a:cubicBezTo>
                    <a:pt x="577" y="620"/>
                    <a:pt x="523" y="566"/>
                    <a:pt x="480" y="525"/>
                  </a:cubicBezTo>
                  <a:cubicBezTo>
                    <a:pt x="459" y="503"/>
                    <a:pt x="437" y="478"/>
                    <a:pt x="410" y="459"/>
                  </a:cubicBezTo>
                  <a:cubicBezTo>
                    <a:pt x="389" y="442"/>
                    <a:pt x="370" y="420"/>
                    <a:pt x="343" y="408"/>
                  </a:cubicBezTo>
                  <a:cubicBezTo>
                    <a:pt x="336" y="406"/>
                    <a:pt x="328" y="401"/>
                    <a:pt x="320" y="399"/>
                  </a:cubicBezTo>
                  <a:cubicBezTo>
                    <a:pt x="334" y="427"/>
                    <a:pt x="363" y="446"/>
                    <a:pt x="380" y="473"/>
                  </a:cubicBezTo>
                  <a:cubicBezTo>
                    <a:pt x="391" y="496"/>
                    <a:pt x="398" y="521"/>
                    <a:pt x="399" y="547"/>
                  </a:cubicBezTo>
                  <a:cubicBezTo>
                    <a:pt x="401" y="580"/>
                    <a:pt x="397" y="611"/>
                    <a:pt x="409" y="641"/>
                  </a:cubicBezTo>
                  <a:cubicBezTo>
                    <a:pt x="418" y="674"/>
                    <a:pt x="420" y="708"/>
                    <a:pt x="444" y="735"/>
                  </a:cubicBezTo>
                  <a:cubicBezTo>
                    <a:pt x="392" y="665"/>
                    <a:pt x="332" y="601"/>
                    <a:pt x="283" y="535"/>
                  </a:cubicBezTo>
                  <a:cubicBezTo>
                    <a:pt x="261" y="502"/>
                    <a:pt x="244" y="472"/>
                    <a:pt x="232" y="437"/>
                  </a:cubicBezTo>
                  <a:cubicBezTo>
                    <a:pt x="226" y="417"/>
                    <a:pt x="222" y="401"/>
                    <a:pt x="237" y="388"/>
                  </a:cubicBezTo>
                  <a:cubicBezTo>
                    <a:pt x="242" y="382"/>
                    <a:pt x="252" y="372"/>
                    <a:pt x="262" y="374"/>
                  </a:cubicBezTo>
                  <a:cubicBezTo>
                    <a:pt x="270" y="376"/>
                    <a:pt x="270" y="386"/>
                    <a:pt x="281" y="386"/>
                  </a:cubicBezTo>
                  <a:cubicBezTo>
                    <a:pt x="277" y="370"/>
                    <a:pt x="256" y="351"/>
                    <a:pt x="245" y="341"/>
                  </a:cubicBezTo>
                  <a:cubicBezTo>
                    <a:pt x="229" y="327"/>
                    <a:pt x="215" y="312"/>
                    <a:pt x="199" y="295"/>
                  </a:cubicBezTo>
                  <a:cubicBezTo>
                    <a:pt x="169" y="265"/>
                    <a:pt x="142" y="231"/>
                    <a:pt x="110" y="201"/>
                  </a:cubicBezTo>
                  <a:cubicBezTo>
                    <a:pt x="80" y="175"/>
                    <a:pt x="60" y="137"/>
                    <a:pt x="38" y="105"/>
                  </a:cubicBezTo>
                  <a:cubicBezTo>
                    <a:pt x="19" y="75"/>
                    <a:pt x="15" y="47"/>
                    <a:pt x="0" y="17"/>
                  </a:cubicBezTo>
                </a:path>
              </a:pathLst>
            </a:custGeom>
            <a:solidFill>
              <a:srgbClr val="AEB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5"/>
            <p:cNvSpPr>
              <a:spLocks/>
            </p:cNvSpPr>
            <p:nvPr userDrawn="1"/>
          </p:nvSpPr>
          <p:spPr bwMode="auto">
            <a:xfrm>
              <a:off x="1430830" y="-209730"/>
              <a:ext cx="735836" cy="640208"/>
            </a:xfrm>
            <a:custGeom>
              <a:avLst/>
              <a:gdLst>
                <a:gd name="T0" fmla="*/ 1 w 488"/>
                <a:gd name="T1" fmla="*/ 424 h 424"/>
                <a:gd name="T2" fmla="*/ 158 w 488"/>
                <a:gd name="T3" fmla="*/ 348 h 424"/>
                <a:gd name="T4" fmla="*/ 293 w 488"/>
                <a:gd name="T5" fmla="*/ 245 h 424"/>
                <a:gd name="T6" fmla="*/ 405 w 488"/>
                <a:gd name="T7" fmla="*/ 134 h 424"/>
                <a:gd name="T8" fmla="*/ 457 w 488"/>
                <a:gd name="T9" fmla="*/ 53 h 424"/>
                <a:gd name="T10" fmla="*/ 472 w 488"/>
                <a:gd name="T11" fmla="*/ 23 h 424"/>
                <a:gd name="T12" fmla="*/ 488 w 488"/>
                <a:gd name="T13" fmla="*/ 0 h 424"/>
                <a:gd name="T14" fmla="*/ 487 w 488"/>
                <a:gd name="T15" fmla="*/ 0 h 424"/>
                <a:gd name="T16" fmla="*/ 468 w 488"/>
                <a:gd name="T17" fmla="*/ 27 h 424"/>
                <a:gd name="T18" fmla="*/ 452 w 488"/>
                <a:gd name="T19" fmla="*/ 59 h 424"/>
                <a:gd name="T20" fmla="*/ 404 w 488"/>
                <a:gd name="T21" fmla="*/ 134 h 424"/>
                <a:gd name="T22" fmla="*/ 288 w 488"/>
                <a:gd name="T23" fmla="*/ 249 h 424"/>
                <a:gd name="T24" fmla="*/ 222 w 488"/>
                <a:gd name="T25" fmla="*/ 307 h 424"/>
                <a:gd name="T26" fmla="*/ 151 w 488"/>
                <a:gd name="T27" fmla="*/ 350 h 424"/>
                <a:gd name="T28" fmla="*/ 1 w 488"/>
                <a:gd name="T29" fmla="*/ 423 h 424"/>
                <a:gd name="T30" fmla="*/ 1 w 488"/>
                <a:gd name="T31" fmla="*/ 42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424">
                  <a:moveTo>
                    <a:pt x="1" y="424"/>
                  </a:moveTo>
                  <a:cubicBezTo>
                    <a:pt x="53" y="399"/>
                    <a:pt x="106" y="375"/>
                    <a:pt x="158" y="348"/>
                  </a:cubicBezTo>
                  <a:cubicBezTo>
                    <a:pt x="209" y="320"/>
                    <a:pt x="250" y="284"/>
                    <a:pt x="293" y="245"/>
                  </a:cubicBezTo>
                  <a:cubicBezTo>
                    <a:pt x="332" y="209"/>
                    <a:pt x="373" y="176"/>
                    <a:pt x="405" y="134"/>
                  </a:cubicBezTo>
                  <a:cubicBezTo>
                    <a:pt x="425" y="109"/>
                    <a:pt x="440" y="80"/>
                    <a:pt x="457" y="53"/>
                  </a:cubicBezTo>
                  <a:cubicBezTo>
                    <a:pt x="463" y="43"/>
                    <a:pt x="467" y="33"/>
                    <a:pt x="472" y="23"/>
                  </a:cubicBezTo>
                  <a:cubicBezTo>
                    <a:pt x="476" y="13"/>
                    <a:pt x="485" y="11"/>
                    <a:pt x="488" y="0"/>
                  </a:cubicBezTo>
                  <a:cubicBezTo>
                    <a:pt x="488" y="0"/>
                    <a:pt x="487" y="0"/>
                    <a:pt x="487" y="0"/>
                  </a:cubicBezTo>
                  <a:cubicBezTo>
                    <a:pt x="484" y="10"/>
                    <a:pt x="473" y="17"/>
                    <a:pt x="468" y="27"/>
                  </a:cubicBezTo>
                  <a:cubicBezTo>
                    <a:pt x="463" y="38"/>
                    <a:pt x="458" y="49"/>
                    <a:pt x="452" y="59"/>
                  </a:cubicBezTo>
                  <a:cubicBezTo>
                    <a:pt x="437" y="84"/>
                    <a:pt x="422" y="110"/>
                    <a:pt x="404" y="134"/>
                  </a:cubicBezTo>
                  <a:cubicBezTo>
                    <a:pt x="372" y="178"/>
                    <a:pt x="328" y="212"/>
                    <a:pt x="288" y="249"/>
                  </a:cubicBezTo>
                  <a:cubicBezTo>
                    <a:pt x="266" y="269"/>
                    <a:pt x="246" y="289"/>
                    <a:pt x="222" y="307"/>
                  </a:cubicBezTo>
                  <a:cubicBezTo>
                    <a:pt x="199" y="323"/>
                    <a:pt x="175" y="337"/>
                    <a:pt x="151" y="350"/>
                  </a:cubicBezTo>
                  <a:cubicBezTo>
                    <a:pt x="102" y="377"/>
                    <a:pt x="51" y="399"/>
                    <a:pt x="1" y="423"/>
                  </a:cubicBezTo>
                  <a:cubicBezTo>
                    <a:pt x="0" y="423"/>
                    <a:pt x="1" y="424"/>
                    <a:pt x="1" y="424"/>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6"/>
            <p:cNvSpPr>
              <a:spLocks/>
            </p:cNvSpPr>
            <p:nvPr userDrawn="1"/>
          </p:nvSpPr>
          <p:spPr bwMode="auto">
            <a:xfrm>
              <a:off x="1291443" y="556898"/>
              <a:ext cx="931951" cy="247980"/>
            </a:xfrm>
            <a:custGeom>
              <a:avLst/>
              <a:gdLst>
                <a:gd name="T0" fmla="*/ 0 w 618"/>
                <a:gd name="T1" fmla="*/ 1 h 165"/>
                <a:gd name="T2" fmla="*/ 48 w 618"/>
                <a:gd name="T3" fmla="*/ 23 h 165"/>
                <a:gd name="T4" fmla="*/ 129 w 618"/>
                <a:gd name="T5" fmla="*/ 53 h 165"/>
                <a:gd name="T6" fmla="*/ 302 w 618"/>
                <a:gd name="T7" fmla="*/ 98 h 165"/>
                <a:gd name="T8" fmla="*/ 389 w 618"/>
                <a:gd name="T9" fmla="*/ 117 h 165"/>
                <a:gd name="T10" fmla="*/ 464 w 618"/>
                <a:gd name="T11" fmla="*/ 146 h 165"/>
                <a:gd name="T12" fmla="*/ 617 w 618"/>
                <a:gd name="T13" fmla="*/ 162 h 165"/>
                <a:gd name="T14" fmla="*/ 617 w 618"/>
                <a:gd name="T15" fmla="*/ 161 h 165"/>
                <a:gd name="T16" fmla="*/ 464 w 618"/>
                <a:gd name="T17" fmla="*/ 145 h 165"/>
                <a:gd name="T18" fmla="*/ 396 w 618"/>
                <a:gd name="T19" fmla="*/ 118 h 165"/>
                <a:gd name="T20" fmla="*/ 310 w 618"/>
                <a:gd name="T21" fmla="*/ 98 h 165"/>
                <a:gd name="T22" fmla="*/ 150 w 618"/>
                <a:gd name="T23" fmla="*/ 59 h 165"/>
                <a:gd name="T24" fmla="*/ 75 w 618"/>
                <a:gd name="T25" fmla="*/ 32 h 165"/>
                <a:gd name="T26" fmla="*/ 30 w 618"/>
                <a:gd name="T27" fmla="*/ 13 h 165"/>
                <a:gd name="T28" fmla="*/ 0 w 618"/>
                <a:gd name="T29" fmla="*/ 1 h 165"/>
                <a:gd name="T30" fmla="*/ 0 w 618"/>
                <a:gd name="T31" fmla="*/ 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8" h="165">
                  <a:moveTo>
                    <a:pt x="0" y="1"/>
                  </a:moveTo>
                  <a:cubicBezTo>
                    <a:pt x="12" y="13"/>
                    <a:pt x="33" y="16"/>
                    <a:pt x="48" y="23"/>
                  </a:cubicBezTo>
                  <a:cubicBezTo>
                    <a:pt x="75" y="34"/>
                    <a:pt x="102" y="43"/>
                    <a:pt x="129" y="53"/>
                  </a:cubicBezTo>
                  <a:cubicBezTo>
                    <a:pt x="184" y="74"/>
                    <a:pt x="244" y="87"/>
                    <a:pt x="302" y="98"/>
                  </a:cubicBezTo>
                  <a:cubicBezTo>
                    <a:pt x="332" y="103"/>
                    <a:pt x="360" y="109"/>
                    <a:pt x="389" y="117"/>
                  </a:cubicBezTo>
                  <a:cubicBezTo>
                    <a:pt x="415" y="125"/>
                    <a:pt x="439" y="136"/>
                    <a:pt x="464" y="146"/>
                  </a:cubicBezTo>
                  <a:cubicBezTo>
                    <a:pt x="512" y="165"/>
                    <a:pt x="567" y="165"/>
                    <a:pt x="617" y="162"/>
                  </a:cubicBezTo>
                  <a:cubicBezTo>
                    <a:pt x="618" y="162"/>
                    <a:pt x="618" y="161"/>
                    <a:pt x="617" y="161"/>
                  </a:cubicBezTo>
                  <a:cubicBezTo>
                    <a:pt x="565" y="163"/>
                    <a:pt x="514" y="163"/>
                    <a:pt x="464" y="145"/>
                  </a:cubicBezTo>
                  <a:cubicBezTo>
                    <a:pt x="441" y="136"/>
                    <a:pt x="419" y="126"/>
                    <a:pt x="396" y="118"/>
                  </a:cubicBezTo>
                  <a:cubicBezTo>
                    <a:pt x="367" y="109"/>
                    <a:pt x="339" y="103"/>
                    <a:pt x="310" y="98"/>
                  </a:cubicBezTo>
                  <a:cubicBezTo>
                    <a:pt x="256" y="88"/>
                    <a:pt x="202" y="76"/>
                    <a:pt x="150" y="59"/>
                  </a:cubicBezTo>
                  <a:cubicBezTo>
                    <a:pt x="125" y="51"/>
                    <a:pt x="100" y="41"/>
                    <a:pt x="75" y="32"/>
                  </a:cubicBezTo>
                  <a:cubicBezTo>
                    <a:pt x="60" y="26"/>
                    <a:pt x="45" y="20"/>
                    <a:pt x="30" y="13"/>
                  </a:cubicBezTo>
                  <a:cubicBezTo>
                    <a:pt x="20" y="9"/>
                    <a:pt x="9" y="10"/>
                    <a:pt x="0" y="1"/>
                  </a:cubicBezTo>
                  <a:cubicBezTo>
                    <a:pt x="0"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7"/>
            <p:cNvSpPr>
              <a:spLocks/>
            </p:cNvSpPr>
            <p:nvPr userDrawn="1"/>
          </p:nvSpPr>
          <p:spPr bwMode="auto">
            <a:xfrm>
              <a:off x="1001322" y="584452"/>
              <a:ext cx="508925" cy="544582"/>
            </a:xfrm>
            <a:custGeom>
              <a:avLst/>
              <a:gdLst>
                <a:gd name="T0" fmla="*/ 0 w 338"/>
                <a:gd name="T1" fmla="*/ 1 h 360"/>
                <a:gd name="T2" fmla="*/ 99 w 338"/>
                <a:gd name="T3" fmla="*/ 80 h 360"/>
                <a:gd name="T4" fmla="*/ 180 w 338"/>
                <a:gd name="T5" fmla="*/ 184 h 360"/>
                <a:gd name="T6" fmla="*/ 257 w 338"/>
                <a:gd name="T7" fmla="*/ 282 h 360"/>
                <a:gd name="T8" fmla="*/ 305 w 338"/>
                <a:gd name="T9" fmla="*/ 329 h 360"/>
                <a:gd name="T10" fmla="*/ 337 w 338"/>
                <a:gd name="T11" fmla="*/ 360 h 360"/>
                <a:gd name="T12" fmla="*/ 338 w 338"/>
                <a:gd name="T13" fmla="*/ 359 h 360"/>
                <a:gd name="T14" fmla="*/ 292 w 338"/>
                <a:gd name="T15" fmla="*/ 313 h 360"/>
                <a:gd name="T16" fmla="*/ 242 w 338"/>
                <a:gd name="T17" fmla="*/ 266 h 360"/>
                <a:gd name="T18" fmla="*/ 165 w 338"/>
                <a:gd name="T19" fmla="*/ 162 h 360"/>
                <a:gd name="T20" fmla="*/ 137 w 338"/>
                <a:gd name="T21" fmla="*/ 118 h 360"/>
                <a:gd name="T22" fmla="*/ 95 w 338"/>
                <a:gd name="T23" fmla="*/ 75 h 360"/>
                <a:gd name="T24" fmla="*/ 1 w 338"/>
                <a:gd name="T25" fmla="*/ 1 h 360"/>
                <a:gd name="T26" fmla="*/ 0 w 338"/>
                <a:gd name="T27" fmla="*/ 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8" h="360">
                  <a:moveTo>
                    <a:pt x="0" y="1"/>
                  </a:moveTo>
                  <a:cubicBezTo>
                    <a:pt x="27" y="33"/>
                    <a:pt x="68" y="53"/>
                    <a:pt x="99" y="80"/>
                  </a:cubicBezTo>
                  <a:cubicBezTo>
                    <a:pt x="133" y="109"/>
                    <a:pt x="155" y="148"/>
                    <a:pt x="180" y="184"/>
                  </a:cubicBezTo>
                  <a:cubicBezTo>
                    <a:pt x="205" y="218"/>
                    <a:pt x="226" y="254"/>
                    <a:pt x="257" y="282"/>
                  </a:cubicBezTo>
                  <a:cubicBezTo>
                    <a:pt x="273" y="297"/>
                    <a:pt x="291" y="312"/>
                    <a:pt x="305" y="329"/>
                  </a:cubicBezTo>
                  <a:cubicBezTo>
                    <a:pt x="315" y="341"/>
                    <a:pt x="323" y="354"/>
                    <a:pt x="337" y="360"/>
                  </a:cubicBezTo>
                  <a:cubicBezTo>
                    <a:pt x="338" y="360"/>
                    <a:pt x="338" y="359"/>
                    <a:pt x="338" y="359"/>
                  </a:cubicBezTo>
                  <a:cubicBezTo>
                    <a:pt x="318" y="351"/>
                    <a:pt x="306" y="328"/>
                    <a:pt x="292" y="313"/>
                  </a:cubicBezTo>
                  <a:cubicBezTo>
                    <a:pt x="276" y="297"/>
                    <a:pt x="258" y="283"/>
                    <a:pt x="242" y="266"/>
                  </a:cubicBezTo>
                  <a:cubicBezTo>
                    <a:pt x="212" y="235"/>
                    <a:pt x="191" y="196"/>
                    <a:pt x="165" y="162"/>
                  </a:cubicBezTo>
                  <a:cubicBezTo>
                    <a:pt x="155" y="148"/>
                    <a:pt x="147" y="132"/>
                    <a:pt x="137" y="118"/>
                  </a:cubicBezTo>
                  <a:cubicBezTo>
                    <a:pt x="124" y="102"/>
                    <a:pt x="110" y="88"/>
                    <a:pt x="95" y="75"/>
                  </a:cubicBezTo>
                  <a:cubicBezTo>
                    <a:pt x="64" y="49"/>
                    <a:pt x="27" y="31"/>
                    <a:pt x="1" y="1"/>
                  </a:cubicBezTo>
                  <a:cubicBezTo>
                    <a:pt x="1"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8"/>
            <p:cNvSpPr>
              <a:spLocks/>
            </p:cNvSpPr>
            <p:nvPr userDrawn="1"/>
          </p:nvSpPr>
          <p:spPr bwMode="auto">
            <a:xfrm>
              <a:off x="147170" y="534207"/>
              <a:ext cx="782838" cy="137766"/>
            </a:xfrm>
            <a:custGeom>
              <a:avLst/>
              <a:gdLst>
                <a:gd name="T0" fmla="*/ 0 w 519"/>
                <a:gd name="T1" fmla="*/ 24 h 91"/>
                <a:gd name="T2" fmla="*/ 56 w 519"/>
                <a:gd name="T3" fmla="*/ 20 h 91"/>
                <a:gd name="T4" fmla="*/ 130 w 519"/>
                <a:gd name="T5" fmla="*/ 16 h 91"/>
                <a:gd name="T6" fmla="*/ 272 w 519"/>
                <a:gd name="T7" fmla="*/ 5 h 91"/>
                <a:gd name="T8" fmla="*/ 409 w 519"/>
                <a:gd name="T9" fmla="*/ 54 h 91"/>
                <a:gd name="T10" fmla="*/ 465 w 519"/>
                <a:gd name="T11" fmla="*/ 77 h 91"/>
                <a:gd name="T12" fmla="*/ 519 w 519"/>
                <a:gd name="T13" fmla="*/ 91 h 91"/>
                <a:gd name="T14" fmla="*/ 519 w 519"/>
                <a:gd name="T15" fmla="*/ 90 h 91"/>
                <a:gd name="T16" fmla="*/ 453 w 519"/>
                <a:gd name="T17" fmla="*/ 72 h 91"/>
                <a:gd name="T18" fmla="*/ 385 w 519"/>
                <a:gd name="T19" fmla="*/ 42 h 91"/>
                <a:gd name="T20" fmla="*/ 265 w 519"/>
                <a:gd name="T21" fmla="*/ 4 h 91"/>
                <a:gd name="T22" fmla="*/ 123 w 519"/>
                <a:gd name="T23" fmla="*/ 16 h 91"/>
                <a:gd name="T24" fmla="*/ 48 w 519"/>
                <a:gd name="T25" fmla="*/ 19 h 91"/>
                <a:gd name="T26" fmla="*/ 0 w 519"/>
                <a:gd name="T27" fmla="*/ 24 h 91"/>
                <a:gd name="T28" fmla="*/ 0 w 519"/>
                <a:gd name="T29" fmla="*/ 2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9" h="91">
                  <a:moveTo>
                    <a:pt x="0" y="24"/>
                  </a:moveTo>
                  <a:cubicBezTo>
                    <a:pt x="17" y="18"/>
                    <a:pt x="38" y="20"/>
                    <a:pt x="56" y="20"/>
                  </a:cubicBezTo>
                  <a:cubicBezTo>
                    <a:pt x="81" y="19"/>
                    <a:pt x="106" y="19"/>
                    <a:pt x="130" y="16"/>
                  </a:cubicBezTo>
                  <a:cubicBezTo>
                    <a:pt x="178" y="12"/>
                    <a:pt x="224" y="2"/>
                    <a:pt x="272" y="5"/>
                  </a:cubicBezTo>
                  <a:cubicBezTo>
                    <a:pt x="320" y="8"/>
                    <a:pt x="366" y="33"/>
                    <a:pt x="409" y="54"/>
                  </a:cubicBezTo>
                  <a:cubicBezTo>
                    <a:pt x="427" y="63"/>
                    <a:pt x="446" y="71"/>
                    <a:pt x="465" y="77"/>
                  </a:cubicBezTo>
                  <a:cubicBezTo>
                    <a:pt x="483" y="82"/>
                    <a:pt x="500" y="90"/>
                    <a:pt x="519" y="91"/>
                  </a:cubicBezTo>
                  <a:cubicBezTo>
                    <a:pt x="519" y="91"/>
                    <a:pt x="519" y="90"/>
                    <a:pt x="519" y="90"/>
                  </a:cubicBezTo>
                  <a:cubicBezTo>
                    <a:pt x="497" y="90"/>
                    <a:pt x="473" y="79"/>
                    <a:pt x="453" y="72"/>
                  </a:cubicBezTo>
                  <a:cubicBezTo>
                    <a:pt x="429" y="64"/>
                    <a:pt x="407" y="52"/>
                    <a:pt x="385" y="42"/>
                  </a:cubicBezTo>
                  <a:cubicBezTo>
                    <a:pt x="346" y="24"/>
                    <a:pt x="308" y="7"/>
                    <a:pt x="265" y="4"/>
                  </a:cubicBezTo>
                  <a:cubicBezTo>
                    <a:pt x="218" y="0"/>
                    <a:pt x="170" y="12"/>
                    <a:pt x="123" y="16"/>
                  </a:cubicBezTo>
                  <a:cubicBezTo>
                    <a:pt x="98" y="18"/>
                    <a:pt x="73" y="18"/>
                    <a:pt x="48" y="19"/>
                  </a:cubicBezTo>
                  <a:cubicBezTo>
                    <a:pt x="33" y="20"/>
                    <a:pt x="15" y="17"/>
                    <a:pt x="0" y="24"/>
                  </a:cubicBezTo>
                  <a:cubicBezTo>
                    <a:pt x="0" y="24"/>
                    <a:pt x="0" y="25"/>
                    <a:pt x="0" y="24"/>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9"/>
            <p:cNvSpPr>
              <a:spLocks/>
            </p:cNvSpPr>
            <p:nvPr userDrawn="1"/>
          </p:nvSpPr>
          <p:spPr bwMode="auto">
            <a:xfrm>
              <a:off x="280075" y="683320"/>
              <a:ext cx="891430" cy="507304"/>
            </a:xfrm>
            <a:custGeom>
              <a:avLst/>
              <a:gdLst>
                <a:gd name="T0" fmla="*/ 0 w 591"/>
                <a:gd name="T1" fmla="*/ 1 h 336"/>
                <a:gd name="T2" fmla="*/ 121 w 591"/>
                <a:gd name="T3" fmla="*/ 77 h 336"/>
                <a:gd name="T4" fmla="*/ 204 w 591"/>
                <a:gd name="T5" fmla="*/ 118 h 336"/>
                <a:gd name="T6" fmla="*/ 305 w 591"/>
                <a:gd name="T7" fmla="*/ 148 h 336"/>
                <a:gd name="T8" fmla="*/ 483 w 591"/>
                <a:gd name="T9" fmla="*/ 249 h 336"/>
                <a:gd name="T10" fmla="*/ 549 w 591"/>
                <a:gd name="T11" fmla="*/ 306 h 336"/>
                <a:gd name="T12" fmla="*/ 590 w 591"/>
                <a:gd name="T13" fmla="*/ 335 h 336"/>
                <a:gd name="T14" fmla="*/ 590 w 591"/>
                <a:gd name="T15" fmla="*/ 334 h 336"/>
                <a:gd name="T16" fmla="*/ 538 w 591"/>
                <a:gd name="T17" fmla="*/ 293 h 336"/>
                <a:gd name="T18" fmla="*/ 467 w 591"/>
                <a:gd name="T19" fmla="*/ 234 h 336"/>
                <a:gd name="T20" fmla="*/ 319 w 591"/>
                <a:gd name="T21" fmla="*/ 151 h 336"/>
                <a:gd name="T22" fmla="*/ 225 w 591"/>
                <a:gd name="T23" fmla="*/ 125 h 336"/>
                <a:gd name="T24" fmla="*/ 142 w 591"/>
                <a:gd name="T25" fmla="*/ 86 h 336"/>
                <a:gd name="T26" fmla="*/ 71 w 591"/>
                <a:gd name="T27" fmla="*/ 53 h 336"/>
                <a:gd name="T28" fmla="*/ 1 w 591"/>
                <a:gd name="T29" fmla="*/ 1 h 336"/>
                <a:gd name="T30" fmla="*/ 0 w 591"/>
                <a:gd name="T31" fmla="*/ 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1" h="336">
                  <a:moveTo>
                    <a:pt x="0" y="1"/>
                  </a:moveTo>
                  <a:cubicBezTo>
                    <a:pt x="29" y="41"/>
                    <a:pt x="79" y="57"/>
                    <a:pt x="121" y="77"/>
                  </a:cubicBezTo>
                  <a:cubicBezTo>
                    <a:pt x="149" y="90"/>
                    <a:pt x="177" y="104"/>
                    <a:pt x="204" y="118"/>
                  </a:cubicBezTo>
                  <a:cubicBezTo>
                    <a:pt x="236" y="133"/>
                    <a:pt x="272" y="139"/>
                    <a:pt x="305" y="148"/>
                  </a:cubicBezTo>
                  <a:cubicBezTo>
                    <a:pt x="372" y="166"/>
                    <a:pt x="431" y="204"/>
                    <a:pt x="483" y="249"/>
                  </a:cubicBezTo>
                  <a:cubicBezTo>
                    <a:pt x="505" y="268"/>
                    <a:pt x="529" y="284"/>
                    <a:pt x="549" y="306"/>
                  </a:cubicBezTo>
                  <a:cubicBezTo>
                    <a:pt x="559" y="317"/>
                    <a:pt x="573" y="336"/>
                    <a:pt x="590" y="335"/>
                  </a:cubicBezTo>
                  <a:cubicBezTo>
                    <a:pt x="591" y="335"/>
                    <a:pt x="591" y="334"/>
                    <a:pt x="590" y="334"/>
                  </a:cubicBezTo>
                  <a:cubicBezTo>
                    <a:pt x="569" y="335"/>
                    <a:pt x="551" y="306"/>
                    <a:pt x="538" y="293"/>
                  </a:cubicBezTo>
                  <a:cubicBezTo>
                    <a:pt x="516" y="271"/>
                    <a:pt x="490" y="253"/>
                    <a:pt x="467" y="234"/>
                  </a:cubicBezTo>
                  <a:cubicBezTo>
                    <a:pt x="423" y="197"/>
                    <a:pt x="372" y="170"/>
                    <a:pt x="319" y="151"/>
                  </a:cubicBezTo>
                  <a:cubicBezTo>
                    <a:pt x="288" y="141"/>
                    <a:pt x="256" y="135"/>
                    <a:pt x="225" y="125"/>
                  </a:cubicBezTo>
                  <a:cubicBezTo>
                    <a:pt x="195" y="116"/>
                    <a:pt x="171" y="96"/>
                    <a:pt x="142" y="86"/>
                  </a:cubicBezTo>
                  <a:cubicBezTo>
                    <a:pt x="118" y="76"/>
                    <a:pt x="94" y="64"/>
                    <a:pt x="71" y="53"/>
                  </a:cubicBezTo>
                  <a:cubicBezTo>
                    <a:pt x="44" y="40"/>
                    <a:pt x="18" y="25"/>
                    <a:pt x="1" y="1"/>
                  </a:cubicBezTo>
                  <a:cubicBezTo>
                    <a:pt x="1"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0"/>
            <p:cNvSpPr>
              <a:spLocks/>
            </p:cNvSpPr>
            <p:nvPr userDrawn="1"/>
          </p:nvSpPr>
          <p:spPr bwMode="auto">
            <a:xfrm>
              <a:off x="187690" y="680078"/>
              <a:ext cx="111834" cy="358193"/>
            </a:xfrm>
            <a:custGeom>
              <a:avLst/>
              <a:gdLst>
                <a:gd name="T0" fmla="*/ 11 w 74"/>
                <a:gd name="T1" fmla="*/ 0 h 237"/>
                <a:gd name="T2" fmla="*/ 0 w 74"/>
                <a:gd name="T3" fmla="*/ 55 h 237"/>
                <a:gd name="T4" fmla="*/ 11 w 74"/>
                <a:gd name="T5" fmla="*/ 116 h 237"/>
                <a:gd name="T6" fmla="*/ 42 w 74"/>
                <a:gd name="T7" fmla="*/ 176 h 237"/>
                <a:gd name="T8" fmla="*/ 73 w 74"/>
                <a:gd name="T9" fmla="*/ 237 h 237"/>
                <a:gd name="T10" fmla="*/ 73 w 74"/>
                <a:gd name="T11" fmla="*/ 236 h 237"/>
                <a:gd name="T12" fmla="*/ 49 w 74"/>
                <a:gd name="T13" fmla="*/ 187 h 237"/>
                <a:gd name="T14" fmla="*/ 14 w 74"/>
                <a:gd name="T15" fmla="*/ 123 h 237"/>
                <a:gd name="T16" fmla="*/ 1 w 74"/>
                <a:gd name="T17" fmla="*/ 55 h 237"/>
                <a:gd name="T18" fmla="*/ 11 w 74"/>
                <a:gd name="T19" fmla="*/ 0 h 237"/>
                <a:gd name="T20" fmla="*/ 11 w 74"/>
                <a:gd name="T2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237">
                  <a:moveTo>
                    <a:pt x="11" y="0"/>
                  </a:moveTo>
                  <a:cubicBezTo>
                    <a:pt x="9" y="19"/>
                    <a:pt x="1" y="36"/>
                    <a:pt x="0" y="55"/>
                  </a:cubicBezTo>
                  <a:cubicBezTo>
                    <a:pt x="0" y="76"/>
                    <a:pt x="7" y="96"/>
                    <a:pt x="11" y="116"/>
                  </a:cubicBezTo>
                  <a:cubicBezTo>
                    <a:pt x="16" y="138"/>
                    <a:pt x="30" y="157"/>
                    <a:pt x="42" y="176"/>
                  </a:cubicBezTo>
                  <a:cubicBezTo>
                    <a:pt x="54" y="195"/>
                    <a:pt x="61" y="217"/>
                    <a:pt x="73" y="237"/>
                  </a:cubicBezTo>
                  <a:cubicBezTo>
                    <a:pt x="73" y="237"/>
                    <a:pt x="74" y="237"/>
                    <a:pt x="73" y="236"/>
                  </a:cubicBezTo>
                  <a:cubicBezTo>
                    <a:pt x="65" y="220"/>
                    <a:pt x="57" y="204"/>
                    <a:pt x="49" y="187"/>
                  </a:cubicBezTo>
                  <a:cubicBezTo>
                    <a:pt x="40" y="164"/>
                    <a:pt x="22" y="146"/>
                    <a:pt x="14" y="123"/>
                  </a:cubicBezTo>
                  <a:cubicBezTo>
                    <a:pt x="7" y="102"/>
                    <a:pt x="2" y="77"/>
                    <a:pt x="1" y="55"/>
                  </a:cubicBezTo>
                  <a:cubicBezTo>
                    <a:pt x="1" y="36"/>
                    <a:pt x="10" y="19"/>
                    <a:pt x="11" y="0"/>
                  </a:cubicBezTo>
                  <a:cubicBezTo>
                    <a:pt x="11" y="0"/>
                    <a:pt x="11" y="0"/>
                    <a:pt x="11"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1"/>
            <p:cNvSpPr>
              <a:spLocks/>
            </p:cNvSpPr>
            <p:nvPr userDrawn="1"/>
          </p:nvSpPr>
          <p:spPr bwMode="auto">
            <a:xfrm>
              <a:off x="2400057" y="-405844"/>
              <a:ext cx="940054" cy="231772"/>
            </a:xfrm>
            <a:custGeom>
              <a:avLst/>
              <a:gdLst>
                <a:gd name="T0" fmla="*/ 623 w 623"/>
                <a:gd name="T1" fmla="*/ 3 h 153"/>
                <a:gd name="T2" fmla="*/ 530 w 623"/>
                <a:gd name="T3" fmla="*/ 61 h 153"/>
                <a:gd name="T4" fmla="*/ 462 w 623"/>
                <a:gd name="T5" fmla="*/ 87 h 153"/>
                <a:gd name="T6" fmla="*/ 390 w 623"/>
                <a:gd name="T7" fmla="*/ 108 h 153"/>
                <a:gd name="T8" fmla="*/ 325 w 623"/>
                <a:gd name="T9" fmla="*/ 121 h 153"/>
                <a:gd name="T10" fmla="*/ 262 w 623"/>
                <a:gd name="T11" fmla="*/ 141 h 153"/>
                <a:gd name="T12" fmla="*/ 196 w 623"/>
                <a:gd name="T13" fmla="*/ 153 h 153"/>
                <a:gd name="T14" fmla="*/ 153 w 623"/>
                <a:gd name="T15" fmla="*/ 150 h 153"/>
                <a:gd name="T16" fmla="*/ 115 w 623"/>
                <a:gd name="T17" fmla="*/ 141 h 153"/>
                <a:gd name="T18" fmla="*/ 59 w 623"/>
                <a:gd name="T19" fmla="*/ 137 h 153"/>
                <a:gd name="T20" fmla="*/ 0 w 623"/>
                <a:gd name="T21" fmla="*/ 113 h 153"/>
                <a:gd name="T22" fmla="*/ 37 w 623"/>
                <a:gd name="T23" fmla="*/ 123 h 153"/>
                <a:gd name="T24" fmla="*/ 79 w 623"/>
                <a:gd name="T25" fmla="*/ 127 h 153"/>
                <a:gd name="T26" fmla="*/ 117 w 623"/>
                <a:gd name="T27" fmla="*/ 125 h 153"/>
                <a:gd name="T28" fmla="*/ 150 w 623"/>
                <a:gd name="T29" fmla="*/ 114 h 153"/>
                <a:gd name="T30" fmla="*/ 213 w 623"/>
                <a:gd name="T31" fmla="*/ 94 h 153"/>
                <a:gd name="T32" fmla="*/ 272 w 623"/>
                <a:gd name="T33" fmla="*/ 74 h 153"/>
                <a:gd name="T34" fmla="*/ 400 w 623"/>
                <a:gd name="T35" fmla="*/ 44 h 153"/>
                <a:gd name="T36" fmla="*/ 464 w 623"/>
                <a:gd name="T37" fmla="*/ 27 h 153"/>
                <a:gd name="T38" fmla="*/ 530 w 623"/>
                <a:gd name="T39" fmla="*/ 14 h 153"/>
                <a:gd name="T40" fmla="*/ 576 w 623"/>
                <a:gd name="T41" fmla="*/ 2 h 153"/>
                <a:gd name="T42" fmla="*/ 621 w 623"/>
                <a:gd name="T43" fmla="*/ 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3" h="153">
                  <a:moveTo>
                    <a:pt x="623" y="3"/>
                  </a:moveTo>
                  <a:cubicBezTo>
                    <a:pt x="594" y="26"/>
                    <a:pt x="563" y="46"/>
                    <a:pt x="530" y="61"/>
                  </a:cubicBezTo>
                  <a:cubicBezTo>
                    <a:pt x="508" y="71"/>
                    <a:pt x="484" y="78"/>
                    <a:pt x="462" y="87"/>
                  </a:cubicBezTo>
                  <a:cubicBezTo>
                    <a:pt x="438" y="97"/>
                    <a:pt x="415" y="103"/>
                    <a:pt x="390" y="108"/>
                  </a:cubicBezTo>
                  <a:cubicBezTo>
                    <a:pt x="368" y="113"/>
                    <a:pt x="346" y="115"/>
                    <a:pt x="325" y="121"/>
                  </a:cubicBezTo>
                  <a:cubicBezTo>
                    <a:pt x="303" y="128"/>
                    <a:pt x="283" y="134"/>
                    <a:pt x="262" y="141"/>
                  </a:cubicBezTo>
                  <a:cubicBezTo>
                    <a:pt x="241" y="147"/>
                    <a:pt x="219" y="153"/>
                    <a:pt x="196" y="153"/>
                  </a:cubicBezTo>
                  <a:cubicBezTo>
                    <a:pt x="181" y="152"/>
                    <a:pt x="167" y="152"/>
                    <a:pt x="153" y="150"/>
                  </a:cubicBezTo>
                  <a:cubicBezTo>
                    <a:pt x="140" y="148"/>
                    <a:pt x="128" y="143"/>
                    <a:pt x="115" y="141"/>
                  </a:cubicBezTo>
                  <a:cubicBezTo>
                    <a:pt x="96" y="137"/>
                    <a:pt x="77" y="140"/>
                    <a:pt x="59" y="137"/>
                  </a:cubicBezTo>
                  <a:cubicBezTo>
                    <a:pt x="40" y="134"/>
                    <a:pt x="14" y="127"/>
                    <a:pt x="0" y="113"/>
                  </a:cubicBezTo>
                  <a:cubicBezTo>
                    <a:pt x="10" y="118"/>
                    <a:pt x="25" y="122"/>
                    <a:pt x="37" y="123"/>
                  </a:cubicBezTo>
                  <a:cubicBezTo>
                    <a:pt x="51" y="124"/>
                    <a:pt x="65" y="127"/>
                    <a:pt x="79" y="127"/>
                  </a:cubicBezTo>
                  <a:cubicBezTo>
                    <a:pt x="92" y="127"/>
                    <a:pt x="104" y="128"/>
                    <a:pt x="117" y="125"/>
                  </a:cubicBezTo>
                  <a:cubicBezTo>
                    <a:pt x="128" y="123"/>
                    <a:pt x="139" y="117"/>
                    <a:pt x="150" y="114"/>
                  </a:cubicBezTo>
                  <a:cubicBezTo>
                    <a:pt x="171" y="106"/>
                    <a:pt x="191" y="100"/>
                    <a:pt x="213" y="94"/>
                  </a:cubicBezTo>
                  <a:cubicBezTo>
                    <a:pt x="233" y="87"/>
                    <a:pt x="253" y="81"/>
                    <a:pt x="272" y="74"/>
                  </a:cubicBezTo>
                  <a:cubicBezTo>
                    <a:pt x="314" y="62"/>
                    <a:pt x="357" y="53"/>
                    <a:pt x="400" y="44"/>
                  </a:cubicBezTo>
                  <a:cubicBezTo>
                    <a:pt x="421" y="39"/>
                    <a:pt x="442" y="31"/>
                    <a:pt x="464" y="27"/>
                  </a:cubicBezTo>
                  <a:cubicBezTo>
                    <a:pt x="487" y="22"/>
                    <a:pt x="509" y="20"/>
                    <a:pt x="530" y="14"/>
                  </a:cubicBezTo>
                  <a:cubicBezTo>
                    <a:pt x="546" y="9"/>
                    <a:pt x="561" y="5"/>
                    <a:pt x="576" y="2"/>
                  </a:cubicBezTo>
                  <a:cubicBezTo>
                    <a:pt x="591" y="0"/>
                    <a:pt x="606" y="5"/>
                    <a:pt x="621" y="4"/>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2"/>
            <p:cNvSpPr>
              <a:spLocks/>
            </p:cNvSpPr>
            <p:nvPr userDrawn="1"/>
          </p:nvSpPr>
          <p:spPr bwMode="auto">
            <a:xfrm>
              <a:off x="2434094" y="-566301"/>
              <a:ext cx="977332" cy="152353"/>
            </a:xfrm>
            <a:custGeom>
              <a:avLst/>
              <a:gdLst>
                <a:gd name="T0" fmla="*/ 648 w 648"/>
                <a:gd name="T1" fmla="*/ 7 h 101"/>
                <a:gd name="T2" fmla="*/ 603 w 648"/>
                <a:gd name="T3" fmla="*/ 30 h 101"/>
                <a:gd name="T4" fmla="*/ 537 w 648"/>
                <a:gd name="T5" fmla="*/ 50 h 101"/>
                <a:gd name="T6" fmla="*/ 474 w 648"/>
                <a:gd name="T7" fmla="*/ 68 h 101"/>
                <a:gd name="T8" fmla="*/ 407 w 648"/>
                <a:gd name="T9" fmla="*/ 78 h 101"/>
                <a:gd name="T10" fmla="*/ 331 w 648"/>
                <a:gd name="T11" fmla="*/ 90 h 101"/>
                <a:gd name="T12" fmla="*/ 293 w 648"/>
                <a:gd name="T13" fmla="*/ 92 h 101"/>
                <a:gd name="T14" fmla="*/ 252 w 648"/>
                <a:gd name="T15" fmla="*/ 94 h 101"/>
                <a:gd name="T16" fmla="*/ 236 w 648"/>
                <a:gd name="T17" fmla="*/ 97 h 101"/>
                <a:gd name="T18" fmla="*/ 215 w 648"/>
                <a:gd name="T19" fmla="*/ 99 h 101"/>
                <a:gd name="T20" fmla="*/ 176 w 648"/>
                <a:gd name="T21" fmla="*/ 99 h 101"/>
                <a:gd name="T22" fmla="*/ 100 w 648"/>
                <a:gd name="T23" fmla="*/ 84 h 101"/>
                <a:gd name="T24" fmla="*/ 0 w 648"/>
                <a:gd name="T25" fmla="*/ 43 h 101"/>
                <a:gd name="T26" fmla="*/ 67 w 648"/>
                <a:gd name="T27" fmla="*/ 70 h 101"/>
                <a:gd name="T28" fmla="*/ 135 w 648"/>
                <a:gd name="T29" fmla="*/ 64 h 101"/>
                <a:gd name="T30" fmla="*/ 204 w 648"/>
                <a:gd name="T31" fmla="*/ 51 h 101"/>
                <a:gd name="T32" fmla="*/ 240 w 648"/>
                <a:gd name="T33" fmla="*/ 47 h 101"/>
                <a:gd name="T34" fmla="*/ 273 w 648"/>
                <a:gd name="T35" fmla="*/ 41 h 101"/>
                <a:gd name="T36" fmla="*/ 346 w 648"/>
                <a:gd name="T37" fmla="*/ 28 h 101"/>
                <a:gd name="T38" fmla="*/ 422 w 648"/>
                <a:gd name="T39" fmla="*/ 21 h 101"/>
                <a:gd name="T40" fmla="*/ 495 w 648"/>
                <a:gd name="T41" fmla="*/ 6 h 101"/>
                <a:gd name="T42" fmla="*/ 574 w 648"/>
                <a:gd name="T43" fmla="*/ 5 h 101"/>
                <a:gd name="T44" fmla="*/ 615 w 648"/>
                <a:gd name="T45" fmla="*/ 5 h 101"/>
                <a:gd name="T46" fmla="*/ 648 w 648"/>
                <a:gd name="T47" fmla="*/ 0 h 101"/>
                <a:gd name="T48" fmla="*/ 647 w 648"/>
                <a:gd name="T49" fmla="*/ 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101">
                  <a:moveTo>
                    <a:pt x="648" y="7"/>
                  </a:moveTo>
                  <a:cubicBezTo>
                    <a:pt x="634" y="14"/>
                    <a:pt x="619" y="24"/>
                    <a:pt x="603" y="30"/>
                  </a:cubicBezTo>
                  <a:cubicBezTo>
                    <a:pt x="581" y="37"/>
                    <a:pt x="559" y="44"/>
                    <a:pt x="537" y="50"/>
                  </a:cubicBezTo>
                  <a:cubicBezTo>
                    <a:pt x="516" y="55"/>
                    <a:pt x="496" y="63"/>
                    <a:pt x="474" y="68"/>
                  </a:cubicBezTo>
                  <a:cubicBezTo>
                    <a:pt x="452" y="74"/>
                    <a:pt x="430" y="77"/>
                    <a:pt x="407" y="78"/>
                  </a:cubicBezTo>
                  <a:cubicBezTo>
                    <a:pt x="382" y="81"/>
                    <a:pt x="357" y="88"/>
                    <a:pt x="331" y="90"/>
                  </a:cubicBezTo>
                  <a:cubicBezTo>
                    <a:pt x="319" y="91"/>
                    <a:pt x="307" y="92"/>
                    <a:pt x="293" y="92"/>
                  </a:cubicBezTo>
                  <a:cubicBezTo>
                    <a:pt x="279" y="93"/>
                    <a:pt x="266" y="91"/>
                    <a:pt x="252" y="94"/>
                  </a:cubicBezTo>
                  <a:cubicBezTo>
                    <a:pt x="247" y="95"/>
                    <a:pt x="242" y="95"/>
                    <a:pt x="236" y="97"/>
                  </a:cubicBezTo>
                  <a:cubicBezTo>
                    <a:pt x="229" y="99"/>
                    <a:pt x="223" y="98"/>
                    <a:pt x="215" y="99"/>
                  </a:cubicBezTo>
                  <a:cubicBezTo>
                    <a:pt x="201" y="100"/>
                    <a:pt x="189" y="101"/>
                    <a:pt x="176" y="99"/>
                  </a:cubicBezTo>
                  <a:cubicBezTo>
                    <a:pt x="150" y="95"/>
                    <a:pt x="125" y="88"/>
                    <a:pt x="100" y="84"/>
                  </a:cubicBezTo>
                  <a:cubicBezTo>
                    <a:pt x="63" y="79"/>
                    <a:pt x="24" y="73"/>
                    <a:pt x="0" y="43"/>
                  </a:cubicBezTo>
                  <a:cubicBezTo>
                    <a:pt x="19" y="58"/>
                    <a:pt x="43" y="67"/>
                    <a:pt x="67" y="70"/>
                  </a:cubicBezTo>
                  <a:cubicBezTo>
                    <a:pt x="90" y="73"/>
                    <a:pt x="113" y="69"/>
                    <a:pt x="135" y="64"/>
                  </a:cubicBezTo>
                  <a:cubicBezTo>
                    <a:pt x="157" y="58"/>
                    <a:pt x="180" y="55"/>
                    <a:pt x="204" y="51"/>
                  </a:cubicBezTo>
                  <a:cubicBezTo>
                    <a:pt x="215" y="49"/>
                    <a:pt x="228" y="48"/>
                    <a:pt x="240" y="47"/>
                  </a:cubicBezTo>
                  <a:cubicBezTo>
                    <a:pt x="252" y="47"/>
                    <a:pt x="261" y="44"/>
                    <a:pt x="273" y="41"/>
                  </a:cubicBezTo>
                  <a:cubicBezTo>
                    <a:pt x="297" y="35"/>
                    <a:pt x="321" y="32"/>
                    <a:pt x="346" y="28"/>
                  </a:cubicBezTo>
                  <a:cubicBezTo>
                    <a:pt x="371" y="24"/>
                    <a:pt x="397" y="28"/>
                    <a:pt x="422" y="21"/>
                  </a:cubicBezTo>
                  <a:cubicBezTo>
                    <a:pt x="446" y="15"/>
                    <a:pt x="470" y="9"/>
                    <a:pt x="495" y="6"/>
                  </a:cubicBezTo>
                  <a:cubicBezTo>
                    <a:pt x="521" y="4"/>
                    <a:pt x="548" y="6"/>
                    <a:pt x="574" y="5"/>
                  </a:cubicBezTo>
                  <a:cubicBezTo>
                    <a:pt x="587" y="5"/>
                    <a:pt x="602" y="5"/>
                    <a:pt x="615" y="5"/>
                  </a:cubicBezTo>
                  <a:cubicBezTo>
                    <a:pt x="625" y="5"/>
                    <a:pt x="639" y="5"/>
                    <a:pt x="648" y="0"/>
                  </a:cubicBezTo>
                  <a:cubicBezTo>
                    <a:pt x="648" y="0"/>
                    <a:pt x="648" y="1"/>
                    <a:pt x="647"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3"/>
            <p:cNvSpPr>
              <a:spLocks/>
            </p:cNvSpPr>
            <p:nvPr userDrawn="1"/>
          </p:nvSpPr>
          <p:spPr bwMode="auto">
            <a:xfrm>
              <a:off x="2411404" y="-720275"/>
              <a:ext cx="1059991" cy="158836"/>
            </a:xfrm>
            <a:custGeom>
              <a:avLst/>
              <a:gdLst>
                <a:gd name="T0" fmla="*/ 702 w 703"/>
                <a:gd name="T1" fmla="*/ 6 h 105"/>
                <a:gd name="T2" fmla="*/ 655 w 703"/>
                <a:gd name="T3" fmla="*/ 26 h 105"/>
                <a:gd name="T4" fmla="*/ 595 w 703"/>
                <a:gd name="T5" fmla="*/ 50 h 105"/>
                <a:gd name="T6" fmla="*/ 461 w 703"/>
                <a:gd name="T7" fmla="*/ 83 h 105"/>
                <a:gd name="T8" fmla="*/ 387 w 703"/>
                <a:gd name="T9" fmla="*/ 92 h 105"/>
                <a:gd name="T10" fmla="*/ 309 w 703"/>
                <a:gd name="T11" fmla="*/ 101 h 105"/>
                <a:gd name="T12" fmla="*/ 234 w 703"/>
                <a:gd name="T13" fmla="*/ 102 h 105"/>
                <a:gd name="T14" fmla="*/ 194 w 703"/>
                <a:gd name="T15" fmla="*/ 95 h 105"/>
                <a:gd name="T16" fmla="*/ 157 w 703"/>
                <a:gd name="T17" fmla="*/ 95 h 105"/>
                <a:gd name="T18" fmla="*/ 117 w 703"/>
                <a:gd name="T19" fmla="*/ 96 h 105"/>
                <a:gd name="T20" fmla="*/ 78 w 703"/>
                <a:gd name="T21" fmla="*/ 95 h 105"/>
                <a:gd name="T22" fmla="*/ 38 w 703"/>
                <a:gd name="T23" fmla="*/ 96 h 105"/>
                <a:gd name="T24" fmla="*/ 0 w 703"/>
                <a:gd name="T25" fmla="*/ 101 h 105"/>
                <a:gd name="T26" fmla="*/ 35 w 703"/>
                <a:gd name="T27" fmla="*/ 90 h 105"/>
                <a:gd name="T28" fmla="*/ 61 w 703"/>
                <a:gd name="T29" fmla="*/ 82 h 105"/>
                <a:gd name="T30" fmla="*/ 119 w 703"/>
                <a:gd name="T31" fmla="*/ 54 h 105"/>
                <a:gd name="T32" fmla="*/ 191 w 703"/>
                <a:gd name="T33" fmla="*/ 39 h 105"/>
                <a:gd name="T34" fmla="*/ 225 w 703"/>
                <a:gd name="T35" fmla="*/ 31 h 105"/>
                <a:gd name="T36" fmla="*/ 262 w 703"/>
                <a:gd name="T37" fmla="*/ 22 h 105"/>
                <a:gd name="T38" fmla="*/ 332 w 703"/>
                <a:gd name="T39" fmla="*/ 14 h 105"/>
                <a:gd name="T40" fmla="*/ 410 w 703"/>
                <a:gd name="T41" fmla="*/ 10 h 105"/>
                <a:gd name="T42" fmla="*/ 565 w 703"/>
                <a:gd name="T43" fmla="*/ 4 h 105"/>
                <a:gd name="T44" fmla="*/ 636 w 703"/>
                <a:gd name="T45" fmla="*/ 6 h 105"/>
                <a:gd name="T46" fmla="*/ 703 w 703"/>
                <a:gd name="T4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3" h="105">
                  <a:moveTo>
                    <a:pt x="702" y="6"/>
                  </a:moveTo>
                  <a:cubicBezTo>
                    <a:pt x="688" y="14"/>
                    <a:pt x="670" y="19"/>
                    <a:pt x="655" y="26"/>
                  </a:cubicBezTo>
                  <a:cubicBezTo>
                    <a:pt x="636" y="36"/>
                    <a:pt x="615" y="43"/>
                    <a:pt x="595" y="50"/>
                  </a:cubicBezTo>
                  <a:cubicBezTo>
                    <a:pt x="551" y="67"/>
                    <a:pt x="506" y="75"/>
                    <a:pt x="461" y="83"/>
                  </a:cubicBezTo>
                  <a:cubicBezTo>
                    <a:pt x="437" y="87"/>
                    <a:pt x="412" y="91"/>
                    <a:pt x="387" y="92"/>
                  </a:cubicBezTo>
                  <a:cubicBezTo>
                    <a:pt x="361" y="94"/>
                    <a:pt x="335" y="99"/>
                    <a:pt x="309" y="101"/>
                  </a:cubicBezTo>
                  <a:cubicBezTo>
                    <a:pt x="285" y="102"/>
                    <a:pt x="258" y="105"/>
                    <a:pt x="234" y="102"/>
                  </a:cubicBezTo>
                  <a:cubicBezTo>
                    <a:pt x="221" y="100"/>
                    <a:pt x="207" y="97"/>
                    <a:pt x="194" y="95"/>
                  </a:cubicBezTo>
                  <a:cubicBezTo>
                    <a:pt x="182" y="94"/>
                    <a:pt x="170" y="96"/>
                    <a:pt x="157" y="95"/>
                  </a:cubicBezTo>
                  <a:cubicBezTo>
                    <a:pt x="143" y="95"/>
                    <a:pt x="130" y="96"/>
                    <a:pt x="117" y="96"/>
                  </a:cubicBezTo>
                  <a:cubicBezTo>
                    <a:pt x="103" y="96"/>
                    <a:pt x="90" y="95"/>
                    <a:pt x="78" y="95"/>
                  </a:cubicBezTo>
                  <a:cubicBezTo>
                    <a:pt x="64" y="95"/>
                    <a:pt x="51" y="95"/>
                    <a:pt x="38" y="96"/>
                  </a:cubicBezTo>
                  <a:cubicBezTo>
                    <a:pt x="26" y="97"/>
                    <a:pt x="11" y="97"/>
                    <a:pt x="0" y="101"/>
                  </a:cubicBezTo>
                  <a:cubicBezTo>
                    <a:pt x="12" y="99"/>
                    <a:pt x="23" y="93"/>
                    <a:pt x="35" y="90"/>
                  </a:cubicBezTo>
                  <a:cubicBezTo>
                    <a:pt x="44" y="88"/>
                    <a:pt x="54" y="85"/>
                    <a:pt x="61" y="82"/>
                  </a:cubicBezTo>
                  <a:cubicBezTo>
                    <a:pt x="81" y="73"/>
                    <a:pt x="99" y="62"/>
                    <a:pt x="119" y="54"/>
                  </a:cubicBezTo>
                  <a:cubicBezTo>
                    <a:pt x="142" y="45"/>
                    <a:pt x="166" y="42"/>
                    <a:pt x="191" y="39"/>
                  </a:cubicBezTo>
                  <a:cubicBezTo>
                    <a:pt x="203" y="38"/>
                    <a:pt x="214" y="34"/>
                    <a:pt x="225" y="31"/>
                  </a:cubicBezTo>
                  <a:cubicBezTo>
                    <a:pt x="237" y="26"/>
                    <a:pt x="250" y="25"/>
                    <a:pt x="262" y="22"/>
                  </a:cubicBezTo>
                  <a:cubicBezTo>
                    <a:pt x="285" y="17"/>
                    <a:pt x="308" y="15"/>
                    <a:pt x="332" y="14"/>
                  </a:cubicBezTo>
                  <a:cubicBezTo>
                    <a:pt x="358" y="13"/>
                    <a:pt x="384" y="11"/>
                    <a:pt x="410" y="10"/>
                  </a:cubicBezTo>
                  <a:cubicBezTo>
                    <a:pt x="461" y="10"/>
                    <a:pt x="514" y="4"/>
                    <a:pt x="565" y="4"/>
                  </a:cubicBezTo>
                  <a:cubicBezTo>
                    <a:pt x="590" y="4"/>
                    <a:pt x="613" y="5"/>
                    <a:pt x="636" y="6"/>
                  </a:cubicBezTo>
                  <a:cubicBezTo>
                    <a:pt x="658" y="7"/>
                    <a:pt x="681" y="0"/>
                    <a:pt x="703"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userDrawn="1"/>
          </p:nvSpPr>
          <p:spPr bwMode="auto">
            <a:xfrm>
              <a:off x="2528100" y="-225938"/>
              <a:ext cx="743939" cy="196115"/>
            </a:xfrm>
            <a:custGeom>
              <a:avLst/>
              <a:gdLst>
                <a:gd name="T0" fmla="*/ 491 w 494"/>
                <a:gd name="T1" fmla="*/ 3 h 130"/>
                <a:gd name="T2" fmla="*/ 456 w 494"/>
                <a:gd name="T3" fmla="*/ 23 h 130"/>
                <a:gd name="T4" fmla="*/ 403 w 494"/>
                <a:gd name="T5" fmla="*/ 51 h 130"/>
                <a:gd name="T6" fmla="*/ 278 w 494"/>
                <a:gd name="T7" fmla="*/ 94 h 130"/>
                <a:gd name="T8" fmla="*/ 214 w 494"/>
                <a:gd name="T9" fmla="*/ 107 h 130"/>
                <a:gd name="T10" fmla="*/ 153 w 494"/>
                <a:gd name="T11" fmla="*/ 127 h 130"/>
                <a:gd name="T12" fmla="*/ 76 w 494"/>
                <a:gd name="T13" fmla="*/ 125 h 130"/>
                <a:gd name="T14" fmla="*/ 35 w 494"/>
                <a:gd name="T15" fmla="*/ 125 h 130"/>
                <a:gd name="T16" fmla="*/ 0 w 494"/>
                <a:gd name="T17" fmla="*/ 124 h 130"/>
                <a:gd name="T18" fmla="*/ 64 w 494"/>
                <a:gd name="T19" fmla="*/ 98 h 130"/>
                <a:gd name="T20" fmla="*/ 131 w 494"/>
                <a:gd name="T21" fmla="*/ 83 h 130"/>
                <a:gd name="T22" fmla="*/ 196 w 494"/>
                <a:gd name="T23" fmla="*/ 63 h 130"/>
                <a:gd name="T24" fmla="*/ 262 w 494"/>
                <a:gd name="T25" fmla="*/ 46 h 130"/>
                <a:gd name="T26" fmla="*/ 318 w 494"/>
                <a:gd name="T27" fmla="*/ 28 h 130"/>
                <a:gd name="T28" fmla="*/ 376 w 494"/>
                <a:gd name="T29" fmla="*/ 16 h 130"/>
                <a:gd name="T30" fmla="*/ 494 w 494"/>
                <a:gd name="T31"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4" h="130">
                  <a:moveTo>
                    <a:pt x="491" y="3"/>
                  </a:moveTo>
                  <a:cubicBezTo>
                    <a:pt x="480" y="10"/>
                    <a:pt x="468" y="16"/>
                    <a:pt x="456" y="23"/>
                  </a:cubicBezTo>
                  <a:cubicBezTo>
                    <a:pt x="440" y="35"/>
                    <a:pt x="422" y="43"/>
                    <a:pt x="403" y="51"/>
                  </a:cubicBezTo>
                  <a:cubicBezTo>
                    <a:pt x="364" y="70"/>
                    <a:pt x="321" y="84"/>
                    <a:pt x="278" y="94"/>
                  </a:cubicBezTo>
                  <a:cubicBezTo>
                    <a:pt x="257" y="98"/>
                    <a:pt x="235" y="102"/>
                    <a:pt x="214" y="107"/>
                  </a:cubicBezTo>
                  <a:cubicBezTo>
                    <a:pt x="193" y="112"/>
                    <a:pt x="174" y="123"/>
                    <a:pt x="153" y="127"/>
                  </a:cubicBezTo>
                  <a:cubicBezTo>
                    <a:pt x="128" y="130"/>
                    <a:pt x="101" y="126"/>
                    <a:pt x="76" y="125"/>
                  </a:cubicBezTo>
                  <a:cubicBezTo>
                    <a:pt x="63" y="125"/>
                    <a:pt x="49" y="125"/>
                    <a:pt x="35" y="125"/>
                  </a:cubicBezTo>
                  <a:cubicBezTo>
                    <a:pt x="25" y="126"/>
                    <a:pt x="10" y="128"/>
                    <a:pt x="0" y="124"/>
                  </a:cubicBezTo>
                  <a:cubicBezTo>
                    <a:pt x="20" y="112"/>
                    <a:pt x="44" y="106"/>
                    <a:pt x="64" y="98"/>
                  </a:cubicBezTo>
                  <a:cubicBezTo>
                    <a:pt x="86" y="90"/>
                    <a:pt x="109" y="89"/>
                    <a:pt x="131" y="83"/>
                  </a:cubicBezTo>
                  <a:cubicBezTo>
                    <a:pt x="153" y="78"/>
                    <a:pt x="174" y="69"/>
                    <a:pt x="196" y="63"/>
                  </a:cubicBezTo>
                  <a:cubicBezTo>
                    <a:pt x="218" y="57"/>
                    <a:pt x="241" y="52"/>
                    <a:pt x="262" y="46"/>
                  </a:cubicBezTo>
                  <a:cubicBezTo>
                    <a:pt x="281" y="40"/>
                    <a:pt x="299" y="32"/>
                    <a:pt x="318" y="28"/>
                  </a:cubicBezTo>
                  <a:cubicBezTo>
                    <a:pt x="338" y="23"/>
                    <a:pt x="357" y="20"/>
                    <a:pt x="376" y="16"/>
                  </a:cubicBezTo>
                  <a:cubicBezTo>
                    <a:pt x="415" y="5"/>
                    <a:pt x="454" y="2"/>
                    <a:pt x="494"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5"/>
            <p:cNvSpPr>
              <a:spLocks/>
            </p:cNvSpPr>
            <p:nvPr userDrawn="1"/>
          </p:nvSpPr>
          <p:spPr bwMode="auto">
            <a:xfrm>
              <a:off x="2442197" y="-75206"/>
              <a:ext cx="761768" cy="257704"/>
            </a:xfrm>
            <a:custGeom>
              <a:avLst/>
              <a:gdLst>
                <a:gd name="T0" fmla="*/ 503 w 505"/>
                <a:gd name="T1" fmla="*/ 4 h 170"/>
                <a:gd name="T2" fmla="*/ 494 w 505"/>
                <a:gd name="T3" fmla="*/ 13 h 170"/>
                <a:gd name="T4" fmla="*/ 475 w 505"/>
                <a:gd name="T5" fmla="*/ 32 h 170"/>
                <a:gd name="T6" fmla="*/ 429 w 505"/>
                <a:gd name="T7" fmla="*/ 64 h 170"/>
                <a:gd name="T8" fmla="*/ 376 w 505"/>
                <a:gd name="T9" fmla="*/ 94 h 170"/>
                <a:gd name="T10" fmla="*/ 318 w 505"/>
                <a:gd name="T11" fmla="*/ 123 h 170"/>
                <a:gd name="T12" fmla="*/ 256 w 505"/>
                <a:gd name="T13" fmla="*/ 146 h 170"/>
                <a:gd name="T14" fmla="*/ 184 w 505"/>
                <a:gd name="T15" fmla="*/ 165 h 170"/>
                <a:gd name="T16" fmla="*/ 148 w 505"/>
                <a:gd name="T17" fmla="*/ 169 h 170"/>
                <a:gd name="T18" fmla="*/ 114 w 505"/>
                <a:gd name="T19" fmla="*/ 168 h 170"/>
                <a:gd name="T20" fmla="*/ 23 w 505"/>
                <a:gd name="T21" fmla="*/ 161 h 170"/>
                <a:gd name="T22" fmla="*/ 0 w 505"/>
                <a:gd name="T23" fmla="*/ 155 h 170"/>
                <a:gd name="T24" fmla="*/ 41 w 505"/>
                <a:gd name="T25" fmla="*/ 157 h 170"/>
                <a:gd name="T26" fmla="*/ 79 w 505"/>
                <a:gd name="T27" fmla="*/ 156 h 170"/>
                <a:gd name="T28" fmla="*/ 151 w 505"/>
                <a:gd name="T29" fmla="*/ 139 h 170"/>
                <a:gd name="T30" fmla="*/ 215 w 505"/>
                <a:gd name="T31" fmla="*/ 112 h 170"/>
                <a:gd name="T32" fmla="*/ 273 w 505"/>
                <a:gd name="T33" fmla="*/ 85 h 170"/>
                <a:gd name="T34" fmla="*/ 327 w 505"/>
                <a:gd name="T35" fmla="*/ 60 h 170"/>
                <a:gd name="T36" fmla="*/ 386 w 505"/>
                <a:gd name="T37" fmla="*/ 40 h 170"/>
                <a:gd name="T38" fmla="*/ 453 w 505"/>
                <a:gd name="T39" fmla="*/ 18 h 170"/>
                <a:gd name="T40" fmla="*/ 484 w 505"/>
                <a:gd name="T41" fmla="*/ 10 h 170"/>
                <a:gd name="T42" fmla="*/ 505 w 505"/>
                <a:gd name="T43"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70">
                  <a:moveTo>
                    <a:pt x="503" y="4"/>
                  </a:moveTo>
                  <a:cubicBezTo>
                    <a:pt x="502" y="7"/>
                    <a:pt x="496" y="10"/>
                    <a:pt x="494" y="13"/>
                  </a:cubicBezTo>
                  <a:cubicBezTo>
                    <a:pt x="488" y="20"/>
                    <a:pt x="482" y="26"/>
                    <a:pt x="475" y="32"/>
                  </a:cubicBezTo>
                  <a:cubicBezTo>
                    <a:pt x="459" y="44"/>
                    <a:pt x="445" y="55"/>
                    <a:pt x="429" y="64"/>
                  </a:cubicBezTo>
                  <a:cubicBezTo>
                    <a:pt x="411" y="75"/>
                    <a:pt x="394" y="85"/>
                    <a:pt x="376" y="94"/>
                  </a:cubicBezTo>
                  <a:cubicBezTo>
                    <a:pt x="357" y="103"/>
                    <a:pt x="337" y="111"/>
                    <a:pt x="318" y="123"/>
                  </a:cubicBezTo>
                  <a:cubicBezTo>
                    <a:pt x="299" y="134"/>
                    <a:pt x="276" y="140"/>
                    <a:pt x="256" y="146"/>
                  </a:cubicBezTo>
                  <a:cubicBezTo>
                    <a:pt x="231" y="152"/>
                    <a:pt x="208" y="160"/>
                    <a:pt x="184" y="165"/>
                  </a:cubicBezTo>
                  <a:cubicBezTo>
                    <a:pt x="172" y="168"/>
                    <a:pt x="161" y="170"/>
                    <a:pt x="148" y="169"/>
                  </a:cubicBezTo>
                  <a:cubicBezTo>
                    <a:pt x="137" y="170"/>
                    <a:pt x="125" y="168"/>
                    <a:pt x="114" y="168"/>
                  </a:cubicBezTo>
                  <a:cubicBezTo>
                    <a:pt x="83" y="166"/>
                    <a:pt x="53" y="166"/>
                    <a:pt x="23" y="161"/>
                  </a:cubicBezTo>
                  <a:cubicBezTo>
                    <a:pt x="15" y="159"/>
                    <a:pt x="7" y="157"/>
                    <a:pt x="0" y="155"/>
                  </a:cubicBezTo>
                  <a:cubicBezTo>
                    <a:pt x="13" y="158"/>
                    <a:pt x="28" y="157"/>
                    <a:pt x="41" y="157"/>
                  </a:cubicBezTo>
                  <a:cubicBezTo>
                    <a:pt x="54" y="156"/>
                    <a:pt x="67" y="157"/>
                    <a:pt x="79" y="156"/>
                  </a:cubicBezTo>
                  <a:cubicBezTo>
                    <a:pt x="104" y="153"/>
                    <a:pt x="128" y="151"/>
                    <a:pt x="151" y="139"/>
                  </a:cubicBezTo>
                  <a:cubicBezTo>
                    <a:pt x="171" y="129"/>
                    <a:pt x="194" y="120"/>
                    <a:pt x="215" y="112"/>
                  </a:cubicBezTo>
                  <a:cubicBezTo>
                    <a:pt x="235" y="104"/>
                    <a:pt x="254" y="94"/>
                    <a:pt x="273" y="85"/>
                  </a:cubicBezTo>
                  <a:cubicBezTo>
                    <a:pt x="292" y="77"/>
                    <a:pt x="309" y="67"/>
                    <a:pt x="327" y="60"/>
                  </a:cubicBezTo>
                  <a:cubicBezTo>
                    <a:pt x="346" y="52"/>
                    <a:pt x="367" y="48"/>
                    <a:pt x="386" y="40"/>
                  </a:cubicBezTo>
                  <a:cubicBezTo>
                    <a:pt x="407" y="32"/>
                    <a:pt x="430" y="25"/>
                    <a:pt x="453" y="18"/>
                  </a:cubicBezTo>
                  <a:cubicBezTo>
                    <a:pt x="463" y="16"/>
                    <a:pt x="474" y="14"/>
                    <a:pt x="484" y="10"/>
                  </a:cubicBezTo>
                  <a:cubicBezTo>
                    <a:pt x="488" y="8"/>
                    <a:pt x="501" y="0"/>
                    <a:pt x="505"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6"/>
            <p:cNvSpPr>
              <a:spLocks/>
            </p:cNvSpPr>
            <p:nvPr userDrawn="1"/>
          </p:nvSpPr>
          <p:spPr bwMode="auto">
            <a:xfrm>
              <a:off x="2693419" y="47974"/>
              <a:ext cx="461924" cy="581860"/>
            </a:xfrm>
            <a:custGeom>
              <a:avLst/>
              <a:gdLst>
                <a:gd name="T0" fmla="*/ 283 w 306"/>
                <a:gd name="T1" fmla="*/ 58 h 386"/>
                <a:gd name="T2" fmla="*/ 279 w 306"/>
                <a:gd name="T3" fmla="*/ 68 h 386"/>
                <a:gd name="T4" fmla="*/ 271 w 306"/>
                <a:gd name="T5" fmla="*/ 95 h 386"/>
                <a:gd name="T6" fmla="*/ 224 w 306"/>
                <a:gd name="T7" fmla="*/ 156 h 386"/>
                <a:gd name="T8" fmla="*/ 123 w 306"/>
                <a:gd name="T9" fmla="*/ 251 h 386"/>
                <a:gd name="T10" fmla="*/ 99 w 306"/>
                <a:gd name="T11" fmla="*/ 282 h 386"/>
                <a:gd name="T12" fmla="*/ 62 w 306"/>
                <a:gd name="T13" fmla="*/ 325 h 386"/>
                <a:gd name="T14" fmla="*/ 26 w 306"/>
                <a:gd name="T15" fmla="*/ 361 h 386"/>
                <a:gd name="T16" fmla="*/ 0 w 306"/>
                <a:gd name="T17" fmla="*/ 386 h 386"/>
                <a:gd name="T18" fmla="*/ 11 w 306"/>
                <a:gd name="T19" fmla="*/ 366 h 386"/>
                <a:gd name="T20" fmla="*/ 24 w 306"/>
                <a:gd name="T21" fmla="*/ 344 h 386"/>
                <a:gd name="T22" fmla="*/ 47 w 306"/>
                <a:gd name="T23" fmla="*/ 300 h 386"/>
                <a:gd name="T24" fmla="*/ 72 w 306"/>
                <a:gd name="T25" fmla="*/ 261 h 386"/>
                <a:gd name="T26" fmla="*/ 95 w 306"/>
                <a:gd name="T27" fmla="*/ 219 h 386"/>
                <a:gd name="T28" fmla="*/ 148 w 306"/>
                <a:gd name="T29" fmla="*/ 147 h 386"/>
                <a:gd name="T30" fmla="*/ 209 w 306"/>
                <a:gd name="T31" fmla="*/ 80 h 386"/>
                <a:gd name="T32" fmla="*/ 263 w 306"/>
                <a:gd name="T33" fmla="*/ 38 h 386"/>
                <a:gd name="T34" fmla="*/ 306 w 306"/>
                <a:gd name="T35" fmla="*/ 0 h 386"/>
                <a:gd name="T36" fmla="*/ 295 w 306"/>
                <a:gd name="T37" fmla="*/ 38 h 386"/>
                <a:gd name="T38" fmla="*/ 283 w 306"/>
                <a:gd name="T39" fmla="*/ 6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6" h="386">
                  <a:moveTo>
                    <a:pt x="283" y="58"/>
                  </a:moveTo>
                  <a:cubicBezTo>
                    <a:pt x="284" y="61"/>
                    <a:pt x="280" y="65"/>
                    <a:pt x="279" y="68"/>
                  </a:cubicBezTo>
                  <a:cubicBezTo>
                    <a:pt x="277" y="77"/>
                    <a:pt x="274" y="86"/>
                    <a:pt x="271" y="95"/>
                  </a:cubicBezTo>
                  <a:cubicBezTo>
                    <a:pt x="263" y="120"/>
                    <a:pt x="243" y="139"/>
                    <a:pt x="224" y="156"/>
                  </a:cubicBezTo>
                  <a:cubicBezTo>
                    <a:pt x="189" y="187"/>
                    <a:pt x="156" y="219"/>
                    <a:pt x="123" y="251"/>
                  </a:cubicBezTo>
                  <a:cubicBezTo>
                    <a:pt x="114" y="261"/>
                    <a:pt x="107" y="272"/>
                    <a:pt x="99" y="282"/>
                  </a:cubicBezTo>
                  <a:cubicBezTo>
                    <a:pt x="86" y="296"/>
                    <a:pt x="74" y="311"/>
                    <a:pt x="62" y="325"/>
                  </a:cubicBezTo>
                  <a:cubicBezTo>
                    <a:pt x="51" y="338"/>
                    <a:pt x="38" y="350"/>
                    <a:pt x="26" y="361"/>
                  </a:cubicBezTo>
                  <a:cubicBezTo>
                    <a:pt x="17" y="370"/>
                    <a:pt x="9" y="379"/>
                    <a:pt x="0" y="386"/>
                  </a:cubicBezTo>
                  <a:cubicBezTo>
                    <a:pt x="4" y="381"/>
                    <a:pt x="8" y="372"/>
                    <a:pt x="11" y="366"/>
                  </a:cubicBezTo>
                  <a:cubicBezTo>
                    <a:pt x="15" y="359"/>
                    <a:pt x="19" y="352"/>
                    <a:pt x="24" y="344"/>
                  </a:cubicBezTo>
                  <a:cubicBezTo>
                    <a:pt x="32" y="330"/>
                    <a:pt x="40" y="315"/>
                    <a:pt x="47" y="300"/>
                  </a:cubicBezTo>
                  <a:cubicBezTo>
                    <a:pt x="53" y="286"/>
                    <a:pt x="63" y="273"/>
                    <a:pt x="72" y="261"/>
                  </a:cubicBezTo>
                  <a:cubicBezTo>
                    <a:pt x="80" y="247"/>
                    <a:pt x="86" y="232"/>
                    <a:pt x="95" y="219"/>
                  </a:cubicBezTo>
                  <a:cubicBezTo>
                    <a:pt x="109" y="192"/>
                    <a:pt x="127" y="170"/>
                    <a:pt x="148" y="147"/>
                  </a:cubicBezTo>
                  <a:cubicBezTo>
                    <a:pt x="169" y="124"/>
                    <a:pt x="185" y="100"/>
                    <a:pt x="209" y="80"/>
                  </a:cubicBezTo>
                  <a:cubicBezTo>
                    <a:pt x="227" y="66"/>
                    <a:pt x="244" y="50"/>
                    <a:pt x="263" y="38"/>
                  </a:cubicBezTo>
                  <a:cubicBezTo>
                    <a:pt x="279" y="27"/>
                    <a:pt x="294" y="17"/>
                    <a:pt x="306" y="0"/>
                  </a:cubicBezTo>
                  <a:cubicBezTo>
                    <a:pt x="302" y="13"/>
                    <a:pt x="300" y="26"/>
                    <a:pt x="295" y="38"/>
                  </a:cubicBezTo>
                  <a:cubicBezTo>
                    <a:pt x="290" y="47"/>
                    <a:pt x="286" y="54"/>
                    <a:pt x="283" y="63"/>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7"/>
            <p:cNvSpPr>
              <a:spLocks/>
            </p:cNvSpPr>
            <p:nvPr userDrawn="1"/>
          </p:nvSpPr>
          <p:spPr bwMode="auto">
            <a:xfrm>
              <a:off x="3014334" y="60940"/>
              <a:ext cx="149112" cy="734213"/>
            </a:xfrm>
            <a:custGeom>
              <a:avLst/>
              <a:gdLst>
                <a:gd name="T0" fmla="*/ 47 w 99"/>
                <a:gd name="T1" fmla="*/ 118 h 486"/>
                <a:gd name="T2" fmla="*/ 42 w 99"/>
                <a:gd name="T3" fmla="*/ 129 h 486"/>
                <a:gd name="T4" fmla="*/ 38 w 99"/>
                <a:gd name="T5" fmla="*/ 153 h 486"/>
                <a:gd name="T6" fmla="*/ 31 w 99"/>
                <a:gd name="T7" fmla="*/ 189 h 486"/>
                <a:gd name="T8" fmla="*/ 24 w 99"/>
                <a:gd name="T9" fmla="*/ 223 h 486"/>
                <a:gd name="T10" fmla="*/ 7 w 99"/>
                <a:gd name="T11" fmla="*/ 299 h 486"/>
                <a:gd name="T12" fmla="*/ 0 w 99"/>
                <a:gd name="T13" fmla="*/ 376 h 486"/>
                <a:gd name="T14" fmla="*/ 9 w 99"/>
                <a:gd name="T15" fmla="*/ 433 h 486"/>
                <a:gd name="T16" fmla="*/ 12 w 99"/>
                <a:gd name="T17" fmla="*/ 486 h 486"/>
                <a:gd name="T18" fmla="*/ 17 w 99"/>
                <a:gd name="T19" fmla="*/ 462 h 486"/>
                <a:gd name="T20" fmla="*/ 31 w 99"/>
                <a:gd name="T21" fmla="*/ 427 h 486"/>
                <a:gd name="T22" fmla="*/ 46 w 99"/>
                <a:gd name="T23" fmla="*/ 391 h 486"/>
                <a:gd name="T24" fmla="*/ 60 w 99"/>
                <a:gd name="T25" fmla="*/ 356 h 486"/>
                <a:gd name="T26" fmla="*/ 94 w 99"/>
                <a:gd name="T27" fmla="*/ 200 h 486"/>
                <a:gd name="T28" fmla="*/ 87 w 99"/>
                <a:gd name="T29" fmla="*/ 102 h 486"/>
                <a:gd name="T30" fmla="*/ 86 w 99"/>
                <a:gd name="T31" fmla="*/ 45 h 486"/>
                <a:gd name="T32" fmla="*/ 86 w 99"/>
                <a:gd name="T33" fmla="*/ 0 h 486"/>
                <a:gd name="T34" fmla="*/ 76 w 99"/>
                <a:gd name="T35" fmla="*/ 23 h 486"/>
                <a:gd name="T36" fmla="*/ 67 w 99"/>
                <a:gd name="T37" fmla="*/ 51 h 486"/>
                <a:gd name="T38" fmla="*/ 53 w 99"/>
                <a:gd name="T39" fmla="*/ 91 h 486"/>
                <a:gd name="T40" fmla="*/ 42 w 99"/>
                <a:gd name="T41" fmla="*/ 135 h 486"/>
                <a:gd name="T42" fmla="*/ 34 w 99"/>
                <a:gd name="T43" fmla="*/ 17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486">
                  <a:moveTo>
                    <a:pt x="47" y="118"/>
                  </a:moveTo>
                  <a:cubicBezTo>
                    <a:pt x="46" y="122"/>
                    <a:pt x="44" y="125"/>
                    <a:pt x="42" y="129"/>
                  </a:cubicBezTo>
                  <a:cubicBezTo>
                    <a:pt x="39" y="137"/>
                    <a:pt x="39" y="145"/>
                    <a:pt x="38" y="153"/>
                  </a:cubicBezTo>
                  <a:cubicBezTo>
                    <a:pt x="34" y="165"/>
                    <a:pt x="33" y="177"/>
                    <a:pt x="31" y="189"/>
                  </a:cubicBezTo>
                  <a:cubicBezTo>
                    <a:pt x="30" y="201"/>
                    <a:pt x="26" y="212"/>
                    <a:pt x="24" y="223"/>
                  </a:cubicBezTo>
                  <a:cubicBezTo>
                    <a:pt x="18" y="249"/>
                    <a:pt x="14" y="274"/>
                    <a:pt x="7" y="299"/>
                  </a:cubicBezTo>
                  <a:cubicBezTo>
                    <a:pt x="1" y="324"/>
                    <a:pt x="1" y="350"/>
                    <a:pt x="0" y="376"/>
                  </a:cubicBezTo>
                  <a:cubicBezTo>
                    <a:pt x="1" y="394"/>
                    <a:pt x="6" y="414"/>
                    <a:pt x="9" y="433"/>
                  </a:cubicBezTo>
                  <a:cubicBezTo>
                    <a:pt x="10" y="450"/>
                    <a:pt x="13" y="468"/>
                    <a:pt x="12" y="486"/>
                  </a:cubicBezTo>
                  <a:cubicBezTo>
                    <a:pt x="10" y="477"/>
                    <a:pt x="14" y="470"/>
                    <a:pt x="17" y="462"/>
                  </a:cubicBezTo>
                  <a:cubicBezTo>
                    <a:pt x="22" y="450"/>
                    <a:pt x="26" y="438"/>
                    <a:pt x="31" y="427"/>
                  </a:cubicBezTo>
                  <a:cubicBezTo>
                    <a:pt x="36" y="415"/>
                    <a:pt x="41" y="403"/>
                    <a:pt x="46" y="391"/>
                  </a:cubicBezTo>
                  <a:cubicBezTo>
                    <a:pt x="51" y="380"/>
                    <a:pt x="58" y="369"/>
                    <a:pt x="60" y="356"/>
                  </a:cubicBezTo>
                  <a:cubicBezTo>
                    <a:pt x="73" y="305"/>
                    <a:pt x="99" y="254"/>
                    <a:pt x="94" y="200"/>
                  </a:cubicBezTo>
                  <a:cubicBezTo>
                    <a:pt x="92" y="167"/>
                    <a:pt x="89" y="135"/>
                    <a:pt x="87" y="102"/>
                  </a:cubicBezTo>
                  <a:cubicBezTo>
                    <a:pt x="87" y="83"/>
                    <a:pt x="86" y="64"/>
                    <a:pt x="86" y="45"/>
                  </a:cubicBezTo>
                  <a:cubicBezTo>
                    <a:pt x="87" y="30"/>
                    <a:pt x="85" y="14"/>
                    <a:pt x="86" y="0"/>
                  </a:cubicBezTo>
                  <a:cubicBezTo>
                    <a:pt x="79" y="4"/>
                    <a:pt x="78" y="16"/>
                    <a:pt x="76" y="23"/>
                  </a:cubicBezTo>
                  <a:cubicBezTo>
                    <a:pt x="73" y="31"/>
                    <a:pt x="71" y="41"/>
                    <a:pt x="67" y="51"/>
                  </a:cubicBezTo>
                  <a:cubicBezTo>
                    <a:pt x="64" y="64"/>
                    <a:pt x="58" y="78"/>
                    <a:pt x="53" y="91"/>
                  </a:cubicBezTo>
                  <a:cubicBezTo>
                    <a:pt x="48" y="106"/>
                    <a:pt x="45" y="120"/>
                    <a:pt x="42" y="135"/>
                  </a:cubicBezTo>
                  <a:cubicBezTo>
                    <a:pt x="40" y="146"/>
                    <a:pt x="39" y="159"/>
                    <a:pt x="34" y="17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8"/>
            <p:cNvSpPr>
              <a:spLocks/>
            </p:cNvSpPr>
            <p:nvPr userDrawn="1"/>
          </p:nvSpPr>
          <p:spPr bwMode="auto">
            <a:xfrm>
              <a:off x="3181275" y="-29823"/>
              <a:ext cx="141008" cy="750421"/>
            </a:xfrm>
            <a:custGeom>
              <a:avLst/>
              <a:gdLst>
                <a:gd name="T0" fmla="*/ 4 w 93"/>
                <a:gd name="T1" fmla="*/ 13 h 497"/>
                <a:gd name="T2" fmla="*/ 3 w 93"/>
                <a:gd name="T3" fmla="*/ 18 h 497"/>
                <a:gd name="T4" fmla="*/ 1 w 93"/>
                <a:gd name="T5" fmla="*/ 55 h 497"/>
                <a:gd name="T6" fmla="*/ 6 w 93"/>
                <a:gd name="T7" fmla="*/ 132 h 497"/>
                <a:gd name="T8" fmla="*/ 20 w 93"/>
                <a:gd name="T9" fmla="*/ 197 h 497"/>
                <a:gd name="T10" fmla="*/ 20 w 93"/>
                <a:gd name="T11" fmla="*/ 235 h 497"/>
                <a:gd name="T12" fmla="*/ 27 w 93"/>
                <a:gd name="T13" fmla="*/ 270 h 497"/>
                <a:gd name="T14" fmla="*/ 50 w 93"/>
                <a:gd name="T15" fmla="*/ 321 h 497"/>
                <a:gd name="T16" fmla="*/ 58 w 93"/>
                <a:gd name="T17" fmla="*/ 350 h 497"/>
                <a:gd name="T18" fmla="*/ 64 w 93"/>
                <a:gd name="T19" fmla="*/ 381 h 497"/>
                <a:gd name="T20" fmla="*/ 74 w 93"/>
                <a:gd name="T21" fmla="*/ 438 h 497"/>
                <a:gd name="T22" fmla="*/ 80 w 93"/>
                <a:gd name="T23" fmla="*/ 467 h 497"/>
                <a:gd name="T24" fmla="*/ 87 w 93"/>
                <a:gd name="T25" fmla="*/ 497 h 497"/>
                <a:gd name="T26" fmla="*/ 84 w 93"/>
                <a:gd name="T27" fmla="*/ 457 h 497"/>
                <a:gd name="T28" fmla="*/ 86 w 93"/>
                <a:gd name="T29" fmla="*/ 417 h 497"/>
                <a:gd name="T30" fmla="*/ 92 w 93"/>
                <a:gd name="T31" fmla="*/ 369 h 497"/>
                <a:gd name="T32" fmla="*/ 92 w 93"/>
                <a:gd name="T33" fmla="*/ 325 h 497"/>
                <a:gd name="T34" fmla="*/ 88 w 93"/>
                <a:gd name="T35" fmla="*/ 293 h 497"/>
                <a:gd name="T36" fmla="*/ 83 w 93"/>
                <a:gd name="T37" fmla="*/ 261 h 497"/>
                <a:gd name="T38" fmla="*/ 71 w 93"/>
                <a:gd name="T39" fmla="*/ 195 h 497"/>
                <a:gd name="T40" fmla="*/ 59 w 93"/>
                <a:gd name="T41" fmla="*/ 148 h 497"/>
                <a:gd name="T42" fmla="*/ 41 w 93"/>
                <a:gd name="T43" fmla="*/ 94 h 497"/>
                <a:gd name="T44" fmla="*/ 3 w 93"/>
                <a:gd name="T45" fmla="*/ 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497">
                  <a:moveTo>
                    <a:pt x="4" y="13"/>
                  </a:moveTo>
                  <a:cubicBezTo>
                    <a:pt x="4" y="15"/>
                    <a:pt x="4" y="16"/>
                    <a:pt x="3" y="18"/>
                  </a:cubicBezTo>
                  <a:cubicBezTo>
                    <a:pt x="2" y="30"/>
                    <a:pt x="1" y="43"/>
                    <a:pt x="1" y="55"/>
                  </a:cubicBezTo>
                  <a:cubicBezTo>
                    <a:pt x="0" y="79"/>
                    <a:pt x="1" y="107"/>
                    <a:pt x="6" y="132"/>
                  </a:cubicBezTo>
                  <a:cubicBezTo>
                    <a:pt x="12" y="154"/>
                    <a:pt x="16" y="175"/>
                    <a:pt x="20" y="197"/>
                  </a:cubicBezTo>
                  <a:cubicBezTo>
                    <a:pt x="22" y="211"/>
                    <a:pt x="21" y="221"/>
                    <a:pt x="20" y="235"/>
                  </a:cubicBezTo>
                  <a:cubicBezTo>
                    <a:pt x="20" y="247"/>
                    <a:pt x="23" y="259"/>
                    <a:pt x="27" y="270"/>
                  </a:cubicBezTo>
                  <a:cubicBezTo>
                    <a:pt x="33" y="288"/>
                    <a:pt x="44" y="303"/>
                    <a:pt x="50" y="321"/>
                  </a:cubicBezTo>
                  <a:cubicBezTo>
                    <a:pt x="53" y="330"/>
                    <a:pt x="55" y="340"/>
                    <a:pt x="58" y="350"/>
                  </a:cubicBezTo>
                  <a:cubicBezTo>
                    <a:pt x="61" y="361"/>
                    <a:pt x="61" y="370"/>
                    <a:pt x="64" y="381"/>
                  </a:cubicBezTo>
                  <a:cubicBezTo>
                    <a:pt x="70" y="400"/>
                    <a:pt x="72" y="419"/>
                    <a:pt x="74" y="438"/>
                  </a:cubicBezTo>
                  <a:cubicBezTo>
                    <a:pt x="75" y="448"/>
                    <a:pt x="78" y="458"/>
                    <a:pt x="80" y="467"/>
                  </a:cubicBezTo>
                  <a:cubicBezTo>
                    <a:pt x="82" y="476"/>
                    <a:pt x="83" y="489"/>
                    <a:pt x="87" y="497"/>
                  </a:cubicBezTo>
                  <a:cubicBezTo>
                    <a:pt x="79" y="489"/>
                    <a:pt x="82" y="467"/>
                    <a:pt x="84" y="457"/>
                  </a:cubicBezTo>
                  <a:cubicBezTo>
                    <a:pt x="84" y="443"/>
                    <a:pt x="86" y="430"/>
                    <a:pt x="86" y="417"/>
                  </a:cubicBezTo>
                  <a:cubicBezTo>
                    <a:pt x="86" y="401"/>
                    <a:pt x="91" y="385"/>
                    <a:pt x="92" y="369"/>
                  </a:cubicBezTo>
                  <a:cubicBezTo>
                    <a:pt x="93" y="356"/>
                    <a:pt x="92" y="340"/>
                    <a:pt x="92" y="325"/>
                  </a:cubicBezTo>
                  <a:cubicBezTo>
                    <a:pt x="92" y="315"/>
                    <a:pt x="90" y="304"/>
                    <a:pt x="88" y="293"/>
                  </a:cubicBezTo>
                  <a:cubicBezTo>
                    <a:pt x="86" y="283"/>
                    <a:pt x="85" y="271"/>
                    <a:pt x="83" y="261"/>
                  </a:cubicBezTo>
                  <a:cubicBezTo>
                    <a:pt x="78" y="238"/>
                    <a:pt x="73" y="217"/>
                    <a:pt x="71" y="195"/>
                  </a:cubicBezTo>
                  <a:cubicBezTo>
                    <a:pt x="69" y="178"/>
                    <a:pt x="65" y="163"/>
                    <a:pt x="59" y="148"/>
                  </a:cubicBezTo>
                  <a:cubicBezTo>
                    <a:pt x="54" y="129"/>
                    <a:pt x="48" y="111"/>
                    <a:pt x="41" y="94"/>
                  </a:cubicBezTo>
                  <a:cubicBezTo>
                    <a:pt x="38" y="85"/>
                    <a:pt x="6" y="0"/>
                    <a:pt x="3"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p:cNvSpPr>
            <p:nvPr userDrawn="1"/>
          </p:nvSpPr>
          <p:spPr bwMode="auto">
            <a:xfrm>
              <a:off x="3246106" y="-185418"/>
              <a:ext cx="192873" cy="829839"/>
            </a:xfrm>
            <a:custGeom>
              <a:avLst/>
              <a:gdLst>
                <a:gd name="T0" fmla="*/ 4 w 127"/>
                <a:gd name="T1" fmla="*/ 15 h 549"/>
                <a:gd name="T2" fmla="*/ 0 w 127"/>
                <a:gd name="T3" fmla="*/ 59 h 549"/>
                <a:gd name="T4" fmla="*/ 11 w 127"/>
                <a:gd name="T5" fmla="*/ 127 h 549"/>
                <a:gd name="T6" fmla="*/ 45 w 127"/>
                <a:gd name="T7" fmla="*/ 255 h 549"/>
                <a:gd name="T8" fmla="*/ 67 w 127"/>
                <a:gd name="T9" fmla="*/ 385 h 549"/>
                <a:gd name="T10" fmla="*/ 91 w 127"/>
                <a:gd name="T11" fmla="*/ 447 h 549"/>
                <a:gd name="T12" fmla="*/ 111 w 127"/>
                <a:gd name="T13" fmla="*/ 502 h 549"/>
                <a:gd name="T14" fmla="*/ 127 w 127"/>
                <a:gd name="T15" fmla="*/ 549 h 549"/>
                <a:gd name="T16" fmla="*/ 115 w 127"/>
                <a:gd name="T17" fmla="*/ 515 h 549"/>
                <a:gd name="T18" fmla="*/ 116 w 127"/>
                <a:gd name="T19" fmla="*/ 476 h 549"/>
                <a:gd name="T20" fmla="*/ 117 w 127"/>
                <a:gd name="T21" fmla="*/ 400 h 549"/>
                <a:gd name="T22" fmla="*/ 114 w 127"/>
                <a:gd name="T23" fmla="*/ 312 h 549"/>
                <a:gd name="T24" fmla="*/ 80 w 127"/>
                <a:gd name="T25" fmla="*/ 222 h 549"/>
                <a:gd name="T26" fmla="*/ 61 w 127"/>
                <a:gd name="T27" fmla="*/ 161 h 549"/>
                <a:gd name="T28" fmla="*/ 46 w 127"/>
                <a:gd name="T29" fmla="*/ 97 h 549"/>
                <a:gd name="T30" fmla="*/ 26 w 127"/>
                <a:gd name="T31" fmla="*/ 48 h 549"/>
                <a:gd name="T32" fmla="*/ 10 w 127"/>
                <a:gd name="T33" fmla="*/ 22 h 549"/>
                <a:gd name="T34" fmla="*/ 1 w 127"/>
                <a:gd name="T35" fmla="*/ 0 h 549"/>
                <a:gd name="T36" fmla="*/ 2 w 127"/>
                <a:gd name="T37" fmla="*/ 2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549">
                  <a:moveTo>
                    <a:pt x="4" y="15"/>
                  </a:moveTo>
                  <a:cubicBezTo>
                    <a:pt x="0" y="27"/>
                    <a:pt x="0" y="46"/>
                    <a:pt x="0" y="59"/>
                  </a:cubicBezTo>
                  <a:cubicBezTo>
                    <a:pt x="1" y="83"/>
                    <a:pt x="5" y="104"/>
                    <a:pt x="11" y="127"/>
                  </a:cubicBezTo>
                  <a:cubicBezTo>
                    <a:pt x="23" y="170"/>
                    <a:pt x="39" y="211"/>
                    <a:pt x="45" y="255"/>
                  </a:cubicBezTo>
                  <a:cubicBezTo>
                    <a:pt x="52" y="299"/>
                    <a:pt x="58" y="343"/>
                    <a:pt x="67" y="385"/>
                  </a:cubicBezTo>
                  <a:cubicBezTo>
                    <a:pt x="71" y="407"/>
                    <a:pt x="80" y="427"/>
                    <a:pt x="91" y="447"/>
                  </a:cubicBezTo>
                  <a:cubicBezTo>
                    <a:pt x="100" y="465"/>
                    <a:pt x="104" y="484"/>
                    <a:pt x="111" y="502"/>
                  </a:cubicBezTo>
                  <a:cubicBezTo>
                    <a:pt x="118" y="517"/>
                    <a:pt x="124" y="533"/>
                    <a:pt x="127" y="549"/>
                  </a:cubicBezTo>
                  <a:cubicBezTo>
                    <a:pt x="116" y="543"/>
                    <a:pt x="114" y="526"/>
                    <a:pt x="115" y="515"/>
                  </a:cubicBezTo>
                  <a:cubicBezTo>
                    <a:pt x="116" y="502"/>
                    <a:pt x="116" y="489"/>
                    <a:pt x="116" y="476"/>
                  </a:cubicBezTo>
                  <a:cubicBezTo>
                    <a:pt x="118" y="451"/>
                    <a:pt x="116" y="425"/>
                    <a:pt x="117" y="400"/>
                  </a:cubicBezTo>
                  <a:cubicBezTo>
                    <a:pt x="118" y="370"/>
                    <a:pt x="120" y="341"/>
                    <a:pt x="114" y="312"/>
                  </a:cubicBezTo>
                  <a:cubicBezTo>
                    <a:pt x="107" y="280"/>
                    <a:pt x="90" y="252"/>
                    <a:pt x="80" y="222"/>
                  </a:cubicBezTo>
                  <a:cubicBezTo>
                    <a:pt x="73" y="202"/>
                    <a:pt x="66" y="181"/>
                    <a:pt x="61" y="161"/>
                  </a:cubicBezTo>
                  <a:cubicBezTo>
                    <a:pt x="55" y="140"/>
                    <a:pt x="54" y="117"/>
                    <a:pt x="46" y="97"/>
                  </a:cubicBezTo>
                  <a:cubicBezTo>
                    <a:pt x="39" y="81"/>
                    <a:pt x="35" y="63"/>
                    <a:pt x="26" y="48"/>
                  </a:cubicBezTo>
                  <a:cubicBezTo>
                    <a:pt x="20" y="39"/>
                    <a:pt x="16" y="30"/>
                    <a:pt x="10" y="22"/>
                  </a:cubicBezTo>
                  <a:cubicBezTo>
                    <a:pt x="6" y="15"/>
                    <a:pt x="4" y="7"/>
                    <a:pt x="1" y="0"/>
                  </a:cubicBezTo>
                  <a:cubicBezTo>
                    <a:pt x="1" y="0"/>
                    <a:pt x="2" y="1"/>
                    <a:pt x="2"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0"/>
            <p:cNvSpPr>
              <a:spLocks/>
            </p:cNvSpPr>
            <p:nvPr userDrawn="1"/>
          </p:nvSpPr>
          <p:spPr bwMode="auto">
            <a:xfrm>
              <a:off x="3315800" y="-319944"/>
              <a:ext cx="427887" cy="836322"/>
            </a:xfrm>
            <a:custGeom>
              <a:avLst/>
              <a:gdLst>
                <a:gd name="T0" fmla="*/ 4 w 284"/>
                <a:gd name="T1" fmla="*/ 11 h 554"/>
                <a:gd name="T2" fmla="*/ 8 w 284"/>
                <a:gd name="T3" fmla="*/ 26 h 554"/>
                <a:gd name="T4" fmla="*/ 15 w 284"/>
                <a:gd name="T5" fmla="*/ 62 h 554"/>
                <a:gd name="T6" fmla="*/ 35 w 284"/>
                <a:gd name="T7" fmla="*/ 124 h 554"/>
                <a:gd name="T8" fmla="*/ 73 w 284"/>
                <a:gd name="T9" fmla="*/ 243 h 554"/>
                <a:gd name="T10" fmla="*/ 125 w 284"/>
                <a:gd name="T11" fmla="*/ 361 h 554"/>
                <a:gd name="T12" fmla="*/ 156 w 284"/>
                <a:gd name="T13" fmla="*/ 415 h 554"/>
                <a:gd name="T14" fmla="*/ 197 w 284"/>
                <a:gd name="T15" fmla="*/ 463 h 554"/>
                <a:gd name="T16" fmla="*/ 209 w 284"/>
                <a:gd name="T17" fmla="*/ 486 h 554"/>
                <a:gd name="T18" fmla="*/ 225 w 284"/>
                <a:gd name="T19" fmla="*/ 510 h 554"/>
                <a:gd name="T20" fmla="*/ 284 w 284"/>
                <a:gd name="T21" fmla="*/ 554 h 554"/>
                <a:gd name="T22" fmla="*/ 270 w 284"/>
                <a:gd name="T23" fmla="*/ 545 h 554"/>
                <a:gd name="T24" fmla="*/ 260 w 284"/>
                <a:gd name="T25" fmla="*/ 532 h 554"/>
                <a:gd name="T26" fmla="*/ 241 w 284"/>
                <a:gd name="T27" fmla="*/ 502 h 554"/>
                <a:gd name="T28" fmla="*/ 208 w 284"/>
                <a:gd name="T29" fmla="*/ 441 h 554"/>
                <a:gd name="T30" fmla="*/ 171 w 284"/>
                <a:gd name="T31" fmla="*/ 382 h 554"/>
                <a:gd name="T32" fmla="*/ 154 w 284"/>
                <a:gd name="T33" fmla="*/ 313 h 554"/>
                <a:gd name="T34" fmla="*/ 131 w 284"/>
                <a:gd name="T35" fmla="*/ 251 h 554"/>
                <a:gd name="T36" fmla="*/ 100 w 284"/>
                <a:gd name="T37" fmla="*/ 185 h 554"/>
                <a:gd name="T38" fmla="*/ 19 w 284"/>
                <a:gd name="T39" fmla="*/ 36 h 554"/>
                <a:gd name="T40" fmla="*/ 0 w 284"/>
                <a:gd name="T41"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554">
                  <a:moveTo>
                    <a:pt x="4" y="11"/>
                  </a:moveTo>
                  <a:cubicBezTo>
                    <a:pt x="8" y="15"/>
                    <a:pt x="8" y="22"/>
                    <a:pt x="8" y="26"/>
                  </a:cubicBezTo>
                  <a:cubicBezTo>
                    <a:pt x="10" y="38"/>
                    <a:pt x="11" y="51"/>
                    <a:pt x="15" y="62"/>
                  </a:cubicBezTo>
                  <a:cubicBezTo>
                    <a:pt x="21" y="83"/>
                    <a:pt x="29" y="103"/>
                    <a:pt x="35" y="124"/>
                  </a:cubicBezTo>
                  <a:cubicBezTo>
                    <a:pt x="45" y="165"/>
                    <a:pt x="60" y="203"/>
                    <a:pt x="73" y="243"/>
                  </a:cubicBezTo>
                  <a:cubicBezTo>
                    <a:pt x="88" y="283"/>
                    <a:pt x="105" y="323"/>
                    <a:pt x="125" y="361"/>
                  </a:cubicBezTo>
                  <a:cubicBezTo>
                    <a:pt x="134" y="379"/>
                    <a:pt x="145" y="398"/>
                    <a:pt x="156" y="415"/>
                  </a:cubicBezTo>
                  <a:cubicBezTo>
                    <a:pt x="168" y="432"/>
                    <a:pt x="184" y="447"/>
                    <a:pt x="197" y="463"/>
                  </a:cubicBezTo>
                  <a:cubicBezTo>
                    <a:pt x="203" y="470"/>
                    <a:pt x="205" y="478"/>
                    <a:pt x="209" y="486"/>
                  </a:cubicBezTo>
                  <a:cubicBezTo>
                    <a:pt x="214" y="495"/>
                    <a:pt x="219" y="502"/>
                    <a:pt x="225" y="510"/>
                  </a:cubicBezTo>
                  <a:cubicBezTo>
                    <a:pt x="241" y="530"/>
                    <a:pt x="263" y="540"/>
                    <a:pt x="284" y="554"/>
                  </a:cubicBezTo>
                  <a:cubicBezTo>
                    <a:pt x="280" y="550"/>
                    <a:pt x="274" y="549"/>
                    <a:pt x="270" y="545"/>
                  </a:cubicBezTo>
                  <a:cubicBezTo>
                    <a:pt x="266" y="542"/>
                    <a:pt x="263" y="537"/>
                    <a:pt x="260" y="532"/>
                  </a:cubicBezTo>
                  <a:cubicBezTo>
                    <a:pt x="252" y="524"/>
                    <a:pt x="246" y="513"/>
                    <a:pt x="241" y="502"/>
                  </a:cubicBezTo>
                  <a:cubicBezTo>
                    <a:pt x="230" y="482"/>
                    <a:pt x="221" y="461"/>
                    <a:pt x="208" y="441"/>
                  </a:cubicBezTo>
                  <a:cubicBezTo>
                    <a:pt x="195" y="421"/>
                    <a:pt x="180" y="404"/>
                    <a:pt x="171" y="382"/>
                  </a:cubicBezTo>
                  <a:cubicBezTo>
                    <a:pt x="162" y="360"/>
                    <a:pt x="161" y="335"/>
                    <a:pt x="154" y="313"/>
                  </a:cubicBezTo>
                  <a:cubicBezTo>
                    <a:pt x="148" y="292"/>
                    <a:pt x="142" y="270"/>
                    <a:pt x="131" y="251"/>
                  </a:cubicBezTo>
                  <a:cubicBezTo>
                    <a:pt x="119" y="230"/>
                    <a:pt x="112" y="207"/>
                    <a:pt x="100" y="185"/>
                  </a:cubicBezTo>
                  <a:cubicBezTo>
                    <a:pt x="73" y="135"/>
                    <a:pt x="45" y="86"/>
                    <a:pt x="19" y="36"/>
                  </a:cubicBezTo>
                  <a:cubicBezTo>
                    <a:pt x="13" y="24"/>
                    <a:pt x="8" y="11"/>
                    <a:pt x="0"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1"/>
            <p:cNvSpPr>
              <a:spLocks/>
            </p:cNvSpPr>
            <p:nvPr userDrawn="1"/>
          </p:nvSpPr>
          <p:spPr bwMode="auto">
            <a:xfrm>
              <a:off x="3364423" y="-478780"/>
              <a:ext cx="658037" cy="747179"/>
            </a:xfrm>
            <a:custGeom>
              <a:avLst/>
              <a:gdLst>
                <a:gd name="T0" fmla="*/ 0 w 436"/>
                <a:gd name="T1" fmla="*/ 3 h 495"/>
                <a:gd name="T2" fmla="*/ 11 w 436"/>
                <a:gd name="T3" fmla="*/ 24 h 495"/>
                <a:gd name="T4" fmla="*/ 35 w 436"/>
                <a:gd name="T5" fmla="*/ 84 h 495"/>
                <a:gd name="T6" fmla="*/ 87 w 436"/>
                <a:gd name="T7" fmla="*/ 210 h 495"/>
                <a:gd name="T8" fmla="*/ 121 w 436"/>
                <a:gd name="T9" fmla="*/ 261 h 495"/>
                <a:gd name="T10" fmla="*/ 140 w 436"/>
                <a:gd name="T11" fmla="*/ 285 h 495"/>
                <a:gd name="T12" fmla="*/ 159 w 436"/>
                <a:gd name="T13" fmla="*/ 310 h 495"/>
                <a:gd name="T14" fmla="*/ 224 w 436"/>
                <a:gd name="T15" fmla="*/ 415 h 495"/>
                <a:gd name="T16" fmla="*/ 275 w 436"/>
                <a:gd name="T17" fmla="*/ 444 h 495"/>
                <a:gd name="T18" fmla="*/ 319 w 436"/>
                <a:gd name="T19" fmla="*/ 474 h 495"/>
                <a:gd name="T20" fmla="*/ 379 w 436"/>
                <a:gd name="T21" fmla="*/ 493 h 495"/>
                <a:gd name="T22" fmla="*/ 415 w 436"/>
                <a:gd name="T23" fmla="*/ 488 h 495"/>
                <a:gd name="T24" fmla="*/ 436 w 436"/>
                <a:gd name="T25" fmla="*/ 476 h 495"/>
                <a:gd name="T26" fmla="*/ 358 w 436"/>
                <a:gd name="T27" fmla="*/ 481 h 495"/>
                <a:gd name="T28" fmla="*/ 299 w 436"/>
                <a:gd name="T29" fmla="*/ 444 h 495"/>
                <a:gd name="T30" fmla="*/ 218 w 436"/>
                <a:gd name="T31" fmla="*/ 331 h 495"/>
                <a:gd name="T32" fmla="*/ 200 w 436"/>
                <a:gd name="T33" fmla="*/ 300 h 495"/>
                <a:gd name="T34" fmla="*/ 180 w 436"/>
                <a:gd name="T35" fmla="*/ 259 h 495"/>
                <a:gd name="T36" fmla="*/ 132 w 436"/>
                <a:gd name="T37" fmla="*/ 189 h 495"/>
                <a:gd name="T38" fmla="*/ 89 w 436"/>
                <a:gd name="T39" fmla="*/ 109 h 495"/>
                <a:gd name="T40" fmla="*/ 38 w 436"/>
                <a:gd name="T41" fmla="*/ 39 h 495"/>
                <a:gd name="T42" fmla="*/ 15 w 436"/>
                <a:gd name="T43" fmla="*/ 15 h 495"/>
                <a:gd name="T44" fmla="*/ 3 w 436"/>
                <a:gd name="T4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6" h="495">
                  <a:moveTo>
                    <a:pt x="0" y="3"/>
                  </a:moveTo>
                  <a:cubicBezTo>
                    <a:pt x="6" y="10"/>
                    <a:pt x="9" y="15"/>
                    <a:pt x="11" y="24"/>
                  </a:cubicBezTo>
                  <a:cubicBezTo>
                    <a:pt x="16" y="45"/>
                    <a:pt x="27" y="65"/>
                    <a:pt x="35" y="84"/>
                  </a:cubicBezTo>
                  <a:cubicBezTo>
                    <a:pt x="52" y="126"/>
                    <a:pt x="66" y="170"/>
                    <a:pt x="87" y="210"/>
                  </a:cubicBezTo>
                  <a:cubicBezTo>
                    <a:pt x="97" y="228"/>
                    <a:pt x="109" y="244"/>
                    <a:pt x="121" y="261"/>
                  </a:cubicBezTo>
                  <a:cubicBezTo>
                    <a:pt x="126" y="270"/>
                    <a:pt x="133" y="278"/>
                    <a:pt x="140" y="285"/>
                  </a:cubicBezTo>
                  <a:cubicBezTo>
                    <a:pt x="149" y="293"/>
                    <a:pt x="154" y="299"/>
                    <a:pt x="159" y="310"/>
                  </a:cubicBezTo>
                  <a:cubicBezTo>
                    <a:pt x="173" y="349"/>
                    <a:pt x="187" y="391"/>
                    <a:pt x="224" y="415"/>
                  </a:cubicBezTo>
                  <a:cubicBezTo>
                    <a:pt x="240" y="425"/>
                    <a:pt x="258" y="434"/>
                    <a:pt x="275" y="444"/>
                  </a:cubicBezTo>
                  <a:cubicBezTo>
                    <a:pt x="290" y="453"/>
                    <a:pt x="304" y="464"/>
                    <a:pt x="319" y="474"/>
                  </a:cubicBezTo>
                  <a:cubicBezTo>
                    <a:pt x="337" y="485"/>
                    <a:pt x="359" y="491"/>
                    <a:pt x="379" y="493"/>
                  </a:cubicBezTo>
                  <a:cubicBezTo>
                    <a:pt x="391" y="495"/>
                    <a:pt x="404" y="491"/>
                    <a:pt x="415" y="488"/>
                  </a:cubicBezTo>
                  <a:cubicBezTo>
                    <a:pt x="422" y="485"/>
                    <a:pt x="428" y="479"/>
                    <a:pt x="436" y="476"/>
                  </a:cubicBezTo>
                  <a:cubicBezTo>
                    <a:pt x="410" y="487"/>
                    <a:pt x="384" y="486"/>
                    <a:pt x="358" y="481"/>
                  </a:cubicBezTo>
                  <a:cubicBezTo>
                    <a:pt x="333" y="476"/>
                    <a:pt x="316" y="461"/>
                    <a:pt x="299" y="444"/>
                  </a:cubicBezTo>
                  <a:cubicBezTo>
                    <a:pt x="266" y="411"/>
                    <a:pt x="239" y="372"/>
                    <a:pt x="218" y="331"/>
                  </a:cubicBezTo>
                  <a:cubicBezTo>
                    <a:pt x="211" y="320"/>
                    <a:pt x="205" y="310"/>
                    <a:pt x="200" y="300"/>
                  </a:cubicBezTo>
                  <a:cubicBezTo>
                    <a:pt x="193" y="285"/>
                    <a:pt x="186" y="272"/>
                    <a:pt x="180" y="259"/>
                  </a:cubicBezTo>
                  <a:cubicBezTo>
                    <a:pt x="166" y="234"/>
                    <a:pt x="147" y="214"/>
                    <a:pt x="132" y="189"/>
                  </a:cubicBezTo>
                  <a:cubicBezTo>
                    <a:pt x="117" y="163"/>
                    <a:pt x="106" y="135"/>
                    <a:pt x="89" y="109"/>
                  </a:cubicBezTo>
                  <a:cubicBezTo>
                    <a:pt x="74" y="85"/>
                    <a:pt x="57" y="62"/>
                    <a:pt x="38" y="39"/>
                  </a:cubicBezTo>
                  <a:cubicBezTo>
                    <a:pt x="31" y="30"/>
                    <a:pt x="23" y="23"/>
                    <a:pt x="15" y="15"/>
                  </a:cubicBezTo>
                  <a:cubicBezTo>
                    <a:pt x="13" y="12"/>
                    <a:pt x="2" y="3"/>
                    <a:pt x="3"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2"/>
            <p:cNvSpPr>
              <a:spLocks/>
            </p:cNvSpPr>
            <p:nvPr userDrawn="1"/>
          </p:nvSpPr>
          <p:spPr bwMode="auto">
            <a:xfrm>
              <a:off x="3437359" y="-644099"/>
              <a:ext cx="794183" cy="646691"/>
            </a:xfrm>
            <a:custGeom>
              <a:avLst/>
              <a:gdLst>
                <a:gd name="T0" fmla="*/ 7 w 527"/>
                <a:gd name="T1" fmla="*/ 8 h 428"/>
                <a:gd name="T2" fmla="*/ 14 w 527"/>
                <a:gd name="T3" fmla="*/ 18 h 428"/>
                <a:gd name="T4" fmla="*/ 28 w 527"/>
                <a:gd name="T5" fmla="*/ 41 h 428"/>
                <a:gd name="T6" fmla="*/ 58 w 527"/>
                <a:gd name="T7" fmla="*/ 91 h 428"/>
                <a:gd name="T8" fmla="*/ 121 w 527"/>
                <a:gd name="T9" fmla="*/ 192 h 428"/>
                <a:gd name="T10" fmla="*/ 209 w 527"/>
                <a:gd name="T11" fmla="*/ 280 h 428"/>
                <a:gd name="T12" fmla="*/ 259 w 527"/>
                <a:gd name="T13" fmla="*/ 325 h 428"/>
                <a:gd name="T14" fmla="*/ 303 w 527"/>
                <a:gd name="T15" fmla="*/ 363 h 428"/>
                <a:gd name="T16" fmla="*/ 355 w 527"/>
                <a:gd name="T17" fmla="*/ 395 h 428"/>
                <a:gd name="T18" fmla="*/ 409 w 527"/>
                <a:gd name="T19" fmla="*/ 418 h 428"/>
                <a:gd name="T20" fmla="*/ 441 w 527"/>
                <a:gd name="T21" fmla="*/ 424 h 428"/>
                <a:gd name="T22" fmla="*/ 470 w 527"/>
                <a:gd name="T23" fmla="*/ 427 h 428"/>
                <a:gd name="T24" fmla="*/ 501 w 527"/>
                <a:gd name="T25" fmla="*/ 420 h 428"/>
                <a:gd name="T26" fmla="*/ 517 w 527"/>
                <a:gd name="T27" fmla="*/ 412 h 428"/>
                <a:gd name="T28" fmla="*/ 527 w 527"/>
                <a:gd name="T29" fmla="*/ 407 h 428"/>
                <a:gd name="T30" fmla="*/ 487 w 527"/>
                <a:gd name="T31" fmla="*/ 414 h 428"/>
                <a:gd name="T32" fmla="*/ 449 w 527"/>
                <a:gd name="T33" fmla="*/ 411 h 428"/>
                <a:gd name="T34" fmla="*/ 414 w 527"/>
                <a:gd name="T35" fmla="*/ 414 h 428"/>
                <a:gd name="T36" fmla="*/ 382 w 527"/>
                <a:gd name="T37" fmla="*/ 399 h 428"/>
                <a:gd name="T38" fmla="*/ 327 w 527"/>
                <a:gd name="T39" fmla="*/ 353 h 428"/>
                <a:gd name="T40" fmla="*/ 265 w 527"/>
                <a:gd name="T41" fmla="*/ 289 h 428"/>
                <a:gd name="T42" fmla="*/ 206 w 527"/>
                <a:gd name="T43" fmla="*/ 221 h 428"/>
                <a:gd name="T44" fmla="*/ 147 w 527"/>
                <a:gd name="T45" fmla="*/ 142 h 428"/>
                <a:gd name="T46" fmla="*/ 79 w 527"/>
                <a:gd name="T47" fmla="*/ 78 h 428"/>
                <a:gd name="T48" fmla="*/ 19 w 527"/>
                <a:gd name="T49" fmla="*/ 21 h 428"/>
                <a:gd name="T50" fmla="*/ 0 w 527"/>
                <a:gd name="T5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7" h="428">
                  <a:moveTo>
                    <a:pt x="7" y="8"/>
                  </a:moveTo>
                  <a:cubicBezTo>
                    <a:pt x="8" y="12"/>
                    <a:pt x="12" y="16"/>
                    <a:pt x="14" y="18"/>
                  </a:cubicBezTo>
                  <a:cubicBezTo>
                    <a:pt x="20" y="25"/>
                    <a:pt x="24" y="34"/>
                    <a:pt x="28" y="41"/>
                  </a:cubicBezTo>
                  <a:cubicBezTo>
                    <a:pt x="39" y="58"/>
                    <a:pt x="47" y="75"/>
                    <a:pt x="58" y="91"/>
                  </a:cubicBezTo>
                  <a:cubicBezTo>
                    <a:pt x="79" y="125"/>
                    <a:pt x="99" y="159"/>
                    <a:pt x="121" y="192"/>
                  </a:cubicBezTo>
                  <a:cubicBezTo>
                    <a:pt x="145" y="226"/>
                    <a:pt x="178" y="253"/>
                    <a:pt x="209" y="280"/>
                  </a:cubicBezTo>
                  <a:cubicBezTo>
                    <a:pt x="225" y="294"/>
                    <a:pt x="241" y="311"/>
                    <a:pt x="259" y="325"/>
                  </a:cubicBezTo>
                  <a:cubicBezTo>
                    <a:pt x="274" y="337"/>
                    <a:pt x="287" y="353"/>
                    <a:pt x="303" y="363"/>
                  </a:cubicBezTo>
                  <a:cubicBezTo>
                    <a:pt x="320" y="375"/>
                    <a:pt x="338" y="385"/>
                    <a:pt x="355" y="395"/>
                  </a:cubicBezTo>
                  <a:cubicBezTo>
                    <a:pt x="372" y="404"/>
                    <a:pt x="391" y="415"/>
                    <a:pt x="409" y="418"/>
                  </a:cubicBezTo>
                  <a:cubicBezTo>
                    <a:pt x="420" y="420"/>
                    <a:pt x="430" y="421"/>
                    <a:pt x="441" y="424"/>
                  </a:cubicBezTo>
                  <a:cubicBezTo>
                    <a:pt x="451" y="427"/>
                    <a:pt x="460" y="428"/>
                    <a:pt x="470" y="427"/>
                  </a:cubicBezTo>
                  <a:cubicBezTo>
                    <a:pt x="480" y="427"/>
                    <a:pt x="491" y="424"/>
                    <a:pt x="501" y="420"/>
                  </a:cubicBezTo>
                  <a:cubicBezTo>
                    <a:pt x="506" y="418"/>
                    <a:pt x="513" y="416"/>
                    <a:pt x="517" y="412"/>
                  </a:cubicBezTo>
                  <a:cubicBezTo>
                    <a:pt x="521" y="410"/>
                    <a:pt x="522" y="407"/>
                    <a:pt x="527" y="407"/>
                  </a:cubicBezTo>
                  <a:cubicBezTo>
                    <a:pt x="518" y="416"/>
                    <a:pt x="498" y="413"/>
                    <a:pt x="487" y="414"/>
                  </a:cubicBezTo>
                  <a:cubicBezTo>
                    <a:pt x="474" y="415"/>
                    <a:pt x="461" y="412"/>
                    <a:pt x="449" y="411"/>
                  </a:cubicBezTo>
                  <a:cubicBezTo>
                    <a:pt x="437" y="411"/>
                    <a:pt x="426" y="415"/>
                    <a:pt x="414" y="414"/>
                  </a:cubicBezTo>
                  <a:cubicBezTo>
                    <a:pt x="401" y="412"/>
                    <a:pt x="392" y="406"/>
                    <a:pt x="382" y="399"/>
                  </a:cubicBezTo>
                  <a:cubicBezTo>
                    <a:pt x="362" y="385"/>
                    <a:pt x="343" y="370"/>
                    <a:pt x="327" y="353"/>
                  </a:cubicBezTo>
                  <a:cubicBezTo>
                    <a:pt x="307" y="331"/>
                    <a:pt x="284" y="313"/>
                    <a:pt x="265" y="289"/>
                  </a:cubicBezTo>
                  <a:cubicBezTo>
                    <a:pt x="246" y="266"/>
                    <a:pt x="223" y="246"/>
                    <a:pt x="206" y="221"/>
                  </a:cubicBezTo>
                  <a:cubicBezTo>
                    <a:pt x="190" y="193"/>
                    <a:pt x="171" y="164"/>
                    <a:pt x="147" y="142"/>
                  </a:cubicBezTo>
                  <a:cubicBezTo>
                    <a:pt x="124" y="121"/>
                    <a:pt x="101" y="99"/>
                    <a:pt x="79" y="78"/>
                  </a:cubicBezTo>
                  <a:cubicBezTo>
                    <a:pt x="59" y="59"/>
                    <a:pt x="37" y="42"/>
                    <a:pt x="19" y="21"/>
                  </a:cubicBezTo>
                  <a:cubicBezTo>
                    <a:pt x="13" y="13"/>
                    <a:pt x="6" y="7"/>
                    <a:pt x="0"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
            <p:cNvSpPr>
              <a:spLocks/>
            </p:cNvSpPr>
            <p:nvPr userDrawn="1"/>
          </p:nvSpPr>
          <p:spPr bwMode="auto">
            <a:xfrm>
              <a:off x="3510293" y="-780245"/>
              <a:ext cx="839566" cy="627242"/>
            </a:xfrm>
            <a:custGeom>
              <a:avLst/>
              <a:gdLst>
                <a:gd name="T0" fmla="*/ 2 w 556"/>
                <a:gd name="T1" fmla="*/ 2 h 415"/>
                <a:gd name="T2" fmla="*/ 4 w 556"/>
                <a:gd name="T3" fmla="*/ 14 h 415"/>
                <a:gd name="T4" fmla="*/ 22 w 556"/>
                <a:gd name="T5" fmla="*/ 45 h 415"/>
                <a:gd name="T6" fmla="*/ 36 w 556"/>
                <a:gd name="T7" fmla="*/ 71 h 415"/>
                <a:gd name="T8" fmla="*/ 57 w 556"/>
                <a:gd name="T9" fmla="*/ 102 h 415"/>
                <a:gd name="T10" fmla="*/ 94 w 556"/>
                <a:gd name="T11" fmla="*/ 150 h 415"/>
                <a:gd name="T12" fmla="*/ 135 w 556"/>
                <a:gd name="T13" fmla="*/ 203 h 415"/>
                <a:gd name="T14" fmla="*/ 247 w 556"/>
                <a:gd name="T15" fmla="*/ 301 h 415"/>
                <a:gd name="T16" fmla="*/ 272 w 556"/>
                <a:gd name="T17" fmla="*/ 317 h 415"/>
                <a:gd name="T18" fmla="*/ 297 w 556"/>
                <a:gd name="T19" fmla="*/ 339 h 415"/>
                <a:gd name="T20" fmla="*/ 354 w 556"/>
                <a:gd name="T21" fmla="*/ 379 h 415"/>
                <a:gd name="T22" fmla="*/ 397 w 556"/>
                <a:gd name="T23" fmla="*/ 403 h 415"/>
                <a:gd name="T24" fmla="*/ 420 w 556"/>
                <a:gd name="T25" fmla="*/ 405 h 415"/>
                <a:gd name="T26" fmla="*/ 450 w 556"/>
                <a:gd name="T27" fmla="*/ 412 h 415"/>
                <a:gd name="T28" fmla="*/ 509 w 556"/>
                <a:gd name="T29" fmla="*/ 404 h 415"/>
                <a:gd name="T30" fmla="*/ 556 w 556"/>
                <a:gd name="T31" fmla="*/ 367 h 415"/>
                <a:gd name="T32" fmla="*/ 489 w 556"/>
                <a:gd name="T33" fmla="*/ 397 h 415"/>
                <a:gd name="T34" fmla="*/ 413 w 556"/>
                <a:gd name="T35" fmla="*/ 375 h 415"/>
                <a:gd name="T36" fmla="*/ 355 w 556"/>
                <a:gd name="T37" fmla="*/ 312 h 415"/>
                <a:gd name="T38" fmla="*/ 286 w 556"/>
                <a:gd name="T39" fmla="*/ 249 h 415"/>
                <a:gd name="T40" fmla="*/ 154 w 556"/>
                <a:gd name="T41" fmla="*/ 138 h 415"/>
                <a:gd name="T42" fmla="*/ 86 w 556"/>
                <a:gd name="T43" fmla="*/ 82 h 415"/>
                <a:gd name="T44" fmla="*/ 17 w 556"/>
                <a:gd name="T45" fmla="*/ 21 h 415"/>
                <a:gd name="T46" fmla="*/ 2 w 556"/>
                <a:gd name="T4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6" h="415">
                  <a:moveTo>
                    <a:pt x="2" y="2"/>
                  </a:moveTo>
                  <a:cubicBezTo>
                    <a:pt x="0" y="6"/>
                    <a:pt x="2" y="11"/>
                    <a:pt x="4" y="14"/>
                  </a:cubicBezTo>
                  <a:cubicBezTo>
                    <a:pt x="9" y="25"/>
                    <a:pt x="16" y="35"/>
                    <a:pt x="22" y="45"/>
                  </a:cubicBezTo>
                  <a:cubicBezTo>
                    <a:pt x="26" y="54"/>
                    <a:pt x="30" y="62"/>
                    <a:pt x="36" y="71"/>
                  </a:cubicBezTo>
                  <a:cubicBezTo>
                    <a:pt x="43" y="81"/>
                    <a:pt x="50" y="92"/>
                    <a:pt x="57" y="102"/>
                  </a:cubicBezTo>
                  <a:cubicBezTo>
                    <a:pt x="68" y="119"/>
                    <a:pt x="82" y="135"/>
                    <a:pt x="94" y="150"/>
                  </a:cubicBezTo>
                  <a:cubicBezTo>
                    <a:pt x="108" y="168"/>
                    <a:pt x="121" y="186"/>
                    <a:pt x="135" y="203"/>
                  </a:cubicBezTo>
                  <a:cubicBezTo>
                    <a:pt x="166" y="242"/>
                    <a:pt x="207" y="273"/>
                    <a:pt x="247" y="301"/>
                  </a:cubicBezTo>
                  <a:cubicBezTo>
                    <a:pt x="254" y="307"/>
                    <a:pt x="263" y="312"/>
                    <a:pt x="272" y="317"/>
                  </a:cubicBezTo>
                  <a:cubicBezTo>
                    <a:pt x="280" y="324"/>
                    <a:pt x="288" y="332"/>
                    <a:pt x="297" y="339"/>
                  </a:cubicBezTo>
                  <a:cubicBezTo>
                    <a:pt x="315" y="355"/>
                    <a:pt x="335" y="366"/>
                    <a:pt x="354" y="379"/>
                  </a:cubicBezTo>
                  <a:cubicBezTo>
                    <a:pt x="368" y="388"/>
                    <a:pt x="381" y="397"/>
                    <a:pt x="397" y="403"/>
                  </a:cubicBezTo>
                  <a:cubicBezTo>
                    <a:pt x="405" y="406"/>
                    <a:pt x="412" y="403"/>
                    <a:pt x="420" y="405"/>
                  </a:cubicBezTo>
                  <a:cubicBezTo>
                    <a:pt x="430" y="407"/>
                    <a:pt x="439" y="410"/>
                    <a:pt x="450" y="412"/>
                  </a:cubicBezTo>
                  <a:cubicBezTo>
                    <a:pt x="471" y="415"/>
                    <a:pt x="491" y="414"/>
                    <a:pt x="509" y="404"/>
                  </a:cubicBezTo>
                  <a:cubicBezTo>
                    <a:pt x="525" y="396"/>
                    <a:pt x="546" y="384"/>
                    <a:pt x="556" y="367"/>
                  </a:cubicBezTo>
                  <a:cubicBezTo>
                    <a:pt x="534" y="385"/>
                    <a:pt x="518" y="399"/>
                    <a:pt x="489" y="397"/>
                  </a:cubicBezTo>
                  <a:cubicBezTo>
                    <a:pt x="463" y="395"/>
                    <a:pt x="434" y="393"/>
                    <a:pt x="413" y="375"/>
                  </a:cubicBezTo>
                  <a:cubicBezTo>
                    <a:pt x="392" y="355"/>
                    <a:pt x="375" y="332"/>
                    <a:pt x="355" y="312"/>
                  </a:cubicBezTo>
                  <a:cubicBezTo>
                    <a:pt x="332" y="290"/>
                    <a:pt x="310" y="268"/>
                    <a:pt x="286" y="249"/>
                  </a:cubicBezTo>
                  <a:cubicBezTo>
                    <a:pt x="241" y="213"/>
                    <a:pt x="198" y="174"/>
                    <a:pt x="154" y="138"/>
                  </a:cubicBezTo>
                  <a:cubicBezTo>
                    <a:pt x="131" y="119"/>
                    <a:pt x="109" y="100"/>
                    <a:pt x="86" y="82"/>
                  </a:cubicBezTo>
                  <a:cubicBezTo>
                    <a:pt x="62" y="62"/>
                    <a:pt x="37" y="45"/>
                    <a:pt x="17" y="21"/>
                  </a:cubicBezTo>
                  <a:cubicBezTo>
                    <a:pt x="14" y="17"/>
                    <a:pt x="1" y="4"/>
                    <a:pt x="2"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4"/>
            <p:cNvSpPr>
              <a:spLocks/>
            </p:cNvSpPr>
            <p:nvPr userDrawn="1"/>
          </p:nvSpPr>
          <p:spPr bwMode="auto">
            <a:xfrm>
              <a:off x="3563780" y="-919632"/>
              <a:ext cx="836324" cy="466784"/>
            </a:xfrm>
            <a:custGeom>
              <a:avLst/>
              <a:gdLst>
                <a:gd name="T0" fmla="*/ 0 w 555"/>
                <a:gd name="T1" fmla="*/ 7 h 310"/>
                <a:gd name="T2" fmla="*/ 22 w 555"/>
                <a:gd name="T3" fmla="*/ 36 h 310"/>
                <a:gd name="T4" fmla="*/ 62 w 555"/>
                <a:gd name="T5" fmla="*/ 90 h 310"/>
                <a:gd name="T6" fmla="*/ 160 w 555"/>
                <a:gd name="T7" fmla="*/ 193 h 310"/>
                <a:gd name="T8" fmla="*/ 308 w 555"/>
                <a:gd name="T9" fmla="*/ 287 h 310"/>
                <a:gd name="T10" fmla="*/ 393 w 555"/>
                <a:gd name="T11" fmla="*/ 309 h 310"/>
                <a:gd name="T12" fmla="*/ 439 w 555"/>
                <a:gd name="T13" fmla="*/ 305 h 310"/>
                <a:gd name="T14" fmla="*/ 481 w 555"/>
                <a:gd name="T15" fmla="*/ 304 h 310"/>
                <a:gd name="T16" fmla="*/ 522 w 555"/>
                <a:gd name="T17" fmla="*/ 304 h 310"/>
                <a:gd name="T18" fmla="*/ 555 w 555"/>
                <a:gd name="T19" fmla="*/ 306 h 310"/>
                <a:gd name="T20" fmla="*/ 527 w 555"/>
                <a:gd name="T21" fmla="*/ 291 h 310"/>
                <a:gd name="T22" fmla="*/ 489 w 555"/>
                <a:gd name="T23" fmla="*/ 279 h 310"/>
                <a:gd name="T24" fmla="*/ 410 w 555"/>
                <a:gd name="T25" fmla="*/ 256 h 310"/>
                <a:gd name="T26" fmla="*/ 315 w 555"/>
                <a:gd name="T27" fmla="*/ 207 h 310"/>
                <a:gd name="T28" fmla="*/ 244 w 555"/>
                <a:gd name="T29" fmla="*/ 163 h 310"/>
                <a:gd name="T30" fmla="*/ 124 w 555"/>
                <a:gd name="T31" fmla="*/ 76 h 310"/>
                <a:gd name="T32" fmla="*/ 56 w 555"/>
                <a:gd name="T33" fmla="*/ 35 h 310"/>
                <a:gd name="T34" fmla="*/ 18 w 555"/>
                <a:gd name="T35" fmla="*/ 11 h 310"/>
                <a:gd name="T36" fmla="*/ 1 w 555"/>
                <a:gd name="T3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55" h="310">
                  <a:moveTo>
                    <a:pt x="0" y="7"/>
                  </a:moveTo>
                  <a:cubicBezTo>
                    <a:pt x="3" y="18"/>
                    <a:pt x="16" y="27"/>
                    <a:pt x="22" y="36"/>
                  </a:cubicBezTo>
                  <a:cubicBezTo>
                    <a:pt x="34" y="55"/>
                    <a:pt x="48" y="72"/>
                    <a:pt x="62" y="90"/>
                  </a:cubicBezTo>
                  <a:cubicBezTo>
                    <a:pt x="92" y="127"/>
                    <a:pt x="124" y="162"/>
                    <a:pt x="160" y="193"/>
                  </a:cubicBezTo>
                  <a:cubicBezTo>
                    <a:pt x="204" y="232"/>
                    <a:pt x="255" y="263"/>
                    <a:pt x="308" y="287"/>
                  </a:cubicBezTo>
                  <a:cubicBezTo>
                    <a:pt x="335" y="300"/>
                    <a:pt x="364" y="307"/>
                    <a:pt x="393" y="309"/>
                  </a:cubicBezTo>
                  <a:cubicBezTo>
                    <a:pt x="410" y="310"/>
                    <a:pt x="423" y="309"/>
                    <a:pt x="439" y="305"/>
                  </a:cubicBezTo>
                  <a:cubicBezTo>
                    <a:pt x="453" y="303"/>
                    <a:pt x="467" y="304"/>
                    <a:pt x="481" y="304"/>
                  </a:cubicBezTo>
                  <a:cubicBezTo>
                    <a:pt x="495" y="304"/>
                    <a:pt x="508" y="304"/>
                    <a:pt x="522" y="304"/>
                  </a:cubicBezTo>
                  <a:cubicBezTo>
                    <a:pt x="533" y="305"/>
                    <a:pt x="544" y="307"/>
                    <a:pt x="555" y="306"/>
                  </a:cubicBezTo>
                  <a:cubicBezTo>
                    <a:pt x="545" y="304"/>
                    <a:pt x="535" y="295"/>
                    <a:pt x="527" y="291"/>
                  </a:cubicBezTo>
                  <a:cubicBezTo>
                    <a:pt x="515" y="286"/>
                    <a:pt x="502" y="283"/>
                    <a:pt x="489" y="279"/>
                  </a:cubicBezTo>
                  <a:cubicBezTo>
                    <a:pt x="463" y="271"/>
                    <a:pt x="435" y="265"/>
                    <a:pt x="410" y="256"/>
                  </a:cubicBezTo>
                  <a:cubicBezTo>
                    <a:pt x="375" y="245"/>
                    <a:pt x="345" y="227"/>
                    <a:pt x="315" y="207"/>
                  </a:cubicBezTo>
                  <a:cubicBezTo>
                    <a:pt x="293" y="192"/>
                    <a:pt x="267" y="179"/>
                    <a:pt x="244" y="163"/>
                  </a:cubicBezTo>
                  <a:cubicBezTo>
                    <a:pt x="204" y="136"/>
                    <a:pt x="164" y="105"/>
                    <a:pt x="124" y="76"/>
                  </a:cubicBezTo>
                  <a:cubicBezTo>
                    <a:pt x="102" y="60"/>
                    <a:pt x="80" y="46"/>
                    <a:pt x="56" y="35"/>
                  </a:cubicBezTo>
                  <a:cubicBezTo>
                    <a:pt x="42" y="28"/>
                    <a:pt x="31" y="19"/>
                    <a:pt x="18" y="11"/>
                  </a:cubicBezTo>
                  <a:cubicBezTo>
                    <a:pt x="12" y="8"/>
                    <a:pt x="5" y="5"/>
                    <a:pt x="1"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5"/>
            <p:cNvSpPr>
              <a:spLocks/>
            </p:cNvSpPr>
            <p:nvPr userDrawn="1"/>
          </p:nvSpPr>
          <p:spPr bwMode="auto">
            <a:xfrm>
              <a:off x="3610782" y="-1062260"/>
              <a:ext cx="914121" cy="385745"/>
            </a:xfrm>
            <a:custGeom>
              <a:avLst/>
              <a:gdLst>
                <a:gd name="T0" fmla="*/ 2 w 607"/>
                <a:gd name="T1" fmla="*/ 18 h 256"/>
                <a:gd name="T2" fmla="*/ 84 w 607"/>
                <a:gd name="T3" fmla="*/ 107 h 256"/>
                <a:gd name="T4" fmla="*/ 250 w 607"/>
                <a:gd name="T5" fmla="*/ 207 h 256"/>
                <a:gd name="T6" fmla="*/ 320 w 607"/>
                <a:gd name="T7" fmla="*/ 234 h 256"/>
                <a:gd name="T8" fmla="*/ 405 w 607"/>
                <a:gd name="T9" fmla="*/ 249 h 256"/>
                <a:gd name="T10" fmla="*/ 513 w 607"/>
                <a:gd name="T11" fmla="*/ 248 h 256"/>
                <a:gd name="T12" fmla="*/ 607 w 607"/>
                <a:gd name="T13" fmla="*/ 256 h 256"/>
                <a:gd name="T14" fmla="*/ 582 w 607"/>
                <a:gd name="T15" fmla="*/ 251 h 256"/>
                <a:gd name="T16" fmla="*/ 562 w 607"/>
                <a:gd name="T17" fmla="*/ 245 h 256"/>
                <a:gd name="T18" fmla="*/ 515 w 607"/>
                <a:gd name="T19" fmla="*/ 228 h 256"/>
                <a:gd name="T20" fmla="*/ 469 w 607"/>
                <a:gd name="T21" fmla="*/ 209 h 256"/>
                <a:gd name="T22" fmla="*/ 426 w 607"/>
                <a:gd name="T23" fmla="*/ 189 h 256"/>
                <a:gd name="T24" fmla="*/ 316 w 607"/>
                <a:gd name="T25" fmla="*/ 156 h 256"/>
                <a:gd name="T26" fmla="*/ 222 w 607"/>
                <a:gd name="T27" fmla="*/ 120 h 256"/>
                <a:gd name="T28" fmla="*/ 90 w 607"/>
                <a:gd name="T29" fmla="*/ 58 h 256"/>
                <a:gd name="T30" fmla="*/ 29 w 607"/>
                <a:gd name="T31" fmla="*/ 27 h 256"/>
                <a:gd name="T32" fmla="*/ 0 w 607"/>
                <a:gd name="T33" fmla="*/ 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256">
                  <a:moveTo>
                    <a:pt x="2" y="18"/>
                  </a:moveTo>
                  <a:cubicBezTo>
                    <a:pt x="27" y="49"/>
                    <a:pt x="52" y="82"/>
                    <a:pt x="84" y="107"/>
                  </a:cubicBezTo>
                  <a:cubicBezTo>
                    <a:pt x="134" y="147"/>
                    <a:pt x="191" y="183"/>
                    <a:pt x="250" y="207"/>
                  </a:cubicBezTo>
                  <a:cubicBezTo>
                    <a:pt x="274" y="217"/>
                    <a:pt x="297" y="224"/>
                    <a:pt x="320" y="234"/>
                  </a:cubicBezTo>
                  <a:cubicBezTo>
                    <a:pt x="348" y="245"/>
                    <a:pt x="375" y="254"/>
                    <a:pt x="405" y="249"/>
                  </a:cubicBezTo>
                  <a:cubicBezTo>
                    <a:pt x="442" y="244"/>
                    <a:pt x="477" y="245"/>
                    <a:pt x="513" y="248"/>
                  </a:cubicBezTo>
                  <a:cubicBezTo>
                    <a:pt x="544" y="251"/>
                    <a:pt x="577" y="248"/>
                    <a:pt x="607" y="256"/>
                  </a:cubicBezTo>
                  <a:cubicBezTo>
                    <a:pt x="600" y="253"/>
                    <a:pt x="591" y="253"/>
                    <a:pt x="582" y="251"/>
                  </a:cubicBezTo>
                  <a:cubicBezTo>
                    <a:pt x="575" y="249"/>
                    <a:pt x="568" y="246"/>
                    <a:pt x="562" y="245"/>
                  </a:cubicBezTo>
                  <a:cubicBezTo>
                    <a:pt x="546" y="240"/>
                    <a:pt x="530" y="234"/>
                    <a:pt x="515" y="228"/>
                  </a:cubicBezTo>
                  <a:cubicBezTo>
                    <a:pt x="500" y="222"/>
                    <a:pt x="484" y="217"/>
                    <a:pt x="469" y="209"/>
                  </a:cubicBezTo>
                  <a:cubicBezTo>
                    <a:pt x="455" y="201"/>
                    <a:pt x="440" y="195"/>
                    <a:pt x="426" y="189"/>
                  </a:cubicBezTo>
                  <a:cubicBezTo>
                    <a:pt x="391" y="174"/>
                    <a:pt x="353" y="168"/>
                    <a:pt x="316" y="156"/>
                  </a:cubicBezTo>
                  <a:cubicBezTo>
                    <a:pt x="283" y="145"/>
                    <a:pt x="253" y="132"/>
                    <a:pt x="222" y="120"/>
                  </a:cubicBezTo>
                  <a:cubicBezTo>
                    <a:pt x="177" y="102"/>
                    <a:pt x="133" y="79"/>
                    <a:pt x="90" y="58"/>
                  </a:cubicBezTo>
                  <a:cubicBezTo>
                    <a:pt x="69" y="49"/>
                    <a:pt x="46" y="42"/>
                    <a:pt x="29" y="27"/>
                  </a:cubicBezTo>
                  <a:cubicBezTo>
                    <a:pt x="25" y="23"/>
                    <a:pt x="6" y="0"/>
                    <a:pt x="0" y="3"/>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6"/>
            <p:cNvSpPr>
              <a:spLocks/>
            </p:cNvSpPr>
            <p:nvPr userDrawn="1"/>
          </p:nvSpPr>
          <p:spPr bwMode="auto">
            <a:xfrm>
              <a:off x="2677211" y="-1156265"/>
              <a:ext cx="847669" cy="376020"/>
            </a:xfrm>
            <a:custGeom>
              <a:avLst/>
              <a:gdLst>
                <a:gd name="T0" fmla="*/ 541 w 562"/>
                <a:gd name="T1" fmla="*/ 209 h 249"/>
                <a:gd name="T2" fmla="*/ 530 w 562"/>
                <a:gd name="T3" fmla="*/ 215 h 249"/>
                <a:gd name="T4" fmla="*/ 499 w 562"/>
                <a:gd name="T5" fmla="*/ 229 h 249"/>
                <a:gd name="T6" fmla="*/ 452 w 562"/>
                <a:gd name="T7" fmla="*/ 238 h 249"/>
                <a:gd name="T8" fmla="*/ 400 w 562"/>
                <a:gd name="T9" fmla="*/ 246 h 249"/>
                <a:gd name="T10" fmla="*/ 349 w 562"/>
                <a:gd name="T11" fmla="*/ 249 h 249"/>
                <a:gd name="T12" fmla="*/ 299 w 562"/>
                <a:gd name="T13" fmla="*/ 246 h 249"/>
                <a:gd name="T14" fmla="*/ 250 w 562"/>
                <a:gd name="T15" fmla="*/ 243 h 249"/>
                <a:gd name="T16" fmla="*/ 200 w 562"/>
                <a:gd name="T17" fmla="*/ 243 h 249"/>
                <a:gd name="T18" fmla="*/ 33 w 562"/>
                <a:gd name="T19" fmla="*/ 172 h 249"/>
                <a:gd name="T20" fmla="*/ 16 w 562"/>
                <a:gd name="T21" fmla="*/ 135 h 249"/>
                <a:gd name="T22" fmla="*/ 2 w 562"/>
                <a:gd name="T23" fmla="*/ 89 h 249"/>
                <a:gd name="T24" fmla="*/ 20 w 562"/>
                <a:gd name="T25" fmla="*/ 0 h 249"/>
                <a:gd name="T26" fmla="*/ 19 w 562"/>
                <a:gd name="T27" fmla="*/ 37 h 249"/>
                <a:gd name="T28" fmla="*/ 19 w 562"/>
                <a:gd name="T29" fmla="*/ 75 h 249"/>
                <a:gd name="T30" fmla="*/ 35 w 562"/>
                <a:gd name="T31" fmla="*/ 137 h 249"/>
                <a:gd name="T32" fmla="*/ 42 w 562"/>
                <a:gd name="T33" fmla="*/ 169 h 249"/>
                <a:gd name="T34" fmla="*/ 69 w 562"/>
                <a:gd name="T35" fmla="*/ 187 h 249"/>
                <a:gd name="T36" fmla="*/ 146 w 562"/>
                <a:gd name="T37" fmla="*/ 199 h 249"/>
                <a:gd name="T38" fmla="*/ 184 w 562"/>
                <a:gd name="T39" fmla="*/ 197 h 249"/>
                <a:gd name="T40" fmla="*/ 241 w 562"/>
                <a:gd name="T41" fmla="*/ 192 h 249"/>
                <a:gd name="T42" fmla="*/ 328 w 562"/>
                <a:gd name="T43" fmla="*/ 193 h 249"/>
                <a:gd name="T44" fmla="*/ 421 w 562"/>
                <a:gd name="T45" fmla="*/ 198 h 249"/>
                <a:gd name="T46" fmla="*/ 527 w 562"/>
                <a:gd name="T47" fmla="*/ 197 h 249"/>
                <a:gd name="T48" fmla="*/ 562 w 562"/>
                <a:gd name="T49" fmla="*/ 19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2" h="249">
                  <a:moveTo>
                    <a:pt x="541" y="209"/>
                  </a:moveTo>
                  <a:cubicBezTo>
                    <a:pt x="539" y="213"/>
                    <a:pt x="534" y="213"/>
                    <a:pt x="530" y="215"/>
                  </a:cubicBezTo>
                  <a:cubicBezTo>
                    <a:pt x="519" y="219"/>
                    <a:pt x="509" y="226"/>
                    <a:pt x="499" y="229"/>
                  </a:cubicBezTo>
                  <a:cubicBezTo>
                    <a:pt x="483" y="234"/>
                    <a:pt x="467" y="236"/>
                    <a:pt x="452" y="238"/>
                  </a:cubicBezTo>
                  <a:cubicBezTo>
                    <a:pt x="435" y="242"/>
                    <a:pt x="417" y="244"/>
                    <a:pt x="400" y="246"/>
                  </a:cubicBezTo>
                  <a:cubicBezTo>
                    <a:pt x="382" y="248"/>
                    <a:pt x="366" y="249"/>
                    <a:pt x="349" y="249"/>
                  </a:cubicBezTo>
                  <a:cubicBezTo>
                    <a:pt x="332" y="249"/>
                    <a:pt x="316" y="248"/>
                    <a:pt x="299" y="246"/>
                  </a:cubicBezTo>
                  <a:cubicBezTo>
                    <a:pt x="282" y="245"/>
                    <a:pt x="266" y="244"/>
                    <a:pt x="250" y="243"/>
                  </a:cubicBezTo>
                  <a:cubicBezTo>
                    <a:pt x="233" y="243"/>
                    <a:pt x="216" y="244"/>
                    <a:pt x="200" y="243"/>
                  </a:cubicBezTo>
                  <a:cubicBezTo>
                    <a:pt x="141" y="238"/>
                    <a:pt x="69" y="224"/>
                    <a:pt x="33" y="172"/>
                  </a:cubicBezTo>
                  <a:cubicBezTo>
                    <a:pt x="25" y="161"/>
                    <a:pt x="21" y="147"/>
                    <a:pt x="16" y="135"/>
                  </a:cubicBezTo>
                  <a:cubicBezTo>
                    <a:pt x="11" y="119"/>
                    <a:pt x="3" y="105"/>
                    <a:pt x="2" y="89"/>
                  </a:cubicBezTo>
                  <a:cubicBezTo>
                    <a:pt x="0" y="59"/>
                    <a:pt x="20" y="31"/>
                    <a:pt x="20" y="0"/>
                  </a:cubicBezTo>
                  <a:cubicBezTo>
                    <a:pt x="23" y="12"/>
                    <a:pt x="20" y="26"/>
                    <a:pt x="19" y="37"/>
                  </a:cubicBezTo>
                  <a:cubicBezTo>
                    <a:pt x="18" y="50"/>
                    <a:pt x="16" y="60"/>
                    <a:pt x="19" y="75"/>
                  </a:cubicBezTo>
                  <a:cubicBezTo>
                    <a:pt x="23" y="95"/>
                    <a:pt x="28" y="116"/>
                    <a:pt x="35" y="137"/>
                  </a:cubicBezTo>
                  <a:cubicBezTo>
                    <a:pt x="39" y="147"/>
                    <a:pt x="38" y="159"/>
                    <a:pt x="42" y="169"/>
                  </a:cubicBezTo>
                  <a:cubicBezTo>
                    <a:pt x="47" y="179"/>
                    <a:pt x="58" y="185"/>
                    <a:pt x="69" y="187"/>
                  </a:cubicBezTo>
                  <a:cubicBezTo>
                    <a:pt x="94" y="194"/>
                    <a:pt x="121" y="197"/>
                    <a:pt x="146" y="199"/>
                  </a:cubicBezTo>
                  <a:cubicBezTo>
                    <a:pt x="159" y="200"/>
                    <a:pt x="171" y="198"/>
                    <a:pt x="184" y="197"/>
                  </a:cubicBezTo>
                  <a:cubicBezTo>
                    <a:pt x="203" y="196"/>
                    <a:pt x="223" y="194"/>
                    <a:pt x="241" y="192"/>
                  </a:cubicBezTo>
                  <a:cubicBezTo>
                    <a:pt x="270" y="189"/>
                    <a:pt x="299" y="194"/>
                    <a:pt x="328" y="193"/>
                  </a:cubicBezTo>
                  <a:cubicBezTo>
                    <a:pt x="359" y="192"/>
                    <a:pt x="391" y="195"/>
                    <a:pt x="421" y="198"/>
                  </a:cubicBezTo>
                  <a:cubicBezTo>
                    <a:pt x="456" y="201"/>
                    <a:pt x="491" y="196"/>
                    <a:pt x="527" y="197"/>
                  </a:cubicBezTo>
                  <a:cubicBezTo>
                    <a:pt x="537" y="197"/>
                    <a:pt x="552" y="194"/>
                    <a:pt x="562" y="199"/>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7"/>
            <p:cNvSpPr>
              <a:spLocks/>
            </p:cNvSpPr>
            <p:nvPr userDrawn="1"/>
          </p:nvSpPr>
          <p:spPr bwMode="auto">
            <a:xfrm>
              <a:off x="3163446" y="-1597117"/>
              <a:ext cx="760147" cy="1617539"/>
            </a:xfrm>
            <a:custGeom>
              <a:avLst/>
              <a:gdLst>
                <a:gd name="T0" fmla="*/ 0 w 504"/>
                <a:gd name="T1" fmla="*/ 1071 h 1071"/>
                <a:gd name="T2" fmla="*/ 13 w 504"/>
                <a:gd name="T3" fmla="*/ 1041 h 1071"/>
                <a:gd name="T4" fmla="*/ 28 w 504"/>
                <a:gd name="T5" fmla="*/ 1007 h 1071"/>
                <a:gd name="T6" fmla="*/ 68 w 504"/>
                <a:gd name="T7" fmla="*/ 920 h 1071"/>
                <a:gd name="T8" fmla="*/ 106 w 504"/>
                <a:gd name="T9" fmla="*/ 841 h 1071"/>
                <a:gd name="T10" fmla="*/ 123 w 504"/>
                <a:gd name="T11" fmla="*/ 793 h 1071"/>
                <a:gd name="T12" fmla="*/ 141 w 504"/>
                <a:gd name="T13" fmla="*/ 750 h 1071"/>
                <a:gd name="T14" fmla="*/ 207 w 504"/>
                <a:gd name="T15" fmla="*/ 592 h 1071"/>
                <a:gd name="T16" fmla="*/ 228 w 504"/>
                <a:gd name="T17" fmla="*/ 550 h 1071"/>
                <a:gd name="T18" fmla="*/ 248 w 504"/>
                <a:gd name="T19" fmla="*/ 509 h 1071"/>
                <a:gd name="T20" fmla="*/ 288 w 504"/>
                <a:gd name="T21" fmla="*/ 421 h 1071"/>
                <a:gd name="T22" fmla="*/ 325 w 504"/>
                <a:gd name="T23" fmla="*/ 334 h 1071"/>
                <a:gd name="T24" fmla="*/ 374 w 504"/>
                <a:gd name="T25" fmla="*/ 234 h 1071"/>
                <a:gd name="T26" fmla="*/ 418 w 504"/>
                <a:gd name="T27" fmla="*/ 122 h 1071"/>
                <a:gd name="T28" fmla="*/ 489 w 504"/>
                <a:gd name="T29" fmla="*/ 21 h 1071"/>
                <a:gd name="T30" fmla="*/ 504 w 504"/>
                <a:gd name="T31" fmla="*/ 0 h 1071"/>
                <a:gd name="T32" fmla="*/ 469 w 504"/>
                <a:gd name="T33" fmla="*/ 22 h 1071"/>
                <a:gd name="T34" fmla="*/ 442 w 504"/>
                <a:gd name="T35" fmla="*/ 58 h 1071"/>
                <a:gd name="T36" fmla="*/ 400 w 504"/>
                <a:gd name="T37" fmla="*/ 135 h 1071"/>
                <a:gd name="T38" fmla="*/ 364 w 504"/>
                <a:gd name="T39" fmla="*/ 216 h 1071"/>
                <a:gd name="T40" fmla="*/ 340 w 504"/>
                <a:gd name="T41" fmla="*/ 254 h 1071"/>
                <a:gd name="T42" fmla="*/ 318 w 504"/>
                <a:gd name="T43" fmla="*/ 292 h 1071"/>
                <a:gd name="T44" fmla="*/ 278 w 504"/>
                <a:gd name="T45" fmla="*/ 375 h 1071"/>
                <a:gd name="T46" fmla="*/ 244 w 504"/>
                <a:gd name="T47" fmla="*/ 469 h 1071"/>
                <a:gd name="T48" fmla="*/ 210 w 504"/>
                <a:gd name="T49" fmla="*/ 561 h 1071"/>
                <a:gd name="T50" fmla="*/ 173 w 504"/>
                <a:gd name="T51" fmla="*/ 648 h 1071"/>
                <a:gd name="T52" fmla="*/ 132 w 504"/>
                <a:gd name="T53" fmla="*/ 726 h 1071"/>
                <a:gd name="T54" fmla="*/ 99 w 504"/>
                <a:gd name="T55" fmla="*/ 819 h 1071"/>
                <a:gd name="T56" fmla="*/ 64 w 504"/>
                <a:gd name="T57" fmla="*/ 912 h 1071"/>
                <a:gd name="T58" fmla="*/ 44 w 504"/>
                <a:gd name="T59" fmla="*/ 957 h 1071"/>
                <a:gd name="T60" fmla="*/ 31 w 504"/>
                <a:gd name="T61" fmla="*/ 1000 h 1071"/>
                <a:gd name="T62" fmla="*/ 31 w 504"/>
                <a:gd name="T63" fmla="*/ 1000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4" h="1071">
                  <a:moveTo>
                    <a:pt x="0" y="1071"/>
                  </a:moveTo>
                  <a:cubicBezTo>
                    <a:pt x="6" y="1063"/>
                    <a:pt x="8" y="1050"/>
                    <a:pt x="13" y="1041"/>
                  </a:cubicBezTo>
                  <a:cubicBezTo>
                    <a:pt x="17" y="1029"/>
                    <a:pt x="25" y="1019"/>
                    <a:pt x="28" y="1007"/>
                  </a:cubicBezTo>
                  <a:cubicBezTo>
                    <a:pt x="39" y="977"/>
                    <a:pt x="53" y="948"/>
                    <a:pt x="68" y="920"/>
                  </a:cubicBezTo>
                  <a:cubicBezTo>
                    <a:pt x="82" y="895"/>
                    <a:pt x="94" y="868"/>
                    <a:pt x="106" y="841"/>
                  </a:cubicBezTo>
                  <a:cubicBezTo>
                    <a:pt x="112" y="825"/>
                    <a:pt x="115" y="808"/>
                    <a:pt x="123" y="793"/>
                  </a:cubicBezTo>
                  <a:cubicBezTo>
                    <a:pt x="129" y="779"/>
                    <a:pt x="135" y="763"/>
                    <a:pt x="141" y="750"/>
                  </a:cubicBezTo>
                  <a:cubicBezTo>
                    <a:pt x="161" y="696"/>
                    <a:pt x="180" y="641"/>
                    <a:pt x="207" y="592"/>
                  </a:cubicBezTo>
                  <a:cubicBezTo>
                    <a:pt x="217" y="579"/>
                    <a:pt x="221" y="565"/>
                    <a:pt x="228" y="550"/>
                  </a:cubicBezTo>
                  <a:cubicBezTo>
                    <a:pt x="235" y="537"/>
                    <a:pt x="243" y="524"/>
                    <a:pt x="248" y="509"/>
                  </a:cubicBezTo>
                  <a:cubicBezTo>
                    <a:pt x="259" y="479"/>
                    <a:pt x="276" y="451"/>
                    <a:pt x="288" y="421"/>
                  </a:cubicBezTo>
                  <a:cubicBezTo>
                    <a:pt x="300" y="391"/>
                    <a:pt x="312" y="363"/>
                    <a:pt x="325" y="334"/>
                  </a:cubicBezTo>
                  <a:cubicBezTo>
                    <a:pt x="341" y="300"/>
                    <a:pt x="361" y="269"/>
                    <a:pt x="374" y="234"/>
                  </a:cubicBezTo>
                  <a:cubicBezTo>
                    <a:pt x="387" y="196"/>
                    <a:pt x="400" y="158"/>
                    <a:pt x="418" y="122"/>
                  </a:cubicBezTo>
                  <a:cubicBezTo>
                    <a:pt x="436" y="86"/>
                    <a:pt x="465" y="55"/>
                    <a:pt x="489" y="21"/>
                  </a:cubicBezTo>
                  <a:cubicBezTo>
                    <a:pt x="493" y="14"/>
                    <a:pt x="498" y="6"/>
                    <a:pt x="504" y="0"/>
                  </a:cubicBezTo>
                  <a:cubicBezTo>
                    <a:pt x="494" y="10"/>
                    <a:pt x="480" y="12"/>
                    <a:pt x="469" y="22"/>
                  </a:cubicBezTo>
                  <a:cubicBezTo>
                    <a:pt x="459" y="32"/>
                    <a:pt x="451" y="46"/>
                    <a:pt x="442" y="58"/>
                  </a:cubicBezTo>
                  <a:cubicBezTo>
                    <a:pt x="427" y="81"/>
                    <a:pt x="410" y="108"/>
                    <a:pt x="400" y="135"/>
                  </a:cubicBezTo>
                  <a:cubicBezTo>
                    <a:pt x="390" y="163"/>
                    <a:pt x="376" y="189"/>
                    <a:pt x="364" y="216"/>
                  </a:cubicBezTo>
                  <a:cubicBezTo>
                    <a:pt x="358" y="230"/>
                    <a:pt x="349" y="243"/>
                    <a:pt x="340" y="254"/>
                  </a:cubicBezTo>
                  <a:cubicBezTo>
                    <a:pt x="330" y="265"/>
                    <a:pt x="324" y="279"/>
                    <a:pt x="318" y="292"/>
                  </a:cubicBezTo>
                  <a:cubicBezTo>
                    <a:pt x="306" y="320"/>
                    <a:pt x="291" y="346"/>
                    <a:pt x="278" y="375"/>
                  </a:cubicBezTo>
                  <a:cubicBezTo>
                    <a:pt x="265" y="406"/>
                    <a:pt x="254" y="437"/>
                    <a:pt x="244" y="469"/>
                  </a:cubicBezTo>
                  <a:cubicBezTo>
                    <a:pt x="234" y="500"/>
                    <a:pt x="223" y="531"/>
                    <a:pt x="210" y="561"/>
                  </a:cubicBezTo>
                  <a:cubicBezTo>
                    <a:pt x="197" y="589"/>
                    <a:pt x="185" y="619"/>
                    <a:pt x="173" y="648"/>
                  </a:cubicBezTo>
                  <a:cubicBezTo>
                    <a:pt x="162" y="675"/>
                    <a:pt x="145" y="699"/>
                    <a:pt x="132" y="726"/>
                  </a:cubicBezTo>
                  <a:cubicBezTo>
                    <a:pt x="118" y="755"/>
                    <a:pt x="106" y="788"/>
                    <a:pt x="99" y="819"/>
                  </a:cubicBezTo>
                  <a:cubicBezTo>
                    <a:pt x="90" y="851"/>
                    <a:pt x="76" y="883"/>
                    <a:pt x="64" y="912"/>
                  </a:cubicBezTo>
                  <a:cubicBezTo>
                    <a:pt x="57" y="927"/>
                    <a:pt x="49" y="942"/>
                    <a:pt x="44" y="957"/>
                  </a:cubicBezTo>
                  <a:cubicBezTo>
                    <a:pt x="39" y="970"/>
                    <a:pt x="38" y="989"/>
                    <a:pt x="31" y="1000"/>
                  </a:cubicBezTo>
                  <a:cubicBezTo>
                    <a:pt x="31" y="1000"/>
                    <a:pt x="31" y="1000"/>
                    <a:pt x="31" y="100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8"/>
            <p:cNvSpPr>
              <a:spLocks/>
            </p:cNvSpPr>
            <p:nvPr userDrawn="1"/>
          </p:nvSpPr>
          <p:spPr bwMode="auto">
            <a:xfrm>
              <a:off x="8040381" y="192224"/>
              <a:ext cx="343606" cy="1217205"/>
            </a:xfrm>
            <a:custGeom>
              <a:avLst/>
              <a:gdLst>
                <a:gd name="T0" fmla="*/ 103 w 228"/>
                <a:gd name="T1" fmla="*/ 0 h 806"/>
                <a:gd name="T2" fmla="*/ 139 w 228"/>
                <a:gd name="T3" fmla="*/ 152 h 806"/>
                <a:gd name="T4" fmla="*/ 213 w 228"/>
                <a:gd name="T5" fmla="*/ 329 h 806"/>
                <a:gd name="T6" fmla="*/ 205 w 228"/>
                <a:gd name="T7" fmla="*/ 563 h 806"/>
                <a:gd name="T8" fmla="*/ 202 w 228"/>
                <a:gd name="T9" fmla="*/ 806 h 806"/>
                <a:gd name="T10" fmla="*/ 87 w 228"/>
                <a:gd name="T11" fmla="*/ 638 h 806"/>
                <a:gd name="T12" fmla="*/ 10 w 228"/>
                <a:gd name="T13" fmla="*/ 412 h 806"/>
                <a:gd name="T14" fmla="*/ 2 w 228"/>
                <a:gd name="T15" fmla="*/ 285 h 806"/>
                <a:gd name="T16" fmla="*/ 28 w 228"/>
                <a:gd name="T17" fmla="*/ 183 h 806"/>
                <a:gd name="T18" fmla="*/ 45 w 228"/>
                <a:gd name="T19" fmla="*/ 143 h 806"/>
                <a:gd name="T20" fmla="*/ 72 w 228"/>
                <a:gd name="T21" fmla="*/ 102 h 806"/>
                <a:gd name="T22" fmla="*/ 88 w 228"/>
                <a:gd name="T23" fmla="*/ 28 h 806"/>
                <a:gd name="T24" fmla="*/ 88 w 228"/>
                <a:gd name="T25" fmla="*/ 28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806">
                  <a:moveTo>
                    <a:pt x="103" y="0"/>
                  </a:moveTo>
                  <a:cubicBezTo>
                    <a:pt x="102" y="59"/>
                    <a:pt x="111" y="100"/>
                    <a:pt x="139" y="152"/>
                  </a:cubicBezTo>
                  <a:cubicBezTo>
                    <a:pt x="170" y="211"/>
                    <a:pt x="202" y="264"/>
                    <a:pt x="213" y="329"/>
                  </a:cubicBezTo>
                  <a:cubicBezTo>
                    <a:pt x="228" y="407"/>
                    <a:pt x="218" y="486"/>
                    <a:pt x="205" y="563"/>
                  </a:cubicBezTo>
                  <a:cubicBezTo>
                    <a:pt x="195" y="637"/>
                    <a:pt x="176" y="736"/>
                    <a:pt x="202" y="806"/>
                  </a:cubicBezTo>
                  <a:cubicBezTo>
                    <a:pt x="151" y="769"/>
                    <a:pt x="117" y="693"/>
                    <a:pt x="87" y="638"/>
                  </a:cubicBezTo>
                  <a:cubicBezTo>
                    <a:pt x="51" y="569"/>
                    <a:pt x="24" y="490"/>
                    <a:pt x="10" y="412"/>
                  </a:cubicBezTo>
                  <a:cubicBezTo>
                    <a:pt x="3" y="373"/>
                    <a:pt x="0" y="325"/>
                    <a:pt x="2" y="285"/>
                  </a:cubicBezTo>
                  <a:cubicBezTo>
                    <a:pt x="0" y="251"/>
                    <a:pt x="18" y="216"/>
                    <a:pt x="28" y="183"/>
                  </a:cubicBezTo>
                  <a:cubicBezTo>
                    <a:pt x="35" y="170"/>
                    <a:pt x="39" y="155"/>
                    <a:pt x="45" y="143"/>
                  </a:cubicBezTo>
                  <a:cubicBezTo>
                    <a:pt x="54" y="128"/>
                    <a:pt x="68" y="117"/>
                    <a:pt x="72" y="102"/>
                  </a:cubicBezTo>
                  <a:cubicBezTo>
                    <a:pt x="84" y="84"/>
                    <a:pt x="91" y="44"/>
                    <a:pt x="88" y="28"/>
                  </a:cubicBezTo>
                  <a:cubicBezTo>
                    <a:pt x="88" y="28"/>
                    <a:pt x="88" y="28"/>
                    <a:pt x="88" y="28"/>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9"/>
            <p:cNvSpPr>
              <a:spLocks/>
            </p:cNvSpPr>
            <p:nvPr userDrawn="1"/>
          </p:nvSpPr>
          <p:spPr bwMode="auto">
            <a:xfrm>
              <a:off x="6962561" y="-940701"/>
              <a:ext cx="2359859" cy="2034079"/>
            </a:xfrm>
            <a:custGeom>
              <a:avLst/>
              <a:gdLst>
                <a:gd name="T0" fmla="*/ 1435 w 1564"/>
                <a:gd name="T1" fmla="*/ 83 h 1348"/>
                <a:gd name="T2" fmla="*/ 1278 w 1564"/>
                <a:gd name="T3" fmla="*/ 213 h 1348"/>
                <a:gd name="T4" fmla="*/ 991 w 1564"/>
                <a:gd name="T5" fmla="*/ 507 h 1348"/>
                <a:gd name="T6" fmla="*/ 896 w 1564"/>
                <a:gd name="T7" fmla="*/ 573 h 1348"/>
                <a:gd name="T8" fmla="*/ 691 w 1564"/>
                <a:gd name="T9" fmla="*/ 622 h 1348"/>
                <a:gd name="T10" fmla="*/ 298 w 1564"/>
                <a:gd name="T11" fmla="*/ 829 h 1348"/>
                <a:gd name="T12" fmla="*/ 114 w 1564"/>
                <a:gd name="T13" fmla="*/ 1078 h 1348"/>
                <a:gd name="T14" fmla="*/ 464 w 1564"/>
                <a:gd name="T15" fmla="*/ 976 h 1348"/>
                <a:gd name="T16" fmla="*/ 856 w 1564"/>
                <a:gd name="T17" fmla="*/ 639 h 1348"/>
                <a:gd name="T18" fmla="*/ 940 w 1564"/>
                <a:gd name="T19" fmla="*/ 561 h 1348"/>
                <a:gd name="T20" fmla="*/ 890 w 1564"/>
                <a:gd name="T21" fmla="*/ 637 h 1348"/>
                <a:gd name="T22" fmla="*/ 769 w 1564"/>
                <a:gd name="T23" fmla="*/ 779 h 1348"/>
                <a:gd name="T24" fmla="*/ 361 w 1564"/>
                <a:gd name="T25" fmla="*/ 1144 h 1348"/>
                <a:gd name="T26" fmla="*/ 268 w 1564"/>
                <a:gd name="T27" fmla="*/ 1316 h 1348"/>
                <a:gd name="T28" fmla="*/ 411 w 1564"/>
                <a:gd name="T29" fmla="*/ 1249 h 1348"/>
                <a:gd name="T30" fmla="*/ 727 w 1564"/>
                <a:gd name="T31" fmla="*/ 983 h 1348"/>
                <a:gd name="T32" fmla="*/ 785 w 1564"/>
                <a:gd name="T33" fmla="*/ 803 h 1348"/>
                <a:gd name="T34" fmla="*/ 919 w 1564"/>
                <a:gd name="T35" fmla="*/ 635 h 1348"/>
                <a:gd name="T36" fmla="*/ 1153 w 1564"/>
                <a:gd name="T37" fmla="*/ 359 h 1348"/>
                <a:gd name="T38" fmla="*/ 1112 w 1564"/>
                <a:gd name="T39" fmla="*/ 700 h 1348"/>
                <a:gd name="T40" fmla="*/ 1222 w 1564"/>
                <a:gd name="T41" fmla="*/ 1187 h 1348"/>
                <a:gd name="T42" fmla="*/ 1222 w 1564"/>
                <a:gd name="T43" fmla="*/ 1348 h 1348"/>
                <a:gd name="T44" fmla="*/ 1332 w 1564"/>
                <a:gd name="T45" fmla="*/ 1136 h 1348"/>
                <a:gd name="T46" fmla="*/ 1289 w 1564"/>
                <a:gd name="T47" fmla="*/ 663 h 1348"/>
                <a:gd name="T48" fmla="*/ 1211 w 1564"/>
                <a:gd name="T49" fmla="*/ 459 h 1348"/>
                <a:gd name="T50" fmla="*/ 1189 w 1564"/>
                <a:gd name="T51" fmla="*/ 338 h 1348"/>
                <a:gd name="T52" fmla="*/ 1311 w 1564"/>
                <a:gd name="T53" fmla="*/ 210 h 1348"/>
                <a:gd name="T54" fmla="*/ 1262 w 1564"/>
                <a:gd name="T55" fmla="*/ 407 h 1348"/>
                <a:gd name="T56" fmla="*/ 1360 w 1564"/>
                <a:gd name="T57" fmla="*/ 906 h 1348"/>
                <a:gd name="T58" fmla="*/ 1485 w 1564"/>
                <a:gd name="T59" fmla="*/ 1166 h 1348"/>
                <a:gd name="T60" fmla="*/ 1544 w 1564"/>
                <a:gd name="T61" fmla="*/ 1038 h 1348"/>
                <a:gd name="T62" fmla="*/ 1547 w 1564"/>
                <a:gd name="T63" fmla="*/ 790 h 1348"/>
                <a:gd name="T64" fmla="*/ 1449 w 1564"/>
                <a:gd name="T65" fmla="*/ 467 h 1348"/>
                <a:gd name="T66" fmla="*/ 1354 w 1564"/>
                <a:gd name="T67" fmla="*/ 262 h 1348"/>
                <a:gd name="T68" fmla="*/ 1456 w 1564"/>
                <a:gd name="T69" fmla="*/ 94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4" h="1348">
                  <a:moveTo>
                    <a:pt x="1518" y="0"/>
                  </a:moveTo>
                  <a:cubicBezTo>
                    <a:pt x="1521" y="17"/>
                    <a:pt x="1448" y="68"/>
                    <a:pt x="1435" y="83"/>
                  </a:cubicBezTo>
                  <a:cubicBezTo>
                    <a:pt x="1411" y="104"/>
                    <a:pt x="1378" y="121"/>
                    <a:pt x="1355" y="142"/>
                  </a:cubicBezTo>
                  <a:cubicBezTo>
                    <a:pt x="1329" y="166"/>
                    <a:pt x="1303" y="189"/>
                    <a:pt x="1278" y="213"/>
                  </a:cubicBezTo>
                  <a:cubicBezTo>
                    <a:pt x="1229" y="257"/>
                    <a:pt x="1165" y="293"/>
                    <a:pt x="1119" y="345"/>
                  </a:cubicBezTo>
                  <a:cubicBezTo>
                    <a:pt x="1073" y="397"/>
                    <a:pt x="1037" y="455"/>
                    <a:pt x="991" y="507"/>
                  </a:cubicBezTo>
                  <a:cubicBezTo>
                    <a:pt x="984" y="509"/>
                    <a:pt x="981" y="519"/>
                    <a:pt x="974" y="527"/>
                  </a:cubicBezTo>
                  <a:cubicBezTo>
                    <a:pt x="951" y="548"/>
                    <a:pt x="925" y="562"/>
                    <a:pt x="896" y="573"/>
                  </a:cubicBezTo>
                  <a:cubicBezTo>
                    <a:pt x="868" y="589"/>
                    <a:pt x="838" y="586"/>
                    <a:pt x="806" y="591"/>
                  </a:cubicBezTo>
                  <a:cubicBezTo>
                    <a:pt x="768" y="598"/>
                    <a:pt x="729" y="610"/>
                    <a:pt x="691" y="622"/>
                  </a:cubicBezTo>
                  <a:cubicBezTo>
                    <a:pt x="616" y="648"/>
                    <a:pt x="536" y="670"/>
                    <a:pt x="460" y="704"/>
                  </a:cubicBezTo>
                  <a:cubicBezTo>
                    <a:pt x="395" y="730"/>
                    <a:pt x="350" y="787"/>
                    <a:pt x="298" y="829"/>
                  </a:cubicBezTo>
                  <a:cubicBezTo>
                    <a:pt x="198" y="916"/>
                    <a:pt x="121" y="1028"/>
                    <a:pt x="0" y="1092"/>
                  </a:cubicBezTo>
                  <a:cubicBezTo>
                    <a:pt x="28" y="1076"/>
                    <a:pt x="80" y="1085"/>
                    <a:pt x="114" y="1078"/>
                  </a:cubicBezTo>
                  <a:cubicBezTo>
                    <a:pt x="155" y="1068"/>
                    <a:pt x="199" y="1061"/>
                    <a:pt x="238" y="1053"/>
                  </a:cubicBezTo>
                  <a:cubicBezTo>
                    <a:pt x="318" y="1036"/>
                    <a:pt x="390" y="1008"/>
                    <a:pt x="464" y="976"/>
                  </a:cubicBezTo>
                  <a:cubicBezTo>
                    <a:pt x="588" y="920"/>
                    <a:pt x="681" y="831"/>
                    <a:pt x="773" y="728"/>
                  </a:cubicBezTo>
                  <a:cubicBezTo>
                    <a:pt x="800" y="696"/>
                    <a:pt x="828" y="670"/>
                    <a:pt x="856" y="639"/>
                  </a:cubicBezTo>
                  <a:cubicBezTo>
                    <a:pt x="867" y="626"/>
                    <a:pt x="881" y="606"/>
                    <a:pt x="892" y="593"/>
                  </a:cubicBezTo>
                  <a:cubicBezTo>
                    <a:pt x="909" y="580"/>
                    <a:pt x="928" y="579"/>
                    <a:pt x="940" y="561"/>
                  </a:cubicBezTo>
                  <a:cubicBezTo>
                    <a:pt x="940" y="561"/>
                    <a:pt x="940" y="561"/>
                    <a:pt x="940" y="561"/>
                  </a:cubicBezTo>
                  <a:cubicBezTo>
                    <a:pt x="919" y="579"/>
                    <a:pt x="906" y="614"/>
                    <a:pt x="890" y="637"/>
                  </a:cubicBezTo>
                  <a:cubicBezTo>
                    <a:pt x="872" y="663"/>
                    <a:pt x="851" y="686"/>
                    <a:pt x="831" y="709"/>
                  </a:cubicBezTo>
                  <a:cubicBezTo>
                    <a:pt x="810" y="733"/>
                    <a:pt x="789" y="756"/>
                    <a:pt x="769" y="779"/>
                  </a:cubicBezTo>
                  <a:cubicBezTo>
                    <a:pt x="743" y="808"/>
                    <a:pt x="727" y="821"/>
                    <a:pt x="691" y="835"/>
                  </a:cubicBezTo>
                  <a:cubicBezTo>
                    <a:pt x="543" y="898"/>
                    <a:pt x="434" y="1005"/>
                    <a:pt x="361" y="1144"/>
                  </a:cubicBezTo>
                  <a:cubicBezTo>
                    <a:pt x="321" y="1215"/>
                    <a:pt x="270" y="1272"/>
                    <a:pt x="217" y="1332"/>
                  </a:cubicBezTo>
                  <a:cubicBezTo>
                    <a:pt x="234" y="1323"/>
                    <a:pt x="254" y="1322"/>
                    <a:pt x="268" y="1316"/>
                  </a:cubicBezTo>
                  <a:cubicBezTo>
                    <a:pt x="287" y="1310"/>
                    <a:pt x="299" y="1302"/>
                    <a:pt x="314" y="1297"/>
                  </a:cubicBezTo>
                  <a:cubicBezTo>
                    <a:pt x="344" y="1278"/>
                    <a:pt x="378" y="1266"/>
                    <a:pt x="411" y="1249"/>
                  </a:cubicBezTo>
                  <a:cubicBezTo>
                    <a:pt x="471" y="1219"/>
                    <a:pt x="528" y="1191"/>
                    <a:pt x="577" y="1151"/>
                  </a:cubicBezTo>
                  <a:cubicBezTo>
                    <a:pt x="633" y="1099"/>
                    <a:pt x="686" y="1049"/>
                    <a:pt x="727" y="983"/>
                  </a:cubicBezTo>
                  <a:cubicBezTo>
                    <a:pt x="745" y="957"/>
                    <a:pt x="760" y="929"/>
                    <a:pt x="766" y="897"/>
                  </a:cubicBezTo>
                  <a:cubicBezTo>
                    <a:pt x="776" y="865"/>
                    <a:pt x="764" y="831"/>
                    <a:pt x="785" y="803"/>
                  </a:cubicBezTo>
                  <a:cubicBezTo>
                    <a:pt x="812" y="762"/>
                    <a:pt x="839" y="726"/>
                    <a:pt x="871" y="690"/>
                  </a:cubicBezTo>
                  <a:cubicBezTo>
                    <a:pt x="887" y="672"/>
                    <a:pt x="903" y="654"/>
                    <a:pt x="919" y="635"/>
                  </a:cubicBezTo>
                  <a:cubicBezTo>
                    <a:pt x="938" y="615"/>
                    <a:pt x="942" y="595"/>
                    <a:pt x="957" y="572"/>
                  </a:cubicBezTo>
                  <a:cubicBezTo>
                    <a:pt x="1012" y="495"/>
                    <a:pt x="1091" y="429"/>
                    <a:pt x="1153" y="359"/>
                  </a:cubicBezTo>
                  <a:cubicBezTo>
                    <a:pt x="1172" y="348"/>
                    <a:pt x="1158" y="440"/>
                    <a:pt x="1154" y="450"/>
                  </a:cubicBezTo>
                  <a:cubicBezTo>
                    <a:pt x="1126" y="528"/>
                    <a:pt x="1107" y="617"/>
                    <a:pt x="1112" y="700"/>
                  </a:cubicBezTo>
                  <a:cubicBezTo>
                    <a:pt x="1119" y="813"/>
                    <a:pt x="1149" y="914"/>
                    <a:pt x="1180" y="1020"/>
                  </a:cubicBezTo>
                  <a:cubicBezTo>
                    <a:pt x="1193" y="1073"/>
                    <a:pt x="1209" y="1133"/>
                    <a:pt x="1222" y="1187"/>
                  </a:cubicBezTo>
                  <a:cubicBezTo>
                    <a:pt x="1229" y="1220"/>
                    <a:pt x="1228" y="1252"/>
                    <a:pt x="1225" y="1282"/>
                  </a:cubicBezTo>
                  <a:cubicBezTo>
                    <a:pt x="1225" y="1287"/>
                    <a:pt x="1219" y="1346"/>
                    <a:pt x="1222" y="1348"/>
                  </a:cubicBezTo>
                  <a:cubicBezTo>
                    <a:pt x="1222" y="1348"/>
                    <a:pt x="1222" y="1348"/>
                    <a:pt x="1222" y="1348"/>
                  </a:cubicBezTo>
                  <a:cubicBezTo>
                    <a:pt x="1275" y="1294"/>
                    <a:pt x="1311" y="1211"/>
                    <a:pt x="1332" y="1136"/>
                  </a:cubicBezTo>
                  <a:cubicBezTo>
                    <a:pt x="1354" y="1054"/>
                    <a:pt x="1349" y="971"/>
                    <a:pt x="1346" y="885"/>
                  </a:cubicBezTo>
                  <a:cubicBezTo>
                    <a:pt x="1344" y="809"/>
                    <a:pt x="1313" y="735"/>
                    <a:pt x="1289" y="663"/>
                  </a:cubicBezTo>
                  <a:cubicBezTo>
                    <a:pt x="1277" y="629"/>
                    <a:pt x="1270" y="595"/>
                    <a:pt x="1258" y="562"/>
                  </a:cubicBezTo>
                  <a:cubicBezTo>
                    <a:pt x="1247" y="528"/>
                    <a:pt x="1225" y="495"/>
                    <a:pt x="1211" y="459"/>
                  </a:cubicBezTo>
                  <a:cubicBezTo>
                    <a:pt x="1202" y="432"/>
                    <a:pt x="1200" y="403"/>
                    <a:pt x="1196" y="376"/>
                  </a:cubicBezTo>
                  <a:cubicBezTo>
                    <a:pt x="1193" y="364"/>
                    <a:pt x="1187" y="350"/>
                    <a:pt x="1189" y="338"/>
                  </a:cubicBezTo>
                  <a:cubicBezTo>
                    <a:pt x="1188" y="323"/>
                    <a:pt x="1197" y="317"/>
                    <a:pt x="1209" y="304"/>
                  </a:cubicBezTo>
                  <a:cubicBezTo>
                    <a:pt x="1241" y="268"/>
                    <a:pt x="1274" y="237"/>
                    <a:pt x="1311" y="210"/>
                  </a:cubicBezTo>
                  <a:cubicBezTo>
                    <a:pt x="1343" y="211"/>
                    <a:pt x="1293" y="282"/>
                    <a:pt x="1287" y="295"/>
                  </a:cubicBezTo>
                  <a:cubicBezTo>
                    <a:pt x="1269" y="330"/>
                    <a:pt x="1264" y="367"/>
                    <a:pt x="1262" y="407"/>
                  </a:cubicBezTo>
                  <a:cubicBezTo>
                    <a:pt x="1259" y="493"/>
                    <a:pt x="1267" y="578"/>
                    <a:pt x="1294" y="662"/>
                  </a:cubicBezTo>
                  <a:cubicBezTo>
                    <a:pt x="1318" y="744"/>
                    <a:pt x="1350" y="823"/>
                    <a:pt x="1360" y="906"/>
                  </a:cubicBezTo>
                  <a:cubicBezTo>
                    <a:pt x="1365" y="957"/>
                    <a:pt x="1406" y="984"/>
                    <a:pt x="1423" y="1028"/>
                  </a:cubicBezTo>
                  <a:cubicBezTo>
                    <a:pt x="1441" y="1076"/>
                    <a:pt x="1466" y="1121"/>
                    <a:pt x="1485" y="1166"/>
                  </a:cubicBezTo>
                  <a:cubicBezTo>
                    <a:pt x="1502" y="1204"/>
                    <a:pt x="1506" y="1258"/>
                    <a:pt x="1501" y="1300"/>
                  </a:cubicBezTo>
                  <a:cubicBezTo>
                    <a:pt x="1510" y="1211"/>
                    <a:pt x="1535" y="1126"/>
                    <a:pt x="1544" y="1038"/>
                  </a:cubicBezTo>
                  <a:cubicBezTo>
                    <a:pt x="1547" y="998"/>
                    <a:pt x="1554" y="958"/>
                    <a:pt x="1557" y="919"/>
                  </a:cubicBezTo>
                  <a:cubicBezTo>
                    <a:pt x="1564" y="875"/>
                    <a:pt x="1551" y="831"/>
                    <a:pt x="1547" y="790"/>
                  </a:cubicBezTo>
                  <a:cubicBezTo>
                    <a:pt x="1532" y="712"/>
                    <a:pt x="1509" y="650"/>
                    <a:pt x="1483" y="580"/>
                  </a:cubicBezTo>
                  <a:cubicBezTo>
                    <a:pt x="1468" y="544"/>
                    <a:pt x="1461" y="505"/>
                    <a:pt x="1449" y="467"/>
                  </a:cubicBezTo>
                  <a:cubicBezTo>
                    <a:pt x="1434" y="426"/>
                    <a:pt x="1417" y="388"/>
                    <a:pt x="1403" y="347"/>
                  </a:cubicBezTo>
                  <a:cubicBezTo>
                    <a:pt x="1389" y="316"/>
                    <a:pt x="1370" y="290"/>
                    <a:pt x="1354" y="262"/>
                  </a:cubicBezTo>
                  <a:cubicBezTo>
                    <a:pt x="1329" y="221"/>
                    <a:pt x="1349" y="193"/>
                    <a:pt x="1377" y="162"/>
                  </a:cubicBezTo>
                  <a:cubicBezTo>
                    <a:pt x="1402" y="134"/>
                    <a:pt x="1428" y="115"/>
                    <a:pt x="1456" y="94"/>
                  </a:cubicBezTo>
                  <a:cubicBezTo>
                    <a:pt x="1473" y="80"/>
                    <a:pt x="1500" y="49"/>
                    <a:pt x="1520" y="48"/>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0"/>
            <p:cNvSpPr>
              <a:spLocks/>
            </p:cNvSpPr>
            <p:nvPr userDrawn="1"/>
          </p:nvSpPr>
          <p:spPr bwMode="auto">
            <a:xfrm>
              <a:off x="8351571" y="-33065"/>
              <a:ext cx="440853" cy="1291761"/>
            </a:xfrm>
            <a:custGeom>
              <a:avLst/>
              <a:gdLst>
                <a:gd name="T0" fmla="*/ 19 w 292"/>
                <a:gd name="T1" fmla="*/ 5 h 855"/>
                <a:gd name="T2" fmla="*/ 19 w 292"/>
                <a:gd name="T3" fmla="*/ 0 h 855"/>
                <a:gd name="T4" fmla="*/ 24 w 292"/>
                <a:gd name="T5" fmla="*/ 47 h 855"/>
                <a:gd name="T6" fmla="*/ 53 w 292"/>
                <a:gd name="T7" fmla="*/ 133 h 855"/>
                <a:gd name="T8" fmla="*/ 132 w 292"/>
                <a:gd name="T9" fmla="*/ 222 h 855"/>
                <a:gd name="T10" fmla="*/ 203 w 292"/>
                <a:gd name="T11" fmla="*/ 303 h 855"/>
                <a:gd name="T12" fmla="*/ 279 w 292"/>
                <a:gd name="T13" fmla="*/ 422 h 855"/>
                <a:gd name="T14" fmla="*/ 279 w 292"/>
                <a:gd name="T15" fmla="*/ 593 h 855"/>
                <a:gd name="T16" fmla="*/ 238 w 292"/>
                <a:gd name="T17" fmla="*/ 718 h 855"/>
                <a:gd name="T18" fmla="*/ 241 w 292"/>
                <a:gd name="T19" fmla="*/ 855 h 855"/>
                <a:gd name="T20" fmla="*/ 144 w 292"/>
                <a:gd name="T21" fmla="*/ 677 h 855"/>
                <a:gd name="T22" fmla="*/ 119 w 292"/>
                <a:gd name="T23" fmla="*/ 576 h 855"/>
                <a:gd name="T24" fmla="*/ 85 w 292"/>
                <a:gd name="T25" fmla="*/ 467 h 855"/>
                <a:gd name="T26" fmla="*/ 32 w 292"/>
                <a:gd name="T27" fmla="*/ 235 h 855"/>
                <a:gd name="T28" fmla="*/ 21 w 292"/>
                <a:gd name="T29" fmla="*/ 118 h 855"/>
                <a:gd name="T30" fmla="*/ 0 w 292"/>
                <a:gd name="T31" fmla="*/ 26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2" h="855">
                  <a:moveTo>
                    <a:pt x="19" y="5"/>
                  </a:moveTo>
                  <a:cubicBezTo>
                    <a:pt x="19" y="0"/>
                    <a:pt x="19" y="0"/>
                    <a:pt x="19" y="0"/>
                  </a:cubicBezTo>
                  <a:cubicBezTo>
                    <a:pt x="24" y="15"/>
                    <a:pt x="20" y="30"/>
                    <a:pt x="24" y="47"/>
                  </a:cubicBezTo>
                  <a:cubicBezTo>
                    <a:pt x="25" y="76"/>
                    <a:pt x="35" y="107"/>
                    <a:pt x="53" y="133"/>
                  </a:cubicBezTo>
                  <a:cubicBezTo>
                    <a:pt x="75" y="166"/>
                    <a:pt x="108" y="191"/>
                    <a:pt x="132" y="222"/>
                  </a:cubicBezTo>
                  <a:cubicBezTo>
                    <a:pt x="158" y="250"/>
                    <a:pt x="180" y="278"/>
                    <a:pt x="203" y="303"/>
                  </a:cubicBezTo>
                  <a:cubicBezTo>
                    <a:pt x="235" y="336"/>
                    <a:pt x="271" y="378"/>
                    <a:pt x="279" y="422"/>
                  </a:cubicBezTo>
                  <a:cubicBezTo>
                    <a:pt x="292" y="480"/>
                    <a:pt x="288" y="536"/>
                    <a:pt x="279" y="593"/>
                  </a:cubicBezTo>
                  <a:cubicBezTo>
                    <a:pt x="272" y="638"/>
                    <a:pt x="250" y="678"/>
                    <a:pt x="238" y="718"/>
                  </a:cubicBezTo>
                  <a:cubicBezTo>
                    <a:pt x="225" y="763"/>
                    <a:pt x="233" y="812"/>
                    <a:pt x="241" y="855"/>
                  </a:cubicBezTo>
                  <a:cubicBezTo>
                    <a:pt x="205" y="796"/>
                    <a:pt x="165" y="742"/>
                    <a:pt x="144" y="677"/>
                  </a:cubicBezTo>
                  <a:cubicBezTo>
                    <a:pt x="133" y="644"/>
                    <a:pt x="128" y="607"/>
                    <a:pt x="119" y="576"/>
                  </a:cubicBezTo>
                  <a:cubicBezTo>
                    <a:pt x="107" y="537"/>
                    <a:pt x="95" y="504"/>
                    <a:pt x="85" y="467"/>
                  </a:cubicBezTo>
                  <a:cubicBezTo>
                    <a:pt x="66" y="390"/>
                    <a:pt x="40" y="315"/>
                    <a:pt x="32" y="235"/>
                  </a:cubicBezTo>
                  <a:cubicBezTo>
                    <a:pt x="30" y="196"/>
                    <a:pt x="28" y="157"/>
                    <a:pt x="21" y="118"/>
                  </a:cubicBezTo>
                  <a:cubicBezTo>
                    <a:pt x="14" y="89"/>
                    <a:pt x="0" y="58"/>
                    <a:pt x="0" y="26"/>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1"/>
            <p:cNvSpPr>
              <a:spLocks/>
            </p:cNvSpPr>
            <p:nvPr userDrawn="1"/>
          </p:nvSpPr>
          <p:spPr bwMode="auto">
            <a:xfrm>
              <a:off x="7427411" y="-494525"/>
              <a:ext cx="1354974" cy="499200"/>
            </a:xfrm>
            <a:custGeom>
              <a:avLst/>
              <a:gdLst>
                <a:gd name="T0" fmla="*/ 899 w 899"/>
                <a:gd name="T1" fmla="*/ 0 h 330"/>
                <a:gd name="T2" fmla="*/ 782 w 899"/>
                <a:gd name="T3" fmla="*/ 44 h 330"/>
                <a:gd name="T4" fmla="*/ 561 w 899"/>
                <a:gd name="T5" fmla="*/ 42 h 330"/>
                <a:gd name="T6" fmla="*/ 257 w 899"/>
                <a:gd name="T7" fmla="*/ 119 h 330"/>
                <a:gd name="T8" fmla="*/ 131 w 899"/>
                <a:gd name="T9" fmla="*/ 197 h 330"/>
                <a:gd name="T10" fmla="*/ 0 w 899"/>
                <a:gd name="T11" fmla="*/ 252 h 330"/>
                <a:gd name="T12" fmla="*/ 48 w 899"/>
                <a:gd name="T13" fmla="*/ 281 h 330"/>
                <a:gd name="T14" fmla="*/ 118 w 899"/>
                <a:gd name="T15" fmla="*/ 311 h 330"/>
                <a:gd name="T16" fmla="*/ 264 w 899"/>
                <a:gd name="T17" fmla="*/ 324 h 330"/>
                <a:gd name="T18" fmla="*/ 494 w 899"/>
                <a:gd name="T19" fmla="*/ 242 h 330"/>
                <a:gd name="T20" fmla="*/ 688 w 899"/>
                <a:gd name="T21" fmla="*/ 123 h 330"/>
                <a:gd name="T22" fmla="*/ 778 w 899"/>
                <a:gd name="T23" fmla="*/ 68 h 330"/>
                <a:gd name="T24" fmla="*/ 863 w 899"/>
                <a:gd name="T25" fmla="*/ 4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9" h="330">
                  <a:moveTo>
                    <a:pt x="899" y="0"/>
                  </a:moveTo>
                  <a:cubicBezTo>
                    <a:pt x="876" y="26"/>
                    <a:pt x="813" y="34"/>
                    <a:pt x="782" y="44"/>
                  </a:cubicBezTo>
                  <a:cubicBezTo>
                    <a:pt x="712" y="70"/>
                    <a:pt x="630" y="52"/>
                    <a:pt x="561" y="42"/>
                  </a:cubicBezTo>
                  <a:cubicBezTo>
                    <a:pt x="460" y="31"/>
                    <a:pt x="345" y="77"/>
                    <a:pt x="257" y="119"/>
                  </a:cubicBezTo>
                  <a:cubicBezTo>
                    <a:pt x="214" y="141"/>
                    <a:pt x="166" y="168"/>
                    <a:pt x="131" y="197"/>
                  </a:cubicBezTo>
                  <a:cubicBezTo>
                    <a:pt x="91" y="227"/>
                    <a:pt x="43" y="239"/>
                    <a:pt x="0" y="252"/>
                  </a:cubicBezTo>
                  <a:cubicBezTo>
                    <a:pt x="17" y="258"/>
                    <a:pt x="33" y="272"/>
                    <a:pt x="48" y="281"/>
                  </a:cubicBezTo>
                  <a:cubicBezTo>
                    <a:pt x="71" y="292"/>
                    <a:pt x="96" y="300"/>
                    <a:pt x="118" y="311"/>
                  </a:cubicBezTo>
                  <a:cubicBezTo>
                    <a:pt x="166" y="330"/>
                    <a:pt x="215" y="327"/>
                    <a:pt x="264" y="324"/>
                  </a:cubicBezTo>
                  <a:cubicBezTo>
                    <a:pt x="344" y="317"/>
                    <a:pt x="423" y="281"/>
                    <a:pt x="494" y="242"/>
                  </a:cubicBezTo>
                  <a:cubicBezTo>
                    <a:pt x="561" y="209"/>
                    <a:pt x="627" y="165"/>
                    <a:pt x="688" y="123"/>
                  </a:cubicBezTo>
                  <a:cubicBezTo>
                    <a:pt x="719" y="99"/>
                    <a:pt x="743" y="83"/>
                    <a:pt x="778" y="68"/>
                  </a:cubicBezTo>
                  <a:cubicBezTo>
                    <a:pt x="793" y="63"/>
                    <a:pt x="863" y="41"/>
                    <a:pt x="863" y="4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2"/>
            <p:cNvSpPr>
              <a:spLocks/>
            </p:cNvSpPr>
            <p:nvPr userDrawn="1"/>
          </p:nvSpPr>
          <p:spPr bwMode="auto">
            <a:xfrm>
              <a:off x="7327236" y="214915"/>
              <a:ext cx="839566" cy="852531"/>
            </a:xfrm>
            <a:custGeom>
              <a:avLst/>
              <a:gdLst>
                <a:gd name="T0" fmla="*/ 556 w 556"/>
                <a:gd name="T1" fmla="*/ 1 h 564"/>
                <a:gd name="T2" fmla="*/ 309 w 556"/>
                <a:gd name="T3" fmla="*/ 324 h 564"/>
                <a:gd name="T4" fmla="*/ 230 w 556"/>
                <a:gd name="T5" fmla="*/ 389 h 564"/>
                <a:gd name="T6" fmla="*/ 154 w 556"/>
                <a:gd name="T7" fmla="*/ 450 h 564"/>
                <a:gd name="T8" fmla="*/ 69 w 556"/>
                <a:gd name="T9" fmla="*/ 513 h 564"/>
                <a:gd name="T10" fmla="*/ 0 w 556"/>
                <a:gd name="T11" fmla="*/ 563 h 564"/>
                <a:gd name="T12" fmla="*/ 1 w 556"/>
                <a:gd name="T13" fmla="*/ 564 h 564"/>
                <a:gd name="T14" fmla="*/ 76 w 556"/>
                <a:gd name="T15" fmla="*/ 510 h 564"/>
                <a:gd name="T16" fmla="*/ 161 w 556"/>
                <a:gd name="T17" fmla="*/ 446 h 564"/>
                <a:gd name="T18" fmla="*/ 236 w 556"/>
                <a:gd name="T19" fmla="*/ 386 h 564"/>
                <a:gd name="T20" fmla="*/ 310 w 556"/>
                <a:gd name="T21" fmla="*/ 325 h 564"/>
                <a:gd name="T22" fmla="*/ 437 w 556"/>
                <a:gd name="T23" fmla="*/ 170 h 564"/>
                <a:gd name="T24" fmla="*/ 556 w 556"/>
                <a:gd name="T25" fmla="*/ 1 h 564"/>
                <a:gd name="T26" fmla="*/ 556 w 556"/>
                <a:gd name="T27" fmla="*/ 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6" h="564">
                  <a:moveTo>
                    <a:pt x="556" y="1"/>
                  </a:moveTo>
                  <a:cubicBezTo>
                    <a:pt x="474" y="108"/>
                    <a:pt x="407" y="231"/>
                    <a:pt x="309" y="324"/>
                  </a:cubicBezTo>
                  <a:cubicBezTo>
                    <a:pt x="284" y="348"/>
                    <a:pt x="257" y="368"/>
                    <a:pt x="230" y="389"/>
                  </a:cubicBezTo>
                  <a:cubicBezTo>
                    <a:pt x="205" y="409"/>
                    <a:pt x="180" y="432"/>
                    <a:pt x="154" y="450"/>
                  </a:cubicBezTo>
                  <a:cubicBezTo>
                    <a:pt x="125" y="470"/>
                    <a:pt x="98" y="493"/>
                    <a:pt x="69" y="513"/>
                  </a:cubicBezTo>
                  <a:cubicBezTo>
                    <a:pt x="47" y="529"/>
                    <a:pt x="20" y="543"/>
                    <a:pt x="0" y="563"/>
                  </a:cubicBezTo>
                  <a:cubicBezTo>
                    <a:pt x="0" y="563"/>
                    <a:pt x="1" y="564"/>
                    <a:pt x="1" y="564"/>
                  </a:cubicBezTo>
                  <a:cubicBezTo>
                    <a:pt x="22" y="542"/>
                    <a:pt x="51" y="527"/>
                    <a:pt x="76" y="510"/>
                  </a:cubicBezTo>
                  <a:cubicBezTo>
                    <a:pt x="105" y="489"/>
                    <a:pt x="132" y="466"/>
                    <a:pt x="161" y="446"/>
                  </a:cubicBezTo>
                  <a:cubicBezTo>
                    <a:pt x="187" y="428"/>
                    <a:pt x="211" y="405"/>
                    <a:pt x="236" y="386"/>
                  </a:cubicBezTo>
                  <a:cubicBezTo>
                    <a:pt x="261" y="366"/>
                    <a:pt x="286" y="346"/>
                    <a:pt x="310" y="325"/>
                  </a:cubicBezTo>
                  <a:cubicBezTo>
                    <a:pt x="358" y="279"/>
                    <a:pt x="398" y="224"/>
                    <a:pt x="437" y="170"/>
                  </a:cubicBezTo>
                  <a:cubicBezTo>
                    <a:pt x="477" y="113"/>
                    <a:pt x="515" y="56"/>
                    <a:pt x="556" y="1"/>
                  </a:cubicBezTo>
                  <a:cubicBezTo>
                    <a:pt x="556" y="1"/>
                    <a:pt x="556" y="0"/>
                    <a:pt x="556" y="1"/>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3"/>
            <p:cNvSpPr>
              <a:spLocks/>
            </p:cNvSpPr>
            <p:nvPr userDrawn="1"/>
          </p:nvSpPr>
          <p:spPr bwMode="auto">
            <a:xfrm>
              <a:off x="8165181" y="271642"/>
              <a:ext cx="153975" cy="1097268"/>
            </a:xfrm>
            <a:custGeom>
              <a:avLst/>
              <a:gdLst>
                <a:gd name="T0" fmla="*/ 0 w 102"/>
                <a:gd name="T1" fmla="*/ 0 h 727"/>
                <a:gd name="T2" fmla="*/ 17 w 102"/>
                <a:gd name="T3" fmla="*/ 78 h 727"/>
                <a:gd name="T4" fmla="*/ 18 w 102"/>
                <a:gd name="T5" fmla="*/ 177 h 727"/>
                <a:gd name="T6" fmla="*/ 18 w 102"/>
                <a:gd name="T7" fmla="*/ 369 h 727"/>
                <a:gd name="T8" fmla="*/ 49 w 102"/>
                <a:gd name="T9" fmla="*/ 543 h 727"/>
                <a:gd name="T10" fmla="*/ 101 w 102"/>
                <a:gd name="T11" fmla="*/ 726 h 727"/>
                <a:gd name="T12" fmla="*/ 102 w 102"/>
                <a:gd name="T13" fmla="*/ 726 h 727"/>
                <a:gd name="T14" fmla="*/ 52 w 102"/>
                <a:gd name="T15" fmla="*/ 549 h 727"/>
                <a:gd name="T16" fmla="*/ 18 w 102"/>
                <a:gd name="T17" fmla="*/ 355 h 727"/>
                <a:gd name="T18" fmla="*/ 19 w 102"/>
                <a:gd name="T19" fmla="*/ 154 h 727"/>
                <a:gd name="T20" fmla="*/ 16 w 102"/>
                <a:gd name="T21" fmla="*/ 55 h 727"/>
                <a:gd name="T22" fmla="*/ 0 w 102"/>
                <a:gd name="T23" fmla="*/ 0 h 727"/>
                <a:gd name="T24" fmla="*/ 0 w 102"/>
                <a:gd name="T25" fmla="*/ 0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727">
                  <a:moveTo>
                    <a:pt x="0" y="0"/>
                  </a:moveTo>
                  <a:cubicBezTo>
                    <a:pt x="17" y="18"/>
                    <a:pt x="16" y="54"/>
                    <a:pt x="17" y="78"/>
                  </a:cubicBezTo>
                  <a:cubicBezTo>
                    <a:pt x="19" y="111"/>
                    <a:pt x="18" y="144"/>
                    <a:pt x="18" y="177"/>
                  </a:cubicBezTo>
                  <a:cubicBezTo>
                    <a:pt x="17" y="241"/>
                    <a:pt x="14" y="305"/>
                    <a:pt x="18" y="369"/>
                  </a:cubicBezTo>
                  <a:cubicBezTo>
                    <a:pt x="22" y="429"/>
                    <a:pt x="33" y="486"/>
                    <a:pt x="49" y="543"/>
                  </a:cubicBezTo>
                  <a:cubicBezTo>
                    <a:pt x="67" y="604"/>
                    <a:pt x="96" y="662"/>
                    <a:pt x="101" y="726"/>
                  </a:cubicBezTo>
                  <a:cubicBezTo>
                    <a:pt x="101" y="727"/>
                    <a:pt x="102" y="727"/>
                    <a:pt x="102" y="726"/>
                  </a:cubicBezTo>
                  <a:cubicBezTo>
                    <a:pt x="98" y="664"/>
                    <a:pt x="71" y="607"/>
                    <a:pt x="52" y="549"/>
                  </a:cubicBezTo>
                  <a:cubicBezTo>
                    <a:pt x="32" y="486"/>
                    <a:pt x="22" y="421"/>
                    <a:pt x="18" y="355"/>
                  </a:cubicBezTo>
                  <a:cubicBezTo>
                    <a:pt x="15" y="288"/>
                    <a:pt x="18" y="221"/>
                    <a:pt x="19" y="154"/>
                  </a:cubicBezTo>
                  <a:cubicBezTo>
                    <a:pt x="20" y="121"/>
                    <a:pt x="19" y="88"/>
                    <a:pt x="16" y="55"/>
                  </a:cubicBezTo>
                  <a:cubicBezTo>
                    <a:pt x="14" y="36"/>
                    <a:pt x="14" y="15"/>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4"/>
            <p:cNvSpPr>
              <a:spLocks/>
            </p:cNvSpPr>
            <p:nvPr userDrawn="1"/>
          </p:nvSpPr>
          <p:spPr bwMode="auto">
            <a:xfrm>
              <a:off x="8395333" y="94977"/>
              <a:ext cx="309570" cy="1038919"/>
            </a:xfrm>
            <a:custGeom>
              <a:avLst/>
              <a:gdLst>
                <a:gd name="T0" fmla="*/ 0 w 205"/>
                <a:gd name="T1" fmla="*/ 0 h 688"/>
                <a:gd name="T2" fmla="*/ 28 w 205"/>
                <a:gd name="T3" fmla="*/ 83 h 688"/>
                <a:gd name="T4" fmla="*/ 58 w 205"/>
                <a:gd name="T5" fmla="*/ 155 h 688"/>
                <a:gd name="T6" fmla="*/ 105 w 205"/>
                <a:gd name="T7" fmla="*/ 232 h 688"/>
                <a:gd name="T8" fmla="*/ 149 w 205"/>
                <a:gd name="T9" fmla="*/ 316 h 688"/>
                <a:gd name="T10" fmla="*/ 201 w 205"/>
                <a:gd name="T11" fmla="*/ 503 h 688"/>
                <a:gd name="T12" fmla="*/ 204 w 205"/>
                <a:gd name="T13" fmla="*/ 688 h 688"/>
                <a:gd name="T14" fmla="*/ 205 w 205"/>
                <a:gd name="T15" fmla="*/ 688 h 688"/>
                <a:gd name="T16" fmla="*/ 203 w 205"/>
                <a:gd name="T17" fmla="*/ 489 h 688"/>
                <a:gd name="T18" fmla="*/ 153 w 205"/>
                <a:gd name="T19" fmla="*/ 321 h 688"/>
                <a:gd name="T20" fmla="*/ 62 w 205"/>
                <a:gd name="T21" fmla="*/ 161 h 688"/>
                <a:gd name="T22" fmla="*/ 27 w 205"/>
                <a:gd name="T23" fmla="*/ 76 h 688"/>
                <a:gd name="T24" fmla="*/ 0 w 205"/>
                <a:gd name="T25" fmla="*/ 0 h 688"/>
                <a:gd name="T26" fmla="*/ 0 w 205"/>
                <a:gd name="T27"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 h="688">
                  <a:moveTo>
                    <a:pt x="0" y="0"/>
                  </a:moveTo>
                  <a:cubicBezTo>
                    <a:pt x="16" y="25"/>
                    <a:pt x="21" y="54"/>
                    <a:pt x="28" y="83"/>
                  </a:cubicBezTo>
                  <a:cubicBezTo>
                    <a:pt x="34" y="109"/>
                    <a:pt x="44" y="132"/>
                    <a:pt x="58" y="155"/>
                  </a:cubicBezTo>
                  <a:cubicBezTo>
                    <a:pt x="73" y="181"/>
                    <a:pt x="90" y="206"/>
                    <a:pt x="105" y="232"/>
                  </a:cubicBezTo>
                  <a:cubicBezTo>
                    <a:pt x="122" y="259"/>
                    <a:pt x="135" y="288"/>
                    <a:pt x="149" y="316"/>
                  </a:cubicBezTo>
                  <a:cubicBezTo>
                    <a:pt x="179" y="374"/>
                    <a:pt x="203" y="436"/>
                    <a:pt x="201" y="503"/>
                  </a:cubicBezTo>
                  <a:cubicBezTo>
                    <a:pt x="200" y="565"/>
                    <a:pt x="192" y="626"/>
                    <a:pt x="204" y="688"/>
                  </a:cubicBezTo>
                  <a:cubicBezTo>
                    <a:pt x="204" y="688"/>
                    <a:pt x="205" y="688"/>
                    <a:pt x="205" y="688"/>
                  </a:cubicBezTo>
                  <a:cubicBezTo>
                    <a:pt x="194" y="621"/>
                    <a:pt x="202" y="556"/>
                    <a:pt x="203" y="489"/>
                  </a:cubicBezTo>
                  <a:cubicBezTo>
                    <a:pt x="203" y="430"/>
                    <a:pt x="178" y="373"/>
                    <a:pt x="153" y="321"/>
                  </a:cubicBezTo>
                  <a:cubicBezTo>
                    <a:pt x="126" y="265"/>
                    <a:pt x="94" y="214"/>
                    <a:pt x="62" y="161"/>
                  </a:cubicBezTo>
                  <a:cubicBezTo>
                    <a:pt x="46" y="134"/>
                    <a:pt x="34" y="107"/>
                    <a:pt x="27" y="76"/>
                  </a:cubicBezTo>
                  <a:cubicBezTo>
                    <a:pt x="21" y="50"/>
                    <a:pt x="15" y="23"/>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5"/>
            <p:cNvSpPr>
              <a:spLocks/>
            </p:cNvSpPr>
            <p:nvPr userDrawn="1"/>
          </p:nvSpPr>
          <p:spPr bwMode="auto">
            <a:xfrm>
              <a:off x="8724351" y="-316702"/>
              <a:ext cx="115076" cy="1424665"/>
            </a:xfrm>
            <a:custGeom>
              <a:avLst/>
              <a:gdLst>
                <a:gd name="T0" fmla="*/ 5 w 76"/>
                <a:gd name="T1" fmla="*/ 0 h 943"/>
                <a:gd name="T2" fmla="*/ 8 w 76"/>
                <a:gd name="T3" fmla="*/ 30 h 943"/>
                <a:gd name="T4" fmla="*/ 24 w 76"/>
                <a:gd name="T5" fmla="*/ 84 h 943"/>
                <a:gd name="T6" fmla="*/ 37 w 76"/>
                <a:gd name="T7" fmla="*/ 214 h 943"/>
                <a:gd name="T8" fmla="*/ 31 w 76"/>
                <a:gd name="T9" fmla="*/ 337 h 943"/>
                <a:gd name="T10" fmla="*/ 38 w 76"/>
                <a:gd name="T11" fmla="*/ 463 h 943"/>
                <a:gd name="T12" fmla="*/ 59 w 76"/>
                <a:gd name="T13" fmla="*/ 569 h 943"/>
                <a:gd name="T14" fmla="*/ 72 w 76"/>
                <a:gd name="T15" fmla="*/ 694 h 943"/>
                <a:gd name="T16" fmla="*/ 75 w 76"/>
                <a:gd name="T17" fmla="*/ 817 h 943"/>
                <a:gd name="T18" fmla="*/ 63 w 76"/>
                <a:gd name="T19" fmla="*/ 942 h 943"/>
                <a:gd name="T20" fmla="*/ 64 w 76"/>
                <a:gd name="T21" fmla="*/ 942 h 943"/>
                <a:gd name="T22" fmla="*/ 76 w 76"/>
                <a:gd name="T23" fmla="*/ 824 h 943"/>
                <a:gd name="T24" fmla="*/ 74 w 76"/>
                <a:gd name="T25" fmla="*/ 767 h 943"/>
                <a:gd name="T26" fmla="*/ 73 w 76"/>
                <a:gd name="T27" fmla="*/ 701 h 943"/>
                <a:gd name="T28" fmla="*/ 63 w 76"/>
                <a:gd name="T29" fmla="*/ 589 h 943"/>
                <a:gd name="T30" fmla="*/ 40 w 76"/>
                <a:gd name="T31" fmla="*/ 470 h 943"/>
                <a:gd name="T32" fmla="*/ 32 w 76"/>
                <a:gd name="T33" fmla="*/ 350 h 943"/>
                <a:gd name="T34" fmla="*/ 37 w 76"/>
                <a:gd name="T35" fmla="*/ 229 h 943"/>
                <a:gd name="T36" fmla="*/ 31 w 76"/>
                <a:gd name="T37" fmla="*/ 113 h 943"/>
                <a:gd name="T38" fmla="*/ 18 w 76"/>
                <a:gd name="T39" fmla="*/ 55 h 943"/>
                <a:gd name="T40" fmla="*/ 5 w 76"/>
                <a:gd name="T41" fmla="*/ 0 h 943"/>
                <a:gd name="T42" fmla="*/ 5 w 76"/>
                <a:gd name="T43" fmla="*/ 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943">
                  <a:moveTo>
                    <a:pt x="5" y="0"/>
                  </a:moveTo>
                  <a:cubicBezTo>
                    <a:pt x="2" y="11"/>
                    <a:pt x="5" y="20"/>
                    <a:pt x="8" y="30"/>
                  </a:cubicBezTo>
                  <a:cubicBezTo>
                    <a:pt x="15" y="48"/>
                    <a:pt x="20" y="65"/>
                    <a:pt x="24" y="84"/>
                  </a:cubicBezTo>
                  <a:cubicBezTo>
                    <a:pt x="34" y="128"/>
                    <a:pt x="38" y="170"/>
                    <a:pt x="37" y="214"/>
                  </a:cubicBezTo>
                  <a:cubicBezTo>
                    <a:pt x="36" y="255"/>
                    <a:pt x="31" y="296"/>
                    <a:pt x="31" y="337"/>
                  </a:cubicBezTo>
                  <a:cubicBezTo>
                    <a:pt x="31" y="379"/>
                    <a:pt x="36" y="421"/>
                    <a:pt x="38" y="463"/>
                  </a:cubicBezTo>
                  <a:cubicBezTo>
                    <a:pt x="40" y="499"/>
                    <a:pt x="51" y="534"/>
                    <a:pt x="59" y="569"/>
                  </a:cubicBezTo>
                  <a:cubicBezTo>
                    <a:pt x="67" y="610"/>
                    <a:pt x="70" y="652"/>
                    <a:pt x="72" y="694"/>
                  </a:cubicBezTo>
                  <a:cubicBezTo>
                    <a:pt x="73" y="735"/>
                    <a:pt x="74" y="776"/>
                    <a:pt x="75" y="817"/>
                  </a:cubicBezTo>
                  <a:cubicBezTo>
                    <a:pt x="76" y="859"/>
                    <a:pt x="62" y="900"/>
                    <a:pt x="63" y="942"/>
                  </a:cubicBezTo>
                  <a:cubicBezTo>
                    <a:pt x="63" y="943"/>
                    <a:pt x="64" y="943"/>
                    <a:pt x="64" y="942"/>
                  </a:cubicBezTo>
                  <a:cubicBezTo>
                    <a:pt x="63" y="902"/>
                    <a:pt x="75" y="864"/>
                    <a:pt x="76" y="824"/>
                  </a:cubicBezTo>
                  <a:cubicBezTo>
                    <a:pt x="76" y="805"/>
                    <a:pt x="75" y="786"/>
                    <a:pt x="74" y="767"/>
                  </a:cubicBezTo>
                  <a:cubicBezTo>
                    <a:pt x="72" y="745"/>
                    <a:pt x="74" y="723"/>
                    <a:pt x="73" y="701"/>
                  </a:cubicBezTo>
                  <a:cubicBezTo>
                    <a:pt x="71" y="663"/>
                    <a:pt x="70" y="626"/>
                    <a:pt x="63" y="589"/>
                  </a:cubicBezTo>
                  <a:cubicBezTo>
                    <a:pt x="55" y="549"/>
                    <a:pt x="44" y="510"/>
                    <a:pt x="40" y="470"/>
                  </a:cubicBezTo>
                  <a:cubicBezTo>
                    <a:pt x="36" y="430"/>
                    <a:pt x="33" y="390"/>
                    <a:pt x="32" y="350"/>
                  </a:cubicBezTo>
                  <a:cubicBezTo>
                    <a:pt x="31" y="310"/>
                    <a:pt x="36" y="269"/>
                    <a:pt x="37" y="229"/>
                  </a:cubicBezTo>
                  <a:cubicBezTo>
                    <a:pt x="38" y="189"/>
                    <a:pt x="38" y="152"/>
                    <a:pt x="31" y="113"/>
                  </a:cubicBezTo>
                  <a:cubicBezTo>
                    <a:pt x="27" y="94"/>
                    <a:pt x="23" y="74"/>
                    <a:pt x="18" y="55"/>
                  </a:cubicBezTo>
                  <a:cubicBezTo>
                    <a:pt x="14" y="37"/>
                    <a:pt x="0" y="20"/>
                    <a:pt x="5" y="0"/>
                  </a:cubicBezTo>
                  <a:cubicBezTo>
                    <a:pt x="5" y="0"/>
                    <a:pt x="5" y="0"/>
                    <a:pt x="5"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6"/>
            <p:cNvSpPr>
              <a:spLocks/>
            </p:cNvSpPr>
            <p:nvPr userDrawn="1"/>
          </p:nvSpPr>
          <p:spPr bwMode="auto">
            <a:xfrm>
              <a:off x="8972331" y="-587371"/>
              <a:ext cx="249601" cy="1538119"/>
            </a:xfrm>
            <a:custGeom>
              <a:avLst/>
              <a:gdLst>
                <a:gd name="T0" fmla="*/ 0 w 166"/>
                <a:gd name="T1" fmla="*/ 0 h 1018"/>
                <a:gd name="T2" fmla="*/ 41 w 166"/>
                <a:gd name="T3" fmla="*/ 270 h 1018"/>
                <a:gd name="T4" fmla="*/ 53 w 166"/>
                <a:gd name="T5" fmla="*/ 394 h 1018"/>
                <a:gd name="T6" fmla="*/ 64 w 166"/>
                <a:gd name="T7" fmla="*/ 459 h 1018"/>
                <a:gd name="T8" fmla="*/ 85 w 166"/>
                <a:gd name="T9" fmla="*/ 526 h 1018"/>
                <a:gd name="T10" fmla="*/ 108 w 166"/>
                <a:gd name="T11" fmla="*/ 661 h 1018"/>
                <a:gd name="T12" fmla="*/ 143 w 166"/>
                <a:gd name="T13" fmla="*/ 770 h 1018"/>
                <a:gd name="T14" fmla="*/ 160 w 166"/>
                <a:gd name="T15" fmla="*/ 894 h 1018"/>
                <a:gd name="T16" fmla="*/ 159 w 166"/>
                <a:gd name="T17" fmla="*/ 949 h 1018"/>
                <a:gd name="T18" fmla="*/ 152 w 166"/>
                <a:gd name="T19" fmla="*/ 1018 h 1018"/>
                <a:gd name="T20" fmla="*/ 152 w 166"/>
                <a:gd name="T21" fmla="*/ 1018 h 1018"/>
                <a:gd name="T22" fmla="*/ 160 w 166"/>
                <a:gd name="T23" fmla="*/ 919 h 1018"/>
                <a:gd name="T24" fmla="*/ 153 w 166"/>
                <a:gd name="T25" fmla="*/ 801 h 1018"/>
                <a:gd name="T26" fmla="*/ 136 w 166"/>
                <a:gd name="T27" fmla="*/ 750 h 1018"/>
                <a:gd name="T28" fmla="*/ 112 w 166"/>
                <a:gd name="T29" fmla="*/ 680 h 1018"/>
                <a:gd name="T30" fmla="*/ 106 w 166"/>
                <a:gd name="T31" fmla="*/ 613 h 1018"/>
                <a:gd name="T32" fmla="*/ 93 w 166"/>
                <a:gd name="T33" fmla="*/ 548 h 1018"/>
                <a:gd name="T34" fmla="*/ 71 w 166"/>
                <a:gd name="T35" fmla="*/ 481 h 1018"/>
                <a:gd name="T36" fmla="*/ 57 w 166"/>
                <a:gd name="T37" fmla="*/ 416 h 1018"/>
                <a:gd name="T38" fmla="*/ 42 w 166"/>
                <a:gd name="T39" fmla="*/ 270 h 1018"/>
                <a:gd name="T40" fmla="*/ 0 w 166"/>
                <a:gd name="T41" fmla="*/ 0 h 1018"/>
                <a:gd name="T42" fmla="*/ 0 w 166"/>
                <a:gd name="T43" fmla="*/ 0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018">
                  <a:moveTo>
                    <a:pt x="0" y="0"/>
                  </a:moveTo>
                  <a:cubicBezTo>
                    <a:pt x="27" y="88"/>
                    <a:pt x="34" y="179"/>
                    <a:pt x="41" y="270"/>
                  </a:cubicBezTo>
                  <a:cubicBezTo>
                    <a:pt x="44" y="311"/>
                    <a:pt x="47" y="353"/>
                    <a:pt x="53" y="394"/>
                  </a:cubicBezTo>
                  <a:cubicBezTo>
                    <a:pt x="56" y="416"/>
                    <a:pt x="60" y="438"/>
                    <a:pt x="64" y="459"/>
                  </a:cubicBezTo>
                  <a:cubicBezTo>
                    <a:pt x="69" y="482"/>
                    <a:pt x="78" y="504"/>
                    <a:pt x="85" y="526"/>
                  </a:cubicBezTo>
                  <a:cubicBezTo>
                    <a:pt x="99" y="571"/>
                    <a:pt x="105" y="614"/>
                    <a:pt x="108" y="661"/>
                  </a:cubicBezTo>
                  <a:cubicBezTo>
                    <a:pt x="110" y="700"/>
                    <a:pt x="129" y="734"/>
                    <a:pt x="143" y="770"/>
                  </a:cubicBezTo>
                  <a:cubicBezTo>
                    <a:pt x="159" y="808"/>
                    <a:pt x="161" y="854"/>
                    <a:pt x="160" y="894"/>
                  </a:cubicBezTo>
                  <a:cubicBezTo>
                    <a:pt x="160" y="913"/>
                    <a:pt x="158" y="931"/>
                    <a:pt x="159" y="949"/>
                  </a:cubicBezTo>
                  <a:cubicBezTo>
                    <a:pt x="160" y="973"/>
                    <a:pt x="161" y="996"/>
                    <a:pt x="152" y="1018"/>
                  </a:cubicBezTo>
                  <a:cubicBezTo>
                    <a:pt x="151" y="1018"/>
                    <a:pt x="152" y="1018"/>
                    <a:pt x="152" y="1018"/>
                  </a:cubicBezTo>
                  <a:cubicBezTo>
                    <a:pt x="166" y="986"/>
                    <a:pt x="159" y="952"/>
                    <a:pt x="160" y="919"/>
                  </a:cubicBezTo>
                  <a:cubicBezTo>
                    <a:pt x="161" y="879"/>
                    <a:pt x="161" y="840"/>
                    <a:pt x="153" y="801"/>
                  </a:cubicBezTo>
                  <a:cubicBezTo>
                    <a:pt x="149" y="783"/>
                    <a:pt x="143" y="766"/>
                    <a:pt x="136" y="750"/>
                  </a:cubicBezTo>
                  <a:cubicBezTo>
                    <a:pt x="126" y="727"/>
                    <a:pt x="118" y="704"/>
                    <a:pt x="112" y="680"/>
                  </a:cubicBezTo>
                  <a:cubicBezTo>
                    <a:pt x="106" y="658"/>
                    <a:pt x="109" y="635"/>
                    <a:pt x="106" y="613"/>
                  </a:cubicBezTo>
                  <a:cubicBezTo>
                    <a:pt x="104" y="591"/>
                    <a:pt x="98" y="569"/>
                    <a:pt x="93" y="548"/>
                  </a:cubicBezTo>
                  <a:cubicBezTo>
                    <a:pt x="86" y="525"/>
                    <a:pt x="78" y="503"/>
                    <a:pt x="71" y="481"/>
                  </a:cubicBezTo>
                  <a:cubicBezTo>
                    <a:pt x="63" y="460"/>
                    <a:pt x="61" y="437"/>
                    <a:pt x="57" y="416"/>
                  </a:cubicBezTo>
                  <a:cubicBezTo>
                    <a:pt x="49" y="367"/>
                    <a:pt x="46" y="318"/>
                    <a:pt x="42" y="270"/>
                  </a:cubicBezTo>
                  <a:cubicBezTo>
                    <a:pt x="35" y="179"/>
                    <a:pt x="28" y="87"/>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7"/>
            <p:cNvSpPr>
              <a:spLocks/>
            </p:cNvSpPr>
            <p:nvPr userDrawn="1"/>
          </p:nvSpPr>
          <p:spPr bwMode="auto">
            <a:xfrm>
              <a:off x="7471172" y="-415107"/>
              <a:ext cx="1155618" cy="361434"/>
            </a:xfrm>
            <a:custGeom>
              <a:avLst/>
              <a:gdLst>
                <a:gd name="T0" fmla="*/ 766 w 767"/>
                <a:gd name="T1" fmla="*/ 8 h 240"/>
                <a:gd name="T2" fmla="*/ 740 w 767"/>
                <a:gd name="T3" fmla="*/ 10 h 240"/>
                <a:gd name="T4" fmla="*/ 663 w 767"/>
                <a:gd name="T5" fmla="*/ 31 h 240"/>
                <a:gd name="T6" fmla="*/ 479 w 767"/>
                <a:gd name="T7" fmla="*/ 96 h 240"/>
                <a:gd name="T8" fmla="*/ 186 w 767"/>
                <a:gd name="T9" fmla="*/ 194 h 240"/>
                <a:gd name="T10" fmla="*/ 100 w 767"/>
                <a:gd name="T11" fmla="*/ 218 h 240"/>
                <a:gd name="T12" fmla="*/ 1 w 767"/>
                <a:gd name="T13" fmla="*/ 223 h 240"/>
                <a:gd name="T14" fmla="*/ 0 w 767"/>
                <a:gd name="T15" fmla="*/ 223 h 240"/>
                <a:gd name="T16" fmla="*/ 61 w 767"/>
                <a:gd name="T17" fmla="*/ 228 h 240"/>
                <a:gd name="T18" fmla="*/ 155 w 767"/>
                <a:gd name="T19" fmla="*/ 203 h 240"/>
                <a:gd name="T20" fmla="*/ 419 w 767"/>
                <a:gd name="T21" fmla="*/ 123 h 240"/>
                <a:gd name="T22" fmla="*/ 628 w 767"/>
                <a:gd name="T23" fmla="*/ 42 h 240"/>
                <a:gd name="T24" fmla="*/ 708 w 767"/>
                <a:gd name="T25" fmla="*/ 19 h 240"/>
                <a:gd name="T26" fmla="*/ 766 w 767"/>
                <a:gd name="T27" fmla="*/ 8 h 240"/>
                <a:gd name="T28" fmla="*/ 766 w 767"/>
                <a:gd name="T29" fmla="*/ 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7" h="240">
                  <a:moveTo>
                    <a:pt x="766" y="8"/>
                  </a:moveTo>
                  <a:cubicBezTo>
                    <a:pt x="763" y="3"/>
                    <a:pt x="744" y="9"/>
                    <a:pt x="740" y="10"/>
                  </a:cubicBezTo>
                  <a:cubicBezTo>
                    <a:pt x="714" y="15"/>
                    <a:pt x="688" y="23"/>
                    <a:pt x="663" y="31"/>
                  </a:cubicBezTo>
                  <a:cubicBezTo>
                    <a:pt x="601" y="50"/>
                    <a:pt x="539" y="70"/>
                    <a:pt x="479" y="96"/>
                  </a:cubicBezTo>
                  <a:cubicBezTo>
                    <a:pt x="384" y="137"/>
                    <a:pt x="287" y="169"/>
                    <a:pt x="186" y="194"/>
                  </a:cubicBezTo>
                  <a:cubicBezTo>
                    <a:pt x="157" y="201"/>
                    <a:pt x="129" y="211"/>
                    <a:pt x="100" y="218"/>
                  </a:cubicBezTo>
                  <a:cubicBezTo>
                    <a:pt x="72" y="226"/>
                    <a:pt x="28" y="240"/>
                    <a:pt x="1" y="223"/>
                  </a:cubicBezTo>
                  <a:cubicBezTo>
                    <a:pt x="0" y="222"/>
                    <a:pt x="0" y="223"/>
                    <a:pt x="0" y="223"/>
                  </a:cubicBezTo>
                  <a:cubicBezTo>
                    <a:pt x="18" y="235"/>
                    <a:pt x="42" y="231"/>
                    <a:pt x="61" y="228"/>
                  </a:cubicBezTo>
                  <a:cubicBezTo>
                    <a:pt x="93" y="223"/>
                    <a:pt x="124" y="212"/>
                    <a:pt x="155" y="203"/>
                  </a:cubicBezTo>
                  <a:cubicBezTo>
                    <a:pt x="244" y="177"/>
                    <a:pt x="333" y="158"/>
                    <a:pt x="419" y="123"/>
                  </a:cubicBezTo>
                  <a:cubicBezTo>
                    <a:pt x="488" y="94"/>
                    <a:pt x="556" y="65"/>
                    <a:pt x="628" y="42"/>
                  </a:cubicBezTo>
                  <a:cubicBezTo>
                    <a:pt x="655" y="34"/>
                    <a:pt x="681" y="26"/>
                    <a:pt x="708" y="19"/>
                  </a:cubicBezTo>
                  <a:cubicBezTo>
                    <a:pt x="715" y="17"/>
                    <a:pt x="760" y="0"/>
                    <a:pt x="766" y="8"/>
                  </a:cubicBezTo>
                  <a:cubicBezTo>
                    <a:pt x="766" y="8"/>
                    <a:pt x="767" y="8"/>
                    <a:pt x="766" y="8"/>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8"/>
            <p:cNvSpPr>
              <a:spLocks/>
            </p:cNvSpPr>
            <p:nvPr userDrawn="1"/>
          </p:nvSpPr>
          <p:spPr bwMode="auto">
            <a:xfrm>
              <a:off x="7011185" y="-46031"/>
              <a:ext cx="1333903" cy="756904"/>
            </a:xfrm>
            <a:custGeom>
              <a:avLst/>
              <a:gdLst>
                <a:gd name="T0" fmla="*/ 883 w 884"/>
                <a:gd name="T1" fmla="*/ 0 h 501"/>
                <a:gd name="T2" fmla="*/ 830 w 884"/>
                <a:gd name="T3" fmla="*/ 45 h 501"/>
                <a:gd name="T4" fmla="*/ 710 w 884"/>
                <a:gd name="T5" fmla="*/ 116 h 501"/>
                <a:gd name="T6" fmla="*/ 486 w 884"/>
                <a:gd name="T7" fmla="*/ 255 h 501"/>
                <a:gd name="T8" fmla="*/ 246 w 884"/>
                <a:gd name="T9" fmla="*/ 391 h 501"/>
                <a:gd name="T10" fmla="*/ 128 w 884"/>
                <a:gd name="T11" fmla="*/ 450 h 501"/>
                <a:gd name="T12" fmla="*/ 0 w 884"/>
                <a:gd name="T13" fmla="*/ 500 h 501"/>
                <a:gd name="T14" fmla="*/ 1 w 884"/>
                <a:gd name="T15" fmla="*/ 501 h 501"/>
                <a:gd name="T16" fmla="*/ 228 w 884"/>
                <a:gd name="T17" fmla="*/ 400 h 501"/>
                <a:gd name="T18" fmla="*/ 468 w 884"/>
                <a:gd name="T19" fmla="*/ 268 h 501"/>
                <a:gd name="T20" fmla="*/ 691 w 884"/>
                <a:gd name="T21" fmla="*/ 126 h 501"/>
                <a:gd name="T22" fmla="*/ 807 w 884"/>
                <a:gd name="T23" fmla="*/ 63 h 501"/>
                <a:gd name="T24" fmla="*/ 844 w 884"/>
                <a:gd name="T25" fmla="*/ 35 h 501"/>
                <a:gd name="T26" fmla="*/ 883 w 884"/>
                <a:gd name="T27" fmla="*/ 0 h 501"/>
                <a:gd name="T28" fmla="*/ 883 w 884"/>
                <a:gd name="T29"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4" h="501">
                  <a:moveTo>
                    <a:pt x="883" y="0"/>
                  </a:moveTo>
                  <a:cubicBezTo>
                    <a:pt x="862" y="4"/>
                    <a:pt x="846" y="33"/>
                    <a:pt x="830" y="45"/>
                  </a:cubicBezTo>
                  <a:cubicBezTo>
                    <a:pt x="793" y="75"/>
                    <a:pt x="751" y="95"/>
                    <a:pt x="710" y="116"/>
                  </a:cubicBezTo>
                  <a:cubicBezTo>
                    <a:pt x="631" y="156"/>
                    <a:pt x="558" y="204"/>
                    <a:pt x="486" y="255"/>
                  </a:cubicBezTo>
                  <a:cubicBezTo>
                    <a:pt x="411" y="308"/>
                    <a:pt x="327" y="349"/>
                    <a:pt x="246" y="391"/>
                  </a:cubicBezTo>
                  <a:cubicBezTo>
                    <a:pt x="207" y="411"/>
                    <a:pt x="167" y="430"/>
                    <a:pt x="128" y="450"/>
                  </a:cubicBezTo>
                  <a:cubicBezTo>
                    <a:pt x="87" y="471"/>
                    <a:pt x="45" y="489"/>
                    <a:pt x="0" y="500"/>
                  </a:cubicBezTo>
                  <a:cubicBezTo>
                    <a:pt x="0" y="500"/>
                    <a:pt x="0" y="501"/>
                    <a:pt x="1" y="501"/>
                  </a:cubicBezTo>
                  <a:cubicBezTo>
                    <a:pt x="82" y="483"/>
                    <a:pt x="153" y="435"/>
                    <a:pt x="228" y="400"/>
                  </a:cubicBezTo>
                  <a:cubicBezTo>
                    <a:pt x="310" y="361"/>
                    <a:pt x="391" y="317"/>
                    <a:pt x="468" y="268"/>
                  </a:cubicBezTo>
                  <a:cubicBezTo>
                    <a:pt x="542" y="220"/>
                    <a:pt x="612" y="166"/>
                    <a:pt x="691" y="126"/>
                  </a:cubicBezTo>
                  <a:cubicBezTo>
                    <a:pt x="731" y="107"/>
                    <a:pt x="771" y="87"/>
                    <a:pt x="807" y="63"/>
                  </a:cubicBezTo>
                  <a:cubicBezTo>
                    <a:pt x="820" y="55"/>
                    <a:pt x="833" y="45"/>
                    <a:pt x="844" y="35"/>
                  </a:cubicBezTo>
                  <a:cubicBezTo>
                    <a:pt x="855" y="24"/>
                    <a:pt x="867" y="4"/>
                    <a:pt x="883" y="0"/>
                  </a:cubicBezTo>
                  <a:cubicBezTo>
                    <a:pt x="884" y="0"/>
                    <a:pt x="884" y="0"/>
                    <a:pt x="883"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1"/>
            <p:cNvSpPr>
              <a:spLocks/>
            </p:cNvSpPr>
            <p:nvPr userDrawn="1"/>
          </p:nvSpPr>
          <p:spPr bwMode="auto">
            <a:xfrm>
              <a:off x="4594597" y="516380"/>
              <a:ext cx="205840" cy="225289"/>
            </a:xfrm>
            <a:custGeom>
              <a:avLst/>
              <a:gdLst>
                <a:gd name="T0" fmla="*/ 0 w 136"/>
                <a:gd name="T1" fmla="*/ 0 h 149"/>
                <a:gd name="T2" fmla="*/ 16 w 136"/>
                <a:gd name="T3" fmla="*/ 19 h 149"/>
                <a:gd name="T4" fmla="*/ 53 w 136"/>
                <a:gd name="T5" fmla="*/ 76 h 149"/>
                <a:gd name="T6" fmla="*/ 93 w 136"/>
                <a:gd name="T7" fmla="*/ 125 h 149"/>
                <a:gd name="T8" fmla="*/ 135 w 136"/>
                <a:gd name="T9" fmla="*/ 149 h 149"/>
                <a:gd name="T10" fmla="*/ 135 w 136"/>
                <a:gd name="T11" fmla="*/ 149 h 149"/>
                <a:gd name="T12" fmla="*/ 136 w 136"/>
                <a:gd name="T13" fmla="*/ 148 h 149"/>
                <a:gd name="T14" fmla="*/ 101 w 136"/>
                <a:gd name="T15" fmla="*/ 111 h 149"/>
                <a:gd name="T16" fmla="*/ 69 w 136"/>
                <a:gd name="T17" fmla="*/ 75 h 149"/>
                <a:gd name="T18" fmla="*/ 13 w 136"/>
                <a:gd name="T19" fmla="*/ 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49">
                  <a:moveTo>
                    <a:pt x="0" y="0"/>
                  </a:moveTo>
                  <a:cubicBezTo>
                    <a:pt x="4" y="8"/>
                    <a:pt x="11" y="12"/>
                    <a:pt x="16" y="19"/>
                  </a:cubicBezTo>
                  <a:cubicBezTo>
                    <a:pt x="30" y="38"/>
                    <a:pt x="40" y="58"/>
                    <a:pt x="53" y="76"/>
                  </a:cubicBezTo>
                  <a:cubicBezTo>
                    <a:pt x="66" y="94"/>
                    <a:pt x="74" y="111"/>
                    <a:pt x="93" y="125"/>
                  </a:cubicBezTo>
                  <a:cubicBezTo>
                    <a:pt x="105" y="133"/>
                    <a:pt x="120" y="149"/>
                    <a:pt x="135" y="149"/>
                  </a:cubicBezTo>
                  <a:cubicBezTo>
                    <a:pt x="135" y="149"/>
                    <a:pt x="135" y="149"/>
                    <a:pt x="135" y="149"/>
                  </a:cubicBezTo>
                  <a:cubicBezTo>
                    <a:pt x="136" y="148"/>
                    <a:pt x="136" y="148"/>
                    <a:pt x="136" y="148"/>
                  </a:cubicBezTo>
                  <a:cubicBezTo>
                    <a:pt x="128" y="133"/>
                    <a:pt x="112" y="123"/>
                    <a:pt x="101" y="111"/>
                  </a:cubicBezTo>
                  <a:cubicBezTo>
                    <a:pt x="89" y="100"/>
                    <a:pt x="80" y="88"/>
                    <a:pt x="69" y="75"/>
                  </a:cubicBezTo>
                  <a:cubicBezTo>
                    <a:pt x="49" y="52"/>
                    <a:pt x="31" y="25"/>
                    <a:pt x="13" y="1"/>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2"/>
            <p:cNvSpPr>
              <a:spLocks/>
            </p:cNvSpPr>
            <p:nvPr userDrawn="1"/>
          </p:nvSpPr>
          <p:spPr bwMode="auto">
            <a:xfrm>
              <a:off x="4366067" y="85252"/>
              <a:ext cx="137766" cy="440852"/>
            </a:xfrm>
            <a:custGeom>
              <a:avLst/>
              <a:gdLst>
                <a:gd name="T0" fmla="*/ 82 w 91"/>
                <a:gd name="T1" fmla="*/ 0 h 292"/>
                <a:gd name="T2" fmla="*/ 68 w 91"/>
                <a:gd name="T3" fmla="*/ 48 h 292"/>
                <a:gd name="T4" fmla="*/ 42 w 91"/>
                <a:gd name="T5" fmla="*/ 116 h 292"/>
                <a:gd name="T6" fmla="*/ 19 w 91"/>
                <a:gd name="T7" fmla="*/ 182 h 292"/>
                <a:gd name="T8" fmla="*/ 7 w 91"/>
                <a:gd name="T9" fmla="*/ 232 h 292"/>
                <a:gd name="T10" fmla="*/ 27 w 91"/>
                <a:gd name="T11" fmla="*/ 167 h 292"/>
                <a:gd name="T12" fmla="*/ 59 w 91"/>
                <a:gd name="T13" fmla="*/ 102 h 292"/>
                <a:gd name="T14" fmla="*/ 56 w 91"/>
                <a:gd name="T15" fmla="*/ 144 h 292"/>
                <a:gd name="T16" fmla="*/ 55 w 91"/>
                <a:gd name="T17" fmla="*/ 195 h 292"/>
                <a:gd name="T18" fmla="*/ 44 w 91"/>
                <a:gd name="T19" fmla="*/ 292 h 292"/>
                <a:gd name="T20" fmla="*/ 44 w 91"/>
                <a:gd name="T21" fmla="*/ 292 h 292"/>
                <a:gd name="T22" fmla="*/ 44 w 91"/>
                <a:gd name="T23" fmla="*/ 292 h 292"/>
                <a:gd name="T24" fmla="*/ 62 w 91"/>
                <a:gd name="T25" fmla="*/ 230 h 292"/>
                <a:gd name="T26" fmla="*/ 68 w 91"/>
                <a:gd name="T27" fmla="*/ 152 h 292"/>
                <a:gd name="T28" fmla="*/ 76 w 91"/>
                <a:gd name="T29" fmla="*/ 76 h 292"/>
                <a:gd name="T30" fmla="*/ 91 w 91"/>
                <a:gd name="T31" fmla="*/ 8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292">
                  <a:moveTo>
                    <a:pt x="82" y="0"/>
                  </a:moveTo>
                  <a:cubicBezTo>
                    <a:pt x="88" y="8"/>
                    <a:pt x="71" y="37"/>
                    <a:pt x="68" y="48"/>
                  </a:cubicBezTo>
                  <a:cubicBezTo>
                    <a:pt x="60" y="72"/>
                    <a:pt x="53" y="94"/>
                    <a:pt x="42" y="116"/>
                  </a:cubicBezTo>
                  <a:cubicBezTo>
                    <a:pt x="33" y="138"/>
                    <a:pt x="23" y="159"/>
                    <a:pt x="19" y="182"/>
                  </a:cubicBezTo>
                  <a:cubicBezTo>
                    <a:pt x="16" y="192"/>
                    <a:pt x="0" y="222"/>
                    <a:pt x="7" y="232"/>
                  </a:cubicBezTo>
                  <a:cubicBezTo>
                    <a:pt x="22" y="221"/>
                    <a:pt x="21" y="184"/>
                    <a:pt x="27" y="167"/>
                  </a:cubicBezTo>
                  <a:cubicBezTo>
                    <a:pt x="35" y="147"/>
                    <a:pt x="54" y="124"/>
                    <a:pt x="59" y="102"/>
                  </a:cubicBezTo>
                  <a:cubicBezTo>
                    <a:pt x="66" y="114"/>
                    <a:pt x="58" y="132"/>
                    <a:pt x="56" y="144"/>
                  </a:cubicBezTo>
                  <a:cubicBezTo>
                    <a:pt x="54" y="162"/>
                    <a:pt x="56" y="178"/>
                    <a:pt x="55" y="195"/>
                  </a:cubicBezTo>
                  <a:cubicBezTo>
                    <a:pt x="54" y="227"/>
                    <a:pt x="36" y="261"/>
                    <a:pt x="44" y="292"/>
                  </a:cubicBezTo>
                  <a:cubicBezTo>
                    <a:pt x="44" y="292"/>
                    <a:pt x="44" y="292"/>
                    <a:pt x="44" y="292"/>
                  </a:cubicBezTo>
                  <a:cubicBezTo>
                    <a:pt x="44" y="292"/>
                    <a:pt x="44" y="292"/>
                    <a:pt x="44" y="292"/>
                  </a:cubicBezTo>
                  <a:cubicBezTo>
                    <a:pt x="56" y="277"/>
                    <a:pt x="59" y="249"/>
                    <a:pt x="62" y="230"/>
                  </a:cubicBezTo>
                  <a:cubicBezTo>
                    <a:pt x="65" y="205"/>
                    <a:pt x="68" y="177"/>
                    <a:pt x="68" y="152"/>
                  </a:cubicBezTo>
                  <a:cubicBezTo>
                    <a:pt x="70" y="128"/>
                    <a:pt x="74" y="102"/>
                    <a:pt x="76" y="76"/>
                  </a:cubicBezTo>
                  <a:cubicBezTo>
                    <a:pt x="75" y="51"/>
                    <a:pt x="88" y="31"/>
                    <a:pt x="91" y="8"/>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3"/>
            <p:cNvSpPr>
              <a:spLocks/>
            </p:cNvSpPr>
            <p:nvPr userDrawn="1"/>
          </p:nvSpPr>
          <p:spPr bwMode="auto">
            <a:xfrm>
              <a:off x="4473039" y="96597"/>
              <a:ext cx="160458" cy="612654"/>
            </a:xfrm>
            <a:custGeom>
              <a:avLst/>
              <a:gdLst>
                <a:gd name="T0" fmla="*/ 0 w 106"/>
                <a:gd name="T1" fmla="*/ 63 h 406"/>
                <a:gd name="T2" fmla="*/ 26 w 106"/>
                <a:gd name="T3" fmla="*/ 130 h 406"/>
                <a:gd name="T4" fmla="*/ 60 w 106"/>
                <a:gd name="T5" fmla="*/ 221 h 406"/>
                <a:gd name="T6" fmla="*/ 73 w 106"/>
                <a:gd name="T7" fmla="*/ 314 h 406"/>
                <a:gd name="T8" fmla="*/ 85 w 106"/>
                <a:gd name="T9" fmla="*/ 362 h 406"/>
                <a:gd name="T10" fmla="*/ 104 w 106"/>
                <a:gd name="T11" fmla="*/ 406 h 406"/>
                <a:gd name="T12" fmla="*/ 104 w 106"/>
                <a:gd name="T13" fmla="*/ 406 h 406"/>
                <a:gd name="T14" fmla="*/ 104 w 106"/>
                <a:gd name="T15" fmla="*/ 406 h 406"/>
                <a:gd name="T16" fmla="*/ 106 w 106"/>
                <a:gd name="T17" fmla="*/ 405 h 406"/>
                <a:gd name="T18" fmla="*/ 100 w 106"/>
                <a:gd name="T19" fmla="*/ 365 h 406"/>
                <a:gd name="T20" fmla="*/ 85 w 106"/>
                <a:gd name="T21" fmla="*/ 319 h 406"/>
                <a:gd name="T22" fmla="*/ 74 w 106"/>
                <a:gd name="T23" fmla="*/ 265 h 406"/>
                <a:gd name="T24" fmla="*/ 69 w 106"/>
                <a:gd name="T25" fmla="*/ 210 h 406"/>
                <a:gd name="T26" fmla="*/ 36 w 106"/>
                <a:gd name="T27" fmla="*/ 117 h 406"/>
                <a:gd name="T28" fmla="*/ 17 w 106"/>
                <a:gd name="T29" fmla="*/ 5 h 406"/>
                <a:gd name="T30" fmla="*/ 24 w 106"/>
                <a:gd name="T31"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406">
                  <a:moveTo>
                    <a:pt x="0" y="63"/>
                  </a:moveTo>
                  <a:cubicBezTo>
                    <a:pt x="10" y="76"/>
                    <a:pt x="18" y="116"/>
                    <a:pt x="26" y="130"/>
                  </a:cubicBezTo>
                  <a:cubicBezTo>
                    <a:pt x="45" y="159"/>
                    <a:pt x="55" y="187"/>
                    <a:pt x="60" y="221"/>
                  </a:cubicBezTo>
                  <a:cubicBezTo>
                    <a:pt x="64" y="252"/>
                    <a:pt x="62" y="282"/>
                    <a:pt x="73" y="314"/>
                  </a:cubicBezTo>
                  <a:cubicBezTo>
                    <a:pt x="78" y="329"/>
                    <a:pt x="79" y="345"/>
                    <a:pt x="85" y="362"/>
                  </a:cubicBezTo>
                  <a:cubicBezTo>
                    <a:pt x="89" y="377"/>
                    <a:pt x="98" y="392"/>
                    <a:pt x="104" y="406"/>
                  </a:cubicBezTo>
                  <a:cubicBezTo>
                    <a:pt x="104" y="406"/>
                    <a:pt x="104" y="406"/>
                    <a:pt x="104" y="406"/>
                  </a:cubicBezTo>
                  <a:cubicBezTo>
                    <a:pt x="104" y="406"/>
                    <a:pt x="104" y="406"/>
                    <a:pt x="104" y="406"/>
                  </a:cubicBezTo>
                  <a:cubicBezTo>
                    <a:pt x="106" y="405"/>
                    <a:pt x="106" y="405"/>
                    <a:pt x="106" y="405"/>
                  </a:cubicBezTo>
                  <a:cubicBezTo>
                    <a:pt x="103" y="393"/>
                    <a:pt x="101" y="379"/>
                    <a:pt x="100" y="365"/>
                  </a:cubicBezTo>
                  <a:cubicBezTo>
                    <a:pt x="96" y="349"/>
                    <a:pt x="89" y="336"/>
                    <a:pt x="85" y="319"/>
                  </a:cubicBezTo>
                  <a:cubicBezTo>
                    <a:pt x="81" y="302"/>
                    <a:pt x="78" y="283"/>
                    <a:pt x="74" y="265"/>
                  </a:cubicBezTo>
                  <a:cubicBezTo>
                    <a:pt x="69" y="248"/>
                    <a:pt x="72" y="229"/>
                    <a:pt x="69" y="210"/>
                  </a:cubicBezTo>
                  <a:cubicBezTo>
                    <a:pt x="64" y="176"/>
                    <a:pt x="54" y="146"/>
                    <a:pt x="36" y="117"/>
                  </a:cubicBezTo>
                  <a:cubicBezTo>
                    <a:pt x="13" y="83"/>
                    <a:pt x="14" y="45"/>
                    <a:pt x="17" y="5"/>
                  </a:cubicBezTo>
                  <a:cubicBezTo>
                    <a:pt x="18" y="0"/>
                    <a:pt x="22" y="0"/>
                    <a:pt x="24" y="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4"/>
            <p:cNvSpPr>
              <a:spLocks/>
            </p:cNvSpPr>
            <p:nvPr userDrawn="1"/>
          </p:nvSpPr>
          <p:spPr bwMode="auto">
            <a:xfrm>
              <a:off x="4453589" y="310540"/>
              <a:ext cx="376022" cy="354951"/>
            </a:xfrm>
            <a:custGeom>
              <a:avLst/>
              <a:gdLst>
                <a:gd name="T0" fmla="*/ 0 w 250"/>
                <a:gd name="T1" fmla="*/ 12 h 235"/>
                <a:gd name="T2" fmla="*/ 88 w 250"/>
                <a:gd name="T3" fmla="*/ 125 h 235"/>
                <a:gd name="T4" fmla="*/ 162 w 250"/>
                <a:gd name="T5" fmla="*/ 184 h 235"/>
                <a:gd name="T6" fmla="*/ 203 w 250"/>
                <a:gd name="T7" fmla="*/ 212 h 235"/>
                <a:gd name="T8" fmla="*/ 249 w 250"/>
                <a:gd name="T9" fmla="*/ 232 h 235"/>
                <a:gd name="T10" fmla="*/ 249 w 250"/>
                <a:gd name="T11" fmla="*/ 232 h 235"/>
                <a:gd name="T12" fmla="*/ 250 w 250"/>
                <a:gd name="T13" fmla="*/ 231 h 235"/>
                <a:gd name="T14" fmla="*/ 218 w 250"/>
                <a:gd name="T15" fmla="*/ 204 h 235"/>
                <a:gd name="T16" fmla="*/ 176 w 250"/>
                <a:gd name="T17" fmla="*/ 180 h 235"/>
                <a:gd name="T18" fmla="*/ 103 w 250"/>
                <a:gd name="T19" fmla="*/ 128 h 235"/>
                <a:gd name="T20" fmla="*/ 51 w 250"/>
                <a:gd name="T21" fmla="*/ 63 h 235"/>
                <a:gd name="T22" fmla="*/ 27 w 250"/>
                <a:gd name="T23" fmla="*/ 26 h 235"/>
                <a:gd name="T24" fmla="*/ 12 w 250"/>
                <a:gd name="T2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0" h="235">
                  <a:moveTo>
                    <a:pt x="0" y="12"/>
                  </a:moveTo>
                  <a:cubicBezTo>
                    <a:pt x="28" y="51"/>
                    <a:pt x="57" y="91"/>
                    <a:pt x="88" y="125"/>
                  </a:cubicBezTo>
                  <a:cubicBezTo>
                    <a:pt x="112" y="149"/>
                    <a:pt x="134" y="166"/>
                    <a:pt x="162" y="184"/>
                  </a:cubicBezTo>
                  <a:cubicBezTo>
                    <a:pt x="176" y="195"/>
                    <a:pt x="190" y="205"/>
                    <a:pt x="203" y="212"/>
                  </a:cubicBezTo>
                  <a:cubicBezTo>
                    <a:pt x="214" y="219"/>
                    <a:pt x="236" y="235"/>
                    <a:pt x="249" y="232"/>
                  </a:cubicBezTo>
                  <a:cubicBezTo>
                    <a:pt x="249" y="232"/>
                    <a:pt x="249" y="232"/>
                    <a:pt x="249" y="232"/>
                  </a:cubicBezTo>
                  <a:cubicBezTo>
                    <a:pt x="250" y="231"/>
                    <a:pt x="250" y="231"/>
                    <a:pt x="250" y="231"/>
                  </a:cubicBezTo>
                  <a:cubicBezTo>
                    <a:pt x="243" y="219"/>
                    <a:pt x="230" y="212"/>
                    <a:pt x="218" y="204"/>
                  </a:cubicBezTo>
                  <a:cubicBezTo>
                    <a:pt x="205" y="195"/>
                    <a:pt x="191" y="188"/>
                    <a:pt x="176" y="180"/>
                  </a:cubicBezTo>
                  <a:cubicBezTo>
                    <a:pt x="149" y="166"/>
                    <a:pt x="126" y="147"/>
                    <a:pt x="103" y="128"/>
                  </a:cubicBezTo>
                  <a:cubicBezTo>
                    <a:pt x="80" y="111"/>
                    <a:pt x="68" y="86"/>
                    <a:pt x="51" y="63"/>
                  </a:cubicBezTo>
                  <a:cubicBezTo>
                    <a:pt x="43" y="51"/>
                    <a:pt x="35" y="40"/>
                    <a:pt x="27" y="26"/>
                  </a:cubicBezTo>
                  <a:cubicBezTo>
                    <a:pt x="23" y="21"/>
                    <a:pt x="11" y="4"/>
                    <a:pt x="12" y="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5"/>
            <p:cNvSpPr>
              <a:spLocks/>
            </p:cNvSpPr>
            <p:nvPr userDrawn="1"/>
          </p:nvSpPr>
          <p:spPr bwMode="auto">
            <a:xfrm>
              <a:off x="4387138" y="-329668"/>
              <a:ext cx="270670" cy="452197"/>
            </a:xfrm>
            <a:custGeom>
              <a:avLst/>
              <a:gdLst>
                <a:gd name="T0" fmla="*/ 69 w 180"/>
                <a:gd name="T1" fmla="*/ 283 h 300"/>
                <a:gd name="T2" fmla="*/ 72 w 180"/>
                <a:gd name="T3" fmla="*/ 247 h 300"/>
                <a:gd name="T4" fmla="*/ 92 w 180"/>
                <a:gd name="T5" fmla="*/ 171 h 300"/>
                <a:gd name="T6" fmla="*/ 120 w 180"/>
                <a:gd name="T7" fmla="*/ 102 h 300"/>
                <a:gd name="T8" fmla="*/ 149 w 180"/>
                <a:gd name="T9" fmla="*/ 33 h 300"/>
                <a:gd name="T10" fmla="*/ 108 w 180"/>
                <a:gd name="T11" fmla="*/ 97 h 300"/>
                <a:gd name="T12" fmla="*/ 78 w 180"/>
                <a:gd name="T13" fmla="*/ 174 h 300"/>
                <a:gd name="T14" fmla="*/ 48 w 180"/>
                <a:gd name="T15" fmla="*/ 248 h 300"/>
                <a:gd name="T16" fmla="*/ 20 w 180"/>
                <a:gd name="T17" fmla="*/ 279 h 300"/>
                <a:gd name="T18" fmla="*/ 0 w 180"/>
                <a:gd name="T19" fmla="*/ 300 h 300"/>
                <a:gd name="T20" fmla="*/ 44 w 180"/>
                <a:gd name="T21" fmla="*/ 237 h 300"/>
                <a:gd name="T22" fmla="*/ 73 w 180"/>
                <a:gd name="T23" fmla="*/ 153 h 300"/>
                <a:gd name="T24" fmla="*/ 111 w 180"/>
                <a:gd name="T25" fmla="*/ 73 h 300"/>
                <a:gd name="T26" fmla="*/ 137 w 180"/>
                <a:gd name="T27" fmla="*/ 30 h 300"/>
                <a:gd name="T28" fmla="*/ 155 w 180"/>
                <a:gd name="T29" fmla="*/ 0 h 300"/>
                <a:gd name="T30" fmla="*/ 151 w 180"/>
                <a:gd name="T31" fmla="*/ 67 h 300"/>
                <a:gd name="T32" fmla="*/ 115 w 180"/>
                <a:gd name="T33" fmla="*/ 142 h 300"/>
                <a:gd name="T34" fmla="*/ 93 w 180"/>
                <a:gd name="T35" fmla="*/ 222 h 300"/>
                <a:gd name="T36" fmla="*/ 78 w 180"/>
                <a:gd name="T37" fmla="*/ 29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 h="300">
                  <a:moveTo>
                    <a:pt x="69" y="283"/>
                  </a:moveTo>
                  <a:cubicBezTo>
                    <a:pt x="67" y="272"/>
                    <a:pt x="70" y="259"/>
                    <a:pt x="72" y="247"/>
                  </a:cubicBezTo>
                  <a:cubicBezTo>
                    <a:pt x="78" y="223"/>
                    <a:pt x="83" y="196"/>
                    <a:pt x="92" y="171"/>
                  </a:cubicBezTo>
                  <a:cubicBezTo>
                    <a:pt x="100" y="146"/>
                    <a:pt x="111" y="124"/>
                    <a:pt x="120" y="102"/>
                  </a:cubicBezTo>
                  <a:cubicBezTo>
                    <a:pt x="130" y="81"/>
                    <a:pt x="147" y="56"/>
                    <a:pt x="149" y="33"/>
                  </a:cubicBezTo>
                  <a:cubicBezTo>
                    <a:pt x="132" y="41"/>
                    <a:pt x="117" y="81"/>
                    <a:pt x="108" y="97"/>
                  </a:cubicBezTo>
                  <a:cubicBezTo>
                    <a:pt x="94" y="121"/>
                    <a:pt x="86" y="148"/>
                    <a:pt x="78" y="174"/>
                  </a:cubicBezTo>
                  <a:cubicBezTo>
                    <a:pt x="71" y="199"/>
                    <a:pt x="64" y="227"/>
                    <a:pt x="48" y="248"/>
                  </a:cubicBezTo>
                  <a:cubicBezTo>
                    <a:pt x="41" y="259"/>
                    <a:pt x="30" y="270"/>
                    <a:pt x="20" y="279"/>
                  </a:cubicBezTo>
                  <a:cubicBezTo>
                    <a:pt x="13" y="286"/>
                    <a:pt x="8" y="294"/>
                    <a:pt x="0" y="300"/>
                  </a:cubicBezTo>
                  <a:cubicBezTo>
                    <a:pt x="8" y="275"/>
                    <a:pt x="31" y="260"/>
                    <a:pt x="44" y="237"/>
                  </a:cubicBezTo>
                  <a:cubicBezTo>
                    <a:pt x="58" y="210"/>
                    <a:pt x="62" y="182"/>
                    <a:pt x="73" y="153"/>
                  </a:cubicBezTo>
                  <a:cubicBezTo>
                    <a:pt x="82" y="125"/>
                    <a:pt x="100" y="100"/>
                    <a:pt x="111" y="73"/>
                  </a:cubicBezTo>
                  <a:cubicBezTo>
                    <a:pt x="119" y="57"/>
                    <a:pt x="128" y="44"/>
                    <a:pt x="137" y="30"/>
                  </a:cubicBezTo>
                  <a:cubicBezTo>
                    <a:pt x="143" y="21"/>
                    <a:pt x="151" y="9"/>
                    <a:pt x="155" y="0"/>
                  </a:cubicBezTo>
                  <a:cubicBezTo>
                    <a:pt x="180" y="15"/>
                    <a:pt x="162" y="47"/>
                    <a:pt x="151" y="67"/>
                  </a:cubicBezTo>
                  <a:cubicBezTo>
                    <a:pt x="138" y="92"/>
                    <a:pt x="124" y="116"/>
                    <a:pt x="115" y="142"/>
                  </a:cubicBezTo>
                  <a:cubicBezTo>
                    <a:pt x="105" y="168"/>
                    <a:pt x="99" y="195"/>
                    <a:pt x="93" y="222"/>
                  </a:cubicBezTo>
                  <a:cubicBezTo>
                    <a:pt x="89" y="242"/>
                    <a:pt x="90" y="272"/>
                    <a:pt x="78" y="29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6"/>
            <p:cNvSpPr>
              <a:spLocks/>
            </p:cNvSpPr>
            <p:nvPr userDrawn="1"/>
          </p:nvSpPr>
          <p:spPr bwMode="auto">
            <a:xfrm>
              <a:off x="4212092" y="-238904"/>
              <a:ext cx="372781" cy="275533"/>
            </a:xfrm>
            <a:custGeom>
              <a:avLst/>
              <a:gdLst>
                <a:gd name="T0" fmla="*/ 225 w 247"/>
                <a:gd name="T1" fmla="*/ 25 h 183"/>
                <a:gd name="T2" fmla="*/ 139 w 247"/>
                <a:gd name="T3" fmla="*/ 88 h 183"/>
                <a:gd name="T4" fmla="*/ 112 w 247"/>
                <a:gd name="T5" fmla="*/ 103 h 183"/>
                <a:gd name="T6" fmla="*/ 94 w 247"/>
                <a:gd name="T7" fmla="*/ 127 h 183"/>
                <a:gd name="T8" fmla="*/ 82 w 247"/>
                <a:gd name="T9" fmla="*/ 154 h 183"/>
                <a:gd name="T10" fmla="*/ 65 w 247"/>
                <a:gd name="T11" fmla="*/ 183 h 183"/>
                <a:gd name="T12" fmla="*/ 70 w 247"/>
                <a:gd name="T13" fmla="*/ 148 h 183"/>
                <a:gd name="T14" fmla="*/ 33 w 247"/>
                <a:gd name="T15" fmla="*/ 152 h 183"/>
                <a:gd name="T16" fmla="*/ 0 w 247"/>
                <a:gd name="T17" fmla="*/ 147 h 183"/>
                <a:gd name="T18" fmla="*/ 0 w 247"/>
                <a:gd name="T19" fmla="*/ 147 h 183"/>
                <a:gd name="T20" fmla="*/ 37 w 247"/>
                <a:gd name="T21" fmla="*/ 141 h 183"/>
                <a:gd name="T22" fmla="*/ 65 w 247"/>
                <a:gd name="T23" fmla="*/ 118 h 183"/>
                <a:gd name="T24" fmla="*/ 96 w 247"/>
                <a:gd name="T25" fmla="*/ 96 h 183"/>
                <a:gd name="T26" fmla="*/ 128 w 247"/>
                <a:gd name="T27" fmla="*/ 79 h 183"/>
                <a:gd name="T28" fmla="*/ 247 w 247"/>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7" h="183">
                  <a:moveTo>
                    <a:pt x="225" y="25"/>
                  </a:moveTo>
                  <a:cubicBezTo>
                    <a:pt x="197" y="46"/>
                    <a:pt x="171" y="71"/>
                    <a:pt x="139" y="88"/>
                  </a:cubicBezTo>
                  <a:cubicBezTo>
                    <a:pt x="130" y="92"/>
                    <a:pt x="121" y="98"/>
                    <a:pt x="112" y="103"/>
                  </a:cubicBezTo>
                  <a:cubicBezTo>
                    <a:pt x="102" y="109"/>
                    <a:pt x="97" y="112"/>
                    <a:pt x="94" y="127"/>
                  </a:cubicBezTo>
                  <a:cubicBezTo>
                    <a:pt x="92" y="136"/>
                    <a:pt x="89" y="147"/>
                    <a:pt x="82" y="154"/>
                  </a:cubicBezTo>
                  <a:cubicBezTo>
                    <a:pt x="75" y="164"/>
                    <a:pt x="63" y="168"/>
                    <a:pt x="65" y="183"/>
                  </a:cubicBezTo>
                  <a:cubicBezTo>
                    <a:pt x="63" y="168"/>
                    <a:pt x="65" y="162"/>
                    <a:pt x="70" y="148"/>
                  </a:cubicBezTo>
                  <a:cubicBezTo>
                    <a:pt x="61" y="144"/>
                    <a:pt x="44" y="153"/>
                    <a:pt x="33" y="152"/>
                  </a:cubicBezTo>
                  <a:cubicBezTo>
                    <a:pt x="20" y="151"/>
                    <a:pt x="14" y="143"/>
                    <a:pt x="0" y="147"/>
                  </a:cubicBezTo>
                  <a:cubicBezTo>
                    <a:pt x="0" y="147"/>
                    <a:pt x="0" y="147"/>
                    <a:pt x="0" y="147"/>
                  </a:cubicBezTo>
                  <a:cubicBezTo>
                    <a:pt x="11" y="142"/>
                    <a:pt x="24" y="146"/>
                    <a:pt x="37" y="141"/>
                  </a:cubicBezTo>
                  <a:cubicBezTo>
                    <a:pt x="49" y="136"/>
                    <a:pt x="57" y="128"/>
                    <a:pt x="65" y="118"/>
                  </a:cubicBezTo>
                  <a:cubicBezTo>
                    <a:pt x="74" y="108"/>
                    <a:pt x="83" y="101"/>
                    <a:pt x="96" y="96"/>
                  </a:cubicBezTo>
                  <a:cubicBezTo>
                    <a:pt x="107" y="92"/>
                    <a:pt x="118" y="84"/>
                    <a:pt x="128" y="79"/>
                  </a:cubicBezTo>
                  <a:cubicBezTo>
                    <a:pt x="167" y="55"/>
                    <a:pt x="212" y="25"/>
                    <a:pt x="247" y="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7"/>
            <p:cNvSpPr>
              <a:spLocks/>
            </p:cNvSpPr>
            <p:nvPr userDrawn="1"/>
          </p:nvSpPr>
          <p:spPr bwMode="auto">
            <a:xfrm>
              <a:off x="4578390" y="-187039"/>
              <a:ext cx="275534" cy="325777"/>
            </a:xfrm>
            <a:custGeom>
              <a:avLst/>
              <a:gdLst>
                <a:gd name="T0" fmla="*/ 0 w 183"/>
                <a:gd name="T1" fmla="*/ 30 h 215"/>
                <a:gd name="T2" fmla="*/ 8 w 183"/>
                <a:gd name="T3" fmla="*/ 55 h 215"/>
                <a:gd name="T4" fmla="*/ 41 w 183"/>
                <a:gd name="T5" fmla="*/ 107 h 215"/>
                <a:gd name="T6" fmla="*/ 57 w 183"/>
                <a:gd name="T7" fmla="*/ 129 h 215"/>
                <a:gd name="T8" fmla="*/ 64 w 183"/>
                <a:gd name="T9" fmla="*/ 141 h 215"/>
                <a:gd name="T10" fmla="*/ 58 w 183"/>
                <a:gd name="T11" fmla="*/ 155 h 215"/>
                <a:gd name="T12" fmla="*/ 69 w 183"/>
                <a:gd name="T13" fmla="*/ 185 h 215"/>
                <a:gd name="T14" fmla="*/ 65 w 183"/>
                <a:gd name="T15" fmla="*/ 215 h 215"/>
                <a:gd name="T16" fmla="*/ 65 w 183"/>
                <a:gd name="T17" fmla="*/ 215 h 215"/>
                <a:gd name="T18" fmla="*/ 84 w 183"/>
                <a:gd name="T19" fmla="*/ 174 h 215"/>
                <a:gd name="T20" fmla="*/ 124 w 183"/>
                <a:gd name="T21" fmla="*/ 172 h 215"/>
                <a:gd name="T22" fmla="*/ 153 w 183"/>
                <a:gd name="T23" fmla="*/ 183 h 215"/>
                <a:gd name="T24" fmla="*/ 183 w 183"/>
                <a:gd name="T25" fmla="*/ 182 h 215"/>
                <a:gd name="T26" fmla="*/ 120 w 183"/>
                <a:gd name="T27" fmla="*/ 155 h 215"/>
                <a:gd name="T28" fmla="*/ 103 w 183"/>
                <a:gd name="T29" fmla="*/ 150 h 215"/>
                <a:gd name="T30" fmla="*/ 92 w 183"/>
                <a:gd name="T31" fmla="*/ 137 h 215"/>
                <a:gd name="T32" fmla="*/ 62 w 183"/>
                <a:gd name="T33" fmla="*/ 121 h 215"/>
                <a:gd name="T34" fmla="*/ 46 w 183"/>
                <a:gd name="T35" fmla="*/ 91 h 215"/>
                <a:gd name="T36" fmla="*/ 28 w 183"/>
                <a:gd name="T37" fmla="*/ 62 h 215"/>
                <a:gd name="T38" fmla="*/ 10 w 183"/>
                <a:gd name="T39" fmla="*/ 0 h 215"/>
                <a:gd name="T40" fmla="*/ 12 w 183"/>
                <a:gd name="T41"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3" h="215">
                  <a:moveTo>
                    <a:pt x="0" y="30"/>
                  </a:moveTo>
                  <a:cubicBezTo>
                    <a:pt x="5" y="28"/>
                    <a:pt x="5" y="51"/>
                    <a:pt x="8" y="55"/>
                  </a:cubicBezTo>
                  <a:cubicBezTo>
                    <a:pt x="12" y="75"/>
                    <a:pt x="29" y="93"/>
                    <a:pt x="41" y="107"/>
                  </a:cubicBezTo>
                  <a:cubicBezTo>
                    <a:pt x="46" y="114"/>
                    <a:pt x="52" y="122"/>
                    <a:pt x="57" y="129"/>
                  </a:cubicBezTo>
                  <a:cubicBezTo>
                    <a:pt x="59" y="131"/>
                    <a:pt x="64" y="136"/>
                    <a:pt x="64" y="141"/>
                  </a:cubicBezTo>
                  <a:cubicBezTo>
                    <a:pt x="63" y="143"/>
                    <a:pt x="57" y="149"/>
                    <a:pt x="58" y="155"/>
                  </a:cubicBezTo>
                  <a:cubicBezTo>
                    <a:pt x="57" y="166"/>
                    <a:pt x="65" y="175"/>
                    <a:pt x="69" y="185"/>
                  </a:cubicBezTo>
                  <a:cubicBezTo>
                    <a:pt x="72" y="195"/>
                    <a:pt x="68" y="204"/>
                    <a:pt x="65" y="215"/>
                  </a:cubicBezTo>
                  <a:cubicBezTo>
                    <a:pt x="65" y="215"/>
                    <a:pt x="65" y="215"/>
                    <a:pt x="65" y="215"/>
                  </a:cubicBezTo>
                  <a:cubicBezTo>
                    <a:pt x="78" y="207"/>
                    <a:pt x="84" y="189"/>
                    <a:pt x="84" y="174"/>
                  </a:cubicBezTo>
                  <a:cubicBezTo>
                    <a:pt x="95" y="185"/>
                    <a:pt x="112" y="170"/>
                    <a:pt x="124" y="172"/>
                  </a:cubicBezTo>
                  <a:cubicBezTo>
                    <a:pt x="133" y="174"/>
                    <a:pt x="142" y="182"/>
                    <a:pt x="153" y="183"/>
                  </a:cubicBezTo>
                  <a:cubicBezTo>
                    <a:pt x="163" y="186"/>
                    <a:pt x="175" y="185"/>
                    <a:pt x="183" y="182"/>
                  </a:cubicBezTo>
                  <a:cubicBezTo>
                    <a:pt x="158" y="185"/>
                    <a:pt x="140" y="163"/>
                    <a:pt x="120" y="155"/>
                  </a:cubicBezTo>
                  <a:cubicBezTo>
                    <a:pt x="114" y="152"/>
                    <a:pt x="109" y="154"/>
                    <a:pt x="103" y="150"/>
                  </a:cubicBezTo>
                  <a:cubicBezTo>
                    <a:pt x="99" y="146"/>
                    <a:pt x="95" y="141"/>
                    <a:pt x="92" y="137"/>
                  </a:cubicBezTo>
                  <a:cubicBezTo>
                    <a:pt x="82" y="125"/>
                    <a:pt x="70" y="132"/>
                    <a:pt x="62" y="121"/>
                  </a:cubicBezTo>
                  <a:cubicBezTo>
                    <a:pt x="55" y="111"/>
                    <a:pt x="53" y="100"/>
                    <a:pt x="46" y="91"/>
                  </a:cubicBezTo>
                  <a:cubicBezTo>
                    <a:pt x="39" y="81"/>
                    <a:pt x="33" y="73"/>
                    <a:pt x="28" y="62"/>
                  </a:cubicBezTo>
                  <a:cubicBezTo>
                    <a:pt x="16" y="43"/>
                    <a:pt x="15" y="21"/>
                    <a:pt x="10" y="0"/>
                  </a:cubicBezTo>
                  <a:cubicBezTo>
                    <a:pt x="10" y="0"/>
                    <a:pt x="11" y="1"/>
                    <a:pt x="12" y="3"/>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68"/>
            <p:cNvSpPr>
              <a:spLocks/>
            </p:cNvSpPr>
            <p:nvPr userDrawn="1"/>
          </p:nvSpPr>
          <p:spPr bwMode="auto">
            <a:xfrm>
              <a:off x="4649703" y="72286"/>
              <a:ext cx="254463" cy="218806"/>
            </a:xfrm>
            <a:custGeom>
              <a:avLst/>
              <a:gdLst>
                <a:gd name="T0" fmla="*/ 20 w 169"/>
                <a:gd name="T1" fmla="*/ 40 h 145"/>
                <a:gd name="T2" fmla="*/ 17 w 169"/>
                <a:gd name="T3" fmla="*/ 109 h 145"/>
                <a:gd name="T4" fmla="*/ 65 w 169"/>
                <a:gd name="T5" fmla="*/ 137 h 145"/>
                <a:gd name="T6" fmla="*/ 92 w 169"/>
                <a:gd name="T7" fmla="*/ 89 h 145"/>
                <a:gd name="T8" fmla="*/ 121 w 169"/>
                <a:gd name="T9" fmla="*/ 76 h 145"/>
                <a:gd name="T10" fmla="*/ 153 w 169"/>
                <a:gd name="T11" fmla="*/ 40 h 145"/>
                <a:gd name="T12" fmla="*/ 106 w 169"/>
                <a:gd name="T13" fmla="*/ 10 h 145"/>
                <a:gd name="T14" fmla="*/ 41 w 169"/>
                <a:gd name="T15" fmla="*/ 6 h 145"/>
                <a:gd name="T16" fmla="*/ 12 w 169"/>
                <a:gd name="T17" fmla="*/ 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45">
                  <a:moveTo>
                    <a:pt x="20" y="40"/>
                  </a:moveTo>
                  <a:cubicBezTo>
                    <a:pt x="14" y="64"/>
                    <a:pt x="10" y="85"/>
                    <a:pt x="17" y="109"/>
                  </a:cubicBezTo>
                  <a:cubicBezTo>
                    <a:pt x="23" y="128"/>
                    <a:pt x="45" y="145"/>
                    <a:pt x="65" y="137"/>
                  </a:cubicBezTo>
                  <a:cubicBezTo>
                    <a:pt x="86" y="129"/>
                    <a:pt x="95" y="110"/>
                    <a:pt x="92" y="89"/>
                  </a:cubicBezTo>
                  <a:cubicBezTo>
                    <a:pt x="102" y="88"/>
                    <a:pt x="120" y="93"/>
                    <a:pt x="121" y="76"/>
                  </a:cubicBezTo>
                  <a:cubicBezTo>
                    <a:pt x="145" y="78"/>
                    <a:pt x="169" y="65"/>
                    <a:pt x="153" y="40"/>
                  </a:cubicBezTo>
                  <a:cubicBezTo>
                    <a:pt x="143" y="23"/>
                    <a:pt x="123" y="16"/>
                    <a:pt x="106" y="10"/>
                  </a:cubicBezTo>
                  <a:cubicBezTo>
                    <a:pt x="87" y="0"/>
                    <a:pt x="62" y="1"/>
                    <a:pt x="41" y="6"/>
                  </a:cubicBezTo>
                  <a:cubicBezTo>
                    <a:pt x="31" y="7"/>
                    <a:pt x="0" y="17"/>
                    <a:pt x="12" y="33"/>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9"/>
            <p:cNvSpPr>
              <a:spLocks/>
            </p:cNvSpPr>
            <p:nvPr userDrawn="1"/>
          </p:nvSpPr>
          <p:spPr bwMode="auto">
            <a:xfrm>
              <a:off x="4685360" y="52837"/>
              <a:ext cx="181527" cy="106972"/>
            </a:xfrm>
            <a:custGeom>
              <a:avLst/>
              <a:gdLst>
                <a:gd name="T0" fmla="*/ 0 w 120"/>
                <a:gd name="T1" fmla="*/ 50 h 71"/>
                <a:gd name="T2" fmla="*/ 38 w 120"/>
                <a:gd name="T3" fmla="*/ 34 h 71"/>
                <a:gd name="T4" fmla="*/ 45 w 120"/>
                <a:gd name="T5" fmla="*/ 38 h 71"/>
                <a:gd name="T6" fmla="*/ 56 w 120"/>
                <a:gd name="T7" fmla="*/ 39 h 71"/>
                <a:gd name="T8" fmla="*/ 69 w 120"/>
                <a:gd name="T9" fmla="*/ 45 h 71"/>
                <a:gd name="T10" fmla="*/ 77 w 120"/>
                <a:gd name="T11" fmla="*/ 36 h 71"/>
                <a:gd name="T12" fmla="*/ 120 w 120"/>
                <a:gd name="T13" fmla="*/ 55 h 71"/>
                <a:gd name="T14" fmla="*/ 94 w 120"/>
                <a:gd name="T15" fmla="*/ 24 h 71"/>
                <a:gd name="T16" fmla="*/ 57 w 120"/>
                <a:gd name="T17" fmla="*/ 3 h 71"/>
                <a:gd name="T18" fmla="*/ 13 w 120"/>
                <a:gd name="T19" fmla="*/ 11 h 71"/>
                <a:gd name="T20" fmla="*/ 2 w 120"/>
                <a:gd name="T21"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71">
                  <a:moveTo>
                    <a:pt x="0" y="50"/>
                  </a:moveTo>
                  <a:cubicBezTo>
                    <a:pt x="0" y="71"/>
                    <a:pt x="38" y="52"/>
                    <a:pt x="38" y="34"/>
                  </a:cubicBezTo>
                  <a:cubicBezTo>
                    <a:pt x="41" y="35"/>
                    <a:pt x="43" y="38"/>
                    <a:pt x="45" y="38"/>
                  </a:cubicBezTo>
                  <a:cubicBezTo>
                    <a:pt x="51" y="41"/>
                    <a:pt x="54" y="39"/>
                    <a:pt x="56" y="39"/>
                  </a:cubicBezTo>
                  <a:cubicBezTo>
                    <a:pt x="61" y="40"/>
                    <a:pt x="66" y="44"/>
                    <a:pt x="69" y="45"/>
                  </a:cubicBezTo>
                  <a:cubicBezTo>
                    <a:pt x="74" y="43"/>
                    <a:pt x="75" y="38"/>
                    <a:pt x="77" y="36"/>
                  </a:cubicBezTo>
                  <a:cubicBezTo>
                    <a:pt x="95" y="30"/>
                    <a:pt x="105" y="52"/>
                    <a:pt x="120" y="55"/>
                  </a:cubicBezTo>
                  <a:cubicBezTo>
                    <a:pt x="111" y="43"/>
                    <a:pt x="108" y="33"/>
                    <a:pt x="94" y="24"/>
                  </a:cubicBezTo>
                  <a:cubicBezTo>
                    <a:pt x="83" y="15"/>
                    <a:pt x="70" y="8"/>
                    <a:pt x="57" y="3"/>
                  </a:cubicBezTo>
                  <a:cubicBezTo>
                    <a:pt x="44" y="0"/>
                    <a:pt x="24" y="0"/>
                    <a:pt x="13" y="11"/>
                  </a:cubicBezTo>
                  <a:cubicBezTo>
                    <a:pt x="7" y="20"/>
                    <a:pt x="5" y="32"/>
                    <a:pt x="2" y="42"/>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70"/>
            <p:cNvSpPr>
              <a:spLocks/>
            </p:cNvSpPr>
            <p:nvPr userDrawn="1"/>
          </p:nvSpPr>
          <p:spPr bwMode="auto">
            <a:xfrm>
              <a:off x="4155365" y="-63859"/>
              <a:ext cx="176666" cy="150733"/>
            </a:xfrm>
            <a:custGeom>
              <a:avLst/>
              <a:gdLst>
                <a:gd name="T0" fmla="*/ 118 w 118"/>
                <a:gd name="T1" fmla="*/ 44 h 100"/>
                <a:gd name="T2" fmla="*/ 115 w 118"/>
                <a:gd name="T3" fmla="*/ 65 h 100"/>
                <a:gd name="T4" fmla="*/ 75 w 118"/>
                <a:gd name="T5" fmla="*/ 79 h 100"/>
                <a:gd name="T6" fmla="*/ 26 w 118"/>
                <a:gd name="T7" fmla="*/ 87 h 100"/>
                <a:gd name="T8" fmla="*/ 1 w 118"/>
                <a:gd name="T9" fmla="*/ 44 h 100"/>
                <a:gd name="T10" fmla="*/ 86 w 118"/>
                <a:gd name="T11" fmla="*/ 8 h 100"/>
              </a:gdLst>
              <a:ahLst/>
              <a:cxnLst>
                <a:cxn ang="0">
                  <a:pos x="T0" y="T1"/>
                </a:cxn>
                <a:cxn ang="0">
                  <a:pos x="T2" y="T3"/>
                </a:cxn>
                <a:cxn ang="0">
                  <a:pos x="T4" y="T5"/>
                </a:cxn>
                <a:cxn ang="0">
                  <a:pos x="T6" y="T7"/>
                </a:cxn>
                <a:cxn ang="0">
                  <a:pos x="T8" y="T9"/>
                </a:cxn>
                <a:cxn ang="0">
                  <a:pos x="T10" y="T11"/>
                </a:cxn>
              </a:cxnLst>
              <a:rect l="0" t="0" r="r" b="b"/>
              <a:pathLst>
                <a:path w="118" h="100">
                  <a:moveTo>
                    <a:pt x="118" y="44"/>
                  </a:moveTo>
                  <a:cubicBezTo>
                    <a:pt x="112" y="46"/>
                    <a:pt x="115" y="60"/>
                    <a:pt x="115" y="65"/>
                  </a:cubicBezTo>
                  <a:cubicBezTo>
                    <a:pt x="114" y="93"/>
                    <a:pt x="92" y="100"/>
                    <a:pt x="75" y="79"/>
                  </a:cubicBezTo>
                  <a:cubicBezTo>
                    <a:pt x="60" y="85"/>
                    <a:pt x="42" y="94"/>
                    <a:pt x="26" y="87"/>
                  </a:cubicBezTo>
                  <a:cubicBezTo>
                    <a:pt x="11" y="81"/>
                    <a:pt x="0" y="60"/>
                    <a:pt x="1" y="44"/>
                  </a:cubicBezTo>
                  <a:cubicBezTo>
                    <a:pt x="7" y="11"/>
                    <a:pt x="60" y="0"/>
                    <a:pt x="86" y="8"/>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1"/>
            <p:cNvSpPr>
              <a:spLocks/>
            </p:cNvSpPr>
            <p:nvPr userDrawn="1"/>
          </p:nvSpPr>
          <p:spPr bwMode="auto">
            <a:xfrm>
              <a:off x="4205609" y="-54135"/>
              <a:ext cx="139387" cy="87522"/>
            </a:xfrm>
            <a:custGeom>
              <a:avLst/>
              <a:gdLst>
                <a:gd name="T0" fmla="*/ 57 w 92"/>
                <a:gd name="T1" fmla="*/ 0 h 58"/>
                <a:gd name="T2" fmla="*/ 14 w 92"/>
                <a:gd name="T3" fmla="*/ 12 h 58"/>
                <a:gd name="T4" fmla="*/ 6 w 92"/>
                <a:gd name="T5" fmla="*/ 33 h 58"/>
                <a:gd name="T6" fmla="*/ 34 w 92"/>
                <a:gd name="T7" fmla="*/ 31 h 58"/>
                <a:gd name="T8" fmla="*/ 53 w 92"/>
                <a:gd name="T9" fmla="*/ 51 h 58"/>
                <a:gd name="T10" fmla="*/ 83 w 92"/>
                <a:gd name="T11" fmla="*/ 47 h 58"/>
                <a:gd name="T12" fmla="*/ 59 w 92"/>
                <a:gd name="T13" fmla="*/ 5 h 58"/>
              </a:gdLst>
              <a:ahLst/>
              <a:cxnLst>
                <a:cxn ang="0">
                  <a:pos x="T0" y="T1"/>
                </a:cxn>
                <a:cxn ang="0">
                  <a:pos x="T2" y="T3"/>
                </a:cxn>
                <a:cxn ang="0">
                  <a:pos x="T4" y="T5"/>
                </a:cxn>
                <a:cxn ang="0">
                  <a:pos x="T6" y="T7"/>
                </a:cxn>
                <a:cxn ang="0">
                  <a:pos x="T8" y="T9"/>
                </a:cxn>
                <a:cxn ang="0">
                  <a:pos x="T10" y="T11"/>
                </a:cxn>
                <a:cxn ang="0">
                  <a:pos x="T12" y="T13"/>
                </a:cxn>
              </a:cxnLst>
              <a:rect l="0" t="0" r="r" b="b"/>
              <a:pathLst>
                <a:path w="92" h="58">
                  <a:moveTo>
                    <a:pt x="57" y="0"/>
                  </a:moveTo>
                  <a:cubicBezTo>
                    <a:pt x="43" y="0"/>
                    <a:pt x="26" y="5"/>
                    <a:pt x="14" y="12"/>
                  </a:cubicBezTo>
                  <a:cubicBezTo>
                    <a:pt x="7" y="17"/>
                    <a:pt x="0" y="24"/>
                    <a:pt x="6" y="33"/>
                  </a:cubicBezTo>
                  <a:cubicBezTo>
                    <a:pt x="15" y="45"/>
                    <a:pt x="24" y="28"/>
                    <a:pt x="34" y="31"/>
                  </a:cubicBezTo>
                  <a:cubicBezTo>
                    <a:pt x="41" y="32"/>
                    <a:pt x="45" y="46"/>
                    <a:pt x="53" y="51"/>
                  </a:cubicBezTo>
                  <a:cubicBezTo>
                    <a:pt x="61" y="57"/>
                    <a:pt x="78" y="58"/>
                    <a:pt x="83" y="47"/>
                  </a:cubicBezTo>
                  <a:cubicBezTo>
                    <a:pt x="92" y="33"/>
                    <a:pt x="76" y="3"/>
                    <a:pt x="59" y="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2"/>
            <p:cNvSpPr>
              <a:spLocks/>
            </p:cNvSpPr>
            <p:nvPr userDrawn="1"/>
          </p:nvSpPr>
          <p:spPr bwMode="auto">
            <a:xfrm>
              <a:off x="4421173" y="-514437"/>
              <a:ext cx="82660" cy="129662"/>
            </a:xfrm>
            <a:custGeom>
              <a:avLst/>
              <a:gdLst>
                <a:gd name="T0" fmla="*/ 54 w 54"/>
                <a:gd name="T1" fmla="*/ 85 h 86"/>
                <a:gd name="T2" fmla="*/ 47 w 54"/>
                <a:gd name="T3" fmla="*/ 67 h 86"/>
                <a:gd name="T4" fmla="*/ 27 w 54"/>
                <a:gd name="T5" fmla="*/ 38 h 86"/>
                <a:gd name="T6" fmla="*/ 37 w 54"/>
                <a:gd name="T7" fmla="*/ 1 h 86"/>
                <a:gd name="T8" fmla="*/ 17 w 54"/>
                <a:gd name="T9" fmla="*/ 45 h 86"/>
                <a:gd name="T10" fmla="*/ 7 w 54"/>
                <a:gd name="T11" fmla="*/ 81 h 86"/>
              </a:gdLst>
              <a:ahLst/>
              <a:cxnLst>
                <a:cxn ang="0">
                  <a:pos x="T0" y="T1"/>
                </a:cxn>
                <a:cxn ang="0">
                  <a:pos x="T2" y="T3"/>
                </a:cxn>
                <a:cxn ang="0">
                  <a:pos x="T4" y="T5"/>
                </a:cxn>
                <a:cxn ang="0">
                  <a:pos x="T6" y="T7"/>
                </a:cxn>
                <a:cxn ang="0">
                  <a:pos x="T8" y="T9"/>
                </a:cxn>
                <a:cxn ang="0">
                  <a:pos x="T10" y="T11"/>
                </a:cxn>
              </a:cxnLst>
              <a:rect l="0" t="0" r="r" b="b"/>
              <a:pathLst>
                <a:path w="54" h="86">
                  <a:moveTo>
                    <a:pt x="54" y="85"/>
                  </a:moveTo>
                  <a:cubicBezTo>
                    <a:pt x="49" y="86"/>
                    <a:pt x="48" y="70"/>
                    <a:pt x="47" y="67"/>
                  </a:cubicBezTo>
                  <a:cubicBezTo>
                    <a:pt x="43" y="55"/>
                    <a:pt x="31" y="49"/>
                    <a:pt x="27" y="38"/>
                  </a:cubicBezTo>
                  <a:cubicBezTo>
                    <a:pt x="22" y="22"/>
                    <a:pt x="35" y="12"/>
                    <a:pt x="37" y="1"/>
                  </a:cubicBezTo>
                  <a:cubicBezTo>
                    <a:pt x="18" y="0"/>
                    <a:pt x="21" y="33"/>
                    <a:pt x="17" y="45"/>
                  </a:cubicBezTo>
                  <a:cubicBezTo>
                    <a:pt x="11" y="57"/>
                    <a:pt x="0" y="65"/>
                    <a:pt x="7" y="81"/>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3"/>
            <p:cNvSpPr>
              <a:spLocks/>
            </p:cNvSpPr>
            <p:nvPr userDrawn="1"/>
          </p:nvSpPr>
          <p:spPr bwMode="auto">
            <a:xfrm>
              <a:off x="4179677" y="-538748"/>
              <a:ext cx="453819" cy="256083"/>
            </a:xfrm>
            <a:custGeom>
              <a:avLst/>
              <a:gdLst>
                <a:gd name="T0" fmla="*/ 292 w 300"/>
                <a:gd name="T1" fmla="*/ 30 h 169"/>
                <a:gd name="T2" fmla="*/ 262 w 300"/>
                <a:gd name="T3" fmla="*/ 22 h 169"/>
                <a:gd name="T4" fmla="*/ 196 w 300"/>
                <a:gd name="T5" fmla="*/ 24 h 169"/>
                <a:gd name="T6" fmla="*/ 150 w 300"/>
                <a:gd name="T7" fmla="*/ 44 h 169"/>
                <a:gd name="T8" fmla="*/ 151 w 300"/>
                <a:gd name="T9" fmla="*/ 109 h 169"/>
                <a:gd name="T10" fmla="*/ 148 w 300"/>
                <a:gd name="T11" fmla="*/ 42 h 169"/>
                <a:gd name="T12" fmla="*/ 99 w 300"/>
                <a:gd name="T13" fmla="*/ 94 h 169"/>
                <a:gd name="T14" fmla="*/ 95 w 300"/>
                <a:gd name="T15" fmla="*/ 132 h 169"/>
                <a:gd name="T16" fmla="*/ 79 w 300"/>
                <a:gd name="T17" fmla="*/ 169 h 169"/>
                <a:gd name="T18" fmla="*/ 76 w 300"/>
                <a:gd name="T19" fmla="*/ 140 h 169"/>
                <a:gd name="T20" fmla="*/ 54 w 300"/>
                <a:gd name="T21" fmla="*/ 145 h 169"/>
                <a:gd name="T22" fmla="*/ 39 w 300"/>
                <a:gd name="T23" fmla="*/ 135 h 169"/>
                <a:gd name="T24" fmla="*/ 0 w 300"/>
                <a:gd name="T25" fmla="*/ 128 h 169"/>
                <a:gd name="T26" fmla="*/ 26 w 300"/>
                <a:gd name="T27" fmla="*/ 126 h 169"/>
                <a:gd name="T28" fmla="*/ 44 w 300"/>
                <a:gd name="T29" fmla="*/ 117 h 169"/>
                <a:gd name="T30" fmla="*/ 76 w 300"/>
                <a:gd name="T31" fmla="*/ 75 h 169"/>
                <a:gd name="T32" fmla="*/ 116 w 300"/>
                <a:gd name="T33" fmla="*/ 55 h 169"/>
                <a:gd name="T34" fmla="*/ 153 w 300"/>
                <a:gd name="T35" fmla="*/ 30 h 169"/>
                <a:gd name="T36" fmla="*/ 92 w 300"/>
                <a:gd name="T37" fmla="*/ 7 h 169"/>
                <a:gd name="T38" fmla="*/ 141 w 300"/>
                <a:gd name="T39" fmla="*/ 17 h 169"/>
                <a:gd name="T40" fmla="*/ 198 w 300"/>
                <a:gd name="T41" fmla="*/ 14 h 169"/>
                <a:gd name="T42" fmla="*/ 253 w 300"/>
                <a:gd name="T43" fmla="*/ 12 h 169"/>
                <a:gd name="T44" fmla="*/ 284 w 300"/>
                <a:gd name="T45" fmla="*/ 15 h 169"/>
                <a:gd name="T46" fmla="*/ 300 w 300"/>
                <a:gd name="T47" fmla="*/ 1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0" h="169">
                  <a:moveTo>
                    <a:pt x="292" y="30"/>
                  </a:moveTo>
                  <a:cubicBezTo>
                    <a:pt x="286" y="24"/>
                    <a:pt x="270" y="22"/>
                    <a:pt x="262" y="22"/>
                  </a:cubicBezTo>
                  <a:cubicBezTo>
                    <a:pt x="241" y="19"/>
                    <a:pt x="217" y="21"/>
                    <a:pt x="196" y="24"/>
                  </a:cubicBezTo>
                  <a:cubicBezTo>
                    <a:pt x="180" y="25"/>
                    <a:pt x="155" y="28"/>
                    <a:pt x="150" y="44"/>
                  </a:cubicBezTo>
                  <a:cubicBezTo>
                    <a:pt x="146" y="64"/>
                    <a:pt x="153" y="88"/>
                    <a:pt x="151" y="109"/>
                  </a:cubicBezTo>
                  <a:cubicBezTo>
                    <a:pt x="136" y="94"/>
                    <a:pt x="143" y="58"/>
                    <a:pt x="148" y="42"/>
                  </a:cubicBezTo>
                  <a:cubicBezTo>
                    <a:pt x="129" y="55"/>
                    <a:pt x="108" y="73"/>
                    <a:pt x="99" y="94"/>
                  </a:cubicBezTo>
                  <a:cubicBezTo>
                    <a:pt x="93" y="107"/>
                    <a:pt x="98" y="120"/>
                    <a:pt x="95" y="132"/>
                  </a:cubicBezTo>
                  <a:cubicBezTo>
                    <a:pt x="92" y="145"/>
                    <a:pt x="82" y="154"/>
                    <a:pt x="79" y="169"/>
                  </a:cubicBezTo>
                  <a:cubicBezTo>
                    <a:pt x="77" y="160"/>
                    <a:pt x="74" y="150"/>
                    <a:pt x="76" y="140"/>
                  </a:cubicBezTo>
                  <a:cubicBezTo>
                    <a:pt x="69" y="143"/>
                    <a:pt x="61" y="146"/>
                    <a:pt x="54" y="145"/>
                  </a:cubicBezTo>
                  <a:cubicBezTo>
                    <a:pt x="45" y="144"/>
                    <a:pt x="44" y="137"/>
                    <a:pt x="39" y="135"/>
                  </a:cubicBezTo>
                  <a:cubicBezTo>
                    <a:pt x="27" y="131"/>
                    <a:pt x="10" y="142"/>
                    <a:pt x="0" y="128"/>
                  </a:cubicBezTo>
                  <a:cubicBezTo>
                    <a:pt x="8" y="124"/>
                    <a:pt x="17" y="128"/>
                    <a:pt x="26" y="126"/>
                  </a:cubicBezTo>
                  <a:cubicBezTo>
                    <a:pt x="32" y="123"/>
                    <a:pt x="39" y="121"/>
                    <a:pt x="44" y="117"/>
                  </a:cubicBezTo>
                  <a:cubicBezTo>
                    <a:pt x="62" y="106"/>
                    <a:pt x="65" y="87"/>
                    <a:pt x="76" y="75"/>
                  </a:cubicBezTo>
                  <a:cubicBezTo>
                    <a:pt x="87" y="63"/>
                    <a:pt x="104" y="63"/>
                    <a:pt x="116" y="55"/>
                  </a:cubicBezTo>
                  <a:cubicBezTo>
                    <a:pt x="126" y="48"/>
                    <a:pt x="143" y="39"/>
                    <a:pt x="153" y="30"/>
                  </a:cubicBezTo>
                  <a:cubicBezTo>
                    <a:pt x="134" y="19"/>
                    <a:pt x="111" y="21"/>
                    <a:pt x="92" y="7"/>
                  </a:cubicBezTo>
                  <a:cubicBezTo>
                    <a:pt x="96" y="0"/>
                    <a:pt x="133" y="17"/>
                    <a:pt x="141" y="17"/>
                  </a:cubicBezTo>
                  <a:cubicBezTo>
                    <a:pt x="162" y="19"/>
                    <a:pt x="179" y="20"/>
                    <a:pt x="198" y="14"/>
                  </a:cubicBezTo>
                  <a:cubicBezTo>
                    <a:pt x="215" y="10"/>
                    <a:pt x="235" y="11"/>
                    <a:pt x="253" y="12"/>
                  </a:cubicBezTo>
                  <a:cubicBezTo>
                    <a:pt x="263" y="13"/>
                    <a:pt x="274" y="13"/>
                    <a:pt x="284" y="15"/>
                  </a:cubicBezTo>
                  <a:cubicBezTo>
                    <a:pt x="290" y="15"/>
                    <a:pt x="297" y="18"/>
                    <a:pt x="300" y="18"/>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5"/>
            <p:cNvSpPr>
              <a:spLocks/>
            </p:cNvSpPr>
            <p:nvPr userDrawn="1"/>
          </p:nvSpPr>
          <p:spPr bwMode="auto">
            <a:xfrm>
              <a:off x="4054877" y="-752691"/>
              <a:ext cx="314432" cy="364676"/>
            </a:xfrm>
            <a:custGeom>
              <a:avLst/>
              <a:gdLst>
                <a:gd name="T0" fmla="*/ 153 w 208"/>
                <a:gd name="T1" fmla="*/ 159 h 241"/>
                <a:gd name="T2" fmla="*/ 149 w 208"/>
                <a:gd name="T3" fmla="*/ 208 h 241"/>
                <a:gd name="T4" fmla="*/ 119 w 208"/>
                <a:gd name="T5" fmla="*/ 239 h 241"/>
                <a:gd name="T6" fmla="*/ 94 w 208"/>
                <a:gd name="T7" fmla="*/ 204 h 241"/>
                <a:gd name="T8" fmla="*/ 54 w 208"/>
                <a:gd name="T9" fmla="*/ 222 h 241"/>
                <a:gd name="T10" fmla="*/ 22 w 208"/>
                <a:gd name="T11" fmla="*/ 188 h 241"/>
                <a:gd name="T12" fmla="*/ 20 w 208"/>
                <a:gd name="T13" fmla="*/ 180 h 241"/>
                <a:gd name="T14" fmla="*/ 16 w 208"/>
                <a:gd name="T15" fmla="*/ 168 h 241"/>
                <a:gd name="T16" fmla="*/ 28 w 208"/>
                <a:gd name="T17" fmla="*/ 145 h 241"/>
                <a:gd name="T18" fmla="*/ 68 w 208"/>
                <a:gd name="T19" fmla="*/ 128 h 241"/>
                <a:gd name="T20" fmla="*/ 14 w 208"/>
                <a:gd name="T21" fmla="*/ 111 h 241"/>
                <a:gd name="T22" fmla="*/ 22 w 208"/>
                <a:gd name="T23" fmla="*/ 64 h 241"/>
                <a:gd name="T24" fmla="*/ 92 w 208"/>
                <a:gd name="T25" fmla="*/ 63 h 241"/>
                <a:gd name="T26" fmla="*/ 92 w 208"/>
                <a:gd name="T27" fmla="*/ 19 h 241"/>
                <a:gd name="T28" fmla="*/ 127 w 208"/>
                <a:gd name="T29" fmla="*/ 4 h 241"/>
                <a:gd name="T30" fmla="*/ 136 w 208"/>
                <a:gd name="T31" fmla="*/ 10 h 241"/>
                <a:gd name="T32" fmla="*/ 145 w 208"/>
                <a:gd name="T33" fmla="*/ 14 h 241"/>
                <a:gd name="T34" fmla="*/ 163 w 208"/>
                <a:gd name="T35" fmla="*/ 28 h 241"/>
                <a:gd name="T36" fmla="*/ 150 w 208"/>
                <a:gd name="T37" fmla="*/ 77 h 241"/>
                <a:gd name="T38" fmla="*/ 199 w 208"/>
                <a:gd name="T39" fmla="*/ 86 h 241"/>
                <a:gd name="T40" fmla="*/ 194 w 208"/>
                <a:gd name="T41" fmla="*/ 125 h 241"/>
                <a:gd name="T42" fmla="*/ 149 w 208"/>
                <a:gd name="T43"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8" h="241">
                  <a:moveTo>
                    <a:pt x="153" y="159"/>
                  </a:moveTo>
                  <a:cubicBezTo>
                    <a:pt x="159" y="159"/>
                    <a:pt x="150" y="201"/>
                    <a:pt x="149" y="208"/>
                  </a:cubicBezTo>
                  <a:cubicBezTo>
                    <a:pt x="145" y="221"/>
                    <a:pt x="135" y="241"/>
                    <a:pt x="119" y="239"/>
                  </a:cubicBezTo>
                  <a:cubicBezTo>
                    <a:pt x="104" y="238"/>
                    <a:pt x="94" y="216"/>
                    <a:pt x="94" y="204"/>
                  </a:cubicBezTo>
                  <a:cubicBezTo>
                    <a:pt x="78" y="208"/>
                    <a:pt x="72" y="223"/>
                    <a:pt x="54" y="222"/>
                  </a:cubicBezTo>
                  <a:cubicBezTo>
                    <a:pt x="36" y="220"/>
                    <a:pt x="27" y="204"/>
                    <a:pt x="22" y="188"/>
                  </a:cubicBezTo>
                  <a:cubicBezTo>
                    <a:pt x="21" y="185"/>
                    <a:pt x="22" y="182"/>
                    <a:pt x="20" y="180"/>
                  </a:cubicBezTo>
                  <a:cubicBezTo>
                    <a:pt x="17" y="176"/>
                    <a:pt x="15" y="175"/>
                    <a:pt x="16" y="168"/>
                  </a:cubicBezTo>
                  <a:cubicBezTo>
                    <a:pt x="16" y="160"/>
                    <a:pt x="22" y="151"/>
                    <a:pt x="28" y="145"/>
                  </a:cubicBezTo>
                  <a:cubicBezTo>
                    <a:pt x="41" y="133"/>
                    <a:pt x="53" y="130"/>
                    <a:pt x="68" y="128"/>
                  </a:cubicBezTo>
                  <a:cubicBezTo>
                    <a:pt x="54" y="137"/>
                    <a:pt x="24" y="122"/>
                    <a:pt x="14" y="111"/>
                  </a:cubicBezTo>
                  <a:cubicBezTo>
                    <a:pt x="0" y="94"/>
                    <a:pt x="4" y="74"/>
                    <a:pt x="22" y="64"/>
                  </a:cubicBezTo>
                  <a:cubicBezTo>
                    <a:pt x="14" y="36"/>
                    <a:pt x="82" y="57"/>
                    <a:pt x="92" y="63"/>
                  </a:cubicBezTo>
                  <a:cubicBezTo>
                    <a:pt x="84" y="46"/>
                    <a:pt x="77" y="36"/>
                    <a:pt x="92" y="19"/>
                  </a:cubicBezTo>
                  <a:cubicBezTo>
                    <a:pt x="101" y="11"/>
                    <a:pt x="113" y="0"/>
                    <a:pt x="127" y="4"/>
                  </a:cubicBezTo>
                  <a:cubicBezTo>
                    <a:pt x="130" y="6"/>
                    <a:pt x="132" y="9"/>
                    <a:pt x="136" y="10"/>
                  </a:cubicBezTo>
                  <a:cubicBezTo>
                    <a:pt x="139" y="12"/>
                    <a:pt x="141" y="13"/>
                    <a:pt x="145" y="14"/>
                  </a:cubicBezTo>
                  <a:cubicBezTo>
                    <a:pt x="154" y="16"/>
                    <a:pt x="160" y="18"/>
                    <a:pt x="163" y="28"/>
                  </a:cubicBezTo>
                  <a:cubicBezTo>
                    <a:pt x="168" y="44"/>
                    <a:pt x="161" y="65"/>
                    <a:pt x="150" y="77"/>
                  </a:cubicBezTo>
                  <a:cubicBezTo>
                    <a:pt x="168" y="73"/>
                    <a:pt x="187" y="70"/>
                    <a:pt x="199" y="86"/>
                  </a:cubicBezTo>
                  <a:cubicBezTo>
                    <a:pt x="208" y="98"/>
                    <a:pt x="204" y="116"/>
                    <a:pt x="194" y="125"/>
                  </a:cubicBezTo>
                  <a:cubicBezTo>
                    <a:pt x="204" y="143"/>
                    <a:pt x="149" y="156"/>
                    <a:pt x="149" y="156"/>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6"/>
            <p:cNvSpPr>
              <a:spLocks/>
            </p:cNvSpPr>
            <p:nvPr userDrawn="1"/>
          </p:nvSpPr>
          <p:spPr bwMode="auto">
            <a:xfrm>
              <a:off x="4082430" y="-710551"/>
              <a:ext cx="249601" cy="301465"/>
            </a:xfrm>
            <a:custGeom>
              <a:avLst/>
              <a:gdLst>
                <a:gd name="T0" fmla="*/ 116 w 166"/>
                <a:gd name="T1" fmla="*/ 124 h 200"/>
                <a:gd name="T2" fmla="*/ 94 w 166"/>
                <a:gd name="T3" fmla="*/ 160 h 200"/>
                <a:gd name="T4" fmla="*/ 34 w 166"/>
                <a:gd name="T5" fmla="*/ 187 h 200"/>
                <a:gd name="T6" fmla="*/ 55 w 166"/>
                <a:gd name="T7" fmla="*/ 168 h 200"/>
                <a:gd name="T8" fmla="*/ 51 w 166"/>
                <a:gd name="T9" fmla="*/ 156 h 200"/>
                <a:gd name="T10" fmla="*/ 54 w 166"/>
                <a:gd name="T11" fmla="*/ 129 h 200"/>
                <a:gd name="T12" fmla="*/ 79 w 166"/>
                <a:gd name="T13" fmla="*/ 119 h 200"/>
                <a:gd name="T14" fmla="*/ 70 w 166"/>
                <a:gd name="T15" fmla="*/ 92 h 200"/>
                <a:gd name="T16" fmla="*/ 67 w 166"/>
                <a:gd name="T17" fmla="*/ 80 h 200"/>
                <a:gd name="T18" fmla="*/ 12 w 166"/>
                <a:gd name="T19" fmla="*/ 53 h 200"/>
                <a:gd name="T20" fmla="*/ 8 w 166"/>
                <a:gd name="T21" fmla="*/ 26 h 200"/>
                <a:gd name="T22" fmla="*/ 29 w 166"/>
                <a:gd name="T23" fmla="*/ 38 h 200"/>
                <a:gd name="T24" fmla="*/ 36 w 166"/>
                <a:gd name="T25" fmla="*/ 31 h 200"/>
                <a:gd name="T26" fmla="*/ 41 w 166"/>
                <a:gd name="T27" fmla="*/ 32 h 200"/>
                <a:gd name="T28" fmla="*/ 45 w 166"/>
                <a:gd name="T29" fmla="*/ 26 h 200"/>
                <a:gd name="T30" fmla="*/ 70 w 166"/>
                <a:gd name="T31" fmla="*/ 35 h 200"/>
                <a:gd name="T32" fmla="*/ 102 w 166"/>
                <a:gd name="T33" fmla="*/ 65 h 200"/>
                <a:gd name="T34" fmla="*/ 89 w 166"/>
                <a:gd name="T35" fmla="*/ 32 h 200"/>
                <a:gd name="T36" fmla="*/ 94 w 166"/>
                <a:gd name="T37" fmla="*/ 12 h 200"/>
                <a:gd name="T38" fmla="*/ 102 w 166"/>
                <a:gd name="T39" fmla="*/ 19 h 200"/>
                <a:gd name="T40" fmla="*/ 108 w 166"/>
                <a:gd name="T41" fmla="*/ 4 h 200"/>
                <a:gd name="T42" fmla="*/ 125 w 166"/>
                <a:gd name="T43" fmla="*/ 0 h 200"/>
                <a:gd name="T44" fmla="*/ 146 w 166"/>
                <a:gd name="T45" fmla="*/ 22 h 200"/>
                <a:gd name="T46" fmla="*/ 131 w 166"/>
                <a:gd name="T47" fmla="*/ 56 h 200"/>
                <a:gd name="T48" fmla="*/ 109 w 166"/>
                <a:gd name="T49" fmla="*/ 77 h 200"/>
                <a:gd name="T50" fmla="*/ 155 w 166"/>
                <a:gd name="T51" fmla="*/ 75 h 200"/>
                <a:gd name="T52" fmla="*/ 143 w 166"/>
                <a:gd name="T53" fmla="*/ 90 h 200"/>
                <a:gd name="T54" fmla="*/ 144 w 166"/>
                <a:gd name="T55" fmla="*/ 118 h 200"/>
                <a:gd name="T56" fmla="*/ 114 w 166"/>
                <a:gd name="T57"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6" h="200">
                  <a:moveTo>
                    <a:pt x="116" y="124"/>
                  </a:moveTo>
                  <a:cubicBezTo>
                    <a:pt x="118" y="133"/>
                    <a:pt x="100" y="154"/>
                    <a:pt x="94" y="160"/>
                  </a:cubicBezTo>
                  <a:cubicBezTo>
                    <a:pt x="84" y="170"/>
                    <a:pt x="45" y="200"/>
                    <a:pt x="34" y="187"/>
                  </a:cubicBezTo>
                  <a:cubicBezTo>
                    <a:pt x="37" y="180"/>
                    <a:pt x="50" y="171"/>
                    <a:pt x="55" y="168"/>
                  </a:cubicBezTo>
                  <a:cubicBezTo>
                    <a:pt x="44" y="167"/>
                    <a:pt x="40" y="162"/>
                    <a:pt x="51" y="156"/>
                  </a:cubicBezTo>
                  <a:cubicBezTo>
                    <a:pt x="43" y="143"/>
                    <a:pt x="41" y="140"/>
                    <a:pt x="54" y="129"/>
                  </a:cubicBezTo>
                  <a:cubicBezTo>
                    <a:pt x="62" y="123"/>
                    <a:pt x="69" y="118"/>
                    <a:pt x="79" y="119"/>
                  </a:cubicBezTo>
                  <a:cubicBezTo>
                    <a:pt x="60" y="122"/>
                    <a:pt x="55" y="103"/>
                    <a:pt x="70" y="92"/>
                  </a:cubicBezTo>
                  <a:cubicBezTo>
                    <a:pt x="64" y="90"/>
                    <a:pt x="62" y="85"/>
                    <a:pt x="67" y="80"/>
                  </a:cubicBezTo>
                  <a:cubicBezTo>
                    <a:pt x="47" y="90"/>
                    <a:pt x="21" y="69"/>
                    <a:pt x="12" y="53"/>
                  </a:cubicBezTo>
                  <a:cubicBezTo>
                    <a:pt x="9" y="48"/>
                    <a:pt x="0" y="30"/>
                    <a:pt x="8" y="26"/>
                  </a:cubicBezTo>
                  <a:cubicBezTo>
                    <a:pt x="12" y="23"/>
                    <a:pt x="24" y="35"/>
                    <a:pt x="29" y="38"/>
                  </a:cubicBezTo>
                  <a:cubicBezTo>
                    <a:pt x="26" y="29"/>
                    <a:pt x="31" y="33"/>
                    <a:pt x="36" y="31"/>
                  </a:cubicBezTo>
                  <a:cubicBezTo>
                    <a:pt x="41" y="32"/>
                    <a:pt x="41" y="32"/>
                    <a:pt x="41" y="32"/>
                  </a:cubicBezTo>
                  <a:cubicBezTo>
                    <a:pt x="42" y="31"/>
                    <a:pt x="43" y="26"/>
                    <a:pt x="45" y="26"/>
                  </a:cubicBezTo>
                  <a:cubicBezTo>
                    <a:pt x="56" y="25"/>
                    <a:pt x="62" y="29"/>
                    <a:pt x="70" y="35"/>
                  </a:cubicBezTo>
                  <a:cubicBezTo>
                    <a:pt x="85" y="44"/>
                    <a:pt x="93" y="52"/>
                    <a:pt x="102" y="65"/>
                  </a:cubicBezTo>
                  <a:cubicBezTo>
                    <a:pt x="95" y="55"/>
                    <a:pt x="90" y="46"/>
                    <a:pt x="89" y="32"/>
                  </a:cubicBezTo>
                  <a:cubicBezTo>
                    <a:pt x="89" y="26"/>
                    <a:pt x="87" y="17"/>
                    <a:pt x="94" y="12"/>
                  </a:cubicBezTo>
                  <a:cubicBezTo>
                    <a:pt x="99" y="8"/>
                    <a:pt x="104" y="9"/>
                    <a:pt x="102" y="19"/>
                  </a:cubicBezTo>
                  <a:cubicBezTo>
                    <a:pt x="105" y="14"/>
                    <a:pt x="104" y="7"/>
                    <a:pt x="108" y="4"/>
                  </a:cubicBezTo>
                  <a:cubicBezTo>
                    <a:pt x="110" y="3"/>
                    <a:pt x="121" y="1"/>
                    <a:pt x="125" y="0"/>
                  </a:cubicBezTo>
                  <a:cubicBezTo>
                    <a:pt x="135" y="1"/>
                    <a:pt x="146" y="10"/>
                    <a:pt x="146" y="22"/>
                  </a:cubicBezTo>
                  <a:cubicBezTo>
                    <a:pt x="147" y="34"/>
                    <a:pt x="140" y="48"/>
                    <a:pt x="131" y="56"/>
                  </a:cubicBezTo>
                  <a:cubicBezTo>
                    <a:pt x="125" y="62"/>
                    <a:pt x="112" y="68"/>
                    <a:pt x="109" y="77"/>
                  </a:cubicBezTo>
                  <a:cubicBezTo>
                    <a:pt x="120" y="73"/>
                    <a:pt x="144" y="66"/>
                    <a:pt x="155" y="75"/>
                  </a:cubicBezTo>
                  <a:cubicBezTo>
                    <a:pt x="152" y="79"/>
                    <a:pt x="146" y="85"/>
                    <a:pt x="143" y="90"/>
                  </a:cubicBezTo>
                  <a:cubicBezTo>
                    <a:pt x="166" y="79"/>
                    <a:pt x="153" y="109"/>
                    <a:pt x="144" y="118"/>
                  </a:cubicBezTo>
                  <a:cubicBezTo>
                    <a:pt x="138" y="123"/>
                    <a:pt x="120" y="133"/>
                    <a:pt x="114" y="12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77"/>
            <p:cNvSpPr>
              <a:spLocks/>
            </p:cNvSpPr>
            <p:nvPr userDrawn="1"/>
          </p:nvSpPr>
          <p:spPr bwMode="auto">
            <a:xfrm>
              <a:off x="4166711" y="-613304"/>
              <a:ext cx="94006" cy="95626"/>
            </a:xfrm>
            <a:custGeom>
              <a:avLst/>
              <a:gdLst>
                <a:gd name="T0" fmla="*/ 26 w 62"/>
                <a:gd name="T1" fmla="*/ 55 h 64"/>
                <a:gd name="T2" fmla="*/ 44 w 62"/>
                <a:gd name="T3" fmla="*/ 61 h 64"/>
                <a:gd name="T4" fmla="*/ 56 w 62"/>
                <a:gd name="T5" fmla="*/ 52 h 64"/>
                <a:gd name="T6" fmla="*/ 60 w 62"/>
                <a:gd name="T7" fmla="*/ 37 h 64"/>
                <a:gd name="T8" fmla="*/ 50 w 62"/>
                <a:gd name="T9" fmla="*/ 12 h 64"/>
                <a:gd name="T10" fmla="*/ 17 w 62"/>
                <a:gd name="T11" fmla="*/ 9 h 64"/>
                <a:gd name="T12" fmla="*/ 34 w 62"/>
                <a:gd name="T13" fmla="*/ 59 h 64"/>
              </a:gdLst>
              <a:ahLst/>
              <a:cxnLst>
                <a:cxn ang="0">
                  <a:pos x="T0" y="T1"/>
                </a:cxn>
                <a:cxn ang="0">
                  <a:pos x="T2" y="T3"/>
                </a:cxn>
                <a:cxn ang="0">
                  <a:pos x="T4" y="T5"/>
                </a:cxn>
                <a:cxn ang="0">
                  <a:pos x="T6" y="T7"/>
                </a:cxn>
                <a:cxn ang="0">
                  <a:pos x="T8" y="T9"/>
                </a:cxn>
                <a:cxn ang="0">
                  <a:pos x="T10" y="T11"/>
                </a:cxn>
                <a:cxn ang="0">
                  <a:pos x="T12" y="T13"/>
                </a:cxn>
              </a:cxnLst>
              <a:rect l="0" t="0" r="r" b="b"/>
              <a:pathLst>
                <a:path w="62" h="64">
                  <a:moveTo>
                    <a:pt x="26" y="55"/>
                  </a:moveTo>
                  <a:cubicBezTo>
                    <a:pt x="32" y="59"/>
                    <a:pt x="37" y="64"/>
                    <a:pt x="44" y="61"/>
                  </a:cubicBezTo>
                  <a:cubicBezTo>
                    <a:pt x="47" y="60"/>
                    <a:pt x="53" y="54"/>
                    <a:pt x="56" y="52"/>
                  </a:cubicBezTo>
                  <a:cubicBezTo>
                    <a:pt x="60" y="47"/>
                    <a:pt x="58" y="44"/>
                    <a:pt x="60" y="37"/>
                  </a:cubicBezTo>
                  <a:cubicBezTo>
                    <a:pt x="61" y="25"/>
                    <a:pt x="62" y="20"/>
                    <a:pt x="50" y="12"/>
                  </a:cubicBezTo>
                  <a:cubicBezTo>
                    <a:pt x="39" y="6"/>
                    <a:pt x="27" y="0"/>
                    <a:pt x="17" y="9"/>
                  </a:cubicBezTo>
                  <a:cubicBezTo>
                    <a:pt x="0" y="24"/>
                    <a:pt x="12" y="58"/>
                    <a:pt x="34" y="59"/>
                  </a:cubicBezTo>
                </a:path>
              </a:pathLst>
            </a:custGeom>
            <a:solidFill>
              <a:srgbClr val="C37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78"/>
            <p:cNvSpPr>
              <a:spLocks/>
            </p:cNvSpPr>
            <p:nvPr userDrawn="1"/>
          </p:nvSpPr>
          <p:spPr bwMode="auto">
            <a:xfrm>
              <a:off x="4192643" y="-610062"/>
              <a:ext cx="47003" cy="81039"/>
            </a:xfrm>
            <a:custGeom>
              <a:avLst/>
              <a:gdLst>
                <a:gd name="T0" fmla="*/ 0 w 31"/>
                <a:gd name="T1" fmla="*/ 51 h 54"/>
                <a:gd name="T2" fmla="*/ 18 w 31"/>
                <a:gd name="T3" fmla="*/ 50 h 54"/>
                <a:gd name="T4" fmla="*/ 15 w 31"/>
                <a:gd name="T5" fmla="*/ 32 h 54"/>
                <a:gd name="T6" fmla="*/ 5 w 31"/>
                <a:gd name="T7" fmla="*/ 18 h 54"/>
                <a:gd name="T8" fmla="*/ 2 w 31"/>
                <a:gd name="T9" fmla="*/ 43 h 54"/>
              </a:gdLst>
              <a:ahLst/>
              <a:cxnLst>
                <a:cxn ang="0">
                  <a:pos x="T0" y="T1"/>
                </a:cxn>
                <a:cxn ang="0">
                  <a:pos x="T2" y="T3"/>
                </a:cxn>
                <a:cxn ang="0">
                  <a:pos x="T4" y="T5"/>
                </a:cxn>
                <a:cxn ang="0">
                  <a:pos x="T6" y="T7"/>
                </a:cxn>
                <a:cxn ang="0">
                  <a:pos x="T8" y="T9"/>
                </a:cxn>
              </a:cxnLst>
              <a:rect l="0" t="0" r="r" b="b"/>
              <a:pathLst>
                <a:path w="31" h="54">
                  <a:moveTo>
                    <a:pt x="0" y="51"/>
                  </a:moveTo>
                  <a:cubicBezTo>
                    <a:pt x="4" y="54"/>
                    <a:pt x="14" y="53"/>
                    <a:pt x="18" y="50"/>
                  </a:cubicBezTo>
                  <a:cubicBezTo>
                    <a:pt x="25" y="45"/>
                    <a:pt x="27" y="27"/>
                    <a:pt x="15" y="32"/>
                  </a:cubicBezTo>
                  <a:cubicBezTo>
                    <a:pt x="31" y="39"/>
                    <a:pt x="24" y="0"/>
                    <a:pt x="5" y="18"/>
                  </a:cubicBezTo>
                  <a:cubicBezTo>
                    <a:pt x="0" y="22"/>
                    <a:pt x="1" y="35"/>
                    <a:pt x="2" y="43"/>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79"/>
            <p:cNvSpPr>
              <a:spLocks/>
            </p:cNvSpPr>
            <p:nvPr userDrawn="1"/>
          </p:nvSpPr>
          <p:spPr bwMode="auto">
            <a:xfrm>
              <a:off x="4103501" y="-378291"/>
              <a:ext cx="233394" cy="212323"/>
            </a:xfrm>
            <a:custGeom>
              <a:avLst/>
              <a:gdLst>
                <a:gd name="T0" fmla="*/ 132 w 155"/>
                <a:gd name="T1" fmla="*/ 51 h 141"/>
                <a:gd name="T2" fmla="*/ 135 w 155"/>
                <a:gd name="T3" fmla="*/ 118 h 141"/>
                <a:gd name="T4" fmla="*/ 84 w 155"/>
                <a:gd name="T5" fmla="*/ 125 h 141"/>
                <a:gd name="T6" fmla="*/ 75 w 155"/>
                <a:gd name="T7" fmla="*/ 115 h 141"/>
                <a:gd name="T8" fmla="*/ 62 w 155"/>
                <a:gd name="T9" fmla="*/ 116 h 141"/>
                <a:gd name="T10" fmla="*/ 35 w 155"/>
                <a:gd name="T11" fmla="*/ 110 h 141"/>
                <a:gd name="T12" fmla="*/ 27 w 155"/>
                <a:gd name="T13" fmla="*/ 99 h 141"/>
                <a:gd name="T14" fmla="*/ 28 w 155"/>
                <a:gd name="T15" fmla="*/ 86 h 141"/>
                <a:gd name="T16" fmla="*/ 8 w 155"/>
                <a:gd name="T17" fmla="*/ 67 h 141"/>
                <a:gd name="T18" fmla="*/ 33 w 155"/>
                <a:gd name="T19" fmla="*/ 8 h 141"/>
                <a:gd name="T20" fmla="*/ 83 w 155"/>
                <a:gd name="T21" fmla="*/ 0 h 141"/>
                <a:gd name="T22" fmla="*/ 124 w 155"/>
                <a:gd name="T23" fmla="*/ 30 h 141"/>
                <a:gd name="T24" fmla="*/ 127 w 155"/>
                <a:gd name="T25" fmla="*/ 4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141">
                  <a:moveTo>
                    <a:pt x="132" y="51"/>
                  </a:moveTo>
                  <a:cubicBezTo>
                    <a:pt x="146" y="70"/>
                    <a:pt x="155" y="99"/>
                    <a:pt x="135" y="118"/>
                  </a:cubicBezTo>
                  <a:cubicBezTo>
                    <a:pt x="119" y="131"/>
                    <a:pt x="100" y="141"/>
                    <a:pt x="84" y="125"/>
                  </a:cubicBezTo>
                  <a:cubicBezTo>
                    <a:pt x="81" y="124"/>
                    <a:pt x="77" y="116"/>
                    <a:pt x="75" y="115"/>
                  </a:cubicBezTo>
                  <a:cubicBezTo>
                    <a:pt x="68" y="112"/>
                    <a:pt x="70" y="115"/>
                    <a:pt x="62" y="116"/>
                  </a:cubicBezTo>
                  <a:cubicBezTo>
                    <a:pt x="54" y="118"/>
                    <a:pt x="44" y="117"/>
                    <a:pt x="35" y="110"/>
                  </a:cubicBezTo>
                  <a:cubicBezTo>
                    <a:pt x="33" y="108"/>
                    <a:pt x="28" y="103"/>
                    <a:pt x="27" y="99"/>
                  </a:cubicBezTo>
                  <a:cubicBezTo>
                    <a:pt x="26" y="94"/>
                    <a:pt x="29" y="92"/>
                    <a:pt x="28" y="86"/>
                  </a:cubicBezTo>
                  <a:cubicBezTo>
                    <a:pt x="26" y="77"/>
                    <a:pt x="14" y="78"/>
                    <a:pt x="8" y="67"/>
                  </a:cubicBezTo>
                  <a:cubicBezTo>
                    <a:pt x="0" y="46"/>
                    <a:pt x="13" y="18"/>
                    <a:pt x="33" y="8"/>
                  </a:cubicBezTo>
                  <a:cubicBezTo>
                    <a:pt x="47" y="2"/>
                    <a:pt x="68" y="2"/>
                    <a:pt x="83" y="0"/>
                  </a:cubicBezTo>
                  <a:cubicBezTo>
                    <a:pt x="98" y="0"/>
                    <a:pt x="116" y="17"/>
                    <a:pt x="124" y="30"/>
                  </a:cubicBezTo>
                  <a:cubicBezTo>
                    <a:pt x="127" y="34"/>
                    <a:pt x="129" y="37"/>
                    <a:pt x="127" y="44"/>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0"/>
            <p:cNvSpPr>
              <a:spLocks/>
            </p:cNvSpPr>
            <p:nvPr userDrawn="1"/>
          </p:nvSpPr>
          <p:spPr bwMode="auto">
            <a:xfrm>
              <a:off x="4165091" y="-379912"/>
              <a:ext cx="136146" cy="145870"/>
            </a:xfrm>
            <a:custGeom>
              <a:avLst/>
              <a:gdLst>
                <a:gd name="T0" fmla="*/ 83 w 90"/>
                <a:gd name="T1" fmla="*/ 43 h 97"/>
                <a:gd name="T2" fmla="*/ 87 w 90"/>
                <a:gd name="T3" fmla="*/ 69 h 97"/>
                <a:gd name="T4" fmla="*/ 70 w 90"/>
                <a:gd name="T5" fmla="*/ 80 h 97"/>
                <a:gd name="T6" fmla="*/ 65 w 90"/>
                <a:gd name="T7" fmla="*/ 50 h 97"/>
                <a:gd name="T8" fmla="*/ 11 w 90"/>
                <a:gd name="T9" fmla="*/ 66 h 97"/>
                <a:gd name="T10" fmla="*/ 12 w 90"/>
                <a:gd name="T11" fmla="*/ 43 h 97"/>
                <a:gd name="T12" fmla="*/ 16 w 90"/>
                <a:gd name="T13" fmla="*/ 25 h 97"/>
                <a:gd name="T14" fmla="*/ 20 w 90"/>
                <a:gd name="T15" fmla="*/ 17 h 97"/>
                <a:gd name="T16" fmla="*/ 14 w 90"/>
                <a:gd name="T17" fmla="*/ 8 h 97"/>
                <a:gd name="T18" fmla="*/ 38 w 90"/>
                <a:gd name="T19" fmla="*/ 1 h 97"/>
                <a:gd name="T20" fmla="*/ 67 w 90"/>
                <a:gd name="T21" fmla="*/ 2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97">
                  <a:moveTo>
                    <a:pt x="83" y="43"/>
                  </a:moveTo>
                  <a:cubicBezTo>
                    <a:pt x="90" y="50"/>
                    <a:pt x="90" y="61"/>
                    <a:pt x="87" y="69"/>
                  </a:cubicBezTo>
                  <a:cubicBezTo>
                    <a:pt x="86" y="79"/>
                    <a:pt x="76" y="97"/>
                    <a:pt x="70" y="80"/>
                  </a:cubicBezTo>
                  <a:cubicBezTo>
                    <a:pt x="65" y="71"/>
                    <a:pt x="70" y="59"/>
                    <a:pt x="65" y="50"/>
                  </a:cubicBezTo>
                  <a:cubicBezTo>
                    <a:pt x="50" y="52"/>
                    <a:pt x="27" y="75"/>
                    <a:pt x="11" y="66"/>
                  </a:cubicBezTo>
                  <a:cubicBezTo>
                    <a:pt x="0" y="59"/>
                    <a:pt x="8" y="49"/>
                    <a:pt x="12" y="43"/>
                  </a:cubicBezTo>
                  <a:cubicBezTo>
                    <a:pt x="18" y="34"/>
                    <a:pt x="14" y="34"/>
                    <a:pt x="16" y="25"/>
                  </a:cubicBezTo>
                  <a:cubicBezTo>
                    <a:pt x="15" y="21"/>
                    <a:pt x="21" y="21"/>
                    <a:pt x="20" y="17"/>
                  </a:cubicBezTo>
                  <a:cubicBezTo>
                    <a:pt x="20" y="14"/>
                    <a:pt x="14" y="14"/>
                    <a:pt x="14" y="8"/>
                  </a:cubicBezTo>
                  <a:cubicBezTo>
                    <a:pt x="15" y="1"/>
                    <a:pt x="31" y="0"/>
                    <a:pt x="38" y="1"/>
                  </a:cubicBezTo>
                  <a:cubicBezTo>
                    <a:pt x="46" y="3"/>
                    <a:pt x="60" y="14"/>
                    <a:pt x="67" y="21"/>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1"/>
            <p:cNvSpPr>
              <a:spLocks/>
            </p:cNvSpPr>
            <p:nvPr userDrawn="1"/>
          </p:nvSpPr>
          <p:spPr bwMode="auto">
            <a:xfrm>
              <a:off x="4372550" y="-426914"/>
              <a:ext cx="204218" cy="241496"/>
            </a:xfrm>
            <a:custGeom>
              <a:avLst/>
              <a:gdLst>
                <a:gd name="T0" fmla="*/ 32 w 136"/>
                <a:gd name="T1" fmla="*/ 46 h 160"/>
                <a:gd name="T2" fmla="*/ 40 w 136"/>
                <a:gd name="T3" fmla="*/ 19 h 160"/>
                <a:gd name="T4" fmla="*/ 88 w 136"/>
                <a:gd name="T5" fmla="*/ 34 h 160"/>
                <a:gd name="T6" fmla="*/ 127 w 136"/>
                <a:gd name="T7" fmla="*/ 52 h 160"/>
                <a:gd name="T8" fmla="*/ 122 w 136"/>
                <a:gd name="T9" fmla="*/ 75 h 160"/>
                <a:gd name="T10" fmla="*/ 136 w 136"/>
                <a:gd name="T11" fmla="*/ 94 h 160"/>
                <a:gd name="T12" fmla="*/ 114 w 136"/>
                <a:gd name="T13" fmla="*/ 139 h 160"/>
                <a:gd name="T14" fmla="*/ 95 w 136"/>
                <a:gd name="T15" fmla="*/ 136 h 160"/>
                <a:gd name="T16" fmla="*/ 79 w 136"/>
                <a:gd name="T17" fmla="*/ 145 h 160"/>
                <a:gd name="T18" fmla="*/ 34 w 136"/>
                <a:gd name="T19" fmla="*/ 144 h 160"/>
                <a:gd name="T20" fmla="*/ 21 w 136"/>
                <a:gd name="T21" fmla="*/ 129 h 160"/>
                <a:gd name="T22" fmla="*/ 21 w 136"/>
                <a:gd name="T23" fmla="*/ 103 h 160"/>
                <a:gd name="T24" fmla="*/ 22 w 136"/>
                <a:gd name="T25" fmla="*/ 96 h 160"/>
                <a:gd name="T26" fmla="*/ 9 w 136"/>
                <a:gd name="T27" fmla="*/ 89 h 160"/>
                <a:gd name="T28" fmla="*/ 0 w 136"/>
                <a:gd name="T29" fmla="*/ 71 h 160"/>
                <a:gd name="T30" fmla="*/ 28 w 136"/>
                <a:gd name="T31" fmla="*/ 4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32" y="46"/>
                  </a:moveTo>
                  <a:cubicBezTo>
                    <a:pt x="31" y="38"/>
                    <a:pt x="35" y="24"/>
                    <a:pt x="40" y="19"/>
                  </a:cubicBezTo>
                  <a:cubicBezTo>
                    <a:pt x="55" y="0"/>
                    <a:pt x="80" y="17"/>
                    <a:pt x="88" y="34"/>
                  </a:cubicBezTo>
                  <a:cubicBezTo>
                    <a:pt x="105" y="28"/>
                    <a:pt x="122" y="35"/>
                    <a:pt x="127" y="52"/>
                  </a:cubicBezTo>
                  <a:cubicBezTo>
                    <a:pt x="129" y="61"/>
                    <a:pt x="122" y="69"/>
                    <a:pt x="122" y="75"/>
                  </a:cubicBezTo>
                  <a:cubicBezTo>
                    <a:pt x="124" y="84"/>
                    <a:pt x="135" y="82"/>
                    <a:pt x="136" y="94"/>
                  </a:cubicBezTo>
                  <a:cubicBezTo>
                    <a:pt x="136" y="108"/>
                    <a:pt x="126" y="130"/>
                    <a:pt x="114" y="139"/>
                  </a:cubicBezTo>
                  <a:cubicBezTo>
                    <a:pt x="104" y="146"/>
                    <a:pt x="105" y="141"/>
                    <a:pt x="95" y="136"/>
                  </a:cubicBezTo>
                  <a:cubicBezTo>
                    <a:pt x="84" y="129"/>
                    <a:pt x="89" y="136"/>
                    <a:pt x="79" y="145"/>
                  </a:cubicBezTo>
                  <a:cubicBezTo>
                    <a:pt x="64" y="160"/>
                    <a:pt x="48" y="155"/>
                    <a:pt x="34" y="144"/>
                  </a:cubicBezTo>
                  <a:cubicBezTo>
                    <a:pt x="30" y="139"/>
                    <a:pt x="23" y="135"/>
                    <a:pt x="21" y="129"/>
                  </a:cubicBezTo>
                  <a:cubicBezTo>
                    <a:pt x="16" y="119"/>
                    <a:pt x="21" y="112"/>
                    <a:pt x="21" y="103"/>
                  </a:cubicBezTo>
                  <a:cubicBezTo>
                    <a:pt x="22" y="99"/>
                    <a:pt x="25" y="100"/>
                    <a:pt x="22" y="96"/>
                  </a:cubicBezTo>
                  <a:cubicBezTo>
                    <a:pt x="23" y="94"/>
                    <a:pt x="12" y="91"/>
                    <a:pt x="9" y="89"/>
                  </a:cubicBezTo>
                  <a:cubicBezTo>
                    <a:pt x="4" y="85"/>
                    <a:pt x="0" y="77"/>
                    <a:pt x="0" y="71"/>
                  </a:cubicBezTo>
                  <a:cubicBezTo>
                    <a:pt x="1" y="61"/>
                    <a:pt x="19" y="40"/>
                    <a:pt x="28" y="46"/>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82"/>
            <p:cNvSpPr>
              <a:spLocks/>
            </p:cNvSpPr>
            <p:nvPr userDrawn="1"/>
          </p:nvSpPr>
          <p:spPr bwMode="auto">
            <a:xfrm>
              <a:off x="4388758" y="-415569"/>
              <a:ext cx="178286" cy="181527"/>
            </a:xfrm>
            <a:custGeom>
              <a:avLst/>
              <a:gdLst>
                <a:gd name="T0" fmla="*/ 58 w 118"/>
                <a:gd name="T1" fmla="*/ 79 h 121"/>
                <a:gd name="T2" fmla="*/ 75 w 118"/>
                <a:gd name="T3" fmla="*/ 87 h 121"/>
                <a:gd name="T4" fmla="*/ 93 w 118"/>
                <a:gd name="T5" fmla="*/ 118 h 121"/>
                <a:gd name="T6" fmla="*/ 100 w 118"/>
                <a:gd name="T7" fmla="*/ 99 h 121"/>
                <a:gd name="T8" fmla="*/ 108 w 118"/>
                <a:gd name="T9" fmla="*/ 116 h 121"/>
                <a:gd name="T10" fmla="*/ 116 w 118"/>
                <a:gd name="T11" fmla="*/ 101 h 121"/>
                <a:gd name="T12" fmla="*/ 102 w 118"/>
                <a:gd name="T13" fmla="*/ 61 h 121"/>
                <a:gd name="T14" fmla="*/ 97 w 118"/>
                <a:gd name="T15" fmla="*/ 34 h 121"/>
                <a:gd name="T16" fmla="*/ 63 w 118"/>
                <a:gd name="T17" fmla="*/ 27 h 121"/>
                <a:gd name="T18" fmla="*/ 37 w 118"/>
                <a:gd name="T19" fmla="*/ 6 h 121"/>
                <a:gd name="T20" fmla="*/ 23 w 118"/>
                <a:gd name="T21" fmla="*/ 39 h 121"/>
                <a:gd name="T22" fmla="*/ 4 w 118"/>
                <a:gd name="T23" fmla="*/ 55 h 121"/>
                <a:gd name="T24" fmla="*/ 10 w 118"/>
                <a:gd name="T25" fmla="*/ 78 h 121"/>
                <a:gd name="T26" fmla="*/ 21 w 118"/>
                <a:gd name="T27" fmla="*/ 74 h 121"/>
                <a:gd name="T28" fmla="*/ 29 w 118"/>
                <a:gd name="T29" fmla="*/ 99 h 121"/>
                <a:gd name="T30" fmla="*/ 48 w 118"/>
                <a:gd name="T31" fmla="*/ 8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21">
                  <a:moveTo>
                    <a:pt x="58" y="79"/>
                  </a:moveTo>
                  <a:cubicBezTo>
                    <a:pt x="62" y="84"/>
                    <a:pt x="72" y="110"/>
                    <a:pt x="75" y="87"/>
                  </a:cubicBezTo>
                  <a:cubicBezTo>
                    <a:pt x="83" y="96"/>
                    <a:pt x="85" y="110"/>
                    <a:pt x="93" y="118"/>
                  </a:cubicBezTo>
                  <a:cubicBezTo>
                    <a:pt x="101" y="115"/>
                    <a:pt x="102" y="105"/>
                    <a:pt x="100" y="99"/>
                  </a:cubicBezTo>
                  <a:cubicBezTo>
                    <a:pt x="103" y="103"/>
                    <a:pt x="104" y="113"/>
                    <a:pt x="108" y="116"/>
                  </a:cubicBezTo>
                  <a:cubicBezTo>
                    <a:pt x="118" y="121"/>
                    <a:pt x="117" y="109"/>
                    <a:pt x="116" y="101"/>
                  </a:cubicBezTo>
                  <a:cubicBezTo>
                    <a:pt x="116" y="87"/>
                    <a:pt x="111" y="74"/>
                    <a:pt x="102" y="61"/>
                  </a:cubicBezTo>
                  <a:cubicBezTo>
                    <a:pt x="114" y="53"/>
                    <a:pt x="107" y="39"/>
                    <a:pt x="97" y="34"/>
                  </a:cubicBezTo>
                  <a:cubicBezTo>
                    <a:pt x="85" y="26"/>
                    <a:pt x="70" y="34"/>
                    <a:pt x="63" y="27"/>
                  </a:cubicBezTo>
                  <a:cubicBezTo>
                    <a:pt x="54" y="19"/>
                    <a:pt x="54" y="0"/>
                    <a:pt x="37" y="6"/>
                  </a:cubicBezTo>
                  <a:cubicBezTo>
                    <a:pt x="25" y="10"/>
                    <a:pt x="13" y="25"/>
                    <a:pt x="23" y="39"/>
                  </a:cubicBezTo>
                  <a:cubicBezTo>
                    <a:pt x="17" y="45"/>
                    <a:pt x="8" y="46"/>
                    <a:pt x="4" y="55"/>
                  </a:cubicBezTo>
                  <a:cubicBezTo>
                    <a:pt x="0" y="64"/>
                    <a:pt x="3" y="72"/>
                    <a:pt x="10" y="78"/>
                  </a:cubicBezTo>
                  <a:cubicBezTo>
                    <a:pt x="14" y="75"/>
                    <a:pt x="17" y="73"/>
                    <a:pt x="21" y="74"/>
                  </a:cubicBezTo>
                  <a:cubicBezTo>
                    <a:pt x="22" y="84"/>
                    <a:pt x="12" y="104"/>
                    <a:pt x="29" y="99"/>
                  </a:cubicBezTo>
                  <a:cubicBezTo>
                    <a:pt x="36" y="97"/>
                    <a:pt x="43" y="89"/>
                    <a:pt x="48" y="8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83"/>
            <p:cNvSpPr>
              <a:spLocks/>
            </p:cNvSpPr>
            <p:nvPr userDrawn="1"/>
          </p:nvSpPr>
          <p:spPr bwMode="auto">
            <a:xfrm>
              <a:off x="4432520" y="-342634"/>
              <a:ext cx="90764" cy="79419"/>
            </a:xfrm>
            <a:custGeom>
              <a:avLst/>
              <a:gdLst>
                <a:gd name="T0" fmla="*/ 52 w 60"/>
                <a:gd name="T1" fmla="*/ 38 h 52"/>
                <a:gd name="T2" fmla="*/ 49 w 60"/>
                <a:gd name="T3" fmla="*/ 9 h 52"/>
                <a:gd name="T4" fmla="*/ 18 w 60"/>
                <a:gd name="T5" fmla="*/ 8 h 52"/>
                <a:gd name="T6" fmla="*/ 19 w 60"/>
                <a:gd name="T7" fmla="*/ 27 h 52"/>
                <a:gd name="T8" fmla="*/ 22 w 60"/>
                <a:gd name="T9" fmla="*/ 37 h 52"/>
                <a:gd name="T10" fmla="*/ 33 w 60"/>
                <a:gd name="T11" fmla="*/ 27 h 52"/>
                <a:gd name="T12" fmla="*/ 33 w 60"/>
                <a:gd name="T13" fmla="*/ 27 h 52"/>
                <a:gd name="T14" fmla="*/ 60 w 60"/>
                <a:gd name="T15" fmla="*/ 3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2">
                  <a:moveTo>
                    <a:pt x="52" y="38"/>
                  </a:moveTo>
                  <a:cubicBezTo>
                    <a:pt x="60" y="32"/>
                    <a:pt x="56" y="14"/>
                    <a:pt x="49" y="9"/>
                  </a:cubicBezTo>
                  <a:cubicBezTo>
                    <a:pt x="39" y="0"/>
                    <a:pt x="28" y="1"/>
                    <a:pt x="18" y="8"/>
                  </a:cubicBezTo>
                  <a:cubicBezTo>
                    <a:pt x="7" y="16"/>
                    <a:pt x="0" y="30"/>
                    <a:pt x="19" y="27"/>
                  </a:cubicBezTo>
                  <a:cubicBezTo>
                    <a:pt x="17" y="30"/>
                    <a:pt x="17" y="36"/>
                    <a:pt x="22" y="37"/>
                  </a:cubicBezTo>
                  <a:cubicBezTo>
                    <a:pt x="26" y="36"/>
                    <a:pt x="31" y="30"/>
                    <a:pt x="33" y="27"/>
                  </a:cubicBezTo>
                  <a:cubicBezTo>
                    <a:pt x="33" y="27"/>
                    <a:pt x="33" y="27"/>
                    <a:pt x="33" y="27"/>
                  </a:cubicBezTo>
                  <a:cubicBezTo>
                    <a:pt x="38" y="33"/>
                    <a:pt x="58" y="52"/>
                    <a:pt x="60" y="32"/>
                  </a:cubicBezTo>
                </a:path>
              </a:pathLst>
            </a:custGeom>
            <a:solidFill>
              <a:srgbClr val="C37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4"/>
            <p:cNvSpPr>
              <a:spLocks/>
            </p:cNvSpPr>
            <p:nvPr userDrawn="1"/>
          </p:nvSpPr>
          <p:spPr bwMode="auto">
            <a:xfrm>
              <a:off x="4620530" y="-494988"/>
              <a:ext cx="363055" cy="338744"/>
            </a:xfrm>
            <a:custGeom>
              <a:avLst/>
              <a:gdLst>
                <a:gd name="T0" fmla="*/ 131 w 241"/>
                <a:gd name="T1" fmla="*/ 176 h 224"/>
                <a:gd name="T2" fmla="*/ 107 w 241"/>
                <a:gd name="T3" fmla="*/ 209 h 224"/>
                <a:gd name="T4" fmla="*/ 57 w 241"/>
                <a:gd name="T5" fmla="*/ 210 h 224"/>
                <a:gd name="T6" fmla="*/ 25 w 241"/>
                <a:gd name="T7" fmla="*/ 168 h 224"/>
                <a:gd name="T8" fmla="*/ 59 w 241"/>
                <a:gd name="T9" fmla="*/ 125 h 224"/>
                <a:gd name="T10" fmla="*/ 8 w 241"/>
                <a:gd name="T11" fmla="*/ 118 h 224"/>
                <a:gd name="T12" fmla="*/ 20 w 241"/>
                <a:gd name="T13" fmla="*/ 66 h 224"/>
                <a:gd name="T14" fmla="*/ 50 w 241"/>
                <a:gd name="T15" fmla="*/ 46 h 224"/>
                <a:gd name="T16" fmla="*/ 75 w 241"/>
                <a:gd name="T17" fmla="*/ 51 h 224"/>
                <a:gd name="T18" fmla="*/ 90 w 241"/>
                <a:gd name="T19" fmla="*/ 70 h 224"/>
                <a:gd name="T20" fmla="*/ 89 w 241"/>
                <a:gd name="T21" fmla="*/ 25 h 224"/>
                <a:gd name="T22" fmla="*/ 130 w 241"/>
                <a:gd name="T23" fmla="*/ 3 h 224"/>
                <a:gd name="T24" fmla="*/ 150 w 241"/>
                <a:gd name="T25" fmla="*/ 14 h 224"/>
                <a:gd name="T26" fmla="*/ 168 w 241"/>
                <a:gd name="T27" fmla="*/ 25 h 224"/>
                <a:gd name="T28" fmla="*/ 164 w 241"/>
                <a:gd name="T29" fmla="*/ 68 h 224"/>
                <a:gd name="T30" fmla="*/ 236 w 241"/>
                <a:gd name="T31" fmla="*/ 70 h 224"/>
                <a:gd name="T32" fmla="*/ 224 w 241"/>
                <a:gd name="T33" fmla="*/ 108 h 224"/>
                <a:gd name="T34" fmla="*/ 191 w 241"/>
                <a:gd name="T35" fmla="*/ 120 h 224"/>
                <a:gd name="T36" fmla="*/ 211 w 241"/>
                <a:gd name="T37" fmla="*/ 157 h 224"/>
                <a:gd name="T38" fmla="*/ 185 w 241"/>
                <a:gd name="T39" fmla="*/ 199 h 224"/>
                <a:gd name="T40" fmla="*/ 167 w 241"/>
                <a:gd name="T41" fmla="*/ 200 h 224"/>
                <a:gd name="T42" fmla="*/ 147 w 241"/>
                <a:gd name="T43" fmla="*/ 201 h 224"/>
                <a:gd name="T44" fmla="*/ 133 w 241"/>
                <a:gd name="T45" fmla="*/ 16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224">
                  <a:moveTo>
                    <a:pt x="131" y="176"/>
                  </a:moveTo>
                  <a:cubicBezTo>
                    <a:pt x="127" y="187"/>
                    <a:pt x="117" y="200"/>
                    <a:pt x="107" y="209"/>
                  </a:cubicBezTo>
                  <a:cubicBezTo>
                    <a:pt x="90" y="224"/>
                    <a:pt x="75" y="220"/>
                    <a:pt x="57" y="210"/>
                  </a:cubicBezTo>
                  <a:cubicBezTo>
                    <a:pt x="44" y="203"/>
                    <a:pt x="28" y="183"/>
                    <a:pt x="25" y="168"/>
                  </a:cubicBezTo>
                  <a:cubicBezTo>
                    <a:pt x="23" y="151"/>
                    <a:pt x="44" y="134"/>
                    <a:pt x="59" y="125"/>
                  </a:cubicBezTo>
                  <a:cubicBezTo>
                    <a:pt x="43" y="139"/>
                    <a:pt x="17" y="137"/>
                    <a:pt x="8" y="118"/>
                  </a:cubicBezTo>
                  <a:cubicBezTo>
                    <a:pt x="0" y="101"/>
                    <a:pt x="8" y="78"/>
                    <a:pt x="20" y="66"/>
                  </a:cubicBezTo>
                  <a:cubicBezTo>
                    <a:pt x="29" y="55"/>
                    <a:pt x="39" y="52"/>
                    <a:pt x="50" y="46"/>
                  </a:cubicBezTo>
                  <a:cubicBezTo>
                    <a:pt x="59" y="42"/>
                    <a:pt x="65" y="41"/>
                    <a:pt x="75" y="51"/>
                  </a:cubicBezTo>
                  <a:cubicBezTo>
                    <a:pt x="80" y="56"/>
                    <a:pt x="86" y="64"/>
                    <a:pt x="90" y="70"/>
                  </a:cubicBezTo>
                  <a:cubicBezTo>
                    <a:pt x="86" y="53"/>
                    <a:pt x="77" y="41"/>
                    <a:pt x="89" y="25"/>
                  </a:cubicBezTo>
                  <a:cubicBezTo>
                    <a:pt x="97" y="13"/>
                    <a:pt x="117" y="0"/>
                    <a:pt x="130" y="3"/>
                  </a:cubicBezTo>
                  <a:cubicBezTo>
                    <a:pt x="138" y="3"/>
                    <a:pt x="144" y="9"/>
                    <a:pt x="150" y="14"/>
                  </a:cubicBezTo>
                  <a:cubicBezTo>
                    <a:pt x="155" y="18"/>
                    <a:pt x="163" y="21"/>
                    <a:pt x="168" y="25"/>
                  </a:cubicBezTo>
                  <a:cubicBezTo>
                    <a:pt x="179" y="37"/>
                    <a:pt x="169" y="54"/>
                    <a:pt x="164" y="68"/>
                  </a:cubicBezTo>
                  <a:cubicBezTo>
                    <a:pt x="176" y="36"/>
                    <a:pt x="227" y="37"/>
                    <a:pt x="236" y="70"/>
                  </a:cubicBezTo>
                  <a:cubicBezTo>
                    <a:pt x="241" y="86"/>
                    <a:pt x="235" y="97"/>
                    <a:pt x="224" y="108"/>
                  </a:cubicBezTo>
                  <a:cubicBezTo>
                    <a:pt x="214" y="120"/>
                    <a:pt x="206" y="124"/>
                    <a:pt x="191" y="120"/>
                  </a:cubicBezTo>
                  <a:cubicBezTo>
                    <a:pt x="198" y="133"/>
                    <a:pt x="213" y="139"/>
                    <a:pt x="211" y="157"/>
                  </a:cubicBezTo>
                  <a:cubicBezTo>
                    <a:pt x="210" y="173"/>
                    <a:pt x="199" y="192"/>
                    <a:pt x="185" y="199"/>
                  </a:cubicBezTo>
                  <a:cubicBezTo>
                    <a:pt x="176" y="204"/>
                    <a:pt x="175" y="200"/>
                    <a:pt x="167" y="200"/>
                  </a:cubicBezTo>
                  <a:cubicBezTo>
                    <a:pt x="157" y="201"/>
                    <a:pt x="156" y="208"/>
                    <a:pt x="147" y="201"/>
                  </a:cubicBezTo>
                  <a:cubicBezTo>
                    <a:pt x="140" y="197"/>
                    <a:pt x="131" y="176"/>
                    <a:pt x="133" y="168"/>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6"/>
            <p:cNvSpPr>
              <a:spLocks/>
            </p:cNvSpPr>
            <p:nvPr userDrawn="1"/>
          </p:nvSpPr>
          <p:spPr bwMode="auto">
            <a:xfrm>
              <a:off x="4743709" y="-389637"/>
              <a:ext cx="152353" cy="124800"/>
            </a:xfrm>
            <a:custGeom>
              <a:avLst/>
              <a:gdLst>
                <a:gd name="T0" fmla="*/ 40 w 101"/>
                <a:gd name="T1" fmla="*/ 65 h 83"/>
                <a:gd name="T2" fmla="*/ 65 w 101"/>
                <a:gd name="T3" fmla="*/ 16 h 83"/>
                <a:gd name="T4" fmla="*/ 50 w 101"/>
                <a:gd name="T5" fmla="*/ 10 h 83"/>
                <a:gd name="T6" fmla="*/ 47 w 101"/>
                <a:gd name="T7" fmla="*/ 3 h 83"/>
                <a:gd name="T8" fmla="*/ 36 w 101"/>
                <a:gd name="T9" fmla="*/ 8 h 83"/>
                <a:gd name="T10" fmla="*/ 14 w 101"/>
                <a:gd name="T11" fmla="*/ 36 h 83"/>
                <a:gd name="T12" fmla="*/ 59 w 101"/>
                <a:gd name="T13" fmla="*/ 57 h 83"/>
              </a:gdLst>
              <a:ahLst/>
              <a:cxnLst>
                <a:cxn ang="0">
                  <a:pos x="T0" y="T1"/>
                </a:cxn>
                <a:cxn ang="0">
                  <a:pos x="T2" y="T3"/>
                </a:cxn>
                <a:cxn ang="0">
                  <a:pos x="T4" y="T5"/>
                </a:cxn>
                <a:cxn ang="0">
                  <a:pos x="T6" y="T7"/>
                </a:cxn>
                <a:cxn ang="0">
                  <a:pos x="T8" y="T9"/>
                </a:cxn>
                <a:cxn ang="0">
                  <a:pos x="T10" y="T11"/>
                </a:cxn>
                <a:cxn ang="0">
                  <a:pos x="T12" y="T13"/>
                </a:cxn>
              </a:cxnLst>
              <a:rect l="0" t="0" r="r" b="b"/>
              <a:pathLst>
                <a:path w="101" h="83">
                  <a:moveTo>
                    <a:pt x="40" y="65"/>
                  </a:moveTo>
                  <a:cubicBezTo>
                    <a:pt x="53" y="83"/>
                    <a:pt x="101" y="31"/>
                    <a:pt x="65" y="16"/>
                  </a:cubicBezTo>
                  <a:cubicBezTo>
                    <a:pt x="58" y="12"/>
                    <a:pt x="55" y="14"/>
                    <a:pt x="50" y="10"/>
                  </a:cubicBezTo>
                  <a:cubicBezTo>
                    <a:pt x="48" y="9"/>
                    <a:pt x="51" y="5"/>
                    <a:pt x="47" y="3"/>
                  </a:cubicBezTo>
                  <a:cubicBezTo>
                    <a:pt x="43" y="0"/>
                    <a:pt x="38" y="6"/>
                    <a:pt x="36" y="8"/>
                  </a:cubicBezTo>
                  <a:cubicBezTo>
                    <a:pt x="27" y="14"/>
                    <a:pt x="18" y="27"/>
                    <a:pt x="14" y="36"/>
                  </a:cubicBezTo>
                  <a:cubicBezTo>
                    <a:pt x="0" y="62"/>
                    <a:pt x="42" y="72"/>
                    <a:pt x="59" y="57"/>
                  </a:cubicBezTo>
                </a:path>
              </a:pathLst>
            </a:custGeom>
            <a:solidFill>
              <a:srgbClr val="C37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87"/>
            <p:cNvSpPr>
              <a:spLocks/>
            </p:cNvSpPr>
            <p:nvPr userDrawn="1"/>
          </p:nvSpPr>
          <p:spPr bwMode="auto">
            <a:xfrm>
              <a:off x="4768022" y="-365325"/>
              <a:ext cx="77798" cy="74555"/>
            </a:xfrm>
            <a:custGeom>
              <a:avLst/>
              <a:gdLst>
                <a:gd name="T0" fmla="*/ 16 w 51"/>
                <a:gd name="T1" fmla="*/ 43 h 49"/>
                <a:gd name="T2" fmla="*/ 34 w 51"/>
                <a:gd name="T3" fmla="*/ 43 h 49"/>
                <a:gd name="T4" fmla="*/ 45 w 51"/>
                <a:gd name="T5" fmla="*/ 37 h 49"/>
                <a:gd name="T6" fmla="*/ 39 w 51"/>
                <a:gd name="T7" fmla="*/ 20 h 49"/>
                <a:gd name="T8" fmla="*/ 30 w 51"/>
                <a:gd name="T9" fmla="*/ 2 h 49"/>
                <a:gd name="T10" fmla="*/ 7 w 51"/>
                <a:gd name="T11" fmla="*/ 14 h 49"/>
                <a:gd name="T12" fmla="*/ 14 w 51"/>
                <a:gd name="T13" fmla="*/ 49 h 49"/>
                <a:gd name="T14" fmla="*/ 17 w 51"/>
                <a:gd name="T15" fmla="*/ 47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16" y="43"/>
                  </a:moveTo>
                  <a:cubicBezTo>
                    <a:pt x="20" y="49"/>
                    <a:pt x="29" y="44"/>
                    <a:pt x="34" y="43"/>
                  </a:cubicBezTo>
                  <a:cubicBezTo>
                    <a:pt x="37" y="41"/>
                    <a:pt x="43" y="40"/>
                    <a:pt x="45" y="37"/>
                  </a:cubicBezTo>
                  <a:cubicBezTo>
                    <a:pt x="49" y="32"/>
                    <a:pt x="51" y="16"/>
                    <a:pt x="39" y="20"/>
                  </a:cubicBezTo>
                  <a:cubicBezTo>
                    <a:pt x="51" y="14"/>
                    <a:pt x="37" y="3"/>
                    <a:pt x="30" y="2"/>
                  </a:cubicBezTo>
                  <a:cubicBezTo>
                    <a:pt x="21" y="0"/>
                    <a:pt x="11" y="5"/>
                    <a:pt x="7" y="14"/>
                  </a:cubicBezTo>
                  <a:cubicBezTo>
                    <a:pt x="0" y="27"/>
                    <a:pt x="5" y="39"/>
                    <a:pt x="14" y="49"/>
                  </a:cubicBezTo>
                  <a:cubicBezTo>
                    <a:pt x="15" y="48"/>
                    <a:pt x="15" y="48"/>
                    <a:pt x="17" y="47"/>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88"/>
            <p:cNvSpPr>
              <a:spLocks/>
            </p:cNvSpPr>
            <p:nvPr userDrawn="1"/>
          </p:nvSpPr>
          <p:spPr bwMode="auto">
            <a:xfrm>
              <a:off x="4772884" y="629834"/>
              <a:ext cx="106972" cy="105351"/>
            </a:xfrm>
            <a:custGeom>
              <a:avLst/>
              <a:gdLst>
                <a:gd name="T0" fmla="*/ 0 w 71"/>
                <a:gd name="T1" fmla="*/ 0 h 69"/>
                <a:gd name="T2" fmla="*/ 17 w 71"/>
                <a:gd name="T3" fmla="*/ 23 h 69"/>
                <a:gd name="T4" fmla="*/ 33 w 71"/>
                <a:gd name="T5" fmla="*/ 43 h 69"/>
                <a:gd name="T6" fmla="*/ 29 w 71"/>
                <a:gd name="T7" fmla="*/ 69 h 69"/>
                <a:gd name="T8" fmla="*/ 43 w 71"/>
                <a:gd name="T9" fmla="*/ 25 h 69"/>
                <a:gd name="T10" fmla="*/ 71 w 71"/>
                <a:gd name="T11" fmla="*/ 11 h 69"/>
                <a:gd name="T12" fmla="*/ 36 w 71"/>
                <a:gd name="T13" fmla="*/ 13 h 69"/>
                <a:gd name="T14" fmla="*/ 18 w 71"/>
                <a:gd name="T15" fmla="*/ 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69">
                  <a:moveTo>
                    <a:pt x="0" y="0"/>
                  </a:moveTo>
                  <a:cubicBezTo>
                    <a:pt x="6" y="8"/>
                    <a:pt x="11" y="15"/>
                    <a:pt x="17" y="23"/>
                  </a:cubicBezTo>
                  <a:cubicBezTo>
                    <a:pt x="22" y="31"/>
                    <a:pt x="30" y="36"/>
                    <a:pt x="33" y="43"/>
                  </a:cubicBezTo>
                  <a:cubicBezTo>
                    <a:pt x="37" y="52"/>
                    <a:pt x="39" y="63"/>
                    <a:pt x="29" y="69"/>
                  </a:cubicBezTo>
                  <a:cubicBezTo>
                    <a:pt x="39" y="61"/>
                    <a:pt x="52" y="37"/>
                    <a:pt x="43" y="25"/>
                  </a:cubicBezTo>
                  <a:cubicBezTo>
                    <a:pt x="54" y="23"/>
                    <a:pt x="64" y="22"/>
                    <a:pt x="71" y="11"/>
                  </a:cubicBezTo>
                  <a:cubicBezTo>
                    <a:pt x="57" y="10"/>
                    <a:pt x="50" y="18"/>
                    <a:pt x="36" y="13"/>
                  </a:cubicBezTo>
                  <a:cubicBezTo>
                    <a:pt x="30" y="10"/>
                    <a:pt x="25" y="3"/>
                    <a:pt x="18" y="2"/>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9"/>
            <p:cNvSpPr>
              <a:spLocks/>
            </p:cNvSpPr>
            <p:nvPr userDrawn="1"/>
          </p:nvSpPr>
          <p:spPr bwMode="auto">
            <a:xfrm>
              <a:off x="4737226" y="637938"/>
              <a:ext cx="304707" cy="212323"/>
            </a:xfrm>
            <a:custGeom>
              <a:avLst/>
              <a:gdLst>
                <a:gd name="T0" fmla="*/ 47 w 202"/>
                <a:gd name="T1" fmla="*/ 28 h 141"/>
                <a:gd name="T2" fmla="*/ 24 w 202"/>
                <a:gd name="T3" fmla="*/ 36 h 141"/>
                <a:gd name="T4" fmla="*/ 6 w 202"/>
                <a:gd name="T5" fmla="*/ 110 h 141"/>
                <a:gd name="T6" fmla="*/ 38 w 202"/>
                <a:gd name="T7" fmla="*/ 128 h 141"/>
                <a:gd name="T8" fmla="*/ 51 w 202"/>
                <a:gd name="T9" fmla="*/ 132 h 141"/>
                <a:gd name="T10" fmla="*/ 74 w 202"/>
                <a:gd name="T11" fmla="*/ 140 h 141"/>
                <a:gd name="T12" fmla="*/ 116 w 202"/>
                <a:gd name="T13" fmla="*/ 83 h 141"/>
                <a:gd name="T14" fmla="*/ 157 w 202"/>
                <a:gd name="T15" fmla="*/ 58 h 141"/>
                <a:gd name="T16" fmla="*/ 174 w 202"/>
                <a:gd name="T17" fmla="*/ 43 h 141"/>
                <a:gd name="T18" fmla="*/ 202 w 202"/>
                <a:gd name="T19" fmla="*/ 39 h 141"/>
                <a:gd name="T20" fmla="*/ 147 w 202"/>
                <a:gd name="T21" fmla="*/ 0 h 141"/>
                <a:gd name="T22" fmla="*/ 118 w 202"/>
                <a:gd name="T23" fmla="*/ 2 h 141"/>
                <a:gd name="T24" fmla="*/ 91 w 202"/>
                <a:gd name="T25" fmla="*/ 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2" h="141">
                  <a:moveTo>
                    <a:pt x="47" y="28"/>
                  </a:moveTo>
                  <a:cubicBezTo>
                    <a:pt x="40" y="27"/>
                    <a:pt x="31" y="31"/>
                    <a:pt x="24" y="36"/>
                  </a:cubicBezTo>
                  <a:cubicBezTo>
                    <a:pt x="8" y="52"/>
                    <a:pt x="0" y="89"/>
                    <a:pt x="6" y="110"/>
                  </a:cubicBezTo>
                  <a:cubicBezTo>
                    <a:pt x="12" y="123"/>
                    <a:pt x="25" y="130"/>
                    <a:pt x="38" y="128"/>
                  </a:cubicBezTo>
                  <a:cubicBezTo>
                    <a:pt x="47" y="128"/>
                    <a:pt x="43" y="125"/>
                    <a:pt x="51" y="132"/>
                  </a:cubicBezTo>
                  <a:cubicBezTo>
                    <a:pt x="60" y="138"/>
                    <a:pt x="62" y="141"/>
                    <a:pt x="74" y="140"/>
                  </a:cubicBezTo>
                  <a:cubicBezTo>
                    <a:pt x="99" y="137"/>
                    <a:pt x="123" y="109"/>
                    <a:pt x="116" y="83"/>
                  </a:cubicBezTo>
                  <a:cubicBezTo>
                    <a:pt x="138" y="78"/>
                    <a:pt x="148" y="80"/>
                    <a:pt x="157" y="58"/>
                  </a:cubicBezTo>
                  <a:cubicBezTo>
                    <a:pt x="161" y="46"/>
                    <a:pt x="161" y="44"/>
                    <a:pt x="174" y="43"/>
                  </a:cubicBezTo>
                  <a:cubicBezTo>
                    <a:pt x="183" y="43"/>
                    <a:pt x="192" y="43"/>
                    <a:pt x="202" y="39"/>
                  </a:cubicBezTo>
                  <a:cubicBezTo>
                    <a:pt x="190" y="15"/>
                    <a:pt x="172" y="1"/>
                    <a:pt x="147" y="0"/>
                  </a:cubicBezTo>
                  <a:cubicBezTo>
                    <a:pt x="137" y="1"/>
                    <a:pt x="128" y="1"/>
                    <a:pt x="118" y="2"/>
                  </a:cubicBezTo>
                  <a:cubicBezTo>
                    <a:pt x="111" y="3"/>
                    <a:pt x="99" y="9"/>
                    <a:pt x="91" y="5"/>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90"/>
            <p:cNvSpPr>
              <a:spLocks/>
            </p:cNvSpPr>
            <p:nvPr userDrawn="1"/>
          </p:nvSpPr>
          <p:spPr bwMode="auto">
            <a:xfrm>
              <a:off x="4795575" y="641180"/>
              <a:ext cx="142629" cy="124800"/>
            </a:xfrm>
            <a:custGeom>
              <a:avLst/>
              <a:gdLst>
                <a:gd name="T0" fmla="*/ 5 w 95"/>
                <a:gd name="T1" fmla="*/ 26 h 83"/>
                <a:gd name="T2" fmla="*/ 6 w 95"/>
                <a:gd name="T3" fmla="*/ 36 h 83"/>
                <a:gd name="T4" fmla="*/ 5 w 95"/>
                <a:gd name="T5" fmla="*/ 68 h 83"/>
                <a:gd name="T6" fmla="*/ 27 w 95"/>
                <a:gd name="T7" fmla="*/ 83 h 83"/>
                <a:gd name="T8" fmla="*/ 28 w 95"/>
                <a:gd name="T9" fmla="*/ 50 h 83"/>
                <a:gd name="T10" fmla="*/ 48 w 95"/>
                <a:gd name="T11" fmla="*/ 37 h 83"/>
                <a:gd name="T12" fmla="*/ 53 w 95"/>
                <a:gd name="T13" fmla="*/ 27 h 83"/>
                <a:gd name="T14" fmla="*/ 67 w 95"/>
                <a:gd name="T15" fmla="*/ 17 h 83"/>
                <a:gd name="T16" fmla="*/ 95 w 95"/>
                <a:gd name="T17" fmla="*/ 30 h 83"/>
                <a:gd name="T18" fmla="*/ 46 w 95"/>
                <a:gd name="T19" fmla="*/ 3 h 83"/>
                <a:gd name="T20" fmla="*/ 18 w 95"/>
                <a:gd name="T21" fmla="*/ 7 h 83"/>
                <a:gd name="T22" fmla="*/ 3 w 95"/>
                <a:gd name="T23" fmla="*/ 2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3">
                  <a:moveTo>
                    <a:pt x="5" y="26"/>
                  </a:moveTo>
                  <a:cubicBezTo>
                    <a:pt x="5" y="22"/>
                    <a:pt x="6" y="36"/>
                    <a:pt x="6" y="36"/>
                  </a:cubicBezTo>
                  <a:cubicBezTo>
                    <a:pt x="5" y="49"/>
                    <a:pt x="0" y="57"/>
                    <a:pt x="5" y="68"/>
                  </a:cubicBezTo>
                  <a:cubicBezTo>
                    <a:pt x="11" y="76"/>
                    <a:pt x="18" y="77"/>
                    <a:pt x="27" y="83"/>
                  </a:cubicBezTo>
                  <a:cubicBezTo>
                    <a:pt x="24" y="77"/>
                    <a:pt x="20" y="57"/>
                    <a:pt x="28" y="50"/>
                  </a:cubicBezTo>
                  <a:cubicBezTo>
                    <a:pt x="35" y="42"/>
                    <a:pt x="41" y="50"/>
                    <a:pt x="48" y="37"/>
                  </a:cubicBezTo>
                  <a:cubicBezTo>
                    <a:pt x="50" y="34"/>
                    <a:pt x="47" y="33"/>
                    <a:pt x="53" y="27"/>
                  </a:cubicBezTo>
                  <a:cubicBezTo>
                    <a:pt x="56" y="25"/>
                    <a:pt x="63" y="18"/>
                    <a:pt x="67" y="17"/>
                  </a:cubicBezTo>
                  <a:cubicBezTo>
                    <a:pt x="77" y="14"/>
                    <a:pt x="86" y="26"/>
                    <a:pt x="95" y="30"/>
                  </a:cubicBezTo>
                  <a:cubicBezTo>
                    <a:pt x="92" y="5"/>
                    <a:pt x="64" y="4"/>
                    <a:pt x="46" y="3"/>
                  </a:cubicBezTo>
                  <a:cubicBezTo>
                    <a:pt x="34" y="1"/>
                    <a:pt x="30" y="0"/>
                    <a:pt x="18" y="7"/>
                  </a:cubicBezTo>
                  <a:cubicBezTo>
                    <a:pt x="12" y="11"/>
                    <a:pt x="7" y="15"/>
                    <a:pt x="3" y="21"/>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95"/>
            <p:cNvSpPr>
              <a:spLocks/>
            </p:cNvSpPr>
            <p:nvPr userDrawn="1"/>
          </p:nvSpPr>
          <p:spPr bwMode="auto">
            <a:xfrm>
              <a:off x="4560561" y="-558198"/>
              <a:ext cx="204218" cy="162078"/>
            </a:xfrm>
            <a:custGeom>
              <a:avLst/>
              <a:gdLst>
                <a:gd name="T0" fmla="*/ 79 w 135"/>
                <a:gd name="T1" fmla="*/ 94 h 107"/>
                <a:gd name="T2" fmla="*/ 59 w 135"/>
                <a:gd name="T3" fmla="*/ 69 h 107"/>
                <a:gd name="T4" fmla="*/ 19 w 135"/>
                <a:gd name="T5" fmla="*/ 83 h 107"/>
                <a:gd name="T6" fmla="*/ 22 w 135"/>
                <a:gd name="T7" fmla="*/ 49 h 107"/>
                <a:gd name="T8" fmla="*/ 56 w 135"/>
                <a:gd name="T9" fmla="*/ 29 h 107"/>
                <a:gd name="T10" fmla="*/ 87 w 135"/>
                <a:gd name="T11" fmla="*/ 7 h 107"/>
                <a:gd name="T12" fmla="*/ 134 w 135"/>
                <a:gd name="T13" fmla="*/ 57 h 107"/>
                <a:gd name="T14" fmla="*/ 115 w 135"/>
                <a:gd name="T15" fmla="*/ 100 h 107"/>
                <a:gd name="T16" fmla="*/ 83 w 135"/>
                <a:gd name="T17" fmla="*/ 9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07">
                  <a:moveTo>
                    <a:pt x="79" y="94"/>
                  </a:moveTo>
                  <a:cubicBezTo>
                    <a:pt x="74" y="83"/>
                    <a:pt x="58" y="84"/>
                    <a:pt x="59" y="69"/>
                  </a:cubicBezTo>
                  <a:cubicBezTo>
                    <a:pt x="48" y="77"/>
                    <a:pt x="34" y="89"/>
                    <a:pt x="19" y="83"/>
                  </a:cubicBezTo>
                  <a:cubicBezTo>
                    <a:pt x="0" y="76"/>
                    <a:pt x="12" y="59"/>
                    <a:pt x="22" y="49"/>
                  </a:cubicBezTo>
                  <a:cubicBezTo>
                    <a:pt x="33" y="38"/>
                    <a:pt x="44" y="36"/>
                    <a:pt x="56" y="29"/>
                  </a:cubicBezTo>
                  <a:cubicBezTo>
                    <a:pt x="68" y="23"/>
                    <a:pt x="71" y="10"/>
                    <a:pt x="87" y="7"/>
                  </a:cubicBezTo>
                  <a:cubicBezTo>
                    <a:pt x="114" y="0"/>
                    <a:pt x="135" y="35"/>
                    <a:pt x="134" y="57"/>
                  </a:cubicBezTo>
                  <a:cubicBezTo>
                    <a:pt x="134" y="73"/>
                    <a:pt x="131" y="90"/>
                    <a:pt x="115" y="100"/>
                  </a:cubicBezTo>
                  <a:cubicBezTo>
                    <a:pt x="106" y="104"/>
                    <a:pt x="91" y="107"/>
                    <a:pt x="83" y="99"/>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96"/>
            <p:cNvSpPr>
              <a:spLocks/>
            </p:cNvSpPr>
            <p:nvPr userDrawn="1"/>
          </p:nvSpPr>
          <p:spPr bwMode="auto">
            <a:xfrm>
              <a:off x="4618910" y="-572784"/>
              <a:ext cx="145870" cy="157216"/>
            </a:xfrm>
            <a:custGeom>
              <a:avLst/>
              <a:gdLst>
                <a:gd name="T0" fmla="*/ 19 w 96"/>
                <a:gd name="T1" fmla="*/ 31 h 104"/>
                <a:gd name="T2" fmla="*/ 0 w 96"/>
                <a:gd name="T3" fmla="*/ 45 h 104"/>
                <a:gd name="T4" fmla="*/ 49 w 96"/>
                <a:gd name="T5" fmla="*/ 29 h 104"/>
                <a:gd name="T6" fmla="*/ 49 w 96"/>
                <a:gd name="T7" fmla="*/ 29 h 104"/>
                <a:gd name="T8" fmla="*/ 49 w 96"/>
                <a:gd name="T9" fmla="*/ 41 h 104"/>
                <a:gd name="T10" fmla="*/ 60 w 96"/>
                <a:gd name="T11" fmla="*/ 52 h 104"/>
                <a:gd name="T12" fmla="*/ 69 w 96"/>
                <a:gd name="T13" fmla="*/ 39 h 104"/>
                <a:gd name="T14" fmla="*/ 74 w 96"/>
                <a:gd name="T15" fmla="*/ 55 h 104"/>
                <a:gd name="T16" fmla="*/ 76 w 96"/>
                <a:gd name="T17" fmla="*/ 70 h 104"/>
                <a:gd name="T18" fmla="*/ 63 w 96"/>
                <a:gd name="T19" fmla="*/ 92 h 104"/>
                <a:gd name="T20" fmla="*/ 85 w 96"/>
                <a:gd name="T21" fmla="*/ 93 h 104"/>
                <a:gd name="T22" fmla="*/ 95 w 96"/>
                <a:gd name="T23" fmla="*/ 67 h 104"/>
                <a:gd name="T24" fmla="*/ 30 w 96"/>
                <a:gd name="T2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4">
                  <a:moveTo>
                    <a:pt x="19" y="31"/>
                  </a:moveTo>
                  <a:cubicBezTo>
                    <a:pt x="12" y="36"/>
                    <a:pt x="7" y="40"/>
                    <a:pt x="0" y="45"/>
                  </a:cubicBezTo>
                  <a:cubicBezTo>
                    <a:pt x="8" y="65"/>
                    <a:pt x="39" y="27"/>
                    <a:pt x="49" y="29"/>
                  </a:cubicBezTo>
                  <a:cubicBezTo>
                    <a:pt x="49" y="29"/>
                    <a:pt x="49" y="29"/>
                    <a:pt x="49" y="29"/>
                  </a:cubicBezTo>
                  <a:cubicBezTo>
                    <a:pt x="49" y="32"/>
                    <a:pt x="49" y="37"/>
                    <a:pt x="49" y="41"/>
                  </a:cubicBezTo>
                  <a:cubicBezTo>
                    <a:pt x="52" y="47"/>
                    <a:pt x="54" y="48"/>
                    <a:pt x="60" y="52"/>
                  </a:cubicBezTo>
                  <a:cubicBezTo>
                    <a:pt x="64" y="49"/>
                    <a:pt x="66" y="44"/>
                    <a:pt x="69" y="39"/>
                  </a:cubicBezTo>
                  <a:cubicBezTo>
                    <a:pt x="72" y="43"/>
                    <a:pt x="72" y="50"/>
                    <a:pt x="74" y="55"/>
                  </a:cubicBezTo>
                  <a:cubicBezTo>
                    <a:pt x="76" y="61"/>
                    <a:pt x="80" y="60"/>
                    <a:pt x="76" y="70"/>
                  </a:cubicBezTo>
                  <a:cubicBezTo>
                    <a:pt x="74" y="78"/>
                    <a:pt x="61" y="83"/>
                    <a:pt x="63" y="92"/>
                  </a:cubicBezTo>
                  <a:cubicBezTo>
                    <a:pt x="66" y="104"/>
                    <a:pt x="79" y="99"/>
                    <a:pt x="85" y="93"/>
                  </a:cubicBezTo>
                  <a:cubicBezTo>
                    <a:pt x="92" y="85"/>
                    <a:pt x="96" y="76"/>
                    <a:pt x="95" y="67"/>
                  </a:cubicBezTo>
                  <a:cubicBezTo>
                    <a:pt x="92" y="37"/>
                    <a:pt x="59" y="0"/>
                    <a:pt x="30" y="23"/>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97"/>
            <p:cNvSpPr>
              <a:spLocks/>
            </p:cNvSpPr>
            <p:nvPr userDrawn="1"/>
          </p:nvSpPr>
          <p:spPr bwMode="auto">
            <a:xfrm>
              <a:off x="4688602" y="-705688"/>
              <a:ext cx="186390" cy="196115"/>
            </a:xfrm>
            <a:custGeom>
              <a:avLst/>
              <a:gdLst>
                <a:gd name="T0" fmla="*/ 48 w 124"/>
                <a:gd name="T1" fmla="*/ 130 h 130"/>
                <a:gd name="T2" fmla="*/ 53 w 124"/>
                <a:gd name="T3" fmla="*/ 122 h 130"/>
                <a:gd name="T4" fmla="*/ 53 w 124"/>
                <a:gd name="T5" fmla="*/ 108 h 130"/>
                <a:gd name="T6" fmla="*/ 57 w 124"/>
                <a:gd name="T7" fmla="*/ 88 h 130"/>
                <a:gd name="T8" fmla="*/ 86 w 124"/>
                <a:gd name="T9" fmla="*/ 50 h 130"/>
                <a:gd name="T10" fmla="*/ 124 w 124"/>
                <a:gd name="T11" fmla="*/ 21 h 130"/>
                <a:gd name="T12" fmla="*/ 60 w 124"/>
                <a:gd name="T13" fmla="*/ 63 h 130"/>
                <a:gd name="T14" fmla="*/ 48 w 124"/>
                <a:gd name="T15" fmla="*/ 78 h 130"/>
                <a:gd name="T16" fmla="*/ 42 w 124"/>
                <a:gd name="T17" fmla="*/ 87 h 130"/>
                <a:gd name="T18" fmla="*/ 32 w 124"/>
                <a:gd name="T19" fmla="*/ 91 h 130"/>
                <a:gd name="T20" fmla="*/ 0 w 124"/>
                <a:gd name="T21" fmla="*/ 107 h 130"/>
                <a:gd name="T22" fmla="*/ 38 w 124"/>
                <a:gd name="T23" fmla="*/ 1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30">
                  <a:moveTo>
                    <a:pt x="48" y="130"/>
                  </a:moveTo>
                  <a:cubicBezTo>
                    <a:pt x="51" y="128"/>
                    <a:pt x="51" y="126"/>
                    <a:pt x="53" y="122"/>
                  </a:cubicBezTo>
                  <a:cubicBezTo>
                    <a:pt x="54" y="118"/>
                    <a:pt x="53" y="112"/>
                    <a:pt x="53" y="108"/>
                  </a:cubicBezTo>
                  <a:cubicBezTo>
                    <a:pt x="52" y="98"/>
                    <a:pt x="51" y="99"/>
                    <a:pt x="57" y="88"/>
                  </a:cubicBezTo>
                  <a:cubicBezTo>
                    <a:pt x="67" y="75"/>
                    <a:pt x="76" y="62"/>
                    <a:pt x="86" y="50"/>
                  </a:cubicBezTo>
                  <a:cubicBezTo>
                    <a:pt x="97" y="39"/>
                    <a:pt x="112" y="31"/>
                    <a:pt x="124" y="21"/>
                  </a:cubicBezTo>
                  <a:cubicBezTo>
                    <a:pt x="115" y="0"/>
                    <a:pt x="66" y="57"/>
                    <a:pt x="60" y="63"/>
                  </a:cubicBezTo>
                  <a:cubicBezTo>
                    <a:pt x="56" y="68"/>
                    <a:pt x="50" y="72"/>
                    <a:pt x="48" y="78"/>
                  </a:cubicBezTo>
                  <a:cubicBezTo>
                    <a:pt x="46" y="81"/>
                    <a:pt x="44" y="85"/>
                    <a:pt x="42" y="87"/>
                  </a:cubicBezTo>
                  <a:cubicBezTo>
                    <a:pt x="36" y="93"/>
                    <a:pt x="41" y="91"/>
                    <a:pt x="32" y="91"/>
                  </a:cubicBezTo>
                  <a:cubicBezTo>
                    <a:pt x="17" y="94"/>
                    <a:pt x="8" y="92"/>
                    <a:pt x="0" y="107"/>
                  </a:cubicBezTo>
                  <a:cubicBezTo>
                    <a:pt x="20" y="109"/>
                    <a:pt x="27" y="112"/>
                    <a:pt x="38" y="129"/>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98"/>
            <p:cNvSpPr>
              <a:spLocks/>
            </p:cNvSpPr>
            <p:nvPr userDrawn="1"/>
          </p:nvSpPr>
          <p:spPr bwMode="auto">
            <a:xfrm>
              <a:off x="4503833" y="39871"/>
              <a:ext cx="165319" cy="173424"/>
            </a:xfrm>
            <a:custGeom>
              <a:avLst/>
              <a:gdLst>
                <a:gd name="T0" fmla="*/ 26 w 110"/>
                <a:gd name="T1" fmla="*/ 99 h 115"/>
                <a:gd name="T2" fmla="*/ 36 w 110"/>
                <a:gd name="T3" fmla="*/ 111 h 115"/>
                <a:gd name="T4" fmla="*/ 79 w 110"/>
                <a:gd name="T5" fmla="*/ 98 h 115"/>
                <a:gd name="T6" fmla="*/ 106 w 110"/>
                <a:gd name="T7" fmla="*/ 85 h 115"/>
                <a:gd name="T8" fmla="*/ 102 w 110"/>
                <a:gd name="T9" fmla="*/ 70 h 115"/>
                <a:gd name="T10" fmla="*/ 109 w 110"/>
                <a:gd name="T11" fmla="*/ 53 h 115"/>
                <a:gd name="T12" fmla="*/ 88 w 110"/>
                <a:gd name="T13" fmla="*/ 24 h 115"/>
                <a:gd name="T14" fmla="*/ 68 w 110"/>
                <a:gd name="T15" fmla="*/ 20 h 115"/>
                <a:gd name="T16" fmla="*/ 56 w 110"/>
                <a:gd name="T17" fmla="*/ 7 h 115"/>
                <a:gd name="T18" fmla="*/ 5 w 110"/>
                <a:gd name="T19" fmla="*/ 56 h 115"/>
                <a:gd name="T20" fmla="*/ 13 w 110"/>
                <a:gd name="T21" fmla="*/ 96 h 115"/>
                <a:gd name="T22" fmla="*/ 34 w 110"/>
                <a:gd name="T23"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15">
                  <a:moveTo>
                    <a:pt x="26" y="99"/>
                  </a:moveTo>
                  <a:cubicBezTo>
                    <a:pt x="28" y="103"/>
                    <a:pt x="31" y="109"/>
                    <a:pt x="36" y="111"/>
                  </a:cubicBezTo>
                  <a:cubicBezTo>
                    <a:pt x="45" y="115"/>
                    <a:pt x="81" y="115"/>
                    <a:pt x="79" y="98"/>
                  </a:cubicBezTo>
                  <a:cubicBezTo>
                    <a:pt x="85" y="109"/>
                    <a:pt x="104" y="93"/>
                    <a:pt x="106" y="85"/>
                  </a:cubicBezTo>
                  <a:cubicBezTo>
                    <a:pt x="108" y="80"/>
                    <a:pt x="101" y="75"/>
                    <a:pt x="102" y="70"/>
                  </a:cubicBezTo>
                  <a:cubicBezTo>
                    <a:pt x="103" y="64"/>
                    <a:pt x="110" y="62"/>
                    <a:pt x="109" y="53"/>
                  </a:cubicBezTo>
                  <a:cubicBezTo>
                    <a:pt x="109" y="41"/>
                    <a:pt x="100" y="27"/>
                    <a:pt x="88" y="24"/>
                  </a:cubicBezTo>
                  <a:cubicBezTo>
                    <a:pt x="80" y="21"/>
                    <a:pt x="74" y="24"/>
                    <a:pt x="68" y="20"/>
                  </a:cubicBezTo>
                  <a:cubicBezTo>
                    <a:pt x="61" y="17"/>
                    <a:pt x="61" y="9"/>
                    <a:pt x="56" y="7"/>
                  </a:cubicBezTo>
                  <a:cubicBezTo>
                    <a:pt x="41" y="0"/>
                    <a:pt x="8" y="43"/>
                    <a:pt x="5" y="56"/>
                  </a:cubicBezTo>
                  <a:cubicBezTo>
                    <a:pt x="0" y="71"/>
                    <a:pt x="3" y="85"/>
                    <a:pt x="13" y="96"/>
                  </a:cubicBezTo>
                  <a:cubicBezTo>
                    <a:pt x="18" y="100"/>
                    <a:pt x="26" y="111"/>
                    <a:pt x="34" y="107"/>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99"/>
            <p:cNvSpPr>
              <a:spLocks/>
            </p:cNvSpPr>
            <p:nvPr userDrawn="1"/>
          </p:nvSpPr>
          <p:spPr bwMode="auto">
            <a:xfrm>
              <a:off x="4513558" y="41491"/>
              <a:ext cx="141008" cy="105351"/>
            </a:xfrm>
            <a:custGeom>
              <a:avLst/>
              <a:gdLst>
                <a:gd name="T0" fmla="*/ 0 w 93"/>
                <a:gd name="T1" fmla="*/ 67 h 70"/>
                <a:gd name="T2" fmla="*/ 2 w 93"/>
                <a:gd name="T3" fmla="*/ 70 h 70"/>
                <a:gd name="T4" fmla="*/ 20 w 93"/>
                <a:gd name="T5" fmla="*/ 44 h 70"/>
                <a:gd name="T6" fmla="*/ 33 w 93"/>
                <a:gd name="T7" fmla="*/ 45 h 70"/>
                <a:gd name="T8" fmla="*/ 41 w 93"/>
                <a:gd name="T9" fmla="*/ 51 h 70"/>
                <a:gd name="T10" fmla="*/ 46 w 93"/>
                <a:gd name="T11" fmla="*/ 36 h 70"/>
                <a:gd name="T12" fmla="*/ 73 w 93"/>
                <a:gd name="T13" fmla="*/ 45 h 70"/>
                <a:gd name="T14" fmla="*/ 93 w 93"/>
                <a:gd name="T15" fmla="*/ 36 h 70"/>
                <a:gd name="T16" fmla="*/ 74 w 93"/>
                <a:gd name="T17" fmla="*/ 28 h 70"/>
                <a:gd name="T18" fmla="*/ 61 w 93"/>
                <a:gd name="T19" fmla="*/ 15 h 70"/>
                <a:gd name="T20" fmla="*/ 36 w 93"/>
                <a:gd name="T21" fmla="*/ 7 h 70"/>
                <a:gd name="T22" fmla="*/ 4 w 93"/>
                <a:gd name="T2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70">
                  <a:moveTo>
                    <a:pt x="0" y="67"/>
                  </a:moveTo>
                  <a:cubicBezTo>
                    <a:pt x="1" y="68"/>
                    <a:pt x="1" y="68"/>
                    <a:pt x="2" y="70"/>
                  </a:cubicBezTo>
                  <a:cubicBezTo>
                    <a:pt x="10" y="62"/>
                    <a:pt x="9" y="51"/>
                    <a:pt x="20" y="44"/>
                  </a:cubicBezTo>
                  <a:cubicBezTo>
                    <a:pt x="31" y="39"/>
                    <a:pt x="28" y="41"/>
                    <a:pt x="33" y="45"/>
                  </a:cubicBezTo>
                  <a:cubicBezTo>
                    <a:pt x="36" y="49"/>
                    <a:pt x="34" y="55"/>
                    <a:pt x="41" y="51"/>
                  </a:cubicBezTo>
                  <a:cubicBezTo>
                    <a:pt x="45" y="51"/>
                    <a:pt x="46" y="40"/>
                    <a:pt x="46" y="36"/>
                  </a:cubicBezTo>
                  <a:cubicBezTo>
                    <a:pt x="56" y="39"/>
                    <a:pt x="63" y="46"/>
                    <a:pt x="73" y="45"/>
                  </a:cubicBezTo>
                  <a:cubicBezTo>
                    <a:pt x="80" y="44"/>
                    <a:pt x="87" y="39"/>
                    <a:pt x="93" y="36"/>
                  </a:cubicBezTo>
                  <a:cubicBezTo>
                    <a:pt x="88" y="32"/>
                    <a:pt x="80" y="32"/>
                    <a:pt x="74" y="28"/>
                  </a:cubicBezTo>
                  <a:cubicBezTo>
                    <a:pt x="68" y="24"/>
                    <a:pt x="66" y="22"/>
                    <a:pt x="61" y="15"/>
                  </a:cubicBezTo>
                  <a:cubicBezTo>
                    <a:pt x="54" y="4"/>
                    <a:pt x="48" y="0"/>
                    <a:pt x="36" y="7"/>
                  </a:cubicBezTo>
                  <a:cubicBezTo>
                    <a:pt x="25" y="13"/>
                    <a:pt x="1" y="32"/>
                    <a:pt x="4" y="44"/>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00"/>
            <p:cNvSpPr>
              <a:spLocks/>
            </p:cNvSpPr>
            <p:nvPr userDrawn="1"/>
          </p:nvSpPr>
          <p:spPr bwMode="auto">
            <a:xfrm>
              <a:off x="4537869" y="-125449"/>
              <a:ext cx="71314" cy="199356"/>
            </a:xfrm>
            <a:custGeom>
              <a:avLst/>
              <a:gdLst>
                <a:gd name="T0" fmla="*/ 28 w 47"/>
                <a:gd name="T1" fmla="*/ 125 h 132"/>
                <a:gd name="T2" fmla="*/ 25 w 47"/>
                <a:gd name="T3" fmla="*/ 77 h 132"/>
                <a:gd name="T4" fmla="*/ 47 w 47"/>
                <a:gd name="T5" fmla="*/ 1 h 132"/>
                <a:gd name="T6" fmla="*/ 13 w 47"/>
                <a:gd name="T7" fmla="*/ 62 h 132"/>
                <a:gd name="T8" fmla="*/ 15 w 47"/>
                <a:gd name="T9" fmla="*/ 132 h 132"/>
                <a:gd name="T10" fmla="*/ 18 w 47"/>
                <a:gd name="T11" fmla="*/ 131 h 132"/>
              </a:gdLst>
              <a:ahLst/>
              <a:cxnLst>
                <a:cxn ang="0">
                  <a:pos x="T0" y="T1"/>
                </a:cxn>
                <a:cxn ang="0">
                  <a:pos x="T2" y="T3"/>
                </a:cxn>
                <a:cxn ang="0">
                  <a:pos x="T4" y="T5"/>
                </a:cxn>
                <a:cxn ang="0">
                  <a:pos x="T6" y="T7"/>
                </a:cxn>
                <a:cxn ang="0">
                  <a:pos x="T8" y="T9"/>
                </a:cxn>
                <a:cxn ang="0">
                  <a:pos x="T10" y="T11"/>
                </a:cxn>
              </a:cxnLst>
              <a:rect l="0" t="0" r="r" b="b"/>
              <a:pathLst>
                <a:path w="47" h="132">
                  <a:moveTo>
                    <a:pt x="28" y="125"/>
                  </a:moveTo>
                  <a:cubicBezTo>
                    <a:pt x="22" y="114"/>
                    <a:pt x="25" y="91"/>
                    <a:pt x="25" y="77"/>
                  </a:cubicBezTo>
                  <a:cubicBezTo>
                    <a:pt x="27" y="51"/>
                    <a:pt x="34" y="24"/>
                    <a:pt x="47" y="1"/>
                  </a:cubicBezTo>
                  <a:cubicBezTo>
                    <a:pt x="28" y="0"/>
                    <a:pt x="15" y="48"/>
                    <a:pt x="13" y="62"/>
                  </a:cubicBezTo>
                  <a:cubicBezTo>
                    <a:pt x="10" y="80"/>
                    <a:pt x="0" y="115"/>
                    <a:pt x="15" y="132"/>
                  </a:cubicBezTo>
                  <a:cubicBezTo>
                    <a:pt x="16" y="131"/>
                    <a:pt x="18" y="131"/>
                    <a:pt x="18" y="131"/>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04"/>
            <p:cNvSpPr>
              <a:spLocks/>
            </p:cNvSpPr>
            <p:nvPr userDrawn="1"/>
          </p:nvSpPr>
          <p:spPr bwMode="auto">
            <a:xfrm>
              <a:off x="4779367" y="-999050"/>
              <a:ext cx="299844" cy="380884"/>
            </a:xfrm>
            <a:custGeom>
              <a:avLst/>
              <a:gdLst>
                <a:gd name="T0" fmla="*/ 71 w 199"/>
                <a:gd name="T1" fmla="*/ 221 h 252"/>
                <a:gd name="T2" fmla="*/ 75 w 199"/>
                <a:gd name="T3" fmla="*/ 178 h 252"/>
                <a:gd name="T4" fmla="*/ 110 w 199"/>
                <a:gd name="T5" fmla="*/ 106 h 252"/>
                <a:gd name="T6" fmla="*/ 152 w 199"/>
                <a:gd name="T7" fmla="*/ 54 h 252"/>
                <a:gd name="T8" fmla="*/ 178 w 199"/>
                <a:gd name="T9" fmla="*/ 29 h 252"/>
                <a:gd name="T10" fmla="*/ 193 w 199"/>
                <a:gd name="T11" fmla="*/ 16 h 252"/>
                <a:gd name="T12" fmla="*/ 198 w 199"/>
                <a:gd name="T13" fmla="*/ 0 h 252"/>
                <a:gd name="T14" fmla="*/ 159 w 199"/>
                <a:gd name="T15" fmla="*/ 33 h 252"/>
                <a:gd name="T16" fmla="*/ 131 w 199"/>
                <a:gd name="T17" fmla="*/ 71 h 252"/>
                <a:gd name="T18" fmla="*/ 58 w 199"/>
                <a:gd name="T19" fmla="*/ 148 h 252"/>
                <a:gd name="T20" fmla="*/ 23 w 199"/>
                <a:gd name="T21" fmla="*/ 187 h 252"/>
                <a:gd name="T22" fmla="*/ 12 w 199"/>
                <a:gd name="T23" fmla="*/ 211 h 252"/>
                <a:gd name="T24" fmla="*/ 2 w 199"/>
                <a:gd name="T25" fmla="*/ 236 h 252"/>
                <a:gd name="T26" fmla="*/ 18 w 199"/>
                <a:gd name="T27" fmla="*/ 227 h 252"/>
                <a:gd name="T28" fmla="*/ 28 w 199"/>
                <a:gd name="T29" fmla="*/ 202 h 252"/>
                <a:gd name="T30" fmla="*/ 57 w 199"/>
                <a:gd name="T31" fmla="*/ 159 h 252"/>
                <a:gd name="T32" fmla="*/ 80 w 199"/>
                <a:gd name="T33" fmla="*/ 132 h 252"/>
                <a:gd name="T34" fmla="*/ 61 w 199"/>
                <a:gd name="T35" fmla="*/ 176 h 252"/>
                <a:gd name="T36" fmla="*/ 53 w 199"/>
                <a:gd name="T37" fmla="*/ 20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252">
                  <a:moveTo>
                    <a:pt x="71" y="221"/>
                  </a:moveTo>
                  <a:cubicBezTo>
                    <a:pt x="64" y="210"/>
                    <a:pt x="72" y="188"/>
                    <a:pt x="75" y="178"/>
                  </a:cubicBezTo>
                  <a:cubicBezTo>
                    <a:pt x="85" y="153"/>
                    <a:pt x="97" y="130"/>
                    <a:pt x="110" y="106"/>
                  </a:cubicBezTo>
                  <a:cubicBezTo>
                    <a:pt x="121" y="86"/>
                    <a:pt x="137" y="71"/>
                    <a:pt x="152" y="54"/>
                  </a:cubicBezTo>
                  <a:cubicBezTo>
                    <a:pt x="160" y="46"/>
                    <a:pt x="168" y="36"/>
                    <a:pt x="178" y="29"/>
                  </a:cubicBezTo>
                  <a:cubicBezTo>
                    <a:pt x="182" y="26"/>
                    <a:pt x="190" y="20"/>
                    <a:pt x="193" y="16"/>
                  </a:cubicBezTo>
                  <a:cubicBezTo>
                    <a:pt x="199" y="10"/>
                    <a:pt x="198" y="9"/>
                    <a:pt x="198" y="0"/>
                  </a:cubicBezTo>
                  <a:cubicBezTo>
                    <a:pt x="184" y="3"/>
                    <a:pt x="168" y="22"/>
                    <a:pt x="159" y="33"/>
                  </a:cubicBezTo>
                  <a:cubicBezTo>
                    <a:pt x="150" y="45"/>
                    <a:pt x="141" y="60"/>
                    <a:pt x="131" y="71"/>
                  </a:cubicBezTo>
                  <a:cubicBezTo>
                    <a:pt x="108" y="98"/>
                    <a:pt x="82" y="124"/>
                    <a:pt x="58" y="148"/>
                  </a:cubicBezTo>
                  <a:cubicBezTo>
                    <a:pt x="46" y="160"/>
                    <a:pt x="33" y="172"/>
                    <a:pt x="23" y="187"/>
                  </a:cubicBezTo>
                  <a:cubicBezTo>
                    <a:pt x="19" y="194"/>
                    <a:pt x="16" y="202"/>
                    <a:pt x="12" y="211"/>
                  </a:cubicBezTo>
                  <a:cubicBezTo>
                    <a:pt x="10" y="216"/>
                    <a:pt x="0" y="230"/>
                    <a:pt x="2" y="236"/>
                  </a:cubicBezTo>
                  <a:cubicBezTo>
                    <a:pt x="8" y="252"/>
                    <a:pt x="15" y="231"/>
                    <a:pt x="18" y="227"/>
                  </a:cubicBezTo>
                  <a:cubicBezTo>
                    <a:pt x="20" y="219"/>
                    <a:pt x="24" y="211"/>
                    <a:pt x="28" y="202"/>
                  </a:cubicBezTo>
                  <a:cubicBezTo>
                    <a:pt x="35" y="187"/>
                    <a:pt x="44" y="172"/>
                    <a:pt x="57" y="159"/>
                  </a:cubicBezTo>
                  <a:cubicBezTo>
                    <a:pt x="63" y="150"/>
                    <a:pt x="71" y="139"/>
                    <a:pt x="80" y="132"/>
                  </a:cubicBezTo>
                  <a:cubicBezTo>
                    <a:pt x="73" y="145"/>
                    <a:pt x="67" y="161"/>
                    <a:pt x="61" y="176"/>
                  </a:cubicBezTo>
                  <a:cubicBezTo>
                    <a:pt x="57" y="187"/>
                    <a:pt x="58" y="198"/>
                    <a:pt x="53" y="209"/>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11"/>
            <p:cNvSpPr>
              <a:spLocks/>
            </p:cNvSpPr>
            <p:nvPr userDrawn="1"/>
          </p:nvSpPr>
          <p:spPr bwMode="auto">
            <a:xfrm>
              <a:off x="4391999" y="516380"/>
              <a:ext cx="128042" cy="59969"/>
            </a:xfrm>
            <a:custGeom>
              <a:avLst/>
              <a:gdLst>
                <a:gd name="T0" fmla="*/ 23 w 85"/>
                <a:gd name="T1" fmla="*/ 9 h 39"/>
                <a:gd name="T2" fmla="*/ 0 w 85"/>
                <a:gd name="T3" fmla="*/ 27 h 39"/>
                <a:gd name="T4" fmla="*/ 21 w 85"/>
                <a:gd name="T5" fmla="*/ 24 h 39"/>
                <a:gd name="T6" fmla="*/ 27 w 85"/>
                <a:gd name="T7" fmla="*/ 32 h 39"/>
                <a:gd name="T8" fmla="*/ 41 w 85"/>
                <a:gd name="T9" fmla="*/ 28 h 39"/>
                <a:gd name="T10" fmla="*/ 58 w 85"/>
                <a:gd name="T11" fmla="*/ 36 h 39"/>
                <a:gd name="T12" fmla="*/ 71 w 85"/>
                <a:gd name="T13" fmla="*/ 20 h 39"/>
                <a:gd name="T14" fmla="*/ 12 w 85"/>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39">
                  <a:moveTo>
                    <a:pt x="23" y="9"/>
                  </a:moveTo>
                  <a:cubicBezTo>
                    <a:pt x="15" y="15"/>
                    <a:pt x="7" y="20"/>
                    <a:pt x="0" y="27"/>
                  </a:cubicBezTo>
                  <a:cubicBezTo>
                    <a:pt x="4" y="33"/>
                    <a:pt x="16" y="28"/>
                    <a:pt x="21" y="24"/>
                  </a:cubicBezTo>
                  <a:cubicBezTo>
                    <a:pt x="23" y="26"/>
                    <a:pt x="25" y="29"/>
                    <a:pt x="27" y="32"/>
                  </a:cubicBezTo>
                  <a:cubicBezTo>
                    <a:pt x="33" y="29"/>
                    <a:pt x="34" y="25"/>
                    <a:pt x="41" y="28"/>
                  </a:cubicBezTo>
                  <a:cubicBezTo>
                    <a:pt x="46" y="30"/>
                    <a:pt x="51" y="35"/>
                    <a:pt x="58" y="36"/>
                  </a:cubicBezTo>
                  <a:cubicBezTo>
                    <a:pt x="70" y="39"/>
                    <a:pt x="85" y="34"/>
                    <a:pt x="71" y="20"/>
                  </a:cubicBezTo>
                  <a:cubicBezTo>
                    <a:pt x="56" y="7"/>
                    <a:pt x="30" y="0"/>
                    <a:pt x="12" y="14"/>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12"/>
            <p:cNvSpPr>
              <a:spLocks/>
            </p:cNvSpPr>
            <p:nvPr userDrawn="1"/>
          </p:nvSpPr>
          <p:spPr bwMode="auto">
            <a:xfrm>
              <a:off x="4276924" y="553656"/>
              <a:ext cx="307949" cy="126421"/>
            </a:xfrm>
            <a:custGeom>
              <a:avLst/>
              <a:gdLst>
                <a:gd name="T0" fmla="*/ 75 w 204"/>
                <a:gd name="T1" fmla="*/ 2 h 84"/>
                <a:gd name="T2" fmla="*/ 77 w 204"/>
                <a:gd name="T3" fmla="*/ 2 h 84"/>
                <a:gd name="T4" fmla="*/ 64 w 204"/>
                <a:gd name="T5" fmla="*/ 10 h 84"/>
                <a:gd name="T6" fmla="*/ 37 w 204"/>
                <a:gd name="T7" fmla="*/ 22 h 84"/>
                <a:gd name="T8" fmla="*/ 22 w 204"/>
                <a:gd name="T9" fmla="*/ 42 h 84"/>
                <a:gd name="T10" fmla="*/ 0 w 204"/>
                <a:gd name="T11" fmla="*/ 62 h 84"/>
                <a:gd name="T12" fmla="*/ 34 w 204"/>
                <a:gd name="T13" fmla="*/ 71 h 84"/>
                <a:gd name="T14" fmla="*/ 58 w 204"/>
                <a:gd name="T15" fmla="*/ 57 h 84"/>
                <a:gd name="T16" fmla="*/ 95 w 204"/>
                <a:gd name="T17" fmla="*/ 82 h 84"/>
                <a:gd name="T18" fmla="*/ 134 w 204"/>
                <a:gd name="T19" fmla="*/ 50 h 84"/>
                <a:gd name="T20" fmla="*/ 164 w 204"/>
                <a:gd name="T21" fmla="*/ 78 h 84"/>
                <a:gd name="T22" fmla="*/ 180 w 204"/>
                <a:gd name="T23" fmla="*/ 70 h 84"/>
                <a:gd name="T24" fmla="*/ 199 w 204"/>
                <a:gd name="T25" fmla="*/ 59 h 84"/>
                <a:gd name="T26" fmla="*/ 181 w 204"/>
                <a:gd name="T27" fmla="*/ 18 h 84"/>
                <a:gd name="T28" fmla="*/ 149 w 204"/>
                <a:gd name="T29"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84">
                  <a:moveTo>
                    <a:pt x="75" y="2"/>
                  </a:moveTo>
                  <a:cubicBezTo>
                    <a:pt x="76" y="1"/>
                    <a:pt x="75" y="0"/>
                    <a:pt x="77" y="2"/>
                  </a:cubicBezTo>
                  <a:cubicBezTo>
                    <a:pt x="73" y="5"/>
                    <a:pt x="69" y="8"/>
                    <a:pt x="64" y="10"/>
                  </a:cubicBezTo>
                  <a:cubicBezTo>
                    <a:pt x="54" y="13"/>
                    <a:pt x="46" y="15"/>
                    <a:pt x="37" y="22"/>
                  </a:cubicBezTo>
                  <a:cubicBezTo>
                    <a:pt x="27" y="28"/>
                    <a:pt x="25" y="34"/>
                    <a:pt x="22" y="42"/>
                  </a:cubicBezTo>
                  <a:cubicBezTo>
                    <a:pt x="16" y="51"/>
                    <a:pt x="8" y="57"/>
                    <a:pt x="0" y="62"/>
                  </a:cubicBezTo>
                  <a:cubicBezTo>
                    <a:pt x="5" y="70"/>
                    <a:pt x="24" y="73"/>
                    <a:pt x="34" y="71"/>
                  </a:cubicBezTo>
                  <a:cubicBezTo>
                    <a:pt x="43" y="69"/>
                    <a:pt x="49" y="61"/>
                    <a:pt x="58" y="57"/>
                  </a:cubicBezTo>
                  <a:cubicBezTo>
                    <a:pt x="70" y="70"/>
                    <a:pt x="73" y="84"/>
                    <a:pt x="95" y="82"/>
                  </a:cubicBezTo>
                  <a:cubicBezTo>
                    <a:pt x="113" y="81"/>
                    <a:pt x="132" y="70"/>
                    <a:pt x="134" y="50"/>
                  </a:cubicBezTo>
                  <a:cubicBezTo>
                    <a:pt x="146" y="61"/>
                    <a:pt x="145" y="74"/>
                    <a:pt x="164" y="78"/>
                  </a:cubicBezTo>
                  <a:cubicBezTo>
                    <a:pt x="178" y="81"/>
                    <a:pt x="173" y="74"/>
                    <a:pt x="180" y="70"/>
                  </a:cubicBezTo>
                  <a:cubicBezTo>
                    <a:pt x="188" y="65"/>
                    <a:pt x="195" y="72"/>
                    <a:pt x="199" y="59"/>
                  </a:cubicBezTo>
                  <a:cubicBezTo>
                    <a:pt x="204" y="47"/>
                    <a:pt x="190" y="25"/>
                    <a:pt x="181" y="18"/>
                  </a:cubicBezTo>
                  <a:cubicBezTo>
                    <a:pt x="170" y="12"/>
                    <a:pt x="156" y="12"/>
                    <a:pt x="149" y="5"/>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13"/>
            <p:cNvSpPr>
              <a:spLocks/>
            </p:cNvSpPr>
            <p:nvPr userDrawn="1"/>
          </p:nvSpPr>
          <p:spPr bwMode="auto">
            <a:xfrm>
              <a:off x="4161848" y="312161"/>
              <a:ext cx="222047" cy="249600"/>
            </a:xfrm>
            <a:custGeom>
              <a:avLst/>
              <a:gdLst>
                <a:gd name="T0" fmla="*/ 96 w 147"/>
                <a:gd name="T1" fmla="*/ 119 h 165"/>
                <a:gd name="T2" fmla="*/ 81 w 147"/>
                <a:gd name="T3" fmla="*/ 150 h 165"/>
                <a:gd name="T4" fmla="*/ 46 w 147"/>
                <a:gd name="T5" fmla="*/ 127 h 165"/>
                <a:gd name="T6" fmla="*/ 2 w 147"/>
                <a:gd name="T7" fmla="*/ 110 h 165"/>
                <a:gd name="T8" fmla="*/ 27 w 147"/>
                <a:gd name="T9" fmla="*/ 70 h 165"/>
                <a:gd name="T10" fmla="*/ 30 w 147"/>
                <a:gd name="T11" fmla="*/ 38 h 165"/>
                <a:gd name="T12" fmla="*/ 55 w 147"/>
                <a:gd name="T13" fmla="*/ 14 h 165"/>
                <a:gd name="T14" fmla="*/ 105 w 147"/>
                <a:gd name="T15" fmla="*/ 36 h 165"/>
                <a:gd name="T16" fmla="*/ 122 w 147"/>
                <a:gd name="T17" fmla="*/ 35 h 165"/>
                <a:gd name="T18" fmla="*/ 145 w 147"/>
                <a:gd name="T19" fmla="*/ 49 h 165"/>
                <a:gd name="T20" fmla="*/ 112 w 147"/>
                <a:gd name="T21" fmla="*/ 91 h 165"/>
                <a:gd name="T22" fmla="*/ 109 w 147"/>
                <a:gd name="T23" fmla="*/ 114 h 165"/>
                <a:gd name="T24" fmla="*/ 94 w 147"/>
                <a:gd name="T25" fmla="*/ 11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65">
                  <a:moveTo>
                    <a:pt x="96" y="119"/>
                  </a:moveTo>
                  <a:cubicBezTo>
                    <a:pt x="102" y="127"/>
                    <a:pt x="86" y="146"/>
                    <a:pt x="81" y="150"/>
                  </a:cubicBezTo>
                  <a:cubicBezTo>
                    <a:pt x="63" y="165"/>
                    <a:pt x="48" y="144"/>
                    <a:pt x="46" y="127"/>
                  </a:cubicBezTo>
                  <a:cubicBezTo>
                    <a:pt x="29" y="139"/>
                    <a:pt x="4" y="133"/>
                    <a:pt x="2" y="110"/>
                  </a:cubicBezTo>
                  <a:cubicBezTo>
                    <a:pt x="0" y="91"/>
                    <a:pt x="14" y="80"/>
                    <a:pt x="27" y="70"/>
                  </a:cubicBezTo>
                  <a:cubicBezTo>
                    <a:pt x="26" y="57"/>
                    <a:pt x="23" y="48"/>
                    <a:pt x="30" y="38"/>
                  </a:cubicBezTo>
                  <a:cubicBezTo>
                    <a:pt x="35" y="28"/>
                    <a:pt x="44" y="19"/>
                    <a:pt x="55" y="14"/>
                  </a:cubicBezTo>
                  <a:cubicBezTo>
                    <a:pt x="79" y="0"/>
                    <a:pt x="91" y="20"/>
                    <a:pt x="105" y="36"/>
                  </a:cubicBezTo>
                  <a:cubicBezTo>
                    <a:pt x="113" y="24"/>
                    <a:pt x="114" y="32"/>
                    <a:pt x="122" y="35"/>
                  </a:cubicBezTo>
                  <a:cubicBezTo>
                    <a:pt x="132" y="40"/>
                    <a:pt x="142" y="35"/>
                    <a:pt x="145" y="49"/>
                  </a:cubicBezTo>
                  <a:cubicBezTo>
                    <a:pt x="147" y="66"/>
                    <a:pt x="128" y="88"/>
                    <a:pt x="112" y="91"/>
                  </a:cubicBezTo>
                  <a:cubicBezTo>
                    <a:pt x="120" y="101"/>
                    <a:pt x="123" y="105"/>
                    <a:pt x="109" y="114"/>
                  </a:cubicBezTo>
                  <a:cubicBezTo>
                    <a:pt x="106" y="116"/>
                    <a:pt x="97" y="120"/>
                    <a:pt x="94" y="118"/>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14"/>
            <p:cNvSpPr>
              <a:spLocks/>
            </p:cNvSpPr>
            <p:nvPr userDrawn="1"/>
          </p:nvSpPr>
          <p:spPr bwMode="auto">
            <a:xfrm>
              <a:off x="4208851" y="352680"/>
              <a:ext cx="116696" cy="141008"/>
            </a:xfrm>
            <a:custGeom>
              <a:avLst/>
              <a:gdLst>
                <a:gd name="T0" fmla="*/ 43 w 77"/>
                <a:gd name="T1" fmla="*/ 69 h 93"/>
                <a:gd name="T2" fmla="*/ 1 w 77"/>
                <a:gd name="T3" fmla="*/ 92 h 93"/>
                <a:gd name="T4" fmla="*/ 24 w 77"/>
                <a:gd name="T5" fmla="*/ 67 h 93"/>
                <a:gd name="T6" fmla="*/ 27 w 77"/>
                <a:gd name="T7" fmla="*/ 51 h 93"/>
                <a:gd name="T8" fmla="*/ 28 w 77"/>
                <a:gd name="T9" fmla="*/ 34 h 93"/>
                <a:gd name="T10" fmla="*/ 33 w 77"/>
                <a:gd name="T11" fmla="*/ 0 h 93"/>
                <a:gd name="T12" fmla="*/ 42 w 77"/>
                <a:gd name="T13" fmla="*/ 32 h 93"/>
                <a:gd name="T14" fmla="*/ 49 w 77"/>
                <a:gd name="T15" fmla="*/ 21 h 93"/>
                <a:gd name="T16" fmla="*/ 53 w 77"/>
                <a:gd name="T17" fmla="*/ 32 h 93"/>
                <a:gd name="T18" fmla="*/ 67 w 77"/>
                <a:gd name="T19" fmla="*/ 30 h 93"/>
                <a:gd name="T20" fmla="*/ 62 w 77"/>
                <a:gd name="T21" fmla="*/ 43 h 93"/>
                <a:gd name="T22" fmla="*/ 58 w 77"/>
                <a:gd name="T23" fmla="*/ 54 h 93"/>
                <a:gd name="T24" fmla="*/ 68 w 77"/>
                <a:gd name="T25" fmla="*/ 65 h 93"/>
                <a:gd name="T26" fmla="*/ 61 w 77"/>
                <a:gd name="T27" fmla="*/ 83 h 93"/>
                <a:gd name="T28" fmla="*/ 45 w 77"/>
                <a:gd name="T29"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93">
                  <a:moveTo>
                    <a:pt x="43" y="69"/>
                  </a:moveTo>
                  <a:cubicBezTo>
                    <a:pt x="31" y="78"/>
                    <a:pt x="16" y="93"/>
                    <a:pt x="1" y="92"/>
                  </a:cubicBezTo>
                  <a:cubicBezTo>
                    <a:pt x="0" y="80"/>
                    <a:pt x="20" y="76"/>
                    <a:pt x="24" y="67"/>
                  </a:cubicBezTo>
                  <a:cubicBezTo>
                    <a:pt x="10" y="63"/>
                    <a:pt x="23" y="56"/>
                    <a:pt x="27" y="51"/>
                  </a:cubicBezTo>
                  <a:cubicBezTo>
                    <a:pt x="34" y="43"/>
                    <a:pt x="34" y="43"/>
                    <a:pt x="28" y="34"/>
                  </a:cubicBezTo>
                  <a:cubicBezTo>
                    <a:pt x="19" y="22"/>
                    <a:pt x="18" y="7"/>
                    <a:pt x="33" y="0"/>
                  </a:cubicBezTo>
                  <a:cubicBezTo>
                    <a:pt x="42" y="10"/>
                    <a:pt x="41" y="19"/>
                    <a:pt x="42" y="32"/>
                  </a:cubicBezTo>
                  <a:cubicBezTo>
                    <a:pt x="43" y="27"/>
                    <a:pt x="45" y="24"/>
                    <a:pt x="49" y="21"/>
                  </a:cubicBezTo>
                  <a:cubicBezTo>
                    <a:pt x="53" y="24"/>
                    <a:pt x="53" y="28"/>
                    <a:pt x="53" y="32"/>
                  </a:cubicBezTo>
                  <a:cubicBezTo>
                    <a:pt x="57" y="30"/>
                    <a:pt x="63" y="27"/>
                    <a:pt x="67" y="30"/>
                  </a:cubicBezTo>
                  <a:cubicBezTo>
                    <a:pt x="74" y="37"/>
                    <a:pt x="65" y="39"/>
                    <a:pt x="62" y="43"/>
                  </a:cubicBezTo>
                  <a:cubicBezTo>
                    <a:pt x="57" y="49"/>
                    <a:pt x="55" y="47"/>
                    <a:pt x="58" y="54"/>
                  </a:cubicBezTo>
                  <a:cubicBezTo>
                    <a:pt x="59" y="58"/>
                    <a:pt x="66" y="63"/>
                    <a:pt x="68" y="65"/>
                  </a:cubicBezTo>
                  <a:cubicBezTo>
                    <a:pt x="76" y="76"/>
                    <a:pt x="77" y="85"/>
                    <a:pt x="61" y="83"/>
                  </a:cubicBezTo>
                  <a:cubicBezTo>
                    <a:pt x="55" y="81"/>
                    <a:pt x="51" y="78"/>
                    <a:pt x="45" y="7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15"/>
            <p:cNvSpPr>
              <a:spLocks/>
            </p:cNvSpPr>
            <p:nvPr userDrawn="1"/>
          </p:nvSpPr>
          <p:spPr bwMode="auto">
            <a:xfrm>
              <a:off x="7326922" y="-995347"/>
              <a:ext cx="1293385" cy="1476530"/>
            </a:xfrm>
            <a:custGeom>
              <a:avLst/>
              <a:gdLst>
                <a:gd name="T0" fmla="*/ 369 w 857"/>
                <a:gd name="T1" fmla="*/ 324 h 978"/>
                <a:gd name="T2" fmla="*/ 340 w 857"/>
                <a:gd name="T3" fmla="*/ 198 h 978"/>
                <a:gd name="T4" fmla="*/ 393 w 857"/>
                <a:gd name="T5" fmla="*/ 37 h 978"/>
                <a:gd name="T6" fmla="*/ 532 w 857"/>
                <a:gd name="T7" fmla="*/ 55 h 978"/>
                <a:gd name="T8" fmla="*/ 567 w 857"/>
                <a:gd name="T9" fmla="*/ 132 h 978"/>
                <a:gd name="T10" fmla="*/ 580 w 857"/>
                <a:gd name="T11" fmla="*/ 208 h 978"/>
                <a:gd name="T12" fmla="*/ 564 w 857"/>
                <a:gd name="T13" fmla="*/ 292 h 978"/>
                <a:gd name="T14" fmla="*/ 633 w 857"/>
                <a:gd name="T15" fmla="*/ 235 h 978"/>
                <a:gd name="T16" fmla="*/ 696 w 857"/>
                <a:gd name="T17" fmla="*/ 208 h 978"/>
                <a:gd name="T18" fmla="*/ 777 w 857"/>
                <a:gd name="T19" fmla="*/ 211 h 978"/>
                <a:gd name="T20" fmla="*/ 809 w 857"/>
                <a:gd name="T21" fmla="*/ 227 h 978"/>
                <a:gd name="T22" fmla="*/ 833 w 857"/>
                <a:gd name="T23" fmla="*/ 269 h 978"/>
                <a:gd name="T24" fmla="*/ 838 w 857"/>
                <a:gd name="T25" fmla="*/ 343 h 978"/>
                <a:gd name="T26" fmla="*/ 796 w 857"/>
                <a:gd name="T27" fmla="*/ 411 h 978"/>
                <a:gd name="T28" fmla="*/ 730 w 857"/>
                <a:gd name="T29" fmla="*/ 472 h 978"/>
                <a:gd name="T30" fmla="*/ 691 w 857"/>
                <a:gd name="T31" fmla="*/ 498 h 978"/>
                <a:gd name="T32" fmla="*/ 654 w 857"/>
                <a:gd name="T33" fmla="*/ 506 h 978"/>
                <a:gd name="T34" fmla="*/ 804 w 857"/>
                <a:gd name="T35" fmla="*/ 611 h 978"/>
                <a:gd name="T36" fmla="*/ 814 w 857"/>
                <a:gd name="T37" fmla="*/ 769 h 978"/>
                <a:gd name="T38" fmla="*/ 651 w 857"/>
                <a:gd name="T39" fmla="*/ 746 h 978"/>
                <a:gd name="T40" fmla="*/ 582 w 857"/>
                <a:gd name="T41" fmla="*/ 711 h 978"/>
                <a:gd name="T42" fmla="*/ 546 w 857"/>
                <a:gd name="T43" fmla="*/ 685 h 978"/>
                <a:gd name="T44" fmla="*/ 525 w 857"/>
                <a:gd name="T45" fmla="*/ 667 h 978"/>
                <a:gd name="T46" fmla="*/ 511 w 857"/>
                <a:gd name="T47" fmla="*/ 648 h 978"/>
                <a:gd name="T48" fmla="*/ 506 w 857"/>
                <a:gd name="T49" fmla="*/ 646 h 978"/>
                <a:gd name="T50" fmla="*/ 506 w 857"/>
                <a:gd name="T51" fmla="*/ 646 h 978"/>
                <a:gd name="T52" fmla="*/ 509 w 857"/>
                <a:gd name="T53" fmla="*/ 796 h 978"/>
                <a:gd name="T54" fmla="*/ 480 w 857"/>
                <a:gd name="T55" fmla="*/ 885 h 978"/>
                <a:gd name="T56" fmla="*/ 416 w 857"/>
                <a:gd name="T57" fmla="*/ 962 h 978"/>
                <a:gd name="T58" fmla="*/ 382 w 857"/>
                <a:gd name="T59" fmla="*/ 967 h 978"/>
                <a:gd name="T60" fmla="*/ 343 w 857"/>
                <a:gd name="T61" fmla="*/ 925 h 978"/>
                <a:gd name="T62" fmla="*/ 316 w 857"/>
                <a:gd name="T63" fmla="*/ 841 h 978"/>
                <a:gd name="T64" fmla="*/ 314 w 857"/>
                <a:gd name="T65" fmla="*/ 669 h 978"/>
                <a:gd name="T66" fmla="*/ 322 w 857"/>
                <a:gd name="T67" fmla="*/ 640 h 978"/>
                <a:gd name="T68" fmla="*/ 193 w 857"/>
                <a:gd name="T69" fmla="*/ 743 h 978"/>
                <a:gd name="T70" fmla="*/ 32 w 857"/>
                <a:gd name="T71" fmla="*/ 688 h 978"/>
                <a:gd name="T72" fmla="*/ 3 w 857"/>
                <a:gd name="T73" fmla="*/ 606 h 978"/>
                <a:gd name="T74" fmla="*/ 11 w 857"/>
                <a:gd name="T75" fmla="*/ 567 h 978"/>
                <a:gd name="T76" fmla="*/ 42 w 857"/>
                <a:gd name="T77" fmla="*/ 522 h 978"/>
                <a:gd name="T78" fmla="*/ 143 w 857"/>
                <a:gd name="T79" fmla="*/ 451 h 978"/>
                <a:gd name="T80" fmla="*/ 245 w 857"/>
                <a:gd name="T81" fmla="*/ 437 h 978"/>
                <a:gd name="T82" fmla="*/ 282 w 857"/>
                <a:gd name="T83" fmla="*/ 440 h 978"/>
                <a:gd name="T84" fmla="*/ 198 w 857"/>
                <a:gd name="T85" fmla="*/ 403 h 978"/>
                <a:gd name="T86" fmla="*/ 127 w 857"/>
                <a:gd name="T87" fmla="*/ 340 h 978"/>
                <a:gd name="T88" fmla="*/ 111 w 857"/>
                <a:gd name="T89" fmla="*/ 306 h 978"/>
                <a:gd name="T90" fmla="*/ 82 w 857"/>
                <a:gd name="T91" fmla="*/ 266 h 978"/>
                <a:gd name="T92" fmla="*/ 71 w 857"/>
                <a:gd name="T93" fmla="*/ 224 h 978"/>
                <a:gd name="T94" fmla="*/ 98 w 857"/>
                <a:gd name="T95" fmla="*/ 206 h 978"/>
                <a:gd name="T96" fmla="*/ 274 w 857"/>
                <a:gd name="T97" fmla="*/ 216 h 978"/>
                <a:gd name="T98" fmla="*/ 335 w 857"/>
                <a:gd name="T99" fmla="*/ 261 h 978"/>
                <a:gd name="T100" fmla="*/ 364 w 857"/>
                <a:gd name="T101" fmla="*/ 314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7" h="978">
                  <a:moveTo>
                    <a:pt x="369" y="324"/>
                  </a:moveTo>
                  <a:cubicBezTo>
                    <a:pt x="369" y="279"/>
                    <a:pt x="340" y="245"/>
                    <a:pt x="340" y="198"/>
                  </a:cubicBezTo>
                  <a:cubicBezTo>
                    <a:pt x="340" y="140"/>
                    <a:pt x="351" y="84"/>
                    <a:pt x="393" y="37"/>
                  </a:cubicBezTo>
                  <a:cubicBezTo>
                    <a:pt x="424" y="0"/>
                    <a:pt x="506" y="16"/>
                    <a:pt x="532" y="55"/>
                  </a:cubicBezTo>
                  <a:cubicBezTo>
                    <a:pt x="548" y="76"/>
                    <a:pt x="559" y="108"/>
                    <a:pt x="567" y="132"/>
                  </a:cubicBezTo>
                  <a:cubicBezTo>
                    <a:pt x="577" y="158"/>
                    <a:pt x="577" y="182"/>
                    <a:pt x="580" y="208"/>
                  </a:cubicBezTo>
                  <a:cubicBezTo>
                    <a:pt x="582" y="237"/>
                    <a:pt x="567" y="266"/>
                    <a:pt x="564" y="292"/>
                  </a:cubicBezTo>
                  <a:cubicBezTo>
                    <a:pt x="572" y="263"/>
                    <a:pt x="609" y="248"/>
                    <a:pt x="633" y="235"/>
                  </a:cubicBezTo>
                  <a:cubicBezTo>
                    <a:pt x="651" y="224"/>
                    <a:pt x="675" y="211"/>
                    <a:pt x="696" y="208"/>
                  </a:cubicBezTo>
                  <a:cubicBezTo>
                    <a:pt x="720" y="206"/>
                    <a:pt x="754" y="206"/>
                    <a:pt x="777" y="211"/>
                  </a:cubicBezTo>
                  <a:cubicBezTo>
                    <a:pt x="788" y="213"/>
                    <a:pt x="801" y="219"/>
                    <a:pt x="809" y="227"/>
                  </a:cubicBezTo>
                  <a:cubicBezTo>
                    <a:pt x="822" y="237"/>
                    <a:pt x="822" y="258"/>
                    <a:pt x="833" y="269"/>
                  </a:cubicBezTo>
                  <a:cubicBezTo>
                    <a:pt x="857" y="295"/>
                    <a:pt x="854" y="314"/>
                    <a:pt x="838" y="343"/>
                  </a:cubicBezTo>
                  <a:cubicBezTo>
                    <a:pt x="825" y="366"/>
                    <a:pt x="812" y="390"/>
                    <a:pt x="796" y="411"/>
                  </a:cubicBezTo>
                  <a:cubicBezTo>
                    <a:pt x="777" y="437"/>
                    <a:pt x="754" y="453"/>
                    <a:pt x="730" y="472"/>
                  </a:cubicBezTo>
                  <a:cubicBezTo>
                    <a:pt x="717" y="480"/>
                    <a:pt x="704" y="493"/>
                    <a:pt x="691" y="498"/>
                  </a:cubicBezTo>
                  <a:cubicBezTo>
                    <a:pt x="677" y="503"/>
                    <a:pt x="664" y="501"/>
                    <a:pt x="654" y="506"/>
                  </a:cubicBezTo>
                  <a:cubicBezTo>
                    <a:pt x="706" y="514"/>
                    <a:pt x="780" y="561"/>
                    <a:pt x="804" y="611"/>
                  </a:cubicBezTo>
                  <a:cubicBezTo>
                    <a:pt x="822" y="648"/>
                    <a:pt x="843" y="735"/>
                    <a:pt x="814" y="769"/>
                  </a:cubicBezTo>
                  <a:cubicBezTo>
                    <a:pt x="777" y="809"/>
                    <a:pt x="693" y="759"/>
                    <a:pt x="651" y="746"/>
                  </a:cubicBezTo>
                  <a:cubicBezTo>
                    <a:pt x="627" y="738"/>
                    <a:pt x="604" y="725"/>
                    <a:pt x="582" y="711"/>
                  </a:cubicBezTo>
                  <a:cubicBezTo>
                    <a:pt x="569" y="704"/>
                    <a:pt x="556" y="696"/>
                    <a:pt x="546" y="685"/>
                  </a:cubicBezTo>
                  <a:cubicBezTo>
                    <a:pt x="538" y="680"/>
                    <a:pt x="530" y="675"/>
                    <a:pt x="525" y="667"/>
                  </a:cubicBezTo>
                  <a:cubicBezTo>
                    <a:pt x="522" y="664"/>
                    <a:pt x="517" y="648"/>
                    <a:pt x="511" y="648"/>
                  </a:cubicBezTo>
                  <a:cubicBezTo>
                    <a:pt x="509" y="648"/>
                    <a:pt x="509" y="646"/>
                    <a:pt x="506" y="646"/>
                  </a:cubicBezTo>
                  <a:cubicBezTo>
                    <a:pt x="506" y="646"/>
                    <a:pt x="506" y="646"/>
                    <a:pt x="506" y="646"/>
                  </a:cubicBezTo>
                  <a:cubicBezTo>
                    <a:pt x="506" y="696"/>
                    <a:pt x="511" y="746"/>
                    <a:pt x="509" y="796"/>
                  </a:cubicBezTo>
                  <a:cubicBezTo>
                    <a:pt x="506" y="827"/>
                    <a:pt x="493" y="859"/>
                    <a:pt x="480" y="885"/>
                  </a:cubicBezTo>
                  <a:cubicBezTo>
                    <a:pt x="464" y="920"/>
                    <a:pt x="440" y="938"/>
                    <a:pt x="416" y="962"/>
                  </a:cubicBezTo>
                  <a:cubicBezTo>
                    <a:pt x="403" y="975"/>
                    <a:pt x="398" y="978"/>
                    <a:pt x="382" y="967"/>
                  </a:cubicBezTo>
                  <a:cubicBezTo>
                    <a:pt x="366" y="956"/>
                    <a:pt x="353" y="938"/>
                    <a:pt x="343" y="925"/>
                  </a:cubicBezTo>
                  <a:cubicBezTo>
                    <a:pt x="327" y="899"/>
                    <a:pt x="322" y="870"/>
                    <a:pt x="316" y="841"/>
                  </a:cubicBezTo>
                  <a:cubicBezTo>
                    <a:pt x="309" y="783"/>
                    <a:pt x="295" y="727"/>
                    <a:pt x="314" y="669"/>
                  </a:cubicBezTo>
                  <a:cubicBezTo>
                    <a:pt x="316" y="659"/>
                    <a:pt x="322" y="648"/>
                    <a:pt x="322" y="640"/>
                  </a:cubicBezTo>
                  <a:cubicBezTo>
                    <a:pt x="303" y="704"/>
                    <a:pt x="256" y="735"/>
                    <a:pt x="193" y="743"/>
                  </a:cubicBezTo>
                  <a:cubicBezTo>
                    <a:pt x="132" y="751"/>
                    <a:pt x="71" y="738"/>
                    <a:pt x="32" y="688"/>
                  </a:cubicBezTo>
                  <a:cubicBezTo>
                    <a:pt x="13" y="667"/>
                    <a:pt x="5" y="635"/>
                    <a:pt x="3" y="606"/>
                  </a:cubicBezTo>
                  <a:cubicBezTo>
                    <a:pt x="0" y="593"/>
                    <a:pt x="3" y="580"/>
                    <a:pt x="11" y="567"/>
                  </a:cubicBezTo>
                  <a:cubicBezTo>
                    <a:pt x="21" y="551"/>
                    <a:pt x="32" y="538"/>
                    <a:pt x="42" y="522"/>
                  </a:cubicBezTo>
                  <a:cubicBezTo>
                    <a:pt x="66" y="490"/>
                    <a:pt x="103" y="461"/>
                    <a:pt x="143" y="451"/>
                  </a:cubicBezTo>
                  <a:cubicBezTo>
                    <a:pt x="174" y="443"/>
                    <a:pt x="211" y="443"/>
                    <a:pt x="245" y="437"/>
                  </a:cubicBezTo>
                  <a:cubicBezTo>
                    <a:pt x="256" y="437"/>
                    <a:pt x="274" y="435"/>
                    <a:pt x="282" y="440"/>
                  </a:cubicBezTo>
                  <a:cubicBezTo>
                    <a:pt x="253" y="440"/>
                    <a:pt x="222" y="419"/>
                    <a:pt x="198" y="403"/>
                  </a:cubicBezTo>
                  <a:cubicBezTo>
                    <a:pt x="171" y="387"/>
                    <a:pt x="143" y="366"/>
                    <a:pt x="127" y="340"/>
                  </a:cubicBezTo>
                  <a:cubicBezTo>
                    <a:pt x="119" y="327"/>
                    <a:pt x="119" y="316"/>
                    <a:pt x="111" y="306"/>
                  </a:cubicBezTo>
                  <a:cubicBezTo>
                    <a:pt x="100" y="292"/>
                    <a:pt x="90" y="282"/>
                    <a:pt x="82" y="266"/>
                  </a:cubicBezTo>
                  <a:cubicBezTo>
                    <a:pt x="74" y="253"/>
                    <a:pt x="69" y="240"/>
                    <a:pt x="71" y="224"/>
                  </a:cubicBezTo>
                  <a:cubicBezTo>
                    <a:pt x="74" y="206"/>
                    <a:pt x="79" y="208"/>
                    <a:pt x="98" y="206"/>
                  </a:cubicBezTo>
                  <a:cubicBezTo>
                    <a:pt x="156" y="198"/>
                    <a:pt x="219" y="195"/>
                    <a:pt x="274" y="216"/>
                  </a:cubicBezTo>
                  <a:cubicBezTo>
                    <a:pt x="298" y="227"/>
                    <a:pt x="322" y="237"/>
                    <a:pt x="335" y="261"/>
                  </a:cubicBezTo>
                  <a:cubicBezTo>
                    <a:pt x="343" y="277"/>
                    <a:pt x="361" y="295"/>
                    <a:pt x="364" y="314"/>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6"/>
            <p:cNvSpPr>
              <a:spLocks/>
            </p:cNvSpPr>
            <p:nvPr userDrawn="1"/>
          </p:nvSpPr>
          <p:spPr bwMode="auto">
            <a:xfrm>
              <a:off x="7359339" y="-828406"/>
              <a:ext cx="1204242" cy="1066473"/>
            </a:xfrm>
            <a:custGeom>
              <a:avLst/>
              <a:gdLst>
                <a:gd name="T0" fmla="*/ 335 w 799"/>
                <a:gd name="T1" fmla="*/ 145 h 706"/>
                <a:gd name="T2" fmla="*/ 359 w 799"/>
                <a:gd name="T3" fmla="*/ 118 h 706"/>
                <a:gd name="T4" fmla="*/ 388 w 799"/>
                <a:gd name="T5" fmla="*/ 166 h 706"/>
                <a:gd name="T6" fmla="*/ 411 w 799"/>
                <a:gd name="T7" fmla="*/ 113 h 706"/>
                <a:gd name="T8" fmla="*/ 443 w 799"/>
                <a:gd name="T9" fmla="*/ 174 h 706"/>
                <a:gd name="T10" fmla="*/ 469 w 799"/>
                <a:gd name="T11" fmla="*/ 200 h 706"/>
                <a:gd name="T12" fmla="*/ 511 w 799"/>
                <a:gd name="T13" fmla="*/ 89 h 706"/>
                <a:gd name="T14" fmla="*/ 525 w 799"/>
                <a:gd name="T15" fmla="*/ 176 h 706"/>
                <a:gd name="T16" fmla="*/ 525 w 799"/>
                <a:gd name="T17" fmla="*/ 226 h 706"/>
                <a:gd name="T18" fmla="*/ 535 w 799"/>
                <a:gd name="T19" fmla="*/ 263 h 706"/>
                <a:gd name="T20" fmla="*/ 561 w 799"/>
                <a:gd name="T21" fmla="*/ 276 h 706"/>
                <a:gd name="T22" fmla="*/ 738 w 799"/>
                <a:gd name="T23" fmla="*/ 179 h 706"/>
                <a:gd name="T24" fmla="*/ 591 w 799"/>
                <a:gd name="T25" fmla="*/ 319 h 706"/>
                <a:gd name="T26" fmla="*/ 630 w 799"/>
                <a:gd name="T27" fmla="*/ 321 h 706"/>
                <a:gd name="T28" fmla="*/ 646 w 799"/>
                <a:gd name="T29" fmla="*/ 337 h 706"/>
                <a:gd name="T30" fmla="*/ 643 w 799"/>
                <a:gd name="T31" fmla="*/ 363 h 706"/>
                <a:gd name="T32" fmla="*/ 701 w 799"/>
                <a:gd name="T33" fmla="*/ 419 h 706"/>
                <a:gd name="T34" fmla="*/ 735 w 799"/>
                <a:gd name="T35" fmla="*/ 463 h 706"/>
                <a:gd name="T36" fmla="*/ 725 w 799"/>
                <a:gd name="T37" fmla="*/ 490 h 706"/>
                <a:gd name="T38" fmla="*/ 591 w 799"/>
                <a:gd name="T39" fmla="*/ 434 h 706"/>
                <a:gd name="T40" fmla="*/ 691 w 799"/>
                <a:gd name="T41" fmla="*/ 495 h 706"/>
                <a:gd name="T42" fmla="*/ 709 w 799"/>
                <a:gd name="T43" fmla="*/ 548 h 706"/>
                <a:gd name="T44" fmla="*/ 606 w 799"/>
                <a:gd name="T45" fmla="*/ 471 h 706"/>
                <a:gd name="T46" fmla="*/ 601 w 799"/>
                <a:gd name="T47" fmla="*/ 490 h 706"/>
                <a:gd name="T48" fmla="*/ 564 w 799"/>
                <a:gd name="T49" fmla="*/ 498 h 706"/>
                <a:gd name="T50" fmla="*/ 498 w 799"/>
                <a:gd name="T51" fmla="*/ 453 h 706"/>
                <a:gd name="T52" fmla="*/ 540 w 799"/>
                <a:gd name="T53" fmla="*/ 550 h 706"/>
                <a:gd name="T54" fmla="*/ 498 w 799"/>
                <a:gd name="T55" fmla="*/ 516 h 706"/>
                <a:gd name="T56" fmla="*/ 475 w 799"/>
                <a:gd name="T57" fmla="*/ 542 h 706"/>
                <a:gd name="T58" fmla="*/ 467 w 799"/>
                <a:gd name="T59" fmla="*/ 706 h 706"/>
                <a:gd name="T60" fmla="*/ 454 w 799"/>
                <a:gd name="T61" fmla="*/ 582 h 706"/>
                <a:gd name="T62" fmla="*/ 422 w 799"/>
                <a:gd name="T63" fmla="*/ 622 h 706"/>
                <a:gd name="T64" fmla="*/ 390 w 799"/>
                <a:gd name="T65" fmla="*/ 540 h 706"/>
                <a:gd name="T66" fmla="*/ 369 w 799"/>
                <a:gd name="T67" fmla="*/ 527 h 706"/>
                <a:gd name="T68" fmla="*/ 348 w 799"/>
                <a:gd name="T69" fmla="*/ 672 h 706"/>
                <a:gd name="T70" fmla="*/ 340 w 799"/>
                <a:gd name="T71" fmla="*/ 535 h 706"/>
                <a:gd name="T72" fmla="*/ 311 w 799"/>
                <a:gd name="T73" fmla="*/ 603 h 706"/>
                <a:gd name="T74" fmla="*/ 340 w 799"/>
                <a:gd name="T75" fmla="*/ 484 h 706"/>
                <a:gd name="T76" fmla="*/ 285 w 799"/>
                <a:gd name="T77" fmla="*/ 519 h 706"/>
                <a:gd name="T78" fmla="*/ 285 w 799"/>
                <a:gd name="T79" fmla="*/ 498 h 706"/>
                <a:gd name="T80" fmla="*/ 277 w 799"/>
                <a:gd name="T81" fmla="*/ 448 h 706"/>
                <a:gd name="T82" fmla="*/ 295 w 799"/>
                <a:gd name="T83" fmla="*/ 398 h 706"/>
                <a:gd name="T84" fmla="*/ 256 w 799"/>
                <a:gd name="T85" fmla="*/ 376 h 706"/>
                <a:gd name="T86" fmla="*/ 106 w 799"/>
                <a:gd name="T87" fmla="*/ 458 h 706"/>
                <a:gd name="T88" fmla="*/ 32 w 799"/>
                <a:gd name="T89" fmla="*/ 477 h 706"/>
                <a:gd name="T90" fmla="*/ 79 w 799"/>
                <a:gd name="T91" fmla="*/ 408 h 706"/>
                <a:gd name="T92" fmla="*/ 0 w 799"/>
                <a:gd name="T93" fmla="*/ 456 h 706"/>
                <a:gd name="T94" fmla="*/ 116 w 799"/>
                <a:gd name="T95" fmla="*/ 350 h 706"/>
                <a:gd name="T96" fmla="*/ 243 w 799"/>
                <a:gd name="T97" fmla="*/ 313 h 706"/>
                <a:gd name="T98" fmla="*/ 135 w 799"/>
                <a:gd name="T99" fmla="*/ 239 h 706"/>
                <a:gd name="T100" fmla="*/ 261 w 799"/>
                <a:gd name="T101" fmla="*/ 276 h 706"/>
                <a:gd name="T102" fmla="*/ 261 w 799"/>
                <a:gd name="T103" fmla="*/ 232 h 706"/>
                <a:gd name="T104" fmla="*/ 306 w 799"/>
                <a:gd name="T105" fmla="*/ 197 h 706"/>
                <a:gd name="T106" fmla="*/ 306 w 799"/>
                <a:gd name="T107" fmla="*/ 179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9" h="706">
                  <a:moveTo>
                    <a:pt x="351" y="210"/>
                  </a:moveTo>
                  <a:cubicBezTo>
                    <a:pt x="364" y="195"/>
                    <a:pt x="343" y="163"/>
                    <a:pt x="335" y="145"/>
                  </a:cubicBezTo>
                  <a:cubicBezTo>
                    <a:pt x="322" y="105"/>
                    <a:pt x="303" y="37"/>
                    <a:pt x="335" y="0"/>
                  </a:cubicBezTo>
                  <a:cubicBezTo>
                    <a:pt x="351" y="39"/>
                    <a:pt x="343" y="81"/>
                    <a:pt x="359" y="118"/>
                  </a:cubicBezTo>
                  <a:cubicBezTo>
                    <a:pt x="361" y="129"/>
                    <a:pt x="364" y="137"/>
                    <a:pt x="369" y="147"/>
                  </a:cubicBezTo>
                  <a:cubicBezTo>
                    <a:pt x="374" y="155"/>
                    <a:pt x="382" y="158"/>
                    <a:pt x="388" y="166"/>
                  </a:cubicBezTo>
                  <a:cubicBezTo>
                    <a:pt x="398" y="181"/>
                    <a:pt x="388" y="210"/>
                    <a:pt x="393" y="229"/>
                  </a:cubicBezTo>
                  <a:cubicBezTo>
                    <a:pt x="427" y="213"/>
                    <a:pt x="382" y="134"/>
                    <a:pt x="411" y="113"/>
                  </a:cubicBezTo>
                  <a:cubicBezTo>
                    <a:pt x="432" y="129"/>
                    <a:pt x="411" y="179"/>
                    <a:pt x="430" y="197"/>
                  </a:cubicBezTo>
                  <a:cubicBezTo>
                    <a:pt x="435" y="192"/>
                    <a:pt x="438" y="181"/>
                    <a:pt x="443" y="174"/>
                  </a:cubicBezTo>
                  <a:cubicBezTo>
                    <a:pt x="448" y="184"/>
                    <a:pt x="446" y="203"/>
                    <a:pt x="451" y="210"/>
                  </a:cubicBezTo>
                  <a:cubicBezTo>
                    <a:pt x="456" y="205"/>
                    <a:pt x="461" y="200"/>
                    <a:pt x="469" y="200"/>
                  </a:cubicBezTo>
                  <a:cubicBezTo>
                    <a:pt x="472" y="208"/>
                    <a:pt x="469" y="216"/>
                    <a:pt x="467" y="224"/>
                  </a:cubicBezTo>
                  <a:cubicBezTo>
                    <a:pt x="504" y="234"/>
                    <a:pt x="517" y="113"/>
                    <a:pt x="511" y="89"/>
                  </a:cubicBezTo>
                  <a:cubicBezTo>
                    <a:pt x="517" y="105"/>
                    <a:pt x="525" y="116"/>
                    <a:pt x="527" y="131"/>
                  </a:cubicBezTo>
                  <a:cubicBezTo>
                    <a:pt x="530" y="147"/>
                    <a:pt x="522" y="163"/>
                    <a:pt x="525" y="176"/>
                  </a:cubicBezTo>
                  <a:cubicBezTo>
                    <a:pt x="533" y="158"/>
                    <a:pt x="540" y="176"/>
                    <a:pt x="538" y="189"/>
                  </a:cubicBezTo>
                  <a:cubicBezTo>
                    <a:pt x="535" y="200"/>
                    <a:pt x="530" y="213"/>
                    <a:pt x="525" y="226"/>
                  </a:cubicBezTo>
                  <a:cubicBezTo>
                    <a:pt x="514" y="247"/>
                    <a:pt x="504" y="271"/>
                    <a:pt x="493" y="292"/>
                  </a:cubicBezTo>
                  <a:cubicBezTo>
                    <a:pt x="506" y="292"/>
                    <a:pt x="522" y="271"/>
                    <a:pt x="535" y="263"/>
                  </a:cubicBezTo>
                  <a:cubicBezTo>
                    <a:pt x="546" y="258"/>
                    <a:pt x="561" y="250"/>
                    <a:pt x="577" y="247"/>
                  </a:cubicBezTo>
                  <a:cubicBezTo>
                    <a:pt x="583" y="258"/>
                    <a:pt x="567" y="268"/>
                    <a:pt x="561" y="276"/>
                  </a:cubicBezTo>
                  <a:cubicBezTo>
                    <a:pt x="591" y="282"/>
                    <a:pt x="635" y="232"/>
                    <a:pt x="656" y="216"/>
                  </a:cubicBezTo>
                  <a:cubicBezTo>
                    <a:pt x="680" y="197"/>
                    <a:pt x="709" y="189"/>
                    <a:pt x="738" y="179"/>
                  </a:cubicBezTo>
                  <a:cubicBezTo>
                    <a:pt x="741" y="200"/>
                    <a:pt x="677" y="234"/>
                    <a:pt x="662" y="245"/>
                  </a:cubicBezTo>
                  <a:cubicBezTo>
                    <a:pt x="635" y="266"/>
                    <a:pt x="609" y="292"/>
                    <a:pt x="591" y="319"/>
                  </a:cubicBezTo>
                  <a:cubicBezTo>
                    <a:pt x="617" y="332"/>
                    <a:pt x="638" y="308"/>
                    <a:pt x="659" y="297"/>
                  </a:cubicBezTo>
                  <a:cubicBezTo>
                    <a:pt x="654" y="311"/>
                    <a:pt x="638" y="316"/>
                    <a:pt x="630" y="321"/>
                  </a:cubicBezTo>
                  <a:cubicBezTo>
                    <a:pt x="619" y="329"/>
                    <a:pt x="606" y="337"/>
                    <a:pt x="598" y="347"/>
                  </a:cubicBezTo>
                  <a:cubicBezTo>
                    <a:pt x="617" y="350"/>
                    <a:pt x="633" y="345"/>
                    <a:pt x="646" y="337"/>
                  </a:cubicBezTo>
                  <a:cubicBezTo>
                    <a:pt x="638" y="342"/>
                    <a:pt x="630" y="350"/>
                    <a:pt x="625" y="358"/>
                  </a:cubicBezTo>
                  <a:cubicBezTo>
                    <a:pt x="630" y="363"/>
                    <a:pt x="635" y="363"/>
                    <a:pt x="643" y="363"/>
                  </a:cubicBezTo>
                  <a:cubicBezTo>
                    <a:pt x="638" y="382"/>
                    <a:pt x="567" y="384"/>
                    <a:pt x="551" y="384"/>
                  </a:cubicBezTo>
                  <a:cubicBezTo>
                    <a:pt x="606" y="384"/>
                    <a:pt x="651" y="398"/>
                    <a:pt x="701" y="419"/>
                  </a:cubicBezTo>
                  <a:cubicBezTo>
                    <a:pt x="751" y="440"/>
                    <a:pt x="780" y="484"/>
                    <a:pt x="799" y="535"/>
                  </a:cubicBezTo>
                  <a:cubicBezTo>
                    <a:pt x="788" y="511"/>
                    <a:pt x="756" y="477"/>
                    <a:pt x="735" y="463"/>
                  </a:cubicBezTo>
                  <a:cubicBezTo>
                    <a:pt x="712" y="450"/>
                    <a:pt x="691" y="445"/>
                    <a:pt x="667" y="437"/>
                  </a:cubicBezTo>
                  <a:cubicBezTo>
                    <a:pt x="685" y="450"/>
                    <a:pt x="712" y="471"/>
                    <a:pt x="725" y="490"/>
                  </a:cubicBezTo>
                  <a:cubicBezTo>
                    <a:pt x="709" y="492"/>
                    <a:pt x="672" y="466"/>
                    <a:pt x="656" y="458"/>
                  </a:cubicBezTo>
                  <a:cubicBezTo>
                    <a:pt x="638" y="450"/>
                    <a:pt x="612" y="432"/>
                    <a:pt x="591" y="434"/>
                  </a:cubicBezTo>
                  <a:cubicBezTo>
                    <a:pt x="612" y="432"/>
                    <a:pt x="625" y="448"/>
                    <a:pt x="641" y="458"/>
                  </a:cubicBezTo>
                  <a:cubicBezTo>
                    <a:pt x="659" y="469"/>
                    <a:pt x="675" y="479"/>
                    <a:pt x="691" y="495"/>
                  </a:cubicBezTo>
                  <a:cubicBezTo>
                    <a:pt x="709" y="511"/>
                    <a:pt x="733" y="556"/>
                    <a:pt x="756" y="556"/>
                  </a:cubicBezTo>
                  <a:cubicBezTo>
                    <a:pt x="743" y="550"/>
                    <a:pt x="725" y="553"/>
                    <a:pt x="709" y="548"/>
                  </a:cubicBezTo>
                  <a:cubicBezTo>
                    <a:pt x="688" y="540"/>
                    <a:pt x="672" y="527"/>
                    <a:pt x="654" y="511"/>
                  </a:cubicBezTo>
                  <a:cubicBezTo>
                    <a:pt x="638" y="498"/>
                    <a:pt x="625" y="482"/>
                    <a:pt x="606" y="471"/>
                  </a:cubicBezTo>
                  <a:cubicBezTo>
                    <a:pt x="591" y="463"/>
                    <a:pt x="572" y="458"/>
                    <a:pt x="559" y="448"/>
                  </a:cubicBezTo>
                  <a:cubicBezTo>
                    <a:pt x="569" y="463"/>
                    <a:pt x="588" y="477"/>
                    <a:pt x="601" y="490"/>
                  </a:cubicBezTo>
                  <a:cubicBezTo>
                    <a:pt x="580" y="482"/>
                    <a:pt x="561" y="463"/>
                    <a:pt x="535" y="461"/>
                  </a:cubicBezTo>
                  <a:cubicBezTo>
                    <a:pt x="540" y="474"/>
                    <a:pt x="554" y="490"/>
                    <a:pt x="564" y="498"/>
                  </a:cubicBezTo>
                  <a:cubicBezTo>
                    <a:pt x="546" y="498"/>
                    <a:pt x="530" y="482"/>
                    <a:pt x="514" y="471"/>
                  </a:cubicBezTo>
                  <a:cubicBezTo>
                    <a:pt x="506" y="466"/>
                    <a:pt x="504" y="463"/>
                    <a:pt x="498" y="453"/>
                  </a:cubicBezTo>
                  <a:cubicBezTo>
                    <a:pt x="493" y="445"/>
                    <a:pt x="493" y="434"/>
                    <a:pt x="482" y="432"/>
                  </a:cubicBezTo>
                  <a:cubicBezTo>
                    <a:pt x="467" y="474"/>
                    <a:pt x="511" y="524"/>
                    <a:pt x="540" y="550"/>
                  </a:cubicBezTo>
                  <a:cubicBezTo>
                    <a:pt x="540" y="550"/>
                    <a:pt x="540" y="550"/>
                    <a:pt x="540" y="550"/>
                  </a:cubicBezTo>
                  <a:cubicBezTo>
                    <a:pt x="527" y="548"/>
                    <a:pt x="509" y="524"/>
                    <a:pt x="498" y="516"/>
                  </a:cubicBezTo>
                  <a:cubicBezTo>
                    <a:pt x="482" y="503"/>
                    <a:pt x="467" y="495"/>
                    <a:pt x="451" y="482"/>
                  </a:cubicBezTo>
                  <a:cubicBezTo>
                    <a:pt x="446" y="500"/>
                    <a:pt x="469" y="527"/>
                    <a:pt x="475" y="542"/>
                  </a:cubicBezTo>
                  <a:cubicBezTo>
                    <a:pt x="480" y="561"/>
                    <a:pt x="482" y="579"/>
                    <a:pt x="482" y="598"/>
                  </a:cubicBezTo>
                  <a:cubicBezTo>
                    <a:pt x="482" y="635"/>
                    <a:pt x="472" y="669"/>
                    <a:pt x="467" y="706"/>
                  </a:cubicBezTo>
                  <a:cubicBezTo>
                    <a:pt x="456" y="682"/>
                    <a:pt x="456" y="648"/>
                    <a:pt x="456" y="622"/>
                  </a:cubicBezTo>
                  <a:cubicBezTo>
                    <a:pt x="456" y="608"/>
                    <a:pt x="459" y="595"/>
                    <a:pt x="454" y="582"/>
                  </a:cubicBezTo>
                  <a:cubicBezTo>
                    <a:pt x="448" y="571"/>
                    <a:pt x="435" y="550"/>
                    <a:pt x="427" y="545"/>
                  </a:cubicBezTo>
                  <a:cubicBezTo>
                    <a:pt x="424" y="569"/>
                    <a:pt x="422" y="598"/>
                    <a:pt x="422" y="622"/>
                  </a:cubicBezTo>
                  <a:cubicBezTo>
                    <a:pt x="422" y="577"/>
                    <a:pt x="411" y="532"/>
                    <a:pt x="411" y="487"/>
                  </a:cubicBezTo>
                  <a:cubicBezTo>
                    <a:pt x="411" y="506"/>
                    <a:pt x="398" y="524"/>
                    <a:pt x="390" y="540"/>
                  </a:cubicBezTo>
                  <a:cubicBezTo>
                    <a:pt x="388" y="548"/>
                    <a:pt x="388" y="558"/>
                    <a:pt x="382" y="566"/>
                  </a:cubicBezTo>
                  <a:cubicBezTo>
                    <a:pt x="382" y="558"/>
                    <a:pt x="380" y="527"/>
                    <a:pt x="369" y="527"/>
                  </a:cubicBezTo>
                  <a:cubicBezTo>
                    <a:pt x="356" y="524"/>
                    <a:pt x="359" y="561"/>
                    <a:pt x="356" y="571"/>
                  </a:cubicBezTo>
                  <a:cubicBezTo>
                    <a:pt x="351" y="603"/>
                    <a:pt x="338" y="637"/>
                    <a:pt x="348" y="672"/>
                  </a:cubicBezTo>
                  <a:cubicBezTo>
                    <a:pt x="351" y="648"/>
                    <a:pt x="338" y="624"/>
                    <a:pt x="338" y="600"/>
                  </a:cubicBezTo>
                  <a:cubicBezTo>
                    <a:pt x="338" y="577"/>
                    <a:pt x="340" y="556"/>
                    <a:pt x="340" y="535"/>
                  </a:cubicBezTo>
                  <a:cubicBezTo>
                    <a:pt x="340" y="550"/>
                    <a:pt x="330" y="564"/>
                    <a:pt x="322" y="577"/>
                  </a:cubicBezTo>
                  <a:cubicBezTo>
                    <a:pt x="316" y="585"/>
                    <a:pt x="316" y="595"/>
                    <a:pt x="311" y="603"/>
                  </a:cubicBezTo>
                  <a:cubicBezTo>
                    <a:pt x="311" y="574"/>
                    <a:pt x="314" y="545"/>
                    <a:pt x="322" y="519"/>
                  </a:cubicBezTo>
                  <a:cubicBezTo>
                    <a:pt x="327" y="508"/>
                    <a:pt x="332" y="495"/>
                    <a:pt x="340" y="484"/>
                  </a:cubicBezTo>
                  <a:cubicBezTo>
                    <a:pt x="348" y="477"/>
                    <a:pt x="364" y="463"/>
                    <a:pt x="359" y="448"/>
                  </a:cubicBezTo>
                  <a:cubicBezTo>
                    <a:pt x="324" y="463"/>
                    <a:pt x="309" y="490"/>
                    <a:pt x="285" y="519"/>
                  </a:cubicBezTo>
                  <a:cubicBezTo>
                    <a:pt x="269" y="540"/>
                    <a:pt x="222" y="574"/>
                    <a:pt x="193" y="556"/>
                  </a:cubicBezTo>
                  <a:cubicBezTo>
                    <a:pt x="224" y="540"/>
                    <a:pt x="261" y="521"/>
                    <a:pt x="285" y="498"/>
                  </a:cubicBezTo>
                  <a:cubicBezTo>
                    <a:pt x="301" y="482"/>
                    <a:pt x="309" y="458"/>
                    <a:pt x="319" y="440"/>
                  </a:cubicBezTo>
                  <a:cubicBezTo>
                    <a:pt x="306" y="429"/>
                    <a:pt x="290" y="445"/>
                    <a:pt x="277" y="448"/>
                  </a:cubicBezTo>
                  <a:cubicBezTo>
                    <a:pt x="288" y="434"/>
                    <a:pt x="303" y="424"/>
                    <a:pt x="311" y="408"/>
                  </a:cubicBezTo>
                  <a:cubicBezTo>
                    <a:pt x="306" y="405"/>
                    <a:pt x="298" y="405"/>
                    <a:pt x="295" y="398"/>
                  </a:cubicBezTo>
                  <a:cubicBezTo>
                    <a:pt x="301" y="395"/>
                    <a:pt x="306" y="392"/>
                    <a:pt x="311" y="390"/>
                  </a:cubicBezTo>
                  <a:cubicBezTo>
                    <a:pt x="293" y="392"/>
                    <a:pt x="274" y="379"/>
                    <a:pt x="256" y="376"/>
                  </a:cubicBezTo>
                  <a:cubicBezTo>
                    <a:pt x="232" y="374"/>
                    <a:pt x="219" y="384"/>
                    <a:pt x="198" y="395"/>
                  </a:cubicBezTo>
                  <a:cubicBezTo>
                    <a:pt x="164" y="411"/>
                    <a:pt x="140" y="440"/>
                    <a:pt x="106" y="458"/>
                  </a:cubicBezTo>
                  <a:cubicBezTo>
                    <a:pt x="119" y="427"/>
                    <a:pt x="166" y="411"/>
                    <a:pt x="187" y="382"/>
                  </a:cubicBezTo>
                  <a:cubicBezTo>
                    <a:pt x="135" y="379"/>
                    <a:pt x="61" y="434"/>
                    <a:pt x="32" y="477"/>
                  </a:cubicBezTo>
                  <a:cubicBezTo>
                    <a:pt x="35" y="461"/>
                    <a:pt x="48" y="434"/>
                    <a:pt x="58" y="424"/>
                  </a:cubicBezTo>
                  <a:cubicBezTo>
                    <a:pt x="66" y="416"/>
                    <a:pt x="74" y="416"/>
                    <a:pt x="79" y="408"/>
                  </a:cubicBezTo>
                  <a:cubicBezTo>
                    <a:pt x="66" y="413"/>
                    <a:pt x="53" y="419"/>
                    <a:pt x="42" y="427"/>
                  </a:cubicBezTo>
                  <a:cubicBezTo>
                    <a:pt x="29" y="432"/>
                    <a:pt x="11" y="458"/>
                    <a:pt x="0" y="456"/>
                  </a:cubicBezTo>
                  <a:cubicBezTo>
                    <a:pt x="0" y="429"/>
                    <a:pt x="29" y="411"/>
                    <a:pt x="48" y="398"/>
                  </a:cubicBezTo>
                  <a:cubicBezTo>
                    <a:pt x="69" y="382"/>
                    <a:pt x="93" y="361"/>
                    <a:pt x="116" y="350"/>
                  </a:cubicBezTo>
                  <a:cubicBezTo>
                    <a:pt x="137" y="342"/>
                    <a:pt x="161" y="337"/>
                    <a:pt x="182" y="329"/>
                  </a:cubicBezTo>
                  <a:cubicBezTo>
                    <a:pt x="201" y="321"/>
                    <a:pt x="222" y="311"/>
                    <a:pt x="243" y="313"/>
                  </a:cubicBezTo>
                  <a:cubicBezTo>
                    <a:pt x="216" y="308"/>
                    <a:pt x="193" y="287"/>
                    <a:pt x="172" y="274"/>
                  </a:cubicBezTo>
                  <a:cubicBezTo>
                    <a:pt x="158" y="266"/>
                    <a:pt x="132" y="255"/>
                    <a:pt x="135" y="239"/>
                  </a:cubicBezTo>
                  <a:cubicBezTo>
                    <a:pt x="166" y="258"/>
                    <a:pt x="190" y="274"/>
                    <a:pt x="227" y="279"/>
                  </a:cubicBezTo>
                  <a:cubicBezTo>
                    <a:pt x="235" y="282"/>
                    <a:pt x="261" y="290"/>
                    <a:pt x="261" y="276"/>
                  </a:cubicBezTo>
                  <a:cubicBezTo>
                    <a:pt x="261" y="266"/>
                    <a:pt x="235" y="258"/>
                    <a:pt x="230" y="242"/>
                  </a:cubicBezTo>
                  <a:cubicBezTo>
                    <a:pt x="248" y="242"/>
                    <a:pt x="269" y="266"/>
                    <a:pt x="261" y="232"/>
                  </a:cubicBezTo>
                  <a:cubicBezTo>
                    <a:pt x="277" y="229"/>
                    <a:pt x="293" y="239"/>
                    <a:pt x="306" y="245"/>
                  </a:cubicBezTo>
                  <a:cubicBezTo>
                    <a:pt x="306" y="229"/>
                    <a:pt x="311" y="213"/>
                    <a:pt x="306" y="197"/>
                  </a:cubicBezTo>
                  <a:cubicBezTo>
                    <a:pt x="301" y="181"/>
                    <a:pt x="282" y="168"/>
                    <a:pt x="269" y="160"/>
                  </a:cubicBezTo>
                  <a:cubicBezTo>
                    <a:pt x="285" y="160"/>
                    <a:pt x="298" y="168"/>
                    <a:pt x="306" y="179"/>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17"/>
            <p:cNvSpPr>
              <a:spLocks/>
            </p:cNvSpPr>
            <p:nvPr userDrawn="1"/>
          </p:nvSpPr>
          <p:spPr bwMode="auto">
            <a:xfrm>
              <a:off x="7438757" y="-700365"/>
              <a:ext cx="233394" cy="269050"/>
            </a:xfrm>
            <a:custGeom>
              <a:avLst/>
              <a:gdLst>
                <a:gd name="T0" fmla="*/ 0 w 155"/>
                <a:gd name="T1" fmla="*/ 18 h 179"/>
                <a:gd name="T2" fmla="*/ 0 w 155"/>
                <a:gd name="T3" fmla="*/ 40 h 179"/>
                <a:gd name="T4" fmla="*/ 16 w 155"/>
                <a:gd name="T5" fmla="*/ 82 h 179"/>
                <a:gd name="T6" fmla="*/ 53 w 155"/>
                <a:gd name="T7" fmla="*/ 142 h 179"/>
                <a:gd name="T8" fmla="*/ 100 w 155"/>
                <a:gd name="T9" fmla="*/ 179 h 179"/>
                <a:gd name="T10" fmla="*/ 66 w 155"/>
                <a:gd name="T11" fmla="*/ 126 h 179"/>
                <a:gd name="T12" fmla="*/ 129 w 155"/>
                <a:gd name="T13" fmla="*/ 150 h 179"/>
                <a:gd name="T14" fmla="*/ 84 w 155"/>
                <a:gd name="T15" fmla="*/ 100 h 179"/>
                <a:gd name="T16" fmla="*/ 155 w 155"/>
                <a:gd name="T17" fmla="*/ 129 h 179"/>
                <a:gd name="T18" fmla="*/ 111 w 155"/>
                <a:gd name="T19" fmla="*/ 79 h 179"/>
                <a:gd name="T20" fmla="*/ 61 w 155"/>
                <a:gd name="T21" fmla="*/ 42 h 179"/>
                <a:gd name="T22" fmla="*/ 87 w 155"/>
                <a:gd name="T23" fmla="*/ 42 h 179"/>
                <a:gd name="T24" fmla="*/ 103 w 155"/>
                <a:gd name="T25" fmla="*/ 32 h 179"/>
                <a:gd name="T26" fmla="*/ 134 w 155"/>
                <a:gd name="T27" fmla="*/ 50 h 179"/>
                <a:gd name="T28" fmla="*/ 100 w 155"/>
                <a:gd name="T29" fmla="*/ 16 h 179"/>
                <a:gd name="T30" fmla="*/ 58 w 155"/>
                <a:gd name="T31" fmla="*/ 8 h 179"/>
                <a:gd name="T32" fmla="*/ 3 w 155"/>
                <a:gd name="T33" fmla="*/ 1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79">
                  <a:moveTo>
                    <a:pt x="0" y="18"/>
                  </a:moveTo>
                  <a:cubicBezTo>
                    <a:pt x="0" y="26"/>
                    <a:pt x="0" y="32"/>
                    <a:pt x="0" y="40"/>
                  </a:cubicBezTo>
                  <a:cubicBezTo>
                    <a:pt x="3" y="53"/>
                    <a:pt x="16" y="66"/>
                    <a:pt x="16" y="82"/>
                  </a:cubicBezTo>
                  <a:cubicBezTo>
                    <a:pt x="29" y="100"/>
                    <a:pt x="42" y="121"/>
                    <a:pt x="53" y="142"/>
                  </a:cubicBezTo>
                  <a:cubicBezTo>
                    <a:pt x="63" y="161"/>
                    <a:pt x="79" y="174"/>
                    <a:pt x="100" y="179"/>
                  </a:cubicBezTo>
                  <a:cubicBezTo>
                    <a:pt x="97" y="163"/>
                    <a:pt x="76" y="140"/>
                    <a:pt x="66" y="126"/>
                  </a:cubicBezTo>
                  <a:cubicBezTo>
                    <a:pt x="92" y="126"/>
                    <a:pt x="108" y="137"/>
                    <a:pt x="129" y="150"/>
                  </a:cubicBezTo>
                  <a:cubicBezTo>
                    <a:pt x="119" y="129"/>
                    <a:pt x="100" y="116"/>
                    <a:pt x="84" y="100"/>
                  </a:cubicBezTo>
                  <a:cubicBezTo>
                    <a:pt x="105" y="95"/>
                    <a:pt x="142" y="111"/>
                    <a:pt x="155" y="129"/>
                  </a:cubicBezTo>
                  <a:cubicBezTo>
                    <a:pt x="153" y="108"/>
                    <a:pt x="126" y="90"/>
                    <a:pt x="111" y="79"/>
                  </a:cubicBezTo>
                  <a:cubicBezTo>
                    <a:pt x="95" y="68"/>
                    <a:pt x="66" y="63"/>
                    <a:pt x="61" y="42"/>
                  </a:cubicBezTo>
                  <a:cubicBezTo>
                    <a:pt x="69" y="42"/>
                    <a:pt x="79" y="42"/>
                    <a:pt x="87" y="42"/>
                  </a:cubicBezTo>
                  <a:cubicBezTo>
                    <a:pt x="76" y="32"/>
                    <a:pt x="92" y="29"/>
                    <a:pt x="103" y="32"/>
                  </a:cubicBezTo>
                  <a:cubicBezTo>
                    <a:pt x="113" y="34"/>
                    <a:pt x="126" y="42"/>
                    <a:pt x="134" y="50"/>
                  </a:cubicBezTo>
                  <a:cubicBezTo>
                    <a:pt x="124" y="42"/>
                    <a:pt x="116" y="24"/>
                    <a:pt x="100" y="16"/>
                  </a:cubicBezTo>
                  <a:cubicBezTo>
                    <a:pt x="90" y="11"/>
                    <a:pt x="71" y="11"/>
                    <a:pt x="58" y="8"/>
                  </a:cubicBezTo>
                  <a:cubicBezTo>
                    <a:pt x="47" y="5"/>
                    <a:pt x="5" y="0"/>
                    <a:pt x="3" y="13"/>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18"/>
            <p:cNvSpPr>
              <a:spLocks/>
            </p:cNvSpPr>
            <p:nvPr userDrawn="1"/>
          </p:nvSpPr>
          <p:spPr bwMode="auto">
            <a:xfrm>
              <a:off x="7315577" y="-116883"/>
              <a:ext cx="366297" cy="254463"/>
            </a:xfrm>
            <a:custGeom>
              <a:avLst/>
              <a:gdLst>
                <a:gd name="T0" fmla="*/ 19 w 243"/>
                <a:gd name="T1" fmla="*/ 18 h 168"/>
                <a:gd name="T2" fmla="*/ 42 w 243"/>
                <a:gd name="T3" fmla="*/ 58 h 168"/>
                <a:gd name="T4" fmla="*/ 111 w 243"/>
                <a:gd name="T5" fmla="*/ 29 h 168"/>
                <a:gd name="T6" fmla="*/ 208 w 243"/>
                <a:gd name="T7" fmla="*/ 0 h 168"/>
                <a:gd name="T8" fmla="*/ 103 w 243"/>
                <a:gd name="T9" fmla="*/ 55 h 168"/>
                <a:gd name="T10" fmla="*/ 108 w 243"/>
                <a:gd name="T11" fmla="*/ 87 h 168"/>
                <a:gd name="T12" fmla="*/ 156 w 243"/>
                <a:gd name="T13" fmla="*/ 79 h 168"/>
                <a:gd name="T14" fmla="*/ 121 w 243"/>
                <a:gd name="T15" fmla="*/ 105 h 168"/>
                <a:gd name="T16" fmla="*/ 150 w 243"/>
                <a:gd name="T17" fmla="*/ 116 h 168"/>
                <a:gd name="T18" fmla="*/ 114 w 243"/>
                <a:gd name="T19" fmla="*/ 124 h 168"/>
                <a:gd name="T20" fmla="*/ 203 w 243"/>
                <a:gd name="T21" fmla="*/ 124 h 168"/>
                <a:gd name="T22" fmla="*/ 227 w 243"/>
                <a:gd name="T23" fmla="*/ 105 h 168"/>
                <a:gd name="T24" fmla="*/ 200 w 243"/>
                <a:gd name="T25" fmla="*/ 137 h 168"/>
                <a:gd name="T26" fmla="*/ 243 w 243"/>
                <a:gd name="T27" fmla="*/ 142 h 168"/>
                <a:gd name="T28" fmla="*/ 166 w 243"/>
                <a:gd name="T29" fmla="*/ 168 h 168"/>
                <a:gd name="T30" fmla="*/ 79 w 243"/>
                <a:gd name="T31" fmla="*/ 150 h 168"/>
                <a:gd name="T32" fmla="*/ 27 w 243"/>
                <a:gd name="T33" fmla="*/ 76 h 168"/>
                <a:gd name="T34" fmla="*/ 16 w 243"/>
                <a:gd name="T35"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3" h="168">
                  <a:moveTo>
                    <a:pt x="19" y="18"/>
                  </a:moveTo>
                  <a:cubicBezTo>
                    <a:pt x="16" y="37"/>
                    <a:pt x="24" y="52"/>
                    <a:pt x="42" y="58"/>
                  </a:cubicBezTo>
                  <a:cubicBezTo>
                    <a:pt x="69" y="66"/>
                    <a:pt x="90" y="42"/>
                    <a:pt x="111" y="29"/>
                  </a:cubicBezTo>
                  <a:cubicBezTo>
                    <a:pt x="137" y="13"/>
                    <a:pt x="177" y="0"/>
                    <a:pt x="208" y="0"/>
                  </a:cubicBezTo>
                  <a:cubicBezTo>
                    <a:pt x="174" y="23"/>
                    <a:pt x="135" y="26"/>
                    <a:pt x="103" y="55"/>
                  </a:cubicBezTo>
                  <a:cubicBezTo>
                    <a:pt x="85" y="71"/>
                    <a:pt x="79" y="84"/>
                    <a:pt x="108" y="87"/>
                  </a:cubicBezTo>
                  <a:cubicBezTo>
                    <a:pt x="124" y="87"/>
                    <a:pt x="143" y="89"/>
                    <a:pt x="156" y="79"/>
                  </a:cubicBezTo>
                  <a:cubicBezTo>
                    <a:pt x="153" y="92"/>
                    <a:pt x="129" y="97"/>
                    <a:pt x="121" y="105"/>
                  </a:cubicBezTo>
                  <a:cubicBezTo>
                    <a:pt x="129" y="110"/>
                    <a:pt x="145" y="105"/>
                    <a:pt x="150" y="116"/>
                  </a:cubicBezTo>
                  <a:cubicBezTo>
                    <a:pt x="137" y="124"/>
                    <a:pt x="127" y="124"/>
                    <a:pt x="114" y="124"/>
                  </a:cubicBezTo>
                  <a:cubicBezTo>
                    <a:pt x="137" y="131"/>
                    <a:pt x="179" y="134"/>
                    <a:pt x="203" y="124"/>
                  </a:cubicBezTo>
                  <a:cubicBezTo>
                    <a:pt x="211" y="118"/>
                    <a:pt x="219" y="110"/>
                    <a:pt x="227" y="105"/>
                  </a:cubicBezTo>
                  <a:cubicBezTo>
                    <a:pt x="229" y="124"/>
                    <a:pt x="200" y="129"/>
                    <a:pt x="200" y="137"/>
                  </a:cubicBezTo>
                  <a:cubicBezTo>
                    <a:pt x="200" y="145"/>
                    <a:pt x="235" y="142"/>
                    <a:pt x="243" y="142"/>
                  </a:cubicBezTo>
                  <a:cubicBezTo>
                    <a:pt x="237" y="168"/>
                    <a:pt x="185" y="168"/>
                    <a:pt x="166" y="168"/>
                  </a:cubicBezTo>
                  <a:cubicBezTo>
                    <a:pt x="135" y="168"/>
                    <a:pt x="108" y="168"/>
                    <a:pt x="79" y="150"/>
                  </a:cubicBezTo>
                  <a:cubicBezTo>
                    <a:pt x="53" y="131"/>
                    <a:pt x="40" y="102"/>
                    <a:pt x="27" y="76"/>
                  </a:cubicBezTo>
                  <a:cubicBezTo>
                    <a:pt x="19" y="63"/>
                    <a:pt x="0" y="18"/>
                    <a:pt x="16" y="10"/>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19"/>
            <p:cNvSpPr>
              <a:spLocks/>
            </p:cNvSpPr>
            <p:nvPr userDrawn="1"/>
          </p:nvSpPr>
          <p:spPr bwMode="auto">
            <a:xfrm>
              <a:off x="7672149" y="-535045"/>
              <a:ext cx="559170" cy="510546"/>
            </a:xfrm>
            <a:custGeom>
              <a:avLst/>
              <a:gdLst>
                <a:gd name="T0" fmla="*/ 130 w 370"/>
                <a:gd name="T1" fmla="*/ 263 h 338"/>
                <a:gd name="T2" fmla="*/ 103 w 370"/>
                <a:gd name="T3" fmla="*/ 322 h 338"/>
                <a:gd name="T4" fmla="*/ 149 w 370"/>
                <a:gd name="T5" fmla="*/ 264 h 338"/>
                <a:gd name="T6" fmla="*/ 156 w 370"/>
                <a:gd name="T7" fmla="*/ 274 h 338"/>
                <a:gd name="T8" fmla="*/ 174 w 370"/>
                <a:gd name="T9" fmla="*/ 271 h 338"/>
                <a:gd name="T10" fmla="*/ 215 w 370"/>
                <a:gd name="T11" fmla="*/ 269 h 338"/>
                <a:gd name="T12" fmla="*/ 223 w 370"/>
                <a:gd name="T13" fmla="*/ 285 h 338"/>
                <a:gd name="T14" fmla="*/ 226 w 370"/>
                <a:gd name="T15" fmla="*/ 268 h 338"/>
                <a:gd name="T16" fmla="*/ 250 w 370"/>
                <a:gd name="T17" fmla="*/ 322 h 338"/>
                <a:gd name="T18" fmla="*/ 241 w 370"/>
                <a:gd name="T19" fmla="*/ 266 h 338"/>
                <a:gd name="T20" fmla="*/ 252 w 370"/>
                <a:gd name="T21" fmla="*/ 242 h 338"/>
                <a:gd name="T22" fmla="*/ 261 w 370"/>
                <a:gd name="T23" fmla="*/ 231 h 338"/>
                <a:gd name="T24" fmla="*/ 272 w 370"/>
                <a:gd name="T25" fmla="*/ 211 h 338"/>
                <a:gd name="T26" fmla="*/ 293 w 370"/>
                <a:gd name="T27" fmla="*/ 206 h 338"/>
                <a:gd name="T28" fmla="*/ 352 w 370"/>
                <a:gd name="T29" fmla="*/ 212 h 338"/>
                <a:gd name="T30" fmla="*/ 347 w 370"/>
                <a:gd name="T31" fmla="*/ 199 h 338"/>
                <a:gd name="T32" fmla="*/ 275 w 370"/>
                <a:gd name="T33" fmla="*/ 183 h 338"/>
                <a:gd name="T34" fmla="*/ 335 w 370"/>
                <a:gd name="T35" fmla="*/ 140 h 338"/>
                <a:gd name="T36" fmla="*/ 284 w 370"/>
                <a:gd name="T37" fmla="*/ 163 h 338"/>
                <a:gd name="T38" fmla="*/ 276 w 370"/>
                <a:gd name="T39" fmla="*/ 155 h 338"/>
                <a:gd name="T40" fmla="*/ 296 w 370"/>
                <a:gd name="T41" fmla="*/ 108 h 338"/>
                <a:gd name="T42" fmla="*/ 270 w 370"/>
                <a:gd name="T43" fmla="*/ 95 h 338"/>
                <a:gd name="T44" fmla="*/ 279 w 370"/>
                <a:gd name="T45" fmla="*/ 55 h 338"/>
                <a:gd name="T46" fmla="*/ 252 w 370"/>
                <a:gd name="T47" fmla="*/ 60 h 338"/>
                <a:gd name="T48" fmla="*/ 241 w 370"/>
                <a:gd name="T49" fmla="*/ 38 h 338"/>
                <a:gd name="T50" fmla="*/ 229 w 370"/>
                <a:gd name="T51" fmla="*/ 67 h 338"/>
                <a:gd name="T52" fmla="*/ 201 w 370"/>
                <a:gd name="T53" fmla="*/ 45 h 338"/>
                <a:gd name="T54" fmla="*/ 174 w 370"/>
                <a:gd name="T55" fmla="*/ 16 h 338"/>
                <a:gd name="T56" fmla="*/ 186 w 370"/>
                <a:gd name="T57" fmla="*/ 64 h 338"/>
                <a:gd name="T58" fmla="*/ 116 w 370"/>
                <a:gd name="T59" fmla="*/ 0 h 338"/>
                <a:gd name="T60" fmla="*/ 139 w 370"/>
                <a:gd name="T61" fmla="*/ 32 h 338"/>
                <a:gd name="T62" fmla="*/ 132 w 370"/>
                <a:gd name="T63" fmla="*/ 48 h 338"/>
                <a:gd name="T64" fmla="*/ 121 w 370"/>
                <a:gd name="T65" fmla="*/ 60 h 338"/>
                <a:gd name="T66" fmla="*/ 116 w 370"/>
                <a:gd name="T67" fmla="*/ 99 h 338"/>
                <a:gd name="T68" fmla="*/ 116 w 370"/>
                <a:gd name="T69" fmla="*/ 132 h 338"/>
                <a:gd name="T70" fmla="*/ 105 w 370"/>
                <a:gd name="T71" fmla="*/ 144 h 338"/>
                <a:gd name="T72" fmla="*/ 0 w 370"/>
                <a:gd name="T73" fmla="*/ 142 h 338"/>
                <a:gd name="T74" fmla="*/ 23 w 370"/>
                <a:gd name="T75" fmla="*/ 142 h 338"/>
                <a:gd name="T76" fmla="*/ 110 w 370"/>
                <a:gd name="T77" fmla="*/ 172 h 338"/>
                <a:gd name="T78" fmla="*/ 69 w 370"/>
                <a:gd name="T79" fmla="*/ 186 h 338"/>
                <a:gd name="T80" fmla="*/ 118 w 370"/>
                <a:gd name="T81" fmla="*/ 212 h 338"/>
                <a:gd name="T82" fmla="*/ 99 w 370"/>
                <a:gd name="T83" fmla="*/ 240 h 338"/>
                <a:gd name="T84" fmla="*/ 155 w 370"/>
                <a:gd name="T85" fmla="*/ 22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0" h="338">
                  <a:moveTo>
                    <a:pt x="157" y="227"/>
                  </a:moveTo>
                  <a:cubicBezTo>
                    <a:pt x="145" y="230"/>
                    <a:pt x="136" y="252"/>
                    <a:pt x="130" y="263"/>
                  </a:cubicBezTo>
                  <a:cubicBezTo>
                    <a:pt x="124" y="274"/>
                    <a:pt x="118" y="285"/>
                    <a:pt x="113" y="295"/>
                  </a:cubicBezTo>
                  <a:cubicBezTo>
                    <a:pt x="109" y="303"/>
                    <a:pt x="102" y="314"/>
                    <a:pt x="103" y="322"/>
                  </a:cubicBezTo>
                  <a:cubicBezTo>
                    <a:pt x="114" y="320"/>
                    <a:pt x="120" y="300"/>
                    <a:pt x="125" y="292"/>
                  </a:cubicBezTo>
                  <a:cubicBezTo>
                    <a:pt x="131" y="283"/>
                    <a:pt x="141" y="270"/>
                    <a:pt x="149" y="264"/>
                  </a:cubicBezTo>
                  <a:cubicBezTo>
                    <a:pt x="151" y="269"/>
                    <a:pt x="149" y="276"/>
                    <a:pt x="147" y="281"/>
                  </a:cubicBezTo>
                  <a:cubicBezTo>
                    <a:pt x="150" y="279"/>
                    <a:pt x="154" y="276"/>
                    <a:pt x="156" y="274"/>
                  </a:cubicBezTo>
                  <a:cubicBezTo>
                    <a:pt x="160" y="282"/>
                    <a:pt x="148" y="301"/>
                    <a:pt x="144" y="309"/>
                  </a:cubicBezTo>
                  <a:cubicBezTo>
                    <a:pt x="157" y="311"/>
                    <a:pt x="168" y="281"/>
                    <a:pt x="174" y="271"/>
                  </a:cubicBezTo>
                  <a:cubicBezTo>
                    <a:pt x="180" y="258"/>
                    <a:pt x="188" y="239"/>
                    <a:pt x="199" y="229"/>
                  </a:cubicBezTo>
                  <a:cubicBezTo>
                    <a:pt x="209" y="236"/>
                    <a:pt x="208" y="258"/>
                    <a:pt x="215" y="269"/>
                  </a:cubicBezTo>
                  <a:cubicBezTo>
                    <a:pt x="217" y="271"/>
                    <a:pt x="219" y="271"/>
                    <a:pt x="220" y="275"/>
                  </a:cubicBezTo>
                  <a:cubicBezTo>
                    <a:pt x="221" y="277"/>
                    <a:pt x="221" y="281"/>
                    <a:pt x="223" y="285"/>
                  </a:cubicBezTo>
                  <a:cubicBezTo>
                    <a:pt x="224" y="289"/>
                    <a:pt x="224" y="295"/>
                    <a:pt x="226" y="300"/>
                  </a:cubicBezTo>
                  <a:cubicBezTo>
                    <a:pt x="233" y="295"/>
                    <a:pt x="229" y="275"/>
                    <a:pt x="226" y="268"/>
                  </a:cubicBezTo>
                  <a:cubicBezTo>
                    <a:pt x="233" y="281"/>
                    <a:pt x="238" y="293"/>
                    <a:pt x="243" y="307"/>
                  </a:cubicBezTo>
                  <a:cubicBezTo>
                    <a:pt x="246" y="312"/>
                    <a:pt x="248" y="317"/>
                    <a:pt x="250" y="322"/>
                  </a:cubicBezTo>
                  <a:cubicBezTo>
                    <a:pt x="253" y="327"/>
                    <a:pt x="255" y="334"/>
                    <a:pt x="259" y="338"/>
                  </a:cubicBezTo>
                  <a:cubicBezTo>
                    <a:pt x="270" y="317"/>
                    <a:pt x="249" y="285"/>
                    <a:pt x="241" y="266"/>
                  </a:cubicBezTo>
                  <a:cubicBezTo>
                    <a:pt x="238" y="260"/>
                    <a:pt x="225" y="247"/>
                    <a:pt x="230" y="242"/>
                  </a:cubicBezTo>
                  <a:cubicBezTo>
                    <a:pt x="233" y="240"/>
                    <a:pt x="248" y="242"/>
                    <a:pt x="252" y="242"/>
                  </a:cubicBezTo>
                  <a:cubicBezTo>
                    <a:pt x="260" y="244"/>
                    <a:pt x="265" y="248"/>
                    <a:pt x="271" y="252"/>
                  </a:cubicBezTo>
                  <a:cubicBezTo>
                    <a:pt x="267" y="246"/>
                    <a:pt x="264" y="239"/>
                    <a:pt x="261" y="231"/>
                  </a:cubicBezTo>
                  <a:cubicBezTo>
                    <a:pt x="266" y="230"/>
                    <a:pt x="270" y="235"/>
                    <a:pt x="273" y="235"/>
                  </a:cubicBezTo>
                  <a:cubicBezTo>
                    <a:pt x="278" y="227"/>
                    <a:pt x="258" y="218"/>
                    <a:pt x="272" y="211"/>
                  </a:cubicBezTo>
                  <a:cubicBezTo>
                    <a:pt x="279" y="208"/>
                    <a:pt x="290" y="211"/>
                    <a:pt x="299" y="208"/>
                  </a:cubicBezTo>
                  <a:cubicBezTo>
                    <a:pt x="296" y="210"/>
                    <a:pt x="294" y="208"/>
                    <a:pt x="293" y="206"/>
                  </a:cubicBezTo>
                  <a:cubicBezTo>
                    <a:pt x="302" y="202"/>
                    <a:pt x="322" y="204"/>
                    <a:pt x="333" y="205"/>
                  </a:cubicBezTo>
                  <a:cubicBezTo>
                    <a:pt x="340" y="206"/>
                    <a:pt x="346" y="210"/>
                    <a:pt x="352" y="212"/>
                  </a:cubicBezTo>
                  <a:cubicBezTo>
                    <a:pt x="358" y="215"/>
                    <a:pt x="366" y="217"/>
                    <a:pt x="370" y="221"/>
                  </a:cubicBezTo>
                  <a:cubicBezTo>
                    <a:pt x="362" y="219"/>
                    <a:pt x="353" y="205"/>
                    <a:pt x="347" y="199"/>
                  </a:cubicBezTo>
                  <a:cubicBezTo>
                    <a:pt x="340" y="192"/>
                    <a:pt x="331" y="184"/>
                    <a:pt x="322" y="182"/>
                  </a:cubicBezTo>
                  <a:cubicBezTo>
                    <a:pt x="308" y="180"/>
                    <a:pt x="287" y="180"/>
                    <a:pt x="275" y="183"/>
                  </a:cubicBezTo>
                  <a:cubicBezTo>
                    <a:pt x="284" y="176"/>
                    <a:pt x="296" y="172"/>
                    <a:pt x="306" y="166"/>
                  </a:cubicBezTo>
                  <a:cubicBezTo>
                    <a:pt x="316" y="160"/>
                    <a:pt x="331" y="152"/>
                    <a:pt x="335" y="140"/>
                  </a:cubicBezTo>
                  <a:cubicBezTo>
                    <a:pt x="328" y="138"/>
                    <a:pt x="316" y="147"/>
                    <a:pt x="308" y="151"/>
                  </a:cubicBezTo>
                  <a:cubicBezTo>
                    <a:pt x="300" y="154"/>
                    <a:pt x="294" y="160"/>
                    <a:pt x="284" y="163"/>
                  </a:cubicBezTo>
                  <a:cubicBezTo>
                    <a:pt x="288" y="159"/>
                    <a:pt x="293" y="157"/>
                    <a:pt x="295" y="152"/>
                  </a:cubicBezTo>
                  <a:cubicBezTo>
                    <a:pt x="288" y="152"/>
                    <a:pt x="283" y="157"/>
                    <a:pt x="276" y="155"/>
                  </a:cubicBezTo>
                  <a:cubicBezTo>
                    <a:pt x="276" y="148"/>
                    <a:pt x="285" y="143"/>
                    <a:pt x="288" y="137"/>
                  </a:cubicBezTo>
                  <a:cubicBezTo>
                    <a:pt x="277" y="131"/>
                    <a:pt x="298" y="117"/>
                    <a:pt x="296" y="108"/>
                  </a:cubicBezTo>
                  <a:cubicBezTo>
                    <a:pt x="288" y="107"/>
                    <a:pt x="283" y="112"/>
                    <a:pt x="275" y="113"/>
                  </a:cubicBezTo>
                  <a:cubicBezTo>
                    <a:pt x="264" y="114"/>
                    <a:pt x="269" y="102"/>
                    <a:pt x="270" y="95"/>
                  </a:cubicBezTo>
                  <a:cubicBezTo>
                    <a:pt x="276" y="70"/>
                    <a:pt x="295" y="51"/>
                    <a:pt x="314" y="35"/>
                  </a:cubicBezTo>
                  <a:cubicBezTo>
                    <a:pt x="301" y="39"/>
                    <a:pt x="289" y="48"/>
                    <a:pt x="279" y="55"/>
                  </a:cubicBezTo>
                  <a:cubicBezTo>
                    <a:pt x="270" y="61"/>
                    <a:pt x="260" y="76"/>
                    <a:pt x="250" y="79"/>
                  </a:cubicBezTo>
                  <a:cubicBezTo>
                    <a:pt x="249" y="73"/>
                    <a:pt x="252" y="66"/>
                    <a:pt x="252" y="60"/>
                  </a:cubicBezTo>
                  <a:cubicBezTo>
                    <a:pt x="252" y="50"/>
                    <a:pt x="249" y="51"/>
                    <a:pt x="244" y="45"/>
                  </a:cubicBezTo>
                  <a:cubicBezTo>
                    <a:pt x="243" y="44"/>
                    <a:pt x="243" y="39"/>
                    <a:pt x="241" y="38"/>
                  </a:cubicBezTo>
                  <a:cubicBezTo>
                    <a:pt x="237" y="37"/>
                    <a:pt x="235" y="45"/>
                    <a:pt x="233" y="49"/>
                  </a:cubicBezTo>
                  <a:cubicBezTo>
                    <a:pt x="231" y="55"/>
                    <a:pt x="230" y="61"/>
                    <a:pt x="229" y="67"/>
                  </a:cubicBezTo>
                  <a:cubicBezTo>
                    <a:pt x="224" y="64"/>
                    <a:pt x="223" y="60"/>
                    <a:pt x="218" y="56"/>
                  </a:cubicBezTo>
                  <a:cubicBezTo>
                    <a:pt x="212" y="54"/>
                    <a:pt x="207" y="50"/>
                    <a:pt x="201" y="45"/>
                  </a:cubicBezTo>
                  <a:cubicBezTo>
                    <a:pt x="195" y="41"/>
                    <a:pt x="190" y="35"/>
                    <a:pt x="185" y="27"/>
                  </a:cubicBezTo>
                  <a:cubicBezTo>
                    <a:pt x="183" y="24"/>
                    <a:pt x="179" y="18"/>
                    <a:pt x="174" y="16"/>
                  </a:cubicBezTo>
                  <a:cubicBezTo>
                    <a:pt x="173" y="27"/>
                    <a:pt x="178" y="36"/>
                    <a:pt x="182" y="45"/>
                  </a:cubicBezTo>
                  <a:cubicBezTo>
                    <a:pt x="183" y="50"/>
                    <a:pt x="188" y="58"/>
                    <a:pt x="186" y="64"/>
                  </a:cubicBezTo>
                  <a:cubicBezTo>
                    <a:pt x="171" y="68"/>
                    <a:pt x="163" y="36"/>
                    <a:pt x="156" y="27"/>
                  </a:cubicBezTo>
                  <a:cubicBezTo>
                    <a:pt x="148" y="15"/>
                    <a:pt x="131" y="2"/>
                    <a:pt x="116" y="0"/>
                  </a:cubicBezTo>
                  <a:cubicBezTo>
                    <a:pt x="118" y="3"/>
                    <a:pt x="120" y="6"/>
                    <a:pt x="122" y="8"/>
                  </a:cubicBezTo>
                  <a:cubicBezTo>
                    <a:pt x="128" y="15"/>
                    <a:pt x="135" y="23"/>
                    <a:pt x="139" y="32"/>
                  </a:cubicBezTo>
                  <a:cubicBezTo>
                    <a:pt x="143" y="39"/>
                    <a:pt x="155" y="59"/>
                    <a:pt x="154" y="66"/>
                  </a:cubicBezTo>
                  <a:cubicBezTo>
                    <a:pt x="148" y="65"/>
                    <a:pt x="137" y="53"/>
                    <a:pt x="132" y="48"/>
                  </a:cubicBezTo>
                  <a:cubicBezTo>
                    <a:pt x="133" y="54"/>
                    <a:pt x="137" y="60"/>
                    <a:pt x="139" y="65"/>
                  </a:cubicBezTo>
                  <a:cubicBezTo>
                    <a:pt x="133" y="68"/>
                    <a:pt x="126" y="62"/>
                    <a:pt x="121" y="60"/>
                  </a:cubicBezTo>
                  <a:cubicBezTo>
                    <a:pt x="122" y="68"/>
                    <a:pt x="142" y="94"/>
                    <a:pt x="136" y="99"/>
                  </a:cubicBezTo>
                  <a:cubicBezTo>
                    <a:pt x="132" y="101"/>
                    <a:pt x="120" y="99"/>
                    <a:pt x="116" y="99"/>
                  </a:cubicBezTo>
                  <a:cubicBezTo>
                    <a:pt x="109" y="99"/>
                    <a:pt x="101" y="95"/>
                    <a:pt x="93" y="96"/>
                  </a:cubicBezTo>
                  <a:cubicBezTo>
                    <a:pt x="91" y="108"/>
                    <a:pt x="110" y="124"/>
                    <a:pt x="116" y="132"/>
                  </a:cubicBezTo>
                  <a:cubicBezTo>
                    <a:pt x="113" y="131"/>
                    <a:pt x="103" y="128"/>
                    <a:pt x="101" y="130"/>
                  </a:cubicBezTo>
                  <a:cubicBezTo>
                    <a:pt x="97" y="134"/>
                    <a:pt x="103" y="142"/>
                    <a:pt x="105" y="144"/>
                  </a:cubicBezTo>
                  <a:cubicBezTo>
                    <a:pt x="87" y="144"/>
                    <a:pt x="69" y="148"/>
                    <a:pt x="52" y="144"/>
                  </a:cubicBezTo>
                  <a:cubicBezTo>
                    <a:pt x="39" y="141"/>
                    <a:pt x="11" y="126"/>
                    <a:pt x="0" y="142"/>
                  </a:cubicBezTo>
                  <a:cubicBezTo>
                    <a:pt x="0" y="142"/>
                    <a:pt x="0" y="142"/>
                    <a:pt x="0" y="142"/>
                  </a:cubicBezTo>
                  <a:cubicBezTo>
                    <a:pt x="9" y="143"/>
                    <a:pt x="16" y="140"/>
                    <a:pt x="23" y="142"/>
                  </a:cubicBezTo>
                  <a:cubicBezTo>
                    <a:pt x="34" y="146"/>
                    <a:pt x="44" y="148"/>
                    <a:pt x="55" y="151"/>
                  </a:cubicBezTo>
                  <a:cubicBezTo>
                    <a:pt x="72" y="155"/>
                    <a:pt x="96" y="163"/>
                    <a:pt x="110" y="172"/>
                  </a:cubicBezTo>
                  <a:cubicBezTo>
                    <a:pt x="104" y="176"/>
                    <a:pt x="96" y="177"/>
                    <a:pt x="89" y="178"/>
                  </a:cubicBezTo>
                  <a:cubicBezTo>
                    <a:pt x="81" y="180"/>
                    <a:pt x="73" y="178"/>
                    <a:pt x="69" y="186"/>
                  </a:cubicBezTo>
                  <a:cubicBezTo>
                    <a:pt x="87" y="199"/>
                    <a:pt x="115" y="194"/>
                    <a:pt x="136" y="195"/>
                  </a:cubicBezTo>
                  <a:cubicBezTo>
                    <a:pt x="130" y="201"/>
                    <a:pt x="124" y="207"/>
                    <a:pt x="118" y="212"/>
                  </a:cubicBezTo>
                  <a:cubicBezTo>
                    <a:pt x="122" y="215"/>
                    <a:pt x="126" y="213"/>
                    <a:pt x="131" y="213"/>
                  </a:cubicBezTo>
                  <a:cubicBezTo>
                    <a:pt x="127" y="227"/>
                    <a:pt x="108" y="231"/>
                    <a:pt x="99" y="240"/>
                  </a:cubicBezTo>
                  <a:cubicBezTo>
                    <a:pt x="116" y="244"/>
                    <a:pt x="138" y="233"/>
                    <a:pt x="155" y="228"/>
                  </a:cubicBezTo>
                  <a:cubicBezTo>
                    <a:pt x="155" y="228"/>
                    <a:pt x="155" y="228"/>
                    <a:pt x="155" y="228"/>
                  </a:cubicBezTo>
                  <a:cubicBezTo>
                    <a:pt x="155" y="227"/>
                    <a:pt x="154" y="227"/>
                    <a:pt x="153" y="22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20"/>
            <p:cNvSpPr>
              <a:spLocks/>
            </p:cNvSpPr>
            <p:nvPr userDrawn="1"/>
          </p:nvSpPr>
          <p:spPr bwMode="auto">
            <a:xfrm>
              <a:off x="7884472" y="-975898"/>
              <a:ext cx="298224" cy="194493"/>
            </a:xfrm>
            <a:custGeom>
              <a:avLst/>
              <a:gdLst>
                <a:gd name="T0" fmla="*/ 40 w 198"/>
                <a:gd name="T1" fmla="*/ 19 h 129"/>
                <a:gd name="T2" fmla="*/ 40 w 198"/>
                <a:gd name="T3" fmla="*/ 13 h 129"/>
                <a:gd name="T4" fmla="*/ 40 w 198"/>
                <a:gd name="T5" fmla="*/ 13 h 129"/>
                <a:gd name="T6" fmla="*/ 0 w 198"/>
                <a:gd name="T7" fmla="*/ 85 h 129"/>
                <a:gd name="T8" fmla="*/ 26 w 198"/>
                <a:gd name="T9" fmla="*/ 50 h 129"/>
                <a:gd name="T10" fmla="*/ 42 w 198"/>
                <a:gd name="T11" fmla="*/ 40 h 129"/>
                <a:gd name="T12" fmla="*/ 55 w 198"/>
                <a:gd name="T13" fmla="*/ 48 h 129"/>
                <a:gd name="T14" fmla="*/ 66 w 198"/>
                <a:gd name="T15" fmla="*/ 127 h 129"/>
                <a:gd name="T16" fmla="*/ 90 w 198"/>
                <a:gd name="T17" fmla="*/ 66 h 129"/>
                <a:gd name="T18" fmla="*/ 92 w 198"/>
                <a:gd name="T19" fmla="*/ 42 h 129"/>
                <a:gd name="T20" fmla="*/ 111 w 198"/>
                <a:gd name="T21" fmla="*/ 66 h 129"/>
                <a:gd name="T22" fmla="*/ 127 w 198"/>
                <a:gd name="T23" fmla="*/ 48 h 129"/>
                <a:gd name="T24" fmla="*/ 134 w 198"/>
                <a:gd name="T25" fmla="*/ 79 h 129"/>
                <a:gd name="T26" fmla="*/ 140 w 198"/>
                <a:gd name="T27" fmla="*/ 124 h 129"/>
                <a:gd name="T28" fmla="*/ 140 w 198"/>
                <a:gd name="T29" fmla="*/ 48 h 129"/>
                <a:gd name="T30" fmla="*/ 198 w 198"/>
                <a:gd name="T31" fmla="*/ 129 h 129"/>
                <a:gd name="T32" fmla="*/ 134 w 198"/>
                <a:gd name="T33" fmla="*/ 21 h 129"/>
                <a:gd name="T34" fmla="*/ 37 w 198"/>
                <a:gd name="T35"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129">
                  <a:moveTo>
                    <a:pt x="40" y="19"/>
                  </a:moveTo>
                  <a:cubicBezTo>
                    <a:pt x="40" y="16"/>
                    <a:pt x="40" y="16"/>
                    <a:pt x="40" y="13"/>
                  </a:cubicBezTo>
                  <a:cubicBezTo>
                    <a:pt x="40" y="13"/>
                    <a:pt x="40" y="13"/>
                    <a:pt x="40" y="13"/>
                  </a:cubicBezTo>
                  <a:cubicBezTo>
                    <a:pt x="19" y="21"/>
                    <a:pt x="0" y="63"/>
                    <a:pt x="0" y="85"/>
                  </a:cubicBezTo>
                  <a:cubicBezTo>
                    <a:pt x="11" y="77"/>
                    <a:pt x="13" y="58"/>
                    <a:pt x="26" y="50"/>
                  </a:cubicBezTo>
                  <a:cubicBezTo>
                    <a:pt x="29" y="45"/>
                    <a:pt x="37" y="40"/>
                    <a:pt x="42" y="40"/>
                  </a:cubicBezTo>
                  <a:cubicBezTo>
                    <a:pt x="55" y="40"/>
                    <a:pt x="50" y="42"/>
                    <a:pt x="55" y="48"/>
                  </a:cubicBezTo>
                  <a:cubicBezTo>
                    <a:pt x="76" y="71"/>
                    <a:pt x="61" y="100"/>
                    <a:pt x="66" y="127"/>
                  </a:cubicBezTo>
                  <a:cubicBezTo>
                    <a:pt x="84" y="127"/>
                    <a:pt x="90" y="82"/>
                    <a:pt x="90" y="66"/>
                  </a:cubicBezTo>
                  <a:cubicBezTo>
                    <a:pt x="90" y="61"/>
                    <a:pt x="87" y="45"/>
                    <a:pt x="92" y="42"/>
                  </a:cubicBezTo>
                  <a:cubicBezTo>
                    <a:pt x="100" y="40"/>
                    <a:pt x="108" y="61"/>
                    <a:pt x="111" y="66"/>
                  </a:cubicBezTo>
                  <a:cubicBezTo>
                    <a:pt x="113" y="63"/>
                    <a:pt x="119" y="48"/>
                    <a:pt x="127" y="48"/>
                  </a:cubicBezTo>
                  <a:cubicBezTo>
                    <a:pt x="132" y="50"/>
                    <a:pt x="134" y="74"/>
                    <a:pt x="134" y="79"/>
                  </a:cubicBezTo>
                  <a:cubicBezTo>
                    <a:pt x="137" y="95"/>
                    <a:pt x="140" y="108"/>
                    <a:pt x="140" y="124"/>
                  </a:cubicBezTo>
                  <a:cubicBezTo>
                    <a:pt x="166" y="124"/>
                    <a:pt x="148" y="61"/>
                    <a:pt x="140" y="48"/>
                  </a:cubicBezTo>
                  <a:cubicBezTo>
                    <a:pt x="174" y="48"/>
                    <a:pt x="190" y="103"/>
                    <a:pt x="198" y="129"/>
                  </a:cubicBezTo>
                  <a:cubicBezTo>
                    <a:pt x="190" y="90"/>
                    <a:pt x="169" y="45"/>
                    <a:pt x="134" y="21"/>
                  </a:cubicBezTo>
                  <a:cubicBezTo>
                    <a:pt x="111" y="5"/>
                    <a:pt x="61" y="0"/>
                    <a:pt x="37" y="13"/>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21"/>
            <p:cNvSpPr>
              <a:spLocks/>
            </p:cNvSpPr>
            <p:nvPr userDrawn="1"/>
          </p:nvSpPr>
          <p:spPr bwMode="auto">
            <a:xfrm>
              <a:off x="8322083" y="-680916"/>
              <a:ext cx="288500" cy="249600"/>
            </a:xfrm>
            <a:custGeom>
              <a:avLst/>
              <a:gdLst>
                <a:gd name="T0" fmla="*/ 158 w 192"/>
                <a:gd name="T1" fmla="*/ 32 h 166"/>
                <a:gd name="T2" fmla="*/ 158 w 192"/>
                <a:gd name="T3" fmla="*/ 21 h 166"/>
                <a:gd name="T4" fmla="*/ 132 w 192"/>
                <a:gd name="T5" fmla="*/ 8 h 166"/>
                <a:gd name="T6" fmla="*/ 92 w 192"/>
                <a:gd name="T7" fmla="*/ 3 h 166"/>
                <a:gd name="T8" fmla="*/ 0 w 192"/>
                <a:gd name="T9" fmla="*/ 45 h 166"/>
                <a:gd name="T10" fmla="*/ 47 w 192"/>
                <a:gd name="T11" fmla="*/ 27 h 166"/>
                <a:gd name="T12" fmla="*/ 100 w 192"/>
                <a:gd name="T13" fmla="*/ 32 h 166"/>
                <a:gd name="T14" fmla="*/ 79 w 192"/>
                <a:gd name="T15" fmla="*/ 40 h 166"/>
                <a:gd name="T16" fmla="*/ 95 w 192"/>
                <a:gd name="T17" fmla="*/ 58 h 166"/>
                <a:gd name="T18" fmla="*/ 61 w 192"/>
                <a:gd name="T19" fmla="*/ 69 h 166"/>
                <a:gd name="T20" fmla="*/ 150 w 192"/>
                <a:gd name="T21" fmla="*/ 50 h 166"/>
                <a:gd name="T22" fmla="*/ 153 w 192"/>
                <a:gd name="T23" fmla="*/ 84 h 166"/>
                <a:gd name="T24" fmla="*/ 163 w 192"/>
                <a:gd name="T25" fmla="*/ 82 h 166"/>
                <a:gd name="T26" fmla="*/ 116 w 192"/>
                <a:gd name="T27" fmla="*/ 164 h 166"/>
                <a:gd name="T28" fmla="*/ 192 w 192"/>
                <a:gd name="T29" fmla="*/ 90 h 166"/>
                <a:gd name="T30" fmla="*/ 163 w 192"/>
                <a:gd name="T31" fmla="*/ 42 h 166"/>
                <a:gd name="T32" fmla="*/ 142 w 192"/>
                <a:gd name="T33" fmla="*/ 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6">
                  <a:moveTo>
                    <a:pt x="158" y="32"/>
                  </a:moveTo>
                  <a:cubicBezTo>
                    <a:pt x="158" y="29"/>
                    <a:pt x="158" y="24"/>
                    <a:pt x="158" y="21"/>
                  </a:cubicBezTo>
                  <a:cubicBezTo>
                    <a:pt x="150" y="19"/>
                    <a:pt x="140" y="13"/>
                    <a:pt x="132" y="8"/>
                  </a:cubicBezTo>
                  <a:cubicBezTo>
                    <a:pt x="118" y="5"/>
                    <a:pt x="105" y="3"/>
                    <a:pt x="92" y="3"/>
                  </a:cubicBezTo>
                  <a:cubicBezTo>
                    <a:pt x="50" y="0"/>
                    <a:pt x="32" y="21"/>
                    <a:pt x="0" y="45"/>
                  </a:cubicBezTo>
                  <a:cubicBezTo>
                    <a:pt x="10" y="24"/>
                    <a:pt x="29" y="27"/>
                    <a:pt x="47" y="27"/>
                  </a:cubicBezTo>
                  <a:cubicBezTo>
                    <a:pt x="63" y="27"/>
                    <a:pt x="90" y="21"/>
                    <a:pt x="100" y="32"/>
                  </a:cubicBezTo>
                  <a:cubicBezTo>
                    <a:pt x="97" y="40"/>
                    <a:pt x="87" y="40"/>
                    <a:pt x="79" y="40"/>
                  </a:cubicBezTo>
                  <a:cubicBezTo>
                    <a:pt x="90" y="42"/>
                    <a:pt x="108" y="42"/>
                    <a:pt x="95" y="58"/>
                  </a:cubicBezTo>
                  <a:cubicBezTo>
                    <a:pt x="90" y="63"/>
                    <a:pt x="68" y="66"/>
                    <a:pt x="61" y="69"/>
                  </a:cubicBezTo>
                  <a:cubicBezTo>
                    <a:pt x="84" y="77"/>
                    <a:pt x="134" y="74"/>
                    <a:pt x="150" y="50"/>
                  </a:cubicBezTo>
                  <a:cubicBezTo>
                    <a:pt x="155" y="61"/>
                    <a:pt x="158" y="74"/>
                    <a:pt x="153" y="84"/>
                  </a:cubicBezTo>
                  <a:cubicBezTo>
                    <a:pt x="155" y="82"/>
                    <a:pt x="161" y="84"/>
                    <a:pt x="163" y="82"/>
                  </a:cubicBezTo>
                  <a:cubicBezTo>
                    <a:pt x="176" y="119"/>
                    <a:pt x="145" y="145"/>
                    <a:pt x="116" y="164"/>
                  </a:cubicBezTo>
                  <a:cubicBezTo>
                    <a:pt x="142" y="166"/>
                    <a:pt x="192" y="116"/>
                    <a:pt x="192" y="90"/>
                  </a:cubicBezTo>
                  <a:cubicBezTo>
                    <a:pt x="192" y="66"/>
                    <a:pt x="174" y="61"/>
                    <a:pt x="163" y="42"/>
                  </a:cubicBezTo>
                  <a:cubicBezTo>
                    <a:pt x="155" y="29"/>
                    <a:pt x="155" y="13"/>
                    <a:pt x="142" y="5"/>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22"/>
            <p:cNvSpPr>
              <a:spLocks noEditPoints="1"/>
            </p:cNvSpPr>
            <p:nvPr userDrawn="1"/>
          </p:nvSpPr>
          <p:spPr bwMode="auto">
            <a:xfrm>
              <a:off x="7764533" y="-478318"/>
              <a:ext cx="333881" cy="348468"/>
            </a:xfrm>
            <a:custGeom>
              <a:avLst/>
              <a:gdLst>
                <a:gd name="T0" fmla="*/ 201 w 221"/>
                <a:gd name="T1" fmla="*/ 79 h 230"/>
                <a:gd name="T2" fmla="*/ 193 w 221"/>
                <a:gd name="T3" fmla="*/ 80 h 230"/>
                <a:gd name="T4" fmla="*/ 198 w 221"/>
                <a:gd name="T5" fmla="*/ 26 h 230"/>
                <a:gd name="T6" fmla="*/ 189 w 221"/>
                <a:gd name="T7" fmla="*/ 47 h 230"/>
                <a:gd name="T8" fmla="*/ 167 w 221"/>
                <a:gd name="T9" fmla="*/ 58 h 230"/>
                <a:gd name="T10" fmla="*/ 162 w 221"/>
                <a:gd name="T11" fmla="*/ 10 h 230"/>
                <a:gd name="T12" fmla="*/ 156 w 221"/>
                <a:gd name="T13" fmla="*/ 51 h 230"/>
                <a:gd name="T14" fmla="*/ 133 w 221"/>
                <a:gd name="T15" fmla="*/ 22 h 230"/>
                <a:gd name="T16" fmla="*/ 128 w 221"/>
                <a:gd name="T17" fmla="*/ 56 h 230"/>
                <a:gd name="T18" fmla="*/ 81 w 221"/>
                <a:gd name="T19" fmla="*/ 29 h 230"/>
                <a:gd name="T20" fmla="*/ 109 w 221"/>
                <a:gd name="T21" fmla="*/ 67 h 230"/>
                <a:gd name="T22" fmla="*/ 57 w 221"/>
                <a:gd name="T23" fmla="*/ 35 h 230"/>
                <a:gd name="T24" fmla="*/ 92 w 221"/>
                <a:gd name="T25" fmla="*/ 80 h 230"/>
                <a:gd name="T26" fmla="*/ 39 w 221"/>
                <a:gd name="T27" fmla="*/ 48 h 230"/>
                <a:gd name="T28" fmla="*/ 75 w 221"/>
                <a:gd name="T29" fmla="*/ 91 h 230"/>
                <a:gd name="T30" fmla="*/ 24 w 221"/>
                <a:gd name="T31" fmla="*/ 57 h 230"/>
                <a:gd name="T32" fmla="*/ 65 w 221"/>
                <a:gd name="T33" fmla="*/ 99 h 230"/>
                <a:gd name="T34" fmla="*/ 46 w 221"/>
                <a:gd name="T35" fmla="*/ 117 h 230"/>
                <a:gd name="T36" fmla="*/ 1 w 221"/>
                <a:gd name="T37" fmla="*/ 135 h 230"/>
                <a:gd name="T38" fmla="*/ 84 w 221"/>
                <a:gd name="T39" fmla="*/ 148 h 230"/>
                <a:gd name="T40" fmla="*/ 32 w 221"/>
                <a:gd name="T41" fmla="*/ 146 h 230"/>
                <a:gd name="T42" fmla="*/ 90 w 221"/>
                <a:gd name="T43" fmla="*/ 160 h 230"/>
                <a:gd name="T44" fmla="*/ 29 w 221"/>
                <a:gd name="T45" fmla="*/ 175 h 230"/>
                <a:gd name="T46" fmla="*/ 117 w 221"/>
                <a:gd name="T47" fmla="*/ 180 h 230"/>
                <a:gd name="T48" fmla="*/ 65 w 221"/>
                <a:gd name="T49" fmla="*/ 218 h 230"/>
                <a:gd name="T50" fmla="*/ 128 w 221"/>
                <a:gd name="T51" fmla="*/ 187 h 230"/>
                <a:gd name="T52" fmla="*/ 141 w 221"/>
                <a:gd name="T53" fmla="*/ 179 h 230"/>
                <a:gd name="T54" fmla="*/ 170 w 221"/>
                <a:gd name="T55" fmla="*/ 161 h 230"/>
                <a:gd name="T56" fmla="*/ 193 w 221"/>
                <a:gd name="T57" fmla="*/ 128 h 230"/>
                <a:gd name="T58" fmla="*/ 199 w 221"/>
                <a:gd name="T59" fmla="*/ 111 h 230"/>
                <a:gd name="T60" fmla="*/ 219 w 221"/>
                <a:gd name="T61" fmla="*/ 45 h 230"/>
                <a:gd name="T62" fmla="*/ 61 w 221"/>
                <a:gd name="T63" fmla="*/ 111 h 230"/>
                <a:gd name="T64" fmla="*/ 93 w 221"/>
                <a:gd name="T65" fmla="*/ 126 h 230"/>
                <a:gd name="T66" fmla="*/ 115 w 221"/>
                <a:gd name="T67" fmla="*/ 143 h 230"/>
                <a:gd name="T68" fmla="*/ 102 w 221"/>
                <a:gd name="T69" fmla="*/ 127 h 230"/>
                <a:gd name="T70" fmla="*/ 115 w 221"/>
                <a:gd name="T71" fmla="*/ 14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230">
                  <a:moveTo>
                    <a:pt x="219" y="45"/>
                  </a:moveTo>
                  <a:cubicBezTo>
                    <a:pt x="205" y="46"/>
                    <a:pt x="204" y="69"/>
                    <a:pt x="201" y="79"/>
                  </a:cubicBezTo>
                  <a:cubicBezTo>
                    <a:pt x="198" y="86"/>
                    <a:pt x="192" y="98"/>
                    <a:pt x="185" y="103"/>
                  </a:cubicBezTo>
                  <a:cubicBezTo>
                    <a:pt x="184" y="94"/>
                    <a:pt x="191" y="87"/>
                    <a:pt x="193" y="80"/>
                  </a:cubicBezTo>
                  <a:cubicBezTo>
                    <a:pt x="197" y="73"/>
                    <a:pt x="198" y="63"/>
                    <a:pt x="199" y="55"/>
                  </a:cubicBezTo>
                  <a:cubicBezTo>
                    <a:pt x="201" y="46"/>
                    <a:pt x="201" y="34"/>
                    <a:pt x="198" y="26"/>
                  </a:cubicBezTo>
                  <a:cubicBezTo>
                    <a:pt x="196" y="19"/>
                    <a:pt x="190" y="6"/>
                    <a:pt x="183" y="5"/>
                  </a:cubicBezTo>
                  <a:cubicBezTo>
                    <a:pt x="181" y="18"/>
                    <a:pt x="187" y="33"/>
                    <a:pt x="189" y="47"/>
                  </a:cubicBezTo>
                  <a:cubicBezTo>
                    <a:pt x="190" y="62"/>
                    <a:pt x="181" y="70"/>
                    <a:pt x="172" y="80"/>
                  </a:cubicBezTo>
                  <a:cubicBezTo>
                    <a:pt x="169" y="73"/>
                    <a:pt x="167" y="67"/>
                    <a:pt x="167" y="58"/>
                  </a:cubicBezTo>
                  <a:cubicBezTo>
                    <a:pt x="167" y="50"/>
                    <a:pt x="168" y="42"/>
                    <a:pt x="168" y="34"/>
                  </a:cubicBezTo>
                  <a:cubicBezTo>
                    <a:pt x="168" y="27"/>
                    <a:pt x="167" y="15"/>
                    <a:pt x="162" y="10"/>
                  </a:cubicBezTo>
                  <a:cubicBezTo>
                    <a:pt x="153" y="0"/>
                    <a:pt x="155" y="19"/>
                    <a:pt x="155" y="26"/>
                  </a:cubicBezTo>
                  <a:cubicBezTo>
                    <a:pt x="156" y="34"/>
                    <a:pt x="157" y="42"/>
                    <a:pt x="156" y="51"/>
                  </a:cubicBezTo>
                  <a:cubicBezTo>
                    <a:pt x="153" y="67"/>
                    <a:pt x="149" y="53"/>
                    <a:pt x="144" y="46"/>
                  </a:cubicBezTo>
                  <a:cubicBezTo>
                    <a:pt x="139" y="38"/>
                    <a:pt x="137" y="30"/>
                    <a:pt x="133" y="22"/>
                  </a:cubicBezTo>
                  <a:cubicBezTo>
                    <a:pt x="131" y="15"/>
                    <a:pt x="127" y="5"/>
                    <a:pt x="117" y="5"/>
                  </a:cubicBezTo>
                  <a:cubicBezTo>
                    <a:pt x="112" y="23"/>
                    <a:pt x="123" y="39"/>
                    <a:pt x="128" y="56"/>
                  </a:cubicBezTo>
                  <a:cubicBezTo>
                    <a:pt x="120" y="56"/>
                    <a:pt x="111" y="44"/>
                    <a:pt x="105" y="39"/>
                  </a:cubicBezTo>
                  <a:cubicBezTo>
                    <a:pt x="99" y="33"/>
                    <a:pt x="90" y="29"/>
                    <a:pt x="81" y="29"/>
                  </a:cubicBezTo>
                  <a:cubicBezTo>
                    <a:pt x="76" y="35"/>
                    <a:pt x="90" y="41"/>
                    <a:pt x="93" y="45"/>
                  </a:cubicBezTo>
                  <a:cubicBezTo>
                    <a:pt x="100" y="51"/>
                    <a:pt x="106" y="57"/>
                    <a:pt x="109" y="67"/>
                  </a:cubicBezTo>
                  <a:cubicBezTo>
                    <a:pt x="102" y="69"/>
                    <a:pt x="90" y="52"/>
                    <a:pt x="85" y="48"/>
                  </a:cubicBezTo>
                  <a:cubicBezTo>
                    <a:pt x="76" y="41"/>
                    <a:pt x="68" y="38"/>
                    <a:pt x="57" y="35"/>
                  </a:cubicBezTo>
                  <a:cubicBezTo>
                    <a:pt x="53" y="45"/>
                    <a:pt x="69" y="52"/>
                    <a:pt x="75" y="58"/>
                  </a:cubicBezTo>
                  <a:cubicBezTo>
                    <a:pt x="82" y="64"/>
                    <a:pt x="90" y="70"/>
                    <a:pt x="92" y="80"/>
                  </a:cubicBezTo>
                  <a:cubicBezTo>
                    <a:pt x="84" y="79"/>
                    <a:pt x="73" y="67"/>
                    <a:pt x="65" y="62"/>
                  </a:cubicBezTo>
                  <a:cubicBezTo>
                    <a:pt x="58" y="58"/>
                    <a:pt x="48" y="47"/>
                    <a:pt x="39" y="48"/>
                  </a:cubicBezTo>
                  <a:cubicBezTo>
                    <a:pt x="36" y="59"/>
                    <a:pt x="51" y="71"/>
                    <a:pt x="58" y="77"/>
                  </a:cubicBezTo>
                  <a:cubicBezTo>
                    <a:pt x="61" y="80"/>
                    <a:pt x="73" y="92"/>
                    <a:pt x="75" y="91"/>
                  </a:cubicBezTo>
                  <a:cubicBezTo>
                    <a:pt x="58" y="93"/>
                    <a:pt x="51" y="73"/>
                    <a:pt x="40" y="63"/>
                  </a:cubicBezTo>
                  <a:cubicBezTo>
                    <a:pt x="36" y="59"/>
                    <a:pt x="28" y="53"/>
                    <a:pt x="24" y="57"/>
                  </a:cubicBezTo>
                  <a:cubicBezTo>
                    <a:pt x="17" y="63"/>
                    <a:pt x="27" y="71"/>
                    <a:pt x="30" y="75"/>
                  </a:cubicBezTo>
                  <a:cubicBezTo>
                    <a:pt x="40" y="86"/>
                    <a:pt x="52" y="94"/>
                    <a:pt x="65" y="99"/>
                  </a:cubicBezTo>
                  <a:cubicBezTo>
                    <a:pt x="59" y="103"/>
                    <a:pt x="51" y="98"/>
                    <a:pt x="44" y="100"/>
                  </a:cubicBezTo>
                  <a:cubicBezTo>
                    <a:pt x="29" y="105"/>
                    <a:pt x="41" y="111"/>
                    <a:pt x="46" y="117"/>
                  </a:cubicBezTo>
                  <a:cubicBezTo>
                    <a:pt x="34" y="117"/>
                    <a:pt x="23" y="116"/>
                    <a:pt x="11" y="122"/>
                  </a:cubicBezTo>
                  <a:cubicBezTo>
                    <a:pt x="6" y="125"/>
                    <a:pt x="0" y="128"/>
                    <a:pt x="1" y="135"/>
                  </a:cubicBezTo>
                  <a:cubicBezTo>
                    <a:pt x="4" y="144"/>
                    <a:pt x="13" y="139"/>
                    <a:pt x="21" y="138"/>
                  </a:cubicBezTo>
                  <a:cubicBezTo>
                    <a:pt x="40" y="133"/>
                    <a:pt x="70" y="128"/>
                    <a:pt x="84" y="148"/>
                  </a:cubicBezTo>
                  <a:cubicBezTo>
                    <a:pt x="74" y="148"/>
                    <a:pt x="65" y="149"/>
                    <a:pt x="56" y="149"/>
                  </a:cubicBezTo>
                  <a:cubicBezTo>
                    <a:pt x="47" y="149"/>
                    <a:pt x="40" y="146"/>
                    <a:pt x="32" y="146"/>
                  </a:cubicBezTo>
                  <a:cubicBezTo>
                    <a:pt x="41" y="156"/>
                    <a:pt x="46" y="156"/>
                    <a:pt x="59" y="157"/>
                  </a:cubicBezTo>
                  <a:cubicBezTo>
                    <a:pt x="69" y="158"/>
                    <a:pt x="80" y="158"/>
                    <a:pt x="90" y="160"/>
                  </a:cubicBezTo>
                  <a:cubicBezTo>
                    <a:pt x="86" y="170"/>
                    <a:pt x="67" y="172"/>
                    <a:pt x="57" y="172"/>
                  </a:cubicBezTo>
                  <a:cubicBezTo>
                    <a:pt x="47" y="172"/>
                    <a:pt x="39" y="174"/>
                    <a:pt x="29" y="175"/>
                  </a:cubicBezTo>
                  <a:cubicBezTo>
                    <a:pt x="33" y="205"/>
                    <a:pt x="96" y="175"/>
                    <a:pt x="109" y="172"/>
                  </a:cubicBezTo>
                  <a:cubicBezTo>
                    <a:pt x="116" y="170"/>
                    <a:pt x="118" y="173"/>
                    <a:pt x="117" y="180"/>
                  </a:cubicBezTo>
                  <a:cubicBezTo>
                    <a:pt x="116" y="189"/>
                    <a:pt x="110" y="193"/>
                    <a:pt x="103" y="197"/>
                  </a:cubicBezTo>
                  <a:cubicBezTo>
                    <a:pt x="90" y="203"/>
                    <a:pt x="77" y="210"/>
                    <a:pt x="65" y="218"/>
                  </a:cubicBezTo>
                  <a:cubicBezTo>
                    <a:pt x="77" y="230"/>
                    <a:pt x="99" y="216"/>
                    <a:pt x="108" y="207"/>
                  </a:cubicBezTo>
                  <a:cubicBezTo>
                    <a:pt x="114" y="199"/>
                    <a:pt x="123" y="195"/>
                    <a:pt x="128" y="187"/>
                  </a:cubicBezTo>
                  <a:cubicBezTo>
                    <a:pt x="128" y="197"/>
                    <a:pt x="123" y="203"/>
                    <a:pt x="122" y="213"/>
                  </a:cubicBezTo>
                  <a:cubicBezTo>
                    <a:pt x="134" y="211"/>
                    <a:pt x="141" y="189"/>
                    <a:pt x="141" y="179"/>
                  </a:cubicBezTo>
                  <a:cubicBezTo>
                    <a:pt x="144" y="182"/>
                    <a:pt x="143" y="189"/>
                    <a:pt x="143" y="193"/>
                  </a:cubicBezTo>
                  <a:cubicBezTo>
                    <a:pt x="150" y="180"/>
                    <a:pt x="152" y="163"/>
                    <a:pt x="170" y="161"/>
                  </a:cubicBezTo>
                  <a:cubicBezTo>
                    <a:pt x="180" y="160"/>
                    <a:pt x="183" y="160"/>
                    <a:pt x="186" y="150"/>
                  </a:cubicBezTo>
                  <a:cubicBezTo>
                    <a:pt x="190" y="143"/>
                    <a:pt x="191" y="135"/>
                    <a:pt x="193" y="128"/>
                  </a:cubicBezTo>
                  <a:cubicBezTo>
                    <a:pt x="195" y="125"/>
                    <a:pt x="195" y="122"/>
                    <a:pt x="196" y="119"/>
                  </a:cubicBezTo>
                  <a:cubicBezTo>
                    <a:pt x="197" y="115"/>
                    <a:pt x="197" y="115"/>
                    <a:pt x="199" y="111"/>
                  </a:cubicBezTo>
                  <a:cubicBezTo>
                    <a:pt x="204" y="104"/>
                    <a:pt x="207" y="97"/>
                    <a:pt x="209" y="88"/>
                  </a:cubicBezTo>
                  <a:cubicBezTo>
                    <a:pt x="214" y="76"/>
                    <a:pt x="221" y="58"/>
                    <a:pt x="219" y="45"/>
                  </a:cubicBezTo>
                  <a:close/>
                  <a:moveTo>
                    <a:pt x="63" y="112"/>
                  </a:moveTo>
                  <a:cubicBezTo>
                    <a:pt x="62" y="112"/>
                    <a:pt x="61" y="112"/>
                    <a:pt x="61" y="111"/>
                  </a:cubicBezTo>
                  <a:cubicBezTo>
                    <a:pt x="61" y="110"/>
                    <a:pt x="61" y="110"/>
                    <a:pt x="61" y="110"/>
                  </a:cubicBezTo>
                  <a:cubicBezTo>
                    <a:pt x="73" y="103"/>
                    <a:pt x="87" y="117"/>
                    <a:pt x="93" y="126"/>
                  </a:cubicBezTo>
                  <a:cubicBezTo>
                    <a:pt x="83" y="127"/>
                    <a:pt x="69" y="121"/>
                    <a:pt x="63" y="112"/>
                  </a:cubicBezTo>
                  <a:close/>
                  <a:moveTo>
                    <a:pt x="115" y="143"/>
                  </a:moveTo>
                  <a:cubicBezTo>
                    <a:pt x="110" y="143"/>
                    <a:pt x="100" y="129"/>
                    <a:pt x="104" y="131"/>
                  </a:cubicBezTo>
                  <a:cubicBezTo>
                    <a:pt x="102" y="127"/>
                    <a:pt x="102" y="127"/>
                    <a:pt x="102" y="127"/>
                  </a:cubicBezTo>
                  <a:cubicBezTo>
                    <a:pt x="102" y="126"/>
                    <a:pt x="102" y="126"/>
                    <a:pt x="102" y="125"/>
                  </a:cubicBezTo>
                  <a:cubicBezTo>
                    <a:pt x="108" y="125"/>
                    <a:pt x="127" y="143"/>
                    <a:pt x="115" y="143"/>
                  </a:cubicBezTo>
                  <a:close/>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23"/>
            <p:cNvSpPr>
              <a:spLocks/>
            </p:cNvSpPr>
            <p:nvPr userDrawn="1"/>
          </p:nvSpPr>
          <p:spPr bwMode="auto">
            <a:xfrm>
              <a:off x="7975236" y="-194681"/>
              <a:ext cx="32415" cy="58348"/>
            </a:xfrm>
            <a:custGeom>
              <a:avLst/>
              <a:gdLst>
                <a:gd name="T0" fmla="*/ 16 w 22"/>
                <a:gd name="T1" fmla="*/ 0 h 39"/>
                <a:gd name="T2" fmla="*/ 4 w 22"/>
                <a:gd name="T3" fmla="*/ 35 h 39"/>
                <a:gd name="T4" fmla="*/ 10 w 22"/>
                <a:gd name="T5" fmla="*/ 39 h 39"/>
                <a:gd name="T6" fmla="*/ 11 w 22"/>
                <a:gd name="T7" fmla="*/ 29 h 39"/>
                <a:gd name="T8" fmla="*/ 11 w 22"/>
                <a:gd name="T9" fmla="*/ 23 h 39"/>
                <a:gd name="T10" fmla="*/ 18 w 22"/>
                <a:gd name="T11" fmla="*/ 14 h 39"/>
                <a:gd name="T12" fmla="*/ 22 w 22"/>
                <a:gd name="T13" fmla="*/ 0 h 39"/>
                <a:gd name="T14" fmla="*/ 17 w 22"/>
                <a:gd name="T15" fmla="*/ 0 h 39"/>
                <a:gd name="T16" fmla="*/ 17 w 22"/>
                <a:gd name="T17"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9">
                  <a:moveTo>
                    <a:pt x="16" y="0"/>
                  </a:moveTo>
                  <a:cubicBezTo>
                    <a:pt x="8" y="4"/>
                    <a:pt x="0" y="28"/>
                    <a:pt x="4" y="35"/>
                  </a:cubicBezTo>
                  <a:cubicBezTo>
                    <a:pt x="5" y="38"/>
                    <a:pt x="6" y="39"/>
                    <a:pt x="10" y="39"/>
                  </a:cubicBezTo>
                  <a:cubicBezTo>
                    <a:pt x="17" y="39"/>
                    <a:pt x="12" y="33"/>
                    <a:pt x="11" y="29"/>
                  </a:cubicBezTo>
                  <a:cubicBezTo>
                    <a:pt x="11" y="26"/>
                    <a:pt x="10" y="27"/>
                    <a:pt x="11" y="23"/>
                  </a:cubicBezTo>
                  <a:cubicBezTo>
                    <a:pt x="12" y="20"/>
                    <a:pt x="17" y="16"/>
                    <a:pt x="18" y="14"/>
                  </a:cubicBezTo>
                  <a:cubicBezTo>
                    <a:pt x="22" y="8"/>
                    <a:pt x="22" y="6"/>
                    <a:pt x="22" y="0"/>
                  </a:cubicBezTo>
                  <a:cubicBezTo>
                    <a:pt x="21" y="0"/>
                    <a:pt x="18" y="0"/>
                    <a:pt x="17" y="0"/>
                  </a:cubicBezTo>
                  <a:cubicBezTo>
                    <a:pt x="17" y="2"/>
                    <a:pt x="17" y="2"/>
                    <a:pt x="17" y="3"/>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24"/>
            <p:cNvSpPr>
              <a:spLocks/>
            </p:cNvSpPr>
            <p:nvPr userDrawn="1"/>
          </p:nvSpPr>
          <p:spPr bwMode="auto">
            <a:xfrm>
              <a:off x="8012513" y="-215752"/>
              <a:ext cx="37279" cy="43762"/>
            </a:xfrm>
            <a:custGeom>
              <a:avLst/>
              <a:gdLst>
                <a:gd name="T0" fmla="*/ 14 w 25"/>
                <a:gd name="T1" fmla="*/ 0 h 29"/>
                <a:gd name="T2" fmla="*/ 14 w 25"/>
                <a:gd name="T3" fmla="*/ 26 h 29"/>
                <a:gd name="T4" fmla="*/ 9 w 25"/>
                <a:gd name="T5" fmla="*/ 3 h 29"/>
                <a:gd name="T6" fmla="*/ 9 w 25"/>
                <a:gd name="T7" fmla="*/ 6 h 29"/>
              </a:gdLst>
              <a:ahLst/>
              <a:cxnLst>
                <a:cxn ang="0">
                  <a:pos x="T0" y="T1"/>
                </a:cxn>
                <a:cxn ang="0">
                  <a:pos x="T2" y="T3"/>
                </a:cxn>
                <a:cxn ang="0">
                  <a:pos x="T4" y="T5"/>
                </a:cxn>
                <a:cxn ang="0">
                  <a:pos x="T6" y="T7"/>
                </a:cxn>
              </a:cxnLst>
              <a:rect l="0" t="0" r="r" b="b"/>
              <a:pathLst>
                <a:path w="25" h="29">
                  <a:moveTo>
                    <a:pt x="14" y="0"/>
                  </a:moveTo>
                  <a:cubicBezTo>
                    <a:pt x="9" y="3"/>
                    <a:pt x="0" y="29"/>
                    <a:pt x="14" y="26"/>
                  </a:cubicBezTo>
                  <a:cubicBezTo>
                    <a:pt x="25" y="24"/>
                    <a:pt x="23" y="2"/>
                    <a:pt x="9" y="3"/>
                  </a:cubicBezTo>
                  <a:cubicBezTo>
                    <a:pt x="9" y="5"/>
                    <a:pt x="9" y="5"/>
                    <a:pt x="9" y="6"/>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25"/>
            <p:cNvSpPr>
              <a:spLocks/>
            </p:cNvSpPr>
            <p:nvPr userDrawn="1"/>
          </p:nvSpPr>
          <p:spPr bwMode="auto">
            <a:xfrm>
              <a:off x="8056274" y="-246546"/>
              <a:ext cx="34037" cy="25932"/>
            </a:xfrm>
            <a:custGeom>
              <a:avLst/>
              <a:gdLst>
                <a:gd name="T0" fmla="*/ 4 w 23"/>
                <a:gd name="T1" fmla="*/ 9 h 17"/>
                <a:gd name="T2" fmla="*/ 22 w 23"/>
                <a:gd name="T3" fmla="*/ 8 h 17"/>
                <a:gd name="T4" fmla="*/ 0 w 23"/>
                <a:gd name="T5" fmla="*/ 3 h 17"/>
                <a:gd name="T6" fmla="*/ 0 w 23"/>
                <a:gd name="T7" fmla="*/ 0 h 17"/>
              </a:gdLst>
              <a:ahLst/>
              <a:cxnLst>
                <a:cxn ang="0">
                  <a:pos x="T0" y="T1"/>
                </a:cxn>
                <a:cxn ang="0">
                  <a:pos x="T2" y="T3"/>
                </a:cxn>
                <a:cxn ang="0">
                  <a:pos x="T4" y="T5"/>
                </a:cxn>
                <a:cxn ang="0">
                  <a:pos x="T6" y="T7"/>
                </a:cxn>
              </a:cxnLst>
              <a:rect l="0" t="0" r="r" b="b"/>
              <a:pathLst>
                <a:path w="23" h="17">
                  <a:moveTo>
                    <a:pt x="4" y="9"/>
                  </a:moveTo>
                  <a:cubicBezTo>
                    <a:pt x="6" y="14"/>
                    <a:pt x="23" y="17"/>
                    <a:pt x="22" y="8"/>
                  </a:cubicBezTo>
                  <a:cubicBezTo>
                    <a:pt x="21" y="0"/>
                    <a:pt x="4" y="2"/>
                    <a:pt x="0" y="3"/>
                  </a:cubicBezTo>
                  <a:cubicBezTo>
                    <a:pt x="0" y="2"/>
                    <a:pt x="0" y="2"/>
                    <a:pt x="0" y="0"/>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6"/>
            <p:cNvSpPr>
              <a:spLocks/>
            </p:cNvSpPr>
            <p:nvPr userDrawn="1"/>
          </p:nvSpPr>
          <p:spPr bwMode="auto">
            <a:xfrm>
              <a:off x="8082207" y="-282203"/>
              <a:ext cx="74555" cy="34037"/>
            </a:xfrm>
            <a:custGeom>
              <a:avLst/>
              <a:gdLst>
                <a:gd name="T0" fmla="*/ 3 w 50"/>
                <a:gd name="T1" fmla="*/ 16 h 23"/>
                <a:gd name="T2" fmla="*/ 50 w 50"/>
                <a:gd name="T3" fmla="*/ 23 h 23"/>
                <a:gd name="T4" fmla="*/ 29 w 50"/>
                <a:gd name="T5" fmla="*/ 3 h 23"/>
                <a:gd name="T6" fmla="*/ 1 w 50"/>
                <a:gd name="T7" fmla="*/ 16 h 23"/>
                <a:gd name="T8" fmla="*/ 4 w 50"/>
                <a:gd name="T9" fmla="*/ 16 h 23"/>
              </a:gdLst>
              <a:ahLst/>
              <a:cxnLst>
                <a:cxn ang="0">
                  <a:pos x="T0" y="T1"/>
                </a:cxn>
                <a:cxn ang="0">
                  <a:pos x="T2" y="T3"/>
                </a:cxn>
                <a:cxn ang="0">
                  <a:pos x="T4" y="T5"/>
                </a:cxn>
                <a:cxn ang="0">
                  <a:pos x="T6" y="T7"/>
                </a:cxn>
                <a:cxn ang="0">
                  <a:pos x="T8" y="T9"/>
                </a:cxn>
              </a:cxnLst>
              <a:rect l="0" t="0" r="r" b="b"/>
              <a:pathLst>
                <a:path w="50" h="23">
                  <a:moveTo>
                    <a:pt x="3" y="16"/>
                  </a:moveTo>
                  <a:cubicBezTo>
                    <a:pt x="18" y="16"/>
                    <a:pt x="37" y="14"/>
                    <a:pt x="50" y="23"/>
                  </a:cubicBezTo>
                  <a:cubicBezTo>
                    <a:pt x="49" y="14"/>
                    <a:pt x="40" y="0"/>
                    <a:pt x="29" y="3"/>
                  </a:cubicBezTo>
                  <a:cubicBezTo>
                    <a:pt x="23" y="4"/>
                    <a:pt x="0" y="10"/>
                    <a:pt x="1" y="16"/>
                  </a:cubicBezTo>
                  <a:cubicBezTo>
                    <a:pt x="3" y="16"/>
                    <a:pt x="3" y="16"/>
                    <a:pt x="4" y="16"/>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27"/>
            <p:cNvSpPr>
              <a:spLocks/>
            </p:cNvSpPr>
            <p:nvPr userDrawn="1"/>
          </p:nvSpPr>
          <p:spPr bwMode="auto">
            <a:xfrm>
              <a:off x="8072482" y="-384313"/>
              <a:ext cx="82660" cy="105351"/>
            </a:xfrm>
            <a:custGeom>
              <a:avLst/>
              <a:gdLst>
                <a:gd name="T0" fmla="*/ 3 w 55"/>
                <a:gd name="T1" fmla="*/ 49 h 70"/>
                <a:gd name="T2" fmla="*/ 14 w 55"/>
                <a:gd name="T3" fmla="*/ 30 h 70"/>
                <a:gd name="T4" fmla="*/ 47 w 55"/>
                <a:gd name="T5" fmla="*/ 0 h 70"/>
                <a:gd name="T6" fmla="*/ 29 w 55"/>
                <a:gd name="T7" fmla="*/ 23 h 70"/>
                <a:gd name="T8" fmla="*/ 15 w 55"/>
                <a:gd name="T9" fmla="*/ 52 h 70"/>
                <a:gd name="T10" fmla="*/ 10 w 55"/>
                <a:gd name="T11" fmla="*/ 69 h 70"/>
                <a:gd name="T12" fmla="*/ 4 w 55"/>
                <a:gd name="T13" fmla="*/ 46 h 70"/>
              </a:gdLst>
              <a:ahLst/>
              <a:cxnLst>
                <a:cxn ang="0">
                  <a:pos x="T0" y="T1"/>
                </a:cxn>
                <a:cxn ang="0">
                  <a:pos x="T2" y="T3"/>
                </a:cxn>
                <a:cxn ang="0">
                  <a:pos x="T4" y="T5"/>
                </a:cxn>
                <a:cxn ang="0">
                  <a:pos x="T6" y="T7"/>
                </a:cxn>
                <a:cxn ang="0">
                  <a:pos x="T8" y="T9"/>
                </a:cxn>
                <a:cxn ang="0">
                  <a:pos x="T10" y="T11"/>
                </a:cxn>
                <a:cxn ang="0">
                  <a:pos x="T12" y="T13"/>
                </a:cxn>
              </a:cxnLst>
              <a:rect l="0" t="0" r="r" b="b"/>
              <a:pathLst>
                <a:path w="55" h="70">
                  <a:moveTo>
                    <a:pt x="3" y="49"/>
                  </a:moveTo>
                  <a:cubicBezTo>
                    <a:pt x="3" y="42"/>
                    <a:pt x="9" y="35"/>
                    <a:pt x="14" y="30"/>
                  </a:cubicBezTo>
                  <a:cubicBezTo>
                    <a:pt x="23" y="15"/>
                    <a:pt x="30" y="5"/>
                    <a:pt x="47" y="0"/>
                  </a:cubicBezTo>
                  <a:cubicBezTo>
                    <a:pt x="55" y="12"/>
                    <a:pt x="35" y="17"/>
                    <a:pt x="29" y="23"/>
                  </a:cubicBezTo>
                  <a:cubicBezTo>
                    <a:pt x="23" y="30"/>
                    <a:pt x="16" y="42"/>
                    <a:pt x="15" y="52"/>
                  </a:cubicBezTo>
                  <a:cubicBezTo>
                    <a:pt x="29" y="49"/>
                    <a:pt x="21" y="70"/>
                    <a:pt x="10" y="69"/>
                  </a:cubicBezTo>
                  <a:cubicBezTo>
                    <a:pt x="0" y="67"/>
                    <a:pt x="0" y="53"/>
                    <a:pt x="4" y="46"/>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3"/>
            <p:cNvSpPr>
              <a:spLocks/>
            </p:cNvSpPr>
            <p:nvPr userDrawn="1"/>
          </p:nvSpPr>
          <p:spPr bwMode="auto">
            <a:xfrm>
              <a:off x="4942256" y="-111212"/>
              <a:ext cx="207459" cy="199356"/>
            </a:xfrm>
            <a:custGeom>
              <a:avLst/>
              <a:gdLst>
                <a:gd name="T0" fmla="*/ 21 w 138"/>
                <a:gd name="T1" fmla="*/ 72 h 132"/>
                <a:gd name="T2" fmla="*/ 35 w 138"/>
                <a:gd name="T3" fmla="*/ 112 h 132"/>
                <a:gd name="T4" fmla="*/ 97 w 138"/>
                <a:gd name="T5" fmla="*/ 103 h 132"/>
                <a:gd name="T6" fmla="*/ 117 w 138"/>
                <a:gd name="T7" fmla="*/ 84 h 132"/>
                <a:gd name="T8" fmla="*/ 109 w 138"/>
                <a:gd name="T9" fmla="*/ 50 h 132"/>
                <a:gd name="T10" fmla="*/ 135 w 138"/>
                <a:gd name="T11" fmla="*/ 40 h 132"/>
                <a:gd name="T12" fmla="*/ 129 w 138"/>
                <a:gd name="T13" fmla="*/ 11 h 132"/>
                <a:gd name="T14" fmla="*/ 96 w 138"/>
                <a:gd name="T15" fmla="*/ 3 h 132"/>
                <a:gd name="T16" fmla="*/ 61 w 138"/>
                <a:gd name="T17" fmla="*/ 1 h 132"/>
                <a:gd name="T18" fmla="*/ 23 w 138"/>
                <a:gd name="T19" fmla="*/ 29 h 132"/>
                <a:gd name="T20" fmla="*/ 13 w 138"/>
                <a:gd name="T21" fmla="*/ 7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2">
                  <a:moveTo>
                    <a:pt x="21" y="72"/>
                  </a:moveTo>
                  <a:cubicBezTo>
                    <a:pt x="15" y="83"/>
                    <a:pt x="29" y="104"/>
                    <a:pt x="35" y="112"/>
                  </a:cubicBezTo>
                  <a:cubicBezTo>
                    <a:pt x="46" y="131"/>
                    <a:pt x="97" y="132"/>
                    <a:pt x="97" y="103"/>
                  </a:cubicBezTo>
                  <a:cubicBezTo>
                    <a:pt x="106" y="109"/>
                    <a:pt x="116" y="91"/>
                    <a:pt x="117" y="84"/>
                  </a:cubicBezTo>
                  <a:cubicBezTo>
                    <a:pt x="119" y="75"/>
                    <a:pt x="115" y="59"/>
                    <a:pt x="109" y="50"/>
                  </a:cubicBezTo>
                  <a:cubicBezTo>
                    <a:pt x="119" y="47"/>
                    <a:pt x="129" y="52"/>
                    <a:pt x="135" y="40"/>
                  </a:cubicBezTo>
                  <a:cubicBezTo>
                    <a:pt x="138" y="32"/>
                    <a:pt x="136" y="18"/>
                    <a:pt x="129" y="11"/>
                  </a:cubicBezTo>
                  <a:cubicBezTo>
                    <a:pt x="122" y="5"/>
                    <a:pt x="106" y="5"/>
                    <a:pt x="96" y="3"/>
                  </a:cubicBezTo>
                  <a:cubicBezTo>
                    <a:pt x="83" y="0"/>
                    <a:pt x="72" y="0"/>
                    <a:pt x="61" y="1"/>
                  </a:cubicBezTo>
                  <a:cubicBezTo>
                    <a:pt x="46" y="6"/>
                    <a:pt x="31" y="17"/>
                    <a:pt x="23" y="29"/>
                  </a:cubicBezTo>
                  <a:cubicBezTo>
                    <a:pt x="19" y="36"/>
                    <a:pt x="0" y="70"/>
                    <a:pt x="13" y="74"/>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4"/>
            <p:cNvSpPr>
              <a:spLocks/>
            </p:cNvSpPr>
            <p:nvPr userDrawn="1"/>
          </p:nvSpPr>
          <p:spPr bwMode="auto">
            <a:xfrm>
              <a:off x="4956842" y="-112832"/>
              <a:ext cx="150733" cy="102109"/>
            </a:xfrm>
            <a:custGeom>
              <a:avLst/>
              <a:gdLst>
                <a:gd name="T0" fmla="*/ 21 w 100"/>
                <a:gd name="T1" fmla="*/ 24 h 68"/>
                <a:gd name="T2" fmla="*/ 21 w 100"/>
                <a:gd name="T3" fmla="*/ 47 h 68"/>
                <a:gd name="T4" fmla="*/ 31 w 100"/>
                <a:gd name="T5" fmla="*/ 67 h 68"/>
                <a:gd name="T6" fmla="*/ 40 w 100"/>
                <a:gd name="T7" fmla="*/ 42 h 68"/>
                <a:gd name="T8" fmla="*/ 51 w 100"/>
                <a:gd name="T9" fmla="*/ 25 h 68"/>
                <a:gd name="T10" fmla="*/ 69 w 100"/>
                <a:gd name="T11" fmla="*/ 33 h 68"/>
                <a:gd name="T12" fmla="*/ 77 w 100"/>
                <a:gd name="T13" fmla="*/ 13 h 68"/>
                <a:gd name="T14" fmla="*/ 100 w 100"/>
                <a:gd name="T15" fmla="*/ 15 h 68"/>
                <a:gd name="T16" fmla="*/ 59 w 100"/>
                <a:gd name="T17" fmla="*/ 1 h 68"/>
                <a:gd name="T18" fmla="*/ 26 w 100"/>
                <a:gd name="T19" fmla="*/ 8 h 68"/>
                <a:gd name="T20" fmla="*/ 13 w 100"/>
                <a:gd name="T21"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68">
                  <a:moveTo>
                    <a:pt x="21" y="24"/>
                  </a:moveTo>
                  <a:cubicBezTo>
                    <a:pt x="22" y="32"/>
                    <a:pt x="21" y="39"/>
                    <a:pt x="21" y="47"/>
                  </a:cubicBezTo>
                  <a:cubicBezTo>
                    <a:pt x="22" y="51"/>
                    <a:pt x="23" y="67"/>
                    <a:pt x="31" y="67"/>
                  </a:cubicBezTo>
                  <a:cubicBezTo>
                    <a:pt x="42" y="68"/>
                    <a:pt x="40" y="48"/>
                    <a:pt x="40" y="42"/>
                  </a:cubicBezTo>
                  <a:cubicBezTo>
                    <a:pt x="47" y="39"/>
                    <a:pt x="45" y="26"/>
                    <a:pt x="51" y="25"/>
                  </a:cubicBezTo>
                  <a:cubicBezTo>
                    <a:pt x="60" y="26"/>
                    <a:pt x="59" y="43"/>
                    <a:pt x="69" y="33"/>
                  </a:cubicBezTo>
                  <a:cubicBezTo>
                    <a:pt x="75" y="27"/>
                    <a:pt x="72" y="17"/>
                    <a:pt x="77" y="13"/>
                  </a:cubicBezTo>
                  <a:cubicBezTo>
                    <a:pt x="84" y="8"/>
                    <a:pt x="93" y="12"/>
                    <a:pt x="100" y="15"/>
                  </a:cubicBezTo>
                  <a:cubicBezTo>
                    <a:pt x="95" y="2"/>
                    <a:pt x="70" y="2"/>
                    <a:pt x="59" y="1"/>
                  </a:cubicBezTo>
                  <a:cubicBezTo>
                    <a:pt x="46" y="0"/>
                    <a:pt x="38" y="1"/>
                    <a:pt x="26" y="8"/>
                  </a:cubicBezTo>
                  <a:cubicBezTo>
                    <a:pt x="15" y="14"/>
                    <a:pt x="0" y="33"/>
                    <a:pt x="13" y="4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01"/>
            <p:cNvSpPr>
              <a:spLocks/>
            </p:cNvSpPr>
            <p:nvPr userDrawn="1"/>
          </p:nvSpPr>
          <p:spPr bwMode="auto">
            <a:xfrm>
              <a:off x="4859595" y="-461300"/>
              <a:ext cx="215564" cy="191252"/>
            </a:xfrm>
            <a:custGeom>
              <a:avLst/>
              <a:gdLst>
                <a:gd name="T0" fmla="*/ 39 w 143"/>
                <a:gd name="T1" fmla="*/ 88 h 127"/>
                <a:gd name="T2" fmla="*/ 13 w 143"/>
                <a:gd name="T3" fmla="*/ 87 h 127"/>
                <a:gd name="T4" fmla="*/ 21 w 143"/>
                <a:gd name="T5" fmla="*/ 49 h 127"/>
                <a:gd name="T6" fmla="*/ 17 w 143"/>
                <a:gd name="T7" fmla="*/ 18 h 127"/>
                <a:gd name="T8" fmla="*/ 41 w 143"/>
                <a:gd name="T9" fmla="*/ 4 h 127"/>
                <a:gd name="T10" fmla="*/ 53 w 143"/>
                <a:gd name="T11" fmla="*/ 12 h 127"/>
                <a:gd name="T12" fmla="*/ 66 w 143"/>
                <a:gd name="T13" fmla="*/ 13 h 127"/>
                <a:gd name="T14" fmla="*/ 77 w 143"/>
                <a:gd name="T15" fmla="*/ 9 h 127"/>
                <a:gd name="T16" fmla="*/ 85 w 143"/>
                <a:gd name="T17" fmla="*/ 21 h 127"/>
                <a:gd name="T18" fmla="*/ 141 w 143"/>
                <a:gd name="T19" fmla="*/ 42 h 127"/>
                <a:gd name="T20" fmla="*/ 101 w 143"/>
                <a:gd name="T21" fmla="*/ 100 h 127"/>
                <a:gd name="T22" fmla="*/ 66 w 143"/>
                <a:gd name="T23" fmla="*/ 119 h 127"/>
                <a:gd name="T24" fmla="*/ 44 w 143"/>
                <a:gd name="T25" fmla="*/ 8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39" y="88"/>
                  </a:moveTo>
                  <a:cubicBezTo>
                    <a:pt x="33" y="95"/>
                    <a:pt x="20" y="92"/>
                    <a:pt x="13" y="87"/>
                  </a:cubicBezTo>
                  <a:cubicBezTo>
                    <a:pt x="0" y="78"/>
                    <a:pt x="5" y="48"/>
                    <a:pt x="21" y="49"/>
                  </a:cubicBezTo>
                  <a:cubicBezTo>
                    <a:pt x="23" y="40"/>
                    <a:pt x="15" y="29"/>
                    <a:pt x="17" y="18"/>
                  </a:cubicBezTo>
                  <a:cubicBezTo>
                    <a:pt x="20" y="5"/>
                    <a:pt x="30" y="0"/>
                    <a:pt x="41" y="4"/>
                  </a:cubicBezTo>
                  <a:cubicBezTo>
                    <a:pt x="47" y="6"/>
                    <a:pt x="49" y="9"/>
                    <a:pt x="53" y="12"/>
                  </a:cubicBezTo>
                  <a:cubicBezTo>
                    <a:pt x="60" y="17"/>
                    <a:pt x="58" y="16"/>
                    <a:pt x="66" y="13"/>
                  </a:cubicBezTo>
                  <a:cubicBezTo>
                    <a:pt x="72" y="10"/>
                    <a:pt x="68" y="5"/>
                    <a:pt x="77" y="9"/>
                  </a:cubicBezTo>
                  <a:cubicBezTo>
                    <a:pt x="80" y="10"/>
                    <a:pt x="83" y="17"/>
                    <a:pt x="85" y="21"/>
                  </a:cubicBezTo>
                  <a:cubicBezTo>
                    <a:pt x="108" y="4"/>
                    <a:pt x="138" y="13"/>
                    <a:pt x="141" y="42"/>
                  </a:cubicBezTo>
                  <a:cubicBezTo>
                    <a:pt x="143" y="61"/>
                    <a:pt x="129" y="114"/>
                    <a:pt x="101" y="100"/>
                  </a:cubicBezTo>
                  <a:cubicBezTo>
                    <a:pt x="114" y="113"/>
                    <a:pt x="78" y="127"/>
                    <a:pt x="66" y="119"/>
                  </a:cubicBezTo>
                  <a:cubicBezTo>
                    <a:pt x="60" y="113"/>
                    <a:pt x="45" y="96"/>
                    <a:pt x="44" y="89"/>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02"/>
            <p:cNvSpPr>
              <a:spLocks/>
            </p:cNvSpPr>
            <p:nvPr userDrawn="1"/>
          </p:nvSpPr>
          <p:spPr bwMode="auto">
            <a:xfrm>
              <a:off x="4900114" y="-466162"/>
              <a:ext cx="128042" cy="158836"/>
            </a:xfrm>
            <a:custGeom>
              <a:avLst/>
              <a:gdLst>
                <a:gd name="T0" fmla="*/ 21 w 85"/>
                <a:gd name="T1" fmla="*/ 87 h 105"/>
                <a:gd name="T2" fmla="*/ 44 w 85"/>
                <a:gd name="T3" fmla="*/ 103 h 105"/>
                <a:gd name="T4" fmla="*/ 39 w 85"/>
                <a:gd name="T5" fmla="*/ 79 h 105"/>
                <a:gd name="T6" fmla="*/ 53 w 85"/>
                <a:gd name="T7" fmla="*/ 82 h 105"/>
                <a:gd name="T8" fmla="*/ 85 w 85"/>
                <a:gd name="T9" fmla="*/ 62 h 105"/>
                <a:gd name="T10" fmla="*/ 48 w 85"/>
                <a:gd name="T11" fmla="*/ 64 h 105"/>
                <a:gd name="T12" fmla="*/ 57 w 85"/>
                <a:gd name="T13" fmla="*/ 51 h 105"/>
                <a:gd name="T14" fmla="*/ 53 w 85"/>
                <a:gd name="T15" fmla="*/ 48 h 105"/>
                <a:gd name="T16" fmla="*/ 65 w 85"/>
                <a:gd name="T17" fmla="*/ 40 h 105"/>
                <a:gd name="T18" fmla="*/ 39 w 85"/>
                <a:gd name="T19" fmla="*/ 37 h 105"/>
                <a:gd name="T20" fmla="*/ 57 w 85"/>
                <a:gd name="T21" fmla="*/ 20 h 105"/>
                <a:gd name="T22" fmla="*/ 18 w 85"/>
                <a:gd name="T23" fmla="*/ 36 h 105"/>
                <a:gd name="T24" fmla="*/ 3 w 85"/>
                <a:gd name="T25" fmla="*/ 42 h 105"/>
                <a:gd name="T26" fmla="*/ 5 w 85"/>
                <a:gd name="T27" fmla="*/ 65 h 105"/>
                <a:gd name="T28" fmla="*/ 11 w 85"/>
                <a:gd name="T29" fmla="*/ 71 h 105"/>
                <a:gd name="T30" fmla="*/ 12 w 85"/>
                <a:gd name="T31" fmla="*/ 84 h 105"/>
                <a:gd name="T32" fmla="*/ 20 w 85"/>
                <a:gd name="T33" fmla="*/ 9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05">
                  <a:moveTo>
                    <a:pt x="21" y="87"/>
                  </a:moveTo>
                  <a:cubicBezTo>
                    <a:pt x="27" y="95"/>
                    <a:pt x="33" y="105"/>
                    <a:pt x="44" y="103"/>
                  </a:cubicBezTo>
                  <a:cubicBezTo>
                    <a:pt x="44" y="97"/>
                    <a:pt x="37" y="84"/>
                    <a:pt x="39" y="79"/>
                  </a:cubicBezTo>
                  <a:cubicBezTo>
                    <a:pt x="43" y="70"/>
                    <a:pt x="47" y="81"/>
                    <a:pt x="53" y="82"/>
                  </a:cubicBezTo>
                  <a:cubicBezTo>
                    <a:pt x="63" y="84"/>
                    <a:pt x="83" y="71"/>
                    <a:pt x="85" y="62"/>
                  </a:cubicBezTo>
                  <a:cubicBezTo>
                    <a:pt x="72" y="58"/>
                    <a:pt x="60" y="63"/>
                    <a:pt x="48" y="64"/>
                  </a:cubicBezTo>
                  <a:cubicBezTo>
                    <a:pt x="50" y="58"/>
                    <a:pt x="54" y="55"/>
                    <a:pt x="57" y="51"/>
                  </a:cubicBezTo>
                  <a:cubicBezTo>
                    <a:pt x="56" y="50"/>
                    <a:pt x="55" y="49"/>
                    <a:pt x="53" y="48"/>
                  </a:cubicBezTo>
                  <a:cubicBezTo>
                    <a:pt x="56" y="44"/>
                    <a:pt x="60" y="41"/>
                    <a:pt x="65" y="40"/>
                  </a:cubicBezTo>
                  <a:cubicBezTo>
                    <a:pt x="61" y="31"/>
                    <a:pt x="45" y="32"/>
                    <a:pt x="39" y="37"/>
                  </a:cubicBezTo>
                  <a:cubicBezTo>
                    <a:pt x="34" y="30"/>
                    <a:pt x="49" y="21"/>
                    <a:pt x="57" y="20"/>
                  </a:cubicBezTo>
                  <a:cubicBezTo>
                    <a:pt x="53" y="0"/>
                    <a:pt x="20" y="28"/>
                    <a:pt x="18" y="36"/>
                  </a:cubicBezTo>
                  <a:cubicBezTo>
                    <a:pt x="12" y="25"/>
                    <a:pt x="5" y="37"/>
                    <a:pt x="3" y="42"/>
                  </a:cubicBezTo>
                  <a:cubicBezTo>
                    <a:pt x="0" y="50"/>
                    <a:pt x="2" y="59"/>
                    <a:pt x="5" y="65"/>
                  </a:cubicBezTo>
                  <a:cubicBezTo>
                    <a:pt x="7" y="68"/>
                    <a:pt x="10" y="69"/>
                    <a:pt x="11" y="71"/>
                  </a:cubicBezTo>
                  <a:cubicBezTo>
                    <a:pt x="11" y="74"/>
                    <a:pt x="11" y="79"/>
                    <a:pt x="12" y="84"/>
                  </a:cubicBezTo>
                  <a:cubicBezTo>
                    <a:pt x="13" y="87"/>
                    <a:pt x="18" y="92"/>
                    <a:pt x="20" y="92"/>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03"/>
            <p:cNvSpPr>
              <a:spLocks/>
            </p:cNvSpPr>
            <p:nvPr userDrawn="1"/>
          </p:nvSpPr>
          <p:spPr bwMode="auto">
            <a:xfrm>
              <a:off x="4922805" y="-772489"/>
              <a:ext cx="175044" cy="338744"/>
            </a:xfrm>
            <a:custGeom>
              <a:avLst/>
              <a:gdLst>
                <a:gd name="T0" fmla="*/ 11 w 116"/>
                <a:gd name="T1" fmla="*/ 206 h 225"/>
                <a:gd name="T2" fmla="*/ 13 w 116"/>
                <a:gd name="T3" fmla="*/ 210 h 225"/>
                <a:gd name="T4" fmla="*/ 8 w 116"/>
                <a:gd name="T5" fmla="*/ 214 h 225"/>
                <a:gd name="T6" fmla="*/ 8 w 116"/>
                <a:gd name="T7" fmla="*/ 214 h 225"/>
                <a:gd name="T8" fmla="*/ 7 w 116"/>
                <a:gd name="T9" fmla="*/ 160 h 225"/>
                <a:gd name="T10" fmla="*/ 33 w 116"/>
                <a:gd name="T11" fmla="*/ 101 h 225"/>
                <a:gd name="T12" fmla="*/ 69 w 116"/>
                <a:gd name="T13" fmla="*/ 59 h 225"/>
                <a:gd name="T14" fmla="*/ 99 w 116"/>
                <a:gd name="T15" fmla="*/ 0 h 225"/>
                <a:gd name="T16" fmla="*/ 101 w 116"/>
                <a:gd name="T17" fmla="*/ 30 h 225"/>
                <a:gd name="T18" fmla="*/ 91 w 116"/>
                <a:gd name="T19" fmla="*/ 70 h 225"/>
                <a:gd name="T20" fmla="*/ 85 w 116"/>
                <a:gd name="T21" fmla="*/ 108 h 225"/>
                <a:gd name="T22" fmla="*/ 63 w 116"/>
                <a:gd name="T23" fmla="*/ 134 h 225"/>
                <a:gd name="T24" fmla="*/ 85 w 116"/>
                <a:gd name="T25" fmla="*/ 56 h 225"/>
                <a:gd name="T26" fmla="*/ 58 w 116"/>
                <a:gd name="T27" fmla="*/ 91 h 225"/>
                <a:gd name="T28" fmla="*/ 37 w 116"/>
                <a:gd name="T29" fmla="*/ 134 h 225"/>
                <a:gd name="T30" fmla="*/ 37 w 116"/>
                <a:gd name="T31" fmla="*/ 185 h 225"/>
                <a:gd name="T32" fmla="*/ 60 w 116"/>
                <a:gd name="T33" fmla="*/ 222 h 225"/>
                <a:gd name="T34" fmla="*/ 51 w 116"/>
                <a:gd name="T35" fmla="*/ 225 h 225"/>
                <a:gd name="T36" fmla="*/ 51 w 116"/>
                <a:gd name="T37" fmla="*/ 225 h 225"/>
                <a:gd name="T38" fmla="*/ 41 w 116"/>
                <a:gd name="T39" fmla="*/ 104 h 225"/>
                <a:gd name="T40" fmla="*/ 13 w 116"/>
                <a:gd name="T41" fmla="*/ 166 h 225"/>
                <a:gd name="T42" fmla="*/ 24 w 116"/>
                <a:gd name="T43"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225">
                  <a:moveTo>
                    <a:pt x="11" y="206"/>
                  </a:moveTo>
                  <a:cubicBezTo>
                    <a:pt x="11" y="207"/>
                    <a:pt x="12" y="209"/>
                    <a:pt x="13" y="210"/>
                  </a:cubicBezTo>
                  <a:cubicBezTo>
                    <a:pt x="12" y="211"/>
                    <a:pt x="9" y="213"/>
                    <a:pt x="8" y="214"/>
                  </a:cubicBezTo>
                  <a:cubicBezTo>
                    <a:pt x="8" y="214"/>
                    <a:pt x="8" y="214"/>
                    <a:pt x="8" y="214"/>
                  </a:cubicBezTo>
                  <a:cubicBezTo>
                    <a:pt x="0" y="200"/>
                    <a:pt x="4" y="175"/>
                    <a:pt x="7" y="160"/>
                  </a:cubicBezTo>
                  <a:cubicBezTo>
                    <a:pt x="13" y="138"/>
                    <a:pt x="18" y="118"/>
                    <a:pt x="33" y="101"/>
                  </a:cubicBezTo>
                  <a:cubicBezTo>
                    <a:pt x="45" y="89"/>
                    <a:pt x="60" y="74"/>
                    <a:pt x="69" y="59"/>
                  </a:cubicBezTo>
                  <a:cubicBezTo>
                    <a:pt x="82" y="40"/>
                    <a:pt x="88" y="18"/>
                    <a:pt x="99" y="0"/>
                  </a:cubicBezTo>
                  <a:cubicBezTo>
                    <a:pt x="116" y="3"/>
                    <a:pt x="105" y="19"/>
                    <a:pt x="101" y="30"/>
                  </a:cubicBezTo>
                  <a:cubicBezTo>
                    <a:pt x="98" y="43"/>
                    <a:pt x="94" y="57"/>
                    <a:pt x="91" y="70"/>
                  </a:cubicBezTo>
                  <a:cubicBezTo>
                    <a:pt x="88" y="82"/>
                    <a:pt x="89" y="97"/>
                    <a:pt x="85" y="108"/>
                  </a:cubicBezTo>
                  <a:cubicBezTo>
                    <a:pt x="82" y="121"/>
                    <a:pt x="72" y="127"/>
                    <a:pt x="63" y="134"/>
                  </a:cubicBezTo>
                  <a:cubicBezTo>
                    <a:pt x="77" y="114"/>
                    <a:pt x="84" y="79"/>
                    <a:pt x="85" y="56"/>
                  </a:cubicBezTo>
                  <a:cubicBezTo>
                    <a:pt x="71" y="64"/>
                    <a:pt x="65" y="78"/>
                    <a:pt x="58" y="91"/>
                  </a:cubicBezTo>
                  <a:cubicBezTo>
                    <a:pt x="52" y="105"/>
                    <a:pt x="42" y="119"/>
                    <a:pt x="37" y="134"/>
                  </a:cubicBezTo>
                  <a:cubicBezTo>
                    <a:pt x="31" y="149"/>
                    <a:pt x="32" y="169"/>
                    <a:pt x="37" y="185"/>
                  </a:cubicBezTo>
                  <a:cubicBezTo>
                    <a:pt x="42" y="197"/>
                    <a:pt x="53" y="209"/>
                    <a:pt x="60" y="222"/>
                  </a:cubicBezTo>
                  <a:cubicBezTo>
                    <a:pt x="58" y="224"/>
                    <a:pt x="54" y="225"/>
                    <a:pt x="51" y="225"/>
                  </a:cubicBezTo>
                  <a:cubicBezTo>
                    <a:pt x="51" y="225"/>
                    <a:pt x="51" y="225"/>
                    <a:pt x="51" y="225"/>
                  </a:cubicBezTo>
                  <a:cubicBezTo>
                    <a:pt x="26" y="191"/>
                    <a:pt x="26" y="144"/>
                    <a:pt x="41" y="104"/>
                  </a:cubicBezTo>
                  <a:cubicBezTo>
                    <a:pt x="27" y="118"/>
                    <a:pt x="17" y="149"/>
                    <a:pt x="13" y="166"/>
                  </a:cubicBezTo>
                  <a:cubicBezTo>
                    <a:pt x="10" y="186"/>
                    <a:pt x="17" y="204"/>
                    <a:pt x="24" y="222"/>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33"/>
            <p:cNvSpPr>
              <a:spLocks/>
            </p:cNvSpPr>
            <p:nvPr userDrawn="1"/>
          </p:nvSpPr>
          <p:spPr bwMode="auto">
            <a:xfrm>
              <a:off x="4814213" y="-321913"/>
              <a:ext cx="460302" cy="481372"/>
            </a:xfrm>
            <a:custGeom>
              <a:avLst/>
              <a:gdLst>
                <a:gd name="T0" fmla="*/ 7 w 306"/>
                <a:gd name="T1" fmla="*/ 163 h 318"/>
                <a:gd name="T2" fmla="*/ 16 w 306"/>
                <a:gd name="T3" fmla="*/ 201 h 318"/>
                <a:gd name="T4" fmla="*/ 53 w 306"/>
                <a:gd name="T5" fmla="*/ 239 h 318"/>
                <a:gd name="T6" fmla="*/ 100 w 306"/>
                <a:gd name="T7" fmla="*/ 274 h 318"/>
                <a:gd name="T8" fmla="*/ 157 w 306"/>
                <a:gd name="T9" fmla="*/ 304 h 318"/>
                <a:gd name="T10" fmla="*/ 241 w 306"/>
                <a:gd name="T11" fmla="*/ 309 h 318"/>
                <a:gd name="T12" fmla="*/ 282 w 306"/>
                <a:gd name="T13" fmla="*/ 286 h 318"/>
                <a:gd name="T14" fmla="*/ 306 w 306"/>
                <a:gd name="T15" fmla="*/ 262 h 318"/>
                <a:gd name="T16" fmla="*/ 306 w 306"/>
                <a:gd name="T17" fmla="*/ 247 h 318"/>
                <a:gd name="T18" fmla="*/ 306 w 306"/>
                <a:gd name="T19" fmla="*/ 247 h 318"/>
                <a:gd name="T20" fmla="*/ 306 w 306"/>
                <a:gd name="T21" fmla="*/ 247 h 318"/>
                <a:gd name="T22" fmla="*/ 283 w 306"/>
                <a:gd name="T23" fmla="*/ 263 h 318"/>
                <a:gd name="T24" fmla="*/ 258 w 306"/>
                <a:gd name="T25" fmla="*/ 268 h 318"/>
                <a:gd name="T26" fmla="*/ 246 w 306"/>
                <a:gd name="T27" fmla="*/ 256 h 318"/>
                <a:gd name="T28" fmla="*/ 225 w 306"/>
                <a:gd name="T29" fmla="*/ 252 h 318"/>
                <a:gd name="T30" fmla="*/ 223 w 306"/>
                <a:gd name="T31" fmla="*/ 248 h 318"/>
                <a:gd name="T32" fmla="*/ 216 w 306"/>
                <a:gd name="T33" fmla="*/ 247 h 318"/>
                <a:gd name="T34" fmla="*/ 206 w 306"/>
                <a:gd name="T35" fmla="*/ 246 h 318"/>
                <a:gd name="T36" fmla="*/ 163 w 306"/>
                <a:gd name="T37" fmla="*/ 252 h 318"/>
                <a:gd name="T38" fmla="*/ 140 w 306"/>
                <a:gd name="T39" fmla="*/ 250 h 318"/>
                <a:gd name="T40" fmla="*/ 111 w 306"/>
                <a:gd name="T41" fmla="*/ 243 h 318"/>
                <a:gd name="T42" fmla="*/ 86 w 306"/>
                <a:gd name="T43" fmla="*/ 227 h 318"/>
                <a:gd name="T44" fmla="*/ 75 w 306"/>
                <a:gd name="T45" fmla="*/ 214 h 318"/>
                <a:gd name="T46" fmla="*/ 63 w 306"/>
                <a:gd name="T47" fmla="*/ 202 h 318"/>
                <a:gd name="T48" fmla="*/ 57 w 306"/>
                <a:gd name="T49" fmla="*/ 192 h 318"/>
                <a:gd name="T50" fmla="*/ 50 w 306"/>
                <a:gd name="T51" fmla="*/ 187 h 318"/>
                <a:gd name="T52" fmla="*/ 18 w 306"/>
                <a:gd name="T53" fmla="*/ 154 h 318"/>
                <a:gd name="T54" fmla="*/ 30 w 306"/>
                <a:gd name="T55" fmla="*/ 121 h 318"/>
                <a:gd name="T56" fmla="*/ 64 w 306"/>
                <a:gd name="T57" fmla="*/ 75 h 318"/>
                <a:gd name="T58" fmla="*/ 63 w 306"/>
                <a:gd name="T59" fmla="*/ 62 h 318"/>
                <a:gd name="T60" fmla="*/ 78 w 306"/>
                <a:gd name="T61" fmla="*/ 39 h 318"/>
                <a:gd name="T62" fmla="*/ 117 w 306"/>
                <a:gd name="T63" fmla="*/ 19 h 318"/>
                <a:gd name="T64" fmla="*/ 72 w 306"/>
                <a:gd name="T65" fmla="*/ 26 h 318"/>
                <a:gd name="T66" fmla="*/ 53 w 306"/>
                <a:gd name="T67" fmla="*/ 46 h 318"/>
                <a:gd name="T68" fmla="*/ 35 w 306"/>
                <a:gd name="T69" fmla="*/ 65 h 318"/>
                <a:gd name="T70" fmla="*/ 8 w 306"/>
                <a:gd name="T71" fmla="*/ 116 h 318"/>
                <a:gd name="T72" fmla="*/ 2 w 306"/>
                <a:gd name="T73" fmla="*/ 148 h 318"/>
                <a:gd name="T74" fmla="*/ 11 w 306"/>
                <a:gd name="T75" fmla="*/ 165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6" h="318">
                  <a:moveTo>
                    <a:pt x="7" y="163"/>
                  </a:moveTo>
                  <a:cubicBezTo>
                    <a:pt x="15" y="175"/>
                    <a:pt x="12" y="188"/>
                    <a:pt x="16" y="201"/>
                  </a:cubicBezTo>
                  <a:cubicBezTo>
                    <a:pt x="22" y="220"/>
                    <a:pt x="39" y="228"/>
                    <a:pt x="53" y="239"/>
                  </a:cubicBezTo>
                  <a:cubicBezTo>
                    <a:pt x="69" y="251"/>
                    <a:pt x="84" y="263"/>
                    <a:pt x="100" y="274"/>
                  </a:cubicBezTo>
                  <a:cubicBezTo>
                    <a:pt x="117" y="286"/>
                    <a:pt x="137" y="296"/>
                    <a:pt x="157" y="304"/>
                  </a:cubicBezTo>
                  <a:cubicBezTo>
                    <a:pt x="181" y="315"/>
                    <a:pt x="214" y="318"/>
                    <a:pt x="241" y="309"/>
                  </a:cubicBezTo>
                  <a:cubicBezTo>
                    <a:pt x="255" y="303"/>
                    <a:pt x="270" y="294"/>
                    <a:pt x="282" y="286"/>
                  </a:cubicBezTo>
                  <a:cubicBezTo>
                    <a:pt x="290" y="280"/>
                    <a:pt x="303" y="273"/>
                    <a:pt x="306" y="262"/>
                  </a:cubicBezTo>
                  <a:cubicBezTo>
                    <a:pt x="305" y="259"/>
                    <a:pt x="304" y="250"/>
                    <a:pt x="306" y="247"/>
                  </a:cubicBezTo>
                  <a:cubicBezTo>
                    <a:pt x="306" y="247"/>
                    <a:pt x="306" y="247"/>
                    <a:pt x="306" y="247"/>
                  </a:cubicBezTo>
                  <a:cubicBezTo>
                    <a:pt x="306" y="247"/>
                    <a:pt x="306" y="247"/>
                    <a:pt x="306" y="247"/>
                  </a:cubicBezTo>
                  <a:cubicBezTo>
                    <a:pt x="300" y="252"/>
                    <a:pt x="291" y="259"/>
                    <a:pt x="283" y="263"/>
                  </a:cubicBezTo>
                  <a:cubicBezTo>
                    <a:pt x="276" y="266"/>
                    <a:pt x="266" y="268"/>
                    <a:pt x="258" y="268"/>
                  </a:cubicBezTo>
                  <a:cubicBezTo>
                    <a:pt x="254" y="267"/>
                    <a:pt x="242" y="263"/>
                    <a:pt x="246" y="256"/>
                  </a:cubicBezTo>
                  <a:cubicBezTo>
                    <a:pt x="237" y="258"/>
                    <a:pt x="231" y="258"/>
                    <a:pt x="225" y="252"/>
                  </a:cubicBezTo>
                  <a:cubicBezTo>
                    <a:pt x="224" y="251"/>
                    <a:pt x="225" y="249"/>
                    <a:pt x="223" y="248"/>
                  </a:cubicBezTo>
                  <a:cubicBezTo>
                    <a:pt x="221" y="247"/>
                    <a:pt x="217" y="247"/>
                    <a:pt x="216" y="247"/>
                  </a:cubicBezTo>
                  <a:cubicBezTo>
                    <a:pt x="213" y="247"/>
                    <a:pt x="210" y="247"/>
                    <a:pt x="206" y="246"/>
                  </a:cubicBezTo>
                  <a:cubicBezTo>
                    <a:pt x="191" y="245"/>
                    <a:pt x="177" y="250"/>
                    <a:pt x="163" y="252"/>
                  </a:cubicBezTo>
                  <a:cubicBezTo>
                    <a:pt x="155" y="253"/>
                    <a:pt x="148" y="251"/>
                    <a:pt x="140" y="250"/>
                  </a:cubicBezTo>
                  <a:cubicBezTo>
                    <a:pt x="130" y="247"/>
                    <a:pt x="120" y="247"/>
                    <a:pt x="111" y="243"/>
                  </a:cubicBezTo>
                  <a:cubicBezTo>
                    <a:pt x="101" y="239"/>
                    <a:pt x="94" y="234"/>
                    <a:pt x="86" y="227"/>
                  </a:cubicBezTo>
                  <a:cubicBezTo>
                    <a:pt x="83" y="223"/>
                    <a:pt x="78" y="217"/>
                    <a:pt x="75" y="214"/>
                  </a:cubicBezTo>
                  <a:cubicBezTo>
                    <a:pt x="78" y="211"/>
                    <a:pt x="65" y="204"/>
                    <a:pt x="63" y="202"/>
                  </a:cubicBezTo>
                  <a:cubicBezTo>
                    <a:pt x="60" y="199"/>
                    <a:pt x="59" y="196"/>
                    <a:pt x="57" y="192"/>
                  </a:cubicBezTo>
                  <a:cubicBezTo>
                    <a:pt x="55" y="191"/>
                    <a:pt x="52" y="189"/>
                    <a:pt x="50" y="187"/>
                  </a:cubicBezTo>
                  <a:cubicBezTo>
                    <a:pt x="38" y="177"/>
                    <a:pt x="28" y="165"/>
                    <a:pt x="18" y="154"/>
                  </a:cubicBezTo>
                  <a:cubicBezTo>
                    <a:pt x="4" y="141"/>
                    <a:pt x="20" y="129"/>
                    <a:pt x="30" y="121"/>
                  </a:cubicBezTo>
                  <a:cubicBezTo>
                    <a:pt x="45" y="109"/>
                    <a:pt x="60" y="94"/>
                    <a:pt x="64" y="75"/>
                  </a:cubicBezTo>
                  <a:cubicBezTo>
                    <a:pt x="54" y="74"/>
                    <a:pt x="57" y="67"/>
                    <a:pt x="63" y="62"/>
                  </a:cubicBezTo>
                  <a:cubicBezTo>
                    <a:pt x="70" y="54"/>
                    <a:pt x="72" y="48"/>
                    <a:pt x="78" y="39"/>
                  </a:cubicBezTo>
                  <a:cubicBezTo>
                    <a:pt x="84" y="27"/>
                    <a:pt x="102" y="18"/>
                    <a:pt x="117" y="19"/>
                  </a:cubicBezTo>
                  <a:cubicBezTo>
                    <a:pt x="105" y="0"/>
                    <a:pt x="83" y="16"/>
                    <a:pt x="72" y="26"/>
                  </a:cubicBezTo>
                  <a:cubicBezTo>
                    <a:pt x="66" y="32"/>
                    <a:pt x="59" y="39"/>
                    <a:pt x="53" y="46"/>
                  </a:cubicBezTo>
                  <a:cubicBezTo>
                    <a:pt x="47" y="52"/>
                    <a:pt x="41" y="58"/>
                    <a:pt x="35" y="65"/>
                  </a:cubicBezTo>
                  <a:cubicBezTo>
                    <a:pt x="23" y="80"/>
                    <a:pt x="13" y="97"/>
                    <a:pt x="8" y="116"/>
                  </a:cubicBezTo>
                  <a:cubicBezTo>
                    <a:pt x="6" y="126"/>
                    <a:pt x="0" y="138"/>
                    <a:pt x="2" y="148"/>
                  </a:cubicBezTo>
                  <a:cubicBezTo>
                    <a:pt x="3" y="152"/>
                    <a:pt x="6" y="164"/>
                    <a:pt x="11" y="165"/>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34"/>
            <p:cNvSpPr>
              <a:spLocks/>
            </p:cNvSpPr>
            <p:nvPr userDrawn="1"/>
          </p:nvSpPr>
          <p:spPr bwMode="auto">
            <a:xfrm>
              <a:off x="5167544" y="-736832"/>
              <a:ext cx="319294" cy="416540"/>
            </a:xfrm>
            <a:custGeom>
              <a:avLst/>
              <a:gdLst>
                <a:gd name="T0" fmla="*/ 7 w 211"/>
                <a:gd name="T1" fmla="*/ 47 h 276"/>
                <a:gd name="T2" fmla="*/ 9 w 211"/>
                <a:gd name="T3" fmla="*/ 89 h 276"/>
                <a:gd name="T4" fmla="*/ 9 w 211"/>
                <a:gd name="T5" fmla="*/ 166 h 276"/>
                <a:gd name="T6" fmla="*/ 79 w 211"/>
                <a:gd name="T7" fmla="*/ 276 h 276"/>
                <a:gd name="T8" fmla="*/ 82 w 211"/>
                <a:gd name="T9" fmla="*/ 247 h 276"/>
                <a:gd name="T10" fmla="*/ 57 w 211"/>
                <a:gd name="T11" fmla="*/ 216 h 276"/>
                <a:gd name="T12" fmla="*/ 50 w 211"/>
                <a:gd name="T13" fmla="*/ 181 h 276"/>
                <a:gd name="T14" fmla="*/ 62 w 211"/>
                <a:gd name="T15" fmla="*/ 113 h 276"/>
                <a:gd name="T16" fmla="*/ 38 w 211"/>
                <a:gd name="T17" fmla="*/ 56 h 276"/>
                <a:gd name="T18" fmla="*/ 95 w 211"/>
                <a:gd name="T19" fmla="*/ 63 h 276"/>
                <a:gd name="T20" fmla="*/ 123 w 211"/>
                <a:gd name="T21" fmla="*/ 98 h 276"/>
                <a:gd name="T22" fmla="*/ 120 w 211"/>
                <a:gd name="T23" fmla="*/ 74 h 276"/>
                <a:gd name="T24" fmla="*/ 151 w 211"/>
                <a:gd name="T25" fmla="*/ 95 h 276"/>
                <a:gd name="T26" fmla="*/ 160 w 211"/>
                <a:gd name="T27" fmla="*/ 71 h 276"/>
                <a:gd name="T28" fmla="*/ 181 w 211"/>
                <a:gd name="T29" fmla="*/ 79 h 276"/>
                <a:gd name="T30" fmla="*/ 211 w 211"/>
                <a:gd name="T31" fmla="*/ 121 h 276"/>
                <a:gd name="T32" fmla="*/ 184 w 211"/>
                <a:gd name="T33" fmla="*/ 54 h 276"/>
                <a:gd name="T34" fmla="*/ 109 w 211"/>
                <a:gd name="T35" fmla="*/ 25 h 276"/>
                <a:gd name="T36" fmla="*/ 73 w 211"/>
                <a:gd name="T37" fmla="*/ 14 h 276"/>
                <a:gd name="T38" fmla="*/ 36 w 211"/>
                <a:gd name="T39" fmla="*/ 4 h 276"/>
                <a:gd name="T40" fmla="*/ 13 w 211"/>
                <a:gd name="T41" fmla="*/ 27 h 276"/>
                <a:gd name="T42" fmla="*/ 8 w 211"/>
                <a:gd name="T43" fmla="*/ 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76">
                  <a:moveTo>
                    <a:pt x="7" y="47"/>
                  </a:moveTo>
                  <a:cubicBezTo>
                    <a:pt x="10" y="56"/>
                    <a:pt x="6" y="77"/>
                    <a:pt x="9" y="89"/>
                  </a:cubicBezTo>
                  <a:cubicBezTo>
                    <a:pt x="8" y="115"/>
                    <a:pt x="2" y="140"/>
                    <a:pt x="9" y="166"/>
                  </a:cubicBezTo>
                  <a:cubicBezTo>
                    <a:pt x="17" y="207"/>
                    <a:pt x="28" y="268"/>
                    <a:pt x="79" y="276"/>
                  </a:cubicBezTo>
                  <a:cubicBezTo>
                    <a:pt x="75" y="269"/>
                    <a:pt x="57" y="239"/>
                    <a:pt x="82" y="247"/>
                  </a:cubicBezTo>
                  <a:cubicBezTo>
                    <a:pt x="80" y="234"/>
                    <a:pt x="62" y="228"/>
                    <a:pt x="57" y="216"/>
                  </a:cubicBezTo>
                  <a:cubicBezTo>
                    <a:pt x="51" y="205"/>
                    <a:pt x="51" y="191"/>
                    <a:pt x="50" y="181"/>
                  </a:cubicBezTo>
                  <a:cubicBezTo>
                    <a:pt x="48" y="170"/>
                    <a:pt x="36" y="96"/>
                    <a:pt x="62" y="113"/>
                  </a:cubicBezTo>
                  <a:cubicBezTo>
                    <a:pt x="57" y="96"/>
                    <a:pt x="48" y="73"/>
                    <a:pt x="38" y="56"/>
                  </a:cubicBezTo>
                  <a:cubicBezTo>
                    <a:pt x="50" y="42"/>
                    <a:pt x="82" y="53"/>
                    <a:pt x="95" y="63"/>
                  </a:cubicBezTo>
                  <a:cubicBezTo>
                    <a:pt x="107" y="72"/>
                    <a:pt x="113" y="85"/>
                    <a:pt x="123" y="98"/>
                  </a:cubicBezTo>
                  <a:cubicBezTo>
                    <a:pt x="122" y="89"/>
                    <a:pt x="118" y="82"/>
                    <a:pt x="120" y="74"/>
                  </a:cubicBezTo>
                  <a:cubicBezTo>
                    <a:pt x="128" y="83"/>
                    <a:pt x="140" y="92"/>
                    <a:pt x="151" y="95"/>
                  </a:cubicBezTo>
                  <a:cubicBezTo>
                    <a:pt x="154" y="88"/>
                    <a:pt x="155" y="74"/>
                    <a:pt x="160" y="71"/>
                  </a:cubicBezTo>
                  <a:cubicBezTo>
                    <a:pt x="166" y="70"/>
                    <a:pt x="174" y="76"/>
                    <a:pt x="181" y="79"/>
                  </a:cubicBezTo>
                  <a:cubicBezTo>
                    <a:pt x="196" y="89"/>
                    <a:pt x="208" y="102"/>
                    <a:pt x="211" y="121"/>
                  </a:cubicBezTo>
                  <a:cubicBezTo>
                    <a:pt x="211" y="98"/>
                    <a:pt x="197" y="72"/>
                    <a:pt x="184" y="54"/>
                  </a:cubicBezTo>
                  <a:cubicBezTo>
                    <a:pt x="167" y="29"/>
                    <a:pt x="136" y="27"/>
                    <a:pt x="109" y="25"/>
                  </a:cubicBezTo>
                  <a:cubicBezTo>
                    <a:pt x="94" y="22"/>
                    <a:pt x="85" y="23"/>
                    <a:pt x="73" y="14"/>
                  </a:cubicBezTo>
                  <a:cubicBezTo>
                    <a:pt x="62" y="7"/>
                    <a:pt x="50" y="0"/>
                    <a:pt x="36" y="4"/>
                  </a:cubicBezTo>
                  <a:cubicBezTo>
                    <a:pt x="21" y="6"/>
                    <a:pt x="18" y="15"/>
                    <a:pt x="13" y="27"/>
                  </a:cubicBezTo>
                  <a:cubicBezTo>
                    <a:pt x="10" y="36"/>
                    <a:pt x="0" y="51"/>
                    <a:pt x="8" y="60"/>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28"/>
            <p:cNvSpPr>
              <a:spLocks/>
            </p:cNvSpPr>
            <p:nvPr userDrawn="1"/>
          </p:nvSpPr>
          <p:spPr bwMode="auto">
            <a:xfrm>
              <a:off x="4881320" y="-625461"/>
              <a:ext cx="948158" cy="1319315"/>
            </a:xfrm>
            <a:custGeom>
              <a:avLst/>
              <a:gdLst>
                <a:gd name="T0" fmla="*/ 334 w 629"/>
                <a:gd name="T1" fmla="*/ 294 h 874"/>
                <a:gd name="T2" fmla="*/ 312 w 629"/>
                <a:gd name="T3" fmla="*/ 258 h 874"/>
                <a:gd name="T4" fmla="*/ 283 w 629"/>
                <a:gd name="T5" fmla="*/ 240 h 874"/>
                <a:gd name="T6" fmla="*/ 257 w 629"/>
                <a:gd name="T7" fmla="*/ 224 h 874"/>
                <a:gd name="T8" fmla="*/ 190 w 629"/>
                <a:gd name="T9" fmla="*/ 217 h 874"/>
                <a:gd name="T10" fmla="*/ 134 w 629"/>
                <a:gd name="T11" fmla="*/ 243 h 874"/>
                <a:gd name="T12" fmla="*/ 49 w 629"/>
                <a:gd name="T13" fmla="*/ 327 h 874"/>
                <a:gd name="T14" fmla="*/ 13 w 629"/>
                <a:gd name="T15" fmla="*/ 379 h 874"/>
                <a:gd name="T16" fmla="*/ 5 w 629"/>
                <a:gd name="T17" fmla="*/ 436 h 874"/>
                <a:gd name="T18" fmla="*/ 23 w 629"/>
                <a:gd name="T19" fmla="*/ 486 h 874"/>
                <a:gd name="T20" fmla="*/ 70 w 629"/>
                <a:gd name="T21" fmla="*/ 528 h 874"/>
                <a:gd name="T22" fmla="*/ 128 w 629"/>
                <a:gd name="T23" fmla="*/ 563 h 874"/>
                <a:gd name="T24" fmla="*/ 186 w 629"/>
                <a:gd name="T25" fmla="*/ 584 h 874"/>
                <a:gd name="T26" fmla="*/ 186 w 629"/>
                <a:gd name="T27" fmla="*/ 584 h 874"/>
                <a:gd name="T28" fmla="*/ 185 w 629"/>
                <a:gd name="T29" fmla="*/ 643 h 874"/>
                <a:gd name="T30" fmla="*/ 211 w 629"/>
                <a:gd name="T31" fmla="*/ 704 h 874"/>
                <a:gd name="T32" fmla="*/ 245 w 629"/>
                <a:gd name="T33" fmla="*/ 751 h 874"/>
                <a:gd name="T34" fmla="*/ 273 w 629"/>
                <a:gd name="T35" fmla="*/ 806 h 874"/>
                <a:gd name="T36" fmla="*/ 304 w 629"/>
                <a:gd name="T37" fmla="*/ 855 h 874"/>
                <a:gd name="T38" fmla="*/ 330 w 629"/>
                <a:gd name="T39" fmla="*/ 870 h 874"/>
                <a:gd name="T40" fmla="*/ 356 w 629"/>
                <a:gd name="T41" fmla="*/ 864 h 874"/>
                <a:gd name="T42" fmla="*/ 372 w 629"/>
                <a:gd name="T43" fmla="*/ 868 h 874"/>
                <a:gd name="T44" fmla="*/ 390 w 629"/>
                <a:gd name="T45" fmla="*/ 862 h 874"/>
                <a:gd name="T46" fmla="*/ 417 w 629"/>
                <a:gd name="T47" fmla="*/ 846 h 874"/>
                <a:gd name="T48" fmla="*/ 465 w 629"/>
                <a:gd name="T49" fmla="*/ 810 h 874"/>
                <a:gd name="T50" fmla="*/ 518 w 629"/>
                <a:gd name="T51" fmla="*/ 739 h 874"/>
                <a:gd name="T52" fmla="*/ 544 w 629"/>
                <a:gd name="T53" fmla="*/ 700 h 874"/>
                <a:gd name="T54" fmla="*/ 541 w 629"/>
                <a:gd name="T55" fmla="*/ 656 h 874"/>
                <a:gd name="T56" fmla="*/ 566 w 629"/>
                <a:gd name="T57" fmla="*/ 640 h 874"/>
                <a:gd name="T58" fmla="*/ 587 w 629"/>
                <a:gd name="T59" fmla="*/ 612 h 874"/>
                <a:gd name="T60" fmla="*/ 612 w 629"/>
                <a:gd name="T61" fmla="*/ 553 h 874"/>
                <a:gd name="T62" fmla="*/ 617 w 629"/>
                <a:gd name="T63" fmla="*/ 519 h 874"/>
                <a:gd name="T64" fmla="*/ 616 w 629"/>
                <a:gd name="T65" fmla="*/ 490 h 874"/>
                <a:gd name="T66" fmla="*/ 623 w 629"/>
                <a:gd name="T67" fmla="*/ 420 h 874"/>
                <a:gd name="T68" fmla="*/ 589 w 629"/>
                <a:gd name="T69" fmla="*/ 352 h 874"/>
                <a:gd name="T70" fmla="*/ 535 w 629"/>
                <a:gd name="T71" fmla="*/ 273 h 874"/>
                <a:gd name="T72" fmla="*/ 487 w 629"/>
                <a:gd name="T73" fmla="*/ 232 h 874"/>
                <a:gd name="T74" fmla="*/ 437 w 629"/>
                <a:gd name="T75" fmla="*/ 248 h 874"/>
                <a:gd name="T76" fmla="*/ 451 w 629"/>
                <a:gd name="T77" fmla="*/ 175 h 874"/>
                <a:gd name="T78" fmla="*/ 442 w 629"/>
                <a:gd name="T79" fmla="*/ 94 h 874"/>
                <a:gd name="T80" fmla="*/ 401 w 629"/>
                <a:gd name="T81" fmla="*/ 44 h 874"/>
                <a:gd name="T82" fmla="*/ 367 w 629"/>
                <a:gd name="T83" fmla="*/ 30 h 874"/>
                <a:gd name="T84" fmla="*/ 325 w 629"/>
                <a:gd name="T85" fmla="*/ 27 h 874"/>
                <a:gd name="T86" fmla="*/ 259 w 629"/>
                <a:gd name="T87" fmla="*/ 20 h 874"/>
                <a:gd name="T88" fmla="*/ 239 w 629"/>
                <a:gd name="T89" fmla="*/ 97 h 874"/>
                <a:gd name="T90" fmla="*/ 274 w 629"/>
                <a:gd name="T91" fmla="*/ 241 h 874"/>
                <a:gd name="T92" fmla="*/ 324 w 629"/>
                <a:gd name="T93" fmla="*/ 278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9" h="874">
                  <a:moveTo>
                    <a:pt x="334" y="294"/>
                  </a:moveTo>
                  <a:cubicBezTo>
                    <a:pt x="326" y="282"/>
                    <a:pt x="320" y="267"/>
                    <a:pt x="312" y="258"/>
                  </a:cubicBezTo>
                  <a:cubicBezTo>
                    <a:pt x="304" y="251"/>
                    <a:pt x="292" y="247"/>
                    <a:pt x="283" y="240"/>
                  </a:cubicBezTo>
                  <a:cubicBezTo>
                    <a:pt x="275" y="234"/>
                    <a:pt x="266" y="227"/>
                    <a:pt x="257" y="224"/>
                  </a:cubicBezTo>
                  <a:cubicBezTo>
                    <a:pt x="235" y="214"/>
                    <a:pt x="212" y="215"/>
                    <a:pt x="190" y="217"/>
                  </a:cubicBezTo>
                  <a:cubicBezTo>
                    <a:pt x="164" y="221"/>
                    <a:pt x="153" y="225"/>
                    <a:pt x="134" y="243"/>
                  </a:cubicBezTo>
                  <a:cubicBezTo>
                    <a:pt x="105" y="272"/>
                    <a:pt x="74" y="295"/>
                    <a:pt x="49" y="327"/>
                  </a:cubicBezTo>
                  <a:cubicBezTo>
                    <a:pt x="35" y="342"/>
                    <a:pt x="22" y="359"/>
                    <a:pt x="13" y="379"/>
                  </a:cubicBezTo>
                  <a:cubicBezTo>
                    <a:pt x="1" y="397"/>
                    <a:pt x="0" y="416"/>
                    <a:pt x="5" y="436"/>
                  </a:cubicBezTo>
                  <a:cubicBezTo>
                    <a:pt x="11" y="454"/>
                    <a:pt x="12" y="472"/>
                    <a:pt x="23" y="486"/>
                  </a:cubicBezTo>
                  <a:cubicBezTo>
                    <a:pt x="35" y="502"/>
                    <a:pt x="53" y="517"/>
                    <a:pt x="70" y="528"/>
                  </a:cubicBezTo>
                  <a:cubicBezTo>
                    <a:pt x="88" y="540"/>
                    <a:pt x="107" y="552"/>
                    <a:pt x="128" y="563"/>
                  </a:cubicBezTo>
                  <a:cubicBezTo>
                    <a:pt x="146" y="575"/>
                    <a:pt x="165" y="578"/>
                    <a:pt x="186" y="584"/>
                  </a:cubicBezTo>
                  <a:cubicBezTo>
                    <a:pt x="186" y="584"/>
                    <a:pt x="186" y="584"/>
                    <a:pt x="186" y="584"/>
                  </a:cubicBezTo>
                  <a:cubicBezTo>
                    <a:pt x="170" y="596"/>
                    <a:pt x="181" y="629"/>
                    <a:pt x="185" y="643"/>
                  </a:cubicBezTo>
                  <a:cubicBezTo>
                    <a:pt x="192" y="664"/>
                    <a:pt x="200" y="685"/>
                    <a:pt x="211" y="704"/>
                  </a:cubicBezTo>
                  <a:cubicBezTo>
                    <a:pt x="222" y="721"/>
                    <a:pt x="234" y="734"/>
                    <a:pt x="245" y="751"/>
                  </a:cubicBezTo>
                  <a:cubicBezTo>
                    <a:pt x="255" y="768"/>
                    <a:pt x="262" y="788"/>
                    <a:pt x="273" y="806"/>
                  </a:cubicBezTo>
                  <a:cubicBezTo>
                    <a:pt x="283" y="823"/>
                    <a:pt x="289" y="841"/>
                    <a:pt x="304" y="855"/>
                  </a:cubicBezTo>
                  <a:cubicBezTo>
                    <a:pt x="312" y="864"/>
                    <a:pt x="319" y="867"/>
                    <a:pt x="330" y="870"/>
                  </a:cubicBezTo>
                  <a:cubicBezTo>
                    <a:pt x="343" y="874"/>
                    <a:pt x="344" y="864"/>
                    <a:pt x="356" y="864"/>
                  </a:cubicBezTo>
                  <a:cubicBezTo>
                    <a:pt x="360" y="863"/>
                    <a:pt x="368" y="868"/>
                    <a:pt x="372" y="868"/>
                  </a:cubicBezTo>
                  <a:cubicBezTo>
                    <a:pt x="380" y="868"/>
                    <a:pt x="383" y="866"/>
                    <a:pt x="390" y="862"/>
                  </a:cubicBezTo>
                  <a:cubicBezTo>
                    <a:pt x="398" y="857"/>
                    <a:pt x="409" y="851"/>
                    <a:pt x="417" y="846"/>
                  </a:cubicBezTo>
                  <a:cubicBezTo>
                    <a:pt x="436" y="834"/>
                    <a:pt x="454" y="826"/>
                    <a:pt x="465" y="810"/>
                  </a:cubicBezTo>
                  <a:cubicBezTo>
                    <a:pt x="484" y="787"/>
                    <a:pt x="497" y="758"/>
                    <a:pt x="518" y="739"/>
                  </a:cubicBezTo>
                  <a:cubicBezTo>
                    <a:pt x="529" y="725"/>
                    <a:pt x="541" y="718"/>
                    <a:pt x="544" y="700"/>
                  </a:cubicBezTo>
                  <a:cubicBezTo>
                    <a:pt x="545" y="686"/>
                    <a:pt x="544" y="670"/>
                    <a:pt x="541" y="656"/>
                  </a:cubicBezTo>
                  <a:cubicBezTo>
                    <a:pt x="551" y="649"/>
                    <a:pt x="559" y="652"/>
                    <a:pt x="566" y="640"/>
                  </a:cubicBezTo>
                  <a:cubicBezTo>
                    <a:pt x="575" y="631"/>
                    <a:pt x="578" y="622"/>
                    <a:pt x="587" y="612"/>
                  </a:cubicBezTo>
                  <a:cubicBezTo>
                    <a:pt x="601" y="594"/>
                    <a:pt x="607" y="576"/>
                    <a:pt x="612" y="553"/>
                  </a:cubicBezTo>
                  <a:cubicBezTo>
                    <a:pt x="614" y="542"/>
                    <a:pt x="617" y="531"/>
                    <a:pt x="617" y="519"/>
                  </a:cubicBezTo>
                  <a:cubicBezTo>
                    <a:pt x="617" y="508"/>
                    <a:pt x="615" y="500"/>
                    <a:pt x="616" y="490"/>
                  </a:cubicBezTo>
                  <a:cubicBezTo>
                    <a:pt x="620" y="466"/>
                    <a:pt x="629" y="445"/>
                    <a:pt x="623" y="420"/>
                  </a:cubicBezTo>
                  <a:cubicBezTo>
                    <a:pt x="619" y="398"/>
                    <a:pt x="602" y="373"/>
                    <a:pt x="589" y="352"/>
                  </a:cubicBezTo>
                  <a:cubicBezTo>
                    <a:pt x="573" y="325"/>
                    <a:pt x="555" y="299"/>
                    <a:pt x="535" y="273"/>
                  </a:cubicBezTo>
                  <a:cubicBezTo>
                    <a:pt x="523" y="257"/>
                    <a:pt x="509" y="238"/>
                    <a:pt x="487" y="232"/>
                  </a:cubicBezTo>
                  <a:cubicBezTo>
                    <a:pt x="468" y="227"/>
                    <a:pt x="455" y="240"/>
                    <a:pt x="437" y="248"/>
                  </a:cubicBezTo>
                  <a:cubicBezTo>
                    <a:pt x="427" y="224"/>
                    <a:pt x="445" y="197"/>
                    <a:pt x="451" y="175"/>
                  </a:cubicBezTo>
                  <a:cubicBezTo>
                    <a:pt x="459" y="149"/>
                    <a:pt x="449" y="118"/>
                    <a:pt x="442" y="94"/>
                  </a:cubicBezTo>
                  <a:cubicBezTo>
                    <a:pt x="432" y="70"/>
                    <a:pt x="423" y="54"/>
                    <a:pt x="401" y="44"/>
                  </a:cubicBezTo>
                  <a:cubicBezTo>
                    <a:pt x="391" y="39"/>
                    <a:pt x="378" y="33"/>
                    <a:pt x="367" y="30"/>
                  </a:cubicBezTo>
                  <a:cubicBezTo>
                    <a:pt x="353" y="27"/>
                    <a:pt x="339" y="30"/>
                    <a:pt x="325" y="27"/>
                  </a:cubicBezTo>
                  <a:cubicBezTo>
                    <a:pt x="301" y="21"/>
                    <a:pt x="286" y="0"/>
                    <a:pt x="259" y="20"/>
                  </a:cubicBezTo>
                  <a:cubicBezTo>
                    <a:pt x="237" y="38"/>
                    <a:pt x="238" y="72"/>
                    <a:pt x="239" y="97"/>
                  </a:cubicBezTo>
                  <a:cubicBezTo>
                    <a:pt x="240" y="145"/>
                    <a:pt x="238" y="204"/>
                    <a:pt x="274" y="241"/>
                  </a:cubicBezTo>
                  <a:cubicBezTo>
                    <a:pt x="280" y="247"/>
                    <a:pt x="322" y="287"/>
                    <a:pt x="324" y="278"/>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29"/>
            <p:cNvSpPr>
              <a:spLocks/>
            </p:cNvSpPr>
            <p:nvPr userDrawn="1"/>
          </p:nvSpPr>
          <p:spPr bwMode="auto">
            <a:xfrm>
              <a:off x="4953757" y="-536318"/>
              <a:ext cx="893050" cy="1186411"/>
            </a:xfrm>
            <a:custGeom>
              <a:avLst/>
              <a:gdLst>
                <a:gd name="T0" fmla="*/ 311 w 592"/>
                <a:gd name="T1" fmla="*/ 420 h 786"/>
                <a:gd name="T2" fmla="*/ 250 w 592"/>
                <a:gd name="T3" fmla="*/ 454 h 786"/>
                <a:gd name="T4" fmla="*/ 209 w 592"/>
                <a:gd name="T5" fmla="*/ 462 h 786"/>
                <a:gd name="T6" fmla="*/ 133 w 592"/>
                <a:gd name="T7" fmla="*/ 447 h 786"/>
                <a:gd name="T8" fmla="*/ 74 w 592"/>
                <a:gd name="T9" fmla="*/ 411 h 786"/>
                <a:gd name="T10" fmla="*/ 0 w 592"/>
                <a:gd name="T11" fmla="*/ 364 h 786"/>
                <a:gd name="T12" fmla="*/ 39 w 592"/>
                <a:gd name="T13" fmla="*/ 334 h 786"/>
                <a:gd name="T14" fmla="*/ 70 w 592"/>
                <a:gd name="T15" fmla="*/ 304 h 786"/>
                <a:gd name="T16" fmla="*/ 78 w 592"/>
                <a:gd name="T17" fmla="*/ 278 h 786"/>
                <a:gd name="T18" fmla="*/ 186 w 592"/>
                <a:gd name="T19" fmla="*/ 230 h 786"/>
                <a:gd name="T20" fmla="*/ 288 w 592"/>
                <a:gd name="T21" fmla="*/ 234 h 786"/>
                <a:gd name="T22" fmla="*/ 315 w 592"/>
                <a:gd name="T23" fmla="*/ 192 h 786"/>
                <a:gd name="T24" fmla="*/ 281 w 592"/>
                <a:gd name="T25" fmla="*/ 69 h 786"/>
                <a:gd name="T26" fmla="*/ 293 w 592"/>
                <a:gd name="T27" fmla="*/ 73 h 786"/>
                <a:gd name="T28" fmla="*/ 272 w 592"/>
                <a:gd name="T29" fmla="*/ 0 h 786"/>
                <a:gd name="T30" fmla="*/ 362 w 592"/>
                <a:gd name="T31" fmla="*/ 62 h 786"/>
                <a:gd name="T32" fmla="*/ 389 w 592"/>
                <a:gd name="T33" fmla="*/ 83 h 786"/>
                <a:gd name="T34" fmla="*/ 409 w 592"/>
                <a:gd name="T35" fmla="*/ 155 h 786"/>
                <a:gd name="T36" fmla="*/ 454 w 592"/>
                <a:gd name="T37" fmla="*/ 211 h 786"/>
                <a:gd name="T38" fmla="*/ 499 w 592"/>
                <a:gd name="T39" fmla="*/ 252 h 786"/>
                <a:gd name="T40" fmla="*/ 539 w 592"/>
                <a:gd name="T41" fmla="*/ 307 h 786"/>
                <a:gd name="T42" fmla="*/ 592 w 592"/>
                <a:gd name="T43" fmla="*/ 373 h 786"/>
                <a:gd name="T44" fmla="*/ 586 w 592"/>
                <a:gd name="T45" fmla="*/ 390 h 786"/>
                <a:gd name="T46" fmla="*/ 581 w 592"/>
                <a:gd name="T47" fmla="*/ 435 h 786"/>
                <a:gd name="T48" fmla="*/ 560 w 592"/>
                <a:gd name="T49" fmla="*/ 471 h 786"/>
                <a:gd name="T50" fmla="*/ 553 w 592"/>
                <a:gd name="T51" fmla="*/ 505 h 786"/>
                <a:gd name="T52" fmla="*/ 536 w 592"/>
                <a:gd name="T53" fmla="*/ 520 h 786"/>
                <a:gd name="T54" fmla="*/ 454 w 592"/>
                <a:gd name="T55" fmla="*/ 472 h 786"/>
                <a:gd name="T56" fmla="*/ 403 w 592"/>
                <a:gd name="T57" fmla="*/ 398 h 786"/>
                <a:gd name="T58" fmla="*/ 448 w 592"/>
                <a:gd name="T59" fmla="*/ 571 h 786"/>
                <a:gd name="T60" fmla="*/ 455 w 592"/>
                <a:gd name="T61" fmla="*/ 633 h 786"/>
                <a:gd name="T62" fmla="*/ 431 w 592"/>
                <a:gd name="T63" fmla="*/ 648 h 786"/>
                <a:gd name="T64" fmla="*/ 385 w 592"/>
                <a:gd name="T65" fmla="*/ 699 h 786"/>
                <a:gd name="T66" fmla="*/ 364 w 592"/>
                <a:gd name="T67" fmla="*/ 721 h 786"/>
                <a:gd name="T68" fmla="*/ 343 w 592"/>
                <a:gd name="T69" fmla="*/ 752 h 786"/>
                <a:gd name="T70" fmla="*/ 316 w 592"/>
                <a:gd name="T71" fmla="*/ 738 h 786"/>
                <a:gd name="T72" fmla="*/ 295 w 592"/>
                <a:gd name="T73" fmla="*/ 648 h 786"/>
                <a:gd name="T74" fmla="*/ 273 w 592"/>
                <a:gd name="T75" fmla="*/ 605 h 786"/>
                <a:gd name="T76" fmla="*/ 249 w 592"/>
                <a:gd name="T77" fmla="*/ 568 h 786"/>
                <a:gd name="T78" fmla="*/ 298 w 592"/>
                <a:gd name="T79" fmla="*/ 498 h 786"/>
                <a:gd name="T80" fmla="*/ 335 w 592"/>
                <a:gd name="T81" fmla="*/ 424 h 786"/>
                <a:gd name="T82" fmla="*/ 347 w 592"/>
                <a:gd name="T83" fmla="*/ 37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2" h="786">
                  <a:moveTo>
                    <a:pt x="349" y="381"/>
                  </a:moveTo>
                  <a:cubicBezTo>
                    <a:pt x="332" y="391"/>
                    <a:pt x="321" y="405"/>
                    <a:pt x="311" y="420"/>
                  </a:cubicBezTo>
                  <a:cubicBezTo>
                    <a:pt x="303" y="429"/>
                    <a:pt x="267" y="481"/>
                    <a:pt x="270" y="444"/>
                  </a:cubicBezTo>
                  <a:cubicBezTo>
                    <a:pt x="261" y="445"/>
                    <a:pt x="258" y="451"/>
                    <a:pt x="250" y="454"/>
                  </a:cubicBezTo>
                  <a:cubicBezTo>
                    <a:pt x="244" y="455"/>
                    <a:pt x="239" y="454"/>
                    <a:pt x="230" y="455"/>
                  </a:cubicBezTo>
                  <a:cubicBezTo>
                    <a:pt x="224" y="456"/>
                    <a:pt x="217" y="460"/>
                    <a:pt x="209" y="462"/>
                  </a:cubicBezTo>
                  <a:cubicBezTo>
                    <a:pt x="192" y="468"/>
                    <a:pt x="189" y="460"/>
                    <a:pt x="177" y="451"/>
                  </a:cubicBezTo>
                  <a:cubicBezTo>
                    <a:pt x="165" y="442"/>
                    <a:pt x="146" y="447"/>
                    <a:pt x="133" y="447"/>
                  </a:cubicBezTo>
                  <a:cubicBezTo>
                    <a:pt x="117" y="448"/>
                    <a:pt x="101" y="445"/>
                    <a:pt x="87" y="438"/>
                  </a:cubicBezTo>
                  <a:cubicBezTo>
                    <a:pt x="72" y="431"/>
                    <a:pt x="76" y="423"/>
                    <a:pt x="74" y="411"/>
                  </a:cubicBezTo>
                  <a:cubicBezTo>
                    <a:pt x="69" y="395"/>
                    <a:pt x="54" y="393"/>
                    <a:pt x="42" y="385"/>
                  </a:cubicBezTo>
                  <a:cubicBezTo>
                    <a:pt x="28" y="378"/>
                    <a:pt x="15" y="371"/>
                    <a:pt x="0" y="364"/>
                  </a:cubicBezTo>
                  <a:cubicBezTo>
                    <a:pt x="10" y="358"/>
                    <a:pt x="18" y="353"/>
                    <a:pt x="28" y="345"/>
                  </a:cubicBezTo>
                  <a:cubicBezTo>
                    <a:pt x="32" y="341"/>
                    <a:pt x="35" y="339"/>
                    <a:pt x="39" y="334"/>
                  </a:cubicBezTo>
                  <a:cubicBezTo>
                    <a:pt x="40" y="327"/>
                    <a:pt x="33" y="328"/>
                    <a:pt x="40" y="319"/>
                  </a:cubicBezTo>
                  <a:cubicBezTo>
                    <a:pt x="47" y="311"/>
                    <a:pt x="63" y="311"/>
                    <a:pt x="70" y="304"/>
                  </a:cubicBezTo>
                  <a:cubicBezTo>
                    <a:pt x="77" y="300"/>
                    <a:pt x="75" y="303"/>
                    <a:pt x="77" y="295"/>
                  </a:cubicBezTo>
                  <a:cubicBezTo>
                    <a:pt x="79" y="287"/>
                    <a:pt x="73" y="288"/>
                    <a:pt x="78" y="278"/>
                  </a:cubicBezTo>
                  <a:cubicBezTo>
                    <a:pt x="89" y="265"/>
                    <a:pt x="115" y="254"/>
                    <a:pt x="129" y="247"/>
                  </a:cubicBezTo>
                  <a:cubicBezTo>
                    <a:pt x="148" y="236"/>
                    <a:pt x="167" y="232"/>
                    <a:pt x="186" y="230"/>
                  </a:cubicBezTo>
                  <a:cubicBezTo>
                    <a:pt x="210" y="227"/>
                    <a:pt x="230" y="222"/>
                    <a:pt x="254" y="226"/>
                  </a:cubicBezTo>
                  <a:cubicBezTo>
                    <a:pt x="267" y="228"/>
                    <a:pt x="279" y="230"/>
                    <a:pt x="288" y="234"/>
                  </a:cubicBezTo>
                  <a:cubicBezTo>
                    <a:pt x="294" y="235"/>
                    <a:pt x="307" y="248"/>
                    <a:pt x="313" y="247"/>
                  </a:cubicBezTo>
                  <a:cubicBezTo>
                    <a:pt x="323" y="245"/>
                    <a:pt x="316" y="201"/>
                    <a:pt x="315" y="192"/>
                  </a:cubicBezTo>
                  <a:cubicBezTo>
                    <a:pt x="311" y="174"/>
                    <a:pt x="289" y="164"/>
                    <a:pt x="280" y="146"/>
                  </a:cubicBezTo>
                  <a:cubicBezTo>
                    <a:pt x="266" y="119"/>
                    <a:pt x="277" y="94"/>
                    <a:pt x="281" y="69"/>
                  </a:cubicBezTo>
                  <a:cubicBezTo>
                    <a:pt x="282" y="70"/>
                    <a:pt x="284" y="74"/>
                    <a:pt x="284" y="78"/>
                  </a:cubicBezTo>
                  <a:cubicBezTo>
                    <a:pt x="286" y="75"/>
                    <a:pt x="287" y="72"/>
                    <a:pt x="293" y="73"/>
                  </a:cubicBezTo>
                  <a:cubicBezTo>
                    <a:pt x="298" y="63"/>
                    <a:pt x="288" y="43"/>
                    <a:pt x="287" y="33"/>
                  </a:cubicBezTo>
                  <a:cubicBezTo>
                    <a:pt x="284" y="20"/>
                    <a:pt x="278" y="10"/>
                    <a:pt x="272" y="0"/>
                  </a:cubicBezTo>
                  <a:cubicBezTo>
                    <a:pt x="297" y="8"/>
                    <a:pt x="321" y="19"/>
                    <a:pt x="341" y="37"/>
                  </a:cubicBezTo>
                  <a:cubicBezTo>
                    <a:pt x="348" y="45"/>
                    <a:pt x="353" y="58"/>
                    <a:pt x="362" y="62"/>
                  </a:cubicBezTo>
                  <a:cubicBezTo>
                    <a:pt x="368" y="63"/>
                    <a:pt x="373" y="60"/>
                    <a:pt x="379" y="66"/>
                  </a:cubicBezTo>
                  <a:cubicBezTo>
                    <a:pt x="382" y="68"/>
                    <a:pt x="387" y="80"/>
                    <a:pt x="389" y="83"/>
                  </a:cubicBezTo>
                  <a:cubicBezTo>
                    <a:pt x="394" y="92"/>
                    <a:pt x="401" y="104"/>
                    <a:pt x="405" y="113"/>
                  </a:cubicBezTo>
                  <a:cubicBezTo>
                    <a:pt x="410" y="126"/>
                    <a:pt x="408" y="142"/>
                    <a:pt x="409" y="155"/>
                  </a:cubicBezTo>
                  <a:cubicBezTo>
                    <a:pt x="412" y="181"/>
                    <a:pt x="410" y="203"/>
                    <a:pt x="409" y="229"/>
                  </a:cubicBezTo>
                  <a:cubicBezTo>
                    <a:pt x="415" y="212"/>
                    <a:pt x="440" y="208"/>
                    <a:pt x="454" y="211"/>
                  </a:cubicBezTo>
                  <a:cubicBezTo>
                    <a:pt x="468" y="215"/>
                    <a:pt x="495" y="229"/>
                    <a:pt x="479" y="245"/>
                  </a:cubicBezTo>
                  <a:cubicBezTo>
                    <a:pt x="484" y="249"/>
                    <a:pt x="493" y="249"/>
                    <a:pt x="499" y="252"/>
                  </a:cubicBezTo>
                  <a:cubicBezTo>
                    <a:pt x="507" y="257"/>
                    <a:pt x="513" y="264"/>
                    <a:pt x="519" y="270"/>
                  </a:cubicBezTo>
                  <a:cubicBezTo>
                    <a:pt x="528" y="281"/>
                    <a:pt x="536" y="295"/>
                    <a:pt x="539" y="307"/>
                  </a:cubicBezTo>
                  <a:cubicBezTo>
                    <a:pt x="544" y="323"/>
                    <a:pt x="548" y="334"/>
                    <a:pt x="560" y="346"/>
                  </a:cubicBezTo>
                  <a:cubicBezTo>
                    <a:pt x="570" y="356"/>
                    <a:pt x="583" y="362"/>
                    <a:pt x="592" y="373"/>
                  </a:cubicBezTo>
                  <a:cubicBezTo>
                    <a:pt x="586" y="374"/>
                    <a:pt x="579" y="374"/>
                    <a:pt x="574" y="377"/>
                  </a:cubicBezTo>
                  <a:cubicBezTo>
                    <a:pt x="577" y="382"/>
                    <a:pt x="584" y="387"/>
                    <a:pt x="586" y="390"/>
                  </a:cubicBezTo>
                  <a:cubicBezTo>
                    <a:pt x="588" y="396"/>
                    <a:pt x="587" y="404"/>
                    <a:pt x="586" y="409"/>
                  </a:cubicBezTo>
                  <a:cubicBezTo>
                    <a:pt x="585" y="419"/>
                    <a:pt x="582" y="425"/>
                    <a:pt x="581" y="435"/>
                  </a:cubicBezTo>
                  <a:cubicBezTo>
                    <a:pt x="581" y="442"/>
                    <a:pt x="583" y="455"/>
                    <a:pt x="578" y="462"/>
                  </a:cubicBezTo>
                  <a:cubicBezTo>
                    <a:pt x="572" y="471"/>
                    <a:pt x="566" y="465"/>
                    <a:pt x="560" y="471"/>
                  </a:cubicBezTo>
                  <a:cubicBezTo>
                    <a:pt x="553" y="478"/>
                    <a:pt x="560" y="485"/>
                    <a:pt x="559" y="492"/>
                  </a:cubicBezTo>
                  <a:cubicBezTo>
                    <a:pt x="559" y="504"/>
                    <a:pt x="562" y="498"/>
                    <a:pt x="553" y="505"/>
                  </a:cubicBezTo>
                  <a:cubicBezTo>
                    <a:pt x="551" y="506"/>
                    <a:pt x="548" y="508"/>
                    <a:pt x="546" y="509"/>
                  </a:cubicBezTo>
                  <a:cubicBezTo>
                    <a:pt x="543" y="512"/>
                    <a:pt x="541" y="517"/>
                    <a:pt x="536" y="520"/>
                  </a:cubicBezTo>
                  <a:cubicBezTo>
                    <a:pt x="528" y="525"/>
                    <a:pt x="499" y="508"/>
                    <a:pt x="488" y="502"/>
                  </a:cubicBezTo>
                  <a:cubicBezTo>
                    <a:pt x="475" y="496"/>
                    <a:pt x="463" y="483"/>
                    <a:pt x="454" y="472"/>
                  </a:cubicBezTo>
                  <a:cubicBezTo>
                    <a:pt x="444" y="459"/>
                    <a:pt x="433" y="445"/>
                    <a:pt x="428" y="432"/>
                  </a:cubicBezTo>
                  <a:cubicBezTo>
                    <a:pt x="421" y="417"/>
                    <a:pt x="420" y="404"/>
                    <a:pt x="403" y="398"/>
                  </a:cubicBezTo>
                  <a:cubicBezTo>
                    <a:pt x="422" y="430"/>
                    <a:pt x="435" y="464"/>
                    <a:pt x="444" y="501"/>
                  </a:cubicBezTo>
                  <a:cubicBezTo>
                    <a:pt x="447" y="527"/>
                    <a:pt x="454" y="546"/>
                    <a:pt x="448" y="571"/>
                  </a:cubicBezTo>
                  <a:cubicBezTo>
                    <a:pt x="445" y="581"/>
                    <a:pt x="438" y="597"/>
                    <a:pt x="440" y="608"/>
                  </a:cubicBezTo>
                  <a:cubicBezTo>
                    <a:pt x="442" y="616"/>
                    <a:pt x="450" y="625"/>
                    <a:pt x="455" y="633"/>
                  </a:cubicBezTo>
                  <a:cubicBezTo>
                    <a:pt x="449" y="635"/>
                    <a:pt x="440" y="631"/>
                    <a:pt x="437" y="626"/>
                  </a:cubicBezTo>
                  <a:cubicBezTo>
                    <a:pt x="431" y="632"/>
                    <a:pt x="436" y="640"/>
                    <a:pt x="431" y="648"/>
                  </a:cubicBezTo>
                  <a:cubicBezTo>
                    <a:pt x="428" y="654"/>
                    <a:pt x="421" y="658"/>
                    <a:pt x="417" y="666"/>
                  </a:cubicBezTo>
                  <a:cubicBezTo>
                    <a:pt x="407" y="676"/>
                    <a:pt x="400" y="692"/>
                    <a:pt x="385" y="699"/>
                  </a:cubicBezTo>
                  <a:cubicBezTo>
                    <a:pt x="377" y="704"/>
                    <a:pt x="368" y="697"/>
                    <a:pt x="363" y="708"/>
                  </a:cubicBezTo>
                  <a:cubicBezTo>
                    <a:pt x="362" y="710"/>
                    <a:pt x="366" y="717"/>
                    <a:pt x="364" y="721"/>
                  </a:cubicBezTo>
                  <a:cubicBezTo>
                    <a:pt x="363" y="724"/>
                    <a:pt x="359" y="726"/>
                    <a:pt x="357" y="729"/>
                  </a:cubicBezTo>
                  <a:cubicBezTo>
                    <a:pt x="352" y="737"/>
                    <a:pt x="347" y="744"/>
                    <a:pt x="343" y="752"/>
                  </a:cubicBezTo>
                  <a:cubicBezTo>
                    <a:pt x="340" y="763"/>
                    <a:pt x="341" y="776"/>
                    <a:pt x="335" y="786"/>
                  </a:cubicBezTo>
                  <a:cubicBezTo>
                    <a:pt x="322" y="780"/>
                    <a:pt x="323" y="750"/>
                    <a:pt x="316" y="738"/>
                  </a:cubicBezTo>
                  <a:cubicBezTo>
                    <a:pt x="310" y="728"/>
                    <a:pt x="293" y="716"/>
                    <a:pt x="291" y="704"/>
                  </a:cubicBezTo>
                  <a:cubicBezTo>
                    <a:pt x="287" y="686"/>
                    <a:pt x="304" y="664"/>
                    <a:pt x="295" y="648"/>
                  </a:cubicBezTo>
                  <a:cubicBezTo>
                    <a:pt x="290" y="641"/>
                    <a:pt x="282" y="639"/>
                    <a:pt x="278" y="632"/>
                  </a:cubicBezTo>
                  <a:cubicBezTo>
                    <a:pt x="273" y="624"/>
                    <a:pt x="275" y="616"/>
                    <a:pt x="273" y="605"/>
                  </a:cubicBezTo>
                  <a:cubicBezTo>
                    <a:pt x="256" y="606"/>
                    <a:pt x="253" y="601"/>
                    <a:pt x="251" y="586"/>
                  </a:cubicBezTo>
                  <a:cubicBezTo>
                    <a:pt x="249" y="580"/>
                    <a:pt x="250" y="573"/>
                    <a:pt x="249" y="568"/>
                  </a:cubicBezTo>
                  <a:cubicBezTo>
                    <a:pt x="248" y="562"/>
                    <a:pt x="244" y="555"/>
                    <a:pt x="242" y="549"/>
                  </a:cubicBezTo>
                  <a:cubicBezTo>
                    <a:pt x="238" y="526"/>
                    <a:pt x="285" y="512"/>
                    <a:pt x="298" y="498"/>
                  </a:cubicBezTo>
                  <a:cubicBezTo>
                    <a:pt x="309" y="489"/>
                    <a:pt x="314" y="474"/>
                    <a:pt x="319" y="459"/>
                  </a:cubicBezTo>
                  <a:cubicBezTo>
                    <a:pt x="323" y="447"/>
                    <a:pt x="326" y="437"/>
                    <a:pt x="335" y="424"/>
                  </a:cubicBezTo>
                  <a:cubicBezTo>
                    <a:pt x="340" y="414"/>
                    <a:pt x="352" y="402"/>
                    <a:pt x="357" y="390"/>
                  </a:cubicBezTo>
                  <a:cubicBezTo>
                    <a:pt x="360" y="381"/>
                    <a:pt x="358" y="369"/>
                    <a:pt x="347" y="378"/>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30"/>
            <p:cNvSpPr>
              <a:spLocks/>
            </p:cNvSpPr>
            <p:nvPr userDrawn="1"/>
          </p:nvSpPr>
          <p:spPr bwMode="auto">
            <a:xfrm>
              <a:off x="5258963" y="42300"/>
              <a:ext cx="301466" cy="444093"/>
            </a:xfrm>
            <a:custGeom>
              <a:avLst/>
              <a:gdLst>
                <a:gd name="T0" fmla="*/ 121 w 200"/>
                <a:gd name="T1" fmla="*/ 10 h 294"/>
                <a:gd name="T2" fmla="*/ 86 w 200"/>
                <a:gd name="T3" fmla="*/ 63 h 294"/>
                <a:gd name="T4" fmla="*/ 48 w 200"/>
                <a:gd name="T5" fmla="*/ 116 h 294"/>
                <a:gd name="T6" fmla="*/ 0 w 200"/>
                <a:gd name="T7" fmla="*/ 157 h 294"/>
                <a:gd name="T8" fmla="*/ 50 w 200"/>
                <a:gd name="T9" fmla="*/ 131 h 294"/>
                <a:gd name="T10" fmla="*/ 72 w 200"/>
                <a:gd name="T11" fmla="*/ 118 h 294"/>
                <a:gd name="T12" fmla="*/ 82 w 200"/>
                <a:gd name="T13" fmla="*/ 103 h 294"/>
                <a:gd name="T14" fmla="*/ 64 w 200"/>
                <a:gd name="T15" fmla="*/ 167 h 294"/>
                <a:gd name="T16" fmla="*/ 88 w 200"/>
                <a:gd name="T17" fmla="*/ 132 h 294"/>
                <a:gd name="T18" fmla="*/ 89 w 200"/>
                <a:gd name="T19" fmla="*/ 208 h 294"/>
                <a:gd name="T20" fmla="*/ 93 w 200"/>
                <a:gd name="T21" fmla="*/ 294 h 294"/>
                <a:gd name="T22" fmla="*/ 97 w 200"/>
                <a:gd name="T23" fmla="*/ 206 h 294"/>
                <a:gd name="T24" fmla="*/ 119 w 200"/>
                <a:gd name="T25" fmla="*/ 134 h 294"/>
                <a:gd name="T26" fmla="*/ 132 w 200"/>
                <a:gd name="T27" fmla="*/ 145 h 294"/>
                <a:gd name="T28" fmla="*/ 138 w 200"/>
                <a:gd name="T29" fmla="*/ 205 h 294"/>
                <a:gd name="T30" fmla="*/ 159 w 200"/>
                <a:gd name="T31" fmla="*/ 171 h 294"/>
                <a:gd name="T32" fmla="*/ 161 w 200"/>
                <a:gd name="T33" fmla="*/ 107 h 294"/>
                <a:gd name="T34" fmla="*/ 177 w 200"/>
                <a:gd name="T35" fmla="*/ 114 h 294"/>
                <a:gd name="T36" fmla="*/ 180 w 200"/>
                <a:gd name="T37" fmla="*/ 93 h 294"/>
                <a:gd name="T38" fmla="*/ 189 w 200"/>
                <a:gd name="T39" fmla="*/ 107 h 294"/>
                <a:gd name="T40" fmla="*/ 189 w 200"/>
                <a:gd name="T41" fmla="*/ 53 h 294"/>
                <a:gd name="T42" fmla="*/ 174 w 200"/>
                <a:gd name="T43" fmla="*/ 20 h 294"/>
                <a:gd name="T44" fmla="*/ 143 w 200"/>
                <a:gd name="T45" fmla="*/ 6 h 294"/>
                <a:gd name="T46" fmla="*/ 122 w 200"/>
                <a:gd name="T4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94">
                  <a:moveTo>
                    <a:pt x="121" y="10"/>
                  </a:moveTo>
                  <a:cubicBezTo>
                    <a:pt x="112" y="6"/>
                    <a:pt x="86" y="56"/>
                    <a:pt x="86" y="63"/>
                  </a:cubicBezTo>
                  <a:cubicBezTo>
                    <a:pt x="79" y="86"/>
                    <a:pt x="69" y="101"/>
                    <a:pt x="48" y="116"/>
                  </a:cubicBezTo>
                  <a:cubicBezTo>
                    <a:pt x="34" y="127"/>
                    <a:pt x="6" y="135"/>
                    <a:pt x="0" y="157"/>
                  </a:cubicBezTo>
                  <a:cubicBezTo>
                    <a:pt x="12" y="142"/>
                    <a:pt x="32" y="133"/>
                    <a:pt x="50" y="131"/>
                  </a:cubicBezTo>
                  <a:cubicBezTo>
                    <a:pt x="63" y="131"/>
                    <a:pt x="63" y="131"/>
                    <a:pt x="72" y="118"/>
                  </a:cubicBezTo>
                  <a:cubicBezTo>
                    <a:pt x="75" y="114"/>
                    <a:pt x="80" y="109"/>
                    <a:pt x="82" y="103"/>
                  </a:cubicBezTo>
                  <a:cubicBezTo>
                    <a:pt x="82" y="126"/>
                    <a:pt x="67" y="145"/>
                    <a:pt x="64" y="167"/>
                  </a:cubicBezTo>
                  <a:cubicBezTo>
                    <a:pt x="75" y="161"/>
                    <a:pt x="79" y="142"/>
                    <a:pt x="88" y="132"/>
                  </a:cubicBezTo>
                  <a:cubicBezTo>
                    <a:pt x="101" y="147"/>
                    <a:pt x="89" y="189"/>
                    <a:pt x="89" y="208"/>
                  </a:cubicBezTo>
                  <a:cubicBezTo>
                    <a:pt x="88" y="239"/>
                    <a:pt x="88" y="265"/>
                    <a:pt x="93" y="294"/>
                  </a:cubicBezTo>
                  <a:cubicBezTo>
                    <a:pt x="86" y="270"/>
                    <a:pt x="92" y="232"/>
                    <a:pt x="97" y="206"/>
                  </a:cubicBezTo>
                  <a:cubicBezTo>
                    <a:pt x="100" y="183"/>
                    <a:pt x="93" y="145"/>
                    <a:pt x="119" y="134"/>
                  </a:cubicBezTo>
                  <a:cubicBezTo>
                    <a:pt x="122" y="139"/>
                    <a:pt x="126" y="149"/>
                    <a:pt x="132" y="145"/>
                  </a:cubicBezTo>
                  <a:cubicBezTo>
                    <a:pt x="142" y="158"/>
                    <a:pt x="140" y="189"/>
                    <a:pt x="138" y="205"/>
                  </a:cubicBezTo>
                  <a:cubicBezTo>
                    <a:pt x="144" y="192"/>
                    <a:pt x="155" y="183"/>
                    <a:pt x="159" y="171"/>
                  </a:cubicBezTo>
                  <a:cubicBezTo>
                    <a:pt x="168" y="149"/>
                    <a:pt x="156" y="126"/>
                    <a:pt x="161" y="107"/>
                  </a:cubicBezTo>
                  <a:cubicBezTo>
                    <a:pt x="165" y="109"/>
                    <a:pt x="171" y="113"/>
                    <a:pt x="177" y="114"/>
                  </a:cubicBezTo>
                  <a:cubicBezTo>
                    <a:pt x="177" y="107"/>
                    <a:pt x="175" y="99"/>
                    <a:pt x="180" y="93"/>
                  </a:cubicBezTo>
                  <a:cubicBezTo>
                    <a:pt x="183" y="98"/>
                    <a:pt x="187" y="103"/>
                    <a:pt x="189" y="107"/>
                  </a:cubicBezTo>
                  <a:cubicBezTo>
                    <a:pt x="200" y="98"/>
                    <a:pt x="192" y="65"/>
                    <a:pt x="189" y="53"/>
                  </a:cubicBezTo>
                  <a:cubicBezTo>
                    <a:pt x="187" y="42"/>
                    <a:pt x="182" y="29"/>
                    <a:pt x="174" y="20"/>
                  </a:cubicBezTo>
                  <a:cubicBezTo>
                    <a:pt x="165" y="9"/>
                    <a:pt x="157" y="7"/>
                    <a:pt x="143" y="6"/>
                  </a:cubicBezTo>
                  <a:cubicBezTo>
                    <a:pt x="137" y="5"/>
                    <a:pt x="123" y="4"/>
                    <a:pt x="122" y="0"/>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32"/>
            <p:cNvSpPr>
              <a:spLocks/>
            </p:cNvSpPr>
            <p:nvPr userDrawn="1"/>
          </p:nvSpPr>
          <p:spPr bwMode="auto">
            <a:xfrm>
              <a:off x="4949392" y="-335341"/>
              <a:ext cx="557549" cy="470026"/>
            </a:xfrm>
            <a:custGeom>
              <a:avLst/>
              <a:gdLst>
                <a:gd name="T0" fmla="*/ 318 w 369"/>
                <a:gd name="T1" fmla="*/ 242 h 311"/>
                <a:gd name="T2" fmla="*/ 288 w 369"/>
                <a:gd name="T3" fmla="*/ 234 h 311"/>
                <a:gd name="T4" fmla="*/ 252 w 369"/>
                <a:gd name="T5" fmla="*/ 260 h 311"/>
                <a:gd name="T6" fmla="*/ 152 w 369"/>
                <a:gd name="T7" fmla="*/ 294 h 311"/>
                <a:gd name="T8" fmla="*/ 200 w 369"/>
                <a:gd name="T9" fmla="*/ 270 h 311"/>
                <a:gd name="T10" fmla="*/ 228 w 369"/>
                <a:gd name="T11" fmla="*/ 239 h 311"/>
                <a:gd name="T12" fmla="*/ 200 w 369"/>
                <a:gd name="T13" fmla="*/ 235 h 311"/>
                <a:gd name="T14" fmla="*/ 169 w 369"/>
                <a:gd name="T15" fmla="*/ 233 h 311"/>
                <a:gd name="T16" fmla="*/ 170 w 369"/>
                <a:gd name="T17" fmla="*/ 228 h 311"/>
                <a:gd name="T18" fmla="*/ 78 w 369"/>
                <a:gd name="T19" fmla="*/ 225 h 311"/>
                <a:gd name="T20" fmla="*/ 0 w 369"/>
                <a:gd name="T21" fmla="*/ 232 h 311"/>
                <a:gd name="T22" fmla="*/ 42 w 369"/>
                <a:gd name="T23" fmla="*/ 204 h 311"/>
                <a:gd name="T24" fmla="*/ 58 w 369"/>
                <a:gd name="T25" fmla="*/ 200 h 311"/>
                <a:gd name="T26" fmla="*/ 48 w 369"/>
                <a:gd name="T27" fmla="*/ 182 h 311"/>
                <a:gd name="T28" fmla="*/ 61 w 369"/>
                <a:gd name="T29" fmla="*/ 177 h 311"/>
                <a:gd name="T30" fmla="*/ 55 w 369"/>
                <a:gd name="T31" fmla="*/ 171 h 311"/>
                <a:gd name="T32" fmla="*/ 92 w 369"/>
                <a:gd name="T33" fmla="*/ 175 h 311"/>
                <a:gd name="T34" fmla="*/ 130 w 369"/>
                <a:gd name="T35" fmla="*/ 173 h 311"/>
                <a:gd name="T36" fmla="*/ 156 w 369"/>
                <a:gd name="T37" fmla="*/ 169 h 311"/>
                <a:gd name="T38" fmla="*/ 144 w 369"/>
                <a:gd name="T39" fmla="*/ 146 h 311"/>
                <a:gd name="T40" fmla="*/ 189 w 369"/>
                <a:gd name="T41" fmla="*/ 142 h 311"/>
                <a:gd name="T42" fmla="*/ 250 w 369"/>
                <a:gd name="T43" fmla="*/ 148 h 311"/>
                <a:gd name="T44" fmla="*/ 297 w 369"/>
                <a:gd name="T45" fmla="*/ 168 h 311"/>
                <a:gd name="T46" fmla="*/ 329 w 369"/>
                <a:gd name="T47" fmla="*/ 179 h 311"/>
                <a:gd name="T48" fmla="*/ 314 w 369"/>
                <a:gd name="T49" fmla="*/ 137 h 311"/>
                <a:gd name="T50" fmla="*/ 300 w 369"/>
                <a:gd name="T51" fmla="*/ 87 h 311"/>
                <a:gd name="T52" fmla="*/ 302 w 369"/>
                <a:gd name="T53" fmla="*/ 68 h 311"/>
                <a:gd name="T54" fmla="*/ 285 w 369"/>
                <a:gd name="T55" fmla="*/ 38 h 311"/>
                <a:gd name="T56" fmla="*/ 267 w 369"/>
                <a:gd name="T57" fmla="*/ 0 h 311"/>
                <a:gd name="T58" fmla="*/ 288 w 369"/>
                <a:gd name="T59" fmla="*/ 18 h 311"/>
                <a:gd name="T60" fmla="*/ 306 w 369"/>
                <a:gd name="T61" fmla="*/ 35 h 311"/>
                <a:gd name="T62" fmla="*/ 325 w 369"/>
                <a:gd name="T63" fmla="*/ 86 h 311"/>
                <a:gd name="T64" fmla="*/ 345 w 369"/>
                <a:gd name="T65" fmla="*/ 58 h 311"/>
                <a:gd name="T66" fmla="*/ 358 w 369"/>
                <a:gd name="T67" fmla="*/ 76 h 311"/>
                <a:gd name="T68" fmla="*/ 360 w 369"/>
                <a:gd name="T69" fmla="*/ 98 h 311"/>
                <a:gd name="T70" fmla="*/ 363 w 369"/>
                <a:gd name="T71" fmla="*/ 150 h 311"/>
                <a:gd name="T72" fmla="*/ 341 w 369"/>
                <a:gd name="T73" fmla="*/ 21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311">
                  <a:moveTo>
                    <a:pt x="318" y="242"/>
                  </a:moveTo>
                  <a:cubicBezTo>
                    <a:pt x="310" y="237"/>
                    <a:pt x="297" y="233"/>
                    <a:pt x="288" y="234"/>
                  </a:cubicBezTo>
                  <a:cubicBezTo>
                    <a:pt x="268" y="232"/>
                    <a:pt x="263" y="247"/>
                    <a:pt x="252" y="260"/>
                  </a:cubicBezTo>
                  <a:cubicBezTo>
                    <a:pt x="235" y="282"/>
                    <a:pt x="178" y="311"/>
                    <a:pt x="152" y="294"/>
                  </a:cubicBezTo>
                  <a:cubicBezTo>
                    <a:pt x="164" y="283"/>
                    <a:pt x="184" y="278"/>
                    <a:pt x="200" y="270"/>
                  </a:cubicBezTo>
                  <a:cubicBezTo>
                    <a:pt x="214" y="262"/>
                    <a:pt x="220" y="253"/>
                    <a:pt x="228" y="239"/>
                  </a:cubicBezTo>
                  <a:cubicBezTo>
                    <a:pt x="218" y="238"/>
                    <a:pt x="208" y="237"/>
                    <a:pt x="200" y="235"/>
                  </a:cubicBezTo>
                  <a:cubicBezTo>
                    <a:pt x="190" y="234"/>
                    <a:pt x="176" y="238"/>
                    <a:pt x="169" y="233"/>
                  </a:cubicBezTo>
                  <a:cubicBezTo>
                    <a:pt x="169" y="231"/>
                    <a:pt x="169" y="231"/>
                    <a:pt x="170" y="228"/>
                  </a:cubicBezTo>
                  <a:cubicBezTo>
                    <a:pt x="147" y="212"/>
                    <a:pt x="105" y="220"/>
                    <a:pt x="78" y="225"/>
                  </a:cubicBezTo>
                  <a:cubicBezTo>
                    <a:pt x="49" y="228"/>
                    <a:pt x="29" y="240"/>
                    <a:pt x="0" y="232"/>
                  </a:cubicBezTo>
                  <a:cubicBezTo>
                    <a:pt x="9" y="219"/>
                    <a:pt x="28" y="208"/>
                    <a:pt x="42" y="204"/>
                  </a:cubicBezTo>
                  <a:cubicBezTo>
                    <a:pt x="48" y="203"/>
                    <a:pt x="55" y="206"/>
                    <a:pt x="58" y="200"/>
                  </a:cubicBezTo>
                  <a:cubicBezTo>
                    <a:pt x="59" y="197"/>
                    <a:pt x="50" y="186"/>
                    <a:pt x="48" y="182"/>
                  </a:cubicBezTo>
                  <a:cubicBezTo>
                    <a:pt x="51" y="180"/>
                    <a:pt x="55" y="178"/>
                    <a:pt x="61" y="177"/>
                  </a:cubicBezTo>
                  <a:cubicBezTo>
                    <a:pt x="58" y="176"/>
                    <a:pt x="58" y="172"/>
                    <a:pt x="55" y="171"/>
                  </a:cubicBezTo>
                  <a:cubicBezTo>
                    <a:pt x="67" y="168"/>
                    <a:pt x="81" y="172"/>
                    <a:pt x="92" y="175"/>
                  </a:cubicBezTo>
                  <a:cubicBezTo>
                    <a:pt x="105" y="174"/>
                    <a:pt x="117" y="174"/>
                    <a:pt x="130" y="173"/>
                  </a:cubicBezTo>
                  <a:cubicBezTo>
                    <a:pt x="137" y="173"/>
                    <a:pt x="150" y="175"/>
                    <a:pt x="156" y="169"/>
                  </a:cubicBezTo>
                  <a:cubicBezTo>
                    <a:pt x="161" y="161"/>
                    <a:pt x="149" y="150"/>
                    <a:pt x="144" y="146"/>
                  </a:cubicBezTo>
                  <a:cubicBezTo>
                    <a:pt x="153" y="138"/>
                    <a:pt x="175" y="143"/>
                    <a:pt x="189" y="142"/>
                  </a:cubicBezTo>
                  <a:cubicBezTo>
                    <a:pt x="210" y="139"/>
                    <a:pt x="229" y="139"/>
                    <a:pt x="250" y="148"/>
                  </a:cubicBezTo>
                  <a:cubicBezTo>
                    <a:pt x="265" y="153"/>
                    <a:pt x="283" y="160"/>
                    <a:pt x="297" y="168"/>
                  </a:cubicBezTo>
                  <a:cubicBezTo>
                    <a:pt x="307" y="174"/>
                    <a:pt x="321" y="196"/>
                    <a:pt x="329" y="179"/>
                  </a:cubicBezTo>
                  <a:cubicBezTo>
                    <a:pt x="333" y="165"/>
                    <a:pt x="320" y="148"/>
                    <a:pt x="314" y="137"/>
                  </a:cubicBezTo>
                  <a:cubicBezTo>
                    <a:pt x="303" y="120"/>
                    <a:pt x="301" y="108"/>
                    <a:pt x="300" y="87"/>
                  </a:cubicBezTo>
                  <a:cubicBezTo>
                    <a:pt x="299" y="81"/>
                    <a:pt x="303" y="74"/>
                    <a:pt x="302" y="68"/>
                  </a:cubicBezTo>
                  <a:cubicBezTo>
                    <a:pt x="301" y="59"/>
                    <a:pt x="289" y="45"/>
                    <a:pt x="285" y="38"/>
                  </a:cubicBezTo>
                  <a:cubicBezTo>
                    <a:pt x="278" y="26"/>
                    <a:pt x="272" y="13"/>
                    <a:pt x="267" y="0"/>
                  </a:cubicBezTo>
                  <a:cubicBezTo>
                    <a:pt x="268" y="14"/>
                    <a:pt x="279" y="14"/>
                    <a:pt x="288" y="18"/>
                  </a:cubicBezTo>
                  <a:cubicBezTo>
                    <a:pt x="294" y="23"/>
                    <a:pt x="301" y="31"/>
                    <a:pt x="306" y="35"/>
                  </a:cubicBezTo>
                  <a:cubicBezTo>
                    <a:pt x="319" y="53"/>
                    <a:pt x="323" y="67"/>
                    <a:pt x="325" y="86"/>
                  </a:cubicBezTo>
                  <a:cubicBezTo>
                    <a:pt x="334" y="81"/>
                    <a:pt x="338" y="65"/>
                    <a:pt x="345" y="58"/>
                  </a:cubicBezTo>
                  <a:cubicBezTo>
                    <a:pt x="349" y="60"/>
                    <a:pt x="356" y="72"/>
                    <a:pt x="358" y="76"/>
                  </a:cubicBezTo>
                  <a:cubicBezTo>
                    <a:pt x="364" y="86"/>
                    <a:pt x="364" y="86"/>
                    <a:pt x="360" y="98"/>
                  </a:cubicBezTo>
                  <a:cubicBezTo>
                    <a:pt x="355" y="117"/>
                    <a:pt x="359" y="131"/>
                    <a:pt x="363" y="150"/>
                  </a:cubicBezTo>
                  <a:cubicBezTo>
                    <a:pt x="369" y="172"/>
                    <a:pt x="364" y="207"/>
                    <a:pt x="341" y="219"/>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136"/>
            <p:cNvSpPr>
              <a:spLocks/>
            </p:cNvSpPr>
            <p:nvPr userDrawn="1"/>
          </p:nvSpPr>
          <p:spPr bwMode="auto">
            <a:xfrm>
              <a:off x="5213082" y="335661"/>
              <a:ext cx="529996" cy="354951"/>
            </a:xfrm>
            <a:custGeom>
              <a:avLst/>
              <a:gdLst>
                <a:gd name="T0" fmla="*/ 0 w 352"/>
                <a:gd name="T1" fmla="*/ 0 h 235"/>
                <a:gd name="T2" fmla="*/ 11 w 352"/>
                <a:gd name="T3" fmla="*/ 19 h 235"/>
                <a:gd name="T4" fmla="*/ 54 w 352"/>
                <a:gd name="T5" fmla="*/ 33 h 235"/>
                <a:gd name="T6" fmla="*/ 96 w 352"/>
                <a:gd name="T7" fmla="*/ 107 h 235"/>
                <a:gd name="T8" fmla="*/ 102 w 352"/>
                <a:gd name="T9" fmla="*/ 82 h 235"/>
                <a:gd name="T10" fmla="*/ 128 w 352"/>
                <a:gd name="T11" fmla="*/ 180 h 235"/>
                <a:gd name="T12" fmla="*/ 153 w 352"/>
                <a:gd name="T13" fmla="*/ 218 h 235"/>
                <a:gd name="T14" fmla="*/ 187 w 352"/>
                <a:gd name="T15" fmla="*/ 193 h 235"/>
                <a:gd name="T16" fmla="*/ 212 w 352"/>
                <a:gd name="T17" fmla="*/ 181 h 235"/>
                <a:gd name="T18" fmla="*/ 223 w 352"/>
                <a:gd name="T19" fmla="*/ 146 h 235"/>
                <a:gd name="T20" fmla="*/ 238 w 352"/>
                <a:gd name="T21" fmla="*/ 117 h 235"/>
                <a:gd name="T22" fmla="*/ 243 w 352"/>
                <a:gd name="T23" fmla="*/ 137 h 235"/>
                <a:gd name="T24" fmla="*/ 272 w 352"/>
                <a:gd name="T25" fmla="*/ 119 h 235"/>
                <a:gd name="T26" fmla="*/ 301 w 352"/>
                <a:gd name="T27" fmla="*/ 109 h 235"/>
                <a:gd name="T28" fmla="*/ 352 w 352"/>
                <a:gd name="T29" fmla="*/ 72 h 235"/>
                <a:gd name="T30" fmla="*/ 316 w 352"/>
                <a:gd name="T31" fmla="*/ 128 h 235"/>
                <a:gd name="T32" fmla="*/ 282 w 352"/>
                <a:gd name="T33" fmla="*/ 174 h 235"/>
                <a:gd name="T34" fmla="*/ 189 w 352"/>
                <a:gd name="T35" fmla="*/ 227 h 235"/>
                <a:gd name="T36" fmla="*/ 172 w 352"/>
                <a:gd name="T37" fmla="*/ 223 h 235"/>
                <a:gd name="T38" fmla="*/ 162 w 352"/>
                <a:gd name="T39" fmla="*/ 229 h 235"/>
                <a:gd name="T40" fmla="*/ 134 w 352"/>
                <a:gd name="T41" fmla="*/ 232 h 235"/>
                <a:gd name="T42" fmla="*/ 86 w 352"/>
                <a:gd name="T43" fmla="*/ 187 h 235"/>
                <a:gd name="T44" fmla="*/ 53 w 352"/>
                <a:gd name="T45" fmla="*/ 135 h 235"/>
                <a:gd name="T46" fmla="*/ 31 w 352"/>
                <a:gd name="T47" fmla="*/ 76 h 235"/>
                <a:gd name="T48" fmla="*/ 0 w 352"/>
                <a:gd name="T49" fmla="*/ 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2" h="235">
                  <a:moveTo>
                    <a:pt x="0" y="0"/>
                  </a:moveTo>
                  <a:cubicBezTo>
                    <a:pt x="4" y="7"/>
                    <a:pt x="7" y="12"/>
                    <a:pt x="11" y="19"/>
                  </a:cubicBezTo>
                  <a:cubicBezTo>
                    <a:pt x="23" y="35"/>
                    <a:pt x="37" y="27"/>
                    <a:pt x="54" y="33"/>
                  </a:cubicBezTo>
                  <a:cubicBezTo>
                    <a:pt x="80" y="38"/>
                    <a:pt x="87" y="84"/>
                    <a:pt x="96" y="107"/>
                  </a:cubicBezTo>
                  <a:cubicBezTo>
                    <a:pt x="95" y="98"/>
                    <a:pt x="99" y="89"/>
                    <a:pt x="102" y="82"/>
                  </a:cubicBezTo>
                  <a:cubicBezTo>
                    <a:pt x="123" y="114"/>
                    <a:pt x="117" y="145"/>
                    <a:pt x="128" y="180"/>
                  </a:cubicBezTo>
                  <a:cubicBezTo>
                    <a:pt x="131" y="192"/>
                    <a:pt x="139" y="213"/>
                    <a:pt x="153" y="218"/>
                  </a:cubicBezTo>
                  <a:cubicBezTo>
                    <a:pt x="165" y="223"/>
                    <a:pt x="174" y="199"/>
                    <a:pt x="187" y="193"/>
                  </a:cubicBezTo>
                  <a:cubicBezTo>
                    <a:pt x="193" y="208"/>
                    <a:pt x="209" y="187"/>
                    <a:pt x="212" y="181"/>
                  </a:cubicBezTo>
                  <a:cubicBezTo>
                    <a:pt x="216" y="169"/>
                    <a:pt x="221" y="157"/>
                    <a:pt x="223" y="146"/>
                  </a:cubicBezTo>
                  <a:cubicBezTo>
                    <a:pt x="227" y="137"/>
                    <a:pt x="228" y="118"/>
                    <a:pt x="238" y="117"/>
                  </a:cubicBezTo>
                  <a:cubicBezTo>
                    <a:pt x="250" y="117"/>
                    <a:pt x="245" y="129"/>
                    <a:pt x="243" y="137"/>
                  </a:cubicBezTo>
                  <a:cubicBezTo>
                    <a:pt x="253" y="131"/>
                    <a:pt x="262" y="126"/>
                    <a:pt x="272" y="119"/>
                  </a:cubicBezTo>
                  <a:cubicBezTo>
                    <a:pt x="281" y="114"/>
                    <a:pt x="291" y="113"/>
                    <a:pt x="301" y="109"/>
                  </a:cubicBezTo>
                  <a:cubicBezTo>
                    <a:pt x="317" y="102"/>
                    <a:pt x="344" y="88"/>
                    <a:pt x="352" y="72"/>
                  </a:cubicBezTo>
                  <a:cubicBezTo>
                    <a:pt x="339" y="89"/>
                    <a:pt x="330" y="108"/>
                    <a:pt x="316" y="128"/>
                  </a:cubicBezTo>
                  <a:cubicBezTo>
                    <a:pt x="306" y="141"/>
                    <a:pt x="296" y="160"/>
                    <a:pt x="282" y="174"/>
                  </a:cubicBezTo>
                  <a:cubicBezTo>
                    <a:pt x="261" y="193"/>
                    <a:pt x="218" y="226"/>
                    <a:pt x="189" y="227"/>
                  </a:cubicBezTo>
                  <a:cubicBezTo>
                    <a:pt x="183" y="226"/>
                    <a:pt x="178" y="222"/>
                    <a:pt x="172" y="223"/>
                  </a:cubicBezTo>
                  <a:cubicBezTo>
                    <a:pt x="168" y="223"/>
                    <a:pt x="165" y="227"/>
                    <a:pt x="162" y="229"/>
                  </a:cubicBezTo>
                  <a:cubicBezTo>
                    <a:pt x="152" y="235"/>
                    <a:pt x="145" y="235"/>
                    <a:pt x="134" y="232"/>
                  </a:cubicBezTo>
                  <a:cubicBezTo>
                    <a:pt x="111" y="225"/>
                    <a:pt x="99" y="204"/>
                    <a:pt x="86" y="187"/>
                  </a:cubicBezTo>
                  <a:cubicBezTo>
                    <a:pt x="74" y="171"/>
                    <a:pt x="61" y="153"/>
                    <a:pt x="53" y="135"/>
                  </a:cubicBezTo>
                  <a:cubicBezTo>
                    <a:pt x="46" y="116"/>
                    <a:pt x="43" y="95"/>
                    <a:pt x="31" y="76"/>
                  </a:cubicBezTo>
                  <a:cubicBezTo>
                    <a:pt x="19" y="56"/>
                    <a:pt x="5" y="27"/>
                    <a:pt x="0" y="5"/>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34"/>
            <p:cNvGrpSpPr/>
            <p:nvPr userDrawn="1"/>
          </p:nvGrpSpPr>
          <p:grpSpPr>
            <a:xfrm>
              <a:off x="5484251" y="-353170"/>
              <a:ext cx="1285280" cy="1144269"/>
              <a:chOff x="5415524" y="-464541"/>
              <a:chExt cx="1285280" cy="1144269"/>
            </a:xfrm>
          </p:grpSpPr>
          <p:sp>
            <p:nvSpPr>
              <p:cNvPr id="34" name="Freeform 7"/>
              <p:cNvSpPr>
                <a:spLocks/>
              </p:cNvSpPr>
              <p:nvPr userDrawn="1"/>
            </p:nvSpPr>
            <p:spPr bwMode="auto">
              <a:xfrm>
                <a:off x="5752490" y="193495"/>
                <a:ext cx="844427" cy="486233"/>
              </a:xfrm>
              <a:custGeom>
                <a:avLst/>
                <a:gdLst>
                  <a:gd name="T0" fmla="*/ 560 w 560"/>
                  <a:gd name="T1" fmla="*/ 0 h 322"/>
                  <a:gd name="T2" fmla="*/ 312 w 560"/>
                  <a:gd name="T3" fmla="*/ 208 h 322"/>
                  <a:gd name="T4" fmla="*/ 160 w 560"/>
                  <a:gd name="T5" fmla="*/ 284 h 322"/>
                  <a:gd name="T6" fmla="*/ 75 w 560"/>
                  <a:gd name="T7" fmla="*/ 305 h 322"/>
                  <a:gd name="T8" fmla="*/ 27 w 560"/>
                  <a:gd name="T9" fmla="*/ 312 h 322"/>
                  <a:gd name="T10" fmla="*/ 0 w 560"/>
                  <a:gd name="T11" fmla="*/ 321 h 322"/>
                  <a:gd name="T12" fmla="*/ 0 w 560"/>
                  <a:gd name="T13" fmla="*/ 321 h 322"/>
                  <a:gd name="T14" fmla="*/ 18 w 560"/>
                  <a:gd name="T15" fmla="*/ 316 h 322"/>
                  <a:gd name="T16" fmla="*/ 60 w 560"/>
                  <a:gd name="T17" fmla="*/ 309 h 322"/>
                  <a:gd name="T18" fmla="*/ 154 w 560"/>
                  <a:gd name="T19" fmla="*/ 287 h 322"/>
                  <a:gd name="T20" fmla="*/ 300 w 560"/>
                  <a:gd name="T21" fmla="*/ 215 h 322"/>
                  <a:gd name="T22" fmla="*/ 437 w 560"/>
                  <a:gd name="T23" fmla="*/ 124 h 322"/>
                  <a:gd name="T24" fmla="*/ 560 w 560"/>
                  <a:gd name="T25" fmla="*/ 1 h 322"/>
                  <a:gd name="T26" fmla="*/ 560 w 560"/>
                  <a:gd name="T27"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0" h="322">
                    <a:moveTo>
                      <a:pt x="560" y="0"/>
                    </a:moveTo>
                    <a:cubicBezTo>
                      <a:pt x="482" y="77"/>
                      <a:pt x="411" y="158"/>
                      <a:pt x="312" y="208"/>
                    </a:cubicBezTo>
                    <a:cubicBezTo>
                      <a:pt x="261" y="233"/>
                      <a:pt x="214" y="265"/>
                      <a:pt x="160" y="284"/>
                    </a:cubicBezTo>
                    <a:cubicBezTo>
                      <a:pt x="133" y="294"/>
                      <a:pt x="104" y="299"/>
                      <a:pt x="75" y="305"/>
                    </a:cubicBezTo>
                    <a:cubicBezTo>
                      <a:pt x="59" y="308"/>
                      <a:pt x="43" y="310"/>
                      <a:pt x="27" y="312"/>
                    </a:cubicBezTo>
                    <a:cubicBezTo>
                      <a:pt x="17" y="313"/>
                      <a:pt x="11" y="320"/>
                      <a:pt x="0" y="321"/>
                    </a:cubicBezTo>
                    <a:cubicBezTo>
                      <a:pt x="0" y="321"/>
                      <a:pt x="0" y="321"/>
                      <a:pt x="0" y="321"/>
                    </a:cubicBezTo>
                    <a:cubicBezTo>
                      <a:pt x="7" y="322"/>
                      <a:pt x="12" y="320"/>
                      <a:pt x="18" y="316"/>
                    </a:cubicBezTo>
                    <a:cubicBezTo>
                      <a:pt x="29" y="310"/>
                      <a:pt x="47" y="312"/>
                      <a:pt x="60" y="309"/>
                    </a:cubicBezTo>
                    <a:cubicBezTo>
                      <a:pt x="92" y="303"/>
                      <a:pt x="123" y="296"/>
                      <a:pt x="154" y="287"/>
                    </a:cubicBezTo>
                    <a:cubicBezTo>
                      <a:pt x="206" y="271"/>
                      <a:pt x="252" y="241"/>
                      <a:pt x="300" y="215"/>
                    </a:cubicBezTo>
                    <a:cubicBezTo>
                      <a:pt x="350" y="188"/>
                      <a:pt x="395" y="162"/>
                      <a:pt x="437" y="124"/>
                    </a:cubicBezTo>
                    <a:cubicBezTo>
                      <a:pt x="480" y="85"/>
                      <a:pt x="520" y="42"/>
                      <a:pt x="560" y="1"/>
                    </a:cubicBezTo>
                    <a:cubicBezTo>
                      <a:pt x="560" y="0"/>
                      <a:pt x="560" y="0"/>
                      <a:pt x="560"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31"/>
              <p:cNvSpPr>
                <a:spLocks/>
              </p:cNvSpPr>
              <p:nvPr userDrawn="1"/>
            </p:nvSpPr>
            <p:spPr bwMode="auto">
              <a:xfrm>
                <a:off x="5415524" y="-263565"/>
                <a:ext cx="202598" cy="338744"/>
              </a:xfrm>
              <a:custGeom>
                <a:avLst/>
                <a:gdLst>
                  <a:gd name="T0" fmla="*/ 18 w 134"/>
                  <a:gd name="T1" fmla="*/ 126 h 225"/>
                  <a:gd name="T2" fmla="*/ 51 w 134"/>
                  <a:gd name="T3" fmla="*/ 154 h 225"/>
                  <a:gd name="T4" fmla="*/ 96 w 134"/>
                  <a:gd name="T5" fmla="*/ 225 h 225"/>
                  <a:gd name="T6" fmla="*/ 70 w 134"/>
                  <a:gd name="T7" fmla="*/ 174 h 225"/>
                  <a:gd name="T8" fmla="*/ 61 w 134"/>
                  <a:gd name="T9" fmla="*/ 144 h 225"/>
                  <a:gd name="T10" fmla="*/ 77 w 134"/>
                  <a:gd name="T11" fmla="*/ 139 h 225"/>
                  <a:gd name="T12" fmla="*/ 130 w 134"/>
                  <a:gd name="T13" fmla="*/ 158 h 225"/>
                  <a:gd name="T14" fmla="*/ 78 w 134"/>
                  <a:gd name="T15" fmla="*/ 117 h 225"/>
                  <a:gd name="T16" fmla="*/ 97 w 134"/>
                  <a:gd name="T17" fmla="*/ 106 h 225"/>
                  <a:gd name="T18" fmla="*/ 70 w 134"/>
                  <a:gd name="T19" fmla="*/ 88 h 225"/>
                  <a:gd name="T20" fmla="*/ 85 w 134"/>
                  <a:gd name="T21" fmla="*/ 79 h 225"/>
                  <a:gd name="T22" fmla="*/ 97 w 134"/>
                  <a:gd name="T23" fmla="*/ 60 h 225"/>
                  <a:gd name="T24" fmla="*/ 86 w 134"/>
                  <a:gd name="T25" fmla="*/ 38 h 225"/>
                  <a:gd name="T26" fmla="*/ 82 w 134"/>
                  <a:gd name="T27" fmla="*/ 20 h 225"/>
                  <a:gd name="T28" fmla="*/ 76 w 134"/>
                  <a:gd name="T29" fmla="*/ 0 h 225"/>
                  <a:gd name="T30" fmla="*/ 46 w 134"/>
                  <a:gd name="T31" fmla="*/ 53 h 225"/>
                  <a:gd name="T32" fmla="*/ 21 w 134"/>
                  <a:gd name="T33" fmla="*/ 65 h 225"/>
                  <a:gd name="T34" fmla="*/ 0 w 134"/>
                  <a:gd name="T35" fmla="*/ 60 h 225"/>
                  <a:gd name="T36" fmla="*/ 3 w 134"/>
                  <a:gd name="T37" fmla="*/ 10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225">
                    <a:moveTo>
                      <a:pt x="18" y="126"/>
                    </a:moveTo>
                    <a:cubicBezTo>
                      <a:pt x="31" y="116"/>
                      <a:pt x="46" y="146"/>
                      <a:pt x="51" y="154"/>
                    </a:cubicBezTo>
                    <a:cubicBezTo>
                      <a:pt x="67" y="177"/>
                      <a:pt x="66" y="218"/>
                      <a:pt x="96" y="225"/>
                    </a:cubicBezTo>
                    <a:cubicBezTo>
                      <a:pt x="86" y="208"/>
                      <a:pt x="76" y="191"/>
                      <a:pt x="70" y="174"/>
                    </a:cubicBezTo>
                    <a:cubicBezTo>
                      <a:pt x="66" y="164"/>
                      <a:pt x="62" y="153"/>
                      <a:pt x="61" y="144"/>
                    </a:cubicBezTo>
                    <a:cubicBezTo>
                      <a:pt x="59" y="124"/>
                      <a:pt x="67" y="131"/>
                      <a:pt x="77" y="139"/>
                    </a:cubicBezTo>
                    <a:cubicBezTo>
                      <a:pt x="86" y="146"/>
                      <a:pt x="123" y="174"/>
                      <a:pt x="130" y="158"/>
                    </a:cubicBezTo>
                    <a:cubicBezTo>
                      <a:pt x="134" y="149"/>
                      <a:pt x="86" y="127"/>
                      <a:pt x="78" y="117"/>
                    </a:cubicBezTo>
                    <a:cubicBezTo>
                      <a:pt x="85" y="113"/>
                      <a:pt x="92" y="109"/>
                      <a:pt x="97" y="106"/>
                    </a:cubicBezTo>
                    <a:cubicBezTo>
                      <a:pt x="93" y="97"/>
                      <a:pt x="63" y="103"/>
                      <a:pt x="70" y="88"/>
                    </a:cubicBezTo>
                    <a:cubicBezTo>
                      <a:pt x="72" y="84"/>
                      <a:pt x="83" y="80"/>
                      <a:pt x="85" y="79"/>
                    </a:cubicBezTo>
                    <a:cubicBezTo>
                      <a:pt x="93" y="72"/>
                      <a:pt x="95" y="68"/>
                      <a:pt x="97" y="60"/>
                    </a:cubicBezTo>
                    <a:cubicBezTo>
                      <a:pt x="103" y="42"/>
                      <a:pt x="92" y="47"/>
                      <a:pt x="86" y="38"/>
                    </a:cubicBezTo>
                    <a:cubicBezTo>
                      <a:pt x="84" y="35"/>
                      <a:pt x="84" y="26"/>
                      <a:pt x="82" y="20"/>
                    </a:cubicBezTo>
                    <a:cubicBezTo>
                      <a:pt x="81" y="14"/>
                      <a:pt x="76" y="9"/>
                      <a:pt x="76" y="0"/>
                    </a:cubicBezTo>
                    <a:cubicBezTo>
                      <a:pt x="66" y="20"/>
                      <a:pt x="61" y="39"/>
                      <a:pt x="46" y="53"/>
                    </a:cubicBezTo>
                    <a:cubicBezTo>
                      <a:pt x="39" y="60"/>
                      <a:pt x="31" y="66"/>
                      <a:pt x="21" y="65"/>
                    </a:cubicBezTo>
                    <a:cubicBezTo>
                      <a:pt x="14" y="65"/>
                      <a:pt x="8" y="50"/>
                      <a:pt x="0" y="60"/>
                    </a:cubicBezTo>
                    <a:cubicBezTo>
                      <a:pt x="7" y="72"/>
                      <a:pt x="5" y="96"/>
                      <a:pt x="3" y="109"/>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35"/>
              <p:cNvSpPr>
                <a:spLocks/>
              </p:cNvSpPr>
              <p:nvPr userDrawn="1"/>
            </p:nvSpPr>
            <p:spPr bwMode="auto">
              <a:xfrm>
                <a:off x="5519254" y="-104729"/>
                <a:ext cx="247980" cy="348468"/>
              </a:xfrm>
              <a:custGeom>
                <a:avLst/>
                <a:gdLst>
                  <a:gd name="T0" fmla="*/ 15 w 164"/>
                  <a:gd name="T1" fmla="*/ 164 h 231"/>
                  <a:gd name="T2" fmla="*/ 48 w 164"/>
                  <a:gd name="T3" fmla="*/ 215 h 231"/>
                  <a:gd name="T4" fmla="*/ 83 w 164"/>
                  <a:gd name="T5" fmla="*/ 227 h 231"/>
                  <a:gd name="T6" fmla="*/ 118 w 164"/>
                  <a:gd name="T7" fmla="*/ 185 h 231"/>
                  <a:gd name="T8" fmla="*/ 147 w 164"/>
                  <a:gd name="T9" fmla="*/ 138 h 231"/>
                  <a:gd name="T10" fmla="*/ 143 w 164"/>
                  <a:gd name="T11" fmla="*/ 80 h 231"/>
                  <a:gd name="T12" fmla="*/ 156 w 164"/>
                  <a:gd name="T13" fmla="*/ 59 h 231"/>
                  <a:gd name="T14" fmla="*/ 162 w 164"/>
                  <a:gd name="T15" fmla="*/ 34 h 231"/>
                  <a:gd name="T16" fmla="*/ 135 w 164"/>
                  <a:gd name="T17" fmla="*/ 2 h 231"/>
                  <a:gd name="T18" fmla="*/ 127 w 164"/>
                  <a:gd name="T19" fmla="*/ 73 h 231"/>
                  <a:gd name="T20" fmla="*/ 130 w 164"/>
                  <a:gd name="T21" fmla="*/ 109 h 231"/>
                  <a:gd name="T22" fmla="*/ 110 w 164"/>
                  <a:gd name="T23" fmla="*/ 146 h 231"/>
                  <a:gd name="T24" fmla="*/ 106 w 164"/>
                  <a:gd name="T25" fmla="*/ 162 h 231"/>
                  <a:gd name="T26" fmla="*/ 103 w 164"/>
                  <a:gd name="T27" fmla="*/ 171 h 231"/>
                  <a:gd name="T28" fmla="*/ 103 w 164"/>
                  <a:gd name="T29" fmla="*/ 180 h 231"/>
                  <a:gd name="T30" fmla="*/ 59 w 164"/>
                  <a:gd name="T31" fmla="*/ 176 h 231"/>
                  <a:gd name="T32" fmla="*/ 6 w 164"/>
                  <a:gd name="T33" fmla="*/ 123 h 231"/>
                  <a:gd name="T34" fmla="*/ 24 w 164"/>
                  <a:gd name="T35" fmla="*/ 17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231">
                    <a:moveTo>
                      <a:pt x="15" y="164"/>
                    </a:moveTo>
                    <a:cubicBezTo>
                      <a:pt x="25" y="181"/>
                      <a:pt x="34" y="203"/>
                      <a:pt x="48" y="215"/>
                    </a:cubicBezTo>
                    <a:cubicBezTo>
                      <a:pt x="59" y="225"/>
                      <a:pt x="69" y="231"/>
                      <a:pt x="83" y="227"/>
                    </a:cubicBezTo>
                    <a:cubicBezTo>
                      <a:pt x="105" y="221"/>
                      <a:pt x="108" y="203"/>
                      <a:pt x="118" y="185"/>
                    </a:cubicBezTo>
                    <a:cubicBezTo>
                      <a:pt x="129" y="169"/>
                      <a:pt x="142" y="157"/>
                      <a:pt x="147" y="138"/>
                    </a:cubicBezTo>
                    <a:cubicBezTo>
                      <a:pt x="149" y="118"/>
                      <a:pt x="140" y="98"/>
                      <a:pt x="143" y="80"/>
                    </a:cubicBezTo>
                    <a:cubicBezTo>
                      <a:pt x="145" y="72"/>
                      <a:pt x="152" y="68"/>
                      <a:pt x="156" y="59"/>
                    </a:cubicBezTo>
                    <a:cubicBezTo>
                      <a:pt x="159" y="52"/>
                      <a:pt x="161" y="42"/>
                      <a:pt x="162" y="34"/>
                    </a:cubicBezTo>
                    <a:cubicBezTo>
                      <a:pt x="164" y="19"/>
                      <a:pt x="153" y="0"/>
                      <a:pt x="135" y="2"/>
                    </a:cubicBezTo>
                    <a:cubicBezTo>
                      <a:pt x="152" y="26"/>
                      <a:pt x="126" y="49"/>
                      <a:pt x="127" y="73"/>
                    </a:cubicBezTo>
                    <a:cubicBezTo>
                      <a:pt x="129" y="88"/>
                      <a:pt x="136" y="96"/>
                      <a:pt x="130" y="109"/>
                    </a:cubicBezTo>
                    <a:cubicBezTo>
                      <a:pt x="122" y="123"/>
                      <a:pt x="113" y="131"/>
                      <a:pt x="110" y="146"/>
                    </a:cubicBezTo>
                    <a:cubicBezTo>
                      <a:pt x="108" y="154"/>
                      <a:pt x="108" y="157"/>
                      <a:pt x="106" y="162"/>
                    </a:cubicBezTo>
                    <a:cubicBezTo>
                      <a:pt x="106" y="165"/>
                      <a:pt x="103" y="169"/>
                      <a:pt x="103" y="171"/>
                    </a:cubicBezTo>
                    <a:cubicBezTo>
                      <a:pt x="102" y="174"/>
                      <a:pt x="106" y="176"/>
                      <a:pt x="103" y="180"/>
                    </a:cubicBezTo>
                    <a:cubicBezTo>
                      <a:pt x="99" y="188"/>
                      <a:pt x="67" y="181"/>
                      <a:pt x="59" y="176"/>
                    </a:cubicBezTo>
                    <a:cubicBezTo>
                      <a:pt x="38" y="164"/>
                      <a:pt x="21" y="144"/>
                      <a:pt x="6" y="123"/>
                    </a:cubicBezTo>
                    <a:cubicBezTo>
                      <a:pt x="0" y="138"/>
                      <a:pt x="20" y="161"/>
                      <a:pt x="24" y="175"/>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137"/>
              <p:cNvSpPr>
                <a:spLocks/>
              </p:cNvSpPr>
              <p:nvPr userDrawn="1"/>
            </p:nvSpPr>
            <p:spPr bwMode="auto">
              <a:xfrm>
                <a:off x="5658641" y="-464541"/>
                <a:ext cx="1042163" cy="927086"/>
              </a:xfrm>
              <a:custGeom>
                <a:avLst/>
                <a:gdLst>
                  <a:gd name="T0" fmla="*/ 451 w 691"/>
                  <a:gd name="T1" fmla="*/ 72 h 614"/>
                  <a:gd name="T2" fmla="*/ 448 w 691"/>
                  <a:gd name="T3" fmla="*/ 71 h 614"/>
                  <a:gd name="T4" fmla="*/ 553 w 691"/>
                  <a:gd name="T5" fmla="*/ 83 h 614"/>
                  <a:gd name="T6" fmla="*/ 587 w 691"/>
                  <a:gd name="T7" fmla="*/ 89 h 614"/>
                  <a:gd name="T8" fmla="*/ 620 w 691"/>
                  <a:gd name="T9" fmla="*/ 106 h 614"/>
                  <a:gd name="T10" fmla="*/ 665 w 691"/>
                  <a:gd name="T11" fmla="*/ 146 h 614"/>
                  <a:gd name="T12" fmla="*/ 681 w 691"/>
                  <a:gd name="T13" fmla="*/ 200 h 614"/>
                  <a:gd name="T14" fmla="*/ 663 w 691"/>
                  <a:gd name="T15" fmla="*/ 217 h 614"/>
                  <a:gd name="T16" fmla="*/ 655 w 691"/>
                  <a:gd name="T17" fmla="*/ 250 h 614"/>
                  <a:gd name="T18" fmla="*/ 627 w 691"/>
                  <a:gd name="T19" fmla="*/ 316 h 614"/>
                  <a:gd name="T20" fmla="*/ 611 w 691"/>
                  <a:gd name="T21" fmla="*/ 339 h 614"/>
                  <a:gd name="T22" fmla="*/ 589 w 691"/>
                  <a:gd name="T23" fmla="*/ 361 h 614"/>
                  <a:gd name="T24" fmla="*/ 602 w 691"/>
                  <a:gd name="T25" fmla="*/ 384 h 614"/>
                  <a:gd name="T26" fmla="*/ 610 w 691"/>
                  <a:gd name="T27" fmla="*/ 412 h 614"/>
                  <a:gd name="T28" fmla="*/ 607 w 691"/>
                  <a:gd name="T29" fmla="*/ 439 h 614"/>
                  <a:gd name="T30" fmla="*/ 603 w 691"/>
                  <a:gd name="T31" fmla="*/ 474 h 614"/>
                  <a:gd name="T32" fmla="*/ 591 w 691"/>
                  <a:gd name="T33" fmla="*/ 509 h 614"/>
                  <a:gd name="T34" fmla="*/ 565 w 691"/>
                  <a:gd name="T35" fmla="*/ 531 h 614"/>
                  <a:gd name="T36" fmla="*/ 518 w 691"/>
                  <a:gd name="T37" fmla="*/ 569 h 614"/>
                  <a:gd name="T38" fmla="*/ 471 w 691"/>
                  <a:gd name="T39" fmla="*/ 604 h 614"/>
                  <a:gd name="T40" fmla="*/ 400 w 691"/>
                  <a:gd name="T41" fmla="*/ 600 h 614"/>
                  <a:gd name="T42" fmla="*/ 253 w 691"/>
                  <a:gd name="T43" fmla="*/ 549 h 614"/>
                  <a:gd name="T44" fmla="*/ 222 w 691"/>
                  <a:gd name="T45" fmla="*/ 525 h 614"/>
                  <a:gd name="T46" fmla="*/ 192 w 691"/>
                  <a:gd name="T47" fmla="*/ 524 h 614"/>
                  <a:gd name="T48" fmla="*/ 156 w 691"/>
                  <a:gd name="T49" fmla="*/ 539 h 614"/>
                  <a:gd name="T50" fmla="*/ 131 w 691"/>
                  <a:gd name="T51" fmla="*/ 563 h 614"/>
                  <a:gd name="T52" fmla="*/ 118 w 691"/>
                  <a:gd name="T53" fmla="*/ 464 h 614"/>
                  <a:gd name="T54" fmla="*/ 176 w 691"/>
                  <a:gd name="T55" fmla="*/ 392 h 614"/>
                  <a:gd name="T56" fmla="*/ 108 w 691"/>
                  <a:gd name="T57" fmla="*/ 372 h 614"/>
                  <a:gd name="T58" fmla="*/ 88 w 691"/>
                  <a:gd name="T59" fmla="*/ 352 h 614"/>
                  <a:gd name="T60" fmla="*/ 62 w 691"/>
                  <a:gd name="T61" fmla="*/ 330 h 614"/>
                  <a:gd name="T62" fmla="*/ 2 w 691"/>
                  <a:gd name="T63" fmla="*/ 215 h 614"/>
                  <a:gd name="T64" fmla="*/ 18 w 691"/>
                  <a:gd name="T65" fmla="*/ 194 h 614"/>
                  <a:gd name="T66" fmla="*/ 43 w 691"/>
                  <a:gd name="T67" fmla="*/ 167 h 614"/>
                  <a:gd name="T68" fmla="*/ 97 w 691"/>
                  <a:gd name="T69" fmla="*/ 133 h 614"/>
                  <a:gd name="T70" fmla="*/ 228 w 691"/>
                  <a:gd name="T71" fmla="*/ 115 h 614"/>
                  <a:gd name="T72" fmla="*/ 241 w 691"/>
                  <a:gd name="T73" fmla="*/ 121 h 614"/>
                  <a:gd name="T74" fmla="*/ 260 w 691"/>
                  <a:gd name="T75" fmla="*/ 79 h 614"/>
                  <a:gd name="T76" fmla="*/ 281 w 691"/>
                  <a:gd name="T77" fmla="*/ 48 h 614"/>
                  <a:gd name="T78" fmla="*/ 334 w 691"/>
                  <a:gd name="T79" fmla="*/ 0 h 614"/>
                  <a:gd name="T80" fmla="*/ 376 w 691"/>
                  <a:gd name="T81" fmla="*/ 8 h 614"/>
                  <a:gd name="T82" fmla="*/ 410 w 691"/>
                  <a:gd name="T83" fmla="*/ 27 h 614"/>
                  <a:gd name="T84" fmla="*/ 450 w 691"/>
                  <a:gd name="T85" fmla="*/ 78 h 614"/>
                  <a:gd name="T86" fmla="*/ 448 w 691"/>
                  <a:gd name="T87" fmla="*/ 74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1" h="614">
                    <a:moveTo>
                      <a:pt x="451" y="72"/>
                    </a:moveTo>
                    <a:cubicBezTo>
                      <a:pt x="449" y="73"/>
                      <a:pt x="449" y="73"/>
                      <a:pt x="448" y="71"/>
                    </a:cubicBezTo>
                    <a:cubicBezTo>
                      <a:pt x="475" y="51"/>
                      <a:pt x="526" y="76"/>
                      <a:pt x="553" y="83"/>
                    </a:cubicBezTo>
                    <a:cubicBezTo>
                      <a:pt x="564" y="86"/>
                      <a:pt x="575" y="84"/>
                      <a:pt x="587" y="89"/>
                    </a:cubicBezTo>
                    <a:cubicBezTo>
                      <a:pt x="597" y="91"/>
                      <a:pt x="609" y="99"/>
                      <a:pt x="620" y="106"/>
                    </a:cubicBezTo>
                    <a:cubicBezTo>
                      <a:pt x="638" y="116"/>
                      <a:pt x="654" y="127"/>
                      <a:pt x="665" y="146"/>
                    </a:cubicBezTo>
                    <a:cubicBezTo>
                      <a:pt x="674" y="162"/>
                      <a:pt x="691" y="182"/>
                      <a:pt x="681" y="200"/>
                    </a:cubicBezTo>
                    <a:cubicBezTo>
                      <a:pt x="678" y="206"/>
                      <a:pt x="668" y="210"/>
                      <a:pt x="663" y="217"/>
                    </a:cubicBezTo>
                    <a:cubicBezTo>
                      <a:pt x="659" y="226"/>
                      <a:pt x="659" y="241"/>
                      <a:pt x="655" y="250"/>
                    </a:cubicBezTo>
                    <a:cubicBezTo>
                      <a:pt x="648" y="273"/>
                      <a:pt x="638" y="295"/>
                      <a:pt x="627" y="316"/>
                    </a:cubicBezTo>
                    <a:cubicBezTo>
                      <a:pt x="622" y="323"/>
                      <a:pt x="617" y="331"/>
                      <a:pt x="611" y="339"/>
                    </a:cubicBezTo>
                    <a:cubicBezTo>
                      <a:pt x="606" y="342"/>
                      <a:pt x="589" y="357"/>
                      <a:pt x="589" y="361"/>
                    </a:cubicBezTo>
                    <a:cubicBezTo>
                      <a:pt x="588" y="367"/>
                      <a:pt x="598" y="377"/>
                      <a:pt x="602" y="384"/>
                    </a:cubicBezTo>
                    <a:cubicBezTo>
                      <a:pt x="608" y="392"/>
                      <a:pt x="611" y="402"/>
                      <a:pt x="610" y="412"/>
                    </a:cubicBezTo>
                    <a:cubicBezTo>
                      <a:pt x="610" y="423"/>
                      <a:pt x="606" y="428"/>
                      <a:pt x="607" y="439"/>
                    </a:cubicBezTo>
                    <a:cubicBezTo>
                      <a:pt x="608" y="452"/>
                      <a:pt x="608" y="459"/>
                      <a:pt x="603" y="474"/>
                    </a:cubicBezTo>
                    <a:cubicBezTo>
                      <a:pt x="599" y="483"/>
                      <a:pt x="598" y="500"/>
                      <a:pt x="591" y="509"/>
                    </a:cubicBezTo>
                    <a:cubicBezTo>
                      <a:pt x="582" y="517"/>
                      <a:pt x="572" y="523"/>
                      <a:pt x="565" y="531"/>
                    </a:cubicBezTo>
                    <a:cubicBezTo>
                      <a:pt x="550" y="545"/>
                      <a:pt x="535" y="559"/>
                      <a:pt x="518" y="569"/>
                    </a:cubicBezTo>
                    <a:cubicBezTo>
                      <a:pt x="501" y="579"/>
                      <a:pt x="489" y="593"/>
                      <a:pt x="471" y="604"/>
                    </a:cubicBezTo>
                    <a:cubicBezTo>
                      <a:pt x="454" y="614"/>
                      <a:pt x="421" y="601"/>
                      <a:pt x="400" y="600"/>
                    </a:cubicBezTo>
                    <a:cubicBezTo>
                      <a:pt x="347" y="594"/>
                      <a:pt x="298" y="577"/>
                      <a:pt x="253" y="549"/>
                    </a:cubicBezTo>
                    <a:cubicBezTo>
                      <a:pt x="241" y="541"/>
                      <a:pt x="232" y="530"/>
                      <a:pt x="222" y="525"/>
                    </a:cubicBezTo>
                    <a:cubicBezTo>
                      <a:pt x="210" y="516"/>
                      <a:pt x="205" y="519"/>
                      <a:pt x="192" y="524"/>
                    </a:cubicBezTo>
                    <a:cubicBezTo>
                      <a:pt x="179" y="527"/>
                      <a:pt x="166" y="533"/>
                      <a:pt x="156" y="539"/>
                    </a:cubicBezTo>
                    <a:cubicBezTo>
                      <a:pt x="146" y="545"/>
                      <a:pt x="140" y="558"/>
                      <a:pt x="131" y="563"/>
                    </a:cubicBezTo>
                    <a:cubicBezTo>
                      <a:pt x="106" y="541"/>
                      <a:pt x="105" y="493"/>
                      <a:pt x="118" y="464"/>
                    </a:cubicBezTo>
                    <a:cubicBezTo>
                      <a:pt x="128" y="437"/>
                      <a:pt x="148" y="404"/>
                      <a:pt x="176" y="392"/>
                    </a:cubicBezTo>
                    <a:cubicBezTo>
                      <a:pt x="156" y="399"/>
                      <a:pt x="121" y="388"/>
                      <a:pt x="108" y="372"/>
                    </a:cubicBezTo>
                    <a:cubicBezTo>
                      <a:pt x="99" y="366"/>
                      <a:pt x="94" y="357"/>
                      <a:pt x="88" y="352"/>
                    </a:cubicBezTo>
                    <a:cubicBezTo>
                      <a:pt x="79" y="343"/>
                      <a:pt x="70" y="340"/>
                      <a:pt x="62" y="330"/>
                    </a:cubicBezTo>
                    <a:cubicBezTo>
                      <a:pt x="37" y="296"/>
                      <a:pt x="0" y="258"/>
                      <a:pt x="2" y="215"/>
                    </a:cubicBezTo>
                    <a:cubicBezTo>
                      <a:pt x="4" y="202"/>
                      <a:pt x="7" y="200"/>
                      <a:pt x="18" y="194"/>
                    </a:cubicBezTo>
                    <a:cubicBezTo>
                      <a:pt x="28" y="185"/>
                      <a:pt x="35" y="177"/>
                      <a:pt x="43" y="167"/>
                    </a:cubicBezTo>
                    <a:cubicBezTo>
                      <a:pt x="59" y="155"/>
                      <a:pt x="78" y="144"/>
                      <a:pt x="97" y="133"/>
                    </a:cubicBezTo>
                    <a:cubicBezTo>
                      <a:pt x="136" y="109"/>
                      <a:pt x="182" y="105"/>
                      <a:pt x="228" y="115"/>
                    </a:cubicBezTo>
                    <a:cubicBezTo>
                      <a:pt x="232" y="117"/>
                      <a:pt x="237" y="119"/>
                      <a:pt x="241" y="121"/>
                    </a:cubicBezTo>
                    <a:cubicBezTo>
                      <a:pt x="248" y="114"/>
                      <a:pt x="255" y="89"/>
                      <a:pt x="260" y="79"/>
                    </a:cubicBezTo>
                    <a:cubicBezTo>
                      <a:pt x="265" y="67"/>
                      <a:pt x="273" y="58"/>
                      <a:pt x="281" y="48"/>
                    </a:cubicBezTo>
                    <a:cubicBezTo>
                      <a:pt x="293" y="34"/>
                      <a:pt x="314" y="5"/>
                      <a:pt x="334" y="0"/>
                    </a:cubicBezTo>
                    <a:cubicBezTo>
                      <a:pt x="343" y="0"/>
                      <a:pt x="365" y="5"/>
                      <a:pt x="376" y="8"/>
                    </a:cubicBezTo>
                    <a:cubicBezTo>
                      <a:pt x="387" y="11"/>
                      <a:pt x="399" y="20"/>
                      <a:pt x="410" y="27"/>
                    </a:cubicBezTo>
                    <a:cubicBezTo>
                      <a:pt x="427" y="43"/>
                      <a:pt x="438" y="59"/>
                      <a:pt x="450" y="78"/>
                    </a:cubicBezTo>
                    <a:cubicBezTo>
                      <a:pt x="449" y="76"/>
                      <a:pt x="449" y="76"/>
                      <a:pt x="448" y="74"/>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38"/>
              <p:cNvSpPr>
                <a:spLocks/>
              </p:cNvSpPr>
              <p:nvPr userDrawn="1"/>
            </p:nvSpPr>
            <p:spPr bwMode="auto">
              <a:xfrm>
                <a:off x="5678090" y="-237633"/>
                <a:ext cx="517030" cy="320914"/>
              </a:xfrm>
              <a:custGeom>
                <a:avLst/>
                <a:gdLst>
                  <a:gd name="T0" fmla="*/ 277 w 343"/>
                  <a:gd name="T1" fmla="*/ 180 h 212"/>
                  <a:gd name="T2" fmla="*/ 237 w 343"/>
                  <a:gd name="T3" fmla="*/ 192 h 212"/>
                  <a:gd name="T4" fmla="*/ 160 w 343"/>
                  <a:gd name="T5" fmla="*/ 199 h 212"/>
                  <a:gd name="T6" fmla="*/ 160 w 343"/>
                  <a:gd name="T7" fmla="*/ 199 h 212"/>
                  <a:gd name="T8" fmla="*/ 160 w 343"/>
                  <a:gd name="T9" fmla="*/ 199 h 212"/>
                  <a:gd name="T10" fmla="*/ 179 w 343"/>
                  <a:gd name="T11" fmla="*/ 180 h 212"/>
                  <a:gd name="T12" fmla="*/ 134 w 343"/>
                  <a:gd name="T13" fmla="*/ 182 h 212"/>
                  <a:gd name="T14" fmla="*/ 125 w 343"/>
                  <a:gd name="T15" fmla="*/ 166 h 212"/>
                  <a:gd name="T16" fmla="*/ 130 w 343"/>
                  <a:gd name="T17" fmla="*/ 161 h 212"/>
                  <a:gd name="T18" fmla="*/ 82 w 343"/>
                  <a:gd name="T19" fmla="*/ 146 h 212"/>
                  <a:gd name="T20" fmla="*/ 54 w 343"/>
                  <a:gd name="T21" fmla="*/ 114 h 212"/>
                  <a:gd name="T22" fmla="*/ 0 w 343"/>
                  <a:gd name="T23" fmla="*/ 55 h 212"/>
                  <a:gd name="T24" fmla="*/ 69 w 343"/>
                  <a:gd name="T25" fmla="*/ 46 h 212"/>
                  <a:gd name="T26" fmla="*/ 100 w 343"/>
                  <a:gd name="T27" fmla="*/ 35 h 212"/>
                  <a:gd name="T28" fmla="*/ 118 w 343"/>
                  <a:gd name="T29" fmla="*/ 31 h 212"/>
                  <a:gd name="T30" fmla="*/ 111 w 343"/>
                  <a:gd name="T31" fmla="*/ 19 h 212"/>
                  <a:gd name="T32" fmla="*/ 154 w 343"/>
                  <a:gd name="T33" fmla="*/ 17 h 212"/>
                  <a:gd name="T34" fmla="*/ 165 w 343"/>
                  <a:gd name="T35" fmla="*/ 19 h 212"/>
                  <a:gd name="T36" fmla="*/ 169 w 343"/>
                  <a:gd name="T37" fmla="*/ 12 h 212"/>
                  <a:gd name="T38" fmla="*/ 184 w 343"/>
                  <a:gd name="T39" fmla="*/ 1 h 212"/>
                  <a:gd name="T40" fmla="*/ 215 w 343"/>
                  <a:gd name="T41" fmla="*/ 22 h 212"/>
                  <a:gd name="T42" fmla="*/ 219 w 343"/>
                  <a:gd name="T43" fmla="*/ 59 h 212"/>
                  <a:gd name="T44" fmla="*/ 277 w 343"/>
                  <a:gd name="T45" fmla="*/ 106 h 212"/>
                  <a:gd name="T46" fmla="*/ 343 w 343"/>
                  <a:gd name="T47" fmla="*/ 138 h 212"/>
                  <a:gd name="T48" fmla="*/ 319 w 343"/>
                  <a:gd name="T49" fmla="*/ 146 h 212"/>
                  <a:gd name="T50" fmla="*/ 316 w 343"/>
                  <a:gd name="T51" fmla="*/ 171 h 212"/>
                  <a:gd name="T52" fmla="*/ 271 w 343"/>
                  <a:gd name="T53" fmla="*/ 17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3" h="212">
                    <a:moveTo>
                      <a:pt x="277" y="180"/>
                    </a:moveTo>
                    <a:cubicBezTo>
                      <a:pt x="267" y="179"/>
                      <a:pt x="249" y="188"/>
                      <a:pt x="237" y="192"/>
                    </a:cubicBezTo>
                    <a:cubicBezTo>
                      <a:pt x="210" y="201"/>
                      <a:pt x="189" y="212"/>
                      <a:pt x="160" y="199"/>
                    </a:cubicBezTo>
                    <a:cubicBezTo>
                      <a:pt x="160" y="199"/>
                      <a:pt x="160" y="199"/>
                      <a:pt x="160" y="199"/>
                    </a:cubicBezTo>
                    <a:cubicBezTo>
                      <a:pt x="160" y="199"/>
                      <a:pt x="160" y="199"/>
                      <a:pt x="160" y="199"/>
                    </a:cubicBezTo>
                    <a:cubicBezTo>
                      <a:pt x="169" y="194"/>
                      <a:pt x="173" y="189"/>
                      <a:pt x="179" y="180"/>
                    </a:cubicBezTo>
                    <a:cubicBezTo>
                      <a:pt x="164" y="182"/>
                      <a:pt x="152" y="185"/>
                      <a:pt x="134" y="182"/>
                    </a:cubicBezTo>
                    <a:cubicBezTo>
                      <a:pt x="140" y="176"/>
                      <a:pt x="129" y="171"/>
                      <a:pt x="125" y="166"/>
                    </a:cubicBezTo>
                    <a:cubicBezTo>
                      <a:pt x="126" y="165"/>
                      <a:pt x="129" y="162"/>
                      <a:pt x="130" y="161"/>
                    </a:cubicBezTo>
                    <a:cubicBezTo>
                      <a:pt x="120" y="151"/>
                      <a:pt x="96" y="153"/>
                      <a:pt x="82" y="146"/>
                    </a:cubicBezTo>
                    <a:cubicBezTo>
                      <a:pt x="71" y="138"/>
                      <a:pt x="61" y="126"/>
                      <a:pt x="54" y="114"/>
                    </a:cubicBezTo>
                    <a:cubicBezTo>
                      <a:pt x="39" y="92"/>
                      <a:pt x="16" y="78"/>
                      <a:pt x="0" y="55"/>
                    </a:cubicBezTo>
                    <a:cubicBezTo>
                      <a:pt x="19" y="41"/>
                      <a:pt x="47" y="48"/>
                      <a:pt x="69" y="46"/>
                    </a:cubicBezTo>
                    <a:cubicBezTo>
                      <a:pt x="81" y="44"/>
                      <a:pt x="88" y="39"/>
                      <a:pt x="100" y="35"/>
                    </a:cubicBezTo>
                    <a:cubicBezTo>
                      <a:pt x="109" y="32"/>
                      <a:pt x="109" y="32"/>
                      <a:pt x="118" y="31"/>
                    </a:cubicBezTo>
                    <a:cubicBezTo>
                      <a:pt x="116" y="28"/>
                      <a:pt x="114" y="24"/>
                      <a:pt x="111" y="19"/>
                    </a:cubicBezTo>
                    <a:cubicBezTo>
                      <a:pt x="119" y="9"/>
                      <a:pt x="144" y="16"/>
                      <a:pt x="154" y="17"/>
                    </a:cubicBezTo>
                    <a:cubicBezTo>
                      <a:pt x="156" y="17"/>
                      <a:pt x="163" y="20"/>
                      <a:pt x="165" y="19"/>
                    </a:cubicBezTo>
                    <a:cubicBezTo>
                      <a:pt x="172" y="17"/>
                      <a:pt x="165" y="17"/>
                      <a:pt x="169" y="12"/>
                    </a:cubicBezTo>
                    <a:cubicBezTo>
                      <a:pt x="174" y="4"/>
                      <a:pt x="169" y="0"/>
                      <a:pt x="184" y="1"/>
                    </a:cubicBezTo>
                    <a:cubicBezTo>
                      <a:pt x="196" y="3"/>
                      <a:pt x="210" y="11"/>
                      <a:pt x="215" y="22"/>
                    </a:cubicBezTo>
                    <a:cubicBezTo>
                      <a:pt x="217" y="33"/>
                      <a:pt x="216" y="47"/>
                      <a:pt x="219" y="59"/>
                    </a:cubicBezTo>
                    <a:cubicBezTo>
                      <a:pt x="224" y="88"/>
                      <a:pt x="249" y="102"/>
                      <a:pt x="277" y="106"/>
                    </a:cubicBezTo>
                    <a:cubicBezTo>
                      <a:pt x="298" y="110"/>
                      <a:pt x="326" y="123"/>
                      <a:pt x="343" y="138"/>
                    </a:cubicBezTo>
                    <a:cubicBezTo>
                      <a:pt x="334" y="139"/>
                      <a:pt x="325" y="140"/>
                      <a:pt x="319" y="146"/>
                    </a:cubicBezTo>
                    <a:cubicBezTo>
                      <a:pt x="308" y="154"/>
                      <a:pt x="314" y="160"/>
                      <a:pt x="316" y="171"/>
                    </a:cubicBezTo>
                    <a:cubicBezTo>
                      <a:pt x="303" y="176"/>
                      <a:pt x="286" y="179"/>
                      <a:pt x="271" y="179"/>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139"/>
              <p:cNvSpPr>
                <a:spLocks/>
              </p:cNvSpPr>
              <p:nvPr userDrawn="1"/>
            </p:nvSpPr>
            <p:spPr bwMode="auto">
              <a:xfrm>
                <a:off x="6000626" y="-438609"/>
                <a:ext cx="324157" cy="408437"/>
              </a:xfrm>
              <a:custGeom>
                <a:avLst/>
                <a:gdLst>
                  <a:gd name="T0" fmla="*/ 122 w 215"/>
                  <a:gd name="T1" fmla="*/ 262 h 271"/>
                  <a:gd name="T2" fmla="*/ 25 w 215"/>
                  <a:gd name="T3" fmla="*/ 126 h 271"/>
                  <a:gd name="T4" fmla="*/ 43 w 215"/>
                  <a:gd name="T5" fmla="*/ 145 h 271"/>
                  <a:gd name="T6" fmla="*/ 40 w 215"/>
                  <a:gd name="T7" fmla="*/ 123 h 271"/>
                  <a:gd name="T8" fmla="*/ 43 w 215"/>
                  <a:gd name="T9" fmla="*/ 126 h 271"/>
                  <a:gd name="T10" fmla="*/ 45 w 215"/>
                  <a:gd name="T11" fmla="*/ 86 h 271"/>
                  <a:gd name="T12" fmla="*/ 62 w 215"/>
                  <a:gd name="T13" fmla="*/ 52 h 271"/>
                  <a:gd name="T14" fmla="*/ 88 w 215"/>
                  <a:gd name="T15" fmla="*/ 30 h 271"/>
                  <a:gd name="T16" fmla="*/ 103 w 215"/>
                  <a:gd name="T17" fmla="*/ 0 h 271"/>
                  <a:gd name="T18" fmla="*/ 124 w 215"/>
                  <a:gd name="T19" fmla="*/ 15 h 271"/>
                  <a:gd name="T20" fmla="*/ 127 w 215"/>
                  <a:gd name="T21" fmla="*/ 9 h 271"/>
                  <a:gd name="T22" fmla="*/ 174 w 215"/>
                  <a:gd name="T23" fmla="*/ 61 h 271"/>
                  <a:gd name="T24" fmla="*/ 199 w 215"/>
                  <a:gd name="T25" fmla="*/ 119 h 271"/>
                  <a:gd name="T26" fmla="*/ 209 w 215"/>
                  <a:gd name="T27" fmla="*/ 111 h 271"/>
                  <a:gd name="T28" fmla="*/ 209 w 215"/>
                  <a:gd name="T29" fmla="*/ 150 h 271"/>
                  <a:gd name="T30" fmla="*/ 182 w 215"/>
                  <a:gd name="T31" fmla="*/ 191 h 271"/>
                  <a:gd name="T32" fmla="*/ 190 w 215"/>
                  <a:gd name="T33" fmla="*/ 185 h 271"/>
                  <a:gd name="T34" fmla="*/ 174 w 215"/>
                  <a:gd name="T35" fmla="*/ 213 h 271"/>
                  <a:gd name="T36" fmla="*/ 150 w 215"/>
                  <a:gd name="T37" fmla="*/ 234 h 271"/>
                  <a:gd name="T38" fmla="*/ 130 w 215"/>
                  <a:gd name="T39"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5" h="271">
                    <a:moveTo>
                      <a:pt x="122" y="262"/>
                    </a:moveTo>
                    <a:cubicBezTo>
                      <a:pt x="95" y="228"/>
                      <a:pt x="0" y="182"/>
                      <a:pt x="25" y="126"/>
                    </a:cubicBezTo>
                    <a:cubicBezTo>
                      <a:pt x="29" y="132"/>
                      <a:pt x="35" y="143"/>
                      <a:pt x="43" y="145"/>
                    </a:cubicBezTo>
                    <a:cubicBezTo>
                      <a:pt x="42" y="136"/>
                      <a:pt x="39" y="131"/>
                      <a:pt x="40" y="123"/>
                    </a:cubicBezTo>
                    <a:cubicBezTo>
                      <a:pt x="41" y="125"/>
                      <a:pt x="43" y="126"/>
                      <a:pt x="43" y="126"/>
                    </a:cubicBezTo>
                    <a:cubicBezTo>
                      <a:pt x="46" y="111"/>
                      <a:pt x="41" y="102"/>
                      <a:pt x="45" y="86"/>
                    </a:cubicBezTo>
                    <a:cubicBezTo>
                      <a:pt x="49" y="74"/>
                      <a:pt x="55" y="63"/>
                      <a:pt x="62" y="52"/>
                    </a:cubicBezTo>
                    <a:cubicBezTo>
                      <a:pt x="70" y="42"/>
                      <a:pt x="82" y="43"/>
                      <a:pt x="88" y="30"/>
                    </a:cubicBezTo>
                    <a:cubicBezTo>
                      <a:pt x="92" y="20"/>
                      <a:pt x="97" y="10"/>
                      <a:pt x="103" y="0"/>
                    </a:cubicBezTo>
                    <a:cubicBezTo>
                      <a:pt x="109" y="6"/>
                      <a:pt x="116" y="10"/>
                      <a:pt x="124" y="15"/>
                    </a:cubicBezTo>
                    <a:cubicBezTo>
                      <a:pt x="124" y="12"/>
                      <a:pt x="126" y="11"/>
                      <a:pt x="127" y="9"/>
                    </a:cubicBezTo>
                    <a:cubicBezTo>
                      <a:pt x="149" y="14"/>
                      <a:pt x="164" y="44"/>
                      <a:pt x="174" y="61"/>
                    </a:cubicBezTo>
                    <a:cubicBezTo>
                      <a:pt x="187" y="82"/>
                      <a:pt x="196" y="93"/>
                      <a:pt x="199" y="119"/>
                    </a:cubicBezTo>
                    <a:cubicBezTo>
                      <a:pt x="202" y="115"/>
                      <a:pt x="205" y="113"/>
                      <a:pt x="209" y="111"/>
                    </a:cubicBezTo>
                    <a:cubicBezTo>
                      <a:pt x="215" y="118"/>
                      <a:pt x="210" y="140"/>
                      <a:pt x="209" y="150"/>
                    </a:cubicBezTo>
                    <a:cubicBezTo>
                      <a:pt x="204" y="165"/>
                      <a:pt x="194" y="180"/>
                      <a:pt x="182" y="191"/>
                    </a:cubicBezTo>
                    <a:cubicBezTo>
                      <a:pt x="185" y="188"/>
                      <a:pt x="187" y="187"/>
                      <a:pt x="190" y="185"/>
                    </a:cubicBezTo>
                    <a:cubicBezTo>
                      <a:pt x="186" y="194"/>
                      <a:pt x="181" y="204"/>
                      <a:pt x="174" y="213"/>
                    </a:cubicBezTo>
                    <a:cubicBezTo>
                      <a:pt x="166" y="222"/>
                      <a:pt x="156" y="226"/>
                      <a:pt x="150" y="234"/>
                    </a:cubicBezTo>
                    <a:cubicBezTo>
                      <a:pt x="144" y="240"/>
                      <a:pt x="128" y="271"/>
                      <a:pt x="130" y="271"/>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140"/>
              <p:cNvSpPr>
                <a:spLocks/>
              </p:cNvSpPr>
              <p:nvPr userDrawn="1"/>
            </p:nvSpPr>
            <p:spPr bwMode="auto">
              <a:xfrm>
                <a:off x="6193499" y="-257082"/>
                <a:ext cx="482993" cy="282016"/>
              </a:xfrm>
              <a:custGeom>
                <a:avLst/>
                <a:gdLst>
                  <a:gd name="T0" fmla="*/ 23 w 320"/>
                  <a:gd name="T1" fmla="*/ 145 h 186"/>
                  <a:gd name="T2" fmla="*/ 37 w 320"/>
                  <a:gd name="T3" fmla="*/ 130 h 186"/>
                  <a:gd name="T4" fmla="*/ 78 w 320"/>
                  <a:gd name="T5" fmla="*/ 91 h 186"/>
                  <a:gd name="T6" fmla="*/ 118 w 320"/>
                  <a:gd name="T7" fmla="*/ 33 h 186"/>
                  <a:gd name="T8" fmla="*/ 120 w 320"/>
                  <a:gd name="T9" fmla="*/ 13 h 186"/>
                  <a:gd name="T10" fmla="*/ 134 w 320"/>
                  <a:gd name="T11" fmla="*/ 2 h 186"/>
                  <a:gd name="T12" fmla="*/ 174 w 320"/>
                  <a:gd name="T13" fmla="*/ 6 h 186"/>
                  <a:gd name="T14" fmla="*/ 164 w 320"/>
                  <a:gd name="T15" fmla="*/ 12 h 186"/>
                  <a:gd name="T16" fmla="*/ 191 w 320"/>
                  <a:gd name="T17" fmla="*/ 7 h 186"/>
                  <a:gd name="T18" fmla="*/ 196 w 320"/>
                  <a:gd name="T19" fmla="*/ 16 h 186"/>
                  <a:gd name="T20" fmla="*/ 212 w 320"/>
                  <a:gd name="T21" fmla="*/ 18 h 186"/>
                  <a:gd name="T22" fmla="*/ 199 w 320"/>
                  <a:gd name="T23" fmla="*/ 52 h 186"/>
                  <a:gd name="T24" fmla="*/ 255 w 320"/>
                  <a:gd name="T25" fmla="*/ 44 h 186"/>
                  <a:gd name="T26" fmla="*/ 320 w 320"/>
                  <a:gd name="T27" fmla="*/ 33 h 186"/>
                  <a:gd name="T28" fmla="*/ 294 w 320"/>
                  <a:gd name="T29" fmla="*/ 62 h 186"/>
                  <a:gd name="T30" fmla="*/ 274 w 320"/>
                  <a:gd name="T31" fmla="*/ 95 h 186"/>
                  <a:gd name="T32" fmla="*/ 255 w 320"/>
                  <a:gd name="T33" fmla="*/ 106 h 186"/>
                  <a:gd name="T34" fmla="*/ 255 w 320"/>
                  <a:gd name="T35" fmla="*/ 115 h 186"/>
                  <a:gd name="T36" fmla="*/ 245 w 320"/>
                  <a:gd name="T37" fmla="*/ 124 h 186"/>
                  <a:gd name="T38" fmla="*/ 208 w 320"/>
                  <a:gd name="T39" fmla="*/ 141 h 186"/>
                  <a:gd name="T40" fmla="*/ 235 w 320"/>
                  <a:gd name="T41" fmla="*/ 146 h 186"/>
                  <a:gd name="T42" fmla="*/ 212 w 320"/>
                  <a:gd name="T43" fmla="*/ 171 h 186"/>
                  <a:gd name="T44" fmla="*/ 176 w 320"/>
                  <a:gd name="T45" fmla="*/ 181 h 186"/>
                  <a:gd name="T46" fmla="*/ 93 w 320"/>
                  <a:gd name="T47" fmla="*/ 173 h 186"/>
                  <a:gd name="T48" fmla="*/ 62 w 320"/>
                  <a:gd name="T49" fmla="*/ 184 h 186"/>
                  <a:gd name="T50" fmla="*/ 22 w 320"/>
                  <a:gd name="T51" fmla="*/ 180 h 186"/>
                  <a:gd name="T52" fmla="*/ 19 w 320"/>
                  <a:gd name="T53"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23" y="145"/>
                    </a:moveTo>
                    <a:cubicBezTo>
                      <a:pt x="26" y="139"/>
                      <a:pt x="32" y="135"/>
                      <a:pt x="37" y="130"/>
                    </a:cubicBezTo>
                    <a:cubicBezTo>
                      <a:pt x="52" y="116"/>
                      <a:pt x="61" y="101"/>
                      <a:pt x="78" y="91"/>
                    </a:cubicBezTo>
                    <a:cubicBezTo>
                      <a:pt x="99" y="79"/>
                      <a:pt x="113" y="56"/>
                      <a:pt x="118" y="33"/>
                    </a:cubicBezTo>
                    <a:cubicBezTo>
                      <a:pt x="119" y="27"/>
                      <a:pt x="120" y="20"/>
                      <a:pt x="120" y="13"/>
                    </a:cubicBezTo>
                    <a:cubicBezTo>
                      <a:pt x="124" y="1"/>
                      <a:pt x="123" y="2"/>
                      <a:pt x="134" y="2"/>
                    </a:cubicBezTo>
                    <a:cubicBezTo>
                      <a:pt x="143" y="1"/>
                      <a:pt x="168" y="0"/>
                      <a:pt x="174" y="6"/>
                    </a:cubicBezTo>
                    <a:cubicBezTo>
                      <a:pt x="171" y="8"/>
                      <a:pt x="167" y="10"/>
                      <a:pt x="164" y="12"/>
                    </a:cubicBezTo>
                    <a:cubicBezTo>
                      <a:pt x="171" y="8"/>
                      <a:pt x="185" y="4"/>
                      <a:pt x="191" y="7"/>
                    </a:cubicBezTo>
                    <a:cubicBezTo>
                      <a:pt x="195" y="10"/>
                      <a:pt x="193" y="15"/>
                      <a:pt x="196" y="16"/>
                    </a:cubicBezTo>
                    <a:cubicBezTo>
                      <a:pt x="200" y="18"/>
                      <a:pt x="206" y="17"/>
                      <a:pt x="212" y="18"/>
                    </a:cubicBezTo>
                    <a:cubicBezTo>
                      <a:pt x="244" y="22"/>
                      <a:pt x="205" y="39"/>
                      <a:pt x="199" y="52"/>
                    </a:cubicBezTo>
                    <a:cubicBezTo>
                      <a:pt x="218" y="52"/>
                      <a:pt x="236" y="43"/>
                      <a:pt x="255" y="44"/>
                    </a:cubicBezTo>
                    <a:cubicBezTo>
                      <a:pt x="272" y="42"/>
                      <a:pt x="306" y="44"/>
                      <a:pt x="320" y="33"/>
                    </a:cubicBezTo>
                    <a:cubicBezTo>
                      <a:pt x="311" y="40"/>
                      <a:pt x="302" y="53"/>
                      <a:pt x="294" y="62"/>
                    </a:cubicBezTo>
                    <a:cubicBezTo>
                      <a:pt x="286" y="69"/>
                      <a:pt x="265" y="84"/>
                      <a:pt x="274" y="95"/>
                    </a:cubicBezTo>
                    <a:cubicBezTo>
                      <a:pt x="269" y="98"/>
                      <a:pt x="259" y="102"/>
                      <a:pt x="255" y="106"/>
                    </a:cubicBezTo>
                    <a:cubicBezTo>
                      <a:pt x="254" y="109"/>
                      <a:pt x="257" y="114"/>
                      <a:pt x="255" y="115"/>
                    </a:cubicBezTo>
                    <a:cubicBezTo>
                      <a:pt x="253" y="119"/>
                      <a:pt x="250" y="121"/>
                      <a:pt x="245" y="124"/>
                    </a:cubicBezTo>
                    <a:cubicBezTo>
                      <a:pt x="233" y="131"/>
                      <a:pt x="221" y="136"/>
                      <a:pt x="208" y="141"/>
                    </a:cubicBezTo>
                    <a:cubicBezTo>
                      <a:pt x="214" y="147"/>
                      <a:pt x="227" y="149"/>
                      <a:pt x="235" y="146"/>
                    </a:cubicBezTo>
                    <a:cubicBezTo>
                      <a:pt x="228" y="155"/>
                      <a:pt x="220" y="164"/>
                      <a:pt x="212" y="171"/>
                    </a:cubicBezTo>
                    <a:cubicBezTo>
                      <a:pt x="200" y="181"/>
                      <a:pt x="191" y="182"/>
                      <a:pt x="176" y="181"/>
                    </a:cubicBezTo>
                    <a:cubicBezTo>
                      <a:pt x="149" y="179"/>
                      <a:pt x="118" y="169"/>
                      <a:pt x="93" y="173"/>
                    </a:cubicBezTo>
                    <a:cubicBezTo>
                      <a:pt x="81" y="173"/>
                      <a:pt x="73" y="183"/>
                      <a:pt x="62" y="184"/>
                    </a:cubicBezTo>
                    <a:cubicBezTo>
                      <a:pt x="51" y="186"/>
                      <a:pt x="33" y="183"/>
                      <a:pt x="22" y="180"/>
                    </a:cubicBezTo>
                    <a:cubicBezTo>
                      <a:pt x="0" y="173"/>
                      <a:pt x="10" y="155"/>
                      <a:pt x="19" y="140"/>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141"/>
              <p:cNvSpPr>
                <a:spLocks/>
              </p:cNvSpPr>
              <p:nvPr userDrawn="1"/>
            </p:nvSpPr>
            <p:spPr bwMode="auto">
              <a:xfrm>
                <a:off x="6089769" y="16831"/>
                <a:ext cx="390608" cy="392229"/>
              </a:xfrm>
              <a:custGeom>
                <a:avLst/>
                <a:gdLst>
                  <a:gd name="T0" fmla="*/ 54 w 259"/>
                  <a:gd name="T1" fmla="*/ 54 h 260"/>
                  <a:gd name="T2" fmla="*/ 0 w 259"/>
                  <a:gd name="T3" fmla="*/ 165 h 260"/>
                  <a:gd name="T4" fmla="*/ 66 w 259"/>
                  <a:gd name="T5" fmla="*/ 96 h 260"/>
                  <a:gd name="T6" fmla="*/ 78 w 259"/>
                  <a:gd name="T7" fmla="*/ 198 h 260"/>
                  <a:gd name="T8" fmla="*/ 83 w 259"/>
                  <a:gd name="T9" fmla="*/ 148 h 260"/>
                  <a:gd name="T10" fmla="*/ 98 w 259"/>
                  <a:gd name="T11" fmla="*/ 181 h 260"/>
                  <a:gd name="T12" fmla="*/ 120 w 259"/>
                  <a:gd name="T13" fmla="*/ 219 h 260"/>
                  <a:gd name="T14" fmla="*/ 186 w 259"/>
                  <a:gd name="T15" fmla="*/ 243 h 260"/>
                  <a:gd name="T16" fmla="*/ 190 w 259"/>
                  <a:gd name="T17" fmla="*/ 249 h 260"/>
                  <a:gd name="T18" fmla="*/ 204 w 259"/>
                  <a:gd name="T19" fmla="*/ 227 h 260"/>
                  <a:gd name="T20" fmla="*/ 214 w 259"/>
                  <a:gd name="T21" fmla="*/ 184 h 260"/>
                  <a:gd name="T22" fmla="*/ 230 w 259"/>
                  <a:gd name="T23" fmla="*/ 172 h 260"/>
                  <a:gd name="T24" fmla="*/ 241 w 259"/>
                  <a:gd name="T25" fmla="*/ 156 h 260"/>
                  <a:gd name="T26" fmla="*/ 238 w 259"/>
                  <a:gd name="T27" fmla="*/ 135 h 260"/>
                  <a:gd name="T28" fmla="*/ 254 w 259"/>
                  <a:gd name="T29" fmla="*/ 123 h 260"/>
                  <a:gd name="T30" fmla="*/ 251 w 259"/>
                  <a:gd name="T31" fmla="*/ 99 h 260"/>
                  <a:gd name="T32" fmla="*/ 235 w 259"/>
                  <a:gd name="T33" fmla="*/ 83 h 260"/>
                  <a:gd name="T34" fmla="*/ 190 w 259"/>
                  <a:gd name="T35" fmla="*/ 59 h 260"/>
                  <a:gd name="T36" fmla="*/ 150 w 259"/>
                  <a:gd name="T37" fmla="*/ 27 h 260"/>
                  <a:gd name="T38" fmla="*/ 101 w 259"/>
                  <a:gd name="T39" fmla="*/ 7 h 260"/>
                  <a:gd name="T40" fmla="*/ 94 w 259"/>
                  <a:gd name="T41" fmla="*/ 19 h 260"/>
                  <a:gd name="T42" fmla="*/ 83 w 259"/>
                  <a:gd name="T43" fmla="*/ 23 h 260"/>
                  <a:gd name="T44" fmla="*/ 63 w 259"/>
                  <a:gd name="T45" fmla="*/ 2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9" h="260">
                    <a:moveTo>
                      <a:pt x="54" y="54"/>
                    </a:moveTo>
                    <a:cubicBezTo>
                      <a:pt x="45" y="97"/>
                      <a:pt x="43" y="140"/>
                      <a:pt x="0" y="165"/>
                    </a:cubicBezTo>
                    <a:cubicBezTo>
                      <a:pt x="31" y="147"/>
                      <a:pt x="53" y="129"/>
                      <a:pt x="66" y="96"/>
                    </a:cubicBezTo>
                    <a:cubicBezTo>
                      <a:pt x="88" y="122"/>
                      <a:pt x="41" y="178"/>
                      <a:pt x="78" y="198"/>
                    </a:cubicBezTo>
                    <a:cubicBezTo>
                      <a:pt x="79" y="184"/>
                      <a:pt x="75" y="162"/>
                      <a:pt x="83" y="148"/>
                    </a:cubicBezTo>
                    <a:cubicBezTo>
                      <a:pt x="88" y="161"/>
                      <a:pt x="89" y="170"/>
                      <a:pt x="98" y="181"/>
                    </a:cubicBezTo>
                    <a:cubicBezTo>
                      <a:pt x="107" y="192"/>
                      <a:pt x="112" y="208"/>
                      <a:pt x="120" y="219"/>
                    </a:cubicBezTo>
                    <a:cubicBezTo>
                      <a:pt x="130" y="232"/>
                      <a:pt x="173" y="260"/>
                      <a:pt x="186" y="243"/>
                    </a:cubicBezTo>
                    <a:cubicBezTo>
                      <a:pt x="187" y="244"/>
                      <a:pt x="189" y="248"/>
                      <a:pt x="190" y="249"/>
                    </a:cubicBezTo>
                    <a:cubicBezTo>
                      <a:pt x="187" y="242"/>
                      <a:pt x="201" y="233"/>
                      <a:pt x="204" y="227"/>
                    </a:cubicBezTo>
                    <a:cubicBezTo>
                      <a:pt x="210" y="214"/>
                      <a:pt x="211" y="200"/>
                      <a:pt x="214" y="184"/>
                    </a:cubicBezTo>
                    <a:cubicBezTo>
                      <a:pt x="216" y="169"/>
                      <a:pt x="216" y="173"/>
                      <a:pt x="230" y="172"/>
                    </a:cubicBezTo>
                    <a:cubicBezTo>
                      <a:pt x="243" y="171"/>
                      <a:pt x="242" y="169"/>
                      <a:pt x="241" y="156"/>
                    </a:cubicBezTo>
                    <a:cubicBezTo>
                      <a:pt x="241" y="152"/>
                      <a:pt x="236" y="140"/>
                      <a:pt x="238" y="135"/>
                    </a:cubicBezTo>
                    <a:cubicBezTo>
                      <a:pt x="241" y="128"/>
                      <a:pt x="250" y="128"/>
                      <a:pt x="254" y="123"/>
                    </a:cubicBezTo>
                    <a:cubicBezTo>
                      <a:pt x="259" y="113"/>
                      <a:pt x="253" y="107"/>
                      <a:pt x="251" y="99"/>
                    </a:cubicBezTo>
                    <a:cubicBezTo>
                      <a:pt x="246" y="86"/>
                      <a:pt x="247" y="85"/>
                      <a:pt x="235" y="83"/>
                    </a:cubicBezTo>
                    <a:cubicBezTo>
                      <a:pt x="214" y="80"/>
                      <a:pt x="205" y="76"/>
                      <a:pt x="190" y="59"/>
                    </a:cubicBezTo>
                    <a:cubicBezTo>
                      <a:pt x="178" y="47"/>
                      <a:pt x="166" y="38"/>
                      <a:pt x="150" y="27"/>
                    </a:cubicBezTo>
                    <a:cubicBezTo>
                      <a:pt x="141" y="21"/>
                      <a:pt x="113" y="0"/>
                      <a:pt x="101" y="7"/>
                    </a:cubicBezTo>
                    <a:cubicBezTo>
                      <a:pt x="98" y="9"/>
                      <a:pt x="97" y="17"/>
                      <a:pt x="94" y="19"/>
                    </a:cubicBezTo>
                    <a:cubicBezTo>
                      <a:pt x="90" y="21"/>
                      <a:pt x="87" y="23"/>
                      <a:pt x="83" y="23"/>
                    </a:cubicBezTo>
                    <a:cubicBezTo>
                      <a:pt x="77" y="26"/>
                      <a:pt x="69" y="27"/>
                      <a:pt x="63" y="26"/>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142"/>
              <p:cNvSpPr>
                <a:spLocks/>
              </p:cNvSpPr>
              <p:nvPr userDrawn="1"/>
            </p:nvSpPr>
            <p:spPr bwMode="auto">
              <a:xfrm>
                <a:off x="5879068" y="33039"/>
                <a:ext cx="290120" cy="285257"/>
              </a:xfrm>
              <a:custGeom>
                <a:avLst/>
                <a:gdLst>
                  <a:gd name="T0" fmla="*/ 184 w 192"/>
                  <a:gd name="T1" fmla="*/ 4 h 189"/>
                  <a:gd name="T2" fmla="*/ 94 w 192"/>
                  <a:gd name="T3" fmla="*/ 47 h 189"/>
                  <a:gd name="T4" fmla="*/ 69 w 192"/>
                  <a:gd name="T5" fmla="*/ 75 h 189"/>
                  <a:gd name="T6" fmla="*/ 45 w 192"/>
                  <a:gd name="T7" fmla="*/ 122 h 189"/>
                  <a:gd name="T8" fmla="*/ 21 w 192"/>
                  <a:gd name="T9" fmla="*/ 158 h 189"/>
                  <a:gd name="T10" fmla="*/ 0 w 192"/>
                  <a:gd name="T11" fmla="*/ 189 h 189"/>
                  <a:gd name="T12" fmla="*/ 22 w 192"/>
                  <a:gd name="T13" fmla="*/ 168 h 189"/>
                  <a:gd name="T14" fmla="*/ 46 w 192"/>
                  <a:gd name="T15" fmla="*/ 147 h 189"/>
                  <a:gd name="T16" fmla="*/ 81 w 192"/>
                  <a:gd name="T17" fmla="*/ 100 h 189"/>
                  <a:gd name="T18" fmla="*/ 79 w 192"/>
                  <a:gd name="T19" fmla="*/ 135 h 189"/>
                  <a:gd name="T20" fmla="*/ 153 w 192"/>
                  <a:gd name="T21" fmla="*/ 69 h 189"/>
                  <a:gd name="T22" fmla="*/ 162 w 192"/>
                  <a:gd name="T23" fmla="*/ 48 h 189"/>
                  <a:gd name="T24" fmla="*/ 179 w 192"/>
                  <a:gd name="T25" fmla="*/ 35 h 189"/>
                  <a:gd name="T26" fmla="*/ 187 w 192"/>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89">
                    <a:moveTo>
                      <a:pt x="184" y="4"/>
                    </a:moveTo>
                    <a:cubicBezTo>
                      <a:pt x="156" y="7"/>
                      <a:pt x="118" y="25"/>
                      <a:pt x="94" y="47"/>
                    </a:cubicBezTo>
                    <a:cubicBezTo>
                      <a:pt x="85" y="56"/>
                      <a:pt x="77" y="66"/>
                      <a:pt x="69" y="75"/>
                    </a:cubicBezTo>
                    <a:cubicBezTo>
                      <a:pt x="59" y="91"/>
                      <a:pt x="55" y="107"/>
                      <a:pt x="45" y="122"/>
                    </a:cubicBezTo>
                    <a:cubicBezTo>
                      <a:pt x="36" y="133"/>
                      <a:pt x="27" y="145"/>
                      <a:pt x="21" y="158"/>
                    </a:cubicBezTo>
                    <a:cubicBezTo>
                      <a:pt x="13" y="169"/>
                      <a:pt x="9" y="181"/>
                      <a:pt x="0" y="189"/>
                    </a:cubicBezTo>
                    <a:cubicBezTo>
                      <a:pt x="10" y="183"/>
                      <a:pt x="15" y="175"/>
                      <a:pt x="22" y="168"/>
                    </a:cubicBezTo>
                    <a:cubicBezTo>
                      <a:pt x="30" y="159"/>
                      <a:pt x="39" y="154"/>
                      <a:pt x="46" y="147"/>
                    </a:cubicBezTo>
                    <a:cubicBezTo>
                      <a:pt x="62" y="133"/>
                      <a:pt x="70" y="117"/>
                      <a:pt x="81" y="100"/>
                    </a:cubicBezTo>
                    <a:cubicBezTo>
                      <a:pt x="86" y="107"/>
                      <a:pt x="82" y="128"/>
                      <a:pt x="79" y="135"/>
                    </a:cubicBezTo>
                    <a:cubicBezTo>
                      <a:pt x="99" y="111"/>
                      <a:pt x="136" y="98"/>
                      <a:pt x="153" y="69"/>
                    </a:cubicBezTo>
                    <a:cubicBezTo>
                      <a:pt x="156" y="63"/>
                      <a:pt x="157" y="55"/>
                      <a:pt x="162" y="48"/>
                    </a:cubicBezTo>
                    <a:cubicBezTo>
                      <a:pt x="167" y="42"/>
                      <a:pt x="174" y="41"/>
                      <a:pt x="179" y="35"/>
                    </a:cubicBezTo>
                    <a:cubicBezTo>
                      <a:pt x="190" y="26"/>
                      <a:pt x="192" y="13"/>
                      <a:pt x="187" y="0"/>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143"/>
              <p:cNvSpPr>
                <a:spLocks/>
              </p:cNvSpPr>
              <p:nvPr userDrawn="1"/>
            </p:nvSpPr>
            <p:spPr bwMode="auto">
              <a:xfrm>
                <a:off x="6058973" y="-365673"/>
                <a:ext cx="200976" cy="337122"/>
              </a:xfrm>
              <a:custGeom>
                <a:avLst/>
                <a:gdLst>
                  <a:gd name="T0" fmla="*/ 91 w 133"/>
                  <a:gd name="T1" fmla="*/ 222 h 223"/>
                  <a:gd name="T2" fmla="*/ 51 w 133"/>
                  <a:gd name="T3" fmla="*/ 174 h 223"/>
                  <a:gd name="T4" fmla="*/ 0 w 133"/>
                  <a:gd name="T5" fmla="*/ 108 h 223"/>
                  <a:gd name="T6" fmla="*/ 38 w 133"/>
                  <a:gd name="T7" fmla="*/ 141 h 223"/>
                  <a:gd name="T8" fmla="*/ 42 w 133"/>
                  <a:gd name="T9" fmla="*/ 136 h 223"/>
                  <a:gd name="T10" fmla="*/ 62 w 133"/>
                  <a:gd name="T11" fmla="*/ 158 h 223"/>
                  <a:gd name="T12" fmla="*/ 51 w 133"/>
                  <a:gd name="T13" fmla="*/ 116 h 223"/>
                  <a:gd name="T14" fmla="*/ 47 w 133"/>
                  <a:gd name="T15" fmla="*/ 67 h 223"/>
                  <a:gd name="T16" fmla="*/ 71 w 133"/>
                  <a:gd name="T17" fmla="*/ 107 h 223"/>
                  <a:gd name="T18" fmla="*/ 75 w 133"/>
                  <a:gd name="T19" fmla="*/ 98 h 223"/>
                  <a:gd name="T20" fmla="*/ 83 w 133"/>
                  <a:gd name="T21" fmla="*/ 107 h 223"/>
                  <a:gd name="T22" fmla="*/ 80 w 133"/>
                  <a:gd name="T23" fmla="*/ 52 h 223"/>
                  <a:gd name="T24" fmla="*/ 79 w 133"/>
                  <a:gd name="T25" fmla="*/ 0 h 223"/>
                  <a:gd name="T26" fmla="*/ 102 w 133"/>
                  <a:gd name="T27" fmla="*/ 58 h 223"/>
                  <a:gd name="T28" fmla="*/ 108 w 133"/>
                  <a:gd name="T29" fmla="*/ 141 h 223"/>
                  <a:gd name="T30" fmla="*/ 122 w 133"/>
                  <a:gd name="T31" fmla="*/ 125 h 223"/>
                  <a:gd name="T32" fmla="*/ 118 w 133"/>
                  <a:gd name="T33" fmla="*/ 155 h 223"/>
                  <a:gd name="T34" fmla="*/ 100 w 133"/>
                  <a:gd name="T35" fmla="*/ 190 h 223"/>
                  <a:gd name="T36" fmla="*/ 90 w 133"/>
                  <a:gd name="T37"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223">
                    <a:moveTo>
                      <a:pt x="91" y="222"/>
                    </a:moveTo>
                    <a:cubicBezTo>
                      <a:pt x="80" y="204"/>
                      <a:pt x="67" y="190"/>
                      <a:pt x="51" y="174"/>
                    </a:cubicBezTo>
                    <a:cubicBezTo>
                      <a:pt x="29" y="153"/>
                      <a:pt x="9" y="139"/>
                      <a:pt x="0" y="108"/>
                    </a:cubicBezTo>
                    <a:cubicBezTo>
                      <a:pt x="14" y="116"/>
                      <a:pt x="23" y="131"/>
                      <a:pt x="38" y="141"/>
                    </a:cubicBezTo>
                    <a:cubicBezTo>
                      <a:pt x="38" y="138"/>
                      <a:pt x="40" y="137"/>
                      <a:pt x="42" y="136"/>
                    </a:cubicBezTo>
                    <a:cubicBezTo>
                      <a:pt x="49" y="141"/>
                      <a:pt x="57" y="150"/>
                      <a:pt x="62" y="158"/>
                    </a:cubicBezTo>
                    <a:cubicBezTo>
                      <a:pt x="77" y="152"/>
                      <a:pt x="56" y="125"/>
                      <a:pt x="51" y="116"/>
                    </a:cubicBezTo>
                    <a:cubicBezTo>
                      <a:pt x="44" y="100"/>
                      <a:pt x="43" y="84"/>
                      <a:pt x="47" y="67"/>
                    </a:cubicBezTo>
                    <a:cubicBezTo>
                      <a:pt x="56" y="81"/>
                      <a:pt x="62" y="96"/>
                      <a:pt x="71" y="107"/>
                    </a:cubicBezTo>
                    <a:cubicBezTo>
                      <a:pt x="72" y="104"/>
                      <a:pt x="74" y="100"/>
                      <a:pt x="75" y="98"/>
                    </a:cubicBezTo>
                    <a:cubicBezTo>
                      <a:pt x="79" y="100"/>
                      <a:pt x="81" y="103"/>
                      <a:pt x="83" y="107"/>
                    </a:cubicBezTo>
                    <a:cubicBezTo>
                      <a:pt x="98" y="102"/>
                      <a:pt x="85" y="64"/>
                      <a:pt x="80" y="52"/>
                    </a:cubicBezTo>
                    <a:cubicBezTo>
                      <a:pt x="76" y="34"/>
                      <a:pt x="76" y="18"/>
                      <a:pt x="79" y="0"/>
                    </a:cubicBezTo>
                    <a:cubicBezTo>
                      <a:pt x="96" y="13"/>
                      <a:pt x="100" y="38"/>
                      <a:pt x="102" y="58"/>
                    </a:cubicBezTo>
                    <a:cubicBezTo>
                      <a:pt x="109" y="84"/>
                      <a:pt x="111" y="115"/>
                      <a:pt x="108" y="141"/>
                    </a:cubicBezTo>
                    <a:cubicBezTo>
                      <a:pt x="112" y="136"/>
                      <a:pt x="119" y="132"/>
                      <a:pt x="122" y="125"/>
                    </a:cubicBezTo>
                    <a:cubicBezTo>
                      <a:pt x="133" y="128"/>
                      <a:pt x="123" y="150"/>
                      <a:pt x="118" y="155"/>
                    </a:cubicBezTo>
                    <a:cubicBezTo>
                      <a:pt x="110" y="167"/>
                      <a:pt x="102" y="174"/>
                      <a:pt x="100" y="190"/>
                    </a:cubicBezTo>
                    <a:cubicBezTo>
                      <a:pt x="96" y="199"/>
                      <a:pt x="101" y="219"/>
                      <a:pt x="90" y="223"/>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144"/>
              <p:cNvSpPr>
                <a:spLocks/>
              </p:cNvSpPr>
              <p:nvPr userDrawn="1"/>
            </p:nvSpPr>
            <p:spPr bwMode="auto">
              <a:xfrm>
                <a:off x="5840168" y="-146869"/>
                <a:ext cx="330640" cy="175044"/>
              </a:xfrm>
              <a:custGeom>
                <a:avLst/>
                <a:gdLst>
                  <a:gd name="T0" fmla="*/ 135 w 219"/>
                  <a:gd name="T1" fmla="*/ 36 h 116"/>
                  <a:gd name="T2" fmla="*/ 121 w 219"/>
                  <a:gd name="T3" fmla="*/ 28 h 116"/>
                  <a:gd name="T4" fmla="*/ 91 w 219"/>
                  <a:gd name="T5" fmla="*/ 9 h 116"/>
                  <a:gd name="T6" fmla="*/ 59 w 219"/>
                  <a:gd name="T7" fmla="*/ 7 h 116"/>
                  <a:gd name="T8" fmla="*/ 118 w 219"/>
                  <a:gd name="T9" fmla="*/ 46 h 116"/>
                  <a:gd name="T10" fmla="*/ 39 w 219"/>
                  <a:gd name="T11" fmla="*/ 39 h 116"/>
                  <a:gd name="T12" fmla="*/ 84 w 219"/>
                  <a:gd name="T13" fmla="*/ 71 h 116"/>
                  <a:gd name="T14" fmla="*/ 84 w 219"/>
                  <a:gd name="T15" fmla="*/ 71 h 116"/>
                  <a:gd name="T16" fmla="*/ 0 w 219"/>
                  <a:gd name="T17" fmla="*/ 79 h 116"/>
                  <a:gd name="T18" fmla="*/ 32 w 219"/>
                  <a:gd name="T19" fmla="*/ 81 h 116"/>
                  <a:gd name="T20" fmla="*/ 70 w 219"/>
                  <a:gd name="T21" fmla="*/ 86 h 116"/>
                  <a:gd name="T22" fmla="*/ 126 w 219"/>
                  <a:gd name="T23" fmla="*/ 99 h 116"/>
                  <a:gd name="T24" fmla="*/ 117 w 219"/>
                  <a:gd name="T25" fmla="*/ 111 h 116"/>
                  <a:gd name="T26" fmla="*/ 166 w 219"/>
                  <a:gd name="T27" fmla="*/ 103 h 116"/>
                  <a:gd name="T28" fmla="*/ 215 w 219"/>
                  <a:gd name="T29" fmla="*/ 108 h 116"/>
                  <a:gd name="T30" fmla="*/ 209 w 219"/>
                  <a:gd name="T31" fmla="*/ 98 h 116"/>
                  <a:gd name="T32" fmla="*/ 217 w 219"/>
                  <a:gd name="T33" fmla="*/ 84 h 116"/>
                  <a:gd name="T34" fmla="*/ 192 w 219"/>
                  <a:gd name="T35" fmla="*/ 62 h 116"/>
                  <a:gd name="T36" fmla="*/ 143 w 219"/>
                  <a:gd name="T37" fmla="*/ 3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9" h="116">
                    <a:moveTo>
                      <a:pt x="135" y="36"/>
                    </a:moveTo>
                    <a:cubicBezTo>
                      <a:pt x="131" y="33"/>
                      <a:pt x="126" y="32"/>
                      <a:pt x="121" y="28"/>
                    </a:cubicBezTo>
                    <a:cubicBezTo>
                      <a:pt x="109" y="23"/>
                      <a:pt x="101" y="14"/>
                      <a:pt x="91" y="9"/>
                    </a:cubicBezTo>
                    <a:cubicBezTo>
                      <a:pt x="78" y="0"/>
                      <a:pt x="74" y="7"/>
                      <a:pt x="59" y="7"/>
                    </a:cubicBezTo>
                    <a:cubicBezTo>
                      <a:pt x="80" y="18"/>
                      <a:pt x="104" y="27"/>
                      <a:pt x="118" y="46"/>
                    </a:cubicBezTo>
                    <a:cubicBezTo>
                      <a:pt x="89" y="63"/>
                      <a:pt x="69" y="43"/>
                      <a:pt x="39" y="39"/>
                    </a:cubicBezTo>
                    <a:cubicBezTo>
                      <a:pt x="55" y="51"/>
                      <a:pt x="67" y="62"/>
                      <a:pt x="84" y="71"/>
                    </a:cubicBezTo>
                    <a:cubicBezTo>
                      <a:pt x="84" y="71"/>
                      <a:pt x="84" y="71"/>
                      <a:pt x="84" y="71"/>
                    </a:cubicBezTo>
                    <a:cubicBezTo>
                      <a:pt x="65" y="87"/>
                      <a:pt x="17" y="48"/>
                      <a:pt x="0" y="79"/>
                    </a:cubicBezTo>
                    <a:cubicBezTo>
                      <a:pt x="8" y="84"/>
                      <a:pt x="24" y="79"/>
                      <a:pt x="32" y="81"/>
                    </a:cubicBezTo>
                    <a:cubicBezTo>
                      <a:pt x="44" y="83"/>
                      <a:pt x="59" y="84"/>
                      <a:pt x="70" y="86"/>
                    </a:cubicBezTo>
                    <a:cubicBezTo>
                      <a:pt x="92" y="89"/>
                      <a:pt x="102" y="102"/>
                      <a:pt x="126" y="99"/>
                    </a:cubicBezTo>
                    <a:cubicBezTo>
                      <a:pt x="125" y="105"/>
                      <a:pt x="121" y="107"/>
                      <a:pt x="117" y="111"/>
                    </a:cubicBezTo>
                    <a:cubicBezTo>
                      <a:pt x="129" y="116"/>
                      <a:pt x="152" y="104"/>
                      <a:pt x="166" y="103"/>
                    </a:cubicBezTo>
                    <a:cubicBezTo>
                      <a:pt x="184" y="102"/>
                      <a:pt x="200" y="113"/>
                      <a:pt x="215" y="108"/>
                    </a:cubicBezTo>
                    <a:cubicBezTo>
                      <a:pt x="214" y="107"/>
                      <a:pt x="210" y="103"/>
                      <a:pt x="209" y="98"/>
                    </a:cubicBezTo>
                    <a:cubicBezTo>
                      <a:pt x="210" y="91"/>
                      <a:pt x="216" y="90"/>
                      <a:pt x="217" y="84"/>
                    </a:cubicBezTo>
                    <a:cubicBezTo>
                      <a:pt x="219" y="72"/>
                      <a:pt x="203" y="67"/>
                      <a:pt x="192" y="62"/>
                    </a:cubicBezTo>
                    <a:cubicBezTo>
                      <a:pt x="175" y="53"/>
                      <a:pt x="161" y="41"/>
                      <a:pt x="143" y="33"/>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145"/>
              <p:cNvSpPr>
                <a:spLocks/>
              </p:cNvSpPr>
              <p:nvPr userDrawn="1"/>
            </p:nvSpPr>
            <p:spPr bwMode="auto">
              <a:xfrm>
                <a:off x="6212948" y="-223045"/>
                <a:ext cx="311190" cy="247980"/>
              </a:xfrm>
              <a:custGeom>
                <a:avLst/>
                <a:gdLst>
                  <a:gd name="T0" fmla="*/ 2 w 206"/>
                  <a:gd name="T1" fmla="*/ 126 h 164"/>
                  <a:gd name="T2" fmla="*/ 15 w 206"/>
                  <a:gd name="T3" fmla="*/ 118 h 164"/>
                  <a:gd name="T4" fmla="*/ 45 w 206"/>
                  <a:gd name="T5" fmla="*/ 79 h 164"/>
                  <a:gd name="T6" fmla="*/ 89 w 206"/>
                  <a:gd name="T7" fmla="*/ 43 h 164"/>
                  <a:gd name="T8" fmla="*/ 105 w 206"/>
                  <a:gd name="T9" fmla="*/ 15 h 164"/>
                  <a:gd name="T10" fmla="*/ 131 w 206"/>
                  <a:gd name="T11" fmla="*/ 0 h 164"/>
                  <a:gd name="T12" fmla="*/ 90 w 206"/>
                  <a:gd name="T13" fmla="*/ 59 h 164"/>
                  <a:gd name="T14" fmla="*/ 37 w 206"/>
                  <a:gd name="T15" fmla="*/ 107 h 164"/>
                  <a:gd name="T16" fmla="*/ 77 w 206"/>
                  <a:gd name="T17" fmla="*/ 92 h 164"/>
                  <a:gd name="T18" fmla="*/ 119 w 206"/>
                  <a:gd name="T19" fmla="*/ 81 h 164"/>
                  <a:gd name="T20" fmla="*/ 86 w 206"/>
                  <a:gd name="T21" fmla="*/ 103 h 164"/>
                  <a:gd name="T22" fmla="*/ 99 w 206"/>
                  <a:gd name="T23" fmla="*/ 107 h 164"/>
                  <a:gd name="T24" fmla="*/ 107 w 206"/>
                  <a:gd name="T25" fmla="*/ 123 h 164"/>
                  <a:gd name="T26" fmla="*/ 136 w 206"/>
                  <a:gd name="T27" fmla="*/ 122 h 164"/>
                  <a:gd name="T28" fmla="*/ 186 w 206"/>
                  <a:gd name="T29" fmla="*/ 111 h 164"/>
                  <a:gd name="T30" fmla="*/ 103 w 206"/>
                  <a:gd name="T31" fmla="*/ 156 h 164"/>
                  <a:gd name="T32" fmla="*/ 39 w 206"/>
                  <a:gd name="T33" fmla="*/ 161 h 164"/>
                  <a:gd name="T34" fmla="*/ 0 w 206"/>
                  <a:gd name="T35" fmla="*/ 1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164">
                    <a:moveTo>
                      <a:pt x="2" y="126"/>
                    </a:moveTo>
                    <a:cubicBezTo>
                      <a:pt x="5" y="124"/>
                      <a:pt x="10" y="121"/>
                      <a:pt x="15" y="118"/>
                    </a:cubicBezTo>
                    <a:cubicBezTo>
                      <a:pt x="27" y="106"/>
                      <a:pt x="28" y="89"/>
                      <a:pt x="45" y="79"/>
                    </a:cubicBezTo>
                    <a:cubicBezTo>
                      <a:pt x="63" y="68"/>
                      <a:pt x="81" y="60"/>
                      <a:pt x="89" y="43"/>
                    </a:cubicBezTo>
                    <a:cubicBezTo>
                      <a:pt x="95" y="33"/>
                      <a:pt x="98" y="22"/>
                      <a:pt x="105" y="15"/>
                    </a:cubicBezTo>
                    <a:cubicBezTo>
                      <a:pt x="113" y="8"/>
                      <a:pt x="124" y="4"/>
                      <a:pt x="131" y="0"/>
                    </a:cubicBezTo>
                    <a:cubicBezTo>
                      <a:pt x="115" y="16"/>
                      <a:pt x="102" y="40"/>
                      <a:pt x="90" y="59"/>
                    </a:cubicBezTo>
                    <a:cubicBezTo>
                      <a:pt x="79" y="80"/>
                      <a:pt x="57" y="95"/>
                      <a:pt x="37" y="107"/>
                    </a:cubicBezTo>
                    <a:cubicBezTo>
                      <a:pt x="51" y="103"/>
                      <a:pt x="64" y="98"/>
                      <a:pt x="77" y="92"/>
                    </a:cubicBezTo>
                    <a:cubicBezTo>
                      <a:pt x="89" y="90"/>
                      <a:pt x="105" y="78"/>
                      <a:pt x="119" y="81"/>
                    </a:cubicBezTo>
                    <a:cubicBezTo>
                      <a:pt x="116" y="92"/>
                      <a:pt x="96" y="102"/>
                      <a:pt x="86" y="103"/>
                    </a:cubicBezTo>
                    <a:cubicBezTo>
                      <a:pt x="90" y="106"/>
                      <a:pt x="94" y="105"/>
                      <a:pt x="99" y="107"/>
                    </a:cubicBezTo>
                    <a:cubicBezTo>
                      <a:pt x="91" y="116"/>
                      <a:pt x="89" y="120"/>
                      <a:pt x="107" y="123"/>
                    </a:cubicBezTo>
                    <a:cubicBezTo>
                      <a:pt x="117" y="124"/>
                      <a:pt x="125" y="122"/>
                      <a:pt x="136" y="122"/>
                    </a:cubicBezTo>
                    <a:cubicBezTo>
                      <a:pt x="157" y="121"/>
                      <a:pt x="168" y="128"/>
                      <a:pt x="186" y="111"/>
                    </a:cubicBezTo>
                    <a:cubicBezTo>
                      <a:pt x="206" y="134"/>
                      <a:pt x="116" y="155"/>
                      <a:pt x="103" y="156"/>
                    </a:cubicBezTo>
                    <a:cubicBezTo>
                      <a:pt x="82" y="159"/>
                      <a:pt x="62" y="157"/>
                      <a:pt x="39" y="161"/>
                    </a:cubicBezTo>
                    <a:cubicBezTo>
                      <a:pt x="22" y="164"/>
                      <a:pt x="3" y="160"/>
                      <a:pt x="0" y="13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46"/>
              <p:cNvSpPr>
                <a:spLocks/>
              </p:cNvSpPr>
              <p:nvPr userDrawn="1"/>
            </p:nvSpPr>
            <p:spPr bwMode="auto">
              <a:xfrm>
                <a:off x="6112460" y="20072"/>
                <a:ext cx="209081" cy="218806"/>
              </a:xfrm>
              <a:custGeom>
                <a:avLst/>
                <a:gdLst>
                  <a:gd name="T0" fmla="*/ 48 w 139"/>
                  <a:gd name="T1" fmla="*/ 35 h 145"/>
                  <a:gd name="T2" fmla="*/ 42 w 139"/>
                  <a:gd name="T3" fmla="*/ 60 h 145"/>
                  <a:gd name="T4" fmla="*/ 32 w 139"/>
                  <a:gd name="T5" fmla="*/ 91 h 145"/>
                  <a:gd name="T6" fmla="*/ 0 w 139"/>
                  <a:gd name="T7" fmla="*/ 145 h 145"/>
                  <a:gd name="T8" fmla="*/ 39 w 139"/>
                  <a:gd name="T9" fmla="*/ 106 h 145"/>
                  <a:gd name="T10" fmla="*/ 61 w 139"/>
                  <a:gd name="T11" fmla="*/ 46 h 145"/>
                  <a:gd name="T12" fmla="*/ 73 w 139"/>
                  <a:gd name="T13" fmla="*/ 57 h 145"/>
                  <a:gd name="T14" fmla="*/ 107 w 139"/>
                  <a:gd name="T15" fmla="*/ 79 h 145"/>
                  <a:gd name="T16" fmla="*/ 93 w 139"/>
                  <a:gd name="T17" fmla="*/ 17 h 145"/>
                  <a:gd name="T18" fmla="*/ 139 w 139"/>
                  <a:gd name="T19" fmla="*/ 39 h 145"/>
                  <a:gd name="T20" fmla="*/ 93 w 139"/>
                  <a:gd name="T21" fmla="*/ 1 h 145"/>
                  <a:gd name="T22" fmla="*/ 53 w 139"/>
                  <a:gd name="T23" fmla="*/ 2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45">
                    <a:moveTo>
                      <a:pt x="48" y="35"/>
                    </a:moveTo>
                    <a:cubicBezTo>
                      <a:pt x="42" y="41"/>
                      <a:pt x="41" y="51"/>
                      <a:pt x="42" y="60"/>
                    </a:cubicBezTo>
                    <a:cubicBezTo>
                      <a:pt x="40" y="72"/>
                      <a:pt x="38" y="81"/>
                      <a:pt x="32" y="91"/>
                    </a:cubicBezTo>
                    <a:cubicBezTo>
                      <a:pt x="24" y="112"/>
                      <a:pt x="15" y="127"/>
                      <a:pt x="0" y="145"/>
                    </a:cubicBezTo>
                    <a:cubicBezTo>
                      <a:pt x="19" y="134"/>
                      <a:pt x="31" y="127"/>
                      <a:pt x="39" y="106"/>
                    </a:cubicBezTo>
                    <a:cubicBezTo>
                      <a:pt x="46" y="90"/>
                      <a:pt x="43" y="54"/>
                      <a:pt x="61" y="46"/>
                    </a:cubicBezTo>
                    <a:cubicBezTo>
                      <a:pt x="64" y="51"/>
                      <a:pt x="69" y="55"/>
                      <a:pt x="73" y="57"/>
                    </a:cubicBezTo>
                    <a:cubicBezTo>
                      <a:pt x="84" y="32"/>
                      <a:pt x="99" y="77"/>
                      <a:pt x="107" y="79"/>
                    </a:cubicBezTo>
                    <a:cubicBezTo>
                      <a:pt x="117" y="57"/>
                      <a:pt x="93" y="36"/>
                      <a:pt x="93" y="17"/>
                    </a:cubicBezTo>
                    <a:cubicBezTo>
                      <a:pt x="110" y="19"/>
                      <a:pt x="119" y="46"/>
                      <a:pt x="139" y="39"/>
                    </a:cubicBezTo>
                    <a:cubicBezTo>
                      <a:pt x="134" y="28"/>
                      <a:pt x="106" y="0"/>
                      <a:pt x="93" y="1"/>
                    </a:cubicBezTo>
                    <a:cubicBezTo>
                      <a:pt x="80" y="2"/>
                      <a:pt x="69" y="23"/>
                      <a:pt x="53" y="20"/>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47"/>
              <p:cNvSpPr>
                <a:spLocks/>
              </p:cNvSpPr>
              <p:nvPr userDrawn="1"/>
            </p:nvSpPr>
            <p:spPr bwMode="auto">
              <a:xfrm>
                <a:off x="6410684" y="70315"/>
                <a:ext cx="170183" cy="113455"/>
              </a:xfrm>
              <a:custGeom>
                <a:avLst/>
                <a:gdLst>
                  <a:gd name="T0" fmla="*/ 0 w 113"/>
                  <a:gd name="T1" fmla="*/ 47 h 76"/>
                  <a:gd name="T2" fmla="*/ 31 w 113"/>
                  <a:gd name="T3" fmla="*/ 45 h 76"/>
                  <a:gd name="T4" fmla="*/ 90 w 113"/>
                  <a:gd name="T5" fmla="*/ 0 h 76"/>
                  <a:gd name="T6" fmla="*/ 109 w 113"/>
                  <a:gd name="T7" fmla="*/ 59 h 76"/>
                  <a:gd name="T8" fmla="*/ 79 w 113"/>
                  <a:gd name="T9" fmla="*/ 56 h 76"/>
                  <a:gd name="T10" fmla="*/ 51 w 113"/>
                  <a:gd name="T11" fmla="*/ 75 h 76"/>
                  <a:gd name="T12" fmla="*/ 6 w 113"/>
                  <a:gd name="T13" fmla="*/ 60 h 76"/>
                  <a:gd name="T14" fmla="*/ 28 w 113"/>
                  <a:gd name="T15" fmla="*/ 47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76">
                    <a:moveTo>
                      <a:pt x="0" y="47"/>
                    </a:moveTo>
                    <a:cubicBezTo>
                      <a:pt x="10" y="44"/>
                      <a:pt x="22" y="48"/>
                      <a:pt x="31" y="45"/>
                    </a:cubicBezTo>
                    <a:cubicBezTo>
                      <a:pt x="56" y="39"/>
                      <a:pt x="73" y="18"/>
                      <a:pt x="90" y="0"/>
                    </a:cubicBezTo>
                    <a:cubicBezTo>
                      <a:pt x="104" y="15"/>
                      <a:pt x="113" y="38"/>
                      <a:pt x="109" y="59"/>
                    </a:cubicBezTo>
                    <a:cubicBezTo>
                      <a:pt x="101" y="49"/>
                      <a:pt x="90" y="54"/>
                      <a:pt x="79" y="56"/>
                    </a:cubicBezTo>
                    <a:cubicBezTo>
                      <a:pt x="93" y="71"/>
                      <a:pt x="60" y="74"/>
                      <a:pt x="51" y="75"/>
                    </a:cubicBezTo>
                    <a:cubicBezTo>
                      <a:pt x="38" y="76"/>
                      <a:pt x="12" y="75"/>
                      <a:pt x="6" y="60"/>
                    </a:cubicBezTo>
                    <a:cubicBezTo>
                      <a:pt x="12" y="56"/>
                      <a:pt x="21" y="51"/>
                      <a:pt x="28" y="4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48"/>
              <p:cNvSpPr>
                <a:spLocks/>
              </p:cNvSpPr>
              <p:nvPr userDrawn="1"/>
            </p:nvSpPr>
            <p:spPr bwMode="auto">
              <a:xfrm>
                <a:off x="6133531" y="-35035"/>
                <a:ext cx="103730" cy="103730"/>
              </a:xfrm>
              <a:custGeom>
                <a:avLst/>
                <a:gdLst>
                  <a:gd name="T0" fmla="*/ 8 w 69"/>
                  <a:gd name="T1" fmla="*/ 35 h 68"/>
                  <a:gd name="T2" fmla="*/ 62 w 69"/>
                  <a:gd name="T3" fmla="*/ 40 h 68"/>
                  <a:gd name="T4" fmla="*/ 43 w 69"/>
                  <a:gd name="T5" fmla="*/ 1 h 68"/>
                  <a:gd name="T6" fmla="*/ 18 w 69"/>
                  <a:gd name="T7" fmla="*/ 20 h 68"/>
                </a:gdLst>
                <a:ahLst/>
                <a:cxnLst>
                  <a:cxn ang="0">
                    <a:pos x="T0" y="T1"/>
                  </a:cxn>
                  <a:cxn ang="0">
                    <a:pos x="T2" y="T3"/>
                  </a:cxn>
                  <a:cxn ang="0">
                    <a:pos x="T4" y="T5"/>
                  </a:cxn>
                  <a:cxn ang="0">
                    <a:pos x="T6" y="T7"/>
                  </a:cxn>
                </a:cxnLst>
                <a:rect l="0" t="0" r="r" b="b"/>
                <a:pathLst>
                  <a:path w="69" h="68">
                    <a:moveTo>
                      <a:pt x="8" y="35"/>
                    </a:moveTo>
                    <a:cubicBezTo>
                      <a:pt x="0" y="68"/>
                      <a:pt x="52" y="63"/>
                      <a:pt x="62" y="40"/>
                    </a:cubicBezTo>
                    <a:cubicBezTo>
                      <a:pt x="69" y="25"/>
                      <a:pt x="62" y="1"/>
                      <a:pt x="43" y="1"/>
                    </a:cubicBezTo>
                    <a:cubicBezTo>
                      <a:pt x="33" y="0"/>
                      <a:pt x="11" y="6"/>
                      <a:pt x="18" y="2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49"/>
              <p:cNvSpPr>
                <a:spLocks/>
              </p:cNvSpPr>
              <p:nvPr userDrawn="1"/>
            </p:nvSpPr>
            <p:spPr bwMode="auto">
              <a:xfrm>
                <a:off x="5640813" y="-304083"/>
                <a:ext cx="392230" cy="452198"/>
              </a:xfrm>
              <a:custGeom>
                <a:avLst/>
                <a:gdLst>
                  <a:gd name="T0" fmla="*/ 233 w 260"/>
                  <a:gd name="T1" fmla="*/ 275 h 299"/>
                  <a:gd name="T2" fmla="*/ 141 w 260"/>
                  <a:gd name="T3" fmla="*/ 279 h 299"/>
                  <a:gd name="T4" fmla="*/ 92 w 260"/>
                  <a:gd name="T5" fmla="*/ 244 h 299"/>
                  <a:gd name="T6" fmla="*/ 53 w 260"/>
                  <a:gd name="T7" fmla="*/ 198 h 299"/>
                  <a:gd name="T8" fmla="*/ 20 w 260"/>
                  <a:gd name="T9" fmla="*/ 146 h 299"/>
                  <a:gd name="T10" fmla="*/ 19 w 260"/>
                  <a:gd name="T11" fmla="*/ 89 h 299"/>
                  <a:gd name="T12" fmla="*/ 43 w 260"/>
                  <a:gd name="T13" fmla="*/ 77 h 299"/>
                  <a:gd name="T14" fmla="*/ 68 w 260"/>
                  <a:gd name="T15" fmla="*/ 52 h 299"/>
                  <a:gd name="T16" fmla="*/ 111 w 260"/>
                  <a:gd name="T17" fmla="*/ 20 h 299"/>
                  <a:gd name="T18" fmla="*/ 192 w 260"/>
                  <a:gd name="T19" fmla="*/ 4 h 299"/>
                  <a:gd name="T20" fmla="*/ 260 w 260"/>
                  <a:gd name="T21" fmla="*/ 33 h 299"/>
                  <a:gd name="T22" fmla="*/ 216 w 260"/>
                  <a:gd name="T23" fmla="*/ 17 h 299"/>
                  <a:gd name="T24" fmla="*/ 232 w 260"/>
                  <a:gd name="T25" fmla="*/ 33 h 299"/>
                  <a:gd name="T26" fmla="*/ 165 w 260"/>
                  <a:gd name="T27" fmla="*/ 29 h 299"/>
                  <a:gd name="T28" fmla="*/ 137 w 260"/>
                  <a:gd name="T29" fmla="*/ 32 h 299"/>
                  <a:gd name="T30" fmla="*/ 133 w 260"/>
                  <a:gd name="T31" fmla="*/ 57 h 299"/>
                  <a:gd name="T32" fmla="*/ 80 w 260"/>
                  <a:gd name="T33" fmla="*/ 84 h 299"/>
                  <a:gd name="T34" fmla="*/ 24 w 260"/>
                  <a:gd name="T35" fmla="*/ 98 h 299"/>
                  <a:gd name="T36" fmla="*/ 36 w 260"/>
                  <a:gd name="T37" fmla="*/ 122 h 299"/>
                  <a:gd name="T38" fmla="*/ 64 w 260"/>
                  <a:gd name="T39" fmla="*/ 150 h 299"/>
                  <a:gd name="T40" fmla="*/ 86 w 260"/>
                  <a:gd name="T41" fmla="*/ 176 h 299"/>
                  <a:gd name="T42" fmla="*/ 92 w 260"/>
                  <a:gd name="T43" fmla="*/ 193 h 299"/>
                  <a:gd name="T44" fmla="*/ 105 w 260"/>
                  <a:gd name="T45" fmla="*/ 204 h 299"/>
                  <a:gd name="T46" fmla="*/ 88 w 260"/>
                  <a:gd name="T47" fmla="*/ 202 h 299"/>
                  <a:gd name="T48" fmla="*/ 88 w 260"/>
                  <a:gd name="T49" fmla="*/ 202 h 299"/>
                  <a:gd name="T50" fmla="*/ 122 w 260"/>
                  <a:gd name="T51" fmla="*/ 231 h 299"/>
                  <a:gd name="T52" fmla="*/ 162 w 260"/>
                  <a:gd name="T53" fmla="*/ 248 h 299"/>
                  <a:gd name="T54" fmla="*/ 188 w 260"/>
                  <a:gd name="T55" fmla="*/ 279 h 299"/>
                  <a:gd name="T56" fmla="*/ 229 w 260"/>
                  <a:gd name="T57" fmla="*/ 28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 h="299">
                    <a:moveTo>
                      <a:pt x="233" y="275"/>
                    </a:moveTo>
                    <a:cubicBezTo>
                      <a:pt x="205" y="285"/>
                      <a:pt x="169" y="299"/>
                      <a:pt x="141" y="279"/>
                    </a:cubicBezTo>
                    <a:cubicBezTo>
                      <a:pt x="128" y="268"/>
                      <a:pt x="103" y="258"/>
                      <a:pt x="92" y="244"/>
                    </a:cubicBezTo>
                    <a:cubicBezTo>
                      <a:pt x="81" y="228"/>
                      <a:pt x="67" y="213"/>
                      <a:pt x="53" y="198"/>
                    </a:cubicBezTo>
                    <a:cubicBezTo>
                      <a:pt x="39" y="181"/>
                      <a:pt x="28" y="167"/>
                      <a:pt x="20" y="146"/>
                    </a:cubicBezTo>
                    <a:cubicBezTo>
                      <a:pt x="13" y="127"/>
                      <a:pt x="0" y="105"/>
                      <a:pt x="19" y="89"/>
                    </a:cubicBezTo>
                    <a:cubicBezTo>
                      <a:pt x="26" y="82"/>
                      <a:pt x="35" y="82"/>
                      <a:pt x="43" y="77"/>
                    </a:cubicBezTo>
                    <a:cubicBezTo>
                      <a:pt x="54" y="70"/>
                      <a:pt x="61" y="59"/>
                      <a:pt x="68" y="52"/>
                    </a:cubicBezTo>
                    <a:cubicBezTo>
                      <a:pt x="83" y="42"/>
                      <a:pt x="96" y="29"/>
                      <a:pt x="111" y="20"/>
                    </a:cubicBezTo>
                    <a:cubicBezTo>
                      <a:pt x="138" y="4"/>
                      <a:pt x="163" y="10"/>
                      <a:pt x="192" y="4"/>
                    </a:cubicBezTo>
                    <a:cubicBezTo>
                      <a:pt x="217" y="0"/>
                      <a:pt x="248" y="5"/>
                      <a:pt x="260" y="33"/>
                    </a:cubicBezTo>
                    <a:cubicBezTo>
                      <a:pt x="250" y="25"/>
                      <a:pt x="230" y="14"/>
                      <a:pt x="216" y="17"/>
                    </a:cubicBezTo>
                    <a:cubicBezTo>
                      <a:pt x="220" y="24"/>
                      <a:pt x="226" y="27"/>
                      <a:pt x="232" y="33"/>
                    </a:cubicBezTo>
                    <a:cubicBezTo>
                      <a:pt x="221" y="45"/>
                      <a:pt x="181" y="32"/>
                      <a:pt x="165" y="29"/>
                    </a:cubicBezTo>
                    <a:cubicBezTo>
                      <a:pt x="155" y="28"/>
                      <a:pt x="146" y="24"/>
                      <a:pt x="137" y="32"/>
                    </a:cubicBezTo>
                    <a:cubicBezTo>
                      <a:pt x="127" y="43"/>
                      <a:pt x="143" y="47"/>
                      <a:pt x="133" y="57"/>
                    </a:cubicBezTo>
                    <a:cubicBezTo>
                      <a:pt x="125" y="70"/>
                      <a:pt x="95" y="82"/>
                      <a:pt x="80" y="84"/>
                    </a:cubicBezTo>
                    <a:cubicBezTo>
                      <a:pt x="62" y="89"/>
                      <a:pt x="43" y="91"/>
                      <a:pt x="24" y="98"/>
                    </a:cubicBezTo>
                    <a:cubicBezTo>
                      <a:pt x="29" y="106"/>
                      <a:pt x="31" y="114"/>
                      <a:pt x="36" y="122"/>
                    </a:cubicBezTo>
                    <a:cubicBezTo>
                      <a:pt x="45" y="133"/>
                      <a:pt x="54" y="140"/>
                      <a:pt x="64" y="150"/>
                    </a:cubicBezTo>
                    <a:cubicBezTo>
                      <a:pt x="73" y="156"/>
                      <a:pt x="81" y="167"/>
                      <a:pt x="86" y="176"/>
                    </a:cubicBezTo>
                    <a:cubicBezTo>
                      <a:pt x="89" y="181"/>
                      <a:pt x="89" y="188"/>
                      <a:pt x="92" y="193"/>
                    </a:cubicBezTo>
                    <a:cubicBezTo>
                      <a:pt x="95" y="198"/>
                      <a:pt x="102" y="198"/>
                      <a:pt x="105" y="204"/>
                    </a:cubicBezTo>
                    <a:cubicBezTo>
                      <a:pt x="99" y="205"/>
                      <a:pt x="94" y="204"/>
                      <a:pt x="88" y="202"/>
                    </a:cubicBezTo>
                    <a:cubicBezTo>
                      <a:pt x="88" y="202"/>
                      <a:pt x="88" y="202"/>
                      <a:pt x="88" y="202"/>
                    </a:cubicBezTo>
                    <a:cubicBezTo>
                      <a:pt x="97" y="216"/>
                      <a:pt x="108" y="223"/>
                      <a:pt x="122" y="231"/>
                    </a:cubicBezTo>
                    <a:cubicBezTo>
                      <a:pt x="135" y="237"/>
                      <a:pt x="152" y="238"/>
                      <a:pt x="162" y="248"/>
                    </a:cubicBezTo>
                    <a:cubicBezTo>
                      <a:pt x="173" y="258"/>
                      <a:pt x="173" y="274"/>
                      <a:pt x="188" y="279"/>
                    </a:cubicBezTo>
                    <a:cubicBezTo>
                      <a:pt x="199" y="284"/>
                      <a:pt x="217" y="278"/>
                      <a:pt x="229" y="280"/>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50"/>
              <p:cNvSpPr>
                <a:spLocks/>
              </p:cNvSpPr>
              <p:nvPr userDrawn="1"/>
            </p:nvSpPr>
            <p:spPr bwMode="auto">
              <a:xfrm>
                <a:off x="6323163" y="-391606"/>
                <a:ext cx="367917" cy="200976"/>
              </a:xfrm>
              <a:custGeom>
                <a:avLst/>
                <a:gdLst>
                  <a:gd name="T0" fmla="*/ 7 w 244"/>
                  <a:gd name="T1" fmla="*/ 30 h 133"/>
                  <a:gd name="T2" fmla="*/ 22 w 244"/>
                  <a:gd name="T3" fmla="*/ 74 h 133"/>
                  <a:gd name="T4" fmla="*/ 22 w 244"/>
                  <a:gd name="T5" fmla="*/ 74 h 133"/>
                  <a:gd name="T6" fmla="*/ 63 w 244"/>
                  <a:gd name="T7" fmla="*/ 58 h 133"/>
                  <a:gd name="T8" fmla="*/ 102 w 244"/>
                  <a:gd name="T9" fmla="*/ 72 h 133"/>
                  <a:gd name="T10" fmla="*/ 143 w 244"/>
                  <a:gd name="T11" fmla="*/ 75 h 133"/>
                  <a:gd name="T12" fmla="*/ 177 w 244"/>
                  <a:gd name="T13" fmla="*/ 99 h 133"/>
                  <a:gd name="T14" fmla="*/ 220 w 244"/>
                  <a:gd name="T15" fmla="*/ 105 h 133"/>
                  <a:gd name="T16" fmla="*/ 244 w 244"/>
                  <a:gd name="T17" fmla="*/ 133 h 133"/>
                  <a:gd name="T18" fmla="*/ 132 w 244"/>
                  <a:gd name="T19" fmla="*/ 38 h 133"/>
                  <a:gd name="T20" fmla="*/ 0 w 244"/>
                  <a:gd name="T21" fmla="*/ 2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 h="133">
                    <a:moveTo>
                      <a:pt x="7" y="30"/>
                    </a:moveTo>
                    <a:cubicBezTo>
                      <a:pt x="15" y="43"/>
                      <a:pt x="20" y="56"/>
                      <a:pt x="22" y="74"/>
                    </a:cubicBezTo>
                    <a:cubicBezTo>
                      <a:pt x="22" y="74"/>
                      <a:pt x="22" y="74"/>
                      <a:pt x="22" y="74"/>
                    </a:cubicBezTo>
                    <a:cubicBezTo>
                      <a:pt x="37" y="65"/>
                      <a:pt x="47" y="59"/>
                      <a:pt x="63" y="58"/>
                    </a:cubicBezTo>
                    <a:cubicBezTo>
                      <a:pt x="70" y="59"/>
                      <a:pt x="126" y="55"/>
                      <a:pt x="102" y="72"/>
                    </a:cubicBezTo>
                    <a:cubicBezTo>
                      <a:pt x="114" y="78"/>
                      <a:pt x="130" y="69"/>
                      <a:pt x="143" y="75"/>
                    </a:cubicBezTo>
                    <a:cubicBezTo>
                      <a:pt x="157" y="83"/>
                      <a:pt x="161" y="94"/>
                      <a:pt x="177" y="99"/>
                    </a:cubicBezTo>
                    <a:cubicBezTo>
                      <a:pt x="189" y="103"/>
                      <a:pt x="208" y="99"/>
                      <a:pt x="220" y="105"/>
                    </a:cubicBezTo>
                    <a:cubicBezTo>
                      <a:pt x="231" y="111"/>
                      <a:pt x="240" y="126"/>
                      <a:pt x="244" y="133"/>
                    </a:cubicBezTo>
                    <a:cubicBezTo>
                      <a:pt x="232" y="78"/>
                      <a:pt x="179" y="56"/>
                      <a:pt x="132" y="38"/>
                    </a:cubicBezTo>
                    <a:cubicBezTo>
                      <a:pt x="89" y="24"/>
                      <a:pt x="45" y="0"/>
                      <a:pt x="0" y="27"/>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51"/>
              <p:cNvSpPr>
                <a:spLocks/>
              </p:cNvSpPr>
              <p:nvPr userDrawn="1"/>
            </p:nvSpPr>
            <p:spPr bwMode="auto">
              <a:xfrm>
                <a:off x="5971452" y="245361"/>
                <a:ext cx="411679" cy="217184"/>
              </a:xfrm>
              <a:custGeom>
                <a:avLst/>
                <a:gdLst>
                  <a:gd name="T0" fmla="*/ 0 w 273"/>
                  <a:gd name="T1" fmla="*/ 50 h 144"/>
                  <a:gd name="T2" fmla="*/ 32 w 273"/>
                  <a:gd name="T3" fmla="*/ 42 h 144"/>
                  <a:gd name="T4" fmla="*/ 106 w 273"/>
                  <a:gd name="T5" fmla="*/ 0 h 144"/>
                  <a:gd name="T6" fmla="*/ 111 w 273"/>
                  <a:gd name="T7" fmla="*/ 39 h 144"/>
                  <a:gd name="T8" fmla="*/ 129 w 273"/>
                  <a:gd name="T9" fmla="*/ 65 h 144"/>
                  <a:gd name="T10" fmla="*/ 131 w 273"/>
                  <a:gd name="T11" fmla="*/ 45 h 144"/>
                  <a:gd name="T12" fmla="*/ 150 w 273"/>
                  <a:gd name="T13" fmla="*/ 80 h 144"/>
                  <a:gd name="T14" fmla="*/ 157 w 273"/>
                  <a:gd name="T15" fmla="*/ 97 h 144"/>
                  <a:gd name="T16" fmla="*/ 178 w 273"/>
                  <a:gd name="T17" fmla="*/ 100 h 144"/>
                  <a:gd name="T18" fmla="*/ 171 w 273"/>
                  <a:gd name="T19" fmla="*/ 47 h 144"/>
                  <a:gd name="T20" fmla="*/ 208 w 273"/>
                  <a:gd name="T21" fmla="*/ 101 h 144"/>
                  <a:gd name="T22" fmla="*/ 273 w 273"/>
                  <a:gd name="T23" fmla="*/ 132 h 144"/>
                  <a:gd name="T24" fmla="*/ 202 w 273"/>
                  <a:gd name="T25" fmla="*/ 137 h 144"/>
                  <a:gd name="T26" fmla="*/ 128 w 273"/>
                  <a:gd name="T27" fmla="*/ 110 h 144"/>
                  <a:gd name="T28" fmla="*/ 51 w 273"/>
                  <a:gd name="T29" fmla="*/ 84 h 144"/>
                  <a:gd name="T30" fmla="*/ 9 w 273"/>
                  <a:gd name="T31"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3" h="144">
                    <a:moveTo>
                      <a:pt x="0" y="50"/>
                    </a:moveTo>
                    <a:cubicBezTo>
                      <a:pt x="8" y="45"/>
                      <a:pt x="23" y="43"/>
                      <a:pt x="32" y="42"/>
                    </a:cubicBezTo>
                    <a:cubicBezTo>
                      <a:pt x="64" y="37"/>
                      <a:pt x="80" y="14"/>
                      <a:pt x="106" y="0"/>
                    </a:cubicBezTo>
                    <a:cubicBezTo>
                      <a:pt x="103" y="18"/>
                      <a:pt x="102" y="23"/>
                      <a:pt x="111" y="39"/>
                    </a:cubicBezTo>
                    <a:cubicBezTo>
                      <a:pt x="115" y="46"/>
                      <a:pt x="122" y="60"/>
                      <a:pt x="129" y="65"/>
                    </a:cubicBezTo>
                    <a:cubicBezTo>
                      <a:pt x="132" y="59"/>
                      <a:pt x="128" y="52"/>
                      <a:pt x="131" y="45"/>
                    </a:cubicBezTo>
                    <a:cubicBezTo>
                      <a:pt x="139" y="54"/>
                      <a:pt x="145" y="69"/>
                      <a:pt x="150" y="80"/>
                    </a:cubicBezTo>
                    <a:cubicBezTo>
                      <a:pt x="152" y="88"/>
                      <a:pt x="151" y="94"/>
                      <a:pt x="157" y="97"/>
                    </a:cubicBezTo>
                    <a:cubicBezTo>
                      <a:pt x="162" y="101"/>
                      <a:pt x="175" y="100"/>
                      <a:pt x="178" y="100"/>
                    </a:cubicBezTo>
                    <a:cubicBezTo>
                      <a:pt x="177" y="83"/>
                      <a:pt x="169" y="66"/>
                      <a:pt x="171" y="47"/>
                    </a:cubicBezTo>
                    <a:cubicBezTo>
                      <a:pt x="184" y="67"/>
                      <a:pt x="185" y="89"/>
                      <a:pt x="208" y="101"/>
                    </a:cubicBezTo>
                    <a:cubicBezTo>
                      <a:pt x="227" y="113"/>
                      <a:pt x="259" y="112"/>
                      <a:pt x="273" y="132"/>
                    </a:cubicBezTo>
                    <a:cubicBezTo>
                      <a:pt x="251" y="138"/>
                      <a:pt x="225" y="144"/>
                      <a:pt x="202" y="137"/>
                    </a:cubicBezTo>
                    <a:cubicBezTo>
                      <a:pt x="177" y="129"/>
                      <a:pt x="154" y="117"/>
                      <a:pt x="128" y="110"/>
                    </a:cubicBezTo>
                    <a:cubicBezTo>
                      <a:pt x="99" y="104"/>
                      <a:pt x="75" y="102"/>
                      <a:pt x="51" y="84"/>
                    </a:cubicBezTo>
                    <a:cubicBezTo>
                      <a:pt x="36" y="75"/>
                      <a:pt x="22" y="60"/>
                      <a:pt x="9" y="46"/>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2" name="Freeform 165"/>
            <p:cNvSpPr>
              <a:spLocks/>
            </p:cNvSpPr>
            <p:nvPr userDrawn="1"/>
          </p:nvSpPr>
          <p:spPr bwMode="auto">
            <a:xfrm>
              <a:off x="315731" y="-344254"/>
              <a:ext cx="951400" cy="1204239"/>
            </a:xfrm>
            <a:custGeom>
              <a:avLst/>
              <a:gdLst>
                <a:gd name="T0" fmla="*/ 271 w 631"/>
                <a:gd name="T1" fmla="*/ 259 h 798"/>
                <a:gd name="T2" fmla="*/ 238 w 631"/>
                <a:gd name="T3" fmla="*/ 233 h 798"/>
                <a:gd name="T4" fmla="*/ 205 w 631"/>
                <a:gd name="T5" fmla="*/ 228 h 798"/>
                <a:gd name="T6" fmla="*/ 174 w 631"/>
                <a:gd name="T7" fmla="*/ 222 h 798"/>
                <a:gd name="T8" fmla="*/ 110 w 631"/>
                <a:gd name="T9" fmla="*/ 240 h 798"/>
                <a:gd name="T10" fmla="*/ 67 w 631"/>
                <a:gd name="T11" fmla="*/ 285 h 798"/>
                <a:gd name="T12" fmla="*/ 19 w 631"/>
                <a:gd name="T13" fmla="*/ 394 h 798"/>
                <a:gd name="T14" fmla="*/ 4 w 631"/>
                <a:gd name="T15" fmla="*/ 456 h 798"/>
                <a:gd name="T16" fmla="*/ 19 w 631"/>
                <a:gd name="T17" fmla="*/ 512 h 798"/>
                <a:gd name="T18" fmla="*/ 54 w 631"/>
                <a:gd name="T19" fmla="*/ 552 h 798"/>
                <a:gd name="T20" fmla="*/ 112 w 631"/>
                <a:gd name="T21" fmla="*/ 574 h 798"/>
                <a:gd name="T22" fmla="*/ 179 w 631"/>
                <a:gd name="T23" fmla="*/ 585 h 798"/>
                <a:gd name="T24" fmla="*/ 241 w 631"/>
                <a:gd name="T25" fmla="*/ 583 h 798"/>
                <a:gd name="T26" fmla="*/ 241 w 631"/>
                <a:gd name="T27" fmla="*/ 583 h 798"/>
                <a:gd name="T28" fmla="*/ 261 w 631"/>
                <a:gd name="T29" fmla="*/ 638 h 798"/>
                <a:gd name="T30" fmla="*/ 308 w 631"/>
                <a:gd name="T31" fmla="*/ 685 h 798"/>
                <a:gd name="T32" fmla="*/ 357 w 631"/>
                <a:gd name="T33" fmla="*/ 717 h 798"/>
                <a:gd name="T34" fmla="*/ 403 w 631"/>
                <a:gd name="T35" fmla="*/ 758 h 798"/>
                <a:gd name="T36" fmla="*/ 450 w 631"/>
                <a:gd name="T37" fmla="*/ 792 h 798"/>
                <a:gd name="T38" fmla="*/ 479 w 631"/>
                <a:gd name="T39" fmla="*/ 796 h 798"/>
                <a:gd name="T40" fmla="*/ 501 w 631"/>
                <a:gd name="T41" fmla="*/ 781 h 798"/>
                <a:gd name="T42" fmla="*/ 518 w 631"/>
                <a:gd name="T43" fmla="*/ 778 h 798"/>
                <a:gd name="T44" fmla="*/ 532 w 631"/>
                <a:gd name="T45" fmla="*/ 767 h 798"/>
                <a:gd name="T46" fmla="*/ 552 w 631"/>
                <a:gd name="T47" fmla="*/ 741 h 798"/>
                <a:gd name="T48" fmla="*/ 584 w 631"/>
                <a:gd name="T49" fmla="*/ 690 h 798"/>
                <a:gd name="T50" fmla="*/ 607 w 631"/>
                <a:gd name="T51" fmla="*/ 605 h 798"/>
                <a:gd name="T52" fmla="*/ 616 w 631"/>
                <a:gd name="T53" fmla="*/ 559 h 798"/>
                <a:gd name="T54" fmla="*/ 597 w 631"/>
                <a:gd name="T55" fmla="*/ 519 h 798"/>
                <a:gd name="T56" fmla="*/ 615 w 631"/>
                <a:gd name="T57" fmla="*/ 496 h 798"/>
                <a:gd name="T58" fmla="*/ 624 w 631"/>
                <a:gd name="T59" fmla="*/ 462 h 798"/>
                <a:gd name="T60" fmla="*/ 625 w 631"/>
                <a:gd name="T61" fmla="*/ 398 h 798"/>
                <a:gd name="T62" fmla="*/ 618 w 631"/>
                <a:gd name="T63" fmla="*/ 364 h 798"/>
                <a:gd name="T64" fmla="*/ 606 w 631"/>
                <a:gd name="T65" fmla="*/ 338 h 798"/>
                <a:gd name="T66" fmla="*/ 587 w 631"/>
                <a:gd name="T67" fmla="*/ 270 h 798"/>
                <a:gd name="T68" fmla="*/ 531 w 631"/>
                <a:gd name="T69" fmla="*/ 219 h 798"/>
                <a:gd name="T70" fmla="*/ 451 w 631"/>
                <a:gd name="T71" fmla="*/ 166 h 798"/>
                <a:gd name="T72" fmla="*/ 392 w 631"/>
                <a:gd name="T73" fmla="*/ 145 h 798"/>
                <a:gd name="T74" fmla="*/ 351 w 631"/>
                <a:gd name="T75" fmla="*/ 179 h 798"/>
                <a:gd name="T76" fmla="*/ 337 w 631"/>
                <a:gd name="T77" fmla="*/ 105 h 798"/>
                <a:gd name="T78" fmla="*/ 299 w 631"/>
                <a:gd name="T79" fmla="*/ 33 h 798"/>
                <a:gd name="T80" fmla="*/ 242 w 631"/>
                <a:gd name="T81" fmla="*/ 2 h 798"/>
                <a:gd name="T82" fmla="*/ 205 w 631"/>
                <a:gd name="T83" fmla="*/ 1 h 798"/>
                <a:gd name="T84" fmla="*/ 166 w 631"/>
                <a:gd name="T85" fmla="*/ 14 h 798"/>
                <a:gd name="T86" fmla="*/ 101 w 631"/>
                <a:gd name="T87" fmla="*/ 32 h 798"/>
                <a:gd name="T88" fmla="*/ 111 w 631"/>
                <a:gd name="T89" fmla="*/ 110 h 798"/>
                <a:gd name="T90" fmla="*/ 197 w 631"/>
                <a:gd name="T91" fmla="*/ 231 h 798"/>
                <a:gd name="T92" fmla="*/ 257 w 631"/>
                <a:gd name="T93" fmla="*/ 248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1" h="798">
                  <a:moveTo>
                    <a:pt x="271" y="259"/>
                  </a:moveTo>
                  <a:cubicBezTo>
                    <a:pt x="260" y="250"/>
                    <a:pt x="249" y="239"/>
                    <a:pt x="238" y="233"/>
                  </a:cubicBezTo>
                  <a:cubicBezTo>
                    <a:pt x="228" y="230"/>
                    <a:pt x="215" y="230"/>
                    <a:pt x="205" y="228"/>
                  </a:cubicBezTo>
                  <a:cubicBezTo>
                    <a:pt x="194" y="225"/>
                    <a:pt x="184" y="222"/>
                    <a:pt x="174" y="222"/>
                  </a:cubicBezTo>
                  <a:cubicBezTo>
                    <a:pt x="150" y="221"/>
                    <a:pt x="130" y="230"/>
                    <a:pt x="110" y="240"/>
                  </a:cubicBezTo>
                  <a:cubicBezTo>
                    <a:pt x="87" y="253"/>
                    <a:pt x="78" y="261"/>
                    <a:pt x="67" y="285"/>
                  </a:cubicBezTo>
                  <a:cubicBezTo>
                    <a:pt x="51" y="323"/>
                    <a:pt x="31" y="355"/>
                    <a:pt x="19" y="394"/>
                  </a:cubicBezTo>
                  <a:cubicBezTo>
                    <a:pt x="11" y="413"/>
                    <a:pt x="6" y="434"/>
                    <a:pt x="4" y="456"/>
                  </a:cubicBezTo>
                  <a:cubicBezTo>
                    <a:pt x="0" y="478"/>
                    <a:pt x="6" y="495"/>
                    <a:pt x="19" y="512"/>
                  </a:cubicBezTo>
                  <a:cubicBezTo>
                    <a:pt x="30" y="526"/>
                    <a:pt x="38" y="542"/>
                    <a:pt x="54" y="552"/>
                  </a:cubicBezTo>
                  <a:cubicBezTo>
                    <a:pt x="71" y="562"/>
                    <a:pt x="93" y="569"/>
                    <a:pt x="112" y="574"/>
                  </a:cubicBezTo>
                  <a:cubicBezTo>
                    <a:pt x="134" y="578"/>
                    <a:pt x="156" y="582"/>
                    <a:pt x="179" y="585"/>
                  </a:cubicBezTo>
                  <a:cubicBezTo>
                    <a:pt x="201" y="589"/>
                    <a:pt x="219" y="586"/>
                    <a:pt x="241" y="583"/>
                  </a:cubicBezTo>
                  <a:cubicBezTo>
                    <a:pt x="241" y="583"/>
                    <a:pt x="241" y="583"/>
                    <a:pt x="241" y="583"/>
                  </a:cubicBezTo>
                  <a:cubicBezTo>
                    <a:pt x="230" y="600"/>
                    <a:pt x="252" y="627"/>
                    <a:pt x="261" y="638"/>
                  </a:cubicBezTo>
                  <a:cubicBezTo>
                    <a:pt x="276" y="655"/>
                    <a:pt x="291" y="671"/>
                    <a:pt x="308" y="685"/>
                  </a:cubicBezTo>
                  <a:cubicBezTo>
                    <a:pt x="324" y="697"/>
                    <a:pt x="341" y="705"/>
                    <a:pt x="357" y="717"/>
                  </a:cubicBezTo>
                  <a:cubicBezTo>
                    <a:pt x="372" y="729"/>
                    <a:pt x="386" y="744"/>
                    <a:pt x="403" y="758"/>
                  </a:cubicBezTo>
                  <a:cubicBezTo>
                    <a:pt x="419" y="770"/>
                    <a:pt x="431" y="784"/>
                    <a:pt x="450" y="792"/>
                  </a:cubicBezTo>
                  <a:cubicBezTo>
                    <a:pt x="461" y="797"/>
                    <a:pt x="468" y="798"/>
                    <a:pt x="479" y="796"/>
                  </a:cubicBezTo>
                  <a:cubicBezTo>
                    <a:pt x="493" y="794"/>
                    <a:pt x="491" y="785"/>
                    <a:pt x="501" y="781"/>
                  </a:cubicBezTo>
                  <a:cubicBezTo>
                    <a:pt x="505" y="779"/>
                    <a:pt x="514" y="780"/>
                    <a:pt x="518" y="778"/>
                  </a:cubicBezTo>
                  <a:cubicBezTo>
                    <a:pt x="525" y="776"/>
                    <a:pt x="528" y="773"/>
                    <a:pt x="532" y="767"/>
                  </a:cubicBezTo>
                  <a:cubicBezTo>
                    <a:pt x="538" y="759"/>
                    <a:pt x="546" y="749"/>
                    <a:pt x="552" y="741"/>
                  </a:cubicBezTo>
                  <a:cubicBezTo>
                    <a:pt x="565" y="724"/>
                    <a:pt x="579" y="709"/>
                    <a:pt x="584" y="690"/>
                  </a:cubicBezTo>
                  <a:cubicBezTo>
                    <a:pt x="593" y="662"/>
                    <a:pt x="594" y="631"/>
                    <a:pt x="607" y="605"/>
                  </a:cubicBezTo>
                  <a:cubicBezTo>
                    <a:pt x="612" y="589"/>
                    <a:pt x="620" y="577"/>
                    <a:pt x="616" y="559"/>
                  </a:cubicBezTo>
                  <a:cubicBezTo>
                    <a:pt x="612" y="546"/>
                    <a:pt x="606" y="531"/>
                    <a:pt x="597" y="519"/>
                  </a:cubicBezTo>
                  <a:cubicBezTo>
                    <a:pt x="604" y="510"/>
                    <a:pt x="613" y="509"/>
                    <a:pt x="615" y="496"/>
                  </a:cubicBezTo>
                  <a:cubicBezTo>
                    <a:pt x="619" y="484"/>
                    <a:pt x="619" y="474"/>
                    <a:pt x="624" y="462"/>
                  </a:cubicBezTo>
                  <a:cubicBezTo>
                    <a:pt x="631" y="440"/>
                    <a:pt x="630" y="421"/>
                    <a:pt x="625" y="398"/>
                  </a:cubicBezTo>
                  <a:cubicBezTo>
                    <a:pt x="624" y="386"/>
                    <a:pt x="622" y="375"/>
                    <a:pt x="618" y="364"/>
                  </a:cubicBezTo>
                  <a:cubicBezTo>
                    <a:pt x="614" y="354"/>
                    <a:pt x="609" y="347"/>
                    <a:pt x="606" y="338"/>
                  </a:cubicBezTo>
                  <a:cubicBezTo>
                    <a:pt x="601" y="314"/>
                    <a:pt x="601" y="291"/>
                    <a:pt x="587" y="270"/>
                  </a:cubicBezTo>
                  <a:cubicBezTo>
                    <a:pt x="575" y="251"/>
                    <a:pt x="550" y="234"/>
                    <a:pt x="531" y="219"/>
                  </a:cubicBezTo>
                  <a:cubicBezTo>
                    <a:pt x="506" y="200"/>
                    <a:pt x="479" y="182"/>
                    <a:pt x="451" y="166"/>
                  </a:cubicBezTo>
                  <a:cubicBezTo>
                    <a:pt x="434" y="155"/>
                    <a:pt x="414" y="142"/>
                    <a:pt x="392" y="145"/>
                  </a:cubicBezTo>
                  <a:cubicBezTo>
                    <a:pt x="372" y="147"/>
                    <a:pt x="364" y="164"/>
                    <a:pt x="351" y="179"/>
                  </a:cubicBezTo>
                  <a:cubicBezTo>
                    <a:pt x="333" y="160"/>
                    <a:pt x="340" y="128"/>
                    <a:pt x="337" y="105"/>
                  </a:cubicBezTo>
                  <a:cubicBezTo>
                    <a:pt x="335" y="78"/>
                    <a:pt x="314" y="53"/>
                    <a:pt x="299" y="33"/>
                  </a:cubicBezTo>
                  <a:cubicBezTo>
                    <a:pt x="281" y="14"/>
                    <a:pt x="267" y="3"/>
                    <a:pt x="242" y="2"/>
                  </a:cubicBezTo>
                  <a:cubicBezTo>
                    <a:pt x="231" y="1"/>
                    <a:pt x="216" y="0"/>
                    <a:pt x="205" y="1"/>
                  </a:cubicBezTo>
                  <a:cubicBezTo>
                    <a:pt x="191" y="3"/>
                    <a:pt x="180" y="12"/>
                    <a:pt x="166" y="14"/>
                  </a:cubicBezTo>
                  <a:cubicBezTo>
                    <a:pt x="140" y="17"/>
                    <a:pt x="119" y="3"/>
                    <a:pt x="101" y="32"/>
                  </a:cubicBezTo>
                  <a:cubicBezTo>
                    <a:pt x="87" y="57"/>
                    <a:pt x="101" y="87"/>
                    <a:pt x="111" y="110"/>
                  </a:cubicBezTo>
                  <a:cubicBezTo>
                    <a:pt x="130" y="155"/>
                    <a:pt x="150" y="211"/>
                    <a:pt x="197" y="231"/>
                  </a:cubicBezTo>
                  <a:cubicBezTo>
                    <a:pt x="204" y="235"/>
                    <a:pt x="258" y="256"/>
                    <a:pt x="257" y="248"/>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166"/>
            <p:cNvSpPr>
              <a:spLocks/>
            </p:cNvSpPr>
            <p:nvPr userDrawn="1"/>
          </p:nvSpPr>
          <p:spPr bwMode="auto">
            <a:xfrm>
              <a:off x="344905" y="-259974"/>
              <a:ext cx="870360" cy="1072957"/>
            </a:xfrm>
            <a:custGeom>
              <a:avLst/>
              <a:gdLst>
                <a:gd name="T0" fmla="*/ 311 w 577"/>
                <a:gd name="T1" fmla="*/ 379 h 711"/>
                <a:gd name="T2" fmla="*/ 267 w 577"/>
                <a:gd name="T3" fmla="*/ 433 h 711"/>
                <a:gd name="T4" fmla="*/ 231 w 577"/>
                <a:gd name="T5" fmla="*/ 456 h 711"/>
                <a:gd name="T6" fmla="*/ 155 w 577"/>
                <a:gd name="T7" fmla="*/ 470 h 711"/>
                <a:gd name="T8" fmla="*/ 86 w 577"/>
                <a:gd name="T9" fmla="*/ 458 h 711"/>
                <a:gd name="T10" fmla="*/ 0 w 577"/>
                <a:gd name="T11" fmla="*/ 442 h 711"/>
                <a:gd name="T12" fmla="*/ 26 w 577"/>
                <a:gd name="T13" fmla="*/ 399 h 711"/>
                <a:gd name="T14" fmla="*/ 44 w 577"/>
                <a:gd name="T15" fmla="*/ 359 h 711"/>
                <a:gd name="T16" fmla="*/ 42 w 577"/>
                <a:gd name="T17" fmla="*/ 333 h 711"/>
                <a:gd name="T18" fmla="*/ 125 w 577"/>
                <a:gd name="T19" fmla="*/ 248 h 711"/>
                <a:gd name="T20" fmla="*/ 221 w 577"/>
                <a:gd name="T21" fmla="*/ 214 h 711"/>
                <a:gd name="T22" fmla="*/ 231 w 577"/>
                <a:gd name="T23" fmla="*/ 166 h 711"/>
                <a:gd name="T24" fmla="*/ 153 w 577"/>
                <a:gd name="T25" fmla="*/ 63 h 711"/>
                <a:gd name="T26" fmla="*/ 166 w 577"/>
                <a:gd name="T27" fmla="*/ 63 h 711"/>
                <a:gd name="T28" fmla="*/ 120 w 577"/>
                <a:gd name="T29" fmla="*/ 2 h 711"/>
                <a:gd name="T30" fmla="*/ 227 w 577"/>
                <a:gd name="T31" fmla="*/ 27 h 711"/>
                <a:gd name="T32" fmla="*/ 259 w 577"/>
                <a:gd name="T33" fmla="*/ 37 h 711"/>
                <a:gd name="T34" fmla="*/ 304 w 577"/>
                <a:gd name="T35" fmla="*/ 96 h 711"/>
                <a:gd name="T36" fmla="*/ 367 w 577"/>
                <a:gd name="T37" fmla="*/ 132 h 711"/>
                <a:gd name="T38" fmla="*/ 424 w 577"/>
                <a:gd name="T39" fmla="*/ 153 h 711"/>
                <a:gd name="T40" fmla="*/ 481 w 577"/>
                <a:gd name="T41" fmla="*/ 190 h 711"/>
                <a:gd name="T42" fmla="*/ 555 w 577"/>
                <a:gd name="T43" fmla="*/ 232 h 711"/>
                <a:gd name="T44" fmla="*/ 556 w 577"/>
                <a:gd name="T45" fmla="*/ 250 h 711"/>
                <a:gd name="T46" fmla="*/ 567 w 577"/>
                <a:gd name="T47" fmla="*/ 294 h 711"/>
                <a:gd name="T48" fmla="*/ 561 w 577"/>
                <a:gd name="T49" fmla="*/ 335 h 711"/>
                <a:gd name="T50" fmla="*/ 567 w 577"/>
                <a:gd name="T51" fmla="*/ 369 h 711"/>
                <a:gd name="T52" fmla="*/ 557 w 577"/>
                <a:gd name="T53" fmla="*/ 389 h 711"/>
                <a:gd name="T54" fmla="*/ 463 w 577"/>
                <a:gd name="T55" fmla="*/ 374 h 711"/>
                <a:gd name="T56" fmla="*/ 388 w 577"/>
                <a:gd name="T57" fmla="*/ 324 h 711"/>
                <a:gd name="T58" fmla="*/ 493 w 577"/>
                <a:gd name="T59" fmla="*/ 469 h 711"/>
                <a:gd name="T60" fmla="*/ 523 w 577"/>
                <a:gd name="T61" fmla="*/ 524 h 711"/>
                <a:gd name="T62" fmla="*/ 506 w 577"/>
                <a:gd name="T63" fmla="*/ 547 h 711"/>
                <a:gd name="T64" fmla="*/ 482 w 577"/>
                <a:gd name="T65" fmla="*/ 611 h 711"/>
                <a:gd name="T66" fmla="*/ 470 w 577"/>
                <a:gd name="T67" fmla="*/ 639 h 711"/>
                <a:gd name="T68" fmla="*/ 462 w 577"/>
                <a:gd name="T69" fmla="*/ 676 h 711"/>
                <a:gd name="T70" fmla="*/ 432 w 577"/>
                <a:gd name="T71" fmla="*/ 673 h 711"/>
                <a:gd name="T72" fmla="*/ 379 w 577"/>
                <a:gd name="T73" fmla="*/ 597 h 711"/>
                <a:gd name="T74" fmla="*/ 344 w 577"/>
                <a:gd name="T75" fmla="*/ 565 h 711"/>
                <a:gd name="T76" fmla="*/ 308 w 577"/>
                <a:gd name="T77" fmla="*/ 540 h 711"/>
                <a:gd name="T78" fmla="*/ 327 w 577"/>
                <a:gd name="T79" fmla="*/ 456 h 711"/>
                <a:gd name="T80" fmla="*/ 334 w 577"/>
                <a:gd name="T81" fmla="*/ 374 h 711"/>
                <a:gd name="T82" fmla="*/ 328 w 577"/>
                <a:gd name="T83" fmla="*/ 32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7" h="711">
                  <a:moveTo>
                    <a:pt x="331" y="329"/>
                  </a:moveTo>
                  <a:cubicBezTo>
                    <a:pt x="319" y="345"/>
                    <a:pt x="314" y="361"/>
                    <a:pt x="311" y="379"/>
                  </a:cubicBezTo>
                  <a:cubicBezTo>
                    <a:pt x="307" y="390"/>
                    <a:pt x="292" y="452"/>
                    <a:pt x="282" y="417"/>
                  </a:cubicBezTo>
                  <a:cubicBezTo>
                    <a:pt x="274" y="420"/>
                    <a:pt x="273" y="428"/>
                    <a:pt x="267" y="433"/>
                  </a:cubicBezTo>
                  <a:cubicBezTo>
                    <a:pt x="261" y="436"/>
                    <a:pt x="256" y="437"/>
                    <a:pt x="248" y="441"/>
                  </a:cubicBezTo>
                  <a:cubicBezTo>
                    <a:pt x="243" y="444"/>
                    <a:pt x="238" y="451"/>
                    <a:pt x="231" y="456"/>
                  </a:cubicBezTo>
                  <a:cubicBezTo>
                    <a:pt x="217" y="468"/>
                    <a:pt x="212" y="461"/>
                    <a:pt x="197" y="457"/>
                  </a:cubicBezTo>
                  <a:cubicBezTo>
                    <a:pt x="183" y="454"/>
                    <a:pt x="167" y="464"/>
                    <a:pt x="155" y="470"/>
                  </a:cubicBezTo>
                  <a:cubicBezTo>
                    <a:pt x="140" y="476"/>
                    <a:pt x="125" y="480"/>
                    <a:pt x="109" y="477"/>
                  </a:cubicBezTo>
                  <a:cubicBezTo>
                    <a:pt x="92" y="477"/>
                    <a:pt x="94" y="468"/>
                    <a:pt x="86" y="458"/>
                  </a:cubicBezTo>
                  <a:cubicBezTo>
                    <a:pt x="76" y="445"/>
                    <a:pt x="61" y="448"/>
                    <a:pt x="48" y="446"/>
                  </a:cubicBezTo>
                  <a:cubicBezTo>
                    <a:pt x="32" y="443"/>
                    <a:pt x="18" y="442"/>
                    <a:pt x="0" y="442"/>
                  </a:cubicBezTo>
                  <a:cubicBezTo>
                    <a:pt x="8" y="432"/>
                    <a:pt x="14" y="424"/>
                    <a:pt x="20" y="414"/>
                  </a:cubicBezTo>
                  <a:cubicBezTo>
                    <a:pt x="22" y="408"/>
                    <a:pt x="24" y="405"/>
                    <a:pt x="26" y="399"/>
                  </a:cubicBezTo>
                  <a:cubicBezTo>
                    <a:pt x="24" y="392"/>
                    <a:pt x="19" y="395"/>
                    <a:pt x="22" y="385"/>
                  </a:cubicBezTo>
                  <a:cubicBezTo>
                    <a:pt x="24" y="375"/>
                    <a:pt x="39" y="368"/>
                    <a:pt x="44" y="359"/>
                  </a:cubicBezTo>
                  <a:cubicBezTo>
                    <a:pt x="49" y="353"/>
                    <a:pt x="48" y="357"/>
                    <a:pt x="47" y="349"/>
                  </a:cubicBezTo>
                  <a:cubicBezTo>
                    <a:pt x="46" y="341"/>
                    <a:pt x="40" y="344"/>
                    <a:pt x="42" y="333"/>
                  </a:cubicBezTo>
                  <a:cubicBezTo>
                    <a:pt x="47" y="316"/>
                    <a:pt x="67" y="297"/>
                    <a:pt x="78" y="285"/>
                  </a:cubicBezTo>
                  <a:cubicBezTo>
                    <a:pt x="92" y="268"/>
                    <a:pt x="107" y="257"/>
                    <a:pt x="125" y="248"/>
                  </a:cubicBezTo>
                  <a:cubicBezTo>
                    <a:pt x="146" y="236"/>
                    <a:pt x="163" y="224"/>
                    <a:pt x="186" y="220"/>
                  </a:cubicBezTo>
                  <a:cubicBezTo>
                    <a:pt x="199" y="217"/>
                    <a:pt x="211" y="214"/>
                    <a:pt x="221" y="214"/>
                  </a:cubicBezTo>
                  <a:cubicBezTo>
                    <a:pt x="227" y="213"/>
                    <a:pt x="243" y="221"/>
                    <a:pt x="249" y="217"/>
                  </a:cubicBezTo>
                  <a:cubicBezTo>
                    <a:pt x="258" y="212"/>
                    <a:pt x="234" y="174"/>
                    <a:pt x="231" y="166"/>
                  </a:cubicBezTo>
                  <a:cubicBezTo>
                    <a:pt x="220" y="150"/>
                    <a:pt x="196" y="149"/>
                    <a:pt x="181" y="135"/>
                  </a:cubicBezTo>
                  <a:cubicBezTo>
                    <a:pt x="159" y="115"/>
                    <a:pt x="159" y="88"/>
                    <a:pt x="153" y="63"/>
                  </a:cubicBezTo>
                  <a:cubicBezTo>
                    <a:pt x="155" y="65"/>
                    <a:pt x="158" y="67"/>
                    <a:pt x="160" y="71"/>
                  </a:cubicBezTo>
                  <a:cubicBezTo>
                    <a:pt x="161" y="67"/>
                    <a:pt x="160" y="64"/>
                    <a:pt x="166" y="63"/>
                  </a:cubicBezTo>
                  <a:cubicBezTo>
                    <a:pt x="167" y="52"/>
                    <a:pt x="151" y="37"/>
                    <a:pt x="146" y="27"/>
                  </a:cubicBezTo>
                  <a:cubicBezTo>
                    <a:pt x="139" y="17"/>
                    <a:pt x="129" y="10"/>
                    <a:pt x="120" y="2"/>
                  </a:cubicBezTo>
                  <a:cubicBezTo>
                    <a:pt x="146" y="0"/>
                    <a:pt x="172" y="3"/>
                    <a:pt x="198" y="12"/>
                  </a:cubicBezTo>
                  <a:cubicBezTo>
                    <a:pt x="207" y="17"/>
                    <a:pt x="217" y="27"/>
                    <a:pt x="227" y="27"/>
                  </a:cubicBezTo>
                  <a:cubicBezTo>
                    <a:pt x="232" y="26"/>
                    <a:pt x="236" y="21"/>
                    <a:pt x="244" y="25"/>
                  </a:cubicBezTo>
                  <a:cubicBezTo>
                    <a:pt x="248" y="26"/>
                    <a:pt x="256" y="34"/>
                    <a:pt x="259" y="37"/>
                  </a:cubicBezTo>
                  <a:cubicBezTo>
                    <a:pt x="267" y="43"/>
                    <a:pt x="278" y="51"/>
                    <a:pt x="285" y="59"/>
                  </a:cubicBezTo>
                  <a:cubicBezTo>
                    <a:pt x="295" y="69"/>
                    <a:pt x="298" y="84"/>
                    <a:pt x="304" y="96"/>
                  </a:cubicBezTo>
                  <a:cubicBezTo>
                    <a:pt x="317" y="119"/>
                    <a:pt x="323" y="141"/>
                    <a:pt x="332" y="165"/>
                  </a:cubicBezTo>
                  <a:cubicBezTo>
                    <a:pt x="331" y="147"/>
                    <a:pt x="353" y="134"/>
                    <a:pt x="367" y="132"/>
                  </a:cubicBezTo>
                  <a:cubicBezTo>
                    <a:pt x="381" y="131"/>
                    <a:pt x="411" y="134"/>
                    <a:pt x="403" y="155"/>
                  </a:cubicBezTo>
                  <a:cubicBezTo>
                    <a:pt x="409" y="157"/>
                    <a:pt x="417" y="153"/>
                    <a:pt x="424" y="153"/>
                  </a:cubicBezTo>
                  <a:cubicBezTo>
                    <a:pt x="433" y="155"/>
                    <a:pt x="442" y="160"/>
                    <a:pt x="449" y="163"/>
                  </a:cubicBezTo>
                  <a:cubicBezTo>
                    <a:pt x="462" y="170"/>
                    <a:pt x="474" y="180"/>
                    <a:pt x="481" y="190"/>
                  </a:cubicBezTo>
                  <a:cubicBezTo>
                    <a:pt x="491" y="203"/>
                    <a:pt x="500" y="212"/>
                    <a:pt x="515" y="218"/>
                  </a:cubicBezTo>
                  <a:cubicBezTo>
                    <a:pt x="528" y="224"/>
                    <a:pt x="543" y="225"/>
                    <a:pt x="555" y="232"/>
                  </a:cubicBezTo>
                  <a:cubicBezTo>
                    <a:pt x="550" y="235"/>
                    <a:pt x="543" y="237"/>
                    <a:pt x="539" y="242"/>
                  </a:cubicBezTo>
                  <a:cubicBezTo>
                    <a:pt x="544" y="246"/>
                    <a:pt x="553" y="248"/>
                    <a:pt x="556" y="250"/>
                  </a:cubicBezTo>
                  <a:cubicBezTo>
                    <a:pt x="559" y="255"/>
                    <a:pt x="562" y="262"/>
                    <a:pt x="562" y="268"/>
                  </a:cubicBezTo>
                  <a:cubicBezTo>
                    <a:pt x="565" y="277"/>
                    <a:pt x="565" y="284"/>
                    <a:pt x="567" y="294"/>
                  </a:cubicBezTo>
                  <a:cubicBezTo>
                    <a:pt x="570" y="301"/>
                    <a:pt x="577" y="311"/>
                    <a:pt x="575" y="320"/>
                  </a:cubicBezTo>
                  <a:cubicBezTo>
                    <a:pt x="572" y="330"/>
                    <a:pt x="564" y="327"/>
                    <a:pt x="561" y="335"/>
                  </a:cubicBezTo>
                  <a:cubicBezTo>
                    <a:pt x="557" y="344"/>
                    <a:pt x="566" y="348"/>
                    <a:pt x="568" y="355"/>
                  </a:cubicBezTo>
                  <a:cubicBezTo>
                    <a:pt x="572" y="366"/>
                    <a:pt x="573" y="359"/>
                    <a:pt x="567" y="369"/>
                  </a:cubicBezTo>
                  <a:cubicBezTo>
                    <a:pt x="566" y="371"/>
                    <a:pt x="563" y="374"/>
                    <a:pt x="562" y="376"/>
                  </a:cubicBezTo>
                  <a:cubicBezTo>
                    <a:pt x="560" y="379"/>
                    <a:pt x="561" y="384"/>
                    <a:pt x="557" y="389"/>
                  </a:cubicBezTo>
                  <a:cubicBezTo>
                    <a:pt x="551" y="397"/>
                    <a:pt x="517" y="392"/>
                    <a:pt x="506" y="390"/>
                  </a:cubicBezTo>
                  <a:cubicBezTo>
                    <a:pt x="491" y="389"/>
                    <a:pt x="475" y="381"/>
                    <a:pt x="463" y="374"/>
                  </a:cubicBezTo>
                  <a:cubicBezTo>
                    <a:pt x="449" y="366"/>
                    <a:pt x="433" y="357"/>
                    <a:pt x="423" y="347"/>
                  </a:cubicBezTo>
                  <a:cubicBezTo>
                    <a:pt x="412" y="336"/>
                    <a:pt x="406" y="324"/>
                    <a:pt x="388" y="324"/>
                  </a:cubicBezTo>
                  <a:cubicBezTo>
                    <a:pt x="418" y="348"/>
                    <a:pt x="443" y="374"/>
                    <a:pt x="464" y="406"/>
                  </a:cubicBezTo>
                  <a:cubicBezTo>
                    <a:pt x="477" y="428"/>
                    <a:pt x="490" y="443"/>
                    <a:pt x="493" y="469"/>
                  </a:cubicBezTo>
                  <a:cubicBezTo>
                    <a:pt x="495" y="480"/>
                    <a:pt x="494" y="497"/>
                    <a:pt x="500" y="506"/>
                  </a:cubicBezTo>
                  <a:cubicBezTo>
                    <a:pt x="505" y="513"/>
                    <a:pt x="515" y="518"/>
                    <a:pt x="523" y="524"/>
                  </a:cubicBezTo>
                  <a:cubicBezTo>
                    <a:pt x="518" y="528"/>
                    <a:pt x="508" y="528"/>
                    <a:pt x="503" y="524"/>
                  </a:cubicBezTo>
                  <a:cubicBezTo>
                    <a:pt x="500" y="532"/>
                    <a:pt x="508" y="538"/>
                    <a:pt x="506" y="547"/>
                  </a:cubicBezTo>
                  <a:cubicBezTo>
                    <a:pt x="506" y="554"/>
                    <a:pt x="501" y="560"/>
                    <a:pt x="499" y="569"/>
                  </a:cubicBezTo>
                  <a:cubicBezTo>
                    <a:pt x="494" y="582"/>
                    <a:pt x="493" y="599"/>
                    <a:pt x="482" y="611"/>
                  </a:cubicBezTo>
                  <a:cubicBezTo>
                    <a:pt x="476" y="619"/>
                    <a:pt x="465" y="616"/>
                    <a:pt x="464" y="627"/>
                  </a:cubicBezTo>
                  <a:cubicBezTo>
                    <a:pt x="464" y="630"/>
                    <a:pt x="471" y="635"/>
                    <a:pt x="470" y="639"/>
                  </a:cubicBezTo>
                  <a:cubicBezTo>
                    <a:pt x="470" y="642"/>
                    <a:pt x="468" y="645"/>
                    <a:pt x="467" y="650"/>
                  </a:cubicBezTo>
                  <a:cubicBezTo>
                    <a:pt x="465" y="659"/>
                    <a:pt x="464" y="667"/>
                    <a:pt x="462" y="676"/>
                  </a:cubicBezTo>
                  <a:cubicBezTo>
                    <a:pt x="463" y="687"/>
                    <a:pt x="469" y="699"/>
                    <a:pt x="468" y="711"/>
                  </a:cubicBezTo>
                  <a:cubicBezTo>
                    <a:pt x="454" y="710"/>
                    <a:pt x="443" y="681"/>
                    <a:pt x="432" y="673"/>
                  </a:cubicBezTo>
                  <a:cubicBezTo>
                    <a:pt x="422" y="666"/>
                    <a:pt x="403" y="661"/>
                    <a:pt x="396" y="651"/>
                  </a:cubicBezTo>
                  <a:cubicBezTo>
                    <a:pt x="385" y="635"/>
                    <a:pt x="393" y="608"/>
                    <a:pt x="379" y="597"/>
                  </a:cubicBezTo>
                  <a:cubicBezTo>
                    <a:pt x="373" y="592"/>
                    <a:pt x="364" y="593"/>
                    <a:pt x="358" y="589"/>
                  </a:cubicBezTo>
                  <a:cubicBezTo>
                    <a:pt x="350" y="583"/>
                    <a:pt x="349" y="574"/>
                    <a:pt x="344" y="565"/>
                  </a:cubicBezTo>
                  <a:cubicBezTo>
                    <a:pt x="328" y="573"/>
                    <a:pt x="323" y="569"/>
                    <a:pt x="315" y="556"/>
                  </a:cubicBezTo>
                  <a:cubicBezTo>
                    <a:pt x="312" y="551"/>
                    <a:pt x="310" y="544"/>
                    <a:pt x="308" y="540"/>
                  </a:cubicBezTo>
                  <a:cubicBezTo>
                    <a:pt x="304" y="534"/>
                    <a:pt x="298" y="530"/>
                    <a:pt x="294" y="524"/>
                  </a:cubicBezTo>
                  <a:cubicBezTo>
                    <a:pt x="282" y="505"/>
                    <a:pt x="320" y="474"/>
                    <a:pt x="327" y="456"/>
                  </a:cubicBezTo>
                  <a:cubicBezTo>
                    <a:pt x="334" y="444"/>
                    <a:pt x="333" y="428"/>
                    <a:pt x="332" y="413"/>
                  </a:cubicBezTo>
                  <a:cubicBezTo>
                    <a:pt x="332" y="400"/>
                    <a:pt x="331" y="389"/>
                    <a:pt x="334" y="374"/>
                  </a:cubicBezTo>
                  <a:cubicBezTo>
                    <a:pt x="336" y="363"/>
                    <a:pt x="342" y="347"/>
                    <a:pt x="342" y="335"/>
                  </a:cubicBezTo>
                  <a:cubicBezTo>
                    <a:pt x="342" y="325"/>
                    <a:pt x="335" y="314"/>
                    <a:pt x="328" y="32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167"/>
            <p:cNvSpPr>
              <a:spLocks/>
            </p:cNvSpPr>
            <p:nvPr userDrawn="1"/>
          </p:nvSpPr>
          <p:spPr bwMode="auto">
            <a:xfrm>
              <a:off x="774413" y="221398"/>
              <a:ext cx="252843" cy="439231"/>
            </a:xfrm>
            <a:custGeom>
              <a:avLst/>
              <a:gdLst>
                <a:gd name="T0" fmla="*/ 62 w 167"/>
                <a:gd name="T1" fmla="*/ 17 h 291"/>
                <a:gd name="T2" fmla="*/ 48 w 167"/>
                <a:gd name="T3" fmla="*/ 79 h 291"/>
                <a:gd name="T4" fmla="*/ 32 w 167"/>
                <a:gd name="T5" fmla="*/ 143 h 291"/>
                <a:gd name="T6" fmla="*/ 3 w 167"/>
                <a:gd name="T7" fmla="*/ 198 h 291"/>
                <a:gd name="T8" fmla="*/ 40 w 167"/>
                <a:gd name="T9" fmla="*/ 156 h 291"/>
                <a:gd name="T10" fmla="*/ 56 w 167"/>
                <a:gd name="T11" fmla="*/ 135 h 291"/>
                <a:gd name="T12" fmla="*/ 59 w 167"/>
                <a:gd name="T13" fmla="*/ 118 h 291"/>
                <a:gd name="T14" fmla="*/ 66 w 167"/>
                <a:gd name="T15" fmla="*/ 184 h 291"/>
                <a:gd name="T16" fmla="*/ 75 w 167"/>
                <a:gd name="T17" fmla="*/ 143 h 291"/>
                <a:gd name="T18" fmla="*/ 104 w 167"/>
                <a:gd name="T19" fmla="*/ 213 h 291"/>
                <a:gd name="T20" fmla="*/ 140 w 167"/>
                <a:gd name="T21" fmla="*/ 291 h 291"/>
                <a:gd name="T22" fmla="*/ 111 w 167"/>
                <a:gd name="T23" fmla="*/ 208 h 291"/>
                <a:gd name="T24" fmla="*/ 105 w 167"/>
                <a:gd name="T25" fmla="*/ 133 h 291"/>
                <a:gd name="T26" fmla="*/ 121 w 167"/>
                <a:gd name="T27" fmla="*/ 138 h 291"/>
                <a:gd name="T28" fmla="*/ 148 w 167"/>
                <a:gd name="T29" fmla="*/ 192 h 291"/>
                <a:gd name="T30" fmla="*/ 156 w 167"/>
                <a:gd name="T31" fmla="*/ 152 h 291"/>
                <a:gd name="T32" fmla="*/ 134 w 167"/>
                <a:gd name="T33" fmla="*/ 92 h 291"/>
                <a:gd name="T34" fmla="*/ 151 w 167"/>
                <a:gd name="T35" fmla="*/ 93 h 291"/>
                <a:gd name="T36" fmla="*/ 147 w 167"/>
                <a:gd name="T37" fmla="*/ 72 h 291"/>
                <a:gd name="T38" fmla="*/ 160 w 167"/>
                <a:gd name="T39" fmla="*/ 82 h 291"/>
                <a:gd name="T40" fmla="*/ 140 w 167"/>
                <a:gd name="T41" fmla="*/ 32 h 291"/>
                <a:gd name="T42" fmla="*/ 114 w 167"/>
                <a:gd name="T43" fmla="*/ 7 h 291"/>
                <a:gd name="T44" fmla="*/ 80 w 167"/>
                <a:gd name="T45" fmla="*/ 6 h 291"/>
                <a:gd name="T46" fmla="*/ 59 w 167"/>
                <a:gd name="T47" fmla="*/ 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7" h="291">
                  <a:moveTo>
                    <a:pt x="62" y="17"/>
                  </a:moveTo>
                  <a:cubicBezTo>
                    <a:pt x="52" y="16"/>
                    <a:pt x="46" y="73"/>
                    <a:pt x="48" y="79"/>
                  </a:cubicBezTo>
                  <a:cubicBezTo>
                    <a:pt x="50" y="103"/>
                    <a:pt x="47" y="121"/>
                    <a:pt x="32" y="143"/>
                  </a:cubicBezTo>
                  <a:cubicBezTo>
                    <a:pt x="23" y="158"/>
                    <a:pt x="0" y="175"/>
                    <a:pt x="3" y="198"/>
                  </a:cubicBezTo>
                  <a:cubicBezTo>
                    <a:pt x="9" y="180"/>
                    <a:pt x="24" y="164"/>
                    <a:pt x="40" y="156"/>
                  </a:cubicBezTo>
                  <a:cubicBezTo>
                    <a:pt x="52" y="150"/>
                    <a:pt x="52" y="150"/>
                    <a:pt x="56" y="135"/>
                  </a:cubicBezTo>
                  <a:cubicBezTo>
                    <a:pt x="56" y="131"/>
                    <a:pt x="60" y="123"/>
                    <a:pt x="59" y="118"/>
                  </a:cubicBezTo>
                  <a:cubicBezTo>
                    <a:pt x="68" y="139"/>
                    <a:pt x="61" y="162"/>
                    <a:pt x="66" y="184"/>
                  </a:cubicBezTo>
                  <a:cubicBezTo>
                    <a:pt x="74" y="174"/>
                    <a:pt x="71" y="155"/>
                    <a:pt x="75" y="143"/>
                  </a:cubicBezTo>
                  <a:cubicBezTo>
                    <a:pt x="93" y="152"/>
                    <a:pt x="98" y="195"/>
                    <a:pt x="104" y="213"/>
                  </a:cubicBezTo>
                  <a:cubicBezTo>
                    <a:pt x="115" y="241"/>
                    <a:pt x="124" y="266"/>
                    <a:pt x="140" y="291"/>
                  </a:cubicBezTo>
                  <a:cubicBezTo>
                    <a:pt x="125" y="271"/>
                    <a:pt x="115" y="234"/>
                    <a:pt x="111" y="208"/>
                  </a:cubicBezTo>
                  <a:cubicBezTo>
                    <a:pt x="105" y="186"/>
                    <a:pt x="85" y="153"/>
                    <a:pt x="105" y="133"/>
                  </a:cubicBezTo>
                  <a:cubicBezTo>
                    <a:pt x="110" y="137"/>
                    <a:pt x="117" y="145"/>
                    <a:pt x="121" y="138"/>
                  </a:cubicBezTo>
                  <a:cubicBezTo>
                    <a:pt x="135" y="146"/>
                    <a:pt x="145" y="176"/>
                    <a:pt x="148" y="192"/>
                  </a:cubicBezTo>
                  <a:cubicBezTo>
                    <a:pt x="149" y="177"/>
                    <a:pt x="156" y="165"/>
                    <a:pt x="156" y="152"/>
                  </a:cubicBezTo>
                  <a:cubicBezTo>
                    <a:pt x="156" y="129"/>
                    <a:pt x="137" y="112"/>
                    <a:pt x="134" y="92"/>
                  </a:cubicBezTo>
                  <a:cubicBezTo>
                    <a:pt x="138" y="93"/>
                    <a:pt x="146" y="94"/>
                    <a:pt x="151" y="93"/>
                  </a:cubicBezTo>
                  <a:cubicBezTo>
                    <a:pt x="149" y="86"/>
                    <a:pt x="144" y="80"/>
                    <a:pt x="147" y="72"/>
                  </a:cubicBezTo>
                  <a:cubicBezTo>
                    <a:pt x="152" y="76"/>
                    <a:pt x="156" y="80"/>
                    <a:pt x="160" y="82"/>
                  </a:cubicBezTo>
                  <a:cubicBezTo>
                    <a:pt x="167" y="70"/>
                    <a:pt x="147" y="42"/>
                    <a:pt x="140" y="32"/>
                  </a:cubicBezTo>
                  <a:cubicBezTo>
                    <a:pt x="135" y="23"/>
                    <a:pt x="125" y="13"/>
                    <a:pt x="114" y="7"/>
                  </a:cubicBezTo>
                  <a:cubicBezTo>
                    <a:pt x="102" y="0"/>
                    <a:pt x="94" y="1"/>
                    <a:pt x="80" y="6"/>
                  </a:cubicBezTo>
                  <a:cubicBezTo>
                    <a:pt x="74" y="6"/>
                    <a:pt x="61" y="11"/>
                    <a:pt x="59" y="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168"/>
            <p:cNvSpPr>
              <a:spLocks/>
            </p:cNvSpPr>
            <p:nvPr userDrawn="1"/>
          </p:nvSpPr>
          <p:spPr bwMode="auto">
            <a:xfrm>
              <a:off x="861934" y="-5512"/>
              <a:ext cx="238255" cy="309570"/>
            </a:xfrm>
            <a:custGeom>
              <a:avLst/>
              <a:gdLst>
                <a:gd name="T0" fmla="*/ 41 w 158"/>
                <a:gd name="T1" fmla="*/ 137 h 205"/>
                <a:gd name="T2" fmla="*/ 83 w 158"/>
                <a:gd name="T3" fmla="*/ 152 h 205"/>
                <a:gd name="T4" fmla="*/ 150 w 158"/>
                <a:gd name="T5" fmla="*/ 202 h 205"/>
                <a:gd name="T6" fmla="*/ 107 w 158"/>
                <a:gd name="T7" fmla="*/ 163 h 205"/>
                <a:gd name="T8" fmla="*/ 88 w 158"/>
                <a:gd name="T9" fmla="*/ 139 h 205"/>
                <a:gd name="T10" fmla="*/ 101 w 158"/>
                <a:gd name="T11" fmla="*/ 128 h 205"/>
                <a:gd name="T12" fmla="*/ 158 w 158"/>
                <a:gd name="T13" fmla="*/ 127 h 205"/>
                <a:gd name="T14" fmla="*/ 94 w 158"/>
                <a:gd name="T15" fmla="*/ 108 h 205"/>
                <a:gd name="T16" fmla="*/ 107 w 158"/>
                <a:gd name="T17" fmla="*/ 90 h 205"/>
                <a:gd name="T18" fmla="*/ 75 w 158"/>
                <a:gd name="T19" fmla="*/ 83 h 205"/>
                <a:gd name="T20" fmla="*/ 86 w 158"/>
                <a:gd name="T21" fmla="*/ 69 h 205"/>
                <a:gd name="T22" fmla="*/ 90 w 158"/>
                <a:gd name="T23" fmla="*/ 47 h 205"/>
                <a:gd name="T24" fmla="*/ 73 w 158"/>
                <a:gd name="T25" fmla="*/ 31 h 205"/>
                <a:gd name="T26" fmla="*/ 62 w 158"/>
                <a:gd name="T27" fmla="*/ 15 h 205"/>
                <a:gd name="T28" fmla="*/ 49 w 158"/>
                <a:gd name="T29" fmla="*/ 0 h 205"/>
                <a:gd name="T30" fmla="*/ 41 w 158"/>
                <a:gd name="T31" fmla="*/ 59 h 205"/>
                <a:gd name="T32" fmla="*/ 22 w 158"/>
                <a:gd name="T33" fmla="*/ 80 h 205"/>
                <a:gd name="T34" fmla="*/ 0 w 158"/>
                <a:gd name="T35" fmla="*/ 83 h 205"/>
                <a:gd name="T36" fmla="*/ 21 w 158"/>
                <a:gd name="T37"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205">
                  <a:moveTo>
                    <a:pt x="41" y="137"/>
                  </a:moveTo>
                  <a:cubicBezTo>
                    <a:pt x="49" y="124"/>
                    <a:pt x="75" y="146"/>
                    <a:pt x="83" y="152"/>
                  </a:cubicBezTo>
                  <a:cubicBezTo>
                    <a:pt x="106" y="167"/>
                    <a:pt x="120" y="205"/>
                    <a:pt x="150" y="202"/>
                  </a:cubicBezTo>
                  <a:cubicBezTo>
                    <a:pt x="135" y="189"/>
                    <a:pt x="119" y="177"/>
                    <a:pt x="107" y="163"/>
                  </a:cubicBezTo>
                  <a:cubicBezTo>
                    <a:pt x="100" y="155"/>
                    <a:pt x="92" y="147"/>
                    <a:pt x="88" y="139"/>
                  </a:cubicBezTo>
                  <a:cubicBezTo>
                    <a:pt x="79" y="121"/>
                    <a:pt x="89" y="124"/>
                    <a:pt x="101" y="128"/>
                  </a:cubicBezTo>
                  <a:cubicBezTo>
                    <a:pt x="111" y="131"/>
                    <a:pt x="157" y="144"/>
                    <a:pt x="158" y="127"/>
                  </a:cubicBezTo>
                  <a:cubicBezTo>
                    <a:pt x="158" y="117"/>
                    <a:pt x="105" y="114"/>
                    <a:pt x="94" y="108"/>
                  </a:cubicBezTo>
                  <a:cubicBezTo>
                    <a:pt x="99" y="102"/>
                    <a:pt x="104" y="95"/>
                    <a:pt x="107" y="90"/>
                  </a:cubicBezTo>
                  <a:cubicBezTo>
                    <a:pt x="101" y="83"/>
                    <a:pt x="75" y="100"/>
                    <a:pt x="75" y="83"/>
                  </a:cubicBezTo>
                  <a:cubicBezTo>
                    <a:pt x="76" y="79"/>
                    <a:pt x="85" y="71"/>
                    <a:pt x="86" y="69"/>
                  </a:cubicBezTo>
                  <a:cubicBezTo>
                    <a:pt x="91" y="60"/>
                    <a:pt x="91" y="56"/>
                    <a:pt x="90" y="47"/>
                  </a:cubicBezTo>
                  <a:cubicBezTo>
                    <a:pt x="89" y="29"/>
                    <a:pt x="81" y="37"/>
                    <a:pt x="73" y="31"/>
                  </a:cubicBezTo>
                  <a:cubicBezTo>
                    <a:pt x="69" y="29"/>
                    <a:pt x="66" y="21"/>
                    <a:pt x="62" y="15"/>
                  </a:cubicBezTo>
                  <a:cubicBezTo>
                    <a:pt x="59" y="10"/>
                    <a:pt x="53" y="8"/>
                    <a:pt x="49" y="0"/>
                  </a:cubicBezTo>
                  <a:cubicBezTo>
                    <a:pt x="47" y="22"/>
                    <a:pt x="50" y="41"/>
                    <a:pt x="41" y="59"/>
                  </a:cubicBezTo>
                  <a:cubicBezTo>
                    <a:pt x="36" y="68"/>
                    <a:pt x="32" y="78"/>
                    <a:pt x="22" y="80"/>
                  </a:cubicBezTo>
                  <a:cubicBezTo>
                    <a:pt x="15" y="83"/>
                    <a:pt x="4" y="71"/>
                    <a:pt x="0" y="83"/>
                  </a:cubicBezTo>
                  <a:cubicBezTo>
                    <a:pt x="11" y="92"/>
                    <a:pt x="18" y="115"/>
                    <a:pt x="21" y="12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169"/>
            <p:cNvSpPr>
              <a:spLocks/>
            </p:cNvSpPr>
            <p:nvPr userDrawn="1"/>
          </p:nvSpPr>
          <p:spPr bwMode="auto">
            <a:xfrm>
              <a:off x="395149" y="-84930"/>
              <a:ext cx="495959" cy="486233"/>
            </a:xfrm>
            <a:custGeom>
              <a:avLst/>
              <a:gdLst>
                <a:gd name="T0" fmla="*/ 299 w 329"/>
                <a:gd name="T1" fmla="*/ 206 h 322"/>
                <a:gd name="T2" fmla="*/ 268 w 329"/>
                <a:gd name="T3" fmla="*/ 210 h 322"/>
                <a:gd name="T4" fmla="*/ 245 w 329"/>
                <a:gd name="T5" fmla="*/ 247 h 322"/>
                <a:gd name="T6" fmla="*/ 164 w 329"/>
                <a:gd name="T7" fmla="*/ 316 h 322"/>
                <a:gd name="T8" fmla="*/ 200 w 329"/>
                <a:gd name="T9" fmla="*/ 276 h 322"/>
                <a:gd name="T10" fmla="*/ 215 w 329"/>
                <a:gd name="T11" fmla="*/ 237 h 322"/>
                <a:gd name="T12" fmla="*/ 187 w 329"/>
                <a:gd name="T13" fmla="*/ 243 h 322"/>
                <a:gd name="T14" fmla="*/ 157 w 329"/>
                <a:gd name="T15" fmla="*/ 253 h 322"/>
                <a:gd name="T16" fmla="*/ 156 w 329"/>
                <a:gd name="T17" fmla="*/ 247 h 322"/>
                <a:gd name="T18" fmla="*/ 69 w 329"/>
                <a:gd name="T19" fmla="*/ 278 h 322"/>
                <a:gd name="T20" fmla="*/ 0 w 329"/>
                <a:gd name="T21" fmla="*/ 313 h 322"/>
                <a:gd name="T22" fmla="*/ 29 w 329"/>
                <a:gd name="T23" fmla="*/ 272 h 322"/>
                <a:gd name="T24" fmla="*/ 42 w 329"/>
                <a:gd name="T25" fmla="*/ 262 h 322"/>
                <a:gd name="T26" fmla="*/ 26 w 329"/>
                <a:gd name="T27" fmla="*/ 250 h 322"/>
                <a:gd name="T28" fmla="*/ 36 w 329"/>
                <a:gd name="T29" fmla="*/ 240 h 322"/>
                <a:gd name="T30" fmla="*/ 28 w 329"/>
                <a:gd name="T31" fmla="*/ 237 h 322"/>
                <a:gd name="T32" fmla="*/ 64 w 329"/>
                <a:gd name="T33" fmla="*/ 226 h 322"/>
                <a:gd name="T34" fmla="*/ 99 w 329"/>
                <a:gd name="T35" fmla="*/ 210 h 322"/>
                <a:gd name="T36" fmla="*/ 122 w 329"/>
                <a:gd name="T37" fmla="*/ 198 h 322"/>
                <a:gd name="T38" fmla="*/ 102 w 329"/>
                <a:gd name="T39" fmla="*/ 180 h 322"/>
                <a:gd name="T40" fmla="*/ 142 w 329"/>
                <a:gd name="T41" fmla="*/ 161 h 322"/>
                <a:gd name="T42" fmla="*/ 201 w 329"/>
                <a:gd name="T43" fmla="*/ 143 h 322"/>
                <a:gd name="T44" fmla="*/ 253 w 329"/>
                <a:gd name="T45" fmla="*/ 145 h 322"/>
                <a:gd name="T46" fmla="*/ 287 w 329"/>
                <a:gd name="T47" fmla="*/ 143 h 322"/>
                <a:gd name="T48" fmla="*/ 257 w 329"/>
                <a:gd name="T49" fmla="*/ 110 h 322"/>
                <a:gd name="T50" fmla="*/ 226 w 329"/>
                <a:gd name="T51" fmla="*/ 69 h 322"/>
                <a:gd name="T52" fmla="*/ 220 w 329"/>
                <a:gd name="T53" fmla="*/ 50 h 322"/>
                <a:gd name="T54" fmla="*/ 193 w 329"/>
                <a:gd name="T55" fmla="*/ 29 h 322"/>
                <a:gd name="T56" fmla="*/ 163 w 329"/>
                <a:gd name="T57" fmla="*/ 0 h 322"/>
                <a:gd name="T58" fmla="*/ 189 w 329"/>
                <a:gd name="T59" fmla="*/ 8 h 322"/>
                <a:gd name="T60" fmla="*/ 212 w 329"/>
                <a:gd name="T61" fmla="*/ 18 h 322"/>
                <a:gd name="T62" fmla="*/ 249 w 329"/>
                <a:gd name="T63" fmla="*/ 59 h 322"/>
                <a:gd name="T64" fmla="*/ 257 w 329"/>
                <a:gd name="T65" fmla="*/ 25 h 322"/>
                <a:gd name="T66" fmla="*/ 276 w 329"/>
                <a:gd name="T67" fmla="*/ 37 h 322"/>
                <a:gd name="T68" fmla="*/ 285 w 329"/>
                <a:gd name="T69" fmla="*/ 57 h 322"/>
                <a:gd name="T70" fmla="*/ 307 w 329"/>
                <a:gd name="T71" fmla="*/ 104 h 322"/>
                <a:gd name="T72" fmla="*/ 312 w 329"/>
                <a:gd name="T73" fmla="*/ 17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9" h="322">
                  <a:moveTo>
                    <a:pt x="299" y="206"/>
                  </a:moveTo>
                  <a:cubicBezTo>
                    <a:pt x="290" y="204"/>
                    <a:pt x="276" y="206"/>
                    <a:pt x="268" y="210"/>
                  </a:cubicBezTo>
                  <a:cubicBezTo>
                    <a:pt x="249" y="215"/>
                    <a:pt x="250" y="231"/>
                    <a:pt x="245" y="247"/>
                  </a:cubicBezTo>
                  <a:cubicBezTo>
                    <a:pt x="237" y="274"/>
                    <a:pt x="195" y="322"/>
                    <a:pt x="164" y="316"/>
                  </a:cubicBezTo>
                  <a:cubicBezTo>
                    <a:pt x="170" y="301"/>
                    <a:pt x="187" y="289"/>
                    <a:pt x="200" y="276"/>
                  </a:cubicBezTo>
                  <a:cubicBezTo>
                    <a:pt x="210" y="263"/>
                    <a:pt x="213" y="253"/>
                    <a:pt x="215" y="237"/>
                  </a:cubicBezTo>
                  <a:cubicBezTo>
                    <a:pt x="205" y="239"/>
                    <a:pt x="196" y="242"/>
                    <a:pt x="187" y="243"/>
                  </a:cubicBezTo>
                  <a:cubicBezTo>
                    <a:pt x="178" y="246"/>
                    <a:pt x="166" y="254"/>
                    <a:pt x="157" y="253"/>
                  </a:cubicBezTo>
                  <a:cubicBezTo>
                    <a:pt x="157" y="250"/>
                    <a:pt x="157" y="250"/>
                    <a:pt x="156" y="247"/>
                  </a:cubicBezTo>
                  <a:cubicBezTo>
                    <a:pt x="129" y="241"/>
                    <a:pt x="93" y="264"/>
                    <a:pt x="69" y="278"/>
                  </a:cubicBezTo>
                  <a:cubicBezTo>
                    <a:pt x="44" y="292"/>
                    <a:pt x="30" y="311"/>
                    <a:pt x="0" y="313"/>
                  </a:cubicBezTo>
                  <a:cubicBezTo>
                    <a:pt x="4" y="298"/>
                    <a:pt x="17" y="281"/>
                    <a:pt x="29" y="272"/>
                  </a:cubicBezTo>
                  <a:cubicBezTo>
                    <a:pt x="34" y="269"/>
                    <a:pt x="41" y="269"/>
                    <a:pt x="42" y="262"/>
                  </a:cubicBezTo>
                  <a:cubicBezTo>
                    <a:pt x="41" y="259"/>
                    <a:pt x="29" y="252"/>
                    <a:pt x="26" y="250"/>
                  </a:cubicBezTo>
                  <a:cubicBezTo>
                    <a:pt x="28" y="247"/>
                    <a:pt x="31" y="244"/>
                    <a:pt x="36" y="240"/>
                  </a:cubicBezTo>
                  <a:cubicBezTo>
                    <a:pt x="33" y="240"/>
                    <a:pt x="31" y="236"/>
                    <a:pt x="28" y="237"/>
                  </a:cubicBezTo>
                  <a:cubicBezTo>
                    <a:pt x="39" y="230"/>
                    <a:pt x="53" y="228"/>
                    <a:pt x="64" y="226"/>
                  </a:cubicBezTo>
                  <a:cubicBezTo>
                    <a:pt x="76" y="221"/>
                    <a:pt x="87" y="216"/>
                    <a:pt x="99" y="210"/>
                  </a:cubicBezTo>
                  <a:cubicBezTo>
                    <a:pt x="106" y="208"/>
                    <a:pt x="118" y="205"/>
                    <a:pt x="122" y="198"/>
                  </a:cubicBezTo>
                  <a:cubicBezTo>
                    <a:pt x="123" y="189"/>
                    <a:pt x="108" y="182"/>
                    <a:pt x="102" y="180"/>
                  </a:cubicBezTo>
                  <a:cubicBezTo>
                    <a:pt x="108" y="170"/>
                    <a:pt x="130" y="167"/>
                    <a:pt x="142" y="161"/>
                  </a:cubicBezTo>
                  <a:cubicBezTo>
                    <a:pt x="161" y="150"/>
                    <a:pt x="178" y="143"/>
                    <a:pt x="201" y="143"/>
                  </a:cubicBezTo>
                  <a:cubicBezTo>
                    <a:pt x="217" y="143"/>
                    <a:pt x="237" y="143"/>
                    <a:pt x="253" y="145"/>
                  </a:cubicBezTo>
                  <a:cubicBezTo>
                    <a:pt x="264" y="146"/>
                    <a:pt x="285" y="162"/>
                    <a:pt x="287" y="143"/>
                  </a:cubicBezTo>
                  <a:cubicBezTo>
                    <a:pt x="285" y="129"/>
                    <a:pt x="266" y="118"/>
                    <a:pt x="257" y="110"/>
                  </a:cubicBezTo>
                  <a:cubicBezTo>
                    <a:pt x="241" y="98"/>
                    <a:pt x="234" y="88"/>
                    <a:pt x="226" y="69"/>
                  </a:cubicBezTo>
                  <a:cubicBezTo>
                    <a:pt x="222" y="64"/>
                    <a:pt x="224" y="55"/>
                    <a:pt x="220" y="50"/>
                  </a:cubicBezTo>
                  <a:cubicBezTo>
                    <a:pt x="216" y="42"/>
                    <a:pt x="200" y="34"/>
                    <a:pt x="193" y="29"/>
                  </a:cubicBezTo>
                  <a:cubicBezTo>
                    <a:pt x="182" y="20"/>
                    <a:pt x="173" y="10"/>
                    <a:pt x="163" y="0"/>
                  </a:cubicBezTo>
                  <a:cubicBezTo>
                    <a:pt x="169" y="12"/>
                    <a:pt x="179" y="8"/>
                    <a:pt x="189" y="8"/>
                  </a:cubicBezTo>
                  <a:cubicBezTo>
                    <a:pt x="197" y="11"/>
                    <a:pt x="206" y="16"/>
                    <a:pt x="212" y="18"/>
                  </a:cubicBezTo>
                  <a:cubicBezTo>
                    <a:pt x="231" y="30"/>
                    <a:pt x="239" y="42"/>
                    <a:pt x="249" y="59"/>
                  </a:cubicBezTo>
                  <a:cubicBezTo>
                    <a:pt x="255" y="51"/>
                    <a:pt x="252" y="34"/>
                    <a:pt x="257" y="25"/>
                  </a:cubicBezTo>
                  <a:cubicBezTo>
                    <a:pt x="261" y="26"/>
                    <a:pt x="272" y="34"/>
                    <a:pt x="276" y="37"/>
                  </a:cubicBezTo>
                  <a:cubicBezTo>
                    <a:pt x="285" y="44"/>
                    <a:pt x="285" y="44"/>
                    <a:pt x="285" y="57"/>
                  </a:cubicBezTo>
                  <a:cubicBezTo>
                    <a:pt x="288" y="76"/>
                    <a:pt x="296" y="88"/>
                    <a:pt x="307" y="104"/>
                  </a:cubicBezTo>
                  <a:cubicBezTo>
                    <a:pt x="321" y="122"/>
                    <a:pt x="329" y="156"/>
                    <a:pt x="312" y="176"/>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170"/>
            <p:cNvSpPr>
              <a:spLocks/>
            </p:cNvSpPr>
            <p:nvPr userDrawn="1"/>
          </p:nvSpPr>
          <p:spPr bwMode="auto">
            <a:xfrm>
              <a:off x="320594" y="145221"/>
              <a:ext cx="504064" cy="398712"/>
            </a:xfrm>
            <a:custGeom>
              <a:avLst/>
              <a:gdLst>
                <a:gd name="T0" fmla="*/ 19 w 334"/>
                <a:gd name="T1" fmla="*/ 187 h 264"/>
                <a:gd name="T2" fmla="*/ 41 w 334"/>
                <a:gd name="T3" fmla="*/ 220 h 264"/>
                <a:gd name="T4" fmla="*/ 90 w 334"/>
                <a:gd name="T5" fmla="*/ 241 h 264"/>
                <a:gd name="T6" fmla="*/ 146 w 334"/>
                <a:gd name="T7" fmla="*/ 257 h 264"/>
                <a:gd name="T8" fmla="*/ 210 w 334"/>
                <a:gd name="T9" fmla="*/ 264 h 264"/>
                <a:gd name="T10" fmla="*/ 289 w 334"/>
                <a:gd name="T11" fmla="*/ 237 h 264"/>
                <a:gd name="T12" fmla="*/ 320 w 334"/>
                <a:gd name="T13" fmla="*/ 201 h 264"/>
                <a:gd name="T14" fmla="*/ 333 w 334"/>
                <a:gd name="T15" fmla="*/ 170 h 264"/>
                <a:gd name="T16" fmla="*/ 327 w 334"/>
                <a:gd name="T17" fmla="*/ 155 h 264"/>
                <a:gd name="T18" fmla="*/ 327 w 334"/>
                <a:gd name="T19" fmla="*/ 155 h 264"/>
                <a:gd name="T20" fmla="*/ 327 w 334"/>
                <a:gd name="T21" fmla="*/ 155 h 264"/>
                <a:gd name="T22" fmla="*/ 312 w 334"/>
                <a:gd name="T23" fmla="*/ 179 h 264"/>
                <a:gd name="T24" fmla="*/ 290 w 334"/>
                <a:gd name="T25" fmla="*/ 193 h 264"/>
                <a:gd name="T26" fmla="*/ 275 w 334"/>
                <a:gd name="T27" fmla="*/ 187 h 264"/>
                <a:gd name="T28" fmla="*/ 254 w 334"/>
                <a:gd name="T29" fmla="*/ 190 h 264"/>
                <a:gd name="T30" fmla="*/ 251 w 334"/>
                <a:gd name="T31" fmla="*/ 187 h 264"/>
                <a:gd name="T32" fmla="*/ 244 w 334"/>
                <a:gd name="T33" fmla="*/ 189 h 264"/>
                <a:gd name="T34" fmla="*/ 234 w 334"/>
                <a:gd name="T35" fmla="*/ 191 h 264"/>
                <a:gd name="T36" fmla="*/ 197 w 334"/>
                <a:gd name="T37" fmla="*/ 213 h 264"/>
                <a:gd name="T38" fmla="*/ 174 w 334"/>
                <a:gd name="T39" fmla="*/ 220 h 264"/>
                <a:gd name="T40" fmla="*/ 144 w 334"/>
                <a:gd name="T41" fmla="*/ 224 h 264"/>
                <a:gd name="T42" fmla="*/ 116 w 334"/>
                <a:gd name="T43" fmla="*/ 218 h 264"/>
                <a:gd name="T44" fmla="*/ 100 w 334"/>
                <a:gd name="T45" fmla="*/ 211 h 264"/>
                <a:gd name="T46" fmla="*/ 85 w 334"/>
                <a:gd name="T47" fmla="*/ 203 h 264"/>
                <a:gd name="T48" fmla="*/ 76 w 334"/>
                <a:gd name="T49" fmla="*/ 196 h 264"/>
                <a:gd name="T50" fmla="*/ 67 w 334"/>
                <a:gd name="T51" fmla="*/ 194 h 264"/>
                <a:gd name="T52" fmla="*/ 25 w 334"/>
                <a:gd name="T53" fmla="*/ 176 h 264"/>
                <a:gd name="T54" fmla="*/ 25 w 334"/>
                <a:gd name="T55" fmla="*/ 140 h 264"/>
                <a:gd name="T56" fmla="*/ 39 w 334"/>
                <a:gd name="T57" fmla="*/ 84 h 264"/>
                <a:gd name="T58" fmla="*/ 33 w 334"/>
                <a:gd name="T59" fmla="*/ 73 h 264"/>
                <a:gd name="T60" fmla="*/ 39 w 334"/>
                <a:gd name="T61" fmla="*/ 47 h 264"/>
                <a:gd name="T62" fmla="*/ 68 w 334"/>
                <a:gd name="T63" fmla="*/ 13 h 264"/>
                <a:gd name="T64" fmla="*/ 29 w 334"/>
                <a:gd name="T65" fmla="*/ 36 h 264"/>
                <a:gd name="T66" fmla="*/ 18 w 334"/>
                <a:gd name="T67" fmla="*/ 61 h 264"/>
                <a:gd name="T68" fmla="*/ 9 w 334"/>
                <a:gd name="T69" fmla="*/ 86 h 264"/>
                <a:gd name="T70" fmla="*/ 3 w 334"/>
                <a:gd name="T71" fmla="*/ 143 h 264"/>
                <a:gd name="T72" fmla="*/ 9 w 334"/>
                <a:gd name="T73" fmla="*/ 175 h 264"/>
                <a:gd name="T74" fmla="*/ 23 w 334"/>
                <a:gd name="T75" fmla="*/ 18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4" h="264">
                  <a:moveTo>
                    <a:pt x="19" y="187"/>
                  </a:moveTo>
                  <a:cubicBezTo>
                    <a:pt x="30" y="196"/>
                    <a:pt x="32" y="209"/>
                    <a:pt x="41" y="220"/>
                  </a:cubicBezTo>
                  <a:cubicBezTo>
                    <a:pt x="54" y="235"/>
                    <a:pt x="72" y="237"/>
                    <a:pt x="90" y="241"/>
                  </a:cubicBezTo>
                  <a:cubicBezTo>
                    <a:pt x="109" y="246"/>
                    <a:pt x="127" y="252"/>
                    <a:pt x="146" y="257"/>
                  </a:cubicBezTo>
                  <a:cubicBezTo>
                    <a:pt x="166" y="262"/>
                    <a:pt x="188" y="264"/>
                    <a:pt x="210" y="264"/>
                  </a:cubicBezTo>
                  <a:cubicBezTo>
                    <a:pt x="236" y="264"/>
                    <a:pt x="268" y="256"/>
                    <a:pt x="289" y="237"/>
                  </a:cubicBezTo>
                  <a:cubicBezTo>
                    <a:pt x="301" y="227"/>
                    <a:pt x="311" y="213"/>
                    <a:pt x="320" y="201"/>
                  </a:cubicBezTo>
                  <a:cubicBezTo>
                    <a:pt x="325" y="192"/>
                    <a:pt x="334" y="181"/>
                    <a:pt x="333" y="170"/>
                  </a:cubicBezTo>
                  <a:cubicBezTo>
                    <a:pt x="331" y="167"/>
                    <a:pt x="326" y="159"/>
                    <a:pt x="327" y="155"/>
                  </a:cubicBezTo>
                  <a:cubicBezTo>
                    <a:pt x="327" y="155"/>
                    <a:pt x="327" y="155"/>
                    <a:pt x="327" y="155"/>
                  </a:cubicBezTo>
                  <a:cubicBezTo>
                    <a:pt x="327" y="155"/>
                    <a:pt x="327" y="155"/>
                    <a:pt x="327" y="155"/>
                  </a:cubicBezTo>
                  <a:cubicBezTo>
                    <a:pt x="324" y="163"/>
                    <a:pt x="318" y="173"/>
                    <a:pt x="312" y="179"/>
                  </a:cubicBezTo>
                  <a:cubicBezTo>
                    <a:pt x="307" y="185"/>
                    <a:pt x="298" y="191"/>
                    <a:pt x="290" y="193"/>
                  </a:cubicBezTo>
                  <a:cubicBezTo>
                    <a:pt x="286" y="194"/>
                    <a:pt x="274" y="194"/>
                    <a:pt x="275" y="187"/>
                  </a:cubicBezTo>
                  <a:cubicBezTo>
                    <a:pt x="268" y="191"/>
                    <a:pt x="262" y="193"/>
                    <a:pt x="254" y="190"/>
                  </a:cubicBezTo>
                  <a:cubicBezTo>
                    <a:pt x="253" y="190"/>
                    <a:pt x="253" y="188"/>
                    <a:pt x="251" y="187"/>
                  </a:cubicBezTo>
                  <a:cubicBezTo>
                    <a:pt x="249" y="187"/>
                    <a:pt x="245" y="188"/>
                    <a:pt x="244" y="189"/>
                  </a:cubicBezTo>
                  <a:cubicBezTo>
                    <a:pt x="241" y="190"/>
                    <a:pt x="238" y="191"/>
                    <a:pt x="234" y="191"/>
                  </a:cubicBezTo>
                  <a:cubicBezTo>
                    <a:pt x="220" y="196"/>
                    <a:pt x="209" y="206"/>
                    <a:pt x="197" y="213"/>
                  </a:cubicBezTo>
                  <a:cubicBezTo>
                    <a:pt x="189" y="217"/>
                    <a:pt x="182" y="218"/>
                    <a:pt x="174" y="220"/>
                  </a:cubicBezTo>
                  <a:cubicBezTo>
                    <a:pt x="164" y="221"/>
                    <a:pt x="154" y="224"/>
                    <a:pt x="144" y="224"/>
                  </a:cubicBezTo>
                  <a:cubicBezTo>
                    <a:pt x="134" y="224"/>
                    <a:pt x="125" y="222"/>
                    <a:pt x="116" y="218"/>
                  </a:cubicBezTo>
                  <a:cubicBezTo>
                    <a:pt x="111" y="216"/>
                    <a:pt x="105" y="212"/>
                    <a:pt x="100" y="211"/>
                  </a:cubicBezTo>
                  <a:cubicBezTo>
                    <a:pt x="102" y="206"/>
                    <a:pt x="88" y="204"/>
                    <a:pt x="85" y="203"/>
                  </a:cubicBezTo>
                  <a:cubicBezTo>
                    <a:pt x="81" y="202"/>
                    <a:pt x="79" y="199"/>
                    <a:pt x="76" y="196"/>
                  </a:cubicBezTo>
                  <a:cubicBezTo>
                    <a:pt x="73" y="195"/>
                    <a:pt x="70" y="195"/>
                    <a:pt x="67" y="194"/>
                  </a:cubicBezTo>
                  <a:cubicBezTo>
                    <a:pt x="53" y="189"/>
                    <a:pt x="39" y="181"/>
                    <a:pt x="25" y="176"/>
                  </a:cubicBezTo>
                  <a:cubicBezTo>
                    <a:pt x="8" y="168"/>
                    <a:pt x="18" y="151"/>
                    <a:pt x="25" y="140"/>
                  </a:cubicBezTo>
                  <a:cubicBezTo>
                    <a:pt x="34" y="123"/>
                    <a:pt x="42" y="104"/>
                    <a:pt x="39" y="84"/>
                  </a:cubicBezTo>
                  <a:cubicBezTo>
                    <a:pt x="30" y="87"/>
                    <a:pt x="30" y="80"/>
                    <a:pt x="33" y="73"/>
                  </a:cubicBezTo>
                  <a:cubicBezTo>
                    <a:pt x="37" y="63"/>
                    <a:pt x="37" y="56"/>
                    <a:pt x="39" y="47"/>
                  </a:cubicBezTo>
                  <a:cubicBezTo>
                    <a:pt x="40" y="33"/>
                    <a:pt x="54" y="18"/>
                    <a:pt x="68" y="13"/>
                  </a:cubicBezTo>
                  <a:cubicBezTo>
                    <a:pt x="50" y="0"/>
                    <a:pt x="36" y="23"/>
                    <a:pt x="29" y="36"/>
                  </a:cubicBezTo>
                  <a:cubicBezTo>
                    <a:pt x="25" y="44"/>
                    <a:pt x="21" y="53"/>
                    <a:pt x="18" y="61"/>
                  </a:cubicBezTo>
                  <a:cubicBezTo>
                    <a:pt x="15" y="69"/>
                    <a:pt x="11" y="78"/>
                    <a:pt x="9" y="86"/>
                  </a:cubicBezTo>
                  <a:cubicBezTo>
                    <a:pt x="3" y="105"/>
                    <a:pt x="0" y="124"/>
                    <a:pt x="3" y="143"/>
                  </a:cubicBezTo>
                  <a:cubicBezTo>
                    <a:pt x="4" y="153"/>
                    <a:pt x="3" y="166"/>
                    <a:pt x="9" y="175"/>
                  </a:cubicBezTo>
                  <a:cubicBezTo>
                    <a:pt x="11" y="179"/>
                    <a:pt x="18" y="189"/>
                    <a:pt x="23" y="188"/>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171"/>
            <p:cNvSpPr>
              <a:spLocks/>
            </p:cNvSpPr>
            <p:nvPr userDrawn="1"/>
          </p:nvSpPr>
          <p:spPr bwMode="auto">
            <a:xfrm>
              <a:off x="453499" y="-365325"/>
              <a:ext cx="335502" cy="413299"/>
            </a:xfrm>
            <a:custGeom>
              <a:avLst/>
              <a:gdLst>
                <a:gd name="T0" fmla="*/ 5 w 222"/>
                <a:gd name="T1" fmla="*/ 75 h 273"/>
                <a:gd name="T2" fmla="*/ 23 w 222"/>
                <a:gd name="T3" fmla="*/ 114 h 273"/>
                <a:gd name="T4" fmla="*/ 51 w 222"/>
                <a:gd name="T5" fmla="*/ 185 h 273"/>
                <a:gd name="T6" fmla="*/ 157 w 222"/>
                <a:gd name="T7" fmla="*/ 262 h 273"/>
                <a:gd name="T8" fmla="*/ 149 w 222"/>
                <a:gd name="T9" fmla="*/ 233 h 273"/>
                <a:gd name="T10" fmla="*/ 114 w 222"/>
                <a:gd name="T11" fmla="*/ 214 h 273"/>
                <a:gd name="T12" fmla="*/ 94 w 222"/>
                <a:gd name="T13" fmla="*/ 184 h 273"/>
                <a:gd name="T14" fmla="*/ 81 w 222"/>
                <a:gd name="T15" fmla="*/ 116 h 273"/>
                <a:gd name="T16" fmla="*/ 37 w 222"/>
                <a:gd name="T17" fmla="*/ 73 h 273"/>
                <a:gd name="T18" fmla="*/ 93 w 222"/>
                <a:gd name="T19" fmla="*/ 58 h 273"/>
                <a:gd name="T20" fmla="*/ 132 w 222"/>
                <a:gd name="T21" fmla="*/ 80 h 273"/>
                <a:gd name="T22" fmla="*/ 120 w 222"/>
                <a:gd name="T23" fmla="*/ 59 h 273"/>
                <a:gd name="T24" fmla="*/ 157 w 222"/>
                <a:gd name="T25" fmla="*/ 67 h 273"/>
                <a:gd name="T26" fmla="*/ 156 w 222"/>
                <a:gd name="T27" fmla="*/ 42 h 273"/>
                <a:gd name="T28" fmla="*/ 179 w 222"/>
                <a:gd name="T29" fmla="*/ 42 h 273"/>
                <a:gd name="T30" fmla="*/ 222 w 222"/>
                <a:gd name="T31" fmla="*/ 70 h 273"/>
                <a:gd name="T32" fmla="*/ 173 w 222"/>
                <a:gd name="T33" fmla="*/ 17 h 273"/>
                <a:gd name="T34" fmla="*/ 92 w 222"/>
                <a:gd name="T35" fmla="*/ 17 h 273"/>
                <a:gd name="T36" fmla="*/ 55 w 222"/>
                <a:gd name="T37" fmla="*/ 21 h 273"/>
                <a:gd name="T38" fmla="*/ 17 w 222"/>
                <a:gd name="T39" fmla="*/ 24 h 273"/>
                <a:gd name="T40" fmla="*/ 4 w 222"/>
                <a:gd name="T41" fmla="*/ 54 h 273"/>
                <a:gd name="T42" fmla="*/ 11 w 222"/>
                <a:gd name="T43" fmla="*/ 8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273">
                  <a:moveTo>
                    <a:pt x="5" y="75"/>
                  </a:moveTo>
                  <a:cubicBezTo>
                    <a:pt x="12" y="83"/>
                    <a:pt x="16" y="104"/>
                    <a:pt x="23" y="114"/>
                  </a:cubicBezTo>
                  <a:cubicBezTo>
                    <a:pt x="32" y="138"/>
                    <a:pt x="35" y="163"/>
                    <a:pt x="51" y="185"/>
                  </a:cubicBezTo>
                  <a:cubicBezTo>
                    <a:pt x="74" y="221"/>
                    <a:pt x="106" y="273"/>
                    <a:pt x="157" y="262"/>
                  </a:cubicBezTo>
                  <a:cubicBezTo>
                    <a:pt x="150" y="257"/>
                    <a:pt x="122" y="236"/>
                    <a:pt x="149" y="233"/>
                  </a:cubicBezTo>
                  <a:cubicBezTo>
                    <a:pt x="142" y="223"/>
                    <a:pt x="124" y="224"/>
                    <a:pt x="114" y="214"/>
                  </a:cubicBezTo>
                  <a:cubicBezTo>
                    <a:pt x="104" y="207"/>
                    <a:pt x="100" y="193"/>
                    <a:pt x="94" y="184"/>
                  </a:cubicBezTo>
                  <a:cubicBezTo>
                    <a:pt x="89" y="175"/>
                    <a:pt x="51" y="110"/>
                    <a:pt x="81" y="116"/>
                  </a:cubicBezTo>
                  <a:cubicBezTo>
                    <a:pt x="70" y="102"/>
                    <a:pt x="53" y="85"/>
                    <a:pt x="37" y="73"/>
                  </a:cubicBezTo>
                  <a:cubicBezTo>
                    <a:pt x="44" y="55"/>
                    <a:pt x="77" y="53"/>
                    <a:pt x="93" y="58"/>
                  </a:cubicBezTo>
                  <a:cubicBezTo>
                    <a:pt x="108" y="62"/>
                    <a:pt x="118" y="72"/>
                    <a:pt x="132" y="80"/>
                  </a:cubicBezTo>
                  <a:cubicBezTo>
                    <a:pt x="128" y="72"/>
                    <a:pt x="122" y="67"/>
                    <a:pt x="120" y="59"/>
                  </a:cubicBezTo>
                  <a:cubicBezTo>
                    <a:pt x="131" y="65"/>
                    <a:pt x="146" y="68"/>
                    <a:pt x="157" y="67"/>
                  </a:cubicBezTo>
                  <a:cubicBezTo>
                    <a:pt x="157" y="60"/>
                    <a:pt x="153" y="46"/>
                    <a:pt x="156" y="42"/>
                  </a:cubicBezTo>
                  <a:cubicBezTo>
                    <a:pt x="162" y="38"/>
                    <a:pt x="172" y="41"/>
                    <a:pt x="179" y="42"/>
                  </a:cubicBezTo>
                  <a:cubicBezTo>
                    <a:pt x="196" y="45"/>
                    <a:pt x="213" y="53"/>
                    <a:pt x="222" y="70"/>
                  </a:cubicBezTo>
                  <a:cubicBezTo>
                    <a:pt x="214" y="48"/>
                    <a:pt x="191" y="29"/>
                    <a:pt x="173" y="17"/>
                  </a:cubicBezTo>
                  <a:cubicBezTo>
                    <a:pt x="148" y="0"/>
                    <a:pt x="118" y="10"/>
                    <a:pt x="92" y="17"/>
                  </a:cubicBezTo>
                  <a:cubicBezTo>
                    <a:pt x="77" y="21"/>
                    <a:pt x="69" y="25"/>
                    <a:pt x="55" y="21"/>
                  </a:cubicBezTo>
                  <a:cubicBezTo>
                    <a:pt x="42" y="18"/>
                    <a:pt x="29" y="16"/>
                    <a:pt x="17" y="24"/>
                  </a:cubicBezTo>
                  <a:cubicBezTo>
                    <a:pt x="4" y="32"/>
                    <a:pt x="4" y="42"/>
                    <a:pt x="4" y="54"/>
                  </a:cubicBezTo>
                  <a:cubicBezTo>
                    <a:pt x="4" y="64"/>
                    <a:pt x="0" y="82"/>
                    <a:pt x="11" y="87"/>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72"/>
            <p:cNvSpPr>
              <a:spLocks/>
            </p:cNvSpPr>
            <p:nvPr userDrawn="1"/>
          </p:nvSpPr>
          <p:spPr bwMode="auto">
            <a:xfrm>
              <a:off x="1059671" y="60940"/>
              <a:ext cx="210701" cy="369537"/>
            </a:xfrm>
            <a:custGeom>
              <a:avLst/>
              <a:gdLst>
                <a:gd name="T0" fmla="*/ 24 w 140"/>
                <a:gd name="T1" fmla="*/ 202 h 245"/>
                <a:gd name="T2" fmla="*/ 74 w 140"/>
                <a:gd name="T3" fmla="*/ 238 h 245"/>
                <a:gd name="T4" fmla="*/ 110 w 140"/>
                <a:gd name="T5" fmla="*/ 236 h 245"/>
                <a:gd name="T6" fmla="*/ 128 w 140"/>
                <a:gd name="T7" fmla="*/ 185 h 245"/>
                <a:gd name="T8" fmla="*/ 138 w 140"/>
                <a:gd name="T9" fmla="*/ 130 h 245"/>
                <a:gd name="T10" fmla="*/ 112 w 140"/>
                <a:gd name="T11" fmla="*/ 78 h 245"/>
                <a:gd name="T12" fmla="*/ 116 w 140"/>
                <a:gd name="T13" fmla="*/ 53 h 245"/>
                <a:gd name="T14" fmla="*/ 113 w 140"/>
                <a:gd name="T15" fmla="*/ 28 h 245"/>
                <a:gd name="T16" fmla="*/ 76 w 140"/>
                <a:gd name="T17" fmla="*/ 8 h 245"/>
                <a:gd name="T18" fmla="*/ 95 w 140"/>
                <a:gd name="T19" fmla="*/ 77 h 245"/>
                <a:gd name="T20" fmla="*/ 111 w 140"/>
                <a:gd name="T21" fmla="*/ 109 h 245"/>
                <a:gd name="T22" fmla="*/ 106 w 140"/>
                <a:gd name="T23" fmla="*/ 151 h 245"/>
                <a:gd name="T24" fmla="*/ 108 w 140"/>
                <a:gd name="T25" fmla="*/ 167 h 245"/>
                <a:gd name="T26" fmla="*/ 108 w 140"/>
                <a:gd name="T27" fmla="*/ 177 h 245"/>
                <a:gd name="T28" fmla="*/ 112 w 140"/>
                <a:gd name="T29" fmla="*/ 185 h 245"/>
                <a:gd name="T30" fmla="*/ 70 w 140"/>
                <a:gd name="T31" fmla="*/ 198 h 245"/>
                <a:gd name="T32" fmla="*/ 1 w 140"/>
                <a:gd name="T33" fmla="*/ 167 h 245"/>
                <a:gd name="T34" fmla="*/ 36 w 140"/>
                <a:gd name="T35" fmla="*/ 2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245">
                  <a:moveTo>
                    <a:pt x="24" y="202"/>
                  </a:moveTo>
                  <a:cubicBezTo>
                    <a:pt x="40" y="214"/>
                    <a:pt x="56" y="232"/>
                    <a:pt x="74" y="238"/>
                  </a:cubicBezTo>
                  <a:cubicBezTo>
                    <a:pt x="87" y="244"/>
                    <a:pt x="99" y="245"/>
                    <a:pt x="110" y="236"/>
                  </a:cubicBezTo>
                  <a:cubicBezTo>
                    <a:pt x="128" y="223"/>
                    <a:pt x="125" y="205"/>
                    <a:pt x="128" y="185"/>
                  </a:cubicBezTo>
                  <a:cubicBezTo>
                    <a:pt x="132" y="166"/>
                    <a:pt x="140" y="149"/>
                    <a:pt x="138" y="130"/>
                  </a:cubicBezTo>
                  <a:cubicBezTo>
                    <a:pt x="132" y="111"/>
                    <a:pt x="116" y="96"/>
                    <a:pt x="112" y="78"/>
                  </a:cubicBezTo>
                  <a:cubicBezTo>
                    <a:pt x="111" y="69"/>
                    <a:pt x="116" y="63"/>
                    <a:pt x="116" y="53"/>
                  </a:cubicBezTo>
                  <a:cubicBezTo>
                    <a:pt x="117" y="46"/>
                    <a:pt x="115" y="35"/>
                    <a:pt x="113" y="28"/>
                  </a:cubicBezTo>
                  <a:cubicBezTo>
                    <a:pt x="110" y="13"/>
                    <a:pt x="92" y="0"/>
                    <a:pt x="76" y="8"/>
                  </a:cubicBezTo>
                  <a:cubicBezTo>
                    <a:pt x="101" y="24"/>
                    <a:pt x="85" y="54"/>
                    <a:pt x="95" y="77"/>
                  </a:cubicBezTo>
                  <a:cubicBezTo>
                    <a:pt x="103" y="90"/>
                    <a:pt x="112" y="95"/>
                    <a:pt x="111" y="109"/>
                  </a:cubicBezTo>
                  <a:cubicBezTo>
                    <a:pt x="109" y="125"/>
                    <a:pt x="103" y="136"/>
                    <a:pt x="106" y="151"/>
                  </a:cubicBezTo>
                  <a:cubicBezTo>
                    <a:pt x="107" y="159"/>
                    <a:pt x="108" y="162"/>
                    <a:pt x="108" y="167"/>
                  </a:cubicBezTo>
                  <a:cubicBezTo>
                    <a:pt x="109" y="170"/>
                    <a:pt x="108" y="174"/>
                    <a:pt x="108" y="177"/>
                  </a:cubicBezTo>
                  <a:cubicBezTo>
                    <a:pt x="109" y="180"/>
                    <a:pt x="113" y="181"/>
                    <a:pt x="112" y="185"/>
                  </a:cubicBezTo>
                  <a:cubicBezTo>
                    <a:pt x="111" y="194"/>
                    <a:pt x="79" y="200"/>
                    <a:pt x="70" y="198"/>
                  </a:cubicBezTo>
                  <a:cubicBezTo>
                    <a:pt x="46" y="194"/>
                    <a:pt x="23" y="181"/>
                    <a:pt x="1" y="167"/>
                  </a:cubicBezTo>
                  <a:cubicBezTo>
                    <a:pt x="0" y="184"/>
                    <a:pt x="28" y="198"/>
                    <a:pt x="36" y="209"/>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173"/>
            <p:cNvSpPr>
              <a:spLocks/>
            </p:cNvSpPr>
            <p:nvPr userDrawn="1"/>
          </p:nvSpPr>
          <p:spPr bwMode="auto">
            <a:xfrm>
              <a:off x="704720" y="514758"/>
              <a:ext cx="534858" cy="348468"/>
            </a:xfrm>
            <a:custGeom>
              <a:avLst/>
              <a:gdLst>
                <a:gd name="T0" fmla="*/ 0 w 354"/>
                <a:gd name="T1" fmla="*/ 63 h 231"/>
                <a:gd name="T2" fmla="*/ 17 w 354"/>
                <a:gd name="T3" fmla="*/ 77 h 231"/>
                <a:gd name="T4" fmla="*/ 62 w 354"/>
                <a:gd name="T5" fmla="*/ 74 h 231"/>
                <a:gd name="T6" fmla="*/ 128 w 354"/>
                <a:gd name="T7" fmla="*/ 127 h 231"/>
                <a:gd name="T8" fmla="*/ 125 w 354"/>
                <a:gd name="T9" fmla="*/ 102 h 231"/>
                <a:gd name="T10" fmla="*/ 185 w 354"/>
                <a:gd name="T11" fmla="*/ 183 h 231"/>
                <a:gd name="T12" fmla="*/ 223 w 354"/>
                <a:gd name="T13" fmla="*/ 210 h 231"/>
                <a:gd name="T14" fmla="*/ 245 w 354"/>
                <a:gd name="T15" fmla="*/ 174 h 231"/>
                <a:gd name="T16" fmla="*/ 263 w 354"/>
                <a:gd name="T17" fmla="*/ 153 h 231"/>
                <a:gd name="T18" fmla="*/ 261 w 354"/>
                <a:gd name="T19" fmla="*/ 117 h 231"/>
                <a:gd name="T20" fmla="*/ 264 w 354"/>
                <a:gd name="T21" fmla="*/ 84 h 231"/>
                <a:gd name="T22" fmla="*/ 276 w 354"/>
                <a:gd name="T23" fmla="*/ 101 h 231"/>
                <a:gd name="T24" fmla="*/ 297 w 354"/>
                <a:gd name="T25" fmla="*/ 74 h 231"/>
                <a:gd name="T26" fmla="*/ 320 w 354"/>
                <a:gd name="T27" fmla="*/ 54 h 231"/>
                <a:gd name="T28" fmla="*/ 354 w 354"/>
                <a:gd name="T29" fmla="*/ 0 h 231"/>
                <a:gd name="T30" fmla="*/ 341 w 354"/>
                <a:gd name="T31" fmla="*/ 66 h 231"/>
                <a:gd name="T32" fmla="*/ 326 w 354"/>
                <a:gd name="T33" fmla="*/ 121 h 231"/>
                <a:gd name="T34" fmla="*/ 259 w 354"/>
                <a:gd name="T35" fmla="*/ 205 h 231"/>
                <a:gd name="T36" fmla="*/ 242 w 354"/>
                <a:gd name="T37" fmla="*/ 207 h 231"/>
                <a:gd name="T38" fmla="*/ 235 w 354"/>
                <a:gd name="T39" fmla="*/ 217 h 231"/>
                <a:gd name="T40" fmla="*/ 210 w 354"/>
                <a:gd name="T41" fmla="*/ 230 h 231"/>
                <a:gd name="T42" fmla="*/ 149 w 354"/>
                <a:gd name="T43" fmla="*/ 205 h 231"/>
                <a:gd name="T44" fmla="*/ 99 w 354"/>
                <a:gd name="T45" fmla="*/ 169 h 231"/>
                <a:gd name="T46" fmla="*/ 57 w 354"/>
                <a:gd name="T47" fmla="*/ 122 h 231"/>
                <a:gd name="T48" fmla="*/ 2 w 354"/>
                <a:gd name="T49" fmla="*/ 6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4" h="231">
                  <a:moveTo>
                    <a:pt x="0" y="63"/>
                  </a:moveTo>
                  <a:cubicBezTo>
                    <a:pt x="6" y="68"/>
                    <a:pt x="11" y="72"/>
                    <a:pt x="17" y="77"/>
                  </a:cubicBezTo>
                  <a:cubicBezTo>
                    <a:pt x="34" y="87"/>
                    <a:pt x="44" y="75"/>
                    <a:pt x="62" y="74"/>
                  </a:cubicBezTo>
                  <a:cubicBezTo>
                    <a:pt x="88" y="69"/>
                    <a:pt x="112" y="109"/>
                    <a:pt x="128" y="127"/>
                  </a:cubicBezTo>
                  <a:cubicBezTo>
                    <a:pt x="125" y="119"/>
                    <a:pt x="125" y="109"/>
                    <a:pt x="125" y="102"/>
                  </a:cubicBezTo>
                  <a:cubicBezTo>
                    <a:pt x="156" y="124"/>
                    <a:pt x="162" y="155"/>
                    <a:pt x="185" y="183"/>
                  </a:cubicBezTo>
                  <a:cubicBezTo>
                    <a:pt x="192" y="194"/>
                    <a:pt x="207" y="210"/>
                    <a:pt x="223" y="210"/>
                  </a:cubicBezTo>
                  <a:cubicBezTo>
                    <a:pt x="235" y="209"/>
                    <a:pt x="235" y="184"/>
                    <a:pt x="245" y="174"/>
                  </a:cubicBezTo>
                  <a:cubicBezTo>
                    <a:pt x="256" y="185"/>
                    <a:pt x="263" y="161"/>
                    <a:pt x="263" y="153"/>
                  </a:cubicBezTo>
                  <a:cubicBezTo>
                    <a:pt x="263" y="141"/>
                    <a:pt x="263" y="128"/>
                    <a:pt x="261" y="117"/>
                  </a:cubicBezTo>
                  <a:cubicBezTo>
                    <a:pt x="262" y="107"/>
                    <a:pt x="255" y="89"/>
                    <a:pt x="264" y="84"/>
                  </a:cubicBezTo>
                  <a:cubicBezTo>
                    <a:pt x="275" y="80"/>
                    <a:pt x="275" y="93"/>
                    <a:pt x="276" y="101"/>
                  </a:cubicBezTo>
                  <a:cubicBezTo>
                    <a:pt x="284" y="91"/>
                    <a:pt x="290" y="84"/>
                    <a:pt x="297" y="74"/>
                  </a:cubicBezTo>
                  <a:cubicBezTo>
                    <a:pt x="303" y="66"/>
                    <a:pt x="312" y="61"/>
                    <a:pt x="320" y="54"/>
                  </a:cubicBezTo>
                  <a:cubicBezTo>
                    <a:pt x="332" y="41"/>
                    <a:pt x="352" y="19"/>
                    <a:pt x="354" y="0"/>
                  </a:cubicBezTo>
                  <a:cubicBezTo>
                    <a:pt x="348" y="21"/>
                    <a:pt x="346" y="42"/>
                    <a:pt x="341" y="66"/>
                  </a:cubicBezTo>
                  <a:cubicBezTo>
                    <a:pt x="336" y="82"/>
                    <a:pt x="335" y="103"/>
                    <a:pt x="326" y="121"/>
                  </a:cubicBezTo>
                  <a:cubicBezTo>
                    <a:pt x="313" y="147"/>
                    <a:pt x="285" y="193"/>
                    <a:pt x="259" y="205"/>
                  </a:cubicBezTo>
                  <a:cubicBezTo>
                    <a:pt x="253" y="206"/>
                    <a:pt x="247" y="204"/>
                    <a:pt x="242" y="207"/>
                  </a:cubicBezTo>
                  <a:cubicBezTo>
                    <a:pt x="238" y="209"/>
                    <a:pt x="237" y="213"/>
                    <a:pt x="235" y="217"/>
                  </a:cubicBezTo>
                  <a:cubicBezTo>
                    <a:pt x="228" y="226"/>
                    <a:pt x="221" y="228"/>
                    <a:pt x="210" y="230"/>
                  </a:cubicBezTo>
                  <a:cubicBezTo>
                    <a:pt x="186" y="231"/>
                    <a:pt x="167" y="217"/>
                    <a:pt x="149" y="205"/>
                  </a:cubicBezTo>
                  <a:cubicBezTo>
                    <a:pt x="132" y="195"/>
                    <a:pt x="113" y="183"/>
                    <a:pt x="99" y="169"/>
                  </a:cubicBezTo>
                  <a:cubicBezTo>
                    <a:pt x="85" y="154"/>
                    <a:pt x="74" y="136"/>
                    <a:pt x="57" y="122"/>
                  </a:cubicBezTo>
                  <a:cubicBezTo>
                    <a:pt x="38" y="108"/>
                    <a:pt x="14" y="87"/>
                    <a:pt x="2" y="67"/>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174"/>
            <p:cNvSpPr>
              <a:spLocks/>
            </p:cNvSpPr>
            <p:nvPr userDrawn="1"/>
          </p:nvSpPr>
          <p:spPr bwMode="auto">
            <a:xfrm>
              <a:off x="1098569" y="-443123"/>
              <a:ext cx="998402" cy="920603"/>
            </a:xfrm>
            <a:custGeom>
              <a:avLst/>
              <a:gdLst>
                <a:gd name="T0" fmla="*/ 368 w 662"/>
                <a:gd name="T1" fmla="*/ 36 h 610"/>
                <a:gd name="T2" fmla="*/ 365 w 662"/>
                <a:gd name="T3" fmla="*/ 36 h 610"/>
                <a:gd name="T4" fmla="*/ 467 w 662"/>
                <a:gd name="T5" fmla="*/ 9 h 610"/>
                <a:gd name="T6" fmla="*/ 500 w 662"/>
                <a:gd name="T7" fmla="*/ 2 h 610"/>
                <a:gd name="T8" fmla="*/ 538 w 662"/>
                <a:gd name="T9" fmla="*/ 5 h 610"/>
                <a:gd name="T10" fmla="*/ 594 w 662"/>
                <a:gd name="T11" fmla="*/ 26 h 610"/>
                <a:gd name="T12" fmla="*/ 629 w 662"/>
                <a:gd name="T13" fmla="*/ 70 h 610"/>
                <a:gd name="T14" fmla="*/ 619 w 662"/>
                <a:gd name="T15" fmla="*/ 93 h 610"/>
                <a:gd name="T16" fmla="*/ 623 w 662"/>
                <a:gd name="T17" fmla="*/ 126 h 610"/>
                <a:gd name="T18" fmla="*/ 621 w 662"/>
                <a:gd name="T19" fmla="*/ 198 h 610"/>
                <a:gd name="T20" fmla="*/ 615 w 662"/>
                <a:gd name="T21" fmla="*/ 226 h 610"/>
                <a:gd name="T22" fmla="*/ 603 w 662"/>
                <a:gd name="T23" fmla="*/ 254 h 610"/>
                <a:gd name="T24" fmla="*/ 623 w 662"/>
                <a:gd name="T25" fmla="*/ 270 h 610"/>
                <a:gd name="T26" fmla="*/ 641 w 662"/>
                <a:gd name="T27" fmla="*/ 293 h 610"/>
                <a:gd name="T28" fmla="*/ 648 w 662"/>
                <a:gd name="T29" fmla="*/ 319 h 610"/>
                <a:gd name="T30" fmla="*/ 657 w 662"/>
                <a:gd name="T31" fmla="*/ 354 h 610"/>
                <a:gd name="T32" fmla="*/ 659 w 662"/>
                <a:gd name="T33" fmla="*/ 390 h 610"/>
                <a:gd name="T34" fmla="*/ 643 w 662"/>
                <a:gd name="T35" fmla="*/ 421 h 610"/>
                <a:gd name="T36" fmla="*/ 613 w 662"/>
                <a:gd name="T37" fmla="*/ 473 h 610"/>
                <a:gd name="T38" fmla="*/ 582 w 662"/>
                <a:gd name="T39" fmla="*/ 523 h 610"/>
                <a:gd name="T40" fmla="*/ 514 w 662"/>
                <a:gd name="T41" fmla="*/ 546 h 610"/>
                <a:gd name="T42" fmla="*/ 358 w 662"/>
                <a:gd name="T43" fmla="*/ 552 h 610"/>
                <a:gd name="T44" fmla="*/ 322 w 662"/>
                <a:gd name="T45" fmla="*/ 541 h 610"/>
                <a:gd name="T46" fmla="*/ 293 w 662"/>
                <a:gd name="T47" fmla="*/ 552 h 610"/>
                <a:gd name="T48" fmla="*/ 265 w 662"/>
                <a:gd name="T49" fmla="*/ 578 h 610"/>
                <a:gd name="T50" fmla="*/ 251 w 662"/>
                <a:gd name="T51" fmla="*/ 610 h 610"/>
                <a:gd name="T52" fmla="*/ 202 w 662"/>
                <a:gd name="T53" fmla="*/ 522 h 610"/>
                <a:gd name="T54" fmla="*/ 230 w 662"/>
                <a:gd name="T55" fmla="*/ 435 h 610"/>
                <a:gd name="T56" fmla="*/ 159 w 662"/>
                <a:gd name="T57" fmla="*/ 441 h 610"/>
                <a:gd name="T58" fmla="*/ 133 w 662"/>
                <a:gd name="T59" fmla="*/ 429 h 610"/>
                <a:gd name="T60" fmla="*/ 101 w 662"/>
                <a:gd name="T61" fmla="*/ 419 h 610"/>
                <a:gd name="T62" fmla="*/ 3 w 662"/>
                <a:gd name="T63" fmla="*/ 334 h 610"/>
                <a:gd name="T64" fmla="*/ 10 w 662"/>
                <a:gd name="T65" fmla="*/ 309 h 610"/>
                <a:gd name="T66" fmla="*/ 24 w 662"/>
                <a:gd name="T67" fmla="*/ 274 h 610"/>
                <a:gd name="T68" fmla="*/ 61 w 662"/>
                <a:gd name="T69" fmla="*/ 222 h 610"/>
                <a:gd name="T70" fmla="*/ 176 w 662"/>
                <a:gd name="T71" fmla="*/ 157 h 610"/>
                <a:gd name="T72" fmla="*/ 191 w 662"/>
                <a:gd name="T73" fmla="*/ 158 h 610"/>
                <a:gd name="T74" fmla="*/ 193 w 662"/>
                <a:gd name="T75" fmla="*/ 113 h 610"/>
                <a:gd name="T76" fmla="*/ 201 w 662"/>
                <a:gd name="T77" fmla="*/ 76 h 610"/>
                <a:gd name="T78" fmla="*/ 233 w 662"/>
                <a:gd name="T79" fmla="*/ 12 h 610"/>
                <a:gd name="T80" fmla="*/ 274 w 662"/>
                <a:gd name="T81" fmla="*/ 4 h 610"/>
                <a:gd name="T82" fmla="*/ 313 w 662"/>
                <a:gd name="T83" fmla="*/ 9 h 610"/>
                <a:gd name="T84" fmla="*/ 369 w 662"/>
                <a:gd name="T85" fmla="*/ 41 h 610"/>
                <a:gd name="T86" fmla="*/ 366 w 662"/>
                <a:gd name="T87" fmla="*/ 3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2" h="610">
                  <a:moveTo>
                    <a:pt x="368" y="36"/>
                  </a:moveTo>
                  <a:cubicBezTo>
                    <a:pt x="367" y="37"/>
                    <a:pt x="367" y="37"/>
                    <a:pt x="365" y="36"/>
                  </a:cubicBezTo>
                  <a:cubicBezTo>
                    <a:pt x="383" y="7"/>
                    <a:pt x="439" y="12"/>
                    <a:pt x="467" y="9"/>
                  </a:cubicBezTo>
                  <a:cubicBezTo>
                    <a:pt x="478" y="7"/>
                    <a:pt x="487" y="2"/>
                    <a:pt x="500" y="2"/>
                  </a:cubicBezTo>
                  <a:cubicBezTo>
                    <a:pt x="511" y="0"/>
                    <a:pt x="525" y="3"/>
                    <a:pt x="538" y="5"/>
                  </a:cubicBezTo>
                  <a:cubicBezTo>
                    <a:pt x="558" y="8"/>
                    <a:pt x="577" y="13"/>
                    <a:pt x="594" y="26"/>
                  </a:cubicBezTo>
                  <a:cubicBezTo>
                    <a:pt x="609" y="37"/>
                    <a:pt x="632" y="50"/>
                    <a:pt x="629" y="70"/>
                  </a:cubicBezTo>
                  <a:cubicBezTo>
                    <a:pt x="628" y="77"/>
                    <a:pt x="620" y="84"/>
                    <a:pt x="619" y="93"/>
                  </a:cubicBezTo>
                  <a:cubicBezTo>
                    <a:pt x="619" y="103"/>
                    <a:pt x="623" y="116"/>
                    <a:pt x="623" y="126"/>
                  </a:cubicBezTo>
                  <a:cubicBezTo>
                    <a:pt x="625" y="150"/>
                    <a:pt x="624" y="175"/>
                    <a:pt x="621" y="198"/>
                  </a:cubicBezTo>
                  <a:cubicBezTo>
                    <a:pt x="619" y="206"/>
                    <a:pt x="618" y="215"/>
                    <a:pt x="615" y="226"/>
                  </a:cubicBezTo>
                  <a:cubicBezTo>
                    <a:pt x="611" y="230"/>
                    <a:pt x="601" y="250"/>
                    <a:pt x="603" y="254"/>
                  </a:cubicBezTo>
                  <a:cubicBezTo>
                    <a:pt x="604" y="260"/>
                    <a:pt x="617" y="265"/>
                    <a:pt x="623" y="270"/>
                  </a:cubicBezTo>
                  <a:cubicBezTo>
                    <a:pt x="631" y="276"/>
                    <a:pt x="638" y="284"/>
                    <a:pt x="641" y="293"/>
                  </a:cubicBezTo>
                  <a:cubicBezTo>
                    <a:pt x="645" y="304"/>
                    <a:pt x="643" y="310"/>
                    <a:pt x="648" y="319"/>
                  </a:cubicBezTo>
                  <a:cubicBezTo>
                    <a:pt x="654" y="331"/>
                    <a:pt x="656" y="338"/>
                    <a:pt x="657" y="354"/>
                  </a:cubicBezTo>
                  <a:cubicBezTo>
                    <a:pt x="657" y="364"/>
                    <a:pt x="662" y="380"/>
                    <a:pt x="659" y="390"/>
                  </a:cubicBezTo>
                  <a:cubicBezTo>
                    <a:pt x="653" y="401"/>
                    <a:pt x="646" y="411"/>
                    <a:pt x="643" y="421"/>
                  </a:cubicBezTo>
                  <a:cubicBezTo>
                    <a:pt x="634" y="439"/>
                    <a:pt x="625" y="457"/>
                    <a:pt x="613" y="473"/>
                  </a:cubicBezTo>
                  <a:cubicBezTo>
                    <a:pt x="601" y="489"/>
                    <a:pt x="594" y="507"/>
                    <a:pt x="582" y="523"/>
                  </a:cubicBezTo>
                  <a:cubicBezTo>
                    <a:pt x="570" y="539"/>
                    <a:pt x="535" y="539"/>
                    <a:pt x="514" y="546"/>
                  </a:cubicBezTo>
                  <a:cubicBezTo>
                    <a:pt x="463" y="560"/>
                    <a:pt x="411" y="562"/>
                    <a:pt x="358" y="552"/>
                  </a:cubicBezTo>
                  <a:cubicBezTo>
                    <a:pt x="345" y="549"/>
                    <a:pt x="333" y="542"/>
                    <a:pt x="322" y="541"/>
                  </a:cubicBezTo>
                  <a:cubicBezTo>
                    <a:pt x="307" y="537"/>
                    <a:pt x="303" y="542"/>
                    <a:pt x="293" y="552"/>
                  </a:cubicBezTo>
                  <a:cubicBezTo>
                    <a:pt x="283" y="559"/>
                    <a:pt x="273" y="569"/>
                    <a:pt x="265" y="578"/>
                  </a:cubicBezTo>
                  <a:cubicBezTo>
                    <a:pt x="258" y="588"/>
                    <a:pt x="257" y="602"/>
                    <a:pt x="251" y="610"/>
                  </a:cubicBezTo>
                  <a:cubicBezTo>
                    <a:pt x="219" y="598"/>
                    <a:pt x="201" y="554"/>
                    <a:pt x="202" y="522"/>
                  </a:cubicBezTo>
                  <a:cubicBezTo>
                    <a:pt x="202" y="494"/>
                    <a:pt x="208" y="456"/>
                    <a:pt x="230" y="435"/>
                  </a:cubicBezTo>
                  <a:cubicBezTo>
                    <a:pt x="214" y="448"/>
                    <a:pt x="177" y="450"/>
                    <a:pt x="159" y="441"/>
                  </a:cubicBezTo>
                  <a:cubicBezTo>
                    <a:pt x="149" y="438"/>
                    <a:pt x="141" y="432"/>
                    <a:pt x="133" y="429"/>
                  </a:cubicBezTo>
                  <a:cubicBezTo>
                    <a:pt x="122" y="425"/>
                    <a:pt x="112" y="425"/>
                    <a:pt x="101" y="419"/>
                  </a:cubicBezTo>
                  <a:cubicBezTo>
                    <a:pt x="65" y="397"/>
                    <a:pt x="17" y="374"/>
                    <a:pt x="3" y="334"/>
                  </a:cubicBezTo>
                  <a:cubicBezTo>
                    <a:pt x="0" y="321"/>
                    <a:pt x="2" y="318"/>
                    <a:pt x="10" y="309"/>
                  </a:cubicBezTo>
                  <a:cubicBezTo>
                    <a:pt x="17" y="296"/>
                    <a:pt x="20" y="286"/>
                    <a:pt x="24" y="274"/>
                  </a:cubicBezTo>
                  <a:cubicBezTo>
                    <a:pt x="34" y="257"/>
                    <a:pt x="48" y="240"/>
                    <a:pt x="61" y="222"/>
                  </a:cubicBezTo>
                  <a:cubicBezTo>
                    <a:pt x="89" y="186"/>
                    <a:pt x="130" y="165"/>
                    <a:pt x="176" y="157"/>
                  </a:cubicBezTo>
                  <a:cubicBezTo>
                    <a:pt x="181" y="158"/>
                    <a:pt x="186" y="158"/>
                    <a:pt x="191" y="158"/>
                  </a:cubicBezTo>
                  <a:cubicBezTo>
                    <a:pt x="195" y="149"/>
                    <a:pt x="192" y="124"/>
                    <a:pt x="193" y="113"/>
                  </a:cubicBezTo>
                  <a:cubicBezTo>
                    <a:pt x="193" y="100"/>
                    <a:pt x="197" y="88"/>
                    <a:pt x="201" y="76"/>
                  </a:cubicBezTo>
                  <a:cubicBezTo>
                    <a:pt x="208" y="58"/>
                    <a:pt x="216" y="24"/>
                    <a:pt x="233" y="12"/>
                  </a:cubicBezTo>
                  <a:cubicBezTo>
                    <a:pt x="241" y="8"/>
                    <a:pt x="263" y="5"/>
                    <a:pt x="274" y="4"/>
                  </a:cubicBezTo>
                  <a:cubicBezTo>
                    <a:pt x="286" y="2"/>
                    <a:pt x="300" y="6"/>
                    <a:pt x="313" y="9"/>
                  </a:cubicBezTo>
                  <a:cubicBezTo>
                    <a:pt x="334" y="17"/>
                    <a:pt x="351" y="28"/>
                    <a:pt x="369" y="41"/>
                  </a:cubicBezTo>
                  <a:cubicBezTo>
                    <a:pt x="367" y="40"/>
                    <a:pt x="367" y="40"/>
                    <a:pt x="366" y="39"/>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175"/>
            <p:cNvSpPr>
              <a:spLocks/>
            </p:cNvSpPr>
            <p:nvPr userDrawn="1"/>
          </p:nvSpPr>
          <p:spPr bwMode="auto">
            <a:xfrm>
              <a:off x="1114777" y="-141657"/>
              <a:ext cx="525134" cy="299844"/>
            </a:xfrm>
            <a:custGeom>
              <a:avLst/>
              <a:gdLst>
                <a:gd name="T0" fmla="*/ 303 w 349"/>
                <a:gd name="T1" fmla="*/ 136 h 198"/>
                <a:gd name="T2" fmla="*/ 271 w 349"/>
                <a:gd name="T3" fmla="*/ 161 h 198"/>
                <a:gd name="T4" fmla="*/ 202 w 349"/>
                <a:gd name="T5" fmla="*/ 196 h 198"/>
                <a:gd name="T6" fmla="*/ 202 w 349"/>
                <a:gd name="T7" fmla="*/ 196 h 198"/>
                <a:gd name="T8" fmla="*/ 202 w 349"/>
                <a:gd name="T9" fmla="*/ 196 h 198"/>
                <a:gd name="T10" fmla="*/ 213 w 349"/>
                <a:gd name="T11" fmla="*/ 172 h 198"/>
                <a:gd name="T12" fmla="*/ 171 w 349"/>
                <a:gd name="T13" fmla="*/ 190 h 198"/>
                <a:gd name="T14" fmla="*/ 157 w 349"/>
                <a:gd name="T15" fmla="*/ 179 h 198"/>
                <a:gd name="T16" fmla="*/ 160 w 349"/>
                <a:gd name="T17" fmla="*/ 172 h 198"/>
                <a:gd name="T18" fmla="*/ 109 w 349"/>
                <a:gd name="T19" fmla="*/ 175 h 198"/>
                <a:gd name="T20" fmla="*/ 71 w 349"/>
                <a:gd name="T21" fmla="*/ 156 h 198"/>
                <a:gd name="T22" fmla="*/ 0 w 349"/>
                <a:gd name="T23" fmla="*/ 121 h 198"/>
                <a:gd name="T24" fmla="*/ 61 w 349"/>
                <a:gd name="T25" fmla="*/ 88 h 198"/>
                <a:gd name="T26" fmla="*/ 85 w 349"/>
                <a:gd name="T27" fmla="*/ 66 h 198"/>
                <a:gd name="T28" fmla="*/ 101 w 349"/>
                <a:gd name="T29" fmla="*/ 56 h 198"/>
                <a:gd name="T30" fmla="*/ 90 w 349"/>
                <a:gd name="T31" fmla="*/ 47 h 198"/>
                <a:gd name="T32" fmla="*/ 129 w 349"/>
                <a:gd name="T33" fmla="*/ 29 h 198"/>
                <a:gd name="T34" fmla="*/ 140 w 349"/>
                <a:gd name="T35" fmla="*/ 28 h 198"/>
                <a:gd name="T36" fmla="*/ 142 w 349"/>
                <a:gd name="T37" fmla="*/ 19 h 198"/>
                <a:gd name="T38" fmla="*/ 151 w 349"/>
                <a:gd name="T39" fmla="*/ 4 h 198"/>
                <a:gd name="T40" fmla="*/ 188 w 349"/>
                <a:gd name="T41" fmla="*/ 12 h 198"/>
                <a:gd name="T42" fmla="*/ 205 w 349"/>
                <a:gd name="T43" fmla="*/ 45 h 198"/>
                <a:gd name="T44" fmla="*/ 276 w 349"/>
                <a:gd name="T45" fmla="*/ 67 h 198"/>
                <a:gd name="T46" fmla="*/ 349 w 349"/>
                <a:gd name="T47" fmla="*/ 73 h 198"/>
                <a:gd name="T48" fmla="*/ 330 w 349"/>
                <a:gd name="T49" fmla="*/ 88 h 198"/>
                <a:gd name="T50" fmla="*/ 336 w 349"/>
                <a:gd name="T51" fmla="*/ 113 h 198"/>
                <a:gd name="T52" fmla="*/ 298 w 349"/>
                <a:gd name="T53" fmla="*/ 13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9" h="198">
                  <a:moveTo>
                    <a:pt x="303" y="136"/>
                  </a:moveTo>
                  <a:cubicBezTo>
                    <a:pt x="294" y="139"/>
                    <a:pt x="280" y="153"/>
                    <a:pt x="271" y="161"/>
                  </a:cubicBezTo>
                  <a:cubicBezTo>
                    <a:pt x="249" y="180"/>
                    <a:pt x="233" y="198"/>
                    <a:pt x="202" y="196"/>
                  </a:cubicBezTo>
                  <a:cubicBezTo>
                    <a:pt x="202" y="196"/>
                    <a:pt x="202" y="196"/>
                    <a:pt x="202" y="196"/>
                  </a:cubicBezTo>
                  <a:cubicBezTo>
                    <a:pt x="202" y="196"/>
                    <a:pt x="202" y="196"/>
                    <a:pt x="202" y="196"/>
                  </a:cubicBezTo>
                  <a:cubicBezTo>
                    <a:pt x="208" y="188"/>
                    <a:pt x="210" y="182"/>
                    <a:pt x="213" y="172"/>
                  </a:cubicBezTo>
                  <a:cubicBezTo>
                    <a:pt x="199" y="179"/>
                    <a:pt x="189" y="186"/>
                    <a:pt x="171" y="190"/>
                  </a:cubicBezTo>
                  <a:cubicBezTo>
                    <a:pt x="174" y="183"/>
                    <a:pt x="163" y="181"/>
                    <a:pt x="157" y="179"/>
                  </a:cubicBezTo>
                  <a:cubicBezTo>
                    <a:pt x="158" y="178"/>
                    <a:pt x="159" y="173"/>
                    <a:pt x="160" y="172"/>
                  </a:cubicBezTo>
                  <a:cubicBezTo>
                    <a:pt x="147" y="166"/>
                    <a:pt x="125" y="178"/>
                    <a:pt x="109" y="175"/>
                  </a:cubicBezTo>
                  <a:cubicBezTo>
                    <a:pt x="96" y="173"/>
                    <a:pt x="82" y="165"/>
                    <a:pt x="71" y="156"/>
                  </a:cubicBezTo>
                  <a:cubicBezTo>
                    <a:pt x="50" y="142"/>
                    <a:pt x="23" y="137"/>
                    <a:pt x="0" y="121"/>
                  </a:cubicBezTo>
                  <a:cubicBezTo>
                    <a:pt x="13" y="101"/>
                    <a:pt x="41" y="97"/>
                    <a:pt x="61" y="88"/>
                  </a:cubicBezTo>
                  <a:cubicBezTo>
                    <a:pt x="71" y="81"/>
                    <a:pt x="76" y="74"/>
                    <a:pt x="85" y="66"/>
                  </a:cubicBezTo>
                  <a:cubicBezTo>
                    <a:pt x="93" y="59"/>
                    <a:pt x="93" y="59"/>
                    <a:pt x="101" y="56"/>
                  </a:cubicBezTo>
                  <a:cubicBezTo>
                    <a:pt x="98" y="53"/>
                    <a:pt x="95" y="51"/>
                    <a:pt x="90" y="47"/>
                  </a:cubicBezTo>
                  <a:cubicBezTo>
                    <a:pt x="94" y="35"/>
                    <a:pt x="119" y="32"/>
                    <a:pt x="129" y="29"/>
                  </a:cubicBezTo>
                  <a:cubicBezTo>
                    <a:pt x="132" y="29"/>
                    <a:pt x="139" y="29"/>
                    <a:pt x="140" y="28"/>
                  </a:cubicBezTo>
                  <a:cubicBezTo>
                    <a:pt x="146" y="23"/>
                    <a:pt x="140" y="25"/>
                    <a:pt x="142" y="19"/>
                  </a:cubicBezTo>
                  <a:cubicBezTo>
                    <a:pt x="143" y="10"/>
                    <a:pt x="137" y="8"/>
                    <a:pt x="151" y="4"/>
                  </a:cubicBezTo>
                  <a:cubicBezTo>
                    <a:pt x="163" y="0"/>
                    <a:pt x="179" y="3"/>
                    <a:pt x="188" y="12"/>
                  </a:cubicBezTo>
                  <a:cubicBezTo>
                    <a:pt x="193" y="21"/>
                    <a:pt x="198" y="34"/>
                    <a:pt x="205" y="45"/>
                  </a:cubicBezTo>
                  <a:cubicBezTo>
                    <a:pt x="221" y="70"/>
                    <a:pt x="248" y="73"/>
                    <a:pt x="276" y="67"/>
                  </a:cubicBezTo>
                  <a:cubicBezTo>
                    <a:pt x="297" y="63"/>
                    <a:pt x="328" y="64"/>
                    <a:pt x="349" y="73"/>
                  </a:cubicBezTo>
                  <a:cubicBezTo>
                    <a:pt x="341" y="77"/>
                    <a:pt x="333" y="81"/>
                    <a:pt x="330" y="88"/>
                  </a:cubicBezTo>
                  <a:cubicBezTo>
                    <a:pt x="323" y="101"/>
                    <a:pt x="330" y="104"/>
                    <a:pt x="336" y="113"/>
                  </a:cubicBezTo>
                  <a:cubicBezTo>
                    <a:pt x="326" y="123"/>
                    <a:pt x="311" y="132"/>
                    <a:pt x="298" y="13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176"/>
            <p:cNvSpPr>
              <a:spLocks/>
            </p:cNvSpPr>
            <p:nvPr userDrawn="1"/>
          </p:nvSpPr>
          <p:spPr bwMode="auto">
            <a:xfrm>
              <a:off x="1411381" y="-404224"/>
              <a:ext cx="275534" cy="371159"/>
            </a:xfrm>
            <a:custGeom>
              <a:avLst/>
              <a:gdLst>
                <a:gd name="T0" fmla="*/ 143 w 183"/>
                <a:gd name="T1" fmla="*/ 240 h 246"/>
                <a:gd name="T2" fmla="*/ 1 w 183"/>
                <a:gd name="T3" fmla="*/ 149 h 246"/>
                <a:gd name="T4" fmla="*/ 26 w 183"/>
                <a:gd name="T5" fmla="*/ 160 h 246"/>
                <a:gd name="T6" fmla="*/ 15 w 183"/>
                <a:gd name="T7" fmla="*/ 141 h 246"/>
                <a:gd name="T8" fmla="*/ 19 w 183"/>
                <a:gd name="T9" fmla="*/ 142 h 246"/>
                <a:gd name="T10" fmla="*/ 6 w 183"/>
                <a:gd name="T11" fmla="*/ 104 h 246"/>
                <a:gd name="T12" fmla="*/ 9 w 183"/>
                <a:gd name="T13" fmla="*/ 66 h 246"/>
                <a:gd name="T14" fmla="*/ 25 w 183"/>
                <a:gd name="T15" fmla="*/ 36 h 246"/>
                <a:gd name="T16" fmla="*/ 28 w 183"/>
                <a:gd name="T17" fmla="*/ 3 h 246"/>
                <a:gd name="T18" fmla="*/ 53 w 183"/>
                <a:gd name="T19" fmla="*/ 10 h 246"/>
                <a:gd name="T20" fmla="*/ 54 w 183"/>
                <a:gd name="T21" fmla="*/ 2 h 246"/>
                <a:gd name="T22" fmla="*/ 117 w 183"/>
                <a:gd name="T23" fmla="*/ 34 h 246"/>
                <a:gd name="T24" fmla="*/ 162 w 183"/>
                <a:gd name="T25" fmla="*/ 78 h 246"/>
                <a:gd name="T26" fmla="*/ 167 w 183"/>
                <a:gd name="T27" fmla="*/ 67 h 246"/>
                <a:gd name="T28" fmla="*/ 182 w 183"/>
                <a:gd name="T29" fmla="*/ 104 h 246"/>
                <a:gd name="T30" fmla="*/ 173 w 183"/>
                <a:gd name="T31" fmla="*/ 152 h 246"/>
                <a:gd name="T32" fmla="*/ 177 w 183"/>
                <a:gd name="T33" fmla="*/ 143 h 246"/>
                <a:gd name="T34" fmla="*/ 173 w 183"/>
                <a:gd name="T35" fmla="*/ 175 h 246"/>
                <a:gd name="T36" fmla="*/ 158 w 183"/>
                <a:gd name="T37" fmla="*/ 204 h 246"/>
                <a:gd name="T38" fmla="*/ 153 w 183"/>
                <a:gd name="T39" fmla="*/ 24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46">
                  <a:moveTo>
                    <a:pt x="143" y="240"/>
                  </a:moveTo>
                  <a:cubicBezTo>
                    <a:pt x="104" y="218"/>
                    <a:pt x="0" y="210"/>
                    <a:pt x="1" y="149"/>
                  </a:cubicBezTo>
                  <a:cubicBezTo>
                    <a:pt x="8" y="153"/>
                    <a:pt x="17" y="161"/>
                    <a:pt x="26" y="160"/>
                  </a:cubicBezTo>
                  <a:cubicBezTo>
                    <a:pt x="22" y="152"/>
                    <a:pt x="17" y="148"/>
                    <a:pt x="15" y="141"/>
                  </a:cubicBezTo>
                  <a:cubicBezTo>
                    <a:pt x="16" y="142"/>
                    <a:pt x="19" y="142"/>
                    <a:pt x="19" y="142"/>
                  </a:cubicBezTo>
                  <a:cubicBezTo>
                    <a:pt x="16" y="127"/>
                    <a:pt x="8" y="121"/>
                    <a:pt x="6" y="104"/>
                  </a:cubicBezTo>
                  <a:cubicBezTo>
                    <a:pt x="5" y="91"/>
                    <a:pt x="7" y="80"/>
                    <a:pt x="9" y="66"/>
                  </a:cubicBezTo>
                  <a:cubicBezTo>
                    <a:pt x="13" y="55"/>
                    <a:pt x="24" y="50"/>
                    <a:pt x="25" y="36"/>
                  </a:cubicBezTo>
                  <a:cubicBezTo>
                    <a:pt x="25" y="26"/>
                    <a:pt x="27" y="14"/>
                    <a:pt x="28" y="3"/>
                  </a:cubicBezTo>
                  <a:cubicBezTo>
                    <a:pt x="36" y="6"/>
                    <a:pt x="44" y="8"/>
                    <a:pt x="53" y="10"/>
                  </a:cubicBezTo>
                  <a:cubicBezTo>
                    <a:pt x="53" y="7"/>
                    <a:pt x="54" y="5"/>
                    <a:pt x="54" y="2"/>
                  </a:cubicBezTo>
                  <a:cubicBezTo>
                    <a:pt x="76" y="0"/>
                    <a:pt x="102" y="22"/>
                    <a:pt x="117" y="34"/>
                  </a:cubicBezTo>
                  <a:cubicBezTo>
                    <a:pt x="136" y="49"/>
                    <a:pt x="149" y="55"/>
                    <a:pt x="162" y="78"/>
                  </a:cubicBezTo>
                  <a:cubicBezTo>
                    <a:pt x="162" y="74"/>
                    <a:pt x="165" y="70"/>
                    <a:pt x="167" y="67"/>
                  </a:cubicBezTo>
                  <a:cubicBezTo>
                    <a:pt x="176" y="72"/>
                    <a:pt x="179" y="94"/>
                    <a:pt x="182" y="104"/>
                  </a:cubicBezTo>
                  <a:cubicBezTo>
                    <a:pt x="183" y="119"/>
                    <a:pt x="179" y="137"/>
                    <a:pt x="173" y="152"/>
                  </a:cubicBezTo>
                  <a:cubicBezTo>
                    <a:pt x="173" y="148"/>
                    <a:pt x="175" y="146"/>
                    <a:pt x="177" y="143"/>
                  </a:cubicBezTo>
                  <a:cubicBezTo>
                    <a:pt x="177" y="153"/>
                    <a:pt x="176" y="164"/>
                    <a:pt x="173" y="175"/>
                  </a:cubicBezTo>
                  <a:cubicBezTo>
                    <a:pt x="169" y="187"/>
                    <a:pt x="161" y="193"/>
                    <a:pt x="158" y="204"/>
                  </a:cubicBezTo>
                  <a:cubicBezTo>
                    <a:pt x="155" y="211"/>
                    <a:pt x="151" y="246"/>
                    <a:pt x="153" y="245"/>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177"/>
            <p:cNvSpPr>
              <a:spLocks/>
            </p:cNvSpPr>
            <p:nvPr userDrawn="1"/>
          </p:nvSpPr>
          <p:spPr bwMode="auto">
            <a:xfrm>
              <a:off x="1651256" y="-375050"/>
              <a:ext cx="372781" cy="374400"/>
            </a:xfrm>
            <a:custGeom>
              <a:avLst/>
              <a:gdLst>
                <a:gd name="T0" fmla="*/ 11 w 247"/>
                <a:gd name="T1" fmla="*/ 214 h 248"/>
                <a:gd name="T2" fmla="*/ 19 w 247"/>
                <a:gd name="T3" fmla="*/ 195 h 248"/>
                <a:gd name="T4" fmla="*/ 43 w 247"/>
                <a:gd name="T5" fmla="*/ 143 h 248"/>
                <a:gd name="T6" fmla="*/ 59 w 247"/>
                <a:gd name="T7" fmla="*/ 74 h 248"/>
                <a:gd name="T8" fmla="*/ 53 w 247"/>
                <a:gd name="T9" fmla="*/ 55 h 248"/>
                <a:gd name="T10" fmla="*/ 63 w 247"/>
                <a:gd name="T11" fmla="*/ 40 h 248"/>
                <a:gd name="T12" fmla="*/ 101 w 247"/>
                <a:gd name="T13" fmla="*/ 29 h 248"/>
                <a:gd name="T14" fmla="*/ 94 w 247"/>
                <a:gd name="T15" fmla="*/ 39 h 248"/>
                <a:gd name="T16" fmla="*/ 117 w 247"/>
                <a:gd name="T17" fmla="*/ 24 h 248"/>
                <a:gd name="T18" fmla="*/ 125 w 247"/>
                <a:gd name="T19" fmla="*/ 30 h 248"/>
                <a:gd name="T20" fmla="*/ 141 w 247"/>
                <a:gd name="T21" fmla="*/ 27 h 248"/>
                <a:gd name="T22" fmla="*/ 141 w 247"/>
                <a:gd name="T23" fmla="*/ 62 h 248"/>
                <a:gd name="T24" fmla="*/ 190 w 247"/>
                <a:gd name="T25" fmla="*/ 35 h 248"/>
                <a:gd name="T26" fmla="*/ 247 w 247"/>
                <a:gd name="T27" fmla="*/ 0 h 248"/>
                <a:gd name="T28" fmla="*/ 233 w 247"/>
                <a:gd name="T29" fmla="*/ 38 h 248"/>
                <a:gd name="T30" fmla="*/ 226 w 247"/>
                <a:gd name="T31" fmla="*/ 75 h 248"/>
                <a:gd name="T32" fmla="*/ 213 w 247"/>
                <a:gd name="T33" fmla="*/ 93 h 248"/>
                <a:gd name="T34" fmla="*/ 217 w 247"/>
                <a:gd name="T35" fmla="*/ 101 h 248"/>
                <a:gd name="T36" fmla="*/ 210 w 247"/>
                <a:gd name="T37" fmla="*/ 113 h 248"/>
                <a:gd name="T38" fmla="*/ 183 w 247"/>
                <a:gd name="T39" fmla="*/ 142 h 248"/>
                <a:gd name="T40" fmla="*/ 209 w 247"/>
                <a:gd name="T41" fmla="*/ 137 h 248"/>
                <a:gd name="T42" fmla="*/ 197 w 247"/>
                <a:gd name="T43" fmla="*/ 169 h 248"/>
                <a:gd name="T44" fmla="*/ 168 w 247"/>
                <a:gd name="T45" fmla="*/ 191 h 248"/>
                <a:gd name="T46" fmla="*/ 87 w 247"/>
                <a:gd name="T47" fmla="*/ 214 h 248"/>
                <a:gd name="T48" fmla="*/ 63 w 247"/>
                <a:gd name="T49" fmla="*/ 236 h 248"/>
                <a:gd name="T50" fmla="*/ 24 w 247"/>
                <a:gd name="T51" fmla="*/ 247 h 248"/>
                <a:gd name="T52" fmla="*/ 7 w 247"/>
                <a:gd name="T53" fmla="*/ 21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7" h="248">
                  <a:moveTo>
                    <a:pt x="11" y="214"/>
                  </a:moveTo>
                  <a:cubicBezTo>
                    <a:pt x="12" y="207"/>
                    <a:pt x="17" y="201"/>
                    <a:pt x="19" y="195"/>
                  </a:cubicBezTo>
                  <a:cubicBezTo>
                    <a:pt x="28" y="177"/>
                    <a:pt x="31" y="159"/>
                    <a:pt x="43" y="143"/>
                  </a:cubicBezTo>
                  <a:cubicBezTo>
                    <a:pt x="58" y="124"/>
                    <a:pt x="63" y="98"/>
                    <a:pt x="59" y="74"/>
                  </a:cubicBezTo>
                  <a:cubicBezTo>
                    <a:pt x="58" y="69"/>
                    <a:pt x="56" y="62"/>
                    <a:pt x="53" y="55"/>
                  </a:cubicBezTo>
                  <a:cubicBezTo>
                    <a:pt x="53" y="42"/>
                    <a:pt x="52" y="44"/>
                    <a:pt x="63" y="40"/>
                  </a:cubicBezTo>
                  <a:cubicBezTo>
                    <a:pt x="71" y="36"/>
                    <a:pt x="94" y="26"/>
                    <a:pt x="101" y="29"/>
                  </a:cubicBezTo>
                  <a:cubicBezTo>
                    <a:pt x="99" y="32"/>
                    <a:pt x="96" y="35"/>
                    <a:pt x="94" y="39"/>
                  </a:cubicBezTo>
                  <a:cubicBezTo>
                    <a:pt x="99" y="32"/>
                    <a:pt x="110" y="24"/>
                    <a:pt x="117" y="24"/>
                  </a:cubicBezTo>
                  <a:cubicBezTo>
                    <a:pt x="122" y="25"/>
                    <a:pt x="123" y="31"/>
                    <a:pt x="125" y="30"/>
                  </a:cubicBezTo>
                  <a:cubicBezTo>
                    <a:pt x="130" y="31"/>
                    <a:pt x="135" y="28"/>
                    <a:pt x="141" y="27"/>
                  </a:cubicBezTo>
                  <a:cubicBezTo>
                    <a:pt x="172" y="18"/>
                    <a:pt x="142" y="48"/>
                    <a:pt x="141" y="62"/>
                  </a:cubicBezTo>
                  <a:cubicBezTo>
                    <a:pt x="159" y="56"/>
                    <a:pt x="172" y="41"/>
                    <a:pt x="190" y="35"/>
                  </a:cubicBezTo>
                  <a:cubicBezTo>
                    <a:pt x="206" y="27"/>
                    <a:pt x="237" y="16"/>
                    <a:pt x="247" y="0"/>
                  </a:cubicBezTo>
                  <a:cubicBezTo>
                    <a:pt x="241" y="11"/>
                    <a:pt x="237" y="26"/>
                    <a:pt x="233" y="38"/>
                  </a:cubicBezTo>
                  <a:cubicBezTo>
                    <a:pt x="228" y="47"/>
                    <a:pt x="214" y="68"/>
                    <a:pt x="226" y="75"/>
                  </a:cubicBezTo>
                  <a:cubicBezTo>
                    <a:pt x="223" y="80"/>
                    <a:pt x="215" y="87"/>
                    <a:pt x="213" y="93"/>
                  </a:cubicBezTo>
                  <a:cubicBezTo>
                    <a:pt x="213" y="96"/>
                    <a:pt x="218" y="99"/>
                    <a:pt x="217" y="101"/>
                  </a:cubicBezTo>
                  <a:cubicBezTo>
                    <a:pt x="216" y="105"/>
                    <a:pt x="214" y="108"/>
                    <a:pt x="210" y="113"/>
                  </a:cubicBezTo>
                  <a:cubicBezTo>
                    <a:pt x="202" y="124"/>
                    <a:pt x="193" y="132"/>
                    <a:pt x="183" y="142"/>
                  </a:cubicBezTo>
                  <a:cubicBezTo>
                    <a:pt x="190" y="146"/>
                    <a:pt x="203" y="142"/>
                    <a:pt x="209" y="137"/>
                  </a:cubicBezTo>
                  <a:cubicBezTo>
                    <a:pt x="206" y="148"/>
                    <a:pt x="202" y="160"/>
                    <a:pt x="197" y="169"/>
                  </a:cubicBezTo>
                  <a:cubicBezTo>
                    <a:pt x="189" y="183"/>
                    <a:pt x="181" y="186"/>
                    <a:pt x="168" y="191"/>
                  </a:cubicBezTo>
                  <a:cubicBezTo>
                    <a:pt x="142" y="199"/>
                    <a:pt x="109" y="202"/>
                    <a:pt x="87" y="214"/>
                  </a:cubicBezTo>
                  <a:cubicBezTo>
                    <a:pt x="76" y="219"/>
                    <a:pt x="72" y="231"/>
                    <a:pt x="63" y="236"/>
                  </a:cubicBezTo>
                  <a:cubicBezTo>
                    <a:pt x="53" y="242"/>
                    <a:pt x="35" y="245"/>
                    <a:pt x="24" y="247"/>
                  </a:cubicBezTo>
                  <a:cubicBezTo>
                    <a:pt x="0" y="248"/>
                    <a:pt x="3" y="228"/>
                    <a:pt x="7" y="211"/>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178"/>
            <p:cNvSpPr>
              <a:spLocks/>
            </p:cNvSpPr>
            <p:nvPr userDrawn="1"/>
          </p:nvSpPr>
          <p:spPr bwMode="auto">
            <a:xfrm>
              <a:off x="1651256" y="-13615"/>
              <a:ext cx="343606" cy="332260"/>
            </a:xfrm>
            <a:custGeom>
              <a:avLst/>
              <a:gdLst>
                <a:gd name="T0" fmla="*/ 10 w 228"/>
                <a:gd name="T1" fmla="*/ 71 h 219"/>
                <a:gd name="T2" fmla="*/ 0 w 228"/>
                <a:gd name="T3" fmla="*/ 195 h 219"/>
                <a:gd name="T4" fmla="*/ 36 w 228"/>
                <a:gd name="T5" fmla="*/ 106 h 219"/>
                <a:gd name="T6" fmla="*/ 84 w 228"/>
                <a:gd name="T7" fmla="*/ 197 h 219"/>
                <a:gd name="T8" fmla="*/ 71 w 228"/>
                <a:gd name="T9" fmla="*/ 149 h 219"/>
                <a:gd name="T10" fmla="*/ 97 w 228"/>
                <a:gd name="T11" fmla="*/ 174 h 219"/>
                <a:gd name="T12" fmla="*/ 132 w 228"/>
                <a:gd name="T13" fmla="*/ 200 h 219"/>
                <a:gd name="T14" fmla="*/ 201 w 228"/>
                <a:gd name="T15" fmla="*/ 198 h 219"/>
                <a:gd name="T16" fmla="*/ 208 w 228"/>
                <a:gd name="T17" fmla="*/ 203 h 219"/>
                <a:gd name="T18" fmla="*/ 213 w 228"/>
                <a:gd name="T19" fmla="*/ 177 h 219"/>
                <a:gd name="T20" fmla="*/ 206 w 228"/>
                <a:gd name="T21" fmla="*/ 134 h 219"/>
                <a:gd name="T22" fmla="*/ 216 w 228"/>
                <a:gd name="T23" fmla="*/ 117 h 219"/>
                <a:gd name="T24" fmla="*/ 221 w 228"/>
                <a:gd name="T25" fmla="*/ 98 h 219"/>
                <a:gd name="T26" fmla="*/ 210 w 228"/>
                <a:gd name="T27" fmla="*/ 79 h 219"/>
                <a:gd name="T28" fmla="*/ 220 w 228"/>
                <a:gd name="T29" fmla="*/ 62 h 219"/>
                <a:gd name="T30" fmla="*/ 209 w 228"/>
                <a:gd name="T31" fmla="*/ 41 h 219"/>
                <a:gd name="T32" fmla="*/ 188 w 228"/>
                <a:gd name="T33" fmla="*/ 32 h 219"/>
                <a:gd name="T34" fmla="*/ 138 w 228"/>
                <a:gd name="T35" fmla="*/ 26 h 219"/>
                <a:gd name="T36" fmla="*/ 89 w 228"/>
                <a:gd name="T37" fmla="*/ 11 h 219"/>
                <a:gd name="T38" fmla="*/ 36 w 228"/>
                <a:gd name="T39" fmla="*/ 11 h 219"/>
                <a:gd name="T40" fmla="*/ 33 w 228"/>
                <a:gd name="T41" fmla="*/ 24 h 219"/>
                <a:gd name="T42" fmla="*/ 25 w 228"/>
                <a:gd name="T43" fmla="*/ 32 h 219"/>
                <a:gd name="T44" fmla="*/ 7 w 228"/>
                <a:gd name="T45" fmla="*/ 4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8" h="219">
                  <a:moveTo>
                    <a:pt x="10" y="71"/>
                  </a:moveTo>
                  <a:cubicBezTo>
                    <a:pt x="17" y="114"/>
                    <a:pt x="31" y="155"/>
                    <a:pt x="0" y="195"/>
                  </a:cubicBezTo>
                  <a:cubicBezTo>
                    <a:pt x="22" y="166"/>
                    <a:pt x="36" y="142"/>
                    <a:pt x="36" y="106"/>
                  </a:cubicBezTo>
                  <a:cubicBezTo>
                    <a:pt x="66" y="122"/>
                    <a:pt x="43" y="192"/>
                    <a:pt x="84" y="197"/>
                  </a:cubicBezTo>
                  <a:cubicBezTo>
                    <a:pt x="80" y="183"/>
                    <a:pt x="69" y="164"/>
                    <a:pt x="71" y="149"/>
                  </a:cubicBezTo>
                  <a:cubicBezTo>
                    <a:pt x="81" y="159"/>
                    <a:pt x="85" y="167"/>
                    <a:pt x="97" y="174"/>
                  </a:cubicBezTo>
                  <a:cubicBezTo>
                    <a:pt x="109" y="181"/>
                    <a:pt x="120" y="193"/>
                    <a:pt x="132" y="200"/>
                  </a:cubicBezTo>
                  <a:cubicBezTo>
                    <a:pt x="146" y="209"/>
                    <a:pt x="195" y="219"/>
                    <a:pt x="201" y="198"/>
                  </a:cubicBezTo>
                  <a:cubicBezTo>
                    <a:pt x="203" y="200"/>
                    <a:pt x="206" y="202"/>
                    <a:pt x="208" y="203"/>
                  </a:cubicBezTo>
                  <a:cubicBezTo>
                    <a:pt x="202" y="197"/>
                    <a:pt x="212" y="184"/>
                    <a:pt x="213" y="177"/>
                  </a:cubicBezTo>
                  <a:cubicBezTo>
                    <a:pt x="214" y="163"/>
                    <a:pt x="209" y="149"/>
                    <a:pt x="206" y="134"/>
                  </a:cubicBezTo>
                  <a:cubicBezTo>
                    <a:pt x="202" y="119"/>
                    <a:pt x="204" y="123"/>
                    <a:pt x="216" y="117"/>
                  </a:cubicBezTo>
                  <a:cubicBezTo>
                    <a:pt x="228" y="111"/>
                    <a:pt x="227" y="110"/>
                    <a:pt x="221" y="98"/>
                  </a:cubicBezTo>
                  <a:cubicBezTo>
                    <a:pt x="219" y="94"/>
                    <a:pt x="211" y="85"/>
                    <a:pt x="210" y="79"/>
                  </a:cubicBezTo>
                  <a:cubicBezTo>
                    <a:pt x="210" y="72"/>
                    <a:pt x="218" y="68"/>
                    <a:pt x="220" y="62"/>
                  </a:cubicBezTo>
                  <a:cubicBezTo>
                    <a:pt x="222" y="51"/>
                    <a:pt x="214" y="47"/>
                    <a:pt x="209" y="41"/>
                  </a:cubicBezTo>
                  <a:cubicBezTo>
                    <a:pt x="199" y="31"/>
                    <a:pt x="201" y="29"/>
                    <a:pt x="188" y="32"/>
                  </a:cubicBezTo>
                  <a:cubicBezTo>
                    <a:pt x="167" y="36"/>
                    <a:pt x="157" y="36"/>
                    <a:pt x="138" y="26"/>
                  </a:cubicBezTo>
                  <a:cubicBezTo>
                    <a:pt x="122" y="20"/>
                    <a:pt x="108" y="16"/>
                    <a:pt x="89" y="11"/>
                  </a:cubicBezTo>
                  <a:cubicBezTo>
                    <a:pt x="78" y="8"/>
                    <a:pt x="45" y="0"/>
                    <a:pt x="36" y="11"/>
                  </a:cubicBezTo>
                  <a:cubicBezTo>
                    <a:pt x="34" y="14"/>
                    <a:pt x="36" y="21"/>
                    <a:pt x="33" y="24"/>
                  </a:cubicBezTo>
                  <a:cubicBezTo>
                    <a:pt x="31" y="27"/>
                    <a:pt x="29" y="30"/>
                    <a:pt x="25" y="32"/>
                  </a:cubicBezTo>
                  <a:cubicBezTo>
                    <a:pt x="21" y="37"/>
                    <a:pt x="13" y="41"/>
                    <a:pt x="7" y="42"/>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179"/>
            <p:cNvSpPr>
              <a:spLocks/>
            </p:cNvSpPr>
            <p:nvPr userDrawn="1"/>
          </p:nvSpPr>
          <p:spPr bwMode="auto">
            <a:xfrm>
              <a:off x="1474591" y="38249"/>
              <a:ext cx="178286" cy="367917"/>
            </a:xfrm>
            <a:custGeom>
              <a:avLst/>
              <a:gdLst>
                <a:gd name="T0" fmla="*/ 104 w 118"/>
                <a:gd name="T1" fmla="*/ 5 h 244"/>
                <a:gd name="T2" fmla="*/ 35 w 118"/>
                <a:gd name="T3" fmla="*/ 78 h 244"/>
                <a:gd name="T4" fmla="*/ 23 w 118"/>
                <a:gd name="T5" fmla="*/ 113 h 244"/>
                <a:gd name="T6" fmla="*/ 18 w 118"/>
                <a:gd name="T7" fmla="*/ 165 h 244"/>
                <a:gd name="T8" fmla="*/ 8 w 118"/>
                <a:gd name="T9" fmla="*/ 208 h 244"/>
                <a:gd name="T10" fmla="*/ 0 w 118"/>
                <a:gd name="T11" fmla="*/ 244 h 244"/>
                <a:gd name="T12" fmla="*/ 14 w 118"/>
                <a:gd name="T13" fmla="*/ 217 h 244"/>
                <a:gd name="T14" fmla="*/ 28 w 118"/>
                <a:gd name="T15" fmla="*/ 188 h 244"/>
                <a:gd name="T16" fmla="*/ 44 w 118"/>
                <a:gd name="T17" fmla="*/ 132 h 244"/>
                <a:gd name="T18" fmla="*/ 54 w 118"/>
                <a:gd name="T19" fmla="*/ 165 h 244"/>
                <a:gd name="T20" fmla="*/ 99 w 118"/>
                <a:gd name="T21" fmla="*/ 76 h 244"/>
                <a:gd name="T22" fmla="*/ 99 w 118"/>
                <a:gd name="T23" fmla="*/ 54 h 244"/>
                <a:gd name="T24" fmla="*/ 111 w 118"/>
                <a:gd name="T25" fmla="*/ 35 h 244"/>
                <a:gd name="T26" fmla="*/ 105 w 11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244">
                  <a:moveTo>
                    <a:pt x="104" y="5"/>
                  </a:moveTo>
                  <a:cubicBezTo>
                    <a:pt x="79" y="18"/>
                    <a:pt x="50" y="49"/>
                    <a:pt x="35" y="78"/>
                  </a:cubicBezTo>
                  <a:cubicBezTo>
                    <a:pt x="31" y="89"/>
                    <a:pt x="27" y="101"/>
                    <a:pt x="23" y="113"/>
                  </a:cubicBezTo>
                  <a:cubicBezTo>
                    <a:pt x="19" y="131"/>
                    <a:pt x="22" y="148"/>
                    <a:pt x="18" y="165"/>
                  </a:cubicBezTo>
                  <a:cubicBezTo>
                    <a:pt x="13" y="179"/>
                    <a:pt x="9" y="193"/>
                    <a:pt x="8" y="208"/>
                  </a:cubicBezTo>
                  <a:cubicBezTo>
                    <a:pt x="6" y="221"/>
                    <a:pt x="6" y="234"/>
                    <a:pt x="0" y="244"/>
                  </a:cubicBezTo>
                  <a:cubicBezTo>
                    <a:pt x="7" y="235"/>
                    <a:pt x="9" y="226"/>
                    <a:pt x="14" y="217"/>
                  </a:cubicBezTo>
                  <a:cubicBezTo>
                    <a:pt x="18" y="205"/>
                    <a:pt x="24" y="197"/>
                    <a:pt x="28" y="188"/>
                  </a:cubicBezTo>
                  <a:cubicBezTo>
                    <a:pt x="37" y="170"/>
                    <a:pt x="39" y="151"/>
                    <a:pt x="44" y="132"/>
                  </a:cubicBezTo>
                  <a:cubicBezTo>
                    <a:pt x="50" y="137"/>
                    <a:pt x="54" y="158"/>
                    <a:pt x="54" y="165"/>
                  </a:cubicBezTo>
                  <a:cubicBezTo>
                    <a:pt x="64" y="135"/>
                    <a:pt x="94" y="110"/>
                    <a:pt x="99" y="76"/>
                  </a:cubicBezTo>
                  <a:cubicBezTo>
                    <a:pt x="100" y="69"/>
                    <a:pt x="97" y="62"/>
                    <a:pt x="99" y="54"/>
                  </a:cubicBezTo>
                  <a:cubicBezTo>
                    <a:pt x="102" y="46"/>
                    <a:pt x="107" y="43"/>
                    <a:pt x="111" y="35"/>
                  </a:cubicBezTo>
                  <a:cubicBezTo>
                    <a:pt x="118" y="23"/>
                    <a:pt x="115" y="10"/>
                    <a:pt x="105" y="0"/>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180"/>
            <p:cNvSpPr>
              <a:spLocks/>
            </p:cNvSpPr>
            <p:nvPr userDrawn="1"/>
          </p:nvSpPr>
          <p:spPr bwMode="auto">
            <a:xfrm>
              <a:off x="1450279" y="-339393"/>
              <a:ext cx="204218" cy="307948"/>
            </a:xfrm>
            <a:custGeom>
              <a:avLst/>
              <a:gdLst>
                <a:gd name="T0" fmla="*/ 127 w 135"/>
                <a:gd name="T1" fmla="*/ 202 h 204"/>
                <a:gd name="T2" fmla="*/ 72 w 135"/>
                <a:gd name="T3" fmla="*/ 173 h 204"/>
                <a:gd name="T4" fmla="*/ 0 w 135"/>
                <a:gd name="T5" fmla="*/ 129 h 204"/>
                <a:gd name="T6" fmla="*/ 48 w 135"/>
                <a:gd name="T7" fmla="*/ 146 h 204"/>
                <a:gd name="T8" fmla="*/ 50 w 135"/>
                <a:gd name="T9" fmla="*/ 140 h 204"/>
                <a:gd name="T10" fmla="*/ 77 w 135"/>
                <a:gd name="T11" fmla="*/ 154 h 204"/>
                <a:gd name="T12" fmla="*/ 51 w 135"/>
                <a:gd name="T13" fmla="*/ 118 h 204"/>
                <a:gd name="T14" fmla="*/ 30 w 135"/>
                <a:gd name="T15" fmla="*/ 74 h 204"/>
                <a:gd name="T16" fmla="*/ 66 w 135"/>
                <a:gd name="T17" fmla="*/ 102 h 204"/>
                <a:gd name="T18" fmla="*/ 66 w 135"/>
                <a:gd name="T19" fmla="*/ 92 h 204"/>
                <a:gd name="T20" fmla="*/ 77 w 135"/>
                <a:gd name="T21" fmla="*/ 98 h 204"/>
                <a:gd name="T22" fmla="*/ 55 w 135"/>
                <a:gd name="T23" fmla="*/ 48 h 204"/>
                <a:gd name="T24" fmla="*/ 34 w 135"/>
                <a:gd name="T25" fmla="*/ 0 h 204"/>
                <a:gd name="T26" fmla="*/ 77 w 135"/>
                <a:gd name="T27" fmla="*/ 45 h 204"/>
                <a:gd name="T28" fmla="*/ 112 w 135"/>
                <a:gd name="T29" fmla="*/ 120 h 204"/>
                <a:gd name="T30" fmla="*/ 120 w 135"/>
                <a:gd name="T31" fmla="*/ 101 h 204"/>
                <a:gd name="T32" fmla="*/ 128 w 135"/>
                <a:gd name="T33" fmla="*/ 130 h 204"/>
                <a:gd name="T34" fmla="*/ 123 w 135"/>
                <a:gd name="T35" fmla="*/ 169 h 204"/>
                <a:gd name="T36" fmla="*/ 126 w 135"/>
                <a:gd name="T3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5" h="204">
                  <a:moveTo>
                    <a:pt x="127" y="202"/>
                  </a:moveTo>
                  <a:cubicBezTo>
                    <a:pt x="110" y="189"/>
                    <a:pt x="93" y="181"/>
                    <a:pt x="72" y="173"/>
                  </a:cubicBezTo>
                  <a:cubicBezTo>
                    <a:pt x="44" y="161"/>
                    <a:pt x="20" y="155"/>
                    <a:pt x="0" y="129"/>
                  </a:cubicBezTo>
                  <a:cubicBezTo>
                    <a:pt x="16" y="132"/>
                    <a:pt x="30" y="143"/>
                    <a:pt x="48" y="146"/>
                  </a:cubicBezTo>
                  <a:cubicBezTo>
                    <a:pt x="47" y="143"/>
                    <a:pt x="48" y="142"/>
                    <a:pt x="50" y="140"/>
                  </a:cubicBezTo>
                  <a:cubicBezTo>
                    <a:pt x="58" y="142"/>
                    <a:pt x="69" y="147"/>
                    <a:pt x="77" y="154"/>
                  </a:cubicBezTo>
                  <a:cubicBezTo>
                    <a:pt x="88" y="142"/>
                    <a:pt x="59" y="125"/>
                    <a:pt x="51" y="118"/>
                  </a:cubicBezTo>
                  <a:cubicBezTo>
                    <a:pt x="38" y="106"/>
                    <a:pt x="32" y="91"/>
                    <a:pt x="30" y="74"/>
                  </a:cubicBezTo>
                  <a:cubicBezTo>
                    <a:pt x="42" y="84"/>
                    <a:pt x="54" y="95"/>
                    <a:pt x="66" y="102"/>
                  </a:cubicBezTo>
                  <a:cubicBezTo>
                    <a:pt x="66" y="100"/>
                    <a:pt x="67" y="95"/>
                    <a:pt x="66" y="92"/>
                  </a:cubicBezTo>
                  <a:cubicBezTo>
                    <a:pt x="71" y="93"/>
                    <a:pt x="74" y="96"/>
                    <a:pt x="77" y="98"/>
                  </a:cubicBezTo>
                  <a:cubicBezTo>
                    <a:pt x="90" y="88"/>
                    <a:pt x="63" y="57"/>
                    <a:pt x="55" y="48"/>
                  </a:cubicBezTo>
                  <a:cubicBezTo>
                    <a:pt x="44" y="33"/>
                    <a:pt x="38" y="18"/>
                    <a:pt x="34" y="0"/>
                  </a:cubicBezTo>
                  <a:cubicBezTo>
                    <a:pt x="55" y="6"/>
                    <a:pt x="68" y="28"/>
                    <a:pt x="77" y="45"/>
                  </a:cubicBezTo>
                  <a:cubicBezTo>
                    <a:pt x="93" y="68"/>
                    <a:pt x="106" y="96"/>
                    <a:pt x="112" y="120"/>
                  </a:cubicBezTo>
                  <a:cubicBezTo>
                    <a:pt x="115" y="114"/>
                    <a:pt x="119" y="108"/>
                    <a:pt x="120" y="101"/>
                  </a:cubicBezTo>
                  <a:cubicBezTo>
                    <a:pt x="131" y="100"/>
                    <a:pt x="130" y="124"/>
                    <a:pt x="128" y="130"/>
                  </a:cubicBezTo>
                  <a:cubicBezTo>
                    <a:pt x="124" y="145"/>
                    <a:pt x="120" y="154"/>
                    <a:pt x="123" y="169"/>
                  </a:cubicBezTo>
                  <a:cubicBezTo>
                    <a:pt x="123" y="179"/>
                    <a:pt x="135" y="196"/>
                    <a:pt x="126" y="204"/>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181"/>
            <p:cNvSpPr>
              <a:spLocks/>
            </p:cNvSpPr>
            <p:nvPr userDrawn="1"/>
          </p:nvSpPr>
          <p:spPr bwMode="auto">
            <a:xfrm>
              <a:off x="1310892" y="-55756"/>
              <a:ext cx="319294" cy="157216"/>
            </a:xfrm>
            <a:custGeom>
              <a:avLst/>
              <a:gdLst>
                <a:gd name="T0" fmla="*/ 110 w 211"/>
                <a:gd name="T1" fmla="*/ 13 h 104"/>
                <a:gd name="T2" fmla="*/ 94 w 211"/>
                <a:gd name="T3" fmla="*/ 11 h 104"/>
                <a:gd name="T4" fmla="*/ 59 w 211"/>
                <a:gd name="T5" fmla="*/ 4 h 104"/>
                <a:gd name="T6" fmla="*/ 29 w 211"/>
                <a:gd name="T7" fmla="*/ 14 h 104"/>
                <a:gd name="T8" fmla="*/ 98 w 211"/>
                <a:gd name="T9" fmla="*/ 29 h 104"/>
                <a:gd name="T10" fmla="*/ 22 w 211"/>
                <a:gd name="T11" fmla="*/ 51 h 104"/>
                <a:gd name="T12" fmla="*/ 75 w 211"/>
                <a:gd name="T13" fmla="*/ 64 h 104"/>
                <a:gd name="T14" fmla="*/ 75 w 211"/>
                <a:gd name="T15" fmla="*/ 64 h 104"/>
                <a:gd name="T16" fmla="*/ 0 w 211"/>
                <a:gd name="T17" fmla="*/ 103 h 104"/>
                <a:gd name="T18" fmla="*/ 31 w 211"/>
                <a:gd name="T19" fmla="*/ 93 h 104"/>
                <a:gd name="T20" fmla="*/ 68 w 211"/>
                <a:gd name="T21" fmla="*/ 84 h 104"/>
                <a:gd name="T22" fmla="*/ 125 w 211"/>
                <a:gd name="T23" fmla="*/ 75 h 104"/>
                <a:gd name="T24" fmla="*/ 121 w 211"/>
                <a:gd name="T25" fmla="*/ 90 h 104"/>
                <a:gd name="T26" fmla="*/ 163 w 211"/>
                <a:gd name="T27" fmla="*/ 64 h 104"/>
                <a:gd name="T28" fmla="*/ 211 w 211"/>
                <a:gd name="T29" fmla="*/ 51 h 104"/>
                <a:gd name="T30" fmla="*/ 202 w 211"/>
                <a:gd name="T31" fmla="*/ 44 h 104"/>
                <a:gd name="T32" fmla="*/ 204 w 211"/>
                <a:gd name="T33" fmla="*/ 28 h 104"/>
                <a:gd name="T34" fmla="*/ 173 w 211"/>
                <a:gd name="T35" fmla="*/ 16 h 104"/>
                <a:gd name="T36" fmla="*/ 116 w 211"/>
                <a:gd name="T3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1" h="104">
                  <a:moveTo>
                    <a:pt x="110" y="13"/>
                  </a:moveTo>
                  <a:cubicBezTo>
                    <a:pt x="105" y="12"/>
                    <a:pt x="100" y="13"/>
                    <a:pt x="94" y="11"/>
                  </a:cubicBezTo>
                  <a:cubicBezTo>
                    <a:pt x="81" y="11"/>
                    <a:pt x="70" y="5"/>
                    <a:pt x="59" y="4"/>
                  </a:cubicBezTo>
                  <a:cubicBezTo>
                    <a:pt x="44" y="0"/>
                    <a:pt x="42" y="9"/>
                    <a:pt x="29" y="14"/>
                  </a:cubicBezTo>
                  <a:cubicBezTo>
                    <a:pt x="52" y="16"/>
                    <a:pt x="77" y="16"/>
                    <a:pt x="98" y="29"/>
                  </a:cubicBezTo>
                  <a:cubicBezTo>
                    <a:pt x="77" y="56"/>
                    <a:pt x="51" y="43"/>
                    <a:pt x="22" y="51"/>
                  </a:cubicBezTo>
                  <a:cubicBezTo>
                    <a:pt x="41" y="56"/>
                    <a:pt x="56" y="63"/>
                    <a:pt x="75" y="64"/>
                  </a:cubicBezTo>
                  <a:cubicBezTo>
                    <a:pt x="75" y="64"/>
                    <a:pt x="75" y="64"/>
                    <a:pt x="75" y="64"/>
                  </a:cubicBezTo>
                  <a:cubicBezTo>
                    <a:pt x="64" y="86"/>
                    <a:pt x="5" y="68"/>
                    <a:pt x="0" y="103"/>
                  </a:cubicBezTo>
                  <a:cubicBezTo>
                    <a:pt x="9" y="104"/>
                    <a:pt x="22" y="94"/>
                    <a:pt x="31" y="93"/>
                  </a:cubicBezTo>
                  <a:cubicBezTo>
                    <a:pt x="43" y="90"/>
                    <a:pt x="57" y="85"/>
                    <a:pt x="68" y="84"/>
                  </a:cubicBezTo>
                  <a:cubicBezTo>
                    <a:pt x="90" y="78"/>
                    <a:pt x="104" y="86"/>
                    <a:pt x="125" y="75"/>
                  </a:cubicBezTo>
                  <a:cubicBezTo>
                    <a:pt x="126" y="81"/>
                    <a:pt x="123" y="84"/>
                    <a:pt x="121" y="90"/>
                  </a:cubicBezTo>
                  <a:cubicBezTo>
                    <a:pt x="134" y="90"/>
                    <a:pt x="151" y="70"/>
                    <a:pt x="163" y="64"/>
                  </a:cubicBezTo>
                  <a:cubicBezTo>
                    <a:pt x="179" y="57"/>
                    <a:pt x="198" y="61"/>
                    <a:pt x="211" y="51"/>
                  </a:cubicBezTo>
                  <a:cubicBezTo>
                    <a:pt x="210" y="50"/>
                    <a:pt x="204" y="48"/>
                    <a:pt x="202" y="44"/>
                  </a:cubicBezTo>
                  <a:cubicBezTo>
                    <a:pt x="200" y="37"/>
                    <a:pt x="205" y="33"/>
                    <a:pt x="204" y="28"/>
                  </a:cubicBezTo>
                  <a:cubicBezTo>
                    <a:pt x="201" y="15"/>
                    <a:pt x="184" y="18"/>
                    <a:pt x="173" y="16"/>
                  </a:cubicBezTo>
                  <a:cubicBezTo>
                    <a:pt x="154" y="14"/>
                    <a:pt x="136" y="8"/>
                    <a:pt x="116" y="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182"/>
            <p:cNvSpPr>
              <a:spLocks/>
            </p:cNvSpPr>
            <p:nvPr userDrawn="1"/>
          </p:nvSpPr>
          <p:spPr bwMode="auto">
            <a:xfrm>
              <a:off x="1659360" y="-292390"/>
              <a:ext cx="290120" cy="294982"/>
            </a:xfrm>
            <a:custGeom>
              <a:avLst/>
              <a:gdLst>
                <a:gd name="T0" fmla="*/ 0 w 193"/>
                <a:gd name="T1" fmla="*/ 164 h 195"/>
                <a:gd name="T2" fmla="*/ 10 w 193"/>
                <a:gd name="T3" fmla="*/ 152 h 195"/>
                <a:gd name="T4" fmla="*/ 23 w 193"/>
                <a:gd name="T5" fmla="*/ 104 h 195"/>
                <a:gd name="T6" fmla="*/ 51 w 193"/>
                <a:gd name="T7" fmla="*/ 55 h 195"/>
                <a:gd name="T8" fmla="*/ 56 w 193"/>
                <a:gd name="T9" fmla="*/ 23 h 195"/>
                <a:gd name="T10" fmla="*/ 74 w 193"/>
                <a:gd name="T11" fmla="*/ 0 h 195"/>
                <a:gd name="T12" fmla="*/ 57 w 193"/>
                <a:gd name="T13" fmla="*/ 70 h 195"/>
                <a:gd name="T14" fmla="*/ 26 w 193"/>
                <a:gd name="T15" fmla="*/ 134 h 195"/>
                <a:gd name="T16" fmla="*/ 58 w 193"/>
                <a:gd name="T17" fmla="*/ 106 h 195"/>
                <a:gd name="T18" fmla="*/ 93 w 193"/>
                <a:gd name="T19" fmla="*/ 80 h 195"/>
                <a:gd name="T20" fmla="*/ 70 w 193"/>
                <a:gd name="T21" fmla="*/ 113 h 195"/>
                <a:gd name="T22" fmla="*/ 84 w 193"/>
                <a:gd name="T23" fmla="*/ 111 h 195"/>
                <a:gd name="T24" fmla="*/ 97 w 193"/>
                <a:gd name="T25" fmla="*/ 123 h 195"/>
                <a:gd name="T26" fmla="*/ 124 w 193"/>
                <a:gd name="T27" fmla="*/ 111 h 195"/>
                <a:gd name="T28" fmla="*/ 166 w 193"/>
                <a:gd name="T29" fmla="*/ 83 h 195"/>
                <a:gd name="T30" fmla="*/ 105 w 193"/>
                <a:gd name="T31" fmla="*/ 155 h 195"/>
                <a:gd name="T32" fmla="*/ 48 w 193"/>
                <a:gd name="T33" fmla="*/ 184 h 195"/>
                <a:gd name="T34" fmla="*/ 3 w 193"/>
                <a:gd name="T35" fmla="*/ 1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3" h="195">
                  <a:moveTo>
                    <a:pt x="0" y="164"/>
                  </a:moveTo>
                  <a:cubicBezTo>
                    <a:pt x="2" y="161"/>
                    <a:pt x="6" y="156"/>
                    <a:pt x="10" y="152"/>
                  </a:cubicBezTo>
                  <a:cubicBezTo>
                    <a:pt x="16" y="137"/>
                    <a:pt x="11" y="120"/>
                    <a:pt x="23" y="104"/>
                  </a:cubicBezTo>
                  <a:cubicBezTo>
                    <a:pt x="36" y="89"/>
                    <a:pt x="49" y="74"/>
                    <a:pt x="51" y="55"/>
                  </a:cubicBezTo>
                  <a:cubicBezTo>
                    <a:pt x="52" y="44"/>
                    <a:pt x="51" y="33"/>
                    <a:pt x="56" y="23"/>
                  </a:cubicBezTo>
                  <a:cubicBezTo>
                    <a:pt x="60" y="14"/>
                    <a:pt x="69" y="6"/>
                    <a:pt x="74" y="0"/>
                  </a:cubicBezTo>
                  <a:cubicBezTo>
                    <a:pt x="65" y="21"/>
                    <a:pt x="62" y="48"/>
                    <a:pt x="57" y="70"/>
                  </a:cubicBezTo>
                  <a:cubicBezTo>
                    <a:pt x="55" y="93"/>
                    <a:pt x="40" y="115"/>
                    <a:pt x="26" y="134"/>
                  </a:cubicBezTo>
                  <a:cubicBezTo>
                    <a:pt x="37" y="125"/>
                    <a:pt x="48" y="115"/>
                    <a:pt x="58" y="106"/>
                  </a:cubicBezTo>
                  <a:cubicBezTo>
                    <a:pt x="68" y="99"/>
                    <a:pt x="79" y="82"/>
                    <a:pt x="93" y="80"/>
                  </a:cubicBezTo>
                  <a:cubicBezTo>
                    <a:pt x="94" y="91"/>
                    <a:pt x="79" y="107"/>
                    <a:pt x="70" y="113"/>
                  </a:cubicBezTo>
                  <a:cubicBezTo>
                    <a:pt x="74" y="113"/>
                    <a:pt x="78" y="112"/>
                    <a:pt x="84" y="111"/>
                  </a:cubicBezTo>
                  <a:cubicBezTo>
                    <a:pt x="80" y="123"/>
                    <a:pt x="79" y="127"/>
                    <a:pt x="97" y="123"/>
                  </a:cubicBezTo>
                  <a:cubicBezTo>
                    <a:pt x="107" y="121"/>
                    <a:pt x="113" y="116"/>
                    <a:pt x="124" y="111"/>
                  </a:cubicBezTo>
                  <a:cubicBezTo>
                    <a:pt x="143" y="103"/>
                    <a:pt x="156" y="106"/>
                    <a:pt x="166" y="83"/>
                  </a:cubicBezTo>
                  <a:cubicBezTo>
                    <a:pt x="193" y="97"/>
                    <a:pt x="117" y="149"/>
                    <a:pt x="105" y="155"/>
                  </a:cubicBezTo>
                  <a:cubicBezTo>
                    <a:pt x="87" y="166"/>
                    <a:pt x="68" y="171"/>
                    <a:pt x="48" y="184"/>
                  </a:cubicBezTo>
                  <a:cubicBezTo>
                    <a:pt x="33" y="193"/>
                    <a:pt x="14" y="195"/>
                    <a:pt x="3" y="17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183"/>
            <p:cNvSpPr>
              <a:spLocks/>
            </p:cNvSpPr>
            <p:nvPr userDrawn="1"/>
          </p:nvSpPr>
          <p:spPr bwMode="auto">
            <a:xfrm>
              <a:off x="1660981" y="-13615"/>
              <a:ext cx="136146" cy="260946"/>
            </a:xfrm>
            <a:custGeom>
              <a:avLst/>
              <a:gdLst>
                <a:gd name="T0" fmla="*/ 5 w 90"/>
                <a:gd name="T1" fmla="*/ 53 h 173"/>
                <a:gd name="T2" fmla="*/ 8 w 90"/>
                <a:gd name="T3" fmla="*/ 79 h 173"/>
                <a:gd name="T4" fmla="*/ 11 w 90"/>
                <a:gd name="T5" fmla="*/ 111 h 173"/>
                <a:gd name="T6" fmla="*/ 0 w 90"/>
                <a:gd name="T7" fmla="*/ 173 h 173"/>
                <a:gd name="T8" fmla="*/ 22 w 90"/>
                <a:gd name="T9" fmla="*/ 122 h 173"/>
                <a:gd name="T10" fmla="*/ 21 w 90"/>
                <a:gd name="T11" fmla="*/ 58 h 173"/>
                <a:gd name="T12" fmla="*/ 36 w 90"/>
                <a:gd name="T13" fmla="*/ 65 h 173"/>
                <a:gd name="T14" fmla="*/ 75 w 90"/>
                <a:gd name="T15" fmla="*/ 73 h 173"/>
                <a:gd name="T16" fmla="*/ 40 w 90"/>
                <a:gd name="T17" fmla="*/ 20 h 173"/>
                <a:gd name="T18" fmla="*/ 90 w 90"/>
                <a:gd name="T19" fmla="*/ 24 h 173"/>
                <a:gd name="T20" fmla="*/ 34 w 90"/>
                <a:gd name="T21" fmla="*/ 6 h 173"/>
                <a:gd name="T22" fmla="*/ 4 w 90"/>
                <a:gd name="T23"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73">
                  <a:moveTo>
                    <a:pt x="5" y="53"/>
                  </a:moveTo>
                  <a:cubicBezTo>
                    <a:pt x="1" y="61"/>
                    <a:pt x="4" y="71"/>
                    <a:pt x="8" y="79"/>
                  </a:cubicBezTo>
                  <a:cubicBezTo>
                    <a:pt x="11" y="91"/>
                    <a:pt x="12" y="99"/>
                    <a:pt x="11" y="111"/>
                  </a:cubicBezTo>
                  <a:cubicBezTo>
                    <a:pt x="11" y="134"/>
                    <a:pt x="7" y="151"/>
                    <a:pt x="0" y="173"/>
                  </a:cubicBezTo>
                  <a:cubicBezTo>
                    <a:pt x="14" y="156"/>
                    <a:pt x="22" y="145"/>
                    <a:pt x="22" y="122"/>
                  </a:cubicBezTo>
                  <a:cubicBezTo>
                    <a:pt x="23" y="105"/>
                    <a:pt x="7" y="73"/>
                    <a:pt x="21" y="58"/>
                  </a:cubicBezTo>
                  <a:cubicBezTo>
                    <a:pt x="26" y="62"/>
                    <a:pt x="32" y="64"/>
                    <a:pt x="36" y="65"/>
                  </a:cubicBezTo>
                  <a:cubicBezTo>
                    <a:pt x="37" y="38"/>
                    <a:pt x="67" y="74"/>
                    <a:pt x="75" y="73"/>
                  </a:cubicBezTo>
                  <a:cubicBezTo>
                    <a:pt x="76" y="48"/>
                    <a:pt x="47" y="38"/>
                    <a:pt x="40" y="20"/>
                  </a:cubicBezTo>
                  <a:cubicBezTo>
                    <a:pt x="56" y="15"/>
                    <a:pt x="75" y="37"/>
                    <a:pt x="90" y="24"/>
                  </a:cubicBezTo>
                  <a:cubicBezTo>
                    <a:pt x="82" y="15"/>
                    <a:pt x="46" y="0"/>
                    <a:pt x="34" y="6"/>
                  </a:cubicBezTo>
                  <a:cubicBezTo>
                    <a:pt x="22" y="11"/>
                    <a:pt x="19" y="35"/>
                    <a:pt x="4" y="3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184"/>
            <p:cNvSpPr>
              <a:spLocks/>
            </p:cNvSpPr>
            <p:nvPr userDrawn="1"/>
          </p:nvSpPr>
          <p:spPr bwMode="auto">
            <a:xfrm>
              <a:off x="1904098" y="-70342"/>
              <a:ext cx="158836" cy="149112"/>
            </a:xfrm>
            <a:custGeom>
              <a:avLst/>
              <a:gdLst>
                <a:gd name="T0" fmla="*/ 0 w 105"/>
                <a:gd name="T1" fmla="*/ 77 h 99"/>
                <a:gd name="T2" fmla="*/ 28 w 105"/>
                <a:gd name="T3" fmla="*/ 64 h 99"/>
                <a:gd name="T4" fmla="*/ 66 w 105"/>
                <a:gd name="T5" fmla="*/ 0 h 99"/>
                <a:gd name="T6" fmla="*/ 105 w 105"/>
                <a:gd name="T7" fmla="*/ 48 h 99"/>
                <a:gd name="T8" fmla="*/ 77 w 105"/>
                <a:gd name="T9" fmla="*/ 56 h 99"/>
                <a:gd name="T10" fmla="*/ 57 w 105"/>
                <a:gd name="T11" fmla="*/ 84 h 99"/>
                <a:gd name="T12" fmla="*/ 10 w 105"/>
                <a:gd name="T13" fmla="*/ 87 h 99"/>
                <a:gd name="T14" fmla="*/ 25 w 105"/>
                <a:gd name="T15" fmla="*/ 67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99">
                  <a:moveTo>
                    <a:pt x="0" y="77"/>
                  </a:moveTo>
                  <a:cubicBezTo>
                    <a:pt x="7" y="71"/>
                    <a:pt x="20" y="70"/>
                    <a:pt x="28" y="64"/>
                  </a:cubicBezTo>
                  <a:cubicBezTo>
                    <a:pt x="49" y="50"/>
                    <a:pt x="57" y="23"/>
                    <a:pt x="66" y="0"/>
                  </a:cubicBezTo>
                  <a:cubicBezTo>
                    <a:pt x="85" y="9"/>
                    <a:pt x="101" y="27"/>
                    <a:pt x="105" y="48"/>
                  </a:cubicBezTo>
                  <a:cubicBezTo>
                    <a:pt x="95" y="42"/>
                    <a:pt x="86" y="50"/>
                    <a:pt x="77" y="56"/>
                  </a:cubicBezTo>
                  <a:cubicBezTo>
                    <a:pt x="95" y="65"/>
                    <a:pt x="65" y="80"/>
                    <a:pt x="57" y="84"/>
                  </a:cubicBezTo>
                  <a:cubicBezTo>
                    <a:pt x="45" y="90"/>
                    <a:pt x="21" y="99"/>
                    <a:pt x="10" y="87"/>
                  </a:cubicBezTo>
                  <a:cubicBezTo>
                    <a:pt x="14" y="81"/>
                    <a:pt x="20" y="73"/>
                    <a:pt x="25" y="6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185"/>
            <p:cNvSpPr>
              <a:spLocks/>
            </p:cNvSpPr>
            <p:nvPr userDrawn="1"/>
          </p:nvSpPr>
          <p:spPr bwMode="auto">
            <a:xfrm>
              <a:off x="1599392" y="-47652"/>
              <a:ext cx="92385" cy="128042"/>
            </a:xfrm>
            <a:custGeom>
              <a:avLst/>
              <a:gdLst>
                <a:gd name="T0" fmla="*/ 8 w 61"/>
                <a:gd name="T1" fmla="*/ 52 h 85"/>
                <a:gd name="T2" fmla="*/ 60 w 61"/>
                <a:gd name="T3" fmla="*/ 37 h 85"/>
                <a:gd name="T4" fmla="*/ 28 w 61"/>
                <a:gd name="T5" fmla="*/ 7 h 85"/>
                <a:gd name="T6" fmla="*/ 12 w 61"/>
                <a:gd name="T7" fmla="*/ 34 h 85"/>
              </a:gdLst>
              <a:ahLst/>
              <a:cxnLst>
                <a:cxn ang="0">
                  <a:pos x="T0" y="T1"/>
                </a:cxn>
                <a:cxn ang="0">
                  <a:pos x="T2" y="T3"/>
                </a:cxn>
                <a:cxn ang="0">
                  <a:pos x="T4" y="T5"/>
                </a:cxn>
                <a:cxn ang="0">
                  <a:pos x="T6" y="T7"/>
                </a:cxn>
              </a:cxnLst>
              <a:rect l="0" t="0" r="r" b="b"/>
              <a:pathLst>
                <a:path w="61" h="85">
                  <a:moveTo>
                    <a:pt x="8" y="52"/>
                  </a:moveTo>
                  <a:cubicBezTo>
                    <a:pt x="13" y="85"/>
                    <a:pt x="59" y="61"/>
                    <a:pt x="60" y="37"/>
                  </a:cubicBezTo>
                  <a:cubicBezTo>
                    <a:pt x="61" y="19"/>
                    <a:pt x="46" y="0"/>
                    <a:pt x="28" y="7"/>
                  </a:cubicBezTo>
                  <a:cubicBezTo>
                    <a:pt x="18" y="9"/>
                    <a:pt x="0" y="23"/>
                    <a:pt x="12" y="34"/>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186"/>
            <p:cNvSpPr>
              <a:spLocks/>
            </p:cNvSpPr>
            <p:nvPr userDrawn="1"/>
          </p:nvSpPr>
          <p:spPr bwMode="auto">
            <a:xfrm>
              <a:off x="1083982" y="-212972"/>
              <a:ext cx="421404" cy="455439"/>
            </a:xfrm>
            <a:custGeom>
              <a:avLst/>
              <a:gdLst>
                <a:gd name="T0" fmla="*/ 279 w 279"/>
                <a:gd name="T1" fmla="*/ 256 h 302"/>
                <a:gd name="T2" fmla="*/ 195 w 279"/>
                <a:gd name="T3" fmla="*/ 294 h 302"/>
                <a:gd name="T4" fmla="*/ 137 w 279"/>
                <a:gd name="T5" fmla="*/ 279 h 302"/>
                <a:gd name="T6" fmla="*/ 83 w 279"/>
                <a:gd name="T7" fmla="*/ 250 h 302"/>
                <a:gd name="T8" fmla="*/ 34 w 279"/>
                <a:gd name="T9" fmla="*/ 214 h 302"/>
                <a:gd name="T10" fmla="*/ 11 w 279"/>
                <a:gd name="T11" fmla="*/ 162 h 302"/>
                <a:gd name="T12" fmla="*/ 30 w 279"/>
                <a:gd name="T13" fmla="*/ 141 h 302"/>
                <a:gd name="T14" fmla="*/ 44 w 279"/>
                <a:gd name="T15" fmla="*/ 110 h 302"/>
                <a:gd name="T16" fmla="*/ 72 w 279"/>
                <a:gd name="T17" fmla="*/ 64 h 302"/>
                <a:gd name="T18" fmla="*/ 141 w 279"/>
                <a:gd name="T19" fmla="*/ 19 h 302"/>
                <a:gd name="T20" fmla="*/ 215 w 279"/>
                <a:gd name="T21" fmla="*/ 21 h 302"/>
                <a:gd name="T22" fmla="*/ 168 w 279"/>
                <a:gd name="T23" fmla="*/ 23 h 302"/>
                <a:gd name="T24" fmla="*/ 189 w 279"/>
                <a:gd name="T25" fmla="*/ 31 h 302"/>
                <a:gd name="T26" fmla="*/ 126 w 279"/>
                <a:gd name="T27" fmla="*/ 52 h 302"/>
                <a:gd name="T28" fmla="*/ 100 w 279"/>
                <a:gd name="T29" fmla="*/ 66 h 302"/>
                <a:gd name="T30" fmla="*/ 106 w 279"/>
                <a:gd name="T31" fmla="*/ 90 h 302"/>
                <a:gd name="T32" fmla="*/ 67 w 279"/>
                <a:gd name="T33" fmla="*/ 135 h 302"/>
                <a:gd name="T34" fmla="*/ 19 w 279"/>
                <a:gd name="T35" fmla="*/ 168 h 302"/>
                <a:gd name="T36" fmla="*/ 40 w 279"/>
                <a:gd name="T37" fmla="*/ 187 h 302"/>
                <a:gd name="T38" fmla="*/ 76 w 279"/>
                <a:gd name="T39" fmla="*/ 202 h 302"/>
                <a:gd name="T40" fmla="*/ 106 w 279"/>
                <a:gd name="T41" fmla="*/ 218 h 302"/>
                <a:gd name="T42" fmla="*/ 118 w 279"/>
                <a:gd name="T43" fmla="*/ 232 h 302"/>
                <a:gd name="T44" fmla="*/ 134 w 279"/>
                <a:gd name="T45" fmla="*/ 237 h 302"/>
                <a:gd name="T46" fmla="*/ 118 w 279"/>
                <a:gd name="T47" fmla="*/ 241 h 302"/>
                <a:gd name="T48" fmla="*/ 118 w 279"/>
                <a:gd name="T49" fmla="*/ 241 h 302"/>
                <a:gd name="T50" fmla="*/ 159 w 279"/>
                <a:gd name="T51" fmla="*/ 256 h 302"/>
                <a:gd name="T52" fmla="*/ 203 w 279"/>
                <a:gd name="T53" fmla="*/ 257 h 302"/>
                <a:gd name="T54" fmla="*/ 238 w 279"/>
                <a:gd name="T55" fmla="*/ 277 h 302"/>
                <a:gd name="T56" fmla="*/ 277 w 279"/>
                <a:gd name="T57" fmla="*/ 26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9" h="302">
                  <a:moveTo>
                    <a:pt x="279" y="256"/>
                  </a:moveTo>
                  <a:cubicBezTo>
                    <a:pt x="256" y="276"/>
                    <a:pt x="229" y="302"/>
                    <a:pt x="195" y="294"/>
                  </a:cubicBezTo>
                  <a:cubicBezTo>
                    <a:pt x="179" y="289"/>
                    <a:pt x="152" y="288"/>
                    <a:pt x="137" y="279"/>
                  </a:cubicBezTo>
                  <a:cubicBezTo>
                    <a:pt x="120" y="268"/>
                    <a:pt x="102" y="259"/>
                    <a:pt x="83" y="250"/>
                  </a:cubicBezTo>
                  <a:cubicBezTo>
                    <a:pt x="64" y="240"/>
                    <a:pt x="48" y="231"/>
                    <a:pt x="34" y="214"/>
                  </a:cubicBezTo>
                  <a:cubicBezTo>
                    <a:pt x="20" y="199"/>
                    <a:pt x="0" y="183"/>
                    <a:pt x="11" y="162"/>
                  </a:cubicBezTo>
                  <a:cubicBezTo>
                    <a:pt x="16" y="153"/>
                    <a:pt x="24" y="149"/>
                    <a:pt x="30" y="141"/>
                  </a:cubicBezTo>
                  <a:cubicBezTo>
                    <a:pt x="37" y="132"/>
                    <a:pt x="40" y="119"/>
                    <a:pt x="44" y="110"/>
                  </a:cubicBezTo>
                  <a:cubicBezTo>
                    <a:pt x="53" y="94"/>
                    <a:pt x="61" y="78"/>
                    <a:pt x="72" y="64"/>
                  </a:cubicBezTo>
                  <a:cubicBezTo>
                    <a:pt x="91" y="39"/>
                    <a:pt x="116" y="35"/>
                    <a:pt x="141" y="19"/>
                  </a:cubicBezTo>
                  <a:cubicBezTo>
                    <a:pt x="163" y="7"/>
                    <a:pt x="194" y="0"/>
                    <a:pt x="215" y="21"/>
                  </a:cubicBezTo>
                  <a:cubicBezTo>
                    <a:pt x="203" y="17"/>
                    <a:pt x="180" y="14"/>
                    <a:pt x="168" y="23"/>
                  </a:cubicBezTo>
                  <a:cubicBezTo>
                    <a:pt x="175" y="28"/>
                    <a:pt x="182" y="28"/>
                    <a:pt x="189" y="31"/>
                  </a:cubicBezTo>
                  <a:cubicBezTo>
                    <a:pt x="183" y="46"/>
                    <a:pt x="141" y="49"/>
                    <a:pt x="126" y="52"/>
                  </a:cubicBezTo>
                  <a:cubicBezTo>
                    <a:pt x="116" y="55"/>
                    <a:pt x="106" y="55"/>
                    <a:pt x="100" y="66"/>
                  </a:cubicBezTo>
                  <a:cubicBezTo>
                    <a:pt x="95" y="79"/>
                    <a:pt x="112" y="77"/>
                    <a:pt x="106" y="90"/>
                  </a:cubicBezTo>
                  <a:cubicBezTo>
                    <a:pt x="103" y="105"/>
                    <a:pt x="80" y="128"/>
                    <a:pt x="67" y="135"/>
                  </a:cubicBezTo>
                  <a:cubicBezTo>
                    <a:pt x="51" y="146"/>
                    <a:pt x="34" y="155"/>
                    <a:pt x="19" y="168"/>
                  </a:cubicBezTo>
                  <a:cubicBezTo>
                    <a:pt x="27" y="174"/>
                    <a:pt x="32" y="181"/>
                    <a:pt x="40" y="187"/>
                  </a:cubicBezTo>
                  <a:cubicBezTo>
                    <a:pt x="52" y="193"/>
                    <a:pt x="62" y="196"/>
                    <a:pt x="76" y="202"/>
                  </a:cubicBezTo>
                  <a:cubicBezTo>
                    <a:pt x="86" y="205"/>
                    <a:pt x="98" y="212"/>
                    <a:pt x="106" y="218"/>
                  </a:cubicBezTo>
                  <a:cubicBezTo>
                    <a:pt x="111" y="221"/>
                    <a:pt x="113" y="228"/>
                    <a:pt x="118" y="232"/>
                  </a:cubicBezTo>
                  <a:cubicBezTo>
                    <a:pt x="123" y="235"/>
                    <a:pt x="129" y="233"/>
                    <a:pt x="134" y="237"/>
                  </a:cubicBezTo>
                  <a:cubicBezTo>
                    <a:pt x="129" y="240"/>
                    <a:pt x="123" y="241"/>
                    <a:pt x="118" y="241"/>
                  </a:cubicBezTo>
                  <a:cubicBezTo>
                    <a:pt x="118" y="241"/>
                    <a:pt x="118" y="241"/>
                    <a:pt x="118" y="241"/>
                  </a:cubicBezTo>
                  <a:cubicBezTo>
                    <a:pt x="130" y="251"/>
                    <a:pt x="143" y="254"/>
                    <a:pt x="159" y="256"/>
                  </a:cubicBezTo>
                  <a:cubicBezTo>
                    <a:pt x="173" y="257"/>
                    <a:pt x="190" y="252"/>
                    <a:pt x="203" y="257"/>
                  </a:cubicBezTo>
                  <a:cubicBezTo>
                    <a:pt x="217" y="263"/>
                    <a:pt x="223" y="277"/>
                    <a:pt x="238" y="277"/>
                  </a:cubicBezTo>
                  <a:cubicBezTo>
                    <a:pt x="251" y="276"/>
                    <a:pt x="265" y="265"/>
                    <a:pt x="277" y="262"/>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187"/>
            <p:cNvSpPr>
              <a:spLocks/>
            </p:cNvSpPr>
            <p:nvPr userDrawn="1"/>
          </p:nvSpPr>
          <p:spPr bwMode="auto">
            <a:xfrm>
              <a:off x="1641532" y="-439881"/>
              <a:ext cx="401954" cy="116696"/>
            </a:xfrm>
            <a:custGeom>
              <a:avLst/>
              <a:gdLst>
                <a:gd name="T0" fmla="*/ 7 w 266"/>
                <a:gd name="T1" fmla="*/ 41 h 77"/>
                <a:gd name="T2" fmla="*/ 38 w 266"/>
                <a:gd name="T3" fmla="*/ 77 h 77"/>
                <a:gd name="T4" fmla="*/ 38 w 266"/>
                <a:gd name="T5" fmla="*/ 77 h 77"/>
                <a:gd name="T6" fmla="*/ 70 w 266"/>
                <a:gd name="T7" fmla="*/ 47 h 77"/>
                <a:gd name="T8" fmla="*/ 111 w 266"/>
                <a:gd name="T9" fmla="*/ 46 h 77"/>
                <a:gd name="T10" fmla="*/ 151 w 266"/>
                <a:gd name="T11" fmla="*/ 34 h 77"/>
                <a:gd name="T12" fmla="*/ 191 w 266"/>
                <a:gd name="T13" fmla="*/ 43 h 77"/>
                <a:gd name="T14" fmla="*/ 234 w 266"/>
                <a:gd name="T15" fmla="*/ 33 h 77"/>
                <a:gd name="T16" fmla="*/ 266 w 266"/>
                <a:gd name="T17" fmla="*/ 50 h 77"/>
                <a:gd name="T18" fmla="*/ 127 w 266"/>
                <a:gd name="T19" fmla="*/ 3 h 77"/>
                <a:gd name="T20" fmla="*/ 0 w 266"/>
                <a:gd name="T21" fmla="*/ 4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77">
                  <a:moveTo>
                    <a:pt x="7" y="41"/>
                  </a:moveTo>
                  <a:cubicBezTo>
                    <a:pt x="20" y="51"/>
                    <a:pt x="30" y="61"/>
                    <a:pt x="38" y="77"/>
                  </a:cubicBezTo>
                  <a:cubicBezTo>
                    <a:pt x="38" y="77"/>
                    <a:pt x="38" y="77"/>
                    <a:pt x="38" y="77"/>
                  </a:cubicBezTo>
                  <a:cubicBezTo>
                    <a:pt x="48" y="63"/>
                    <a:pt x="56" y="53"/>
                    <a:pt x="70" y="47"/>
                  </a:cubicBezTo>
                  <a:cubicBezTo>
                    <a:pt x="77" y="45"/>
                    <a:pt x="128" y="21"/>
                    <a:pt x="111" y="46"/>
                  </a:cubicBezTo>
                  <a:cubicBezTo>
                    <a:pt x="126" y="47"/>
                    <a:pt x="136" y="33"/>
                    <a:pt x="151" y="34"/>
                  </a:cubicBezTo>
                  <a:cubicBezTo>
                    <a:pt x="167" y="36"/>
                    <a:pt x="175" y="45"/>
                    <a:pt x="191" y="43"/>
                  </a:cubicBezTo>
                  <a:cubicBezTo>
                    <a:pt x="204" y="42"/>
                    <a:pt x="220" y="32"/>
                    <a:pt x="234" y="33"/>
                  </a:cubicBezTo>
                  <a:cubicBezTo>
                    <a:pt x="245" y="34"/>
                    <a:pt x="260" y="45"/>
                    <a:pt x="266" y="50"/>
                  </a:cubicBezTo>
                  <a:cubicBezTo>
                    <a:pt x="234" y="3"/>
                    <a:pt x="178" y="2"/>
                    <a:pt x="127" y="3"/>
                  </a:cubicBezTo>
                  <a:cubicBezTo>
                    <a:pt x="82" y="6"/>
                    <a:pt x="32" y="0"/>
                    <a:pt x="0" y="41"/>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188"/>
            <p:cNvSpPr>
              <a:spLocks/>
            </p:cNvSpPr>
            <p:nvPr userDrawn="1"/>
          </p:nvSpPr>
          <p:spPr bwMode="auto">
            <a:xfrm>
              <a:off x="1560492" y="245708"/>
              <a:ext cx="427887" cy="160458"/>
            </a:xfrm>
            <a:custGeom>
              <a:avLst/>
              <a:gdLst>
                <a:gd name="T0" fmla="*/ 0 w 284"/>
                <a:gd name="T1" fmla="*/ 86 h 106"/>
                <a:gd name="T2" fmla="*/ 28 w 284"/>
                <a:gd name="T3" fmla="*/ 66 h 106"/>
                <a:gd name="T4" fmla="*/ 81 w 284"/>
                <a:gd name="T5" fmla="*/ 0 h 106"/>
                <a:gd name="T6" fmla="*/ 100 w 284"/>
                <a:gd name="T7" fmla="*/ 34 h 106"/>
                <a:gd name="T8" fmla="*/ 126 w 284"/>
                <a:gd name="T9" fmla="*/ 52 h 106"/>
                <a:gd name="T10" fmla="*/ 121 w 284"/>
                <a:gd name="T11" fmla="*/ 33 h 106"/>
                <a:gd name="T12" fmla="*/ 151 w 284"/>
                <a:gd name="T13" fmla="*/ 59 h 106"/>
                <a:gd name="T14" fmla="*/ 164 w 284"/>
                <a:gd name="T15" fmla="*/ 71 h 106"/>
                <a:gd name="T16" fmla="*/ 185 w 284"/>
                <a:gd name="T17" fmla="*/ 67 h 106"/>
                <a:gd name="T18" fmla="*/ 159 w 284"/>
                <a:gd name="T19" fmla="*/ 20 h 106"/>
                <a:gd name="T20" fmla="*/ 213 w 284"/>
                <a:gd name="T21" fmla="*/ 56 h 106"/>
                <a:gd name="T22" fmla="*/ 284 w 284"/>
                <a:gd name="T23" fmla="*/ 61 h 106"/>
                <a:gd name="T24" fmla="*/ 220 w 284"/>
                <a:gd name="T25" fmla="*/ 92 h 106"/>
                <a:gd name="T26" fmla="*/ 142 w 284"/>
                <a:gd name="T27" fmla="*/ 94 h 106"/>
                <a:gd name="T28" fmla="*/ 60 w 284"/>
                <a:gd name="T29" fmla="*/ 99 h 106"/>
                <a:gd name="T30" fmla="*/ 8 w 284"/>
                <a:gd name="T31" fmla="*/ 7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106">
                  <a:moveTo>
                    <a:pt x="0" y="86"/>
                  </a:moveTo>
                  <a:cubicBezTo>
                    <a:pt x="7" y="78"/>
                    <a:pt x="20" y="70"/>
                    <a:pt x="28" y="66"/>
                  </a:cubicBezTo>
                  <a:cubicBezTo>
                    <a:pt x="55" y="50"/>
                    <a:pt x="62" y="22"/>
                    <a:pt x="81" y="0"/>
                  </a:cubicBezTo>
                  <a:cubicBezTo>
                    <a:pt x="85" y="18"/>
                    <a:pt x="86" y="24"/>
                    <a:pt x="100" y="34"/>
                  </a:cubicBezTo>
                  <a:cubicBezTo>
                    <a:pt x="106" y="39"/>
                    <a:pt x="118" y="50"/>
                    <a:pt x="126" y="52"/>
                  </a:cubicBezTo>
                  <a:cubicBezTo>
                    <a:pt x="127" y="45"/>
                    <a:pt x="120" y="40"/>
                    <a:pt x="121" y="33"/>
                  </a:cubicBezTo>
                  <a:cubicBezTo>
                    <a:pt x="132" y="39"/>
                    <a:pt x="143" y="50"/>
                    <a:pt x="151" y="59"/>
                  </a:cubicBezTo>
                  <a:cubicBezTo>
                    <a:pt x="156" y="65"/>
                    <a:pt x="157" y="71"/>
                    <a:pt x="164" y="71"/>
                  </a:cubicBezTo>
                  <a:cubicBezTo>
                    <a:pt x="170" y="73"/>
                    <a:pt x="182" y="68"/>
                    <a:pt x="185" y="67"/>
                  </a:cubicBezTo>
                  <a:cubicBezTo>
                    <a:pt x="177" y="51"/>
                    <a:pt x="164" y="39"/>
                    <a:pt x="159" y="20"/>
                  </a:cubicBezTo>
                  <a:cubicBezTo>
                    <a:pt x="178" y="34"/>
                    <a:pt x="187" y="54"/>
                    <a:pt x="213" y="56"/>
                  </a:cubicBezTo>
                  <a:cubicBezTo>
                    <a:pt x="235" y="61"/>
                    <a:pt x="264" y="48"/>
                    <a:pt x="284" y="61"/>
                  </a:cubicBezTo>
                  <a:cubicBezTo>
                    <a:pt x="266" y="75"/>
                    <a:pt x="244" y="91"/>
                    <a:pt x="220" y="92"/>
                  </a:cubicBezTo>
                  <a:cubicBezTo>
                    <a:pt x="194" y="94"/>
                    <a:pt x="168" y="92"/>
                    <a:pt x="142" y="94"/>
                  </a:cubicBezTo>
                  <a:cubicBezTo>
                    <a:pt x="113" y="99"/>
                    <a:pt x="89" y="106"/>
                    <a:pt x="60" y="99"/>
                  </a:cubicBezTo>
                  <a:cubicBezTo>
                    <a:pt x="43" y="96"/>
                    <a:pt x="25" y="87"/>
                    <a:pt x="8" y="79"/>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206"/>
            <p:cNvSpPr>
              <a:spLocks/>
            </p:cNvSpPr>
            <p:nvPr userDrawn="1"/>
          </p:nvSpPr>
          <p:spPr bwMode="auto">
            <a:xfrm>
              <a:off x="1973564" y="124151"/>
              <a:ext cx="320914" cy="379262"/>
            </a:xfrm>
            <a:custGeom>
              <a:avLst/>
              <a:gdLst>
                <a:gd name="T0" fmla="*/ 8 w 213"/>
                <a:gd name="T1" fmla="*/ 136 h 252"/>
                <a:gd name="T2" fmla="*/ 12 w 213"/>
                <a:gd name="T3" fmla="*/ 50 h 252"/>
                <a:gd name="T4" fmla="*/ 36 w 213"/>
                <a:gd name="T5" fmla="*/ 25 h 252"/>
                <a:gd name="T6" fmla="*/ 56 w 213"/>
                <a:gd name="T7" fmla="*/ 20 h 252"/>
                <a:gd name="T8" fmla="*/ 69 w 213"/>
                <a:gd name="T9" fmla="*/ 15 h 252"/>
                <a:gd name="T10" fmla="*/ 142 w 213"/>
                <a:gd name="T11" fmla="*/ 33 h 252"/>
                <a:gd name="T12" fmla="*/ 132 w 213"/>
                <a:gd name="T13" fmla="*/ 124 h 252"/>
                <a:gd name="T14" fmla="*/ 210 w 213"/>
                <a:gd name="T15" fmla="*/ 178 h 252"/>
                <a:gd name="T16" fmla="*/ 206 w 213"/>
                <a:gd name="T17" fmla="*/ 207 h 252"/>
                <a:gd name="T18" fmla="*/ 184 w 213"/>
                <a:gd name="T19" fmla="*/ 215 h 252"/>
                <a:gd name="T20" fmla="*/ 182 w 213"/>
                <a:gd name="T21" fmla="*/ 232 h 252"/>
                <a:gd name="T22" fmla="*/ 172 w 213"/>
                <a:gd name="T23" fmla="*/ 241 h 252"/>
                <a:gd name="T24" fmla="*/ 145 w 213"/>
                <a:gd name="T25" fmla="*/ 249 h 252"/>
                <a:gd name="T26" fmla="*/ 94 w 213"/>
                <a:gd name="T27" fmla="*/ 239 h 252"/>
                <a:gd name="T28" fmla="*/ 54 w 213"/>
                <a:gd name="T29" fmla="*/ 209 h 252"/>
                <a:gd name="T30" fmla="*/ 21 w 213"/>
                <a:gd name="T31" fmla="*/ 170 h 252"/>
                <a:gd name="T32" fmla="*/ 7 w 213"/>
                <a:gd name="T33" fmla="*/ 14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3" h="252">
                  <a:moveTo>
                    <a:pt x="8" y="136"/>
                  </a:moveTo>
                  <a:cubicBezTo>
                    <a:pt x="0" y="112"/>
                    <a:pt x="3" y="74"/>
                    <a:pt x="12" y="50"/>
                  </a:cubicBezTo>
                  <a:cubicBezTo>
                    <a:pt x="17" y="41"/>
                    <a:pt x="27" y="31"/>
                    <a:pt x="36" y="25"/>
                  </a:cubicBezTo>
                  <a:cubicBezTo>
                    <a:pt x="43" y="20"/>
                    <a:pt x="48" y="21"/>
                    <a:pt x="56" y="20"/>
                  </a:cubicBezTo>
                  <a:cubicBezTo>
                    <a:pt x="66" y="20"/>
                    <a:pt x="61" y="21"/>
                    <a:pt x="69" y="15"/>
                  </a:cubicBezTo>
                  <a:cubicBezTo>
                    <a:pt x="91" y="0"/>
                    <a:pt x="128" y="11"/>
                    <a:pt x="142" y="33"/>
                  </a:cubicBezTo>
                  <a:cubicBezTo>
                    <a:pt x="155" y="56"/>
                    <a:pt x="144" y="102"/>
                    <a:pt x="132" y="124"/>
                  </a:cubicBezTo>
                  <a:cubicBezTo>
                    <a:pt x="163" y="108"/>
                    <a:pt x="204" y="148"/>
                    <a:pt x="210" y="178"/>
                  </a:cubicBezTo>
                  <a:cubicBezTo>
                    <a:pt x="212" y="188"/>
                    <a:pt x="213" y="198"/>
                    <a:pt x="206" y="207"/>
                  </a:cubicBezTo>
                  <a:cubicBezTo>
                    <a:pt x="200" y="213"/>
                    <a:pt x="189" y="210"/>
                    <a:pt x="184" y="215"/>
                  </a:cubicBezTo>
                  <a:cubicBezTo>
                    <a:pt x="182" y="219"/>
                    <a:pt x="184" y="228"/>
                    <a:pt x="182" y="232"/>
                  </a:cubicBezTo>
                  <a:cubicBezTo>
                    <a:pt x="179" y="236"/>
                    <a:pt x="176" y="238"/>
                    <a:pt x="172" y="241"/>
                  </a:cubicBezTo>
                  <a:cubicBezTo>
                    <a:pt x="163" y="247"/>
                    <a:pt x="155" y="248"/>
                    <a:pt x="145" y="249"/>
                  </a:cubicBezTo>
                  <a:cubicBezTo>
                    <a:pt x="128" y="252"/>
                    <a:pt x="110" y="250"/>
                    <a:pt x="94" y="239"/>
                  </a:cubicBezTo>
                  <a:cubicBezTo>
                    <a:pt x="82" y="231"/>
                    <a:pt x="64" y="221"/>
                    <a:pt x="54" y="209"/>
                  </a:cubicBezTo>
                  <a:cubicBezTo>
                    <a:pt x="43" y="196"/>
                    <a:pt x="36" y="181"/>
                    <a:pt x="21" y="170"/>
                  </a:cubicBezTo>
                  <a:cubicBezTo>
                    <a:pt x="9" y="163"/>
                    <a:pt x="0" y="155"/>
                    <a:pt x="7" y="141"/>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207"/>
            <p:cNvSpPr>
              <a:spLocks/>
            </p:cNvSpPr>
            <p:nvPr userDrawn="1"/>
          </p:nvSpPr>
          <p:spPr bwMode="auto">
            <a:xfrm>
              <a:off x="1971943" y="130634"/>
              <a:ext cx="246359" cy="324156"/>
            </a:xfrm>
            <a:custGeom>
              <a:avLst/>
              <a:gdLst>
                <a:gd name="T0" fmla="*/ 11 w 163"/>
                <a:gd name="T1" fmla="*/ 149 h 214"/>
                <a:gd name="T2" fmla="*/ 8 w 163"/>
                <a:gd name="T3" fmla="*/ 87 h 214"/>
                <a:gd name="T4" fmla="*/ 47 w 163"/>
                <a:gd name="T5" fmla="*/ 47 h 214"/>
                <a:gd name="T6" fmla="*/ 91 w 163"/>
                <a:gd name="T7" fmla="*/ 37 h 214"/>
                <a:gd name="T8" fmla="*/ 90 w 163"/>
                <a:gd name="T9" fmla="*/ 79 h 214"/>
                <a:gd name="T10" fmla="*/ 109 w 163"/>
                <a:gd name="T11" fmla="*/ 79 h 214"/>
                <a:gd name="T12" fmla="*/ 110 w 163"/>
                <a:gd name="T13" fmla="*/ 96 h 214"/>
                <a:gd name="T14" fmla="*/ 124 w 163"/>
                <a:gd name="T15" fmla="*/ 129 h 214"/>
                <a:gd name="T16" fmla="*/ 130 w 163"/>
                <a:gd name="T17" fmla="*/ 161 h 214"/>
                <a:gd name="T18" fmla="*/ 163 w 163"/>
                <a:gd name="T19" fmla="*/ 181 h 214"/>
                <a:gd name="T20" fmla="*/ 133 w 163"/>
                <a:gd name="T21" fmla="*/ 185 h 214"/>
                <a:gd name="T22" fmla="*/ 122 w 163"/>
                <a:gd name="T23" fmla="*/ 203 h 214"/>
                <a:gd name="T24" fmla="*/ 64 w 163"/>
                <a:gd name="T25" fmla="*/ 202 h 214"/>
                <a:gd name="T26" fmla="*/ 28 w 163"/>
                <a:gd name="T27" fmla="*/ 168 h 214"/>
                <a:gd name="T28" fmla="*/ 11 w 163"/>
                <a:gd name="T29" fmla="*/ 14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214">
                  <a:moveTo>
                    <a:pt x="11" y="149"/>
                  </a:moveTo>
                  <a:cubicBezTo>
                    <a:pt x="0" y="137"/>
                    <a:pt x="6" y="102"/>
                    <a:pt x="8" y="87"/>
                  </a:cubicBezTo>
                  <a:cubicBezTo>
                    <a:pt x="10" y="71"/>
                    <a:pt x="32" y="0"/>
                    <a:pt x="47" y="47"/>
                  </a:cubicBezTo>
                  <a:cubicBezTo>
                    <a:pt x="62" y="41"/>
                    <a:pt x="73" y="26"/>
                    <a:pt x="91" y="37"/>
                  </a:cubicBezTo>
                  <a:cubicBezTo>
                    <a:pt x="110" y="49"/>
                    <a:pt x="99" y="65"/>
                    <a:pt x="90" y="79"/>
                  </a:cubicBezTo>
                  <a:cubicBezTo>
                    <a:pt x="94" y="79"/>
                    <a:pt x="106" y="75"/>
                    <a:pt x="109" y="79"/>
                  </a:cubicBezTo>
                  <a:cubicBezTo>
                    <a:pt x="111" y="82"/>
                    <a:pt x="109" y="90"/>
                    <a:pt x="110" y="96"/>
                  </a:cubicBezTo>
                  <a:cubicBezTo>
                    <a:pt x="115" y="109"/>
                    <a:pt x="126" y="112"/>
                    <a:pt x="124" y="129"/>
                  </a:cubicBezTo>
                  <a:cubicBezTo>
                    <a:pt x="125" y="141"/>
                    <a:pt x="119" y="152"/>
                    <a:pt x="130" y="161"/>
                  </a:cubicBezTo>
                  <a:cubicBezTo>
                    <a:pt x="140" y="169"/>
                    <a:pt x="159" y="169"/>
                    <a:pt x="163" y="181"/>
                  </a:cubicBezTo>
                  <a:cubicBezTo>
                    <a:pt x="154" y="187"/>
                    <a:pt x="143" y="180"/>
                    <a:pt x="133" y="185"/>
                  </a:cubicBezTo>
                  <a:cubicBezTo>
                    <a:pt x="126" y="189"/>
                    <a:pt x="128" y="196"/>
                    <a:pt x="122" y="203"/>
                  </a:cubicBezTo>
                  <a:cubicBezTo>
                    <a:pt x="109" y="214"/>
                    <a:pt x="79" y="209"/>
                    <a:pt x="64" y="202"/>
                  </a:cubicBezTo>
                  <a:cubicBezTo>
                    <a:pt x="50" y="195"/>
                    <a:pt x="37" y="181"/>
                    <a:pt x="28" y="168"/>
                  </a:cubicBezTo>
                  <a:cubicBezTo>
                    <a:pt x="24" y="162"/>
                    <a:pt x="9" y="147"/>
                    <a:pt x="11" y="141"/>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08"/>
            <p:cNvSpPr>
              <a:spLocks/>
            </p:cNvSpPr>
            <p:nvPr userDrawn="1"/>
          </p:nvSpPr>
          <p:spPr bwMode="auto">
            <a:xfrm>
              <a:off x="2007601" y="284608"/>
              <a:ext cx="144249" cy="129662"/>
            </a:xfrm>
            <a:custGeom>
              <a:avLst/>
              <a:gdLst>
                <a:gd name="T0" fmla="*/ 12 w 95"/>
                <a:gd name="T1" fmla="*/ 47 h 86"/>
                <a:gd name="T2" fmla="*/ 19 w 95"/>
                <a:gd name="T3" fmla="*/ 17 h 86"/>
                <a:gd name="T4" fmla="*/ 51 w 95"/>
                <a:gd name="T5" fmla="*/ 18 h 86"/>
                <a:gd name="T6" fmla="*/ 74 w 95"/>
                <a:gd name="T7" fmla="*/ 19 h 86"/>
                <a:gd name="T8" fmla="*/ 57 w 95"/>
                <a:gd name="T9" fmla="*/ 38 h 86"/>
                <a:gd name="T10" fmla="*/ 85 w 95"/>
                <a:gd name="T11" fmla="*/ 72 h 86"/>
                <a:gd name="T12" fmla="*/ 34 w 95"/>
                <a:gd name="T13" fmla="*/ 60 h 86"/>
                <a:gd name="T14" fmla="*/ 11 w 95"/>
                <a:gd name="T15" fmla="*/ 42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86">
                  <a:moveTo>
                    <a:pt x="12" y="47"/>
                  </a:moveTo>
                  <a:cubicBezTo>
                    <a:pt x="8" y="37"/>
                    <a:pt x="12" y="26"/>
                    <a:pt x="19" y="17"/>
                  </a:cubicBezTo>
                  <a:cubicBezTo>
                    <a:pt x="31" y="0"/>
                    <a:pt x="39" y="3"/>
                    <a:pt x="51" y="18"/>
                  </a:cubicBezTo>
                  <a:cubicBezTo>
                    <a:pt x="59" y="13"/>
                    <a:pt x="73" y="5"/>
                    <a:pt x="74" y="19"/>
                  </a:cubicBezTo>
                  <a:cubicBezTo>
                    <a:pt x="76" y="28"/>
                    <a:pt x="64" y="33"/>
                    <a:pt x="57" y="38"/>
                  </a:cubicBezTo>
                  <a:cubicBezTo>
                    <a:pt x="59" y="47"/>
                    <a:pt x="95" y="56"/>
                    <a:pt x="85" y="72"/>
                  </a:cubicBezTo>
                  <a:cubicBezTo>
                    <a:pt x="73" y="86"/>
                    <a:pt x="45" y="65"/>
                    <a:pt x="34" y="60"/>
                  </a:cubicBezTo>
                  <a:cubicBezTo>
                    <a:pt x="33" y="77"/>
                    <a:pt x="0" y="55"/>
                    <a:pt x="11" y="42"/>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09"/>
            <p:cNvSpPr>
              <a:spLocks/>
            </p:cNvSpPr>
            <p:nvPr userDrawn="1"/>
          </p:nvSpPr>
          <p:spPr bwMode="auto">
            <a:xfrm>
              <a:off x="2591080" y="-102758"/>
              <a:ext cx="343605" cy="495958"/>
            </a:xfrm>
            <a:custGeom>
              <a:avLst/>
              <a:gdLst>
                <a:gd name="T0" fmla="*/ 68 w 228"/>
                <a:gd name="T1" fmla="*/ 212 h 329"/>
                <a:gd name="T2" fmla="*/ 46 w 228"/>
                <a:gd name="T3" fmla="*/ 208 h 329"/>
                <a:gd name="T4" fmla="*/ 19 w 228"/>
                <a:gd name="T5" fmla="*/ 174 h 329"/>
                <a:gd name="T6" fmla="*/ 60 w 228"/>
                <a:gd name="T7" fmla="*/ 85 h 329"/>
                <a:gd name="T8" fmla="*/ 89 w 228"/>
                <a:gd name="T9" fmla="*/ 10 h 329"/>
                <a:gd name="T10" fmla="*/ 109 w 228"/>
                <a:gd name="T11" fmla="*/ 7 h 329"/>
                <a:gd name="T12" fmla="*/ 134 w 228"/>
                <a:gd name="T13" fmla="*/ 0 h 329"/>
                <a:gd name="T14" fmla="*/ 184 w 228"/>
                <a:gd name="T15" fmla="*/ 27 h 329"/>
                <a:gd name="T16" fmla="*/ 205 w 228"/>
                <a:gd name="T17" fmla="*/ 73 h 329"/>
                <a:gd name="T18" fmla="*/ 205 w 228"/>
                <a:gd name="T19" fmla="*/ 98 h 329"/>
                <a:gd name="T20" fmla="*/ 221 w 228"/>
                <a:gd name="T21" fmla="*/ 117 h 329"/>
                <a:gd name="T22" fmla="*/ 219 w 228"/>
                <a:gd name="T23" fmla="*/ 161 h 329"/>
                <a:gd name="T24" fmla="*/ 182 w 228"/>
                <a:gd name="T25" fmla="*/ 185 h 329"/>
                <a:gd name="T26" fmla="*/ 212 w 228"/>
                <a:gd name="T27" fmla="*/ 213 h 329"/>
                <a:gd name="T28" fmla="*/ 205 w 228"/>
                <a:gd name="T29" fmla="*/ 261 h 329"/>
                <a:gd name="T30" fmla="*/ 131 w 228"/>
                <a:gd name="T31" fmla="*/ 290 h 329"/>
                <a:gd name="T32" fmla="*/ 80 w 228"/>
                <a:gd name="T33" fmla="*/ 281 h 329"/>
                <a:gd name="T34" fmla="*/ 48 w 228"/>
                <a:gd name="T35" fmla="*/ 328 h 329"/>
                <a:gd name="T36" fmla="*/ 9 w 228"/>
                <a:gd name="T37" fmla="*/ 293 h 329"/>
                <a:gd name="T38" fmla="*/ 9 w 228"/>
                <a:gd name="T39" fmla="*/ 231 h 329"/>
                <a:gd name="T40" fmla="*/ 56 w 228"/>
                <a:gd name="T41" fmla="*/ 21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329">
                  <a:moveTo>
                    <a:pt x="68" y="212"/>
                  </a:moveTo>
                  <a:cubicBezTo>
                    <a:pt x="62" y="215"/>
                    <a:pt x="52" y="210"/>
                    <a:pt x="46" y="208"/>
                  </a:cubicBezTo>
                  <a:cubicBezTo>
                    <a:pt x="33" y="200"/>
                    <a:pt x="22" y="188"/>
                    <a:pt x="19" y="174"/>
                  </a:cubicBezTo>
                  <a:cubicBezTo>
                    <a:pt x="12" y="152"/>
                    <a:pt x="21" y="59"/>
                    <a:pt x="60" y="85"/>
                  </a:cubicBezTo>
                  <a:cubicBezTo>
                    <a:pt x="37" y="61"/>
                    <a:pt x="65" y="22"/>
                    <a:pt x="89" y="10"/>
                  </a:cubicBezTo>
                  <a:cubicBezTo>
                    <a:pt x="97" y="6"/>
                    <a:pt x="102" y="10"/>
                    <a:pt x="109" y="7"/>
                  </a:cubicBezTo>
                  <a:cubicBezTo>
                    <a:pt x="119" y="4"/>
                    <a:pt x="123" y="0"/>
                    <a:pt x="134" y="0"/>
                  </a:cubicBezTo>
                  <a:cubicBezTo>
                    <a:pt x="152" y="3"/>
                    <a:pt x="171" y="15"/>
                    <a:pt x="184" y="27"/>
                  </a:cubicBezTo>
                  <a:cubicBezTo>
                    <a:pt x="196" y="41"/>
                    <a:pt x="203" y="55"/>
                    <a:pt x="205" y="73"/>
                  </a:cubicBezTo>
                  <a:cubicBezTo>
                    <a:pt x="206" y="81"/>
                    <a:pt x="204" y="93"/>
                    <a:pt x="205" y="98"/>
                  </a:cubicBezTo>
                  <a:cubicBezTo>
                    <a:pt x="209" y="106"/>
                    <a:pt x="218" y="111"/>
                    <a:pt x="221" y="117"/>
                  </a:cubicBezTo>
                  <a:cubicBezTo>
                    <a:pt x="228" y="131"/>
                    <a:pt x="228" y="149"/>
                    <a:pt x="219" y="161"/>
                  </a:cubicBezTo>
                  <a:cubicBezTo>
                    <a:pt x="212" y="173"/>
                    <a:pt x="196" y="190"/>
                    <a:pt x="182" y="185"/>
                  </a:cubicBezTo>
                  <a:cubicBezTo>
                    <a:pt x="196" y="186"/>
                    <a:pt x="208" y="201"/>
                    <a:pt x="212" y="213"/>
                  </a:cubicBezTo>
                  <a:cubicBezTo>
                    <a:pt x="219" y="229"/>
                    <a:pt x="214" y="246"/>
                    <a:pt x="205" y="261"/>
                  </a:cubicBezTo>
                  <a:cubicBezTo>
                    <a:pt x="191" y="281"/>
                    <a:pt x="155" y="304"/>
                    <a:pt x="131" y="290"/>
                  </a:cubicBezTo>
                  <a:cubicBezTo>
                    <a:pt x="122" y="324"/>
                    <a:pt x="91" y="294"/>
                    <a:pt x="80" y="281"/>
                  </a:cubicBezTo>
                  <a:cubicBezTo>
                    <a:pt x="76" y="301"/>
                    <a:pt x="72" y="329"/>
                    <a:pt x="48" y="328"/>
                  </a:cubicBezTo>
                  <a:cubicBezTo>
                    <a:pt x="32" y="329"/>
                    <a:pt x="14" y="307"/>
                    <a:pt x="9" y="293"/>
                  </a:cubicBezTo>
                  <a:cubicBezTo>
                    <a:pt x="3" y="278"/>
                    <a:pt x="0" y="246"/>
                    <a:pt x="9" y="231"/>
                  </a:cubicBezTo>
                  <a:cubicBezTo>
                    <a:pt x="18" y="219"/>
                    <a:pt x="41" y="209"/>
                    <a:pt x="56" y="210"/>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10"/>
            <p:cNvSpPr>
              <a:spLocks/>
            </p:cNvSpPr>
            <p:nvPr userDrawn="1"/>
          </p:nvSpPr>
          <p:spPr bwMode="auto">
            <a:xfrm>
              <a:off x="2579736" y="129013"/>
              <a:ext cx="296603" cy="241496"/>
            </a:xfrm>
            <a:custGeom>
              <a:avLst/>
              <a:gdLst>
                <a:gd name="T0" fmla="*/ 63 w 196"/>
                <a:gd name="T1" fmla="*/ 64 h 160"/>
                <a:gd name="T2" fmla="*/ 28 w 196"/>
                <a:gd name="T3" fmla="*/ 76 h 160"/>
                <a:gd name="T4" fmla="*/ 35 w 196"/>
                <a:gd name="T5" fmla="*/ 160 h 160"/>
                <a:gd name="T6" fmla="*/ 32 w 196"/>
                <a:gd name="T7" fmla="*/ 135 h 160"/>
                <a:gd name="T8" fmla="*/ 35 w 196"/>
                <a:gd name="T9" fmla="*/ 105 h 160"/>
                <a:gd name="T10" fmla="*/ 66 w 196"/>
                <a:gd name="T11" fmla="*/ 88 h 160"/>
                <a:gd name="T12" fmla="*/ 94 w 196"/>
                <a:gd name="T13" fmla="*/ 120 h 160"/>
                <a:gd name="T14" fmla="*/ 112 w 196"/>
                <a:gd name="T15" fmla="*/ 129 h 160"/>
                <a:gd name="T16" fmla="*/ 110 w 196"/>
                <a:gd name="T17" fmla="*/ 105 h 160"/>
                <a:gd name="T18" fmla="*/ 135 w 196"/>
                <a:gd name="T19" fmla="*/ 123 h 160"/>
                <a:gd name="T20" fmla="*/ 173 w 196"/>
                <a:gd name="T21" fmla="*/ 125 h 160"/>
                <a:gd name="T22" fmla="*/ 169 w 196"/>
                <a:gd name="T23" fmla="*/ 119 h 160"/>
                <a:gd name="T24" fmla="*/ 196 w 196"/>
                <a:gd name="T25" fmla="*/ 115 h 160"/>
                <a:gd name="T26" fmla="*/ 142 w 196"/>
                <a:gd name="T27" fmla="*/ 71 h 160"/>
                <a:gd name="T28" fmla="*/ 147 w 196"/>
                <a:gd name="T29" fmla="*/ 41 h 160"/>
                <a:gd name="T30" fmla="*/ 184 w 196"/>
                <a:gd name="T31" fmla="*/ 45 h 160"/>
                <a:gd name="T32" fmla="*/ 166 w 196"/>
                <a:gd name="T33" fmla="*/ 25 h 160"/>
                <a:gd name="T34" fmla="*/ 172 w 196"/>
                <a:gd name="T35" fmla="*/ 21 h 160"/>
                <a:gd name="T36" fmla="*/ 138 w 196"/>
                <a:gd name="T37" fmla="*/ 4 h 160"/>
                <a:gd name="T38" fmla="*/ 101 w 196"/>
                <a:gd name="T39" fmla="*/ 15 h 160"/>
                <a:gd name="T40" fmla="*/ 79 w 196"/>
                <a:gd name="T41" fmla="*/ 57 h 160"/>
                <a:gd name="T42" fmla="*/ 53 w 196"/>
                <a:gd name="T43" fmla="*/ 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 h="160">
                  <a:moveTo>
                    <a:pt x="63" y="64"/>
                  </a:moveTo>
                  <a:cubicBezTo>
                    <a:pt x="51" y="66"/>
                    <a:pt x="39" y="66"/>
                    <a:pt x="28" y="76"/>
                  </a:cubicBezTo>
                  <a:cubicBezTo>
                    <a:pt x="0" y="100"/>
                    <a:pt x="9" y="138"/>
                    <a:pt x="35" y="160"/>
                  </a:cubicBezTo>
                  <a:cubicBezTo>
                    <a:pt x="38" y="152"/>
                    <a:pt x="33" y="142"/>
                    <a:pt x="32" y="135"/>
                  </a:cubicBezTo>
                  <a:cubicBezTo>
                    <a:pt x="32" y="124"/>
                    <a:pt x="32" y="113"/>
                    <a:pt x="35" y="105"/>
                  </a:cubicBezTo>
                  <a:cubicBezTo>
                    <a:pt x="40" y="91"/>
                    <a:pt x="50" y="77"/>
                    <a:pt x="66" y="88"/>
                  </a:cubicBezTo>
                  <a:cubicBezTo>
                    <a:pt x="77" y="94"/>
                    <a:pt x="85" y="109"/>
                    <a:pt x="94" y="120"/>
                  </a:cubicBezTo>
                  <a:cubicBezTo>
                    <a:pt x="98" y="121"/>
                    <a:pt x="107" y="134"/>
                    <a:pt x="112" y="129"/>
                  </a:cubicBezTo>
                  <a:cubicBezTo>
                    <a:pt x="116" y="126"/>
                    <a:pt x="108" y="111"/>
                    <a:pt x="110" y="105"/>
                  </a:cubicBezTo>
                  <a:cubicBezTo>
                    <a:pt x="121" y="108"/>
                    <a:pt x="125" y="118"/>
                    <a:pt x="135" y="123"/>
                  </a:cubicBezTo>
                  <a:cubicBezTo>
                    <a:pt x="147" y="130"/>
                    <a:pt x="159" y="130"/>
                    <a:pt x="173" y="125"/>
                  </a:cubicBezTo>
                  <a:cubicBezTo>
                    <a:pt x="172" y="124"/>
                    <a:pt x="170" y="121"/>
                    <a:pt x="169" y="119"/>
                  </a:cubicBezTo>
                  <a:cubicBezTo>
                    <a:pt x="176" y="114"/>
                    <a:pt x="187" y="115"/>
                    <a:pt x="196" y="115"/>
                  </a:cubicBezTo>
                  <a:cubicBezTo>
                    <a:pt x="179" y="100"/>
                    <a:pt x="154" y="94"/>
                    <a:pt x="142" y="71"/>
                  </a:cubicBezTo>
                  <a:cubicBezTo>
                    <a:pt x="138" y="62"/>
                    <a:pt x="139" y="48"/>
                    <a:pt x="147" y="41"/>
                  </a:cubicBezTo>
                  <a:cubicBezTo>
                    <a:pt x="158" y="29"/>
                    <a:pt x="171" y="45"/>
                    <a:pt x="184" y="45"/>
                  </a:cubicBezTo>
                  <a:cubicBezTo>
                    <a:pt x="179" y="38"/>
                    <a:pt x="174" y="28"/>
                    <a:pt x="166" y="25"/>
                  </a:cubicBezTo>
                  <a:cubicBezTo>
                    <a:pt x="168" y="24"/>
                    <a:pt x="170" y="22"/>
                    <a:pt x="172" y="21"/>
                  </a:cubicBezTo>
                  <a:cubicBezTo>
                    <a:pt x="163" y="23"/>
                    <a:pt x="148" y="8"/>
                    <a:pt x="138" y="4"/>
                  </a:cubicBezTo>
                  <a:cubicBezTo>
                    <a:pt x="125" y="0"/>
                    <a:pt x="112" y="5"/>
                    <a:pt x="101" y="15"/>
                  </a:cubicBezTo>
                  <a:cubicBezTo>
                    <a:pt x="89" y="25"/>
                    <a:pt x="92" y="45"/>
                    <a:pt x="79" y="57"/>
                  </a:cubicBezTo>
                  <a:cubicBezTo>
                    <a:pt x="70" y="68"/>
                    <a:pt x="61" y="53"/>
                    <a:pt x="53" y="59"/>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11"/>
            <p:cNvSpPr>
              <a:spLocks/>
            </p:cNvSpPr>
            <p:nvPr userDrawn="1"/>
          </p:nvSpPr>
          <p:spPr bwMode="auto">
            <a:xfrm>
              <a:off x="2675361" y="-5512"/>
              <a:ext cx="141008" cy="247980"/>
            </a:xfrm>
            <a:custGeom>
              <a:avLst/>
              <a:gdLst>
                <a:gd name="T0" fmla="*/ 33 w 94"/>
                <a:gd name="T1" fmla="*/ 127 h 164"/>
                <a:gd name="T2" fmla="*/ 24 w 94"/>
                <a:gd name="T3" fmla="*/ 111 h 164"/>
                <a:gd name="T4" fmla="*/ 3 w 94"/>
                <a:gd name="T5" fmla="*/ 87 h 164"/>
                <a:gd name="T6" fmla="*/ 9 w 94"/>
                <a:gd name="T7" fmla="*/ 49 h 164"/>
                <a:gd name="T8" fmla="*/ 23 w 94"/>
                <a:gd name="T9" fmla="*/ 61 h 164"/>
                <a:gd name="T10" fmla="*/ 35 w 94"/>
                <a:gd name="T11" fmla="*/ 40 h 164"/>
                <a:gd name="T12" fmla="*/ 37 w 94"/>
                <a:gd name="T13" fmla="*/ 47 h 164"/>
                <a:gd name="T14" fmla="*/ 83 w 94"/>
                <a:gd name="T15" fmla="*/ 5 h 164"/>
                <a:gd name="T16" fmla="*/ 53 w 94"/>
                <a:gd name="T17" fmla="*/ 57 h 164"/>
                <a:gd name="T18" fmla="*/ 72 w 94"/>
                <a:gd name="T19" fmla="*/ 97 h 164"/>
                <a:gd name="T20" fmla="*/ 91 w 94"/>
                <a:gd name="T21" fmla="*/ 112 h 164"/>
                <a:gd name="T22" fmla="*/ 64 w 94"/>
                <a:gd name="T23" fmla="*/ 120 h 164"/>
                <a:gd name="T24" fmla="*/ 54 w 94"/>
                <a:gd name="T25" fmla="*/ 136 h 164"/>
                <a:gd name="T26" fmla="*/ 37 w 94"/>
                <a:gd name="T27" fmla="*/ 160 h 164"/>
                <a:gd name="T28" fmla="*/ 35 w 94"/>
                <a:gd name="T29" fmla="*/ 133 h 164"/>
                <a:gd name="T30" fmla="*/ 29 w 94"/>
                <a:gd name="T31"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164">
                  <a:moveTo>
                    <a:pt x="33" y="127"/>
                  </a:moveTo>
                  <a:cubicBezTo>
                    <a:pt x="30" y="122"/>
                    <a:pt x="28" y="117"/>
                    <a:pt x="24" y="111"/>
                  </a:cubicBezTo>
                  <a:cubicBezTo>
                    <a:pt x="18" y="103"/>
                    <a:pt x="6" y="98"/>
                    <a:pt x="3" y="87"/>
                  </a:cubicBezTo>
                  <a:cubicBezTo>
                    <a:pt x="0" y="79"/>
                    <a:pt x="5" y="56"/>
                    <a:pt x="9" y="49"/>
                  </a:cubicBezTo>
                  <a:cubicBezTo>
                    <a:pt x="19" y="33"/>
                    <a:pt x="23" y="50"/>
                    <a:pt x="23" y="61"/>
                  </a:cubicBezTo>
                  <a:cubicBezTo>
                    <a:pt x="26" y="52"/>
                    <a:pt x="30" y="45"/>
                    <a:pt x="35" y="40"/>
                  </a:cubicBezTo>
                  <a:cubicBezTo>
                    <a:pt x="33" y="41"/>
                    <a:pt x="37" y="43"/>
                    <a:pt x="37" y="47"/>
                  </a:cubicBezTo>
                  <a:cubicBezTo>
                    <a:pt x="47" y="42"/>
                    <a:pt x="73" y="0"/>
                    <a:pt x="83" y="5"/>
                  </a:cubicBezTo>
                  <a:cubicBezTo>
                    <a:pt x="90" y="8"/>
                    <a:pt x="57" y="50"/>
                    <a:pt x="53" y="57"/>
                  </a:cubicBezTo>
                  <a:cubicBezTo>
                    <a:pt x="45" y="80"/>
                    <a:pt x="52" y="92"/>
                    <a:pt x="72" y="97"/>
                  </a:cubicBezTo>
                  <a:cubicBezTo>
                    <a:pt x="80" y="100"/>
                    <a:pt x="94" y="101"/>
                    <a:pt x="91" y="112"/>
                  </a:cubicBezTo>
                  <a:cubicBezTo>
                    <a:pt x="88" y="120"/>
                    <a:pt x="71" y="121"/>
                    <a:pt x="64" y="120"/>
                  </a:cubicBezTo>
                  <a:cubicBezTo>
                    <a:pt x="71" y="132"/>
                    <a:pt x="58" y="130"/>
                    <a:pt x="54" y="136"/>
                  </a:cubicBezTo>
                  <a:cubicBezTo>
                    <a:pt x="51" y="141"/>
                    <a:pt x="52" y="164"/>
                    <a:pt x="37" y="160"/>
                  </a:cubicBezTo>
                  <a:cubicBezTo>
                    <a:pt x="27" y="158"/>
                    <a:pt x="37" y="143"/>
                    <a:pt x="35" y="133"/>
                  </a:cubicBezTo>
                  <a:cubicBezTo>
                    <a:pt x="35" y="130"/>
                    <a:pt x="30" y="126"/>
                    <a:pt x="29" y="121"/>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16"/>
            <p:cNvSpPr>
              <a:spLocks/>
            </p:cNvSpPr>
            <p:nvPr userDrawn="1"/>
          </p:nvSpPr>
          <p:spPr bwMode="auto">
            <a:xfrm>
              <a:off x="2681844" y="396442"/>
              <a:ext cx="450577" cy="353329"/>
            </a:xfrm>
            <a:custGeom>
              <a:avLst/>
              <a:gdLst>
                <a:gd name="T0" fmla="*/ 178 w 299"/>
                <a:gd name="T1" fmla="*/ 12 h 234"/>
                <a:gd name="T2" fmla="*/ 221 w 299"/>
                <a:gd name="T3" fmla="*/ 1 h 234"/>
                <a:gd name="T4" fmla="*/ 299 w 299"/>
                <a:gd name="T5" fmla="*/ 41 h 234"/>
                <a:gd name="T6" fmla="*/ 283 w 299"/>
                <a:gd name="T7" fmla="*/ 50 h 234"/>
                <a:gd name="T8" fmla="*/ 289 w 299"/>
                <a:gd name="T9" fmla="*/ 89 h 234"/>
                <a:gd name="T10" fmla="*/ 281 w 299"/>
                <a:gd name="T11" fmla="*/ 124 h 234"/>
                <a:gd name="T12" fmla="*/ 264 w 299"/>
                <a:gd name="T13" fmla="*/ 140 h 234"/>
                <a:gd name="T14" fmla="*/ 225 w 299"/>
                <a:gd name="T15" fmla="*/ 126 h 234"/>
                <a:gd name="T16" fmla="*/ 241 w 299"/>
                <a:gd name="T17" fmla="*/ 169 h 234"/>
                <a:gd name="T18" fmla="*/ 218 w 299"/>
                <a:gd name="T19" fmla="*/ 212 h 234"/>
                <a:gd name="T20" fmla="*/ 137 w 299"/>
                <a:gd name="T21" fmla="*/ 185 h 234"/>
                <a:gd name="T22" fmla="*/ 125 w 299"/>
                <a:gd name="T23" fmla="*/ 210 h 234"/>
                <a:gd name="T24" fmla="*/ 105 w 299"/>
                <a:gd name="T25" fmla="*/ 224 h 234"/>
                <a:gd name="T26" fmla="*/ 89 w 299"/>
                <a:gd name="T27" fmla="*/ 180 h 234"/>
                <a:gd name="T28" fmla="*/ 90 w 299"/>
                <a:gd name="T29" fmla="*/ 126 h 234"/>
                <a:gd name="T30" fmla="*/ 112 w 299"/>
                <a:gd name="T31" fmla="*/ 81 h 234"/>
                <a:gd name="T32" fmla="*/ 55 w 299"/>
                <a:gd name="T33" fmla="*/ 118 h 234"/>
                <a:gd name="T34" fmla="*/ 0 w 299"/>
                <a:gd name="T35" fmla="*/ 100 h 234"/>
                <a:gd name="T36" fmla="*/ 57 w 299"/>
                <a:gd name="T37" fmla="*/ 69 h 234"/>
                <a:gd name="T38" fmla="*/ 122 w 299"/>
                <a:gd name="T39" fmla="*/ 4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9" h="234">
                  <a:moveTo>
                    <a:pt x="178" y="12"/>
                  </a:moveTo>
                  <a:cubicBezTo>
                    <a:pt x="188" y="5"/>
                    <a:pt x="210" y="2"/>
                    <a:pt x="221" y="1"/>
                  </a:cubicBezTo>
                  <a:cubicBezTo>
                    <a:pt x="257" y="0"/>
                    <a:pt x="275" y="19"/>
                    <a:pt x="299" y="41"/>
                  </a:cubicBezTo>
                  <a:cubicBezTo>
                    <a:pt x="295" y="46"/>
                    <a:pt x="289" y="46"/>
                    <a:pt x="283" y="50"/>
                  </a:cubicBezTo>
                  <a:cubicBezTo>
                    <a:pt x="292" y="61"/>
                    <a:pt x="294" y="75"/>
                    <a:pt x="289" y="89"/>
                  </a:cubicBezTo>
                  <a:cubicBezTo>
                    <a:pt x="283" y="103"/>
                    <a:pt x="277" y="106"/>
                    <a:pt x="281" y="124"/>
                  </a:cubicBezTo>
                  <a:cubicBezTo>
                    <a:pt x="285" y="140"/>
                    <a:pt x="283" y="148"/>
                    <a:pt x="264" y="140"/>
                  </a:cubicBezTo>
                  <a:cubicBezTo>
                    <a:pt x="250" y="132"/>
                    <a:pt x="241" y="126"/>
                    <a:pt x="225" y="126"/>
                  </a:cubicBezTo>
                  <a:cubicBezTo>
                    <a:pt x="233" y="144"/>
                    <a:pt x="245" y="147"/>
                    <a:pt x="241" y="169"/>
                  </a:cubicBezTo>
                  <a:cubicBezTo>
                    <a:pt x="238" y="186"/>
                    <a:pt x="232" y="202"/>
                    <a:pt x="218" y="212"/>
                  </a:cubicBezTo>
                  <a:cubicBezTo>
                    <a:pt x="186" y="234"/>
                    <a:pt x="157" y="211"/>
                    <a:pt x="137" y="185"/>
                  </a:cubicBezTo>
                  <a:cubicBezTo>
                    <a:pt x="131" y="191"/>
                    <a:pt x="131" y="204"/>
                    <a:pt x="125" y="210"/>
                  </a:cubicBezTo>
                  <a:cubicBezTo>
                    <a:pt x="122" y="215"/>
                    <a:pt x="110" y="223"/>
                    <a:pt x="105" y="224"/>
                  </a:cubicBezTo>
                  <a:cubicBezTo>
                    <a:pt x="84" y="228"/>
                    <a:pt x="88" y="191"/>
                    <a:pt x="89" y="180"/>
                  </a:cubicBezTo>
                  <a:cubicBezTo>
                    <a:pt x="89" y="161"/>
                    <a:pt x="87" y="143"/>
                    <a:pt x="90" y="126"/>
                  </a:cubicBezTo>
                  <a:cubicBezTo>
                    <a:pt x="91" y="106"/>
                    <a:pt x="103" y="98"/>
                    <a:pt x="112" y="81"/>
                  </a:cubicBezTo>
                  <a:cubicBezTo>
                    <a:pt x="93" y="93"/>
                    <a:pt x="75" y="108"/>
                    <a:pt x="55" y="118"/>
                  </a:cubicBezTo>
                  <a:cubicBezTo>
                    <a:pt x="35" y="127"/>
                    <a:pt x="12" y="118"/>
                    <a:pt x="0" y="100"/>
                  </a:cubicBezTo>
                  <a:cubicBezTo>
                    <a:pt x="17" y="88"/>
                    <a:pt x="38" y="78"/>
                    <a:pt x="57" y="69"/>
                  </a:cubicBezTo>
                  <a:cubicBezTo>
                    <a:pt x="75" y="61"/>
                    <a:pt x="102" y="30"/>
                    <a:pt x="122" y="48"/>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17"/>
            <p:cNvSpPr>
              <a:spLocks/>
            </p:cNvSpPr>
            <p:nvPr userDrawn="1"/>
          </p:nvSpPr>
          <p:spPr bwMode="auto">
            <a:xfrm>
              <a:off x="2809886" y="529346"/>
              <a:ext cx="210701" cy="197735"/>
            </a:xfrm>
            <a:custGeom>
              <a:avLst/>
              <a:gdLst>
                <a:gd name="T0" fmla="*/ 26 w 140"/>
                <a:gd name="T1" fmla="*/ 0 h 131"/>
                <a:gd name="T2" fmla="*/ 27 w 140"/>
                <a:gd name="T3" fmla="*/ 54 h 131"/>
                <a:gd name="T4" fmla="*/ 38 w 140"/>
                <a:gd name="T5" fmla="*/ 73 h 131"/>
                <a:gd name="T6" fmla="*/ 46 w 140"/>
                <a:gd name="T7" fmla="*/ 41 h 131"/>
                <a:gd name="T8" fmla="*/ 55 w 140"/>
                <a:gd name="T9" fmla="*/ 67 h 131"/>
                <a:gd name="T10" fmla="*/ 62 w 140"/>
                <a:gd name="T11" fmla="*/ 56 h 131"/>
                <a:gd name="T12" fmla="*/ 73 w 140"/>
                <a:gd name="T13" fmla="*/ 68 h 131"/>
                <a:gd name="T14" fmla="*/ 77 w 140"/>
                <a:gd name="T15" fmla="*/ 40 h 131"/>
                <a:gd name="T16" fmla="*/ 90 w 140"/>
                <a:gd name="T17" fmla="*/ 15 h 131"/>
                <a:gd name="T18" fmla="*/ 102 w 140"/>
                <a:gd name="T19" fmla="*/ 45 h 131"/>
                <a:gd name="T20" fmla="*/ 117 w 140"/>
                <a:gd name="T21" fmla="*/ 67 h 131"/>
                <a:gd name="T22" fmla="*/ 135 w 140"/>
                <a:gd name="T23" fmla="*/ 87 h 131"/>
                <a:gd name="T24" fmla="*/ 117 w 140"/>
                <a:gd name="T25" fmla="*/ 92 h 131"/>
                <a:gd name="T26" fmla="*/ 126 w 140"/>
                <a:gd name="T27" fmla="*/ 114 h 131"/>
                <a:gd name="T28" fmla="*/ 101 w 140"/>
                <a:gd name="T29" fmla="*/ 125 h 131"/>
                <a:gd name="T30" fmla="*/ 54 w 140"/>
                <a:gd name="T31" fmla="*/ 93 h 131"/>
                <a:gd name="T32" fmla="*/ 29 w 140"/>
                <a:gd name="T33" fmla="*/ 128 h 131"/>
                <a:gd name="T34" fmla="*/ 7 w 140"/>
                <a:gd name="T35" fmla="*/ 124 h 131"/>
                <a:gd name="T36" fmla="*/ 3 w 140"/>
                <a:gd name="T37" fmla="*/ 101 h 131"/>
                <a:gd name="T38" fmla="*/ 5 w 140"/>
                <a:gd name="T39" fmla="*/ 50 h 131"/>
                <a:gd name="T40" fmla="*/ 16 w 140"/>
                <a:gd name="T41" fmla="*/ 1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131">
                  <a:moveTo>
                    <a:pt x="26" y="0"/>
                  </a:moveTo>
                  <a:cubicBezTo>
                    <a:pt x="35" y="17"/>
                    <a:pt x="28" y="37"/>
                    <a:pt x="27" y="54"/>
                  </a:cubicBezTo>
                  <a:cubicBezTo>
                    <a:pt x="27" y="63"/>
                    <a:pt x="26" y="78"/>
                    <a:pt x="38" y="73"/>
                  </a:cubicBezTo>
                  <a:cubicBezTo>
                    <a:pt x="47" y="68"/>
                    <a:pt x="41" y="49"/>
                    <a:pt x="46" y="41"/>
                  </a:cubicBezTo>
                  <a:cubicBezTo>
                    <a:pt x="52" y="48"/>
                    <a:pt x="54" y="59"/>
                    <a:pt x="55" y="67"/>
                  </a:cubicBezTo>
                  <a:cubicBezTo>
                    <a:pt x="60" y="66"/>
                    <a:pt x="60" y="59"/>
                    <a:pt x="62" y="56"/>
                  </a:cubicBezTo>
                  <a:cubicBezTo>
                    <a:pt x="67" y="59"/>
                    <a:pt x="70" y="63"/>
                    <a:pt x="73" y="68"/>
                  </a:cubicBezTo>
                  <a:cubicBezTo>
                    <a:pt x="81" y="62"/>
                    <a:pt x="75" y="47"/>
                    <a:pt x="77" y="40"/>
                  </a:cubicBezTo>
                  <a:cubicBezTo>
                    <a:pt x="78" y="30"/>
                    <a:pt x="81" y="21"/>
                    <a:pt x="90" y="15"/>
                  </a:cubicBezTo>
                  <a:cubicBezTo>
                    <a:pt x="95" y="23"/>
                    <a:pt x="97" y="36"/>
                    <a:pt x="102" y="45"/>
                  </a:cubicBezTo>
                  <a:cubicBezTo>
                    <a:pt x="107" y="53"/>
                    <a:pt x="112" y="60"/>
                    <a:pt x="117" y="67"/>
                  </a:cubicBezTo>
                  <a:cubicBezTo>
                    <a:pt x="121" y="73"/>
                    <a:pt x="132" y="80"/>
                    <a:pt x="135" y="87"/>
                  </a:cubicBezTo>
                  <a:cubicBezTo>
                    <a:pt x="140" y="100"/>
                    <a:pt x="124" y="99"/>
                    <a:pt x="117" y="92"/>
                  </a:cubicBezTo>
                  <a:cubicBezTo>
                    <a:pt x="116" y="100"/>
                    <a:pt x="127" y="109"/>
                    <a:pt x="126" y="114"/>
                  </a:cubicBezTo>
                  <a:cubicBezTo>
                    <a:pt x="125" y="122"/>
                    <a:pt x="108" y="125"/>
                    <a:pt x="101" y="125"/>
                  </a:cubicBezTo>
                  <a:cubicBezTo>
                    <a:pt x="79" y="123"/>
                    <a:pt x="66" y="108"/>
                    <a:pt x="54" y="93"/>
                  </a:cubicBezTo>
                  <a:cubicBezTo>
                    <a:pt x="48" y="106"/>
                    <a:pt x="44" y="122"/>
                    <a:pt x="29" y="128"/>
                  </a:cubicBezTo>
                  <a:cubicBezTo>
                    <a:pt x="22" y="131"/>
                    <a:pt x="13" y="130"/>
                    <a:pt x="7" y="124"/>
                  </a:cubicBezTo>
                  <a:cubicBezTo>
                    <a:pt x="0" y="118"/>
                    <a:pt x="3" y="112"/>
                    <a:pt x="3" y="101"/>
                  </a:cubicBezTo>
                  <a:cubicBezTo>
                    <a:pt x="5" y="85"/>
                    <a:pt x="4" y="68"/>
                    <a:pt x="5" y="50"/>
                  </a:cubicBezTo>
                  <a:cubicBezTo>
                    <a:pt x="5" y="35"/>
                    <a:pt x="12" y="26"/>
                    <a:pt x="16" y="11"/>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18"/>
            <p:cNvSpPr>
              <a:spLocks/>
            </p:cNvSpPr>
            <p:nvPr userDrawn="1"/>
          </p:nvSpPr>
          <p:spPr bwMode="auto">
            <a:xfrm>
              <a:off x="2845544" y="401303"/>
              <a:ext cx="296603" cy="233393"/>
            </a:xfrm>
            <a:custGeom>
              <a:avLst/>
              <a:gdLst>
                <a:gd name="T0" fmla="*/ 48 w 197"/>
                <a:gd name="T1" fmla="*/ 16 h 154"/>
                <a:gd name="T2" fmla="*/ 25 w 197"/>
                <a:gd name="T3" fmla="*/ 32 h 154"/>
                <a:gd name="T4" fmla="*/ 0 w 197"/>
                <a:gd name="T5" fmla="*/ 88 h 154"/>
                <a:gd name="T6" fmla="*/ 36 w 197"/>
                <a:gd name="T7" fmla="*/ 72 h 154"/>
                <a:gd name="T8" fmla="*/ 69 w 197"/>
                <a:gd name="T9" fmla="*/ 37 h 154"/>
                <a:gd name="T10" fmla="*/ 115 w 197"/>
                <a:gd name="T11" fmla="*/ 36 h 154"/>
                <a:gd name="T12" fmla="*/ 126 w 197"/>
                <a:gd name="T13" fmla="*/ 48 h 154"/>
                <a:gd name="T14" fmla="*/ 105 w 197"/>
                <a:gd name="T15" fmla="*/ 54 h 154"/>
                <a:gd name="T16" fmla="*/ 121 w 197"/>
                <a:gd name="T17" fmla="*/ 69 h 154"/>
                <a:gd name="T18" fmla="*/ 106 w 197"/>
                <a:gd name="T19" fmla="*/ 79 h 154"/>
                <a:gd name="T20" fmla="*/ 129 w 197"/>
                <a:gd name="T21" fmla="*/ 102 h 154"/>
                <a:gd name="T22" fmla="*/ 109 w 197"/>
                <a:gd name="T23" fmla="*/ 113 h 154"/>
                <a:gd name="T24" fmla="*/ 144 w 197"/>
                <a:gd name="T25" fmla="*/ 134 h 154"/>
                <a:gd name="T26" fmla="*/ 173 w 197"/>
                <a:gd name="T27" fmla="*/ 135 h 154"/>
                <a:gd name="T28" fmla="*/ 172 w 197"/>
                <a:gd name="T29" fmla="*/ 87 h 154"/>
                <a:gd name="T30" fmla="*/ 182 w 197"/>
                <a:gd name="T31" fmla="*/ 71 h 154"/>
                <a:gd name="T32" fmla="*/ 177 w 197"/>
                <a:gd name="T33" fmla="*/ 54 h 154"/>
                <a:gd name="T34" fmla="*/ 161 w 197"/>
                <a:gd name="T35" fmla="*/ 16 h 154"/>
                <a:gd name="T36" fmla="*/ 108 w 197"/>
                <a:gd name="T37" fmla="*/ 1 h 154"/>
                <a:gd name="T38" fmla="*/ 52 w 197"/>
                <a:gd name="T39" fmla="*/ 10 h 154"/>
                <a:gd name="T40" fmla="*/ 27 w 197"/>
                <a:gd name="T41" fmla="*/ 3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7" h="154">
                  <a:moveTo>
                    <a:pt x="48" y="16"/>
                  </a:moveTo>
                  <a:cubicBezTo>
                    <a:pt x="41" y="24"/>
                    <a:pt x="32" y="24"/>
                    <a:pt x="25" y="32"/>
                  </a:cubicBezTo>
                  <a:cubicBezTo>
                    <a:pt x="8" y="51"/>
                    <a:pt x="25" y="75"/>
                    <a:pt x="0" y="88"/>
                  </a:cubicBezTo>
                  <a:cubicBezTo>
                    <a:pt x="15" y="86"/>
                    <a:pt x="25" y="82"/>
                    <a:pt x="36" y="72"/>
                  </a:cubicBezTo>
                  <a:cubicBezTo>
                    <a:pt x="47" y="60"/>
                    <a:pt x="57" y="47"/>
                    <a:pt x="69" y="37"/>
                  </a:cubicBezTo>
                  <a:cubicBezTo>
                    <a:pt x="85" y="23"/>
                    <a:pt x="100" y="26"/>
                    <a:pt x="115" y="36"/>
                  </a:cubicBezTo>
                  <a:cubicBezTo>
                    <a:pt x="121" y="39"/>
                    <a:pt x="128" y="42"/>
                    <a:pt x="126" y="48"/>
                  </a:cubicBezTo>
                  <a:cubicBezTo>
                    <a:pt x="124" y="54"/>
                    <a:pt x="111" y="54"/>
                    <a:pt x="105" y="54"/>
                  </a:cubicBezTo>
                  <a:cubicBezTo>
                    <a:pt x="111" y="54"/>
                    <a:pt x="123" y="63"/>
                    <a:pt x="121" y="69"/>
                  </a:cubicBezTo>
                  <a:cubicBezTo>
                    <a:pt x="120" y="71"/>
                    <a:pt x="109" y="77"/>
                    <a:pt x="106" y="79"/>
                  </a:cubicBezTo>
                  <a:cubicBezTo>
                    <a:pt x="112" y="90"/>
                    <a:pt x="123" y="93"/>
                    <a:pt x="129" y="102"/>
                  </a:cubicBezTo>
                  <a:cubicBezTo>
                    <a:pt x="140" y="118"/>
                    <a:pt x="121" y="118"/>
                    <a:pt x="109" y="113"/>
                  </a:cubicBezTo>
                  <a:cubicBezTo>
                    <a:pt x="123" y="119"/>
                    <a:pt x="133" y="124"/>
                    <a:pt x="144" y="134"/>
                  </a:cubicBezTo>
                  <a:cubicBezTo>
                    <a:pt x="155" y="143"/>
                    <a:pt x="167" y="154"/>
                    <a:pt x="173" y="135"/>
                  </a:cubicBezTo>
                  <a:cubicBezTo>
                    <a:pt x="177" y="120"/>
                    <a:pt x="167" y="99"/>
                    <a:pt x="172" y="87"/>
                  </a:cubicBezTo>
                  <a:cubicBezTo>
                    <a:pt x="176" y="80"/>
                    <a:pt x="181" y="79"/>
                    <a:pt x="182" y="71"/>
                  </a:cubicBezTo>
                  <a:cubicBezTo>
                    <a:pt x="183" y="66"/>
                    <a:pt x="181" y="60"/>
                    <a:pt x="177" y="54"/>
                  </a:cubicBezTo>
                  <a:cubicBezTo>
                    <a:pt x="197" y="40"/>
                    <a:pt x="173" y="24"/>
                    <a:pt x="161" y="16"/>
                  </a:cubicBezTo>
                  <a:cubicBezTo>
                    <a:pt x="143" y="5"/>
                    <a:pt x="128" y="0"/>
                    <a:pt x="108" y="1"/>
                  </a:cubicBezTo>
                  <a:cubicBezTo>
                    <a:pt x="89" y="1"/>
                    <a:pt x="72" y="7"/>
                    <a:pt x="52" y="10"/>
                  </a:cubicBezTo>
                  <a:cubicBezTo>
                    <a:pt x="37" y="12"/>
                    <a:pt x="25" y="11"/>
                    <a:pt x="27" y="31"/>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19"/>
            <p:cNvSpPr>
              <a:spLocks/>
            </p:cNvSpPr>
            <p:nvPr userDrawn="1"/>
          </p:nvSpPr>
          <p:spPr bwMode="auto">
            <a:xfrm>
              <a:off x="2902270" y="-430155"/>
              <a:ext cx="282016" cy="257704"/>
            </a:xfrm>
            <a:custGeom>
              <a:avLst/>
              <a:gdLst>
                <a:gd name="T0" fmla="*/ 10 w 187"/>
                <a:gd name="T1" fmla="*/ 137 h 171"/>
                <a:gd name="T2" fmla="*/ 5 w 187"/>
                <a:gd name="T3" fmla="*/ 68 h 171"/>
                <a:gd name="T4" fmla="*/ 18 w 187"/>
                <a:gd name="T5" fmla="*/ 16 h 171"/>
                <a:gd name="T6" fmla="*/ 63 w 187"/>
                <a:gd name="T7" fmla="*/ 16 h 171"/>
                <a:gd name="T8" fmla="*/ 91 w 187"/>
                <a:gd name="T9" fmla="*/ 10 h 171"/>
                <a:gd name="T10" fmla="*/ 114 w 187"/>
                <a:gd name="T11" fmla="*/ 24 h 171"/>
                <a:gd name="T12" fmla="*/ 130 w 187"/>
                <a:gd name="T13" fmla="*/ 39 h 171"/>
                <a:gd name="T14" fmla="*/ 146 w 187"/>
                <a:gd name="T15" fmla="*/ 56 h 171"/>
                <a:gd name="T16" fmla="*/ 164 w 187"/>
                <a:gd name="T17" fmla="*/ 101 h 171"/>
                <a:gd name="T18" fmla="*/ 184 w 187"/>
                <a:gd name="T19" fmla="*/ 114 h 171"/>
                <a:gd name="T20" fmla="*/ 177 w 187"/>
                <a:gd name="T21" fmla="*/ 138 h 171"/>
                <a:gd name="T22" fmla="*/ 147 w 187"/>
                <a:gd name="T23" fmla="*/ 144 h 171"/>
                <a:gd name="T24" fmla="*/ 122 w 187"/>
                <a:gd name="T25" fmla="*/ 153 h 171"/>
                <a:gd name="T26" fmla="*/ 72 w 187"/>
                <a:gd name="T27" fmla="*/ 168 h 171"/>
                <a:gd name="T28" fmla="*/ 43 w 187"/>
                <a:gd name="T29" fmla="*/ 163 h 171"/>
                <a:gd name="T30" fmla="*/ 24 w 187"/>
                <a:gd name="T31" fmla="*/ 163 h 171"/>
                <a:gd name="T32" fmla="*/ 4 w 187"/>
                <a:gd name="T33" fmla="*/ 156 h 171"/>
                <a:gd name="T34" fmla="*/ 7 w 187"/>
                <a:gd name="T35" fmla="*/ 14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171">
                  <a:moveTo>
                    <a:pt x="10" y="137"/>
                  </a:moveTo>
                  <a:cubicBezTo>
                    <a:pt x="0" y="137"/>
                    <a:pt x="4" y="76"/>
                    <a:pt x="5" y="68"/>
                  </a:cubicBezTo>
                  <a:cubicBezTo>
                    <a:pt x="5" y="50"/>
                    <a:pt x="6" y="29"/>
                    <a:pt x="18" y="16"/>
                  </a:cubicBezTo>
                  <a:cubicBezTo>
                    <a:pt x="31" y="4"/>
                    <a:pt x="54" y="0"/>
                    <a:pt x="63" y="16"/>
                  </a:cubicBezTo>
                  <a:cubicBezTo>
                    <a:pt x="74" y="11"/>
                    <a:pt x="78" y="6"/>
                    <a:pt x="91" y="10"/>
                  </a:cubicBezTo>
                  <a:cubicBezTo>
                    <a:pt x="101" y="12"/>
                    <a:pt x="109" y="17"/>
                    <a:pt x="114" y="24"/>
                  </a:cubicBezTo>
                  <a:cubicBezTo>
                    <a:pt x="121" y="35"/>
                    <a:pt x="118" y="34"/>
                    <a:pt x="130" y="39"/>
                  </a:cubicBezTo>
                  <a:cubicBezTo>
                    <a:pt x="137" y="43"/>
                    <a:pt x="143" y="49"/>
                    <a:pt x="146" y="56"/>
                  </a:cubicBezTo>
                  <a:cubicBezTo>
                    <a:pt x="153" y="72"/>
                    <a:pt x="142" y="93"/>
                    <a:pt x="164" y="101"/>
                  </a:cubicBezTo>
                  <a:cubicBezTo>
                    <a:pt x="175" y="104"/>
                    <a:pt x="182" y="101"/>
                    <a:pt x="184" y="114"/>
                  </a:cubicBezTo>
                  <a:cubicBezTo>
                    <a:pt x="187" y="125"/>
                    <a:pt x="186" y="135"/>
                    <a:pt x="177" y="138"/>
                  </a:cubicBezTo>
                  <a:cubicBezTo>
                    <a:pt x="169" y="142"/>
                    <a:pt x="157" y="140"/>
                    <a:pt x="147" y="144"/>
                  </a:cubicBezTo>
                  <a:cubicBezTo>
                    <a:pt x="139" y="148"/>
                    <a:pt x="131" y="151"/>
                    <a:pt x="122" y="153"/>
                  </a:cubicBezTo>
                  <a:cubicBezTo>
                    <a:pt x="107" y="160"/>
                    <a:pt x="89" y="168"/>
                    <a:pt x="72" y="168"/>
                  </a:cubicBezTo>
                  <a:cubicBezTo>
                    <a:pt x="63" y="168"/>
                    <a:pt x="52" y="167"/>
                    <a:pt x="43" y="163"/>
                  </a:cubicBezTo>
                  <a:cubicBezTo>
                    <a:pt x="31" y="158"/>
                    <a:pt x="34" y="156"/>
                    <a:pt x="24" y="163"/>
                  </a:cubicBezTo>
                  <a:cubicBezTo>
                    <a:pt x="14" y="170"/>
                    <a:pt x="6" y="171"/>
                    <a:pt x="4" y="156"/>
                  </a:cubicBezTo>
                  <a:cubicBezTo>
                    <a:pt x="3" y="152"/>
                    <a:pt x="3" y="146"/>
                    <a:pt x="7" y="143"/>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20"/>
            <p:cNvSpPr>
              <a:spLocks/>
            </p:cNvSpPr>
            <p:nvPr userDrawn="1"/>
          </p:nvSpPr>
          <p:spPr bwMode="auto">
            <a:xfrm>
              <a:off x="2897408" y="-407464"/>
              <a:ext cx="178286" cy="238255"/>
            </a:xfrm>
            <a:custGeom>
              <a:avLst/>
              <a:gdLst>
                <a:gd name="T0" fmla="*/ 27 w 119"/>
                <a:gd name="T1" fmla="*/ 6 h 158"/>
                <a:gd name="T2" fmla="*/ 53 w 119"/>
                <a:gd name="T3" fmla="*/ 15 h 158"/>
                <a:gd name="T4" fmla="*/ 41 w 119"/>
                <a:gd name="T5" fmla="*/ 84 h 158"/>
                <a:gd name="T6" fmla="*/ 63 w 119"/>
                <a:gd name="T7" fmla="*/ 58 h 158"/>
                <a:gd name="T8" fmla="*/ 68 w 119"/>
                <a:gd name="T9" fmla="*/ 71 h 158"/>
                <a:gd name="T10" fmla="*/ 119 w 119"/>
                <a:gd name="T11" fmla="*/ 39 h 158"/>
                <a:gd name="T12" fmla="*/ 98 w 119"/>
                <a:gd name="T13" fmla="*/ 64 h 158"/>
                <a:gd name="T14" fmla="*/ 109 w 119"/>
                <a:gd name="T15" fmla="*/ 58 h 158"/>
                <a:gd name="T16" fmla="*/ 94 w 119"/>
                <a:gd name="T17" fmla="*/ 77 h 158"/>
                <a:gd name="T18" fmla="*/ 93 w 119"/>
                <a:gd name="T19" fmla="*/ 97 h 158"/>
                <a:gd name="T20" fmla="*/ 54 w 119"/>
                <a:gd name="T21" fmla="*/ 122 h 158"/>
                <a:gd name="T22" fmla="*/ 90 w 119"/>
                <a:gd name="T23" fmla="*/ 124 h 158"/>
                <a:gd name="T24" fmla="*/ 47 w 119"/>
                <a:gd name="T25" fmla="*/ 145 h 158"/>
                <a:gd name="T26" fmla="*/ 23 w 119"/>
                <a:gd name="T27" fmla="*/ 145 h 158"/>
                <a:gd name="T28" fmla="*/ 5 w 119"/>
                <a:gd name="T29" fmla="*/ 158 h 158"/>
                <a:gd name="T30" fmla="*/ 8 w 119"/>
                <a:gd name="T31" fmla="*/ 138 h 158"/>
                <a:gd name="T32" fmla="*/ 11 w 119"/>
                <a:gd name="T33" fmla="*/ 117 h 158"/>
                <a:gd name="T34" fmla="*/ 6 w 119"/>
                <a:gd name="T35" fmla="*/ 74 h 158"/>
                <a:gd name="T36" fmla="*/ 23 w 119"/>
                <a:gd name="T37" fmla="*/ 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58">
                  <a:moveTo>
                    <a:pt x="27" y="6"/>
                  </a:moveTo>
                  <a:cubicBezTo>
                    <a:pt x="36" y="0"/>
                    <a:pt x="46" y="8"/>
                    <a:pt x="53" y="15"/>
                  </a:cubicBezTo>
                  <a:cubicBezTo>
                    <a:pt x="71" y="37"/>
                    <a:pt x="52" y="63"/>
                    <a:pt x="41" y="84"/>
                  </a:cubicBezTo>
                  <a:cubicBezTo>
                    <a:pt x="48" y="75"/>
                    <a:pt x="55" y="64"/>
                    <a:pt x="63" y="58"/>
                  </a:cubicBezTo>
                  <a:cubicBezTo>
                    <a:pt x="76" y="49"/>
                    <a:pt x="79" y="64"/>
                    <a:pt x="68" y="71"/>
                  </a:cubicBezTo>
                  <a:cubicBezTo>
                    <a:pt x="77" y="65"/>
                    <a:pt x="113" y="30"/>
                    <a:pt x="119" y="39"/>
                  </a:cubicBezTo>
                  <a:cubicBezTo>
                    <a:pt x="114" y="48"/>
                    <a:pt x="103" y="56"/>
                    <a:pt x="98" y="64"/>
                  </a:cubicBezTo>
                  <a:cubicBezTo>
                    <a:pt x="102" y="63"/>
                    <a:pt x="104" y="61"/>
                    <a:pt x="109" y="58"/>
                  </a:cubicBezTo>
                  <a:cubicBezTo>
                    <a:pt x="109" y="69"/>
                    <a:pt x="99" y="72"/>
                    <a:pt x="94" y="77"/>
                  </a:cubicBezTo>
                  <a:cubicBezTo>
                    <a:pt x="86" y="87"/>
                    <a:pt x="96" y="86"/>
                    <a:pt x="93" y="97"/>
                  </a:cubicBezTo>
                  <a:cubicBezTo>
                    <a:pt x="86" y="112"/>
                    <a:pt x="63" y="113"/>
                    <a:pt x="54" y="122"/>
                  </a:cubicBezTo>
                  <a:cubicBezTo>
                    <a:pt x="69" y="124"/>
                    <a:pt x="76" y="126"/>
                    <a:pt x="90" y="124"/>
                  </a:cubicBezTo>
                  <a:cubicBezTo>
                    <a:pt x="87" y="138"/>
                    <a:pt x="60" y="145"/>
                    <a:pt x="47" y="145"/>
                  </a:cubicBezTo>
                  <a:cubicBezTo>
                    <a:pt x="39" y="147"/>
                    <a:pt x="31" y="144"/>
                    <a:pt x="23" y="145"/>
                  </a:cubicBezTo>
                  <a:cubicBezTo>
                    <a:pt x="17" y="147"/>
                    <a:pt x="10" y="154"/>
                    <a:pt x="5" y="158"/>
                  </a:cubicBezTo>
                  <a:cubicBezTo>
                    <a:pt x="0" y="151"/>
                    <a:pt x="4" y="145"/>
                    <a:pt x="8" y="138"/>
                  </a:cubicBezTo>
                  <a:cubicBezTo>
                    <a:pt x="11" y="130"/>
                    <a:pt x="13" y="127"/>
                    <a:pt x="11" y="117"/>
                  </a:cubicBezTo>
                  <a:cubicBezTo>
                    <a:pt x="10" y="103"/>
                    <a:pt x="5" y="87"/>
                    <a:pt x="6" y="74"/>
                  </a:cubicBezTo>
                  <a:cubicBezTo>
                    <a:pt x="6" y="48"/>
                    <a:pt x="10" y="26"/>
                    <a:pt x="23" y="5"/>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21"/>
            <p:cNvSpPr>
              <a:spLocks/>
            </p:cNvSpPr>
            <p:nvPr userDrawn="1"/>
          </p:nvSpPr>
          <p:spPr bwMode="auto">
            <a:xfrm>
              <a:off x="2856888" y="-203246"/>
              <a:ext cx="136146" cy="625621"/>
            </a:xfrm>
            <a:custGeom>
              <a:avLst/>
              <a:gdLst>
                <a:gd name="T0" fmla="*/ 4 w 90"/>
                <a:gd name="T1" fmla="*/ 22 h 415"/>
                <a:gd name="T2" fmla="*/ 4 w 90"/>
                <a:gd name="T3" fmla="*/ 24 h 415"/>
                <a:gd name="T4" fmla="*/ 5 w 90"/>
                <a:gd name="T5" fmla="*/ 45 h 415"/>
                <a:gd name="T6" fmla="*/ 44 w 90"/>
                <a:gd name="T7" fmla="*/ 88 h 415"/>
                <a:gd name="T8" fmla="*/ 53 w 90"/>
                <a:gd name="T9" fmla="*/ 144 h 415"/>
                <a:gd name="T10" fmla="*/ 63 w 90"/>
                <a:gd name="T11" fmla="*/ 206 h 415"/>
                <a:gd name="T12" fmla="*/ 65 w 90"/>
                <a:gd name="T13" fmla="*/ 270 h 415"/>
                <a:gd name="T14" fmla="*/ 72 w 90"/>
                <a:gd name="T15" fmla="*/ 330 h 415"/>
                <a:gd name="T16" fmla="*/ 74 w 90"/>
                <a:gd name="T17" fmla="*/ 392 h 415"/>
                <a:gd name="T18" fmla="*/ 82 w 90"/>
                <a:gd name="T19" fmla="*/ 412 h 415"/>
                <a:gd name="T20" fmla="*/ 87 w 90"/>
                <a:gd name="T21" fmla="*/ 383 h 415"/>
                <a:gd name="T22" fmla="*/ 81 w 90"/>
                <a:gd name="T23" fmla="*/ 278 h 415"/>
                <a:gd name="T24" fmla="*/ 76 w 90"/>
                <a:gd name="T25" fmla="*/ 173 h 415"/>
                <a:gd name="T26" fmla="*/ 64 w 90"/>
                <a:gd name="T27" fmla="*/ 77 h 415"/>
                <a:gd name="T28" fmla="*/ 44 w 90"/>
                <a:gd name="T29" fmla="*/ 42 h 415"/>
                <a:gd name="T30" fmla="*/ 34 w 90"/>
                <a:gd name="T31" fmla="*/ 27 h 415"/>
                <a:gd name="T32" fmla="*/ 47 w 90"/>
                <a:gd name="T33" fmla="*/ 12 h 415"/>
                <a:gd name="T34" fmla="*/ 34 w 90"/>
                <a:gd name="T35" fmla="*/ 3 h 415"/>
                <a:gd name="T36" fmla="*/ 18 w 90"/>
                <a:gd name="T37" fmla="*/ 10 h 415"/>
                <a:gd name="T38" fmla="*/ 0 w 90"/>
                <a:gd name="T39" fmla="*/ 31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415">
                  <a:moveTo>
                    <a:pt x="4" y="22"/>
                  </a:moveTo>
                  <a:cubicBezTo>
                    <a:pt x="7" y="20"/>
                    <a:pt x="4" y="22"/>
                    <a:pt x="4" y="24"/>
                  </a:cubicBezTo>
                  <a:cubicBezTo>
                    <a:pt x="2" y="32"/>
                    <a:pt x="2" y="37"/>
                    <a:pt x="5" y="45"/>
                  </a:cubicBezTo>
                  <a:cubicBezTo>
                    <a:pt x="14" y="64"/>
                    <a:pt x="35" y="69"/>
                    <a:pt x="44" y="88"/>
                  </a:cubicBezTo>
                  <a:cubicBezTo>
                    <a:pt x="52" y="104"/>
                    <a:pt x="49" y="127"/>
                    <a:pt x="53" y="144"/>
                  </a:cubicBezTo>
                  <a:cubicBezTo>
                    <a:pt x="54" y="165"/>
                    <a:pt x="60" y="184"/>
                    <a:pt x="63" y="206"/>
                  </a:cubicBezTo>
                  <a:cubicBezTo>
                    <a:pt x="64" y="226"/>
                    <a:pt x="64" y="247"/>
                    <a:pt x="65" y="270"/>
                  </a:cubicBezTo>
                  <a:cubicBezTo>
                    <a:pt x="68" y="290"/>
                    <a:pt x="70" y="309"/>
                    <a:pt x="72" y="330"/>
                  </a:cubicBezTo>
                  <a:cubicBezTo>
                    <a:pt x="73" y="350"/>
                    <a:pt x="73" y="372"/>
                    <a:pt x="74" y="392"/>
                  </a:cubicBezTo>
                  <a:cubicBezTo>
                    <a:pt x="74" y="398"/>
                    <a:pt x="71" y="415"/>
                    <a:pt x="82" y="412"/>
                  </a:cubicBezTo>
                  <a:cubicBezTo>
                    <a:pt x="90" y="409"/>
                    <a:pt x="87" y="392"/>
                    <a:pt x="87" y="383"/>
                  </a:cubicBezTo>
                  <a:cubicBezTo>
                    <a:pt x="89" y="349"/>
                    <a:pt x="84" y="313"/>
                    <a:pt x="81" y="278"/>
                  </a:cubicBezTo>
                  <a:cubicBezTo>
                    <a:pt x="79" y="244"/>
                    <a:pt x="80" y="209"/>
                    <a:pt x="76" y="173"/>
                  </a:cubicBezTo>
                  <a:cubicBezTo>
                    <a:pt x="74" y="142"/>
                    <a:pt x="73" y="106"/>
                    <a:pt x="64" y="77"/>
                  </a:cubicBezTo>
                  <a:cubicBezTo>
                    <a:pt x="59" y="63"/>
                    <a:pt x="52" y="51"/>
                    <a:pt x="44" y="42"/>
                  </a:cubicBezTo>
                  <a:cubicBezTo>
                    <a:pt x="40" y="36"/>
                    <a:pt x="34" y="34"/>
                    <a:pt x="34" y="27"/>
                  </a:cubicBezTo>
                  <a:cubicBezTo>
                    <a:pt x="36" y="21"/>
                    <a:pt x="43" y="16"/>
                    <a:pt x="47" y="12"/>
                  </a:cubicBezTo>
                  <a:cubicBezTo>
                    <a:pt x="38" y="15"/>
                    <a:pt x="39" y="4"/>
                    <a:pt x="34" y="3"/>
                  </a:cubicBezTo>
                  <a:cubicBezTo>
                    <a:pt x="27" y="0"/>
                    <a:pt x="23" y="5"/>
                    <a:pt x="18" y="10"/>
                  </a:cubicBezTo>
                  <a:cubicBezTo>
                    <a:pt x="12" y="18"/>
                    <a:pt x="8" y="28"/>
                    <a:pt x="0" y="3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22"/>
            <p:cNvSpPr>
              <a:spLocks/>
            </p:cNvSpPr>
            <p:nvPr userDrawn="1"/>
          </p:nvSpPr>
          <p:spPr bwMode="auto">
            <a:xfrm>
              <a:off x="2239372" y="-104379"/>
              <a:ext cx="380884" cy="341985"/>
            </a:xfrm>
            <a:custGeom>
              <a:avLst/>
              <a:gdLst>
                <a:gd name="T0" fmla="*/ 103 w 253"/>
                <a:gd name="T1" fmla="*/ 21 h 226"/>
                <a:gd name="T2" fmla="*/ 78 w 253"/>
                <a:gd name="T3" fmla="*/ 34 h 226"/>
                <a:gd name="T4" fmla="*/ 39 w 253"/>
                <a:gd name="T5" fmla="*/ 61 h 226"/>
                <a:gd name="T6" fmla="*/ 29 w 253"/>
                <a:gd name="T7" fmla="*/ 85 h 226"/>
                <a:gd name="T8" fmla="*/ 15 w 253"/>
                <a:gd name="T9" fmla="*/ 108 h 226"/>
                <a:gd name="T10" fmla="*/ 10 w 253"/>
                <a:gd name="T11" fmla="*/ 158 h 226"/>
                <a:gd name="T12" fmla="*/ 102 w 253"/>
                <a:gd name="T13" fmla="*/ 208 h 226"/>
                <a:gd name="T14" fmla="*/ 120 w 253"/>
                <a:gd name="T15" fmla="*/ 191 h 226"/>
                <a:gd name="T16" fmla="*/ 128 w 253"/>
                <a:gd name="T17" fmla="*/ 188 h 226"/>
                <a:gd name="T18" fmla="*/ 145 w 253"/>
                <a:gd name="T19" fmla="*/ 191 h 226"/>
                <a:gd name="T20" fmla="*/ 188 w 253"/>
                <a:gd name="T21" fmla="*/ 159 h 226"/>
                <a:gd name="T22" fmla="*/ 208 w 253"/>
                <a:gd name="T23" fmla="*/ 130 h 226"/>
                <a:gd name="T24" fmla="*/ 242 w 253"/>
                <a:gd name="T25" fmla="*/ 115 h 226"/>
                <a:gd name="T26" fmla="*/ 208 w 253"/>
                <a:gd name="T27" fmla="*/ 53 h 226"/>
                <a:gd name="T28" fmla="*/ 198 w 253"/>
                <a:gd name="T29" fmla="*/ 41 h 226"/>
                <a:gd name="T30" fmla="*/ 187 w 253"/>
                <a:gd name="T31" fmla="*/ 25 h 226"/>
                <a:gd name="T32" fmla="*/ 153 w 253"/>
                <a:gd name="T33" fmla="*/ 7 h 226"/>
                <a:gd name="T34" fmla="*/ 100 w 253"/>
                <a:gd name="T35" fmla="*/ 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3" h="226">
                  <a:moveTo>
                    <a:pt x="103" y="21"/>
                  </a:moveTo>
                  <a:cubicBezTo>
                    <a:pt x="96" y="26"/>
                    <a:pt x="87" y="29"/>
                    <a:pt x="78" y="34"/>
                  </a:cubicBezTo>
                  <a:cubicBezTo>
                    <a:pt x="65" y="43"/>
                    <a:pt x="51" y="51"/>
                    <a:pt x="39" y="61"/>
                  </a:cubicBezTo>
                  <a:cubicBezTo>
                    <a:pt x="30" y="70"/>
                    <a:pt x="30" y="74"/>
                    <a:pt x="29" y="85"/>
                  </a:cubicBezTo>
                  <a:cubicBezTo>
                    <a:pt x="30" y="98"/>
                    <a:pt x="24" y="99"/>
                    <a:pt x="15" y="108"/>
                  </a:cubicBezTo>
                  <a:cubicBezTo>
                    <a:pt x="1" y="121"/>
                    <a:pt x="0" y="141"/>
                    <a:pt x="10" y="158"/>
                  </a:cubicBezTo>
                  <a:cubicBezTo>
                    <a:pt x="27" y="189"/>
                    <a:pt x="63" y="226"/>
                    <a:pt x="102" y="208"/>
                  </a:cubicBezTo>
                  <a:cubicBezTo>
                    <a:pt x="110" y="204"/>
                    <a:pt x="113" y="196"/>
                    <a:pt x="120" y="191"/>
                  </a:cubicBezTo>
                  <a:cubicBezTo>
                    <a:pt x="126" y="187"/>
                    <a:pt x="122" y="188"/>
                    <a:pt x="128" y="188"/>
                  </a:cubicBezTo>
                  <a:cubicBezTo>
                    <a:pt x="135" y="189"/>
                    <a:pt x="139" y="191"/>
                    <a:pt x="145" y="191"/>
                  </a:cubicBezTo>
                  <a:cubicBezTo>
                    <a:pt x="163" y="189"/>
                    <a:pt x="182" y="176"/>
                    <a:pt x="188" y="159"/>
                  </a:cubicBezTo>
                  <a:cubicBezTo>
                    <a:pt x="194" y="144"/>
                    <a:pt x="186" y="129"/>
                    <a:pt x="208" y="130"/>
                  </a:cubicBezTo>
                  <a:cubicBezTo>
                    <a:pt x="222" y="132"/>
                    <a:pt x="236" y="130"/>
                    <a:pt x="242" y="115"/>
                  </a:cubicBezTo>
                  <a:cubicBezTo>
                    <a:pt x="253" y="91"/>
                    <a:pt x="228" y="63"/>
                    <a:pt x="208" y="53"/>
                  </a:cubicBezTo>
                  <a:cubicBezTo>
                    <a:pt x="200" y="48"/>
                    <a:pt x="201" y="50"/>
                    <a:pt x="198" y="41"/>
                  </a:cubicBezTo>
                  <a:cubicBezTo>
                    <a:pt x="194" y="36"/>
                    <a:pt x="192" y="30"/>
                    <a:pt x="187" y="25"/>
                  </a:cubicBezTo>
                  <a:cubicBezTo>
                    <a:pt x="178" y="16"/>
                    <a:pt x="164" y="11"/>
                    <a:pt x="153" y="7"/>
                  </a:cubicBezTo>
                  <a:cubicBezTo>
                    <a:pt x="145" y="5"/>
                    <a:pt x="94" y="0"/>
                    <a:pt x="100" y="17"/>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23"/>
            <p:cNvSpPr>
              <a:spLocks/>
            </p:cNvSpPr>
            <p:nvPr userDrawn="1"/>
          </p:nvSpPr>
          <p:spPr bwMode="auto">
            <a:xfrm>
              <a:off x="2257200" y="30146"/>
              <a:ext cx="226909" cy="183149"/>
            </a:xfrm>
            <a:custGeom>
              <a:avLst/>
              <a:gdLst>
                <a:gd name="T0" fmla="*/ 125 w 150"/>
                <a:gd name="T1" fmla="*/ 7 h 121"/>
                <a:gd name="T2" fmla="*/ 71 w 150"/>
                <a:gd name="T3" fmla="*/ 6 h 121"/>
                <a:gd name="T4" fmla="*/ 29 w 150"/>
                <a:gd name="T5" fmla="*/ 13 h 121"/>
                <a:gd name="T6" fmla="*/ 65 w 150"/>
                <a:gd name="T7" fmla="*/ 40 h 121"/>
                <a:gd name="T8" fmla="*/ 62 w 150"/>
                <a:gd name="T9" fmla="*/ 57 h 121"/>
                <a:gd name="T10" fmla="*/ 49 w 150"/>
                <a:gd name="T11" fmla="*/ 70 h 121"/>
                <a:gd name="T12" fmla="*/ 56 w 150"/>
                <a:gd name="T13" fmla="*/ 76 h 121"/>
                <a:gd name="T14" fmla="*/ 18 w 150"/>
                <a:gd name="T15" fmla="*/ 83 h 121"/>
                <a:gd name="T16" fmla="*/ 0 w 150"/>
                <a:gd name="T17" fmla="*/ 70 h 121"/>
                <a:gd name="T18" fmla="*/ 50 w 150"/>
                <a:gd name="T19" fmla="*/ 114 h 121"/>
                <a:gd name="T20" fmla="*/ 97 w 150"/>
                <a:gd name="T21" fmla="*/ 86 h 121"/>
                <a:gd name="T22" fmla="*/ 121 w 150"/>
                <a:gd name="T23" fmla="*/ 74 h 121"/>
                <a:gd name="T24" fmla="*/ 108 w 150"/>
                <a:gd name="T25" fmla="*/ 49 h 121"/>
                <a:gd name="T26" fmla="*/ 145 w 150"/>
                <a:gd name="T27" fmla="*/ 32 h 121"/>
                <a:gd name="T28" fmla="*/ 117 w 150"/>
                <a:gd name="T29" fmla="*/ 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0" h="121">
                  <a:moveTo>
                    <a:pt x="125" y="7"/>
                  </a:moveTo>
                  <a:cubicBezTo>
                    <a:pt x="109" y="8"/>
                    <a:pt x="90" y="6"/>
                    <a:pt x="71" y="6"/>
                  </a:cubicBezTo>
                  <a:cubicBezTo>
                    <a:pt x="63" y="5"/>
                    <a:pt x="31" y="0"/>
                    <a:pt x="29" y="13"/>
                  </a:cubicBezTo>
                  <a:cubicBezTo>
                    <a:pt x="28" y="29"/>
                    <a:pt x="55" y="34"/>
                    <a:pt x="65" y="40"/>
                  </a:cubicBezTo>
                  <a:cubicBezTo>
                    <a:pt x="55" y="45"/>
                    <a:pt x="51" y="50"/>
                    <a:pt x="62" y="57"/>
                  </a:cubicBezTo>
                  <a:cubicBezTo>
                    <a:pt x="59" y="62"/>
                    <a:pt x="54" y="65"/>
                    <a:pt x="49" y="70"/>
                  </a:cubicBezTo>
                  <a:cubicBezTo>
                    <a:pt x="53" y="72"/>
                    <a:pt x="52" y="74"/>
                    <a:pt x="56" y="76"/>
                  </a:cubicBezTo>
                  <a:cubicBezTo>
                    <a:pt x="44" y="84"/>
                    <a:pt x="29" y="71"/>
                    <a:pt x="18" y="83"/>
                  </a:cubicBezTo>
                  <a:cubicBezTo>
                    <a:pt x="13" y="80"/>
                    <a:pt x="4" y="76"/>
                    <a:pt x="0" y="70"/>
                  </a:cubicBezTo>
                  <a:cubicBezTo>
                    <a:pt x="4" y="91"/>
                    <a:pt x="32" y="110"/>
                    <a:pt x="50" y="114"/>
                  </a:cubicBezTo>
                  <a:cubicBezTo>
                    <a:pt x="65" y="121"/>
                    <a:pt x="111" y="113"/>
                    <a:pt x="97" y="86"/>
                  </a:cubicBezTo>
                  <a:cubicBezTo>
                    <a:pt x="106" y="80"/>
                    <a:pt x="118" y="86"/>
                    <a:pt x="121" y="74"/>
                  </a:cubicBezTo>
                  <a:cubicBezTo>
                    <a:pt x="123" y="66"/>
                    <a:pt x="114" y="53"/>
                    <a:pt x="108" y="49"/>
                  </a:cubicBezTo>
                  <a:cubicBezTo>
                    <a:pt x="117" y="29"/>
                    <a:pt x="150" y="61"/>
                    <a:pt x="145" y="32"/>
                  </a:cubicBezTo>
                  <a:cubicBezTo>
                    <a:pt x="144" y="15"/>
                    <a:pt x="133" y="8"/>
                    <a:pt x="117" y="4"/>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4"/>
            <p:cNvSpPr>
              <a:spLocks/>
            </p:cNvSpPr>
            <p:nvPr userDrawn="1"/>
          </p:nvSpPr>
          <p:spPr bwMode="auto">
            <a:xfrm>
              <a:off x="2326894" y="-65481"/>
              <a:ext cx="267429" cy="165319"/>
            </a:xfrm>
            <a:custGeom>
              <a:avLst/>
              <a:gdLst>
                <a:gd name="T0" fmla="*/ 8 w 178"/>
                <a:gd name="T1" fmla="*/ 28 h 109"/>
                <a:gd name="T2" fmla="*/ 42 w 178"/>
                <a:gd name="T3" fmla="*/ 40 h 109"/>
                <a:gd name="T4" fmla="*/ 89 w 178"/>
                <a:gd name="T5" fmla="*/ 25 h 109"/>
                <a:gd name="T6" fmla="*/ 109 w 178"/>
                <a:gd name="T7" fmla="*/ 66 h 109"/>
                <a:gd name="T8" fmla="*/ 129 w 178"/>
                <a:gd name="T9" fmla="*/ 95 h 109"/>
                <a:gd name="T10" fmla="*/ 145 w 178"/>
                <a:gd name="T11" fmla="*/ 93 h 109"/>
                <a:gd name="T12" fmla="*/ 168 w 178"/>
                <a:gd name="T13" fmla="*/ 94 h 109"/>
                <a:gd name="T14" fmla="*/ 173 w 178"/>
                <a:gd name="T15" fmla="*/ 73 h 109"/>
                <a:gd name="T16" fmla="*/ 143 w 178"/>
                <a:gd name="T17" fmla="*/ 47 h 109"/>
                <a:gd name="T18" fmla="*/ 154 w 178"/>
                <a:gd name="T19" fmla="*/ 48 h 109"/>
                <a:gd name="T20" fmla="*/ 126 w 178"/>
                <a:gd name="T21" fmla="*/ 8 h 109"/>
                <a:gd name="T22" fmla="*/ 102 w 178"/>
                <a:gd name="T23" fmla="*/ 1 h 109"/>
                <a:gd name="T24" fmla="*/ 81 w 178"/>
                <a:gd name="T25" fmla="*/ 1 h 109"/>
                <a:gd name="T26" fmla="*/ 66 w 178"/>
                <a:gd name="T27" fmla="*/ 17 h 109"/>
                <a:gd name="T28" fmla="*/ 45 w 178"/>
                <a:gd name="T29" fmla="*/ 26 h 109"/>
                <a:gd name="T30" fmla="*/ 0 w 178"/>
                <a:gd name="T31" fmla="*/ 2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 h="109">
                  <a:moveTo>
                    <a:pt x="8" y="28"/>
                  </a:moveTo>
                  <a:cubicBezTo>
                    <a:pt x="12" y="37"/>
                    <a:pt x="32" y="39"/>
                    <a:pt x="42" y="40"/>
                  </a:cubicBezTo>
                  <a:cubicBezTo>
                    <a:pt x="58" y="42"/>
                    <a:pt x="77" y="35"/>
                    <a:pt x="89" y="25"/>
                  </a:cubicBezTo>
                  <a:cubicBezTo>
                    <a:pt x="98" y="35"/>
                    <a:pt x="101" y="55"/>
                    <a:pt x="109" y="66"/>
                  </a:cubicBezTo>
                  <a:cubicBezTo>
                    <a:pt x="115" y="75"/>
                    <a:pt x="122" y="85"/>
                    <a:pt x="129" y="95"/>
                  </a:cubicBezTo>
                  <a:cubicBezTo>
                    <a:pt x="133" y="101"/>
                    <a:pt x="149" y="109"/>
                    <a:pt x="145" y="93"/>
                  </a:cubicBezTo>
                  <a:cubicBezTo>
                    <a:pt x="152" y="92"/>
                    <a:pt x="160" y="97"/>
                    <a:pt x="168" y="94"/>
                  </a:cubicBezTo>
                  <a:cubicBezTo>
                    <a:pt x="177" y="90"/>
                    <a:pt x="178" y="83"/>
                    <a:pt x="173" y="73"/>
                  </a:cubicBezTo>
                  <a:cubicBezTo>
                    <a:pt x="168" y="60"/>
                    <a:pt x="156" y="54"/>
                    <a:pt x="143" y="47"/>
                  </a:cubicBezTo>
                  <a:cubicBezTo>
                    <a:pt x="147" y="47"/>
                    <a:pt x="151" y="46"/>
                    <a:pt x="154" y="48"/>
                  </a:cubicBezTo>
                  <a:cubicBezTo>
                    <a:pt x="151" y="35"/>
                    <a:pt x="136" y="16"/>
                    <a:pt x="126" y="8"/>
                  </a:cubicBezTo>
                  <a:cubicBezTo>
                    <a:pt x="118" y="3"/>
                    <a:pt x="112" y="0"/>
                    <a:pt x="102" y="1"/>
                  </a:cubicBezTo>
                  <a:cubicBezTo>
                    <a:pt x="96" y="1"/>
                    <a:pt x="87" y="1"/>
                    <a:pt x="81" y="1"/>
                  </a:cubicBezTo>
                  <a:cubicBezTo>
                    <a:pt x="71" y="1"/>
                    <a:pt x="73" y="11"/>
                    <a:pt x="66" y="17"/>
                  </a:cubicBezTo>
                  <a:cubicBezTo>
                    <a:pt x="60" y="23"/>
                    <a:pt x="52" y="27"/>
                    <a:pt x="45" y="26"/>
                  </a:cubicBezTo>
                  <a:cubicBezTo>
                    <a:pt x="29" y="28"/>
                    <a:pt x="14" y="25"/>
                    <a:pt x="0" y="26"/>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5"/>
            <p:cNvSpPr>
              <a:spLocks/>
            </p:cNvSpPr>
            <p:nvPr userDrawn="1"/>
          </p:nvSpPr>
          <p:spPr bwMode="auto">
            <a:xfrm>
              <a:off x="2349585" y="36629"/>
              <a:ext cx="119938" cy="90764"/>
            </a:xfrm>
            <a:custGeom>
              <a:avLst/>
              <a:gdLst>
                <a:gd name="T0" fmla="*/ 42 w 80"/>
                <a:gd name="T1" fmla="*/ 10 h 60"/>
                <a:gd name="T2" fmla="*/ 0 w 80"/>
                <a:gd name="T3" fmla="*/ 15 h 60"/>
                <a:gd name="T4" fmla="*/ 28 w 80"/>
                <a:gd name="T5" fmla="*/ 34 h 60"/>
                <a:gd name="T6" fmla="*/ 13 w 80"/>
                <a:gd name="T7" fmla="*/ 47 h 60"/>
                <a:gd name="T8" fmla="*/ 29 w 80"/>
                <a:gd name="T9" fmla="*/ 60 h 60"/>
                <a:gd name="T10" fmla="*/ 54 w 80"/>
                <a:gd name="T11" fmla="*/ 27 h 60"/>
                <a:gd name="T12" fmla="*/ 75 w 80"/>
                <a:gd name="T13" fmla="*/ 28 h 60"/>
                <a:gd name="T14" fmla="*/ 70 w 80"/>
                <a:gd name="T15" fmla="*/ 12 h 60"/>
                <a:gd name="T16" fmla="*/ 39 w 80"/>
                <a:gd name="T17"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60">
                  <a:moveTo>
                    <a:pt x="42" y="10"/>
                  </a:moveTo>
                  <a:cubicBezTo>
                    <a:pt x="34" y="9"/>
                    <a:pt x="5" y="10"/>
                    <a:pt x="0" y="15"/>
                  </a:cubicBezTo>
                  <a:cubicBezTo>
                    <a:pt x="7" y="28"/>
                    <a:pt x="15" y="33"/>
                    <a:pt x="28" y="34"/>
                  </a:cubicBezTo>
                  <a:cubicBezTo>
                    <a:pt x="26" y="40"/>
                    <a:pt x="16" y="41"/>
                    <a:pt x="13" y="47"/>
                  </a:cubicBezTo>
                  <a:cubicBezTo>
                    <a:pt x="11" y="55"/>
                    <a:pt x="22" y="60"/>
                    <a:pt x="29" y="60"/>
                  </a:cubicBezTo>
                  <a:cubicBezTo>
                    <a:pt x="45" y="55"/>
                    <a:pt x="40" y="30"/>
                    <a:pt x="54" y="27"/>
                  </a:cubicBezTo>
                  <a:cubicBezTo>
                    <a:pt x="60" y="25"/>
                    <a:pt x="68" y="33"/>
                    <a:pt x="75" y="28"/>
                  </a:cubicBezTo>
                  <a:cubicBezTo>
                    <a:pt x="80" y="22"/>
                    <a:pt x="76" y="16"/>
                    <a:pt x="70" y="12"/>
                  </a:cubicBezTo>
                  <a:cubicBezTo>
                    <a:pt x="63" y="4"/>
                    <a:pt x="47" y="0"/>
                    <a:pt x="39" y="6"/>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26"/>
            <p:cNvSpPr>
              <a:spLocks/>
            </p:cNvSpPr>
            <p:nvPr userDrawn="1"/>
          </p:nvSpPr>
          <p:spPr bwMode="auto">
            <a:xfrm>
              <a:off x="2563528" y="-660307"/>
              <a:ext cx="408437" cy="217184"/>
            </a:xfrm>
            <a:custGeom>
              <a:avLst/>
              <a:gdLst>
                <a:gd name="T0" fmla="*/ 11 w 271"/>
                <a:gd name="T1" fmla="*/ 63 h 144"/>
                <a:gd name="T2" fmla="*/ 36 w 271"/>
                <a:gd name="T3" fmla="*/ 35 h 144"/>
                <a:gd name="T4" fmla="*/ 108 w 271"/>
                <a:gd name="T5" fmla="*/ 3 h 144"/>
                <a:gd name="T6" fmla="*/ 193 w 271"/>
                <a:gd name="T7" fmla="*/ 34 h 144"/>
                <a:gd name="T8" fmla="*/ 271 w 271"/>
                <a:gd name="T9" fmla="*/ 63 h 144"/>
                <a:gd name="T10" fmla="*/ 235 w 271"/>
                <a:gd name="T11" fmla="*/ 82 h 144"/>
                <a:gd name="T12" fmla="*/ 190 w 271"/>
                <a:gd name="T13" fmla="*/ 98 h 144"/>
                <a:gd name="T14" fmla="*/ 123 w 271"/>
                <a:gd name="T15" fmla="*/ 129 h 144"/>
                <a:gd name="T16" fmla="*/ 24 w 271"/>
                <a:gd name="T17" fmla="*/ 125 h 144"/>
                <a:gd name="T18" fmla="*/ 7 w 271"/>
                <a:gd name="T19" fmla="*/ 111 h 144"/>
                <a:gd name="T20" fmla="*/ 3 w 271"/>
                <a:gd name="T21" fmla="*/ 92 h 144"/>
                <a:gd name="T22" fmla="*/ 16 w 271"/>
                <a:gd name="T23" fmla="*/ 5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144">
                  <a:moveTo>
                    <a:pt x="11" y="63"/>
                  </a:moveTo>
                  <a:cubicBezTo>
                    <a:pt x="21" y="59"/>
                    <a:pt x="26" y="42"/>
                    <a:pt x="36" y="35"/>
                  </a:cubicBezTo>
                  <a:cubicBezTo>
                    <a:pt x="59" y="19"/>
                    <a:pt x="81" y="7"/>
                    <a:pt x="108" y="3"/>
                  </a:cubicBezTo>
                  <a:cubicBezTo>
                    <a:pt x="140" y="0"/>
                    <a:pt x="169" y="12"/>
                    <a:pt x="193" y="34"/>
                  </a:cubicBezTo>
                  <a:cubicBezTo>
                    <a:pt x="215" y="53"/>
                    <a:pt x="241" y="69"/>
                    <a:pt x="271" y="63"/>
                  </a:cubicBezTo>
                  <a:cubicBezTo>
                    <a:pt x="271" y="76"/>
                    <a:pt x="244" y="80"/>
                    <a:pt x="235" y="82"/>
                  </a:cubicBezTo>
                  <a:cubicBezTo>
                    <a:pt x="220" y="88"/>
                    <a:pt x="205" y="92"/>
                    <a:pt x="190" y="98"/>
                  </a:cubicBezTo>
                  <a:cubicBezTo>
                    <a:pt x="167" y="107"/>
                    <a:pt x="148" y="123"/>
                    <a:pt x="123" y="129"/>
                  </a:cubicBezTo>
                  <a:cubicBezTo>
                    <a:pt x="93" y="139"/>
                    <a:pt x="52" y="144"/>
                    <a:pt x="24" y="125"/>
                  </a:cubicBezTo>
                  <a:cubicBezTo>
                    <a:pt x="18" y="120"/>
                    <a:pt x="13" y="116"/>
                    <a:pt x="7" y="111"/>
                  </a:cubicBezTo>
                  <a:cubicBezTo>
                    <a:pt x="0" y="103"/>
                    <a:pt x="0" y="103"/>
                    <a:pt x="3" y="92"/>
                  </a:cubicBezTo>
                  <a:cubicBezTo>
                    <a:pt x="5" y="80"/>
                    <a:pt x="10" y="68"/>
                    <a:pt x="16" y="58"/>
                  </a:cubicBezTo>
                </a:path>
              </a:pathLst>
            </a:custGeom>
            <a:solidFill>
              <a:srgbClr val="8CC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7"/>
            <p:cNvSpPr>
              <a:spLocks/>
            </p:cNvSpPr>
            <p:nvPr userDrawn="1"/>
          </p:nvSpPr>
          <p:spPr bwMode="auto">
            <a:xfrm>
              <a:off x="2566770" y="-655444"/>
              <a:ext cx="377642" cy="152353"/>
            </a:xfrm>
            <a:custGeom>
              <a:avLst/>
              <a:gdLst>
                <a:gd name="T0" fmla="*/ 2 w 251"/>
                <a:gd name="T1" fmla="*/ 84 h 101"/>
                <a:gd name="T2" fmla="*/ 40 w 251"/>
                <a:gd name="T3" fmla="*/ 37 h 101"/>
                <a:gd name="T4" fmla="*/ 81 w 251"/>
                <a:gd name="T5" fmla="*/ 13 h 101"/>
                <a:gd name="T6" fmla="*/ 133 w 251"/>
                <a:gd name="T7" fmla="*/ 11 h 101"/>
                <a:gd name="T8" fmla="*/ 97 w 251"/>
                <a:gd name="T9" fmla="*/ 30 h 101"/>
                <a:gd name="T10" fmla="*/ 139 w 251"/>
                <a:gd name="T11" fmla="*/ 26 h 101"/>
                <a:gd name="T12" fmla="*/ 182 w 251"/>
                <a:gd name="T13" fmla="*/ 42 h 101"/>
                <a:gd name="T14" fmla="*/ 169 w 251"/>
                <a:gd name="T15" fmla="*/ 44 h 101"/>
                <a:gd name="T16" fmla="*/ 216 w 251"/>
                <a:gd name="T17" fmla="*/ 54 h 101"/>
                <a:gd name="T18" fmla="*/ 251 w 251"/>
                <a:gd name="T19" fmla="*/ 75 h 101"/>
                <a:gd name="T20" fmla="*/ 217 w 251"/>
                <a:gd name="T21" fmla="*/ 75 h 101"/>
                <a:gd name="T22" fmla="*/ 179 w 251"/>
                <a:gd name="T23" fmla="*/ 71 h 101"/>
                <a:gd name="T24" fmla="*/ 105 w 251"/>
                <a:gd name="T25" fmla="*/ 52 h 101"/>
                <a:gd name="T26" fmla="*/ 40 w 251"/>
                <a:gd name="T27" fmla="*/ 71 h 101"/>
                <a:gd name="T28" fmla="*/ 0 w 251"/>
                <a:gd name="T2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101">
                  <a:moveTo>
                    <a:pt x="2" y="84"/>
                  </a:moveTo>
                  <a:cubicBezTo>
                    <a:pt x="11" y="66"/>
                    <a:pt x="23" y="50"/>
                    <a:pt x="40" y="37"/>
                  </a:cubicBezTo>
                  <a:cubicBezTo>
                    <a:pt x="53" y="26"/>
                    <a:pt x="65" y="18"/>
                    <a:pt x="81" y="13"/>
                  </a:cubicBezTo>
                  <a:cubicBezTo>
                    <a:pt x="91" y="10"/>
                    <a:pt x="125" y="0"/>
                    <a:pt x="133" y="11"/>
                  </a:cubicBezTo>
                  <a:cubicBezTo>
                    <a:pt x="122" y="21"/>
                    <a:pt x="107" y="20"/>
                    <a:pt x="97" y="30"/>
                  </a:cubicBezTo>
                  <a:cubicBezTo>
                    <a:pt x="104" y="37"/>
                    <a:pt x="129" y="27"/>
                    <a:pt x="139" y="26"/>
                  </a:cubicBezTo>
                  <a:cubicBezTo>
                    <a:pt x="154" y="26"/>
                    <a:pt x="172" y="31"/>
                    <a:pt x="182" y="42"/>
                  </a:cubicBezTo>
                  <a:cubicBezTo>
                    <a:pt x="178" y="42"/>
                    <a:pt x="173" y="41"/>
                    <a:pt x="169" y="44"/>
                  </a:cubicBezTo>
                  <a:cubicBezTo>
                    <a:pt x="178" y="52"/>
                    <a:pt x="204" y="52"/>
                    <a:pt x="216" y="54"/>
                  </a:cubicBezTo>
                  <a:cubicBezTo>
                    <a:pt x="230" y="59"/>
                    <a:pt x="238" y="71"/>
                    <a:pt x="251" y="75"/>
                  </a:cubicBezTo>
                  <a:cubicBezTo>
                    <a:pt x="243" y="81"/>
                    <a:pt x="227" y="76"/>
                    <a:pt x="217" y="75"/>
                  </a:cubicBezTo>
                  <a:cubicBezTo>
                    <a:pt x="205" y="72"/>
                    <a:pt x="192" y="73"/>
                    <a:pt x="179" y="71"/>
                  </a:cubicBezTo>
                  <a:cubicBezTo>
                    <a:pt x="153" y="68"/>
                    <a:pt x="132" y="53"/>
                    <a:pt x="105" y="52"/>
                  </a:cubicBezTo>
                  <a:cubicBezTo>
                    <a:pt x="82" y="52"/>
                    <a:pt x="59" y="62"/>
                    <a:pt x="40" y="71"/>
                  </a:cubicBezTo>
                  <a:cubicBezTo>
                    <a:pt x="29" y="77"/>
                    <a:pt x="1" y="89"/>
                    <a:pt x="0" y="10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28"/>
            <p:cNvSpPr>
              <a:spLocks/>
            </p:cNvSpPr>
            <p:nvPr userDrawn="1"/>
          </p:nvSpPr>
          <p:spPr bwMode="auto">
            <a:xfrm>
              <a:off x="2975205" y="-151382"/>
              <a:ext cx="377642" cy="226909"/>
            </a:xfrm>
            <a:custGeom>
              <a:avLst/>
              <a:gdLst>
                <a:gd name="T0" fmla="*/ 0 w 250"/>
                <a:gd name="T1" fmla="*/ 118 h 150"/>
                <a:gd name="T2" fmla="*/ 71 w 250"/>
                <a:gd name="T3" fmla="*/ 26 h 150"/>
                <a:gd name="T4" fmla="*/ 166 w 250"/>
                <a:gd name="T5" fmla="*/ 9 h 150"/>
                <a:gd name="T6" fmla="*/ 247 w 250"/>
                <a:gd name="T7" fmla="*/ 13 h 150"/>
                <a:gd name="T8" fmla="*/ 227 w 250"/>
                <a:gd name="T9" fmla="*/ 40 h 150"/>
                <a:gd name="T10" fmla="*/ 205 w 250"/>
                <a:gd name="T11" fmla="*/ 70 h 150"/>
                <a:gd name="T12" fmla="*/ 145 w 250"/>
                <a:gd name="T13" fmla="*/ 131 h 150"/>
                <a:gd name="T14" fmla="*/ 66 w 250"/>
                <a:gd name="T15" fmla="*/ 149 h 150"/>
                <a:gd name="T16" fmla="*/ 27 w 250"/>
                <a:gd name="T17" fmla="*/ 139 h 150"/>
                <a:gd name="T18" fmla="*/ 0 w 250"/>
                <a:gd name="T19" fmla="*/ 12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150">
                  <a:moveTo>
                    <a:pt x="0" y="118"/>
                  </a:moveTo>
                  <a:cubicBezTo>
                    <a:pt x="8" y="84"/>
                    <a:pt x="43" y="45"/>
                    <a:pt x="71" y="26"/>
                  </a:cubicBezTo>
                  <a:cubicBezTo>
                    <a:pt x="97" y="8"/>
                    <a:pt x="136" y="0"/>
                    <a:pt x="166" y="9"/>
                  </a:cubicBezTo>
                  <a:cubicBezTo>
                    <a:pt x="192" y="17"/>
                    <a:pt x="221" y="27"/>
                    <a:pt x="247" y="13"/>
                  </a:cubicBezTo>
                  <a:cubicBezTo>
                    <a:pt x="250" y="24"/>
                    <a:pt x="234" y="33"/>
                    <a:pt x="227" y="40"/>
                  </a:cubicBezTo>
                  <a:cubicBezTo>
                    <a:pt x="219" y="49"/>
                    <a:pt x="211" y="59"/>
                    <a:pt x="205" y="70"/>
                  </a:cubicBezTo>
                  <a:cubicBezTo>
                    <a:pt x="188" y="97"/>
                    <a:pt x="171" y="113"/>
                    <a:pt x="145" y="131"/>
                  </a:cubicBezTo>
                  <a:cubicBezTo>
                    <a:pt x="122" y="146"/>
                    <a:pt x="92" y="150"/>
                    <a:pt x="66" y="149"/>
                  </a:cubicBezTo>
                  <a:cubicBezTo>
                    <a:pt x="52" y="150"/>
                    <a:pt x="39" y="146"/>
                    <a:pt x="27" y="139"/>
                  </a:cubicBezTo>
                  <a:cubicBezTo>
                    <a:pt x="18" y="133"/>
                    <a:pt x="12" y="124"/>
                    <a:pt x="0" y="128"/>
                  </a:cubicBezTo>
                </a:path>
              </a:pathLst>
            </a:custGeom>
            <a:solidFill>
              <a:srgbClr val="8CC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29"/>
            <p:cNvSpPr>
              <a:spLocks/>
            </p:cNvSpPr>
            <p:nvPr userDrawn="1"/>
          </p:nvSpPr>
          <p:spPr bwMode="auto">
            <a:xfrm>
              <a:off x="2970343" y="-93033"/>
              <a:ext cx="337122" cy="173424"/>
            </a:xfrm>
            <a:custGeom>
              <a:avLst/>
              <a:gdLst>
                <a:gd name="T0" fmla="*/ 1 w 223"/>
                <a:gd name="T1" fmla="*/ 87 h 115"/>
                <a:gd name="T2" fmla="*/ 23 w 223"/>
                <a:gd name="T3" fmla="*/ 70 h 115"/>
                <a:gd name="T4" fmla="*/ 75 w 223"/>
                <a:gd name="T5" fmla="*/ 30 h 115"/>
                <a:gd name="T6" fmla="*/ 155 w 223"/>
                <a:gd name="T7" fmla="*/ 13 h 115"/>
                <a:gd name="T8" fmla="*/ 221 w 223"/>
                <a:gd name="T9" fmla="*/ 0 h 115"/>
                <a:gd name="T10" fmla="*/ 223 w 223"/>
                <a:gd name="T11" fmla="*/ 0 h 115"/>
                <a:gd name="T12" fmla="*/ 173 w 223"/>
                <a:gd name="T13" fmla="*/ 30 h 115"/>
                <a:gd name="T14" fmla="*/ 114 w 223"/>
                <a:gd name="T15" fmla="*/ 31 h 115"/>
                <a:gd name="T16" fmla="*/ 114 w 223"/>
                <a:gd name="T17" fmla="*/ 31 h 115"/>
                <a:gd name="T18" fmla="*/ 158 w 223"/>
                <a:gd name="T19" fmla="*/ 49 h 115"/>
                <a:gd name="T20" fmla="*/ 133 w 223"/>
                <a:gd name="T21" fmla="*/ 56 h 115"/>
                <a:gd name="T22" fmla="*/ 152 w 223"/>
                <a:gd name="T23" fmla="*/ 64 h 115"/>
                <a:gd name="T24" fmla="*/ 100 w 223"/>
                <a:gd name="T25" fmla="*/ 76 h 115"/>
                <a:gd name="T26" fmla="*/ 74 w 223"/>
                <a:gd name="T27" fmla="*/ 71 h 115"/>
                <a:gd name="T28" fmla="*/ 79 w 223"/>
                <a:gd name="T29" fmla="*/ 89 h 115"/>
                <a:gd name="T30" fmla="*/ 73 w 223"/>
                <a:gd name="T31" fmla="*/ 93 h 115"/>
                <a:gd name="T32" fmla="*/ 87 w 223"/>
                <a:gd name="T33" fmla="*/ 107 h 115"/>
                <a:gd name="T34" fmla="*/ 39 w 223"/>
                <a:gd name="T35" fmla="*/ 108 h 115"/>
                <a:gd name="T36" fmla="*/ 5 w 223"/>
                <a:gd name="T37" fmla="*/ 8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 h="115">
                  <a:moveTo>
                    <a:pt x="1" y="87"/>
                  </a:moveTo>
                  <a:cubicBezTo>
                    <a:pt x="0" y="79"/>
                    <a:pt x="18" y="74"/>
                    <a:pt x="23" y="70"/>
                  </a:cubicBezTo>
                  <a:cubicBezTo>
                    <a:pt x="43" y="58"/>
                    <a:pt x="58" y="42"/>
                    <a:pt x="75" y="30"/>
                  </a:cubicBezTo>
                  <a:cubicBezTo>
                    <a:pt x="102" y="11"/>
                    <a:pt x="125" y="12"/>
                    <a:pt x="155" y="13"/>
                  </a:cubicBezTo>
                  <a:cubicBezTo>
                    <a:pt x="177" y="15"/>
                    <a:pt x="201" y="9"/>
                    <a:pt x="221" y="0"/>
                  </a:cubicBezTo>
                  <a:cubicBezTo>
                    <a:pt x="223" y="0"/>
                    <a:pt x="223" y="0"/>
                    <a:pt x="223" y="0"/>
                  </a:cubicBezTo>
                  <a:cubicBezTo>
                    <a:pt x="219" y="16"/>
                    <a:pt x="186" y="28"/>
                    <a:pt x="173" y="30"/>
                  </a:cubicBezTo>
                  <a:cubicBezTo>
                    <a:pt x="152" y="36"/>
                    <a:pt x="134" y="32"/>
                    <a:pt x="114" y="31"/>
                  </a:cubicBezTo>
                  <a:cubicBezTo>
                    <a:pt x="114" y="31"/>
                    <a:pt x="114" y="31"/>
                    <a:pt x="114" y="31"/>
                  </a:cubicBezTo>
                  <a:cubicBezTo>
                    <a:pt x="123" y="44"/>
                    <a:pt x="144" y="50"/>
                    <a:pt x="158" y="49"/>
                  </a:cubicBezTo>
                  <a:cubicBezTo>
                    <a:pt x="152" y="55"/>
                    <a:pt x="143" y="54"/>
                    <a:pt x="133" y="56"/>
                  </a:cubicBezTo>
                  <a:cubicBezTo>
                    <a:pt x="137" y="61"/>
                    <a:pt x="146" y="62"/>
                    <a:pt x="152" y="64"/>
                  </a:cubicBezTo>
                  <a:cubicBezTo>
                    <a:pt x="147" y="78"/>
                    <a:pt x="114" y="80"/>
                    <a:pt x="100" y="76"/>
                  </a:cubicBezTo>
                  <a:cubicBezTo>
                    <a:pt x="94" y="76"/>
                    <a:pt x="79" y="67"/>
                    <a:pt x="74" y="71"/>
                  </a:cubicBezTo>
                  <a:cubicBezTo>
                    <a:pt x="66" y="76"/>
                    <a:pt x="76" y="84"/>
                    <a:pt x="79" y="89"/>
                  </a:cubicBezTo>
                  <a:cubicBezTo>
                    <a:pt x="78" y="90"/>
                    <a:pt x="75" y="92"/>
                    <a:pt x="73" y="93"/>
                  </a:cubicBezTo>
                  <a:cubicBezTo>
                    <a:pt x="76" y="99"/>
                    <a:pt x="82" y="102"/>
                    <a:pt x="87" y="107"/>
                  </a:cubicBezTo>
                  <a:cubicBezTo>
                    <a:pt x="78" y="115"/>
                    <a:pt x="52" y="112"/>
                    <a:pt x="39" y="108"/>
                  </a:cubicBezTo>
                  <a:cubicBezTo>
                    <a:pt x="27" y="103"/>
                    <a:pt x="17" y="91"/>
                    <a:pt x="5" y="89"/>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30"/>
            <p:cNvSpPr>
              <a:spLocks/>
            </p:cNvSpPr>
            <p:nvPr userDrawn="1"/>
          </p:nvSpPr>
          <p:spPr bwMode="auto">
            <a:xfrm>
              <a:off x="2957377" y="-127070"/>
              <a:ext cx="175044" cy="188010"/>
            </a:xfrm>
            <a:custGeom>
              <a:avLst/>
              <a:gdLst>
                <a:gd name="T0" fmla="*/ 13 w 116"/>
                <a:gd name="T1" fmla="*/ 98 h 125"/>
                <a:gd name="T2" fmla="*/ 46 w 116"/>
                <a:gd name="T3" fmla="*/ 44 h 125"/>
                <a:gd name="T4" fmla="*/ 116 w 116"/>
                <a:gd name="T5" fmla="*/ 0 h 125"/>
                <a:gd name="T6" fmla="*/ 70 w 116"/>
                <a:gd name="T7" fmla="*/ 35 h 125"/>
                <a:gd name="T8" fmla="*/ 65 w 116"/>
                <a:gd name="T9" fmla="*/ 59 h 125"/>
                <a:gd name="T10" fmla="*/ 88 w 116"/>
                <a:gd name="T11" fmla="*/ 45 h 125"/>
                <a:gd name="T12" fmla="*/ 63 w 116"/>
                <a:gd name="T13" fmla="*/ 71 h 125"/>
                <a:gd name="T14" fmla="*/ 39 w 116"/>
                <a:gd name="T15" fmla="*/ 92 h 125"/>
                <a:gd name="T16" fmla="*/ 5 w 116"/>
                <a:gd name="T17"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25">
                  <a:moveTo>
                    <a:pt x="13" y="98"/>
                  </a:moveTo>
                  <a:cubicBezTo>
                    <a:pt x="21" y="78"/>
                    <a:pt x="34" y="60"/>
                    <a:pt x="46" y="44"/>
                  </a:cubicBezTo>
                  <a:cubicBezTo>
                    <a:pt x="62" y="20"/>
                    <a:pt x="90" y="5"/>
                    <a:pt x="116" y="0"/>
                  </a:cubicBezTo>
                  <a:cubicBezTo>
                    <a:pt x="106" y="15"/>
                    <a:pt x="82" y="21"/>
                    <a:pt x="70" y="35"/>
                  </a:cubicBezTo>
                  <a:cubicBezTo>
                    <a:pt x="66" y="41"/>
                    <a:pt x="57" y="56"/>
                    <a:pt x="65" y="59"/>
                  </a:cubicBezTo>
                  <a:cubicBezTo>
                    <a:pt x="71" y="61"/>
                    <a:pt x="83" y="48"/>
                    <a:pt x="88" y="45"/>
                  </a:cubicBezTo>
                  <a:cubicBezTo>
                    <a:pt x="85" y="57"/>
                    <a:pt x="70" y="63"/>
                    <a:pt x="63" y="71"/>
                  </a:cubicBezTo>
                  <a:cubicBezTo>
                    <a:pt x="55" y="78"/>
                    <a:pt x="47" y="86"/>
                    <a:pt x="39" y="92"/>
                  </a:cubicBezTo>
                  <a:cubicBezTo>
                    <a:pt x="37" y="95"/>
                    <a:pt x="0" y="125"/>
                    <a:pt x="5" y="11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760646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grpSp>
        <p:nvGrpSpPr>
          <p:cNvPr id="2" name="组合 7"/>
          <p:cNvGrpSpPr/>
          <p:nvPr userDrawn="1"/>
        </p:nvGrpSpPr>
        <p:grpSpPr>
          <a:xfrm>
            <a:off x="-55664" y="0"/>
            <a:ext cx="1541690" cy="588963"/>
            <a:chOff x="-142846" y="-250538"/>
            <a:chExt cx="4668067" cy="1782764"/>
          </a:xfrm>
        </p:grpSpPr>
        <p:sp>
          <p:nvSpPr>
            <p:cNvPr id="9" name="Freeform 6"/>
            <p:cNvSpPr>
              <a:spLocks/>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7"/>
            <p:cNvSpPr>
              <a:spLocks/>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8"/>
            <p:cNvSpPr>
              <a:spLocks/>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3"/>
            <p:cNvSpPr>
              <a:spLocks/>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4"/>
            <p:cNvSpPr>
              <a:spLocks/>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15"/>
            <p:cNvSpPr>
              <a:spLocks/>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6"/>
            <p:cNvSpPr>
              <a:spLocks/>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7"/>
            <p:cNvSpPr>
              <a:spLocks/>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8"/>
            <p:cNvSpPr>
              <a:spLocks/>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9"/>
            <p:cNvSpPr>
              <a:spLocks/>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20"/>
            <p:cNvSpPr>
              <a:spLocks/>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21"/>
            <p:cNvSpPr>
              <a:spLocks/>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22"/>
            <p:cNvSpPr>
              <a:spLocks/>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5"/>
            <p:cNvSpPr>
              <a:spLocks/>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6"/>
            <p:cNvSpPr>
              <a:spLocks/>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7"/>
            <p:cNvSpPr>
              <a:spLocks/>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8"/>
            <p:cNvSpPr>
              <a:spLocks/>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9"/>
            <p:cNvSpPr>
              <a:spLocks/>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30"/>
            <p:cNvSpPr>
              <a:spLocks/>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31"/>
            <p:cNvSpPr>
              <a:spLocks/>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33"/>
            <p:cNvSpPr>
              <a:spLocks/>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34"/>
            <p:cNvSpPr>
              <a:spLocks/>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5"/>
            <p:cNvSpPr>
              <a:spLocks/>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6"/>
            <p:cNvSpPr>
              <a:spLocks/>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47"/>
            <p:cNvSpPr>
              <a:spLocks/>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48"/>
            <p:cNvSpPr>
              <a:spLocks/>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49"/>
            <p:cNvSpPr>
              <a:spLocks/>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50"/>
            <p:cNvSpPr>
              <a:spLocks/>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65"/>
            <p:cNvSpPr>
              <a:spLocks/>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任意多边形 38"/>
            <p:cNvSpPr>
              <a:spLocks/>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330039 w 4404883"/>
                <a:gd name="connsiteY12" fmla="*/ 184157 h 682425"/>
                <a:gd name="connsiteX13" fmla="*/ 4137803 w 4404883"/>
                <a:gd name="connsiteY13" fmla="*/ 101755 h 682425"/>
                <a:gd name="connsiteX14" fmla="*/ 3688325 w 4404883"/>
                <a:gd name="connsiteY14" fmla="*/ 43953 h 682425"/>
                <a:gd name="connsiteX15" fmla="*/ 3214181 w 4404883"/>
                <a:gd name="connsiteY15" fmla="*/ 184329 h 682425"/>
                <a:gd name="connsiteX16" fmla="*/ 2575593 w 4404883"/>
                <a:gd name="connsiteY16" fmla="*/ 583437 h 682425"/>
                <a:gd name="connsiteX17" fmla="*/ 1890413 w 4404883"/>
                <a:gd name="connsiteY17" fmla="*/ 643992 h 682425"/>
                <a:gd name="connsiteX18" fmla="*/ 1016123 w 4404883"/>
                <a:gd name="connsiteY18" fmla="*/ 143042 h 682425"/>
                <a:gd name="connsiteX19" fmla="*/ 769458 w 4404883"/>
                <a:gd name="connsiteY19" fmla="*/ 38448 h 682425"/>
                <a:gd name="connsiteX20" fmla="*/ 506348 w 4404883"/>
                <a:gd name="connsiteY20" fmla="*/ 13676 h 682425"/>
                <a:gd name="connsiteX21" fmla="*/ 2056 w 4404883"/>
                <a:gd name="connsiteY21" fmla="*/ 54963 h 682425"/>
                <a:gd name="connsiteX22" fmla="*/ 2056 w 4404883"/>
                <a:gd name="connsiteY22" fmla="*/ 49458 h 682425"/>
                <a:gd name="connsiteX23" fmla="*/ 4797 w 4404883"/>
                <a:gd name="connsiteY23" fmla="*/ 49458 h 682425"/>
                <a:gd name="connsiteX24" fmla="*/ 21241 w 4404883"/>
                <a:gd name="connsiteY24" fmla="*/ 49458 h 682425"/>
                <a:gd name="connsiteX25" fmla="*/ 385757 w 4404883"/>
                <a:gd name="connsiteY25" fmla="*/ 10923 h 682425"/>
                <a:gd name="connsiteX26" fmla="*/ 393979 w 4404883"/>
                <a:gd name="connsiteY26" fmla="*/ 10923 h 682425"/>
                <a:gd name="connsiteX27" fmla="*/ 605014 w 4404883"/>
                <a:gd name="connsiteY27" fmla="*/ 946 h 682425"/>
                <a:gd name="connsiteX0" fmla="*/ 605014 w 4349824"/>
                <a:gd name="connsiteY0" fmla="*/ 946 h 682425"/>
                <a:gd name="connsiteX1" fmla="*/ 816050 w 4349824"/>
                <a:gd name="connsiteY1" fmla="*/ 38448 h 682425"/>
                <a:gd name="connsiteX2" fmla="*/ 1177825 w 4349824"/>
                <a:gd name="connsiteY2" fmla="*/ 225616 h 682425"/>
                <a:gd name="connsiteX3" fmla="*/ 1520415 w 4349824"/>
                <a:gd name="connsiteY3" fmla="*/ 448566 h 682425"/>
                <a:gd name="connsiteX4" fmla="*/ 1986338 w 4349824"/>
                <a:gd name="connsiteY4" fmla="*/ 652249 h 682425"/>
                <a:gd name="connsiteX5" fmla="*/ 2427594 w 4349824"/>
                <a:gd name="connsiteY5" fmla="*/ 624724 h 682425"/>
                <a:gd name="connsiteX6" fmla="*/ 3214181 w 4349824"/>
                <a:gd name="connsiteY6" fmla="*/ 173319 h 682425"/>
                <a:gd name="connsiteX7" fmla="*/ 3216921 w 4349824"/>
                <a:gd name="connsiteY7" fmla="*/ 170567 h 682425"/>
                <a:gd name="connsiteX8" fmla="*/ 3348476 w 4349824"/>
                <a:gd name="connsiteY8" fmla="*/ 104507 h 682425"/>
                <a:gd name="connsiteX9" fmla="*/ 3918546 w 4349824"/>
                <a:gd name="connsiteY9" fmla="*/ 38448 h 682425"/>
                <a:gd name="connsiteX10" fmla="*/ 4349824 w 4349824"/>
                <a:gd name="connsiteY10" fmla="*/ 178566 h 682425"/>
                <a:gd name="connsiteX11" fmla="*/ 4330039 w 4349824"/>
                <a:gd name="connsiteY11" fmla="*/ 184157 h 682425"/>
                <a:gd name="connsiteX12" fmla="*/ 4137803 w 4349824"/>
                <a:gd name="connsiteY12" fmla="*/ 101755 h 682425"/>
                <a:gd name="connsiteX13" fmla="*/ 3688325 w 4349824"/>
                <a:gd name="connsiteY13" fmla="*/ 43953 h 682425"/>
                <a:gd name="connsiteX14" fmla="*/ 3214181 w 4349824"/>
                <a:gd name="connsiteY14" fmla="*/ 184329 h 682425"/>
                <a:gd name="connsiteX15" fmla="*/ 2575593 w 4349824"/>
                <a:gd name="connsiteY15" fmla="*/ 583437 h 682425"/>
                <a:gd name="connsiteX16" fmla="*/ 1890413 w 4349824"/>
                <a:gd name="connsiteY16" fmla="*/ 643992 h 682425"/>
                <a:gd name="connsiteX17" fmla="*/ 1016123 w 4349824"/>
                <a:gd name="connsiteY17" fmla="*/ 143042 h 682425"/>
                <a:gd name="connsiteX18" fmla="*/ 769458 w 4349824"/>
                <a:gd name="connsiteY18" fmla="*/ 38448 h 682425"/>
                <a:gd name="connsiteX19" fmla="*/ 506348 w 4349824"/>
                <a:gd name="connsiteY19" fmla="*/ 13676 h 682425"/>
                <a:gd name="connsiteX20" fmla="*/ 2056 w 4349824"/>
                <a:gd name="connsiteY20" fmla="*/ 54963 h 682425"/>
                <a:gd name="connsiteX21" fmla="*/ 2056 w 4349824"/>
                <a:gd name="connsiteY21" fmla="*/ 49458 h 682425"/>
                <a:gd name="connsiteX22" fmla="*/ 4797 w 4349824"/>
                <a:gd name="connsiteY22" fmla="*/ 49458 h 682425"/>
                <a:gd name="connsiteX23" fmla="*/ 21241 w 4349824"/>
                <a:gd name="connsiteY23" fmla="*/ 49458 h 682425"/>
                <a:gd name="connsiteX24" fmla="*/ 385757 w 4349824"/>
                <a:gd name="connsiteY24" fmla="*/ 10923 h 682425"/>
                <a:gd name="connsiteX25" fmla="*/ 393979 w 4349824"/>
                <a:gd name="connsiteY25" fmla="*/ 10923 h 682425"/>
                <a:gd name="connsiteX26" fmla="*/ 605014 w 4349824"/>
                <a:gd name="connsiteY26" fmla="*/ 946 h 68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0" name="Freeform 45"/>
            <p:cNvSpPr>
              <a:spLocks/>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45"/>
            <p:cNvSpPr>
              <a:spLocks/>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41"/>
          <p:cNvGrpSpPr/>
          <p:nvPr userDrawn="1"/>
        </p:nvGrpSpPr>
        <p:grpSpPr>
          <a:xfrm>
            <a:off x="7188456" y="4356598"/>
            <a:ext cx="1955544" cy="788490"/>
            <a:chOff x="2139509" y="1743868"/>
            <a:chExt cx="4107744" cy="1655763"/>
          </a:xfrm>
        </p:grpSpPr>
        <p:sp>
          <p:nvSpPr>
            <p:cNvPr id="43" name="Freeform 5"/>
            <p:cNvSpPr>
              <a:spLocks/>
            </p:cNvSpPr>
            <p:nvPr/>
          </p:nvSpPr>
          <p:spPr bwMode="auto">
            <a:xfrm flipH="1">
              <a:off x="3503171" y="2353468"/>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9"/>
            <p:cNvSpPr>
              <a:spLocks/>
            </p:cNvSpPr>
            <p:nvPr/>
          </p:nvSpPr>
          <p:spPr bwMode="auto">
            <a:xfrm flipH="1">
              <a:off x="2139509" y="1970880"/>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10"/>
            <p:cNvSpPr>
              <a:spLocks/>
            </p:cNvSpPr>
            <p:nvPr/>
          </p:nvSpPr>
          <p:spPr bwMode="auto">
            <a:xfrm flipH="1">
              <a:off x="4409633" y="2631281"/>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11"/>
            <p:cNvSpPr>
              <a:spLocks/>
            </p:cNvSpPr>
            <p:nvPr/>
          </p:nvSpPr>
          <p:spPr bwMode="auto">
            <a:xfrm flipH="1">
              <a:off x="5435158" y="2859881"/>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39"/>
            <p:cNvSpPr>
              <a:spLocks/>
            </p:cNvSpPr>
            <p:nvPr/>
          </p:nvSpPr>
          <p:spPr bwMode="auto">
            <a:xfrm flipH="1">
              <a:off x="5127183" y="2059780"/>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41"/>
            <p:cNvSpPr>
              <a:spLocks/>
            </p:cNvSpPr>
            <p:nvPr/>
          </p:nvSpPr>
          <p:spPr bwMode="auto">
            <a:xfrm flipH="1">
              <a:off x="4404871" y="1767680"/>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42"/>
            <p:cNvSpPr>
              <a:spLocks/>
            </p:cNvSpPr>
            <p:nvPr/>
          </p:nvSpPr>
          <p:spPr bwMode="auto">
            <a:xfrm flipH="1">
              <a:off x="4549334" y="1883568"/>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51"/>
            <p:cNvSpPr>
              <a:spLocks/>
            </p:cNvSpPr>
            <p:nvPr/>
          </p:nvSpPr>
          <p:spPr bwMode="auto">
            <a:xfrm flipH="1">
              <a:off x="3033271" y="2169318"/>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52"/>
            <p:cNvSpPr>
              <a:spLocks/>
            </p:cNvSpPr>
            <p:nvPr/>
          </p:nvSpPr>
          <p:spPr bwMode="auto">
            <a:xfrm flipH="1">
              <a:off x="3647634" y="2150268"/>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53"/>
            <p:cNvSpPr>
              <a:spLocks/>
            </p:cNvSpPr>
            <p:nvPr/>
          </p:nvSpPr>
          <p:spPr bwMode="auto">
            <a:xfrm flipH="1">
              <a:off x="3844484" y="2274093"/>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54"/>
            <p:cNvSpPr>
              <a:spLocks/>
            </p:cNvSpPr>
            <p:nvPr/>
          </p:nvSpPr>
          <p:spPr bwMode="auto">
            <a:xfrm flipH="1">
              <a:off x="4515996" y="2491581"/>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55"/>
            <p:cNvSpPr>
              <a:spLocks/>
            </p:cNvSpPr>
            <p:nvPr/>
          </p:nvSpPr>
          <p:spPr bwMode="auto">
            <a:xfrm flipH="1">
              <a:off x="4636646" y="2458243"/>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56"/>
            <p:cNvSpPr>
              <a:spLocks/>
            </p:cNvSpPr>
            <p:nvPr/>
          </p:nvSpPr>
          <p:spPr bwMode="auto">
            <a:xfrm flipH="1">
              <a:off x="4843021" y="2683668"/>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57"/>
            <p:cNvSpPr>
              <a:spLocks/>
            </p:cNvSpPr>
            <p:nvPr/>
          </p:nvSpPr>
          <p:spPr bwMode="auto">
            <a:xfrm flipH="1">
              <a:off x="2636396" y="2543968"/>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58"/>
            <p:cNvSpPr>
              <a:spLocks/>
            </p:cNvSpPr>
            <p:nvPr/>
          </p:nvSpPr>
          <p:spPr bwMode="auto">
            <a:xfrm flipH="1">
              <a:off x="3142808" y="1804193"/>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59"/>
            <p:cNvSpPr>
              <a:spLocks/>
            </p:cNvSpPr>
            <p:nvPr/>
          </p:nvSpPr>
          <p:spPr bwMode="auto">
            <a:xfrm flipH="1">
              <a:off x="3293621" y="1886743"/>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60"/>
            <p:cNvSpPr>
              <a:spLocks/>
            </p:cNvSpPr>
            <p:nvPr/>
          </p:nvSpPr>
          <p:spPr bwMode="auto">
            <a:xfrm flipH="1">
              <a:off x="3866708" y="1743868"/>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61"/>
            <p:cNvSpPr>
              <a:spLocks/>
            </p:cNvSpPr>
            <p:nvPr/>
          </p:nvSpPr>
          <p:spPr bwMode="auto">
            <a:xfrm flipH="1">
              <a:off x="5506596" y="2859881"/>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62"/>
            <p:cNvSpPr>
              <a:spLocks/>
            </p:cNvSpPr>
            <p:nvPr/>
          </p:nvSpPr>
          <p:spPr bwMode="auto">
            <a:xfrm flipH="1">
              <a:off x="5651058" y="2848768"/>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63"/>
            <p:cNvSpPr>
              <a:spLocks/>
            </p:cNvSpPr>
            <p:nvPr/>
          </p:nvSpPr>
          <p:spPr bwMode="auto">
            <a:xfrm flipH="1">
              <a:off x="5012883" y="2604293"/>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64"/>
            <p:cNvSpPr>
              <a:spLocks/>
            </p:cNvSpPr>
            <p:nvPr/>
          </p:nvSpPr>
          <p:spPr bwMode="auto">
            <a:xfrm flipH="1">
              <a:off x="2569721" y="1756568"/>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任意多边形 63"/>
            <p:cNvSpPr>
              <a:spLocks/>
            </p:cNvSpPr>
            <p:nvPr/>
          </p:nvSpPr>
          <p:spPr bwMode="auto">
            <a:xfrm flipH="1">
              <a:off x="2279515" y="2151412"/>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65" name="Freeform 68"/>
            <p:cNvSpPr>
              <a:spLocks/>
            </p:cNvSpPr>
            <p:nvPr/>
          </p:nvSpPr>
          <p:spPr bwMode="auto">
            <a:xfrm flipH="1">
              <a:off x="5798696" y="2694781"/>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69"/>
            <p:cNvSpPr>
              <a:spLocks/>
            </p:cNvSpPr>
            <p:nvPr/>
          </p:nvSpPr>
          <p:spPr bwMode="auto">
            <a:xfrm flipH="1">
              <a:off x="4696971" y="1980405"/>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70"/>
            <p:cNvSpPr>
              <a:spLocks/>
            </p:cNvSpPr>
            <p:nvPr/>
          </p:nvSpPr>
          <p:spPr bwMode="auto">
            <a:xfrm flipH="1">
              <a:off x="2584009" y="2062955"/>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1"/>
            <p:cNvSpPr>
              <a:spLocks/>
            </p:cNvSpPr>
            <p:nvPr/>
          </p:nvSpPr>
          <p:spPr bwMode="auto">
            <a:xfrm flipH="1">
              <a:off x="2258571" y="2108993"/>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394487408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2018/3/1</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1310240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B17691BD-859C-4763-B75E-4E3F739C1809}" type="datetimeFigureOut">
              <a:rPr lang="zh-CN" altLang="en-US" smtClean="0"/>
              <a:pPr/>
              <a:t>2018/3/1</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A5096FA-8040-43AE-9781-056B1336D1E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0" r:id="rId16"/>
    <p:sldLayoutId id="2147483666" r:id="rId17"/>
    <p:sldLayoutId id="2147483667" r:id="rId18"/>
    <p:sldLayoutId id="2147483668" r:id="rId19"/>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1.xml"/><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4B728AC-28CB-43C7-BBA2-871172406098}"/>
              </a:ext>
            </a:extLst>
          </p:cNvPr>
          <p:cNvPicPr>
            <a:picLocks noChangeAspect="1"/>
          </p:cNvPicPr>
          <p:nvPr/>
        </p:nvPicPr>
        <p:blipFill>
          <a:blip r:embed="rId5"/>
          <a:stretch>
            <a:fillRect/>
          </a:stretch>
        </p:blipFill>
        <p:spPr>
          <a:xfrm>
            <a:off x="888" y="2514"/>
            <a:ext cx="9142857" cy="5142857"/>
          </a:xfrm>
          <a:prstGeom prst="rect">
            <a:avLst/>
          </a:prstGeom>
        </p:spPr>
      </p:pic>
      <p:sp>
        <p:nvSpPr>
          <p:cNvPr id="4" name="矩形 3">
            <a:extLst>
              <a:ext uri="{FF2B5EF4-FFF2-40B4-BE49-F238E27FC236}">
                <a16:creationId xmlns:a16="http://schemas.microsoft.com/office/drawing/2014/main" id="{7A7A729B-0153-47DE-AD77-F6EDE86D1215}"/>
              </a:ext>
            </a:extLst>
          </p:cNvPr>
          <p:cNvSpPr/>
          <p:nvPr/>
        </p:nvSpPr>
        <p:spPr>
          <a:xfrm>
            <a:off x="0" y="180020"/>
            <a:ext cx="9143745" cy="5145088"/>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L 形 2">
            <a:extLst>
              <a:ext uri="{FF2B5EF4-FFF2-40B4-BE49-F238E27FC236}">
                <a16:creationId xmlns:a16="http://schemas.microsoft.com/office/drawing/2014/main" id="{5D632BC6-D9A6-46A3-B942-B787701B18F2}"/>
              </a:ext>
            </a:extLst>
          </p:cNvPr>
          <p:cNvSpPr/>
          <p:nvPr/>
        </p:nvSpPr>
        <p:spPr>
          <a:xfrm>
            <a:off x="1087151" y="1220049"/>
            <a:ext cx="2556284" cy="2556284"/>
          </a:xfrm>
          <a:prstGeom prst="corner">
            <a:avLst>
              <a:gd name="adj1" fmla="val 13788"/>
              <a:gd name="adj2" fmla="val 14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L 形 12">
            <a:extLst>
              <a:ext uri="{FF2B5EF4-FFF2-40B4-BE49-F238E27FC236}">
                <a16:creationId xmlns:a16="http://schemas.microsoft.com/office/drawing/2014/main" id="{6E5C4345-BB51-44B1-B2DA-BAA945FF7D41}"/>
              </a:ext>
            </a:extLst>
          </p:cNvPr>
          <p:cNvSpPr/>
          <p:nvPr/>
        </p:nvSpPr>
        <p:spPr>
          <a:xfrm flipH="1" flipV="1">
            <a:off x="5030025" y="1220049"/>
            <a:ext cx="2742326" cy="2577679"/>
          </a:xfrm>
          <a:prstGeom prst="corner">
            <a:avLst>
              <a:gd name="adj1" fmla="val 11796"/>
              <a:gd name="adj2" fmla="val 14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7">
            <a:extLst>
              <a:ext uri="{FF2B5EF4-FFF2-40B4-BE49-F238E27FC236}">
                <a16:creationId xmlns:a16="http://schemas.microsoft.com/office/drawing/2014/main" id="{720D9983-ECBE-4FB7-84D9-4A399E8A4DBC}"/>
              </a:ext>
            </a:extLst>
          </p:cNvPr>
          <p:cNvSpPr>
            <a:spLocks noChangeArrowheads="1"/>
          </p:cNvSpPr>
          <p:nvPr/>
        </p:nvSpPr>
        <p:spPr bwMode="auto">
          <a:xfrm>
            <a:off x="971600" y="799321"/>
            <a:ext cx="4516881" cy="105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559" tIns="64279" rIns="128559" bIns="64279">
            <a:spAutoFit/>
          </a:bodyPr>
          <a:lstStyle/>
          <a:p>
            <a:pPr algn="ctr"/>
            <a:r>
              <a:rPr lang="en-US" altLang="zh-CN" sz="6000" b="1" dirty="0">
                <a:solidFill>
                  <a:schemeClr val="bg1">
                    <a:lumMod val="95000"/>
                  </a:schemeClr>
                </a:solidFill>
                <a:latin typeface="Agency FB" panose="020B0503020202020204" pitchFamily="34" charset="0"/>
                <a:ea typeface="华文楷体" panose="02010600040101010101" pitchFamily="2" charset="-122"/>
                <a:sym typeface="微软雅黑" pitchFamily="34" charset="-122"/>
              </a:rPr>
              <a:t>POWERPOINT</a:t>
            </a:r>
            <a:endParaRPr lang="zh-CN" altLang="en-US" sz="6000" b="1" dirty="0">
              <a:solidFill>
                <a:schemeClr val="bg1">
                  <a:lumMod val="95000"/>
                </a:schemeClr>
              </a:solidFill>
              <a:latin typeface="Agency FB" panose="020B0503020202020204" pitchFamily="34" charset="0"/>
              <a:ea typeface="华文楷体" panose="02010600040101010101" pitchFamily="2" charset="-122"/>
              <a:sym typeface="微软雅黑" pitchFamily="34" charset="-122"/>
            </a:endParaRPr>
          </a:p>
        </p:txBody>
      </p:sp>
      <p:sp>
        <p:nvSpPr>
          <p:cNvPr id="8" name="矩形 7">
            <a:extLst>
              <a:ext uri="{FF2B5EF4-FFF2-40B4-BE49-F238E27FC236}">
                <a16:creationId xmlns:a16="http://schemas.microsoft.com/office/drawing/2014/main" id="{22E02314-17E5-4382-8275-0F8B7321D218}"/>
              </a:ext>
            </a:extLst>
          </p:cNvPr>
          <p:cNvSpPr/>
          <p:nvPr/>
        </p:nvSpPr>
        <p:spPr>
          <a:xfrm>
            <a:off x="2195736" y="2752564"/>
            <a:ext cx="4754741" cy="346228"/>
          </a:xfrm>
          <a:prstGeom prst="rect">
            <a:avLst/>
          </a:prstGeom>
        </p:spPr>
        <p:txBody>
          <a:bodyPr wrap="square" lIns="68561" tIns="34280" rIns="68561" bIns="34280">
            <a:spAutoFit/>
          </a:bodyPr>
          <a:lstStyle/>
          <a:p>
            <a:r>
              <a:rPr lang="en-US" altLang="zh-CN" sz="900"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Click add related title text, and click add related title text, click add related title text, click on add related title words.</a:t>
            </a:r>
          </a:p>
        </p:txBody>
      </p:sp>
      <p:sp>
        <p:nvSpPr>
          <p:cNvPr id="9" name="文本框 160">
            <a:extLst>
              <a:ext uri="{FF2B5EF4-FFF2-40B4-BE49-F238E27FC236}">
                <a16:creationId xmlns:a16="http://schemas.microsoft.com/office/drawing/2014/main" id="{BD0BB19E-86E2-4B6C-A05F-A8D9BBF5686E}"/>
              </a:ext>
            </a:extLst>
          </p:cNvPr>
          <p:cNvSpPr txBox="1"/>
          <p:nvPr/>
        </p:nvSpPr>
        <p:spPr>
          <a:xfrm>
            <a:off x="3526263" y="3505631"/>
            <a:ext cx="3924436" cy="193907"/>
          </a:xfrm>
          <a:prstGeom prst="rect">
            <a:avLst/>
          </a:prstGeom>
          <a:noFill/>
        </p:spPr>
        <p:txBody>
          <a:bodyPr wrap="square" lIns="65032" tIns="32516" rIns="65032" bIns="32516" rtlCol="0">
            <a:spAutoFit/>
          </a:bodyPr>
          <a:lstStyle/>
          <a:p>
            <a:pPr>
              <a:lnSpc>
                <a:spcPts val="960"/>
              </a:lnSpc>
            </a:pPr>
            <a:r>
              <a:rPr kumimoji="1" lang="zh-CN" altLang="en-US" sz="1600" b="1" dirty="0">
                <a:solidFill>
                  <a:schemeClr val="bg1"/>
                </a:solidFill>
                <a:latin typeface="+mj-lt"/>
                <a:ea typeface="微软雅黑"/>
                <a:cs typeface="Arial"/>
              </a:rPr>
              <a:t>汇报</a:t>
            </a:r>
            <a:r>
              <a:rPr kumimoji="1" lang="zh-CN" altLang="en-US" sz="1600" b="1">
                <a:solidFill>
                  <a:schemeClr val="bg1"/>
                </a:solidFill>
                <a:latin typeface="+mj-lt"/>
                <a:ea typeface="微软雅黑"/>
                <a:cs typeface="Arial"/>
              </a:rPr>
              <a:t>人</a:t>
            </a:r>
            <a:r>
              <a:rPr kumimoji="1" lang="zh-CN" altLang="en-US" sz="1600" b="1" smtClean="0">
                <a:solidFill>
                  <a:schemeClr val="bg1"/>
                </a:solidFill>
                <a:latin typeface="+mj-lt"/>
                <a:ea typeface="微软雅黑"/>
                <a:cs typeface="Arial"/>
              </a:rPr>
              <a:t>：</a:t>
            </a:r>
            <a:r>
              <a:rPr kumimoji="1" lang="zh-CN" altLang="en-US" sz="1600" b="1">
                <a:solidFill>
                  <a:schemeClr val="bg1"/>
                </a:solidFill>
                <a:latin typeface="+mj-lt"/>
                <a:ea typeface="微软雅黑"/>
                <a:cs typeface="Arial"/>
              </a:rPr>
              <a:t>泡泡糖</a:t>
            </a:r>
            <a:r>
              <a:rPr kumimoji="1" lang="en-US" altLang="zh-CN" sz="1600" b="1">
                <a:solidFill>
                  <a:schemeClr val="bg1"/>
                </a:solidFill>
                <a:latin typeface="+mj-lt"/>
                <a:ea typeface="微软雅黑"/>
                <a:cs typeface="Arial"/>
              </a:rPr>
              <a:t>PPT</a:t>
            </a:r>
            <a:r>
              <a:rPr kumimoji="1" lang="zh-CN" altLang="en-US" sz="1600" b="1" smtClean="0">
                <a:solidFill>
                  <a:schemeClr val="bg1"/>
                </a:solidFill>
                <a:latin typeface="+mj-lt"/>
                <a:ea typeface="微软雅黑"/>
                <a:cs typeface="Arial"/>
              </a:rPr>
              <a:t>    </a:t>
            </a:r>
            <a:r>
              <a:rPr kumimoji="1" lang="zh-CN" altLang="en-US" sz="1600" b="1" dirty="0">
                <a:solidFill>
                  <a:schemeClr val="bg1"/>
                </a:solidFill>
                <a:latin typeface="+mj-lt"/>
                <a:ea typeface="微软雅黑"/>
                <a:cs typeface="Arial"/>
              </a:rPr>
              <a:t>时间：</a:t>
            </a:r>
            <a:r>
              <a:rPr kumimoji="1" lang="en-US" altLang="zh-CN" sz="1600" b="1" dirty="0">
                <a:solidFill>
                  <a:schemeClr val="bg1"/>
                </a:solidFill>
                <a:latin typeface="+mj-lt"/>
                <a:ea typeface="微软雅黑"/>
                <a:cs typeface="Arial"/>
              </a:rPr>
              <a:t>2019</a:t>
            </a:r>
            <a:r>
              <a:rPr kumimoji="1" lang="zh-CN" altLang="en-US" sz="1600" b="1" dirty="0">
                <a:solidFill>
                  <a:schemeClr val="bg1"/>
                </a:solidFill>
                <a:latin typeface="+mj-lt"/>
                <a:ea typeface="微软雅黑"/>
                <a:cs typeface="Arial"/>
              </a:rPr>
              <a:t>年</a:t>
            </a:r>
            <a:r>
              <a:rPr kumimoji="1" lang="en-US" altLang="zh-CN" sz="1600" b="1" dirty="0">
                <a:solidFill>
                  <a:schemeClr val="bg1"/>
                </a:solidFill>
                <a:latin typeface="+mj-lt"/>
                <a:ea typeface="微软雅黑"/>
                <a:cs typeface="Arial"/>
              </a:rPr>
              <a:t>x</a:t>
            </a:r>
            <a:r>
              <a:rPr kumimoji="1" lang="zh-CN" altLang="en-US" sz="1600" b="1" dirty="0">
                <a:solidFill>
                  <a:schemeClr val="bg1"/>
                </a:solidFill>
                <a:latin typeface="+mj-lt"/>
                <a:ea typeface="微软雅黑"/>
                <a:cs typeface="Arial"/>
              </a:rPr>
              <a:t>月</a:t>
            </a:r>
            <a:r>
              <a:rPr kumimoji="1" lang="en-US" altLang="zh-CN" sz="1600" b="1" dirty="0">
                <a:solidFill>
                  <a:schemeClr val="bg1"/>
                </a:solidFill>
                <a:latin typeface="+mj-lt"/>
                <a:ea typeface="微软雅黑"/>
                <a:cs typeface="Arial"/>
              </a:rPr>
              <a:t>x</a:t>
            </a:r>
            <a:r>
              <a:rPr kumimoji="1" lang="zh-CN" altLang="en-US" sz="1600" b="1" dirty="0">
                <a:solidFill>
                  <a:schemeClr val="bg1"/>
                </a:solidFill>
                <a:latin typeface="+mj-lt"/>
                <a:ea typeface="微软雅黑"/>
                <a:cs typeface="Arial"/>
              </a:rPr>
              <a:t>日</a:t>
            </a:r>
            <a:endParaRPr kumimoji="1" lang="en-US" altLang="zh-CN" sz="1600" b="1" dirty="0">
              <a:solidFill>
                <a:schemeClr val="bg1"/>
              </a:solidFill>
              <a:latin typeface="+mj-lt"/>
              <a:ea typeface="微软雅黑"/>
              <a:cs typeface="Arial"/>
            </a:endParaRPr>
          </a:p>
        </p:txBody>
      </p:sp>
      <p:pic>
        <p:nvPicPr>
          <p:cNvPr id="10" name="爱的纪念 souvenirs d'enfance">
            <a:hlinkClick r:id="" action="ppaction://media"/>
            <a:extLst>
              <a:ext uri="{FF2B5EF4-FFF2-40B4-BE49-F238E27FC236}">
                <a16:creationId xmlns:a16="http://schemas.microsoft.com/office/drawing/2014/main" id="{6B6A18FA-538B-4CD3-A9FA-350BE9A9B3A8}"/>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921227" y="1564744"/>
            <a:ext cx="457200" cy="457200"/>
          </a:xfrm>
          <a:prstGeom prst="rect">
            <a:avLst/>
          </a:prstGeom>
        </p:spPr>
      </p:pic>
      <p:sp>
        <p:nvSpPr>
          <p:cNvPr id="12" name="TextBox 59">
            <a:extLst>
              <a:ext uri="{FF2B5EF4-FFF2-40B4-BE49-F238E27FC236}">
                <a16:creationId xmlns:a16="http://schemas.microsoft.com/office/drawing/2014/main" id="{9318D03D-F7DF-43C4-A2D7-4F831DED9494}"/>
              </a:ext>
            </a:extLst>
          </p:cNvPr>
          <p:cNvSpPr txBox="1">
            <a:spLocks noChangeArrowheads="1"/>
          </p:cNvSpPr>
          <p:nvPr/>
        </p:nvSpPr>
        <p:spPr bwMode="auto">
          <a:xfrm>
            <a:off x="2192576" y="1820526"/>
            <a:ext cx="4681086" cy="76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4400" b="1"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美味披萨</a:t>
            </a:r>
            <a:r>
              <a:rPr lang="en-US" altLang="zh-CN" sz="4400" b="1"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400" b="1"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31411116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2" presetClass="entr" presetSubtype="0" fill="hold" grpId="0" nodeType="afterEffect">
                                  <p:stCondLst>
                                    <p:cond delay="0"/>
                                  </p:stCondLst>
                                  <p:iterate type="lt">
                                    <p:tmPct val="10000"/>
                                  </p:iterate>
                                  <p:childTnLst>
                                    <p:set>
                                      <p:cBhvr>
                                        <p:cTn id="9" dur="1" fill="hold">
                                          <p:stCondLst>
                                            <p:cond delay="0"/>
                                          </p:stCondLst>
                                        </p:cTn>
                                        <p:tgtEl>
                                          <p:spTgt spid="7"/>
                                        </p:tgtEl>
                                        <p:attrNameLst>
                                          <p:attrName>style.visibility</p:attrName>
                                        </p:attrNameLst>
                                      </p:cBhvr>
                                      <p:to>
                                        <p:strVal val="visible"/>
                                      </p:to>
                                    </p:set>
                                    <p:animScale>
                                      <p:cBhvr>
                                        <p:cTn id="1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7"/>
                                        </p:tgtEl>
                                        <p:attrNameLst>
                                          <p:attrName>ppt_x</p:attrName>
                                          <p:attrName>ppt_y</p:attrName>
                                        </p:attrNameLst>
                                      </p:cBhvr>
                                    </p:animMotion>
                                    <p:animEffect transition="in" filter="fade">
                                      <p:cBhvr>
                                        <p:cTn id="12" dur="1000"/>
                                        <p:tgtEl>
                                          <p:spTgt spid="7"/>
                                        </p:tgtEl>
                                      </p:cBhvr>
                                    </p:animEffect>
                                  </p:childTnLst>
                                </p:cTn>
                              </p:par>
                            </p:childTnLst>
                          </p:cTn>
                        </p:par>
                        <p:par>
                          <p:cTn id="13" fill="hold">
                            <p:stCondLst>
                              <p:cond delay="19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750"/>
                                        <p:tgtEl>
                                          <p:spTgt spid="12"/>
                                        </p:tgtEl>
                                        <p:attrNameLst>
                                          <p:attrName>ppt_y</p:attrName>
                                        </p:attrNameLst>
                                      </p:cBhvr>
                                      <p:tavLst>
                                        <p:tav tm="0">
                                          <p:val>
                                            <p:strVal val="#ppt_y+#ppt_h*1.125000"/>
                                          </p:val>
                                        </p:tav>
                                        <p:tav tm="100000">
                                          <p:val>
                                            <p:strVal val="#ppt_y"/>
                                          </p:val>
                                        </p:tav>
                                      </p:tavLst>
                                    </p:anim>
                                    <p:animEffect transition="in" filter="wipe(up)">
                                      <p:cBhvr>
                                        <p:cTn id="17" dur="750"/>
                                        <p:tgtEl>
                                          <p:spTgt spid="12"/>
                                        </p:tgtEl>
                                      </p:cBhvr>
                                    </p:animEffect>
                                  </p:childTnLst>
                                </p:cTn>
                              </p:par>
                            </p:childTnLst>
                          </p:cTn>
                        </p:par>
                        <p:par>
                          <p:cTn id="18" fill="hold">
                            <p:stCondLst>
                              <p:cond delay="3250"/>
                            </p:stCondLst>
                            <p:childTnLst>
                              <p:par>
                                <p:cTn id="19" presetID="41" presetClass="entr" presetSubtype="0" fill="hold" grpId="0" nodeType="afterEffect">
                                  <p:stCondLst>
                                    <p:cond delay="0"/>
                                  </p:stCondLst>
                                  <p:iterate type="lt">
                                    <p:tmPct val="1524"/>
                                  </p:iterate>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
                                        </p:tgtEl>
                                        <p:attrNameLst>
                                          <p:attrName>ppt_y</p:attrName>
                                        </p:attrNameLst>
                                      </p:cBhvr>
                                      <p:tavLst>
                                        <p:tav tm="0">
                                          <p:val>
                                            <p:strVal val="#ppt_y"/>
                                          </p:val>
                                        </p:tav>
                                        <p:tav tm="100000">
                                          <p:val>
                                            <p:strVal val="#ppt_y"/>
                                          </p:val>
                                        </p:tav>
                                      </p:tavLst>
                                    </p:anim>
                                    <p:anim calcmode="lin" valueType="num">
                                      <p:cBhvr>
                                        <p:cTn id="2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
                                        </p:tgtEl>
                                      </p:cBhvr>
                                    </p:animEffect>
                                  </p:childTnLst>
                                </p:cTn>
                              </p:par>
                            </p:childTnLst>
                          </p:cTn>
                        </p:par>
                        <p:par>
                          <p:cTn id="26" fill="hold">
                            <p:stCondLst>
                              <p:cond delay="455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0" repeatCount="indefinite" fill="hold" display="0">
                  <p:stCondLst>
                    <p:cond delay="indefinite"/>
                  </p:stCondLst>
                  <p:endCondLst>
                    <p:cond evt="onStopAudio" delay="0">
                      <p:tgtEl>
                        <p:sldTgt/>
                      </p:tgtEl>
                    </p:cond>
                  </p:endCondLst>
                </p:cTn>
                <p:tgtEl>
                  <p:spTgt spid="10"/>
                </p:tgtEl>
              </p:cMediaNode>
            </p:audio>
          </p:childTnLst>
        </p:cTn>
      </p:par>
    </p:tnLst>
    <p:bldLst>
      <p:bldP spid="7" grpId="0"/>
      <p:bldP spid="8" grpId="0"/>
      <p:bldP spid="9"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D6BC9A0A-7E81-4750-8F86-D1FCB611EE1D}"/>
              </a:ext>
            </a:extLst>
          </p:cNvPr>
          <p:cNvPicPr>
            <a:picLocks noChangeAspect="1"/>
          </p:cNvPicPr>
          <p:nvPr/>
        </p:nvPicPr>
        <p:blipFill>
          <a:blip r:embed="rId3"/>
          <a:stretch>
            <a:fillRect/>
          </a:stretch>
        </p:blipFill>
        <p:spPr>
          <a:xfrm>
            <a:off x="888" y="2514"/>
            <a:ext cx="9142857" cy="5142857"/>
          </a:xfrm>
          <a:prstGeom prst="rect">
            <a:avLst/>
          </a:prstGeom>
        </p:spPr>
      </p:pic>
      <p:sp>
        <p:nvSpPr>
          <p:cNvPr id="29" name="矩形 28">
            <a:extLst>
              <a:ext uri="{FF2B5EF4-FFF2-40B4-BE49-F238E27FC236}">
                <a16:creationId xmlns:a16="http://schemas.microsoft.com/office/drawing/2014/main" id="{59C3110F-2BC7-47F1-BE01-518DDB2280F3}"/>
              </a:ext>
            </a:extLst>
          </p:cNvPr>
          <p:cNvSpPr/>
          <p:nvPr/>
        </p:nvSpPr>
        <p:spPr>
          <a:xfrm>
            <a:off x="0" y="0"/>
            <a:ext cx="9143745" cy="5145088"/>
          </a:xfrm>
          <a:prstGeom prst="rect">
            <a:avLst/>
          </a:prstGeom>
          <a:solidFill>
            <a:schemeClr val="tx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33"/>
          <p:cNvGrpSpPr/>
          <p:nvPr/>
        </p:nvGrpSpPr>
        <p:grpSpPr>
          <a:xfrm>
            <a:off x="1378027" y="2176500"/>
            <a:ext cx="1421461" cy="1519898"/>
            <a:chOff x="1208671" y="1659213"/>
            <a:chExt cx="2151201" cy="2534514"/>
          </a:xfrm>
          <a:solidFill>
            <a:schemeClr val="accent3"/>
          </a:solidFill>
        </p:grpSpPr>
        <p:sp>
          <p:nvSpPr>
            <p:cNvPr id="25" name="Flowchart: Alternate Process 24"/>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Isosceles Triangle 31"/>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3"/>
          <p:cNvGrpSpPr/>
          <p:nvPr/>
        </p:nvGrpSpPr>
        <p:grpSpPr>
          <a:xfrm>
            <a:off x="3131839" y="2176500"/>
            <a:ext cx="1421461" cy="1519898"/>
            <a:chOff x="1208671" y="1659213"/>
            <a:chExt cx="2151201" cy="2534514"/>
          </a:xfrm>
          <a:solidFill>
            <a:schemeClr val="accent1"/>
          </a:solidFill>
        </p:grpSpPr>
        <p:sp>
          <p:nvSpPr>
            <p:cNvPr id="34" name="Flowchart: Alternate Process 33"/>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Isosceles Triangle 34"/>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3"/>
          <p:cNvGrpSpPr/>
          <p:nvPr/>
        </p:nvGrpSpPr>
        <p:grpSpPr>
          <a:xfrm>
            <a:off x="4906228" y="2176500"/>
            <a:ext cx="1421461" cy="1519898"/>
            <a:chOff x="1208671" y="1659213"/>
            <a:chExt cx="2151201" cy="2534514"/>
          </a:xfrm>
          <a:solidFill>
            <a:schemeClr val="accent3"/>
          </a:solidFill>
        </p:grpSpPr>
        <p:sp>
          <p:nvSpPr>
            <p:cNvPr id="44" name="Flowchart: Alternate Process 43"/>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Isosceles Triangle 48"/>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2" name="Group 33"/>
          <p:cNvGrpSpPr/>
          <p:nvPr/>
        </p:nvGrpSpPr>
        <p:grpSpPr>
          <a:xfrm>
            <a:off x="6660232" y="2176500"/>
            <a:ext cx="1421461" cy="1519898"/>
            <a:chOff x="1208671" y="1659213"/>
            <a:chExt cx="2151201" cy="2534514"/>
          </a:xfrm>
          <a:solidFill>
            <a:schemeClr val="accent1"/>
          </a:solidFill>
        </p:grpSpPr>
        <p:sp>
          <p:nvSpPr>
            <p:cNvPr id="53" name="Flowchart: Alternate Process 52"/>
            <p:cNvSpPr/>
            <p:nvPr/>
          </p:nvSpPr>
          <p:spPr>
            <a:xfrm>
              <a:off x="1208671" y="1659213"/>
              <a:ext cx="2151201" cy="2151201"/>
            </a:xfrm>
            <a:prstGeom prst="flowChartAlternate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Isosceles Triangle 53"/>
            <p:cNvSpPr/>
            <p:nvPr/>
          </p:nvSpPr>
          <p:spPr>
            <a:xfrm rot="10800000">
              <a:off x="2007871" y="3790478"/>
              <a:ext cx="552799" cy="40324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10"/>
          <p:cNvSpPr txBox="1"/>
          <p:nvPr/>
        </p:nvSpPr>
        <p:spPr>
          <a:xfrm>
            <a:off x="3261353" y="2785334"/>
            <a:ext cx="1226820" cy="369332"/>
          </a:xfrm>
          <a:prstGeom prst="rect">
            <a:avLst/>
          </a:prstGeom>
          <a:noFill/>
          <a:ln w="9525">
            <a:noFill/>
          </a:ln>
        </p:spPr>
        <p:txBody>
          <a:bodyPr wrap="square">
            <a:spAutoFit/>
          </a:bodyPr>
          <a:lstStyle/>
          <a:p>
            <a:pPr algn="ctr"/>
            <a:r>
              <a:rPr lang="zh-CN" altLang="en-US" b="1" dirty="0">
                <a:solidFill>
                  <a:schemeClr val="bg1"/>
                </a:solidFill>
                <a:latin typeface="微软雅黑" pitchFamily="34" charset="-122"/>
                <a:ea typeface="微软雅黑" pitchFamily="34" charset="-122"/>
              </a:rPr>
              <a:t>产品运行</a:t>
            </a:r>
            <a:endParaRPr lang="zh-CN" altLang="en-US" kern="0" dirty="0">
              <a:solidFill>
                <a:schemeClr val="bg1"/>
              </a:solidFill>
              <a:latin typeface="微软雅黑" pitchFamily="34" charset="-122"/>
              <a:ea typeface="微软雅黑" pitchFamily="34" charset="-122"/>
            </a:endParaRPr>
          </a:p>
        </p:txBody>
      </p:sp>
      <p:sp>
        <p:nvSpPr>
          <p:cNvPr id="8" name="TextBox 11"/>
          <p:cNvSpPr txBox="1"/>
          <p:nvPr/>
        </p:nvSpPr>
        <p:spPr>
          <a:xfrm>
            <a:off x="3095807" y="2217900"/>
            <a:ext cx="1536382" cy="492443"/>
          </a:xfrm>
          <a:prstGeom prst="rect">
            <a:avLst/>
          </a:prstGeom>
          <a:noFill/>
          <a:ln w="9525">
            <a:noFill/>
          </a:ln>
        </p:spPr>
        <p:txBody>
          <a:bodyPr>
            <a:spAutoFit/>
          </a:bodyPr>
          <a:lstStyle/>
          <a:p>
            <a:pPr algn="ctr">
              <a:lnSpc>
                <a:spcPct val="130000"/>
              </a:lnSpc>
            </a:pPr>
            <a:r>
              <a:rPr lang="en-US" altLang="zh-CN" sz="2000" b="1" dirty="0">
                <a:solidFill>
                  <a:schemeClr val="bg1"/>
                </a:solidFill>
                <a:latin typeface="微软雅黑" panose="020B0503020204020204" charset="-122"/>
                <a:ea typeface="微软雅黑" panose="020B0503020204020204" charset="-122"/>
                <a:sym typeface="+mn-ea"/>
              </a:rPr>
              <a:t>02</a:t>
            </a:r>
            <a:endParaRPr lang="zh-CN" altLang="x-none" sz="2000" b="1" dirty="0">
              <a:solidFill>
                <a:schemeClr val="bg2">
                  <a:lumMod val="25000"/>
                </a:schemeClr>
              </a:solidFill>
              <a:latin typeface="微软雅黑" panose="020B0503020204020204" charset="-122"/>
              <a:ea typeface="微软雅黑" panose="020B0503020204020204" charset="-122"/>
              <a:sym typeface="+mn-ea"/>
            </a:endParaRPr>
          </a:p>
        </p:txBody>
      </p:sp>
      <p:sp>
        <p:nvSpPr>
          <p:cNvPr id="9" name="TextBox 10"/>
          <p:cNvSpPr txBox="1"/>
          <p:nvPr/>
        </p:nvSpPr>
        <p:spPr>
          <a:xfrm>
            <a:off x="1475855" y="2785334"/>
            <a:ext cx="1226820" cy="369332"/>
          </a:xfrm>
          <a:prstGeom prst="rect">
            <a:avLst/>
          </a:prstGeom>
          <a:noFill/>
          <a:ln w="9525">
            <a:noFill/>
          </a:ln>
        </p:spPr>
        <p:txBody>
          <a:bodyPr wrap="square">
            <a:spAutoFit/>
          </a:bodyPr>
          <a:lstStyle/>
          <a:p>
            <a:pPr defTabSz="685869">
              <a:defRPr/>
            </a:pPr>
            <a:r>
              <a:rPr lang="zh-CN" altLang="en-US" b="1" dirty="0">
                <a:solidFill>
                  <a:schemeClr val="bg1"/>
                </a:solidFill>
                <a:latin typeface="微软雅黑" pitchFamily="34" charset="-122"/>
                <a:ea typeface="微软雅黑" pitchFamily="34" charset="-122"/>
              </a:rPr>
              <a:t>项目介绍</a:t>
            </a:r>
            <a:endParaRPr lang="zh-CN" altLang="en-US" kern="0" dirty="0">
              <a:solidFill>
                <a:schemeClr val="bg1"/>
              </a:solidFill>
              <a:latin typeface="微软雅黑" pitchFamily="34" charset="-122"/>
              <a:ea typeface="微软雅黑" pitchFamily="34" charset="-122"/>
            </a:endParaRPr>
          </a:p>
        </p:txBody>
      </p:sp>
      <p:sp>
        <p:nvSpPr>
          <p:cNvPr id="10" name="TextBox 11"/>
          <p:cNvSpPr txBox="1"/>
          <p:nvPr/>
        </p:nvSpPr>
        <p:spPr>
          <a:xfrm>
            <a:off x="1271393" y="2212504"/>
            <a:ext cx="1536382" cy="492443"/>
          </a:xfrm>
          <a:prstGeom prst="rect">
            <a:avLst/>
          </a:prstGeom>
          <a:noFill/>
          <a:ln w="9525">
            <a:noFill/>
          </a:ln>
        </p:spPr>
        <p:txBody>
          <a:bodyPr>
            <a:spAutoFit/>
          </a:bodyPr>
          <a:lstStyle/>
          <a:p>
            <a:pPr algn="ctr">
              <a:lnSpc>
                <a:spcPct val="130000"/>
              </a:lnSpc>
            </a:pPr>
            <a:r>
              <a:rPr lang="en-US" altLang="zh-CN" sz="2000" b="1" dirty="0">
                <a:solidFill>
                  <a:schemeClr val="bg1"/>
                </a:solidFill>
                <a:latin typeface="微软雅黑" panose="020B0503020204020204" charset="-122"/>
                <a:ea typeface="微软雅黑" panose="020B0503020204020204" charset="-122"/>
                <a:sym typeface="+mn-ea"/>
              </a:rPr>
              <a:t>01</a:t>
            </a:r>
            <a:endParaRPr lang="zh-CN" altLang="x-none" sz="2000" b="1" dirty="0">
              <a:solidFill>
                <a:schemeClr val="bg2">
                  <a:lumMod val="25000"/>
                </a:schemeClr>
              </a:solidFill>
              <a:latin typeface="微软雅黑" panose="020B0503020204020204" charset="-122"/>
              <a:ea typeface="微软雅黑" panose="020B0503020204020204" charset="-122"/>
              <a:sym typeface="+mn-ea"/>
            </a:endParaRPr>
          </a:p>
        </p:txBody>
      </p:sp>
      <p:sp>
        <p:nvSpPr>
          <p:cNvPr id="11" name="TextBox 10"/>
          <p:cNvSpPr txBox="1"/>
          <p:nvPr/>
        </p:nvSpPr>
        <p:spPr>
          <a:xfrm>
            <a:off x="4989545" y="2785334"/>
            <a:ext cx="1226820" cy="369332"/>
          </a:xfrm>
          <a:prstGeom prst="rect">
            <a:avLst/>
          </a:prstGeom>
          <a:noFill/>
          <a:ln w="9525">
            <a:noFill/>
          </a:ln>
        </p:spPr>
        <p:txBody>
          <a:bodyPr wrap="square">
            <a:spAutoFit/>
          </a:bodyPr>
          <a:lstStyle/>
          <a:p>
            <a:pPr defTabSz="685869">
              <a:defRPr/>
            </a:pPr>
            <a:r>
              <a:rPr lang="zh-CN" altLang="en-US" b="1" dirty="0">
                <a:solidFill>
                  <a:schemeClr val="bg1"/>
                </a:solidFill>
                <a:latin typeface="微软雅黑" pitchFamily="34" charset="-122"/>
                <a:ea typeface="微软雅黑" pitchFamily="34" charset="-122"/>
              </a:rPr>
              <a:t>市场分析</a:t>
            </a:r>
            <a:endParaRPr lang="zh-CN" altLang="en-US" kern="0" dirty="0">
              <a:solidFill>
                <a:schemeClr val="bg1"/>
              </a:solidFill>
              <a:latin typeface="微软雅黑" pitchFamily="34" charset="-122"/>
              <a:ea typeface="微软雅黑" pitchFamily="34" charset="-122"/>
            </a:endParaRPr>
          </a:p>
        </p:txBody>
      </p:sp>
      <p:sp>
        <p:nvSpPr>
          <p:cNvPr id="12" name="TextBox 11"/>
          <p:cNvSpPr txBox="1"/>
          <p:nvPr/>
        </p:nvSpPr>
        <p:spPr>
          <a:xfrm>
            <a:off x="4823999" y="2217900"/>
            <a:ext cx="1536382" cy="492443"/>
          </a:xfrm>
          <a:prstGeom prst="rect">
            <a:avLst/>
          </a:prstGeom>
          <a:noFill/>
          <a:ln w="9525">
            <a:noFill/>
          </a:ln>
        </p:spPr>
        <p:txBody>
          <a:bodyPr>
            <a:spAutoFit/>
          </a:bodyPr>
          <a:lstStyle/>
          <a:p>
            <a:pPr algn="ctr">
              <a:lnSpc>
                <a:spcPct val="130000"/>
              </a:lnSpc>
            </a:pPr>
            <a:r>
              <a:rPr lang="en-US" altLang="zh-CN" sz="2000" b="1" dirty="0">
                <a:solidFill>
                  <a:schemeClr val="bg1"/>
                </a:solidFill>
                <a:latin typeface="微软雅黑" panose="020B0503020204020204" charset="-122"/>
                <a:ea typeface="微软雅黑" panose="020B0503020204020204" charset="-122"/>
                <a:sym typeface="+mn-ea"/>
              </a:rPr>
              <a:t>03</a:t>
            </a:r>
            <a:endParaRPr lang="zh-CN" altLang="x-none" sz="2000" b="1" dirty="0">
              <a:solidFill>
                <a:schemeClr val="bg2">
                  <a:lumMod val="25000"/>
                </a:schemeClr>
              </a:solidFill>
              <a:latin typeface="微软雅黑" panose="020B0503020204020204" charset="-122"/>
              <a:ea typeface="微软雅黑" panose="020B0503020204020204" charset="-122"/>
              <a:sym typeface="+mn-ea"/>
            </a:endParaRPr>
          </a:p>
        </p:txBody>
      </p:sp>
      <p:sp>
        <p:nvSpPr>
          <p:cNvPr id="13" name="TextBox 10"/>
          <p:cNvSpPr txBox="1"/>
          <p:nvPr/>
        </p:nvSpPr>
        <p:spPr>
          <a:xfrm>
            <a:off x="6789745" y="2785334"/>
            <a:ext cx="1226820" cy="369332"/>
          </a:xfrm>
          <a:prstGeom prst="rect">
            <a:avLst/>
          </a:prstGeom>
          <a:noFill/>
          <a:ln w="9525">
            <a:noFill/>
          </a:ln>
        </p:spPr>
        <p:txBody>
          <a:bodyPr wrap="square">
            <a:spAutoFit/>
          </a:bodyPr>
          <a:lstStyle/>
          <a:p>
            <a:pPr algn="ctr"/>
            <a:r>
              <a:rPr lang="zh-CN" altLang="en-US" b="1" dirty="0">
                <a:solidFill>
                  <a:schemeClr val="bg1"/>
                </a:solidFill>
                <a:latin typeface="微软雅黑" pitchFamily="34" charset="-122"/>
                <a:ea typeface="微软雅黑" pitchFamily="34" charset="-122"/>
              </a:rPr>
              <a:t>投资回报</a:t>
            </a:r>
          </a:p>
        </p:txBody>
      </p:sp>
      <p:sp>
        <p:nvSpPr>
          <p:cNvPr id="14" name="TextBox 11"/>
          <p:cNvSpPr txBox="1"/>
          <p:nvPr/>
        </p:nvSpPr>
        <p:spPr>
          <a:xfrm>
            <a:off x="6624199" y="2217900"/>
            <a:ext cx="1536382" cy="492443"/>
          </a:xfrm>
          <a:prstGeom prst="rect">
            <a:avLst/>
          </a:prstGeom>
          <a:noFill/>
          <a:ln w="9525">
            <a:noFill/>
          </a:ln>
        </p:spPr>
        <p:txBody>
          <a:bodyPr>
            <a:spAutoFit/>
          </a:bodyPr>
          <a:lstStyle/>
          <a:p>
            <a:pPr algn="ctr">
              <a:lnSpc>
                <a:spcPct val="130000"/>
              </a:lnSpc>
            </a:pPr>
            <a:r>
              <a:rPr lang="en-US" altLang="zh-CN" sz="2000" b="1" dirty="0">
                <a:solidFill>
                  <a:schemeClr val="bg1"/>
                </a:solidFill>
                <a:latin typeface="微软雅黑" panose="020B0503020204020204" charset="-122"/>
                <a:ea typeface="微软雅黑" panose="020B0503020204020204" charset="-122"/>
                <a:sym typeface="+mn-ea"/>
              </a:rPr>
              <a:t>04</a:t>
            </a:r>
            <a:endParaRPr lang="zh-CN" altLang="x-none" sz="2000" b="1" dirty="0">
              <a:solidFill>
                <a:schemeClr val="bg2">
                  <a:lumMod val="25000"/>
                </a:schemeClr>
              </a:solidFill>
              <a:latin typeface="微软雅黑" panose="020B0503020204020204" charset="-122"/>
              <a:ea typeface="微软雅黑" panose="020B0503020204020204" charset="-122"/>
              <a:sym typeface="+mn-ea"/>
            </a:endParaRPr>
          </a:p>
        </p:txBody>
      </p:sp>
      <p:sp>
        <p:nvSpPr>
          <p:cNvPr id="24" name="箭头: 五边形 23">
            <a:extLst>
              <a:ext uri="{FF2B5EF4-FFF2-40B4-BE49-F238E27FC236}">
                <a16:creationId xmlns:a16="http://schemas.microsoft.com/office/drawing/2014/main" id="{F0333768-E77B-441A-9DDB-B24D515A9709}"/>
              </a:ext>
            </a:extLst>
          </p:cNvPr>
          <p:cNvSpPr/>
          <p:nvPr/>
        </p:nvSpPr>
        <p:spPr>
          <a:xfrm>
            <a:off x="0" y="664332"/>
            <a:ext cx="2192732" cy="52530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42F3863F-59E0-4112-86BC-9F83D3373572}"/>
              </a:ext>
            </a:extLst>
          </p:cNvPr>
          <p:cNvSpPr txBox="1">
            <a:spLocks noChangeArrowheads="1"/>
          </p:cNvSpPr>
          <p:nvPr/>
        </p:nvSpPr>
        <p:spPr bwMode="auto">
          <a:xfrm>
            <a:off x="89181" y="676577"/>
            <a:ext cx="891183" cy="43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475" dirty="0">
                <a:solidFill>
                  <a:schemeClr val="bg1"/>
                </a:solidFill>
                <a:latin typeface="微软雅黑" pitchFamily="34" charset="-122"/>
                <a:ea typeface="微软雅黑" pitchFamily="34" charset="-122"/>
              </a:rPr>
              <a:t>目 录</a:t>
            </a:r>
          </a:p>
        </p:txBody>
      </p:sp>
      <p:sp>
        <p:nvSpPr>
          <p:cNvPr id="27" name="文本框 26">
            <a:extLst>
              <a:ext uri="{FF2B5EF4-FFF2-40B4-BE49-F238E27FC236}">
                <a16:creationId xmlns:a16="http://schemas.microsoft.com/office/drawing/2014/main" id="{92ADB5CD-D6A8-4002-A1EA-4C9CA0C00C32}"/>
              </a:ext>
            </a:extLst>
          </p:cNvPr>
          <p:cNvSpPr txBox="1"/>
          <p:nvPr/>
        </p:nvSpPr>
        <p:spPr>
          <a:xfrm>
            <a:off x="1036700" y="793590"/>
            <a:ext cx="1051024" cy="259687"/>
          </a:xfrm>
          <a:prstGeom prst="rect">
            <a:avLst/>
          </a:prstGeom>
          <a:noFill/>
        </p:spPr>
        <p:txBody>
          <a:bodyPr lIns="51435" tIns="25718" rIns="51435" bIns="25718">
            <a:spAutoFit/>
          </a:bodyPr>
          <a:lstStyle/>
          <a:p>
            <a:pPr>
              <a:defRPr/>
            </a:pPr>
            <a:r>
              <a:rPr lang="en-US" altLang="zh-CN" sz="1350" dirty="0">
                <a:solidFill>
                  <a:schemeClr val="bg1"/>
                </a:solidFill>
                <a:latin typeface="Impact" panose="020B0806030902050204" pitchFamily="34" charset="0"/>
              </a:rPr>
              <a:t>CONTENTS</a:t>
            </a:r>
            <a:endParaRPr lang="zh-CN" altLang="en-US" sz="1350" dirty="0">
              <a:solidFill>
                <a:schemeClr val="bg1"/>
              </a:solidFill>
              <a:latin typeface="Impact" panose="020B0806030902050204" pitchFamily="34" charset="0"/>
            </a:endParaRPr>
          </a:p>
        </p:txBody>
      </p:sp>
    </p:spTree>
    <p:extLst>
      <p:ext uri="{BB962C8B-B14F-4D97-AF65-F5344CB8AC3E}">
        <p14:creationId xmlns:p14="http://schemas.microsoft.com/office/powerpoint/2010/main" val="277167387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childTnLst>
                          </p:cTn>
                        </p:par>
                        <p:par>
                          <p:cTn id="66" fill="hold">
                            <p:stCondLst>
                              <p:cond delay="1500"/>
                            </p:stCondLst>
                            <p:childTnLst>
                              <p:par>
                                <p:cTn id="67" presetID="2" presetClass="entr" presetSubtype="8"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0-#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par>
                                <p:cTn id="71" presetID="2" presetClass="entr" presetSubtype="4" fill="hold" grpId="0" nodeType="withEffect">
                                  <p:stCondLst>
                                    <p:cond delay="0"/>
                                  </p:stCondLst>
                                  <p:iterate type="lt">
                                    <p:tmPct val="10000"/>
                                  </p:iterate>
                                  <p:childTnLst>
                                    <p:set>
                                      <p:cBhvr>
                                        <p:cTn id="72" dur="1" fill="hold">
                                          <p:stCondLst>
                                            <p:cond delay="0"/>
                                          </p:stCondLst>
                                        </p:cTn>
                                        <p:tgtEl>
                                          <p:spTgt spid="26">
                                            <p:txEl>
                                              <p:pRg st="0" end="0"/>
                                            </p:txEl>
                                          </p:spTgt>
                                        </p:tgtEl>
                                        <p:attrNameLst>
                                          <p:attrName>style.visibility</p:attrName>
                                        </p:attrNameLst>
                                      </p:cBhvr>
                                      <p:to>
                                        <p:strVal val="visible"/>
                                      </p:to>
                                    </p:set>
                                    <p:anim calcmode="lin" valueType="num">
                                      <p:cBhvr additive="base">
                                        <p:cTn id="73"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6">
                                            <p:txEl>
                                              <p:pRg st="0" end="0"/>
                                            </p:txEl>
                                          </p:spTgt>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100"/>
                                  </p:stCondLst>
                                  <p:iterate type="lt">
                                    <p:tmPct val="10000"/>
                                  </p:iterate>
                                  <p:childTnLst>
                                    <p:set>
                                      <p:cBhvr>
                                        <p:cTn id="76" dur="1" fill="hold">
                                          <p:stCondLst>
                                            <p:cond delay="0"/>
                                          </p:stCondLst>
                                        </p:cTn>
                                        <p:tgtEl>
                                          <p:spTgt spid="27">
                                            <p:txEl>
                                              <p:pRg st="0" end="0"/>
                                            </p:txEl>
                                          </p:spTgt>
                                        </p:tgtEl>
                                        <p:attrNameLst>
                                          <p:attrName>style.visibility</p:attrName>
                                        </p:attrNameLst>
                                      </p:cBhvr>
                                      <p:to>
                                        <p:strVal val="visible"/>
                                      </p:to>
                                    </p:set>
                                    <p:anim calcmode="lin" valueType="num">
                                      <p:cBhvr additive="base">
                                        <p:cTn id="77"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24" grpId="0" animBg="1"/>
      <p:bldP spid="26" grpId="0" build="p"/>
      <p:bldP spid="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006FA2B-26C5-4886-9FCE-59E0EA52DFE6}"/>
              </a:ext>
            </a:extLst>
          </p:cNvPr>
          <p:cNvPicPr>
            <a:picLocks noChangeAspect="1"/>
          </p:cNvPicPr>
          <p:nvPr/>
        </p:nvPicPr>
        <p:blipFill rotWithShape="1">
          <a:blip r:embed="rId3"/>
          <a:srcRect r="51357"/>
          <a:stretch/>
        </p:blipFill>
        <p:spPr>
          <a:xfrm>
            <a:off x="888" y="2514"/>
            <a:ext cx="4447381" cy="5142857"/>
          </a:xfrm>
          <a:prstGeom prst="rect">
            <a:avLst/>
          </a:prstGeom>
        </p:spPr>
      </p:pic>
      <p:sp>
        <p:nvSpPr>
          <p:cNvPr id="13" name="矩形 12">
            <a:extLst>
              <a:ext uri="{FF2B5EF4-FFF2-40B4-BE49-F238E27FC236}">
                <a16:creationId xmlns:a16="http://schemas.microsoft.com/office/drawing/2014/main" id="{0C1EC45C-F29C-401F-B509-2880257C2DC3}"/>
              </a:ext>
            </a:extLst>
          </p:cNvPr>
          <p:cNvSpPr/>
          <p:nvPr/>
        </p:nvSpPr>
        <p:spPr>
          <a:xfrm>
            <a:off x="0" y="0"/>
            <a:ext cx="4448269" cy="5145088"/>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925367" y="1880488"/>
            <a:ext cx="1424122" cy="14245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407" tIns="34205" rIns="68407" bIns="34205" rtlCol="0" anchor="ctr"/>
          <a:lstStyle/>
          <a:p>
            <a:pPr algn="ctr" defTabSz="683895"/>
            <a:endParaRPr lang="zh-CN" altLang="en-US" sz="3600" dirty="0">
              <a:solidFill>
                <a:srgbClr val="1C83AA"/>
              </a:solidFill>
            </a:endParaRPr>
          </a:p>
        </p:txBody>
      </p:sp>
      <p:sp>
        <p:nvSpPr>
          <p:cNvPr id="8" name="矩形 7"/>
          <p:cNvSpPr/>
          <p:nvPr/>
        </p:nvSpPr>
        <p:spPr>
          <a:xfrm>
            <a:off x="1907704" y="1997961"/>
            <a:ext cx="1441775" cy="1200647"/>
          </a:xfrm>
          <a:prstGeom prst="rect">
            <a:avLst/>
          </a:prstGeom>
        </p:spPr>
        <p:txBody>
          <a:bodyPr vert="horz" wrap="square" lIns="91208" tIns="45604" rIns="91208" bIns="45604">
            <a:spAutoFit/>
          </a:bodyPr>
          <a:lstStyle/>
          <a:p>
            <a:pPr algn="ctr" defTabSz="911543"/>
            <a:r>
              <a:rPr lang="en-US" altLang="zh-CN" sz="7200" b="1" dirty="0">
                <a:solidFill>
                  <a:schemeClr val="accent1"/>
                </a:solidFill>
                <a:latin typeface="Agency FB" panose="020B0503020202020204" pitchFamily="34" charset="0"/>
                <a:cs typeface="+mn-ea"/>
                <a:sym typeface="+mn-lt"/>
              </a:rPr>
              <a:t>01</a:t>
            </a:r>
          </a:p>
        </p:txBody>
      </p:sp>
      <p:sp>
        <p:nvSpPr>
          <p:cNvPr id="32" name="原创设计师QQ598969553          _4"/>
          <p:cNvSpPr txBox="1">
            <a:spLocks noChangeArrowheads="1"/>
          </p:cNvSpPr>
          <p:nvPr/>
        </p:nvSpPr>
        <p:spPr bwMode="auto">
          <a:xfrm>
            <a:off x="4848900" y="2248879"/>
            <a:ext cx="4222239" cy="73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685869">
              <a:buNone/>
              <a:defRPr/>
            </a:pPr>
            <a:r>
              <a:rPr lang="zh-CN" altLang="en-US" sz="4800" b="1" dirty="0">
                <a:solidFill>
                  <a:schemeClr val="accent1"/>
                </a:solidFill>
                <a:latin typeface="微软雅黑" pitchFamily="34" charset="-122"/>
                <a:ea typeface="微软雅黑" pitchFamily="34" charset="-122"/>
              </a:rPr>
              <a:t>项目介绍</a:t>
            </a:r>
            <a:endParaRPr lang="zh-CN" altLang="en-US" sz="4800" kern="0" dirty="0">
              <a:solidFill>
                <a:schemeClr val="accent1"/>
              </a:solidFill>
              <a:latin typeface="微软雅黑" pitchFamily="34" charset="-122"/>
              <a:ea typeface="微软雅黑" pitchFamily="34" charset="-122"/>
            </a:endParaRPr>
          </a:p>
        </p:txBody>
      </p:sp>
      <p:sp>
        <p:nvSpPr>
          <p:cNvPr id="33" name="原创设计师QQ598969553          _5"/>
          <p:cNvSpPr>
            <a:spLocks noChangeArrowheads="1"/>
          </p:cNvSpPr>
          <p:nvPr/>
        </p:nvSpPr>
        <p:spPr bwMode="auto">
          <a:xfrm>
            <a:off x="4932040" y="1843423"/>
            <a:ext cx="3275464" cy="30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682943" fontAlgn="base">
              <a:lnSpc>
                <a:spcPct val="120000"/>
              </a:lnSpc>
              <a:spcBef>
                <a:spcPct val="0"/>
              </a:spcBef>
              <a:spcAft>
                <a:spcPct val="0"/>
              </a:spcAft>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PART</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ONE</a:t>
            </a:r>
          </a:p>
        </p:txBody>
      </p:sp>
      <p:sp>
        <p:nvSpPr>
          <p:cNvPr id="34" name="TextBox 33"/>
          <p:cNvSpPr txBox="1"/>
          <p:nvPr/>
        </p:nvSpPr>
        <p:spPr>
          <a:xfrm>
            <a:off x="4865105"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5" name="TextBox 34"/>
          <p:cNvSpPr txBox="1"/>
          <p:nvPr/>
        </p:nvSpPr>
        <p:spPr>
          <a:xfrm>
            <a:off x="6225620"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6" name="TextBox 11"/>
          <p:cNvSpPr txBox="1"/>
          <p:nvPr/>
        </p:nvSpPr>
        <p:spPr>
          <a:xfrm>
            <a:off x="4865105"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7" name="TextBox 11"/>
          <p:cNvSpPr txBox="1"/>
          <p:nvPr/>
        </p:nvSpPr>
        <p:spPr>
          <a:xfrm>
            <a:off x="6225620"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8" name="直接连接符 11"/>
          <p:cNvSpPr>
            <a:spLocks noChangeShapeType="1"/>
          </p:cNvSpPr>
          <p:nvPr/>
        </p:nvSpPr>
        <p:spPr bwMode="auto">
          <a:xfrm>
            <a:off x="4997448" y="2167319"/>
            <a:ext cx="2376120" cy="1191"/>
          </a:xfrm>
          <a:prstGeom prst="line">
            <a:avLst/>
          </a:prstGeom>
          <a:noFill/>
          <a:ln w="6350" cap="flat" cmpd="sng">
            <a:solidFill>
              <a:schemeClr val="tx1">
                <a:lumMod val="65000"/>
                <a:lumOff val="35000"/>
              </a:schemeClr>
            </a:solidFill>
            <a:prstDash val="dash"/>
            <a:bevel/>
          </a:ln>
          <a:extLst>
            <a:ext uri="{909E8E84-426E-40DD-AFC4-6F175D3DCCD1}">
              <a14:hiddenFill xmlns:a14="http://schemas.microsoft.com/office/drawing/2010/main">
                <a:noFill/>
              </a14:hiddenFill>
            </a:ext>
          </a:extLst>
        </p:spPr>
        <p:txBody>
          <a:bodyPr lIns="64859" tIns="32429" rIns="64859" bIns="32429"/>
          <a:lstStyle/>
          <a:p>
            <a:pPr defTabSz="648176" fontAlgn="base">
              <a:spcBef>
                <a:spcPct val="0"/>
              </a:spcBef>
              <a:spcAft>
                <a:spcPct val="0"/>
              </a:spcAft>
            </a:pPr>
            <a:endParaRPr lang="zh-CN" altLang="en-US" sz="1400" dirty="0">
              <a:solidFill>
                <a:srgbClr val="003466"/>
              </a:solidFill>
              <a:latin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32525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0-#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randombar(horizontal)">
                                      <p:cBhvr>
                                        <p:cTn id="25" dur="500"/>
                                        <p:tgtEl>
                                          <p:spTgt spid="32"/>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right)">
                                      <p:cBhvr>
                                        <p:cTn id="30" dur="500"/>
                                        <p:tgtEl>
                                          <p:spTgt spid="34"/>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p:tgtEl>
                                          <p:spTgt spid="35"/>
                                        </p:tgtEl>
                                        <p:attrNameLst>
                                          <p:attrName>ppt_x</p:attrName>
                                        </p:attrNameLst>
                                      </p:cBhvr>
                                      <p:tavLst>
                                        <p:tav tm="0">
                                          <p:val>
                                            <p:strVal val="#ppt_x-#ppt_w*1.125000"/>
                                          </p:val>
                                        </p:tav>
                                        <p:tav tm="100000">
                                          <p:val>
                                            <p:strVal val="#ppt_x"/>
                                          </p:val>
                                        </p:tav>
                                      </p:tavLst>
                                    </p:anim>
                                    <p:animEffect transition="in" filter="wipe(right)">
                                      <p:cBhvr>
                                        <p:cTn id="35" dur="500"/>
                                        <p:tgtEl>
                                          <p:spTgt spid="35"/>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right)">
                                      <p:cBhvr>
                                        <p:cTn id="40" dur="500"/>
                                        <p:tgtEl>
                                          <p:spTgt spid="36"/>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right)">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32" grpId="0"/>
      <p:bldP spid="33" grpId="0"/>
      <p:bldP spid="34" grpId="0"/>
      <p:bldP spid="35" grpId="0"/>
      <p:bldP spid="36" grpId="0"/>
      <p:bldP spid="37" grpId="0"/>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56579" y="2058879"/>
            <a:ext cx="1292891" cy="1314010"/>
            <a:chOff x="1142104" y="2744325"/>
            <a:chExt cx="1723855" cy="1751472"/>
          </a:xfrm>
        </p:grpSpPr>
        <p:sp>
          <p:nvSpPr>
            <p:cNvPr id="11" name="任意多边形 10"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1124776"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五边形 11"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1142104" y="2788645"/>
              <a:ext cx="1723855" cy="1327216"/>
            </a:xfrm>
            <a:prstGeom prst="homePlat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48"/>
            <p:cNvSpPr>
              <a:spLocks noEditPoints="1"/>
            </p:cNvSpPr>
            <p:nvPr/>
          </p:nvSpPr>
          <p:spPr bwMode="auto">
            <a:xfrm>
              <a:off x="1538827" y="3107497"/>
              <a:ext cx="564680" cy="540511"/>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4" name="组合 13"/>
          <p:cNvGrpSpPr/>
          <p:nvPr/>
        </p:nvGrpSpPr>
        <p:grpSpPr>
          <a:xfrm>
            <a:off x="2903502" y="2058879"/>
            <a:ext cx="1292891" cy="1314010"/>
            <a:chOff x="3871335" y="2744325"/>
            <a:chExt cx="1723855" cy="1751472"/>
          </a:xfrm>
        </p:grpSpPr>
        <p:sp>
          <p:nvSpPr>
            <p:cNvPr id="15" name="任意多边形 14"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3854007" y="2976372"/>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五边形 15"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3871335" y="2788645"/>
              <a:ext cx="1723855" cy="1327216"/>
            </a:xfrm>
            <a:prstGeom prst="homePlat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
            <p:cNvSpPr>
              <a:spLocks noEditPoints="1"/>
            </p:cNvSpPr>
            <p:nvPr/>
          </p:nvSpPr>
          <p:spPr bwMode="auto">
            <a:xfrm>
              <a:off x="4420576" y="3207068"/>
              <a:ext cx="473513" cy="4974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18" name="组合 17"/>
          <p:cNvGrpSpPr/>
          <p:nvPr/>
        </p:nvGrpSpPr>
        <p:grpSpPr>
          <a:xfrm>
            <a:off x="4950424" y="2037086"/>
            <a:ext cx="1292891" cy="1314010"/>
            <a:chOff x="6600565" y="2715276"/>
            <a:chExt cx="1723855" cy="1751472"/>
          </a:xfrm>
        </p:grpSpPr>
        <p:sp>
          <p:nvSpPr>
            <p:cNvPr id="19" name="任意多边形 18"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6583237"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五边形 19"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6600565" y="2759595"/>
              <a:ext cx="1723855" cy="1327216"/>
            </a:xfrm>
            <a:prstGeom prst="homePlat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1"/>
            <p:cNvSpPr>
              <a:spLocks noEditPoints="1"/>
            </p:cNvSpPr>
            <p:nvPr/>
          </p:nvSpPr>
          <p:spPr bwMode="auto">
            <a:xfrm>
              <a:off x="7109989" y="3190868"/>
              <a:ext cx="435045" cy="547103"/>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grpSp>
        <p:nvGrpSpPr>
          <p:cNvPr id="22" name="组合 21"/>
          <p:cNvGrpSpPr/>
          <p:nvPr/>
        </p:nvGrpSpPr>
        <p:grpSpPr>
          <a:xfrm>
            <a:off x="6997348" y="2037086"/>
            <a:ext cx="1292891" cy="1314010"/>
            <a:chOff x="9329796" y="2715276"/>
            <a:chExt cx="1723855" cy="1751472"/>
          </a:xfrm>
        </p:grpSpPr>
        <p:sp>
          <p:nvSpPr>
            <p:cNvPr id="23" name="任意多边形 22"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rot="8076271">
              <a:off x="9312468" y="2947323"/>
              <a:ext cx="1751472" cy="1287378"/>
            </a:xfrm>
            <a:custGeom>
              <a:avLst/>
              <a:gdLst>
                <a:gd name="connsiteX0" fmla="*/ 0 w 1874689"/>
                <a:gd name="connsiteY0" fmla="*/ 1377945 h 1377945"/>
                <a:gd name="connsiteX1" fmla="*/ 0 w 1874689"/>
                <a:gd name="connsiteY1" fmla="*/ 0 h 1377945"/>
                <a:gd name="connsiteX2" fmla="*/ 1874689 w 1874689"/>
                <a:gd name="connsiteY2" fmla="*/ 0 h 1377945"/>
                <a:gd name="connsiteX3" fmla="*/ 1754155 w 1874689"/>
                <a:gd name="connsiteY3" fmla="*/ 88595 h 1377945"/>
                <a:gd name="connsiteX4" fmla="*/ 87379 w 1874689"/>
                <a:gd name="connsiteY4" fmla="*/ 88595 h 1377945"/>
                <a:gd name="connsiteX5" fmla="*/ 87379 w 1874689"/>
                <a:gd name="connsiteY5" fmla="*/ 1313719 h 1377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74689" h="1377945">
                  <a:moveTo>
                    <a:pt x="0" y="1377945"/>
                  </a:moveTo>
                  <a:lnTo>
                    <a:pt x="0" y="0"/>
                  </a:lnTo>
                  <a:lnTo>
                    <a:pt x="1874689" y="0"/>
                  </a:lnTo>
                  <a:lnTo>
                    <a:pt x="1754155" y="88595"/>
                  </a:lnTo>
                  <a:lnTo>
                    <a:pt x="87379" y="88595"/>
                  </a:lnTo>
                  <a:lnTo>
                    <a:pt x="87379" y="131371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五边形 23" descr="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
            <p:cNvSpPr/>
            <p:nvPr/>
          </p:nvSpPr>
          <p:spPr>
            <a:xfrm>
              <a:off x="9329796" y="2759595"/>
              <a:ext cx="1723855" cy="1327216"/>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16"/>
            <p:cNvSpPr>
              <a:spLocks noEditPoints="1"/>
            </p:cNvSpPr>
            <p:nvPr/>
          </p:nvSpPr>
          <p:spPr bwMode="auto">
            <a:xfrm>
              <a:off x="9823913" y="3227548"/>
              <a:ext cx="640056" cy="51042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grpSp>
      <p:sp>
        <p:nvSpPr>
          <p:cNvPr id="26" name="文本框 25"/>
          <p:cNvSpPr txBox="1"/>
          <p:nvPr/>
        </p:nvSpPr>
        <p:spPr>
          <a:xfrm>
            <a:off x="2670144" y="3778328"/>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763990" y="3775595"/>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717066" y="3775595"/>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50986" y="3775595"/>
            <a:ext cx="1754326" cy="1038746"/>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7450379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900" decel="100000" fill="hold"/>
                                        <p:tgtEl>
                                          <p:spTgt spid="1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900" decel="100000" fill="hold"/>
                                        <p:tgtEl>
                                          <p:spTgt spid="1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900" decel="100000" fill="hold"/>
                                        <p:tgtEl>
                                          <p:spTgt spid="1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900" decel="100000" fill="hold"/>
                                        <p:tgtEl>
                                          <p:spTgt spid="2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50" presetClass="entr" presetSubtype="0" decel="10000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1000" fill="hold"/>
                                        <p:tgtEl>
                                          <p:spTgt spid="26"/>
                                        </p:tgtEl>
                                        <p:attrNameLst>
                                          <p:attrName>ppt_w</p:attrName>
                                        </p:attrNameLst>
                                      </p:cBhvr>
                                      <p:tavLst>
                                        <p:tav tm="0">
                                          <p:val>
                                            <p:strVal val="#ppt_w+.3"/>
                                          </p:val>
                                        </p:tav>
                                        <p:tav tm="100000">
                                          <p:val>
                                            <p:strVal val="#ppt_w"/>
                                          </p:val>
                                        </p:tav>
                                      </p:tavLst>
                                    </p:anim>
                                    <p:anim calcmode="lin" valueType="num">
                                      <p:cBhvr>
                                        <p:cTn id="33" dur="1000" fill="hold"/>
                                        <p:tgtEl>
                                          <p:spTgt spid="26"/>
                                        </p:tgtEl>
                                        <p:attrNameLst>
                                          <p:attrName>ppt_h</p:attrName>
                                        </p:attrNameLst>
                                      </p:cBhvr>
                                      <p:tavLst>
                                        <p:tav tm="0">
                                          <p:val>
                                            <p:strVal val="#ppt_h"/>
                                          </p:val>
                                        </p:tav>
                                        <p:tav tm="100000">
                                          <p:val>
                                            <p:strVal val="#ppt_h"/>
                                          </p:val>
                                        </p:tav>
                                      </p:tavLst>
                                    </p:anim>
                                    <p:animEffect transition="in" filter="fade">
                                      <p:cBhvr>
                                        <p:cTn id="34" dur="1000"/>
                                        <p:tgtEl>
                                          <p:spTgt spid="26"/>
                                        </p:tgtEl>
                                      </p:cBhvr>
                                    </p:animEffect>
                                  </p:childTnLst>
                                </p:cTn>
                              </p:par>
                              <p:par>
                                <p:cTn id="35" presetID="50" presetClass="entr" presetSubtype="0" decel="100000" fill="hold" grpId="0" nodeType="withEffect">
                                  <p:stCondLst>
                                    <p:cond delay="2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1000" fill="hold"/>
                                        <p:tgtEl>
                                          <p:spTgt spid="29"/>
                                        </p:tgtEl>
                                        <p:attrNameLst>
                                          <p:attrName>ppt_w</p:attrName>
                                        </p:attrNameLst>
                                      </p:cBhvr>
                                      <p:tavLst>
                                        <p:tav tm="0">
                                          <p:val>
                                            <p:strVal val="#ppt_w+.3"/>
                                          </p:val>
                                        </p:tav>
                                        <p:tav tm="100000">
                                          <p:val>
                                            <p:strVal val="#ppt_w"/>
                                          </p:val>
                                        </p:tav>
                                      </p:tavLst>
                                    </p:anim>
                                    <p:anim calcmode="lin" valueType="num">
                                      <p:cBhvr>
                                        <p:cTn id="38" dur="1000" fill="hold"/>
                                        <p:tgtEl>
                                          <p:spTgt spid="29"/>
                                        </p:tgtEl>
                                        <p:attrNameLst>
                                          <p:attrName>ppt_h</p:attrName>
                                        </p:attrNameLst>
                                      </p:cBhvr>
                                      <p:tavLst>
                                        <p:tav tm="0">
                                          <p:val>
                                            <p:strVal val="#ppt_h"/>
                                          </p:val>
                                        </p:tav>
                                        <p:tav tm="100000">
                                          <p:val>
                                            <p:strVal val="#ppt_h"/>
                                          </p:val>
                                        </p:tav>
                                      </p:tavLst>
                                    </p:anim>
                                    <p:animEffect transition="in" filter="fade">
                                      <p:cBhvr>
                                        <p:cTn id="39" dur="1000"/>
                                        <p:tgtEl>
                                          <p:spTgt spid="29"/>
                                        </p:tgtEl>
                                      </p:cBhvr>
                                    </p:animEffect>
                                  </p:childTnLst>
                                </p:cTn>
                              </p:par>
                              <p:par>
                                <p:cTn id="40" presetID="50" presetClass="entr" presetSubtype="0" decel="100000"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1000" fill="hold"/>
                                        <p:tgtEl>
                                          <p:spTgt spid="27"/>
                                        </p:tgtEl>
                                        <p:attrNameLst>
                                          <p:attrName>ppt_w</p:attrName>
                                        </p:attrNameLst>
                                      </p:cBhvr>
                                      <p:tavLst>
                                        <p:tav tm="0">
                                          <p:val>
                                            <p:strVal val="#ppt_w+.3"/>
                                          </p:val>
                                        </p:tav>
                                        <p:tav tm="100000">
                                          <p:val>
                                            <p:strVal val="#ppt_w"/>
                                          </p:val>
                                        </p:tav>
                                      </p:tavLst>
                                    </p:anim>
                                    <p:anim calcmode="lin" valueType="num">
                                      <p:cBhvr>
                                        <p:cTn id="43" dur="1000" fill="hold"/>
                                        <p:tgtEl>
                                          <p:spTgt spid="27"/>
                                        </p:tgtEl>
                                        <p:attrNameLst>
                                          <p:attrName>ppt_h</p:attrName>
                                        </p:attrNameLst>
                                      </p:cBhvr>
                                      <p:tavLst>
                                        <p:tav tm="0">
                                          <p:val>
                                            <p:strVal val="#ppt_h"/>
                                          </p:val>
                                        </p:tav>
                                        <p:tav tm="100000">
                                          <p:val>
                                            <p:strVal val="#ppt_h"/>
                                          </p:val>
                                        </p:tav>
                                      </p:tavLst>
                                    </p:anim>
                                    <p:animEffect transition="in" filter="fade">
                                      <p:cBhvr>
                                        <p:cTn id="44" dur="1000"/>
                                        <p:tgtEl>
                                          <p:spTgt spid="27"/>
                                        </p:tgtEl>
                                      </p:cBhvr>
                                    </p:animEffect>
                                  </p:childTnLst>
                                </p:cTn>
                              </p:par>
                              <p:par>
                                <p:cTn id="45" presetID="50" presetClass="entr" presetSubtype="0" decel="100000" fill="hold" grpId="0" nodeType="withEffect">
                                  <p:stCondLst>
                                    <p:cond delay="750"/>
                                  </p:stCondLst>
                                  <p:childTnLst>
                                    <p:set>
                                      <p:cBhvr>
                                        <p:cTn id="46" dur="1" fill="hold">
                                          <p:stCondLst>
                                            <p:cond delay="0"/>
                                          </p:stCondLst>
                                        </p:cTn>
                                        <p:tgtEl>
                                          <p:spTgt spid="28"/>
                                        </p:tgtEl>
                                        <p:attrNameLst>
                                          <p:attrName>style.visibility</p:attrName>
                                        </p:attrNameLst>
                                      </p:cBhvr>
                                      <p:to>
                                        <p:strVal val="visible"/>
                                      </p:to>
                                    </p:set>
                                    <p:anim calcmode="lin" valueType="num">
                                      <p:cBhvr>
                                        <p:cTn id="47" dur="1000" fill="hold"/>
                                        <p:tgtEl>
                                          <p:spTgt spid="28"/>
                                        </p:tgtEl>
                                        <p:attrNameLst>
                                          <p:attrName>ppt_w</p:attrName>
                                        </p:attrNameLst>
                                      </p:cBhvr>
                                      <p:tavLst>
                                        <p:tav tm="0">
                                          <p:val>
                                            <p:strVal val="#ppt_w+.3"/>
                                          </p:val>
                                        </p:tav>
                                        <p:tav tm="100000">
                                          <p:val>
                                            <p:strVal val="#ppt_w"/>
                                          </p:val>
                                        </p:tav>
                                      </p:tavLst>
                                    </p:anim>
                                    <p:anim calcmode="lin" valueType="num">
                                      <p:cBhvr>
                                        <p:cTn id="48" dur="1000" fill="hold"/>
                                        <p:tgtEl>
                                          <p:spTgt spid="28"/>
                                        </p:tgtEl>
                                        <p:attrNameLst>
                                          <p:attrName>ppt_h</p:attrName>
                                        </p:attrNameLst>
                                      </p:cBhvr>
                                      <p:tavLst>
                                        <p:tav tm="0">
                                          <p:val>
                                            <p:strVal val="#ppt_h"/>
                                          </p:val>
                                        </p:tav>
                                        <p:tav tm="100000">
                                          <p:val>
                                            <p:strVal val="#ppt_h"/>
                                          </p:val>
                                        </p:tav>
                                      </p:tavLst>
                                    </p:anim>
                                    <p:animEffect transition="in" filter="fade">
                                      <p:cBhvr>
                                        <p:cTn id="4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ChangeArrowheads="1"/>
          </p:cNvSpPr>
          <p:nvPr/>
        </p:nvSpPr>
        <p:spPr bwMode="auto">
          <a:xfrm>
            <a:off x="1350964" y="1353385"/>
            <a:ext cx="1582737" cy="1583715"/>
          </a:xfrm>
          <a:prstGeom prst="rect">
            <a:avLst/>
          </a:prstGeom>
          <a:blipFill dpi="0" rotWithShape="1">
            <a:blip r:embed="rId3"/>
            <a:srcRect/>
            <a:stretch>
              <a:fillRect r="-503"/>
            </a:stretch>
          </a:blipFill>
          <a:ln>
            <a:noFill/>
          </a:ln>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297" name="Rectangle 7"/>
          <p:cNvSpPr>
            <a:spLocks noChangeArrowheads="1"/>
          </p:cNvSpPr>
          <p:nvPr/>
        </p:nvSpPr>
        <p:spPr bwMode="auto">
          <a:xfrm>
            <a:off x="2970214" y="1353385"/>
            <a:ext cx="1582737" cy="1583715"/>
          </a:xfrm>
          <a:prstGeom prst="rect">
            <a:avLst/>
          </a:prstGeom>
          <a:solidFill>
            <a:schemeClr val="accent2"/>
          </a:solidFill>
          <a:ln>
            <a:noFill/>
          </a:ln>
          <a:extLst/>
        </p:spPr>
        <p:txBody>
          <a:bodyPr/>
          <a:lstStyle/>
          <a:p>
            <a:endParaRPr lang="zh-CN" altLang="en-US"/>
          </a:p>
        </p:txBody>
      </p:sp>
      <p:sp>
        <p:nvSpPr>
          <p:cNvPr id="12296" name="Rectangle 8"/>
          <p:cNvSpPr>
            <a:spLocks noChangeArrowheads="1"/>
          </p:cNvSpPr>
          <p:nvPr/>
        </p:nvSpPr>
        <p:spPr bwMode="auto">
          <a:xfrm>
            <a:off x="4587876" y="1353385"/>
            <a:ext cx="1584325" cy="1583715"/>
          </a:xfrm>
          <a:prstGeom prst="rect">
            <a:avLst/>
          </a:prstGeom>
          <a:blipFill dpi="0" rotWithShape="1">
            <a:blip r:embed="rId4"/>
            <a:srcRect/>
            <a:stretch>
              <a:fillRect b="-435"/>
            </a:stretch>
          </a:blipFill>
          <a:ln>
            <a:noFill/>
          </a:ln>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01" name="Rectangle 9"/>
          <p:cNvSpPr>
            <a:spLocks noChangeArrowheads="1"/>
          </p:cNvSpPr>
          <p:nvPr/>
        </p:nvSpPr>
        <p:spPr bwMode="auto">
          <a:xfrm>
            <a:off x="6207125" y="1353385"/>
            <a:ext cx="1582738" cy="1583715"/>
          </a:xfrm>
          <a:prstGeom prst="rect">
            <a:avLst/>
          </a:prstGeom>
          <a:solidFill>
            <a:schemeClr val="accent4"/>
          </a:solidFill>
          <a:ln>
            <a:noFill/>
          </a:ln>
          <a:extLst/>
        </p:spPr>
        <p:txBody>
          <a:bodyPr/>
          <a:lstStyle/>
          <a:p>
            <a:endParaRPr lang="zh-CN" altLang="en-US"/>
          </a:p>
        </p:txBody>
      </p:sp>
      <p:sp>
        <p:nvSpPr>
          <p:cNvPr id="12302" name="Rectangle 10"/>
          <p:cNvSpPr>
            <a:spLocks noChangeArrowheads="1"/>
          </p:cNvSpPr>
          <p:nvPr/>
        </p:nvSpPr>
        <p:spPr bwMode="auto">
          <a:xfrm>
            <a:off x="1350964" y="2968871"/>
            <a:ext cx="1582737" cy="1583714"/>
          </a:xfrm>
          <a:prstGeom prst="rect">
            <a:avLst/>
          </a:prstGeom>
          <a:solidFill>
            <a:schemeClr val="accent1"/>
          </a:solidFill>
          <a:ln>
            <a:noFill/>
          </a:ln>
          <a:extLst/>
        </p:spPr>
        <p:txBody>
          <a:bodyPr/>
          <a:lstStyle/>
          <a:p>
            <a:endParaRPr lang="zh-CN" altLang="en-US"/>
          </a:p>
        </p:txBody>
      </p:sp>
      <p:sp>
        <p:nvSpPr>
          <p:cNvPr id="12299" name="Rectangle 11"/>
          <p:cNvSpPr>
            <a:spLocks noChangeArrowheads="1"/>
          </p:cNvSpPr>
          <p:nvPr/>
        </p:nvSpPr>
        <p:spPr bwMode="auto">
          <a:xfrm>
            <a:off x="2970214" y="2968871"/>
            <a:ext cx="1582737" cy="1583714"/>
          </a:xfrm>
          <a:prstGeom prst="rect">
            <a:avLst/>
          </a:prstGeom>
          <a:blipFill dpi="0" rotWithShape="1">
            <a:blip r:embed="rId5"/>
            <a:srcRect/>
            <a:stretch>
              <a:fillRect r="-167"/>
            </a:stretch>
          </a:blipFill>
          <a:ln>
            <a:noFill/>
          </a:ln>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06" name="Rectangle 12"/>
          <p:cNvSpPr>
            <a:spLocks noChangeArrowheads="1"/>
          </p:cNvSpPr>
          <p:nvPr/>
        </p:nvSpPr>
        <p:spPr bwMode="auto">
          <a:xfrm>
            <a:off x="4587876" y="2968871"/>
            <a:ext cx="1584325" cy="1583714"/>
          </a:xfrm>
          <a:prstGeom prst="rect">
            <a:avLst/>
          </a:prstGeom>
          <a:solidFill>
            <a:schemeClr val="accent3"/>
          </a:solidFill>
          <a:ln>
            <a:noFill/>
          </a:ln>
          <a:extLst/>
        </p:spPr>
        <p:txBody>
          <a:bodyPr/>
          <a:lstStyle/>
          <a:p>
            <a:endParaRPr lang="zh-CN" altLang="en-US"/>
          </a:p>
        </p:txBody>
      </p:sp>
      <p:sp>
        <p:nvSpPr>
          <p:cNvPr id="2" name="Rectangle 13"/>
          <p:cNvSpPr>
            <a:spLocks noChangeArrowheads="1"/>
          </p:cNvSpPr>
          <p:nvPr/>
        </p:nvSpPr>
        <p:spPr bwMode="auto">
          <a:xfrm>
            <a:off x="6172201" y="2991449"/>
            <a:ext cx="1582738" cy="1561135"/>
          </a:xfrm>
          <a:prstGeom prst="rect">
            <a:avLst/>
          </a:prstGeom>
          <a:blipFill dpi="0" rotWithShape="1">
            <a:blip r:embed="rId6"/>
            <a:srcRect/>
            <a:stretch>
              <a:fillRect t="1" r="-503" b="-8974"/>
            </a:stretch>
          </a:blipFill>
          <a:ln>
            <a:noFill/>
          </a:ln>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10" name="Freeform 14"/>
          <p:cNvSpPr>
            <a:spLocks noEditPoints="1"/>
          </p:cNvSpPr>
          <p:nvPr/>
        </p:nvSpPr>
        <p:spPr bwMode="auto">
          <a:xfrm>
            <a:off x="3503613" y="1625016"/>
            <a:ext cx="517525" cy="517845"/>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1" name="Rectangle 15"/>
          <p:cNvSpPr>
            <a:spLocks noChangeArrowheads="1"/>
          </p:cNvSpPr>
          <p:nvPr/>
        </p:nvSpPr>
        <p:spPr bwMode="auto">
          <a:xfrm>
            <a:off x="5284789" y="3605850"/>
            <a:ext cx="161925" cy="317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2" name="Freeform 16"/>
          <p:cNvSpPr>
            <a:spLocks/>
          </p:cNvSpPr>
          <p:nvPr/>
        </p:nvSpPr>
        <p:spPr bwMode="auto">
          <a:xfrm>
            <a:off x="5219700" y="3216673"/>
            <a:ext cx="323850" cy="96897"/>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3" name="Rectangle 17"/>
          <p:cNvSpPr>
            <a:spLocks noChangeArrowheads="1"/>
          </p:cNvSpPr>
          <p:nvPr/>
        </p:nvSpPr>
        <p:spPr bwMode="auto">
          <a:xfrm>
            <a:off x="5284789" y="3540723"/>
            <a:ext cx="193675" cy="317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4" name="Freeform 18"/>
          <p:cNvSpPr>
            <a:spLocks noEditPoints="1"/>
          </p:cNvSpPr>
          <p:nvPr/>
        </p:nvSpPr>
        <p:spPr bwMode="auto">
          <a:xfrm>
            <a:off x="5122864" y="3346928"/>
            <a:ext cx="517525" cy="387589"/>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5" name="Rectangle 19"/>
          <p:cNvSpPr>
            <a:spLocks noChangeArrowheads="1"/>
          </p:cNvSpPr>
          <p:nvPr/>
        </p:nvSpPr>
        <p:spPr bwMode="auto">
          <a:xfrm>
            <a:off x="2951164" y="2289001"/>
            <a:ext cx="16208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sp>
        <p:nvSpPr>
          <p:cNvPr id="12316" name="Rectangle 20"/>
          <p:cNvSpPr>
            <a:spLocks noChangeArrowheads="1"/>
          </p:cNvSpPr>
          <p:nvPr/>
        </p:nvSpPr>
        <p:spPr bwMode="auto">
          <a:xfrm>
            <a:off x="4565650" y="3887012"/>
            <a:ext cx="162083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Aft>
                <a:spcPts val="450"/>
              </a:spcAft>
              <a:buClr>
                <a:srgbClr val="00B050"/>
              </a:buClr>
              <a:buSzPct val="80000"/>
              <a:defRPr/>
            </a:pPr>
            <a:r>
              <a:rPr lang="zh-CN" altLang="en-US" sz="900" dirty="0">
                <a:solidFill>
                  <a:schemeClr val="bg1"/>
                </a:solidFill>
                <a:latin typeface="微软雅黑" pitchFamily="34" charset="-122"/>
                <a:ea typeface="微软雅黑"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itchFamily="34" charset="-122"/>
              <a:ea typeface="微软雅黑" pitchFamily="34" charset="-122"/>
            </a:endParaRPr>
          </a:p>
        </p:txBody>
      </p:sp>
      <p:sp>
        <p:nvSpPr>
          <p:cNvPr id="12317" name="Rectangle 21"/>
          <p:cNvSpPr>
            <a:spLocks noChangeArrowheads="1"/>
          </p:cNvSpPr>
          <p:nvPr/>
        </p:nvSpPr>
        <p:spPr bwMode="auto">
          <a:xfrm>
            <a:off x="1679575" y="3370755"/>
            <a:ext cx="954088" cy="51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a:solidFill>
                  <a:schemeClr val="bg1"/>
                </a:solidFill>
                <a:latin typeface="微软雅黑" pitchFamily="34" charset="-122"/>
                <a:ea typeface="微软雅黑" pitchFamily="34" charset="-122"/>
              </a:rPr>
              <a:t>30%</a:t>
            </a:r>
          </a:p>
        </p:txBody>
      </p:sp>
      <p:sp>
        <p:nvSpPr>
          <p:cNvPr id="12318" name="Line 22"/>
          <p:cNvSpPr>
            <a:spLocks noChangeShapeType="1"/>
          </p:cNvSpPr>
          <p:nvPr/>
        </p:nvSpPr>
        <p:spPr bwMode="auto">
          <a:xfrm>
            <a:off x="1619250" y="3874304"/>
            <a:ext cx="1081088"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19" name="Rectangle 23"/>
          <p:cNvSpPr>
            <a:spLocks noChangeArrowheads="1"/>
          </p:cNvSpPr>
          <p:nvPr/>
        </p:nvSpPr>
        <p:spPr bwMode="auto">
          <a:xfrm>
            <a:off x="1693368" y="3971201"/>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sp>
        <p:nvSpPr>
          <p:cNvPr id="12320" name="Rectangle 24"/>
          <p:cNvSpPr>
            <a:spLocks noChangeArrowheads="1"/>
          </p:cNvSpPr>
          <p:nvPr/>
        </p:nvSpPr>
        <p:spPr bwMode="auto">
          <a:xfrm>
            <a:off x="6535739" y="1772744"/>
            <a:ext cx="954087" cy="51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dirty="0">
                <a:solidFill>
                  <a:schemeClr val="bg1"/>
                </a:solidFill>
                <a:latin typeface="微软雅黑" pitchFamily="34" charset="-122"/>
                <a:ea typeface="微软雅黑" pitchFamily="34" charset="-122"/>
              </a:rPr>
              <a:t>75%</a:t>
            </a:r>
          </a:p>
        </p:txBody>
      </p:sp>
      <p:sp>
        <p:nvSpPr>
          <p:cNvPr id="12321" name="Line 25"/>
          <p:cNvSpPr>
            <a:spLocks noChangeShapeType="1"/>
          </p:cNvSpPr>
          <p:nvPr/>
        </p:nvSpPr>
        <p:spPr bwMode="auto">
          <a:xfrm>
            <a:off x="6475414" y="2276293"/>
            <a:ext cx="1081087"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22" name="Rectangle 26"/>
          <p:cNvSpPr>
            <a:spLocks noChangeArrowheads="1"/>
          </p:cNvSpPr>
          <p:nvPr/>
        </p:nvSpPr>
        <p:spPr bwMode="auto">
          <a:xfrm>
            <a:off x="6553646" y="2373190"/>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4080023833"/>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500" fill="hold"/>
                                        <p:tgtEl>
                                          <p:spTgt spid="12294"/>
                                        </p:tgtEl>
                                        <p:attrNameLst>
                                          <p:attrName>ppt_x</p:attrName>
                                        </p:attrNameLst>
                                      </p:cBhvr>
                                      <p:tavLst>
                                        <p:tav tm="0">
                                          <p:val>
                                            <p:strVal val="0-#ppt_w/2"/>
                                          </p:val>
                                        </p:tav>
                                        <p:tav tm="100000">
                                          <p:val>
                                            <p:strVal val="#ppt_x"/>
                                          </p:val>
                                        </p:tav>
                                      </p:tavLst>
                                    </p:anim>
                                    <p:anim calcmode="lin" valueType="num">
                                      <p:cBhvr additive="base">
                                        <p:cTn id="8" dur="500" fill="hold"/>
                                        <p:tgtEl>
                                          <p:spTgt spid="12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2302"/>
                                        </p:tgtEl>
                                        <p:attrNameLst>
                                          <p:attrName>style.visibility</p:attrName>
                                        </p:attrNameLst>
                                      </p:cBhvr>
                                      <p:to>
                                        <p:strVal val="visible"/>
                                      </p:to>
                                    </p:set>
                                    <p:animEffect transition="in" filter="wipe(up)">
                                      <p:cBhvr>
                                        <p:cTn id="12" dur="500"/>
                                        <p:tgtEl>
                                          <p:spTgt spid="12302"/>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2317"/>
                                        </p:tgtEl>
                                        <p:attrNameLst>
                                          <p:attrName>style.visibility</p:attrName>
                                        </p:attrNameLst>
                                      </p:cBhvr>
                                      <p:to>
                                        <p:strVal val="visible"/>
                                      </p:to>
                                    </p:set>
                                    <p:animEffect transition="in" filter="fade">
                                      <p:cBhvr>
                                        <p:cTn id="16" dur="1000"/>
                                        <p:tgtEl>
                                          <p:spTgt spid="12317"/>
                                        </p:tgtEl>
                                      </p:cBhvr>
                                    </p:animEffect>
                                    <p:anim calcmode="lin" valueType="num">
                                      <p:cBhvr>
                                        <p:cTn id="17" dur="1000" fill="hold"/>
                                        <p:tgtEl>
                                          <p:spTgt spid="12317"/>
                                        </p:tgtEl>
                                        <p:attrNameLst>
                                          <p:attrName>ppt_x</p:attrName>
                                        </p:attrNameLst>
                                      </p:cBhvr>
                                      <p:tavLst>
                                        <p:tav tm="0">
                                          <p:val>
                                            <p:strVal val="#ppt_x"/>
                                          </p:val>
                                        </p:tav>
                                        <p:tav tm="100000">
                                          <p:val>
                                            <p:strVal val="#ppt_x"/>
                                          </p:val>
                                        </p:tav>
                                      </p:tavLst>
                                    </p:anim>
                                    <p:anim calcmode="lin" valueType="num">
                                      <p:cBhvr>
                                        <p:cTn id="18" dur="1000" fill="hold"/>
                                        <p:tgtEl>
                                          <p:spTgt spid="1231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318"/>
                                        </p:tgtEl>
                                        <p:attrNameLst>
                                          <p:attrName>style.visibility</p:attrName>
                                        </p:attrNameLst>
                                      </p:cBhvr>
                                      <p:to>
                                        <p:strVal val="visible"/>
                                      </p:to>
                                    </p:set>
                                    <p:animEffect transition="in" filter="fade">
                                      <p:cBhvr>
                                        <p:cTn id="21" dur="1000"/>
                                        <p:tgtEl>
                                          <p:spTgt spid="12318"/>
                                        </p:tgtEl>
                                      </p:cBhvr>
                                    </p:animEffect>
                                    <p:anim calcmode="lin" valueType="num">
                                      <p:cBhvr>
                                        <p:cTn id="22" dur="1000" fill="hold"/>
                                        <p:tgtEl>
                                          <p:spTgt spid="12318"/>
                                        </p:tgtEl>
                                        <p:attrNameLst>
                                          <p:attrName>ppt_x</p:attrName>
                                        </p:attrNameLst>
                                      </p:cBhvr>
                                      <p:tavLst>
                                        <p:tav tm="0">
                                          <p:val>
                                            <p:strVal val="#ppt_x"/>
                                          </p:val>
                                        </p:tav>
                                        <p:tav tm="100000">
                                          <p:val>
                                            <p:strVal val="#ppt_x"/>
                                          </p:val>
                                        </p:tav>
                                      </p:tavLst>
                                    </p:anim>
                                    <p:anim calcmode="lin" valueType="num">
                                      <p:cBhvr>
                                        <p:cTn id="23" dur="1000" fill="hold"/>
                                        <p:tgtEl>
                                          <p:spTgt spid="1231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319"/>
                                        </p:tgtEl>
                                        <p:attrNameLst>
                                          <p:attrName>style.visibility</p:attrName>
                                        </p:attrNameLst>
                                      </p:cBhvr>
                                      <p:to>
                                        <p:strVal val="visible"/>
                                      </p:to>
                                    </p:set>
                                    <p:animEffect transition="in" filter="fade">
                                      <p:cBhvr>
                                        <p:cTn id="26" dur="1000"/>
                                        <p:tgtEl>
                                          <p:spTgt spid="12319"/>
                                        </p:tgtEl>
                                      </p:cBhvr>
                                    </p:animEffect>
                                    <p:anim calcmode="lin" valueType="num">
                                      <p:cBhvr>
                                        <p:cTn id="27" dur="1000" fill="hold"/>
                                        <p:tgtEl>
                                          <p:spTgt spid="12319"/>
                                        </p:tgtEl>
                                        <p:attrNameLst>
                                          <p:attrName>ppt_x</p:attrName>
                                        </p:attrNameLst>
                                      </p:cBhvr>
                                      <p:tavLst>
                                        <p:tav tm="0">
                                          <p:val>
                                            <p:strVal val="#ppt_x"/>
                                          </p:val>
                                        </p:tav>
                                        <p:tav tm="100000">
                                          <p:val>
                                            <p:strVal val="#ppt_x"/>
                                          </p:val>
                                        </p:tav>
                                      </p:tavLst>
                                    </p:anim>
                                    <p:anim calcmode="lin" valueType="num">
                                      <p:cBhvr>
                                        <p:cTn id="28" dur="1000" fill="hold"/>
                                        <p:tgtEl>
                                          <p:spTgt spid="12319"/>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2299"/>
                                        </p:tgtEl>
                                        <p:attrNameLst>
                                          <p:attrName>style.visibility</p:attrName>
                                        </p:attrNameLst>
                                      </p:cBhvr>
                                      <p:to>
                                        <p:strVal val="visible"/>
                                      </p:to>
                                    </p:set>
                                    <p:anim calcmode="lin" valueType="num">
                                      <p:cBhvr additive="base">
                                        <p:cTn id="32" dur="500" fill="hold"/>
                                        <p:tgtEl>
                                          <p:spTgt spid="12299"/>
                                        </p:tgtEl>
                                        <p:attrNameLst>
                                          <p:attrName>ppt_x</p:attrName>
                                        </p:attrNameLst>
                                      </p:cBhvr>
                                      <p:tavLst>
                                        <p:tav tm="0">
                                          <p:val>
                                            <p:strVal val="#ppt_x"/>
                                          </p:val>
                                        </p:tav>
                                        <p:tav tm="100000">
                                          <p:val>
                                            <p:strVal val="#ppt_x"/>
                                          </p:val>
                                        </p:tav>
                                      </p:tavLst>
                                    </p:anim>
                                    <p:anim calcmode="lin" valueType="num">
                                      <p:cBhvr additive="base">
                                        <p:cTn id="33" dur="500" fill="hold"/>
                                        <p:tgtEl>
                                          <p:spTgt spid="1229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2297"/>
                                        </p:tgtEl>
                                        <p:attrNameLst>
                                          <p:attrName>style.visibility</p:attrName>
                                        </p:attrNameLst>
                                      </p:cBhvr>
                                      <p:to>
                                        <p:strVal val="visible"/>
                                      </p:to>
                                    </p:set>
                                    <p:animEffect transition="in" filter="wipe(down)">
                                      <p:cBhvr>
                                        <p:cTn id="37" dur="500"/>
                                        <p:tgtEl>
                                          <p:spTgt spid="12297"/>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2310"/>
                                        </p:tgtEl>
                                        <p:attrNameLst>
                                          <p:attrName>style.visibility</p:attrName>
                                        </p:attrNameLst>
                                      </p:cBhvr>
                                      <p:to>
                                        <p:strVal val="visible"/>
                                      </p:to>
                                    </p:set>
                                    <p:animEffect transition="in" filter="fade">
                                      <p:cBhvr>
                                        <p:cTn id="41" dur="1000"/>
                                        <p:tgtEl>
                                          <p:spTgt spid="12310"/>
                                        </p:tgtEl>
                                      </p:cBhvr>
                                    </p:animEffect>
                                    <p:anim calcmode="lin" valueType="num">
                                      <p:cBhvr>
                                        <p:cTn id="42" dur="1000" fill="hold"/>
                                        <p:tgtEl>
                                          <p:spTgt spid="12310"/>
                                        </p:tgtEl>
                                        <p:attrNameLst>
                                          <p:attrName>ppt_x</p:attrName>
                                        </p:attrNameLst>
                                      </p:cBhvr>
                                      <p:tavLst>
                                        <p:tav tm="0">
                                          <p:val>
                                            <p:strVal val="#ppt_x"/>
                                          </p:val>
                                        </p:tav>
                                        <p:tav tm="100000">
                                          <p:val>
                                            <p:strVal val="#ppt_x"/>
                                          </p:val>
                                        </p:tav>
                                      </p:tavLst>
                                    </p:anim>
                                    <p:anim calcmode="lin" valueType="num">
                                      <p:cBhvr>
                                        <p:cTn id="43" dur="1000" fill="hold"/>
                                        <p:tgtEl>
                                          <p:spTgt spid="123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315"/>
                                        </p:tgtEl>
                                        <p:attrNameLst>
                                          <p:attrName>style.visibility</p:attrName>
                                        </p:attrNameLst>
                                      </p:cBhvr>
                                      <p:to>
                                        <p:strVal val="visible"/>
                                      </p:to>
                                    </p:set>
                                    <p:animEffect transition="in" filter="fade">
                                      <p:cBhvr>
                                        <p:cTn id="46" dur="1000"/>
                                        <p:tgtEl>
                                          <p:spTgt spid="12315"/>
                                        </p:tgtEl>
                                      </p:cBhvr>
                                    </p:animEffect>
                                    <p:anim calcmode="lin" valueType="num">
                                      <p:cBhvr>
                                        <p:cTn id="47" dur="1000" fill="hold"/>
                                        <p:tgtEl>
                                          <p:spTgt spid="12315"/>
                                        </p:tgtEl>
                                        <p:attrNameLst>
                                          <p:attrName>ppt_x</p:attrName>
                                        </p:attrNameLst>
                                      </p:cBhvr>
                                      <p:tavLst>
                                        <p:tav tm="0">
                                          <p:val>
                                            <p:strVal val="#ppt_x"/>
                                          </p:val>
                                        </p:tav>
                                        <p:tav tm="100000">
                                          <p:val>
                                            <p:strVal val="#ppt_x"/>
                                          </p:val>
                                        </p:tav>
                                      </p:tavLst>
                                    </p:anim>
                                    <p:anim calcmode="lin" valueType="num">
                                      <p:cBhvr>
                                        <p:cTn id="48" dur="1000" fill="hold"/>
                                        <p:tgtEl>
                                          <p:spTgt spid="12315"/>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 presetClass="entr" presetSubtype="8" fill="hold" grpId="0" nodeType="afterEffect">
                                  <p:stCondLst>
                                    <p:cond delay="0"/>
                                  </p:stCondLst>
                                  <p:childTnLst>
                                    <p:set>
                                      <p:cBhvr>
                                        <p:cTn id="51" dur="1" fill="hold">
                                          <p:stCondLst>
                                            <p:cond delay="0"/>
                                          </p:stCondLst>
                                        </p:cTn>
                                        <p:tgtEl>
                                          <p:spTgt spid="12296"/>
                                        </p:tgtEl>
                                        <p:attrNameLst>
                                          <p:attrName>style.visibility</p:attrName>
                                        </p:attrNameLst>
                                      </p:cBhvr>
                                      <p:to>
                                        <p:strVal val="visible"/>
                                      </p:to>
                                    </p:set>
                                    <p:anim calcmode="lin" valueType="num">
                                      <p:cBhvr additive="base">
                                        <p:cTn id="52" dur="500" fill="hold"/>
                                        <p:tgtEl>
                                          <p:spTgt spid="12296"/>
                                        </p:tgtEl>
                                        <p:attrNameLst>
                                          <p:attrName>ppt_x</p:attrName>
                                        </p:attrNameLst>
                                      </p:cBhvr>
                                      <p:tavLst>
                                        <p:tav tm="0">
                                          <p:val>
                                            <p:strVal val="0-#ppt_w/2"/>
                                          </p:val>
                                        </p:tav>
                                        <p:tav tm="100000">
                                          <p:val>
                                            <p:strVal val="#ppt_x"/>
                                          </p:val>
                                        </p:tav>
                                      </p:tavLst>
                                    </p:anim>
                                    <p:anim calcmode="lin" valueType="num">
                                      <p:cBhvr additive="base">
                                        <p:cTn id="53" dur="500" fill="hold"/>
                                        <p:tgtEl>
                                          <p:spTgt spid="12296"/>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12306"/>
                                        </p:tgtEl>
                                        <p:attrNameLst>
                                          <p:attrName>style.visibility</p:attrName>
                                        </p:attrNameLst>
                                      </p:cBhvr>
                                      <p:to>
                                        <p:strVal val="visible"/>
                                      </p:to>
                                    </p:set>
                                    <p:animEffect transition="in" filter="wipe(up)">
                                      <p:cBhvr>
                                        <p:cTn id="57" dur="500"/>
                                        <p:tgtEl>
                                          <p:spTgt spid="12306"/>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2311"/>
                                        </p:tgtEl>
                                        <p:attrNameLst>
                                          <p:attrName>style.visibility</p:attrName>
                                        </p:attrNameLst>
                                      </p:cBhvr>
                                      <p:to>
                                        <p:strVal val="visible"/>
                                      </p:to>
                                    </p:set>
                                    <p:animEffect transition="in" filter="fade">
                                      <p:cBhvr>
                                        <p:cTn id="61" dur="1000"/>
                                        <p:tgtEl>
                                          <p:spTgt spid="12311"/>
                                        </p:tgtEl>
                                      </p:cBhvr>
                                    </p:animEffect>
                                    <p:anim calcmode="lin" valueType="num">
                                      <p:cBhvr>
                                        <p:cTn id="62" dur="1000" fill="hold"/>
                                        <p:tgtEl>
                                          <p:spTgt spid="12311"/>
                                        </p:tgtEl>
                                        <p:attrNameLst>
                                          <p:attrName>ppt_x</p:attrName>
                                        </p:attrNameLst>
                                      </p:cBhvr>
                                      <p:tavLst>
                                        <p:tav tm="0">
                                          <p:val>
                                            <p:strVal val="#ppt_x"/>
                                          </p:val>
                                        </p:tav>
                                        <p:tav tm="100000">
                                          <p:val>
                                            <p:strVal val="#ppt_x"/>
                                          </p:val>
                                        </p:tav>
                                      </p:tavLst>
                                    </p:anim>
                                    <p:anim calcmode="lin" valueType="num">
                                      <p:cBhvr>
                                        <p:cTn id="63" dur="1000" fill="hold"/>
                                        <p:tgtEl>
                                          <p:spTgt spid="1231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2312"/>
                                        </p:tgtEl>
                                        <p:attrNameLst>
                                          <p:attrName>style.visibility</p:attrName>
                                        </p:attrNameLst>
                                      </p:cBhvr>
                                      <p:to>
                                        <p:strVal val="visible"/>
                                      </p:to>
                                    </p:set>
                                    <p:animEffect transition="in" filter="fade">
                                      <p:cBhvr>
                                        <p:cTn id="66" dur="1000"/>
                                        <p:tgtEl>
                                          <p:spTgt spid="12312"/>
                                        </p:tgtEl>
                                      </p:cBhvr>
                                    </p:animEffect>
                                    <p:anim calcmode="lin" valueType="num">
                                      <p:cBhvr>
                                        <p:cTn id="67" dur="1000" fill="hold"/>
                                        <p:tgtEl>
                                          <p:spTgt spid="12312"/>
                                        </p:tgtEl>
                                        <p:attrNameLst>
                                          <p:attrName>ppt_x</p:attrName>
                                        </p:attrNameLst>
                                      </p:cBhvr>
                                      <p:tavLst>
                                        <p:tav tm="0">
                                          <p:val>
                                            <p:strVal val="#ppt_x"/>
                                          </p:val>
                                        </p:tav>
                                        <p:tav tm="100000">
                                          <p:val>
                                            <p:strVal val="#ppt_x"/>
                                          </p:val>
                                        </p:tav>
                                      </p:tavLst>
                                    </p:anim>
                                    <p:anim calcmode="lin" valueType="num">
                                      <p:cBhvr>
                                        <p:cTn id="68" dur="1000" fill="hold"/>
                                        <p:tgtEl>
                                          <p:spTgt spid="1231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2313"/>
                                        </p:tgtEl>
                                        <p:attrNameLst>
                                          <p:attrName>style.visibility</p:attrName>
                                        </p:attrNameLst>
                                      </p:cBhvr>
                                      <p:to>
                                        <p:strVal val="visible"/>
                                      </p:to>
                                    </p:set>
                                    <p:animEffect transition="in" filter="fade">
                                      <p:cBhvr>
                                        <p:cTn id="71" dur="1000"/>
                                        <p:tgtEl>
                                          <p:spTgt spid="12313"/>
                                        </p:tgtEl>
                                      </p:cBhvr>
                                    </p:animEffect>
                                    <p:anim calcmode="lin" valueType="num">
                                      <p:cBhvr>
                                        <p:cTn id="72" dur="1000" fill="hold"/>
                                        <p:tgtEl>
                                          <p:spTgt spid="12313"/>
                                        </p:tgtEl>
                                        <p:attrNameLst>
                                          <p:attrName>ppt_x</p:attrName>
                                        </p:attrNameLst>
                                      </p:cBhvr>
                                      <p:tavLst>
                                        <p:tav tm="0">
                                          <p:val>
                                            <p:strVal val="#ppt_x"/>
                                          </p:val>
                                        </p:tav>
                                        <p:tav tm="100000">
                                          <p:val>
                                            <p:strVal val="#ppt_x"/>
                                          </p:val>
                                        </p:tav>
                                      </p:tavLst>
                                    </p:anim>
                                    <p:anim calcmode="lin" valueType="num">
                                      <p:cBhvr>
                                        <p:cTn id="73" dur="1000" fill="hold"/>
                                        <p:tgtEl>
                                          <p:spTgt spid="1231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2314"/>
                                        </p:tgtEl>
                                        <p:attrNameLst>
                                          <p:attrName>style.visibility</p:attrName>
                                        </p:attrNameLst>
                                      </p:cBhvr>
                                      <p:to>
                                        <p:strVal val="visible"/>
                                      </p:to>
                                    </p:set>
                                    <p:animEffect transition="in" filter="fade">
                                      <p:cBhvr>
                                        <p:cTn id="76" dur="1000"/>
                                        <p:tgtEl>
                                          <p:spTgt spid="12314"/>
                                        </p:tgtEl>
                                      </p:cBhvr>
                                    </p:animEffect>
                                    <p:anim calcmode="lin" valueType="num">
                                      <p:cBhvr>
                                        <p:cTn id="77" dur="1000" fill="hold"/>
                                        <p:tgtEl>
                                          <p:spTgt spid="12314"/>
                                        </p:tgtEl>
                                        <p:attrNameLst>
                                          <p:attrName>ppt_x</p:attrName>
                                        </p:attrNameLst>
                                      </p:cBhvr>
                                      <p:tavLst>
                                        <p:tav tm="0">
                                          <p:val>
                                            <p:strVal val="#ppt_x"/>
                                          </p:val>
                                        </p:tav>
                                        <p:tav tm="100000">
                                          <p:val>
                                            <p:strVal val="#ppt_x"/>
                                          </p:val>
                                        </p:tav>
                                      </p:tavLst>
                                    </p:anim>
                                    <p:anim calcmode="lin" valueType="num">
                                      <p:cBhvr>
                                        <p:cTn id="78" dur="1000" fill="hold"/>
                                        <p:tgtEl>
                                          <p:spTgt spid="123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316"/>
                                        </p:tgtEl>
                                        <p:attrNameLst>
                                          <p:attrName>style.visibility</p:attrName>
                                        </p:attrNameLst>
                                      </p:cBhvr>
                                      <p:to>
                                        <p:strVal val="visible"/>
                                      </p:to>
                                    </p:set>
                                    <p:animEffect transition="in" filter="fade">
                                      <p:cBhvr>
                                        <p:cTn id="81" dur="1000"/>
                                        <p:tgtEl>
                                          <p:spTgt spid="12316"/>
                                        </p:tgtEl>
                                      </p:cBhvr>
                                    </p:animEffect>
                                    <p:anim calcmode="lin" valueType="num">
                                      <p:cBhvr>
                                        <p:cTn id="82" dur="1000" fill="hold"/>
                                        <p:tgtEl>
                                          <p:spTgt spid="12316"/>
                                        </p:tgtEl>
                                        <p:attrNameLst>
                                          <p:attrName>ppt_x</p:attrName>
                                        </p:attrNameLst>
                                      </p:cBhvr>
                                      <p:tavLst>
                                        <p:tav tm="0">
                                          <p:val>
                                            <p:strVal val="#ppt_x"/>
                                          </p:val>
                                        </p:tav>
                                        <p:tav tm="100000">
                                          <p:val>
                                            <p:strVal val="#ppt_x"/>
                                          </p:val>
                                        </p:tav>
                                      </p:tavLst>
                                    </p:anim>
                                    <p:anim calcmode="lin" valueType="num">
                                      <p:cBhvr>
                                        <p:cTn id="83" dur="1000" fill="hold"/>
                                        <p:tgtEl>
                                          <p:spTgt spid="12316"/>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8"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additive="base">
                                        <p:cTn id="87" dur="500" fill="hold"/>
                                        <p:tgtEl>
                                          <p:spTgt spid="2"/>
                                        </p:tgtEl>
                                        <p:attrNameLst>
                                          <p:attrName>ppt_x</p:attrName>
                                        </p:attrNameLst>
                                      </p:cBhvr>
                                      <p:tavLst>
                                        <p:tav tm="0">
                                          <p:val>
                                            <p:strVal val="0-#ppt_w/2"/>
                                          </p:val>
                                        </p:tav>
                                        <p:tav tm="100000">
                                          <p:val>
                                            <p:strVal val="#ppt_x"/>
                                          </p:val>
                                        </p:tav>
                                      </p:tavLst>
                                    </p:anim>
                                    <p:anim calcmode="lin" valueType="num">
                                      <p:cBhvr additive="base">
                                        <p:cTn id="88" dur="500" fill="hold"/>
                                        <p:tgtEl>
                                          <p:spTgt spid="2"/>
                                        </p:tgtEl>
                                        <p:attrNameLst>
                                          <p:attrName>ppt_y</p:attrName>
                                        </p:attrNameLst>
                                      </p:cBhvr>
                                      <p:tavLst>
                                        <p:tav tm="0">
                                          <p:val>
                                            <p:strVal val="#ppt_y"/>
                                          </p:val>
                                        </p:tav>
                                        <p:tav tm="100000">
                                          <p:val>
                                            <p:strVal val="#ppt_y"/>
                                          </p:val>
                                        </p:tav>
                                      </p:tavLst>
                                    </p:anim>
                                  </p:childTnLst>
                                </p:cTn>
                              </p:par>
                            </p:childTnLst>
                          </p:cTn>
                        </p:par>
                        <p:par>
                          <p:cTn id="89" fill="hold">
                            <p:stCondLst>
                              <p:cond delay="6500"/>
                            </p:stCondLst>
                            <p:childTnLst>
                              <p:par>
                                <p:cTn id="90" presetID="22" presetClass="entr" presetSubtype="4" fill="hold" grpId="0" nodeType="afterEffect">
                                  <p:stCondLst>
                                    <p:cond delay="0"/>
                                  </p:stCondLst>
                                  <p:childTnLst>
                                    <p:set>
                                      <p:cBhvr>
                                        <p:cTn id="91" dur="1" fill="hold">
                                          <p:stCondLst>
                                            <p:cond delay="0"/>
                                          </p:stCondLst>
                                        </p:cTn>
                                        <p:tgtEl>
                                          <p:spTgt spid="12301"/>
                                        </p:tgtEl>
                                        <p:attrNameLst>
                                          <p:attrName>style.visibility</p:attrName>
                                        </p:attrNameLst>
                                      </p:cBhvr>
                                      <p:to>
                                        <p:strVal val="visible"/>
                                      </p:to>
                                    </p:set>
                                    <p:animEffect transition="in" filter="wipe(down)">
                                      <p:cBhvr>
                                        <p:cTn id="92" dur="500"/>
                                        <p:tgtEl>
                                          <p:spTgt spid="12301"/>
                                        </p:tgtEl>
                                      </p:cBhvr>
                                    </p:animEffect>
                                  </p:childTnLst>
                                </p:cTn>
                              </p:par>
                            </p:childTnLst>
                          </p:cTn>
                        </p:par>
                        <p:par>
                          <p:cTn id="93" fill="hold">
                            <p:stCondLst>
                              <p:cond delay="7000"/>
                            </p:stCondLst>
                            <p:childTnLst>
                              <p:par>
                                <p:cTn id="94" presetID="42" presetClass="entr" presetSubtype="0" fill="hold" grpId="0" nodeType="afterEffect">
                                  <p:stCondLst>
                                    <p:cond delay="0"/>
                                  </p:stCondLst>
                                  <p:childTnLst>
                                    <p:set>
                                      <p:cBhvr>
                                        <p:cTn id="95" dur="1" fill="hold">
                                          <p:stCondLst>
                                            <p:cond delay="0"/>
                                          </p:stCondLst>
                                        </p:cTn>
                                        <p:tgtEl>
                                          <p:spTgt spid="12320"/>
                                        </p:tgtEl>
                                        <p:attrNameLst>
                                          <p:attrName>style.visibility</p:attrName>
                                        </p:attrNameLst>
                                      </p:cBhvr>
                                      <p:to>
                                        <p:strVal val="visible"/>
                                      </p:to>
                                    </p:set>
                                    <p:animEffect transition="in" filter="fade">
                                      <p:cBhvr>
                                        <p:cTn id="96" dur="1000"/>
                                        <p:tgtEl>
                                          <p:spTgt spid="12320"/>
                                        </p:tgtEl>
                                      </p:cBhvr>
                                    </p:animEffect>
                                    <p:anim calcmode="lin" valueType="num">
                                      <p:cBhvr>
                                        <p:cTn id="97" dur="1000" fill="hold"/>
                                        <p:tgtEl>
                                          <p:spTgt spid="12320"/>
                                        </p:tgtEl>
                                        <p:attrNameLst>
                                          <p:attrName>ppt_x</p:attrName>
                                        </p:attrNameLst>
                                      </p:cBhvr>
                                      <p:tavLst>
                                        <p:tav tm="0">
                                          <p:val>
                                            <p:strVal val="#ppt_x"/>
                                          </p:val>
                                        </p:tav>
                                        <p:tav tm="100000">
                                          <p:val>
                                            <p:strVal val="#ppt_x"/>
                                          </p:val>
                                        </p:tav>
                                      </p:tavLst>
                                    </p:anim>
                                    <p:anim calcmode="lin" valueType="num">
                                      <p:cBhvr>
                                        <p:cTn id="98" dur="1000" fill="hold"/>
                                        <p:tgtEl>
                                          <p:spTgt spid="1232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2321"/>
                                        </p:tgtEl>
                                        <p:attrNameLst>
                                          <p:attrName>style.visibility</p:attrName>
                                        </p:attrNameLst>
                                      </p:cBhvr>
                                      <p:to>
                                        <p:strVal val="visible"/>
                                      </p:to>
                                    </p:set>
                                    <p:animEffect transition="in" filter="fade">
                                      <p:cBhvr>
                                        <p:cTn id="101" dur="1000"/>
                                        <p:tgtEl>
                                          <p:spTgt spid="12321"/>
                                        </p:tgtEl>
                                      </p:cBhvr>
                                    </p:animEffect>
                                    <p:anim calcmode="lin" valueType="num">
                                      <p:cBhvr>
                                        <p:cTn id="102" dur="1000" fill="hold"/>
                                        <p:tgtEl>
                                          <p:spTgt spid="12321"/>
                                        </p:tgtEl>
                                        <p:attrNameLst>
                                          <p:attrName>ppt_x</p:attrName>
                                        </p:attrNameLst>
                                      </p:cBhvr>
                                      <p:tavLst>
                                        <p:tav tm="0">
                                          <p:val>
                                            <p:strVal val="#ppt_x"/>
                                          </p:val>
                                        </p:tav>
                                        <p:tav tm="100000">
                                          <p:val>
                                            <p:strVal val="#ppt_x"/>
                                          </p:val>
                                        </p:tav>
                                      </p:tavLst>
                                    </p:anim>
                                    <p:anim calcmode="lin" valueType="num">
                                      <p:cBhvr>
                                        <p:cTn id="103" dur="1000" fill="hold"/>
                                        <p:tgtEl>
                                          <p:spTgt spid="12321"/>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2322"/>
                                        </p:tgtEl>
                                        <p:attrNameLst>
                                          <p:attrName>style.visibility</p:attrName>
                                        </p:attrNameLst>
                                      </p:cBhvr>
                                      <p:to>
                                        <p:strVal val="visible"/>
                                      </p:to>
                                    </p:set>
                                    <p:animEffect transition="in" filter="fade">
                                      <p:cBhvr>
                                        <p:cTn id="106" dur="1000"/>
                                        <p:tgtEl>
                                          <p:spTgt spid="12322"/>
                                        </p:tgtEl>
                                      </p:cBhvr>
                                    </p:animEffect>
                                    <p:anim calcmode="lin" valueType="num">
                                      <p:cBhvr>
                                        <p:cTn id="107" dur="1000" fill="hold"/>
                                        <p:tgtEl>
                                          <p:spTgt spid="12322"/>
                                        </p:tgtEl>
                                        <p:attrNameLst>
                                          <p:attrName>ppt_x</p:attrName>
                                        </p:attrNameLst>
                                      </p:cBhvr>
                                      <p:tavLst>
                                        <p:tav tm="0">
                                          <p:val>
                                            <p:strVal val="#ppt_x"/>
                                          </p:val>
                                        </p:tav>
                                        <p:tav tm="100000">
                                          <p:val>
                                            <p:strVal val="#ppt_x"/>
                                          </p:val>
                                        </p:tav>
                                      </p:tavLst>
                                    </p:anim>
                                    <p:anim calcmode="lin" valueType="num">
                                      <p:cBhvr>
                                        <p:cTn id="108" dur="1000" fill="hold"/>
                                        <p:tgtEl>
                                          <p:spTgt spid="123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7" grpId="0" animBg="1"/>
      <p:bldP spid="12296" grpId="0" animBg="1"/>
      <p:bldP spid="12301" grpId="0" animBg="1"/>
      <p:bldP spid="12302" grpId="0" animBg="1"/>
      <p:bldP spid="12299" grpId="0" animBg="1"/>
      <p:bldP spid="12306" grpId="0" animBg="1"/>
      <p:bldP spid="2" grpId="0" animBg="1"/>
      <p:bldP spid="12310" grpId="0" animBg="1"/>
      <p:bldP spid="12311" grpId="0" animBg="1"/>
      <p:bldP spid="12312" grpId="0" animBg="1"/>
      <p:bldP spid="12313" grpId="0" animBg="1"/>
      <p:bldP spid="12314" grpId="0" animBg="1"/>
      <p:bldP spid="12315" grpId="0"/>
      <p:bldP spid="12316" grpId="0"/>
      <p:bldP spid="12317" grpId="0"/>
      <p:bldP spid="12318" grpId="0" animBg="1"/>
      <p:bldP spid="12319" grpId="0"/>
      <p:bldP spid="12320" grpId="0"/>
      <p:bldP spid="12321" grpId="0" animBg="1"/>
      <p:bldP spid="123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6"/>
          <p:cNvGrpSpPr/>
          <p:nvPr/>
        </p:nvGrpSpPr>
        <p:grpSpPr>
          <a:xfrm>
            <a:off x="4267540" y="1192317"/>
            <a:ext cx="1944218" cy="2837883"/>
            <a:chOff x="6372226" y="1589265"/>
            <a:chExt cx="2592290" cy="3782676"/>
          </a:xfrm>
        </p:grpSpPr>
        <p:sp>
          <p:nvSpPr>
            <p:cNvPr id="48" name="任意多边形 47"/>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49" name="圆角矩形 48"/>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0" name="椭圆 49"/>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1" name="任意多边形 50"/>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2" name="矩形 51"/>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3" name="任意多边形 52"/>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chemeClr val="accent1"/>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4" name="矩形 53"/>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5" name="矩形 54"/>
            <p:cNvSpPr/>
            <p:nvPr/>
          </p:nvSpPr>
          <p:spPr>
            <a:xfrm>
              <a:off x="6510243" y="4132665"/>
              <a:ext cx="1081182" cy="224832"/>
            </a:xfrm>
            <a:prstGeom prst="rect">
              <a:avLst/>
            </a:prstGeom>
            <a:solidFill>
              <a:schemeClr val="accent1"/>
            </a:solidFill>
            <a:ln w="3175"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6" name="椭圆 55"/>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57" name="椭圆 56"/>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grpSp>
      <p:grpSp>
        <p:nvGrpSpPr>
          <p:cNvPr id="3" name="组合 57"/>
          <p:cNvGrpSpPr/>
          <p:nvPr/>
        </p:nvGrpSpPr>
        <p:grpSpPr>
          <a:xfrm>
            <a:off x="6652116" y="2297874"/>
            <a:ext cx="702000" cy="702217"/>
            <a:chOff x="8869488" y="3062887"/>
            <a:chExt cx="936000" cy="936000"/>
          </a:xfrm>
        </p:grpSpPr>
        <p:sp>
          <p:nvSpPr>
            <p:cNvPr id="59" name="椭圆 58"/>
            <p:cNvSpPr/>
            <p:nvPr/>
          </p:nvSpPr>
          <p:spPr>
            <a:xfrm>
              <a:off x="8869488" y="3062887"/>
              <a:ext cx="936000" cy="936000"/>
            </a:xfrm>
            <a:prstGeom prst="ellipse">
              <a:avLst/>
            </a:prstGeom>
            <a:solidFill>
              <a:schemeClr val="accent2"/>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grpSp>
          <p:nvGrpSpPr>
            <p:cNvPr id="4" name="组合 59"/>
            <p:cNvGrpSpPr/>
            <p:nvPr/>
          </p:nvGrpSpPr>
          <p:grpSpPr>
            <a:xfrm>
              <a:off x="9198929" y="3314760"/>
              <a:ext cx="327922" cy="381454"/>
              <a:chOff x="10214716" y="2029749"/>
              <a:chExt cx="395354" cy="459895"/>
            </a:xfrm>
            <a:solidFill>
              <a:sysClr val="window" lastClr="FFFFFF"/>
            </a:solidFill>
          </p:grpSpPr>
          <p:sp>
            <p:nvSpPr>
              <p:cNvPr id="61"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latin typeface="小米兰亭_GB外压缩"/>
                  <a:ea typeface="小米兰亭_GB外压缩"/>
                </a:endParaRPr>
              </a:p>
            </p:txBody>
          </p:sp>
          <p:sp>
            <p:nvSpPr>
              <p:cNvPr id="62"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latin typeface="小米兰亭_GB外压缩"/>
                  <a:ea typeface="小米兰亭_GB外压缩"/>
                </a:endParaRPr>
              </a:p>
            </p:txBody>
          </p:sp>
        </p:grpSp>
      </p:grpSp>
      <p:grpSp>
        <p:nvGrpSpPr>
          <p:cNvPr id="5" name="组合 62"/>
          <p:cNvGrpSpPr/>
          <p:nvPr/>
        </p:nvGrpSpPr>
        <p:grpSpPr>
          <a:xfrm>
            <a:off x="6652116" y="1292718"/>
            <a:ext cx="702000" cy="702217"/>
            <a:chOff x="8869488" y="1723092"/>
            <a:chExt cx="936000" cy="936000"/>
          </a:xfrm>
        </p:grpSpPr>
        <p:sp>
          <p:nvSpPr>
            <p:cNvPr id="64" name="椭圆 63"/>
            <p:cNvSpPr/>
            <p:nvPr/>
          </p:nvSpPr>
          <p:spPr>
            <a:xfrm>
              <a:off x="8869488" y="1723092"/>
              <a:ext cx="936000" cy="936000"/>
            </a:xfrm>
            <a:prstGeom prst="ellipse">
              <a:avLst/>
            </a:prstGeom>
            <a:solidFill>
              <a:schemeClr val="accent1"/>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65" name="任意多边形 64"/>
            <p:cNvSpPr>
              <a:spLocks/>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latin typeface="小米兰亭_GB外压缩"/>
                <a:ea typeface="小米兰亭_GB外压缩"/>
              </a:endParaRPr>
            </a:p>
          </p:txBody>
        </p:sp>
      </p:grpSp>
      <p:grpSp>
        <p:nvGrpSpPr>
          <p:cNvPr id="6" name="组合 65"/>
          <p:cNvGrpSpPr/>
          <p:nvPr/>
        </p:nvGrpSpPr>
        <p:grpSpPr>
          <a:xfrm>
            <a:off x="6652116" y="3303031"/>
            <a:ext cx="702000" cy="702217"/>
            <a:chOff x="8869488" y="4402682"/>
            <a:chExt cx="936000" cy="936000"/>
          </a:xfrm>
        </p:grpSpPr>
        <p:sp>
          <p:nvSpPr>
            <p:cNvPr id="67" name="椭圆 66"/>
            <p:cNvSpPr/>
            <p:nvPr/>
          </p:nvSpPr>
          <p:spPr>
            <a:xfrm>
              <a:off x="8869488" y="4402682"/>
              <a:ext cx="936000" cy="936000"/>
            </a:xfrm>
            <a:prstGeom prst="ellipse">
              <a:avLst/>
            </a:prstGeom>
            <a:solidFill>
              <a:schemeClr val="accent3"/>
            </a:solidFill>
            <a:ln w="12700" cap="flat" cmpd="sng" algn="ctr">
              <a:noFill/>
              <a:prstDash val="solid"/>
              <a:miter lim="800000"/>
            </a:ln>
            <a:effectLst/>
          </p:spPr>
          <p:txBody>
            <a:bodyPr rtlCol="0" anchor="ctr"/>
            <a:lstStyle/>
            <a:p>
              <a:pPr algn="ctr" defTabSz="685800">
                <a:defRPr/>
              </a:pPr>
              <a:endParaRPr lang="zh-CN" altLang="en-US" sz="1400" kern="0" dirty="0">
                <a:solidFill>
                  <a:prstClr val="white"/>
                </a:solidFill>
                <a:latin typeface="小米兰亭_GB外压缩"/>
                <a:ea typeface="小米兰亭_GB外压缩"/>
              </a:endParaRPr>
            </a:p>
          </p:txBody>
        </p:sp>
        <p:sp>
          <p:nvSpPr>
            <p:cNvPr id="68" name="Freeform 142"/>
            <p:cNvSpPr>
              <a:spLocks/>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latin typeface="小米兰亭_GB外压缩"/>
                <a:ea typeface="小米兰亭_GB外压缩"/>
              </a:endParaRPr>
            </a:p>
          </p:txBody>
        </p:sp>
      </p:grpSp>
      <p:sp>
        <p:nvSpPr>
          <p:cNvPr id="69" name="矩形 68"/>
          <p:cNvSpPr/>
          <p:nvPr/>
        </p:nvSpPr>
        <p:spPr>
          <a:xfrm>
            <a:off x="7436485" y="1368940"/>
            <a:ext cx="733214" cy="577081"/>
          </a:xfrm>
          <a:prstGeom prst="rect">
            <a:avLst/>
          </a:prstGeom>
        </p:spPr>
        <p:txBody>
          <a:bodyPr wrap="none" lIns="68580" tIns="34290" rIns="68580" bIns="34290">
            <a:spAutoFit/>
          </a:bodyPr>
          <a:lstStyle/>
          <a:p>
            <a:r>
              <a:rPr lang="en-US" altLang="zh-CN" sz="3300" dirty="0">
                <a:solidFill>
                  <a:schemeClr val="accent1"/>
                </a:solidFill>
                <a:latin typeface="小米兰亭_GB外压缩"/>
                <a:ea typeface="小米兰亭_GB外压缩"/>
              </a:rPr>
              <a:t>70</a:t>
            </a:r>
            <a:r>
              <a:rPr lang="en-US" altLang="zh-CN" dirty="0">
                <a:solidFill>
                  <a:schemeClr val="accent1"/>
                </a:solidFill>
                <a:latin typeface="小米兰亭_GB外压缩"/>
                <a:ea typeface="小米兰亭_GB外压缩"/>
              </a:rPr>
              <a:t>%</a:t>
            </a:r>
            <a:endParaRPr lang="zh-CN" altLang="en-US" dirty="0">
              <a:solidFill>
                <a:schemeClr val="accent1"/>
              </a:solidFill>
              <a:latin typeface="小米兰亭_GB外压缩"/>
              <a:ea typeface="小米兰亭_GB外压缩"/>
            </a:endParaRPr>
          </a:p>
        </p:txBody>
      </p:sp>
      <p:sp>
        <p:nvSpPr>
          <p:cNvPr id="70" name="矩形 69"/>
          <p:cNvSpPr/>
          <p:nvPr/>
        </p:nvSpPr>
        <p:spPr>
          <a:xfrm>
            <a:off x="7436485" y="2422971"/>
            <a:ext cx="733214" cy="577081"/>
          </a:xfrm>
          <a:prstGeom prst="rect">
            <a:avLst/>
          </a:prstGeom>
        </p:spPr>
        <p:txBody>
          <a:bodyPr wrap="none" lIns="68580" tIns="34290" rIns="68580" bIns="34290">
            <a:spAutoFit/>
          </a:bodyPr>
          <a:lstStyle/>
          <a:p>
            <a:r>
              <a:rPr lang="en-US" altLang="zh-CN" sz="3300" dirty="0">
                <a:solidFill>
                  <a:schemeClr val="accent2"/>
                </a:solidFill>
                <a:latin typeface="小米兰亭_GB外压缩"/>
                <a:ea typeface="小米兰亭_GB外压缩"/>
              </a:rPr>
              <a:t>20</a:t>
            </a:r>
            <a:r>
              <a:rPr lang="en-US" altLang="zh-CN" dirty="0">
                <a:solidFill>
                  <a:schemeClr val="accent2"/>
                </a:solidFill>
                <a:latin typeface="小米兰亭_GB外压缩"/>
                <a:ea typeface="小米兰亭_GB外压缩"/>
              </a:rPr>
              <a:t>%</a:t>
            </a:r>
            <a:endParaRPr lang="zh-CN" altLang="en-US" dirty="0">
              <a:solidFill>
                <a:schemeClr val="accent2"/>
              </a:solidFill>
              <a:latin typeface="小米兰亭_GB外压缩"/>
              <a:ea typeface="小米兰亭_GB外压缩"/>
            </a:endParaRPr>
          </a:p>
        </p:txBody>
      </p:sp>
      <p:sp>
        <p:nvSpPr>
          <p:cNvPr id="71" name="矩形 70"/>
          <p:cNvSpPr/>
          <p:nvPr/>
        </p:nvSpPr>
        <p:spPr>
          <a:xfrm>
            <a:off x="7436485" y="3367261"/>
            <a:ext cx="733214" cy="577081"/>
          </a:xfrm>
          <a:prstGeom prst="rect">
            <a:avLst/>
          </a:prstGeom>
        </p:spPr>
        <p:txBody>
          <a:bodyPr wrap="none" lIns="68580" tIns="34290" rIns="68580" bIns="34290">
            <a:spAutoFit/>
          </a:bodyPr>
          <a:lstStyle/>
          <a:p>
            <a:r>
              <a:rPr lang="en-US" altLang="zh-CN" sz="3300" dirty="0">
                <a:solidFill>
                  <a:schemeClr val="accent3"/>
                </a:solidFill>
                <a:latin typeface="小米兰亭_GB外压缩"/>
                <a:ea typeface="小米兰亭_GB外压缩"/>
              </a:rPr>
              <a:t>10</a:t>
            </a:r>
            <a:r>
              <a:rPr lang="en-US" altLang="zh-CN" dirty="0">
                <a:solidFill>
                  <a:schemeClr val="accent3"/>
                </a:solidFill>
                <a:latin typeface="小米兰亭_GB外压缩"/>
                <a:ea typeface="小米兰亭_GB外压缩"/>
              </a:rPr>
              <a:t>%</a:t>
            </a:r>
            <a:endParaRPr lang="zh-CN" altLang="en-US" dirty="0">
              <a:solidFill>
                <a:schemeClr val="accent3"/>
              </a:solidFill>
              <a:latin typeface="小米兰亭_GB外压缩"/>
              <a:ea typeface="小米兰亭_GB外压缩"/>
            </a:endParaRPr>
          </a:p>
        </p:txBody>
      </p:sp>
      <p:sp>
        <p:nvSpPr>
          <p:cNvPr id="72" name="矩形 71"/>
          <p:cNvSpPr/>
          <p:nvPr/>
        </p:nvSpPr>
        <p:spPr>
          <a:xfrm>
            <a:off x="796528" y="1494410"/>
            <a:ext cx="3088199" cy="1610697"/>
          </a:xfrm>
          <a:prstGeom prst="rect">
            <a:avLst/>
          </a:prstGeom>
        </p:spPr>
        <p:txBody>
          <a:bodyPr wrap="square" lIns="68580" tIns="34290" rIns="68580" bIns="3429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a:p>
            <a:pPr algn="just">
              <a:lnSpc>
                <a:spcPct val="150000"/>
              </a:lnSpc>
              <a:spcAft>
                <a:spcPts val="450"/>
              </a:spcAft>
              <a:buClr>
                <a:srgbClr val="006EA0"/>
              </a:buClr>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为客户服务是我们存在的唯一理由，客户需求是我们发展的原动力。我们坚持以客户为中心，快速响应客户需求，持续为客户创造长期价值进而成就客户。</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a:p>
            <a:pPr algn="just">
              <a:lnSpc>
                <a:spcPct val="150000"/>
              </a:lnSpc>
              <a:spcAft>
                <a:spcPts val="450"/>
              </a:spcAft>
              <a:buClr>
                <a:srgbClr val="006EA0"/>
              </a:buClr>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1465405" y="3334701"/>
            <a:ext cx="2419322" cy="623248"/>
          </a:xfrm>
          <a:prstGeom prst="rect">
            <a:avLst/>
          </a:prstGeom>
        </p:spPr>
        <p:txBody>
          <a:bodyPr wrap="square" lIns="68580" tIns="34290" rIns="68580" bIns="34290">
            <a:spAutoFit/>
          </a:bodyPr>
          <a:lstStyle/>
          <a:p>
            <a:pPr algn="just">
              <a:lnSpc>
                <a:spcPct val="150000"/>
              </a:lnSpc>
              <a:spcAft>
                <a:spcPts val="450"/>
              </a:spcAft>
              <a:buClr>
                <a:srgbClr val="006EA0"/>
              </a:buClr>
            </a:pPr>
            <a:r>
              <a:rPr lang="zh-CN" altLang="en-US" sz="800" dirty="0">
                <a:solidFill>
                  <a:schemeClr val="bg1">
                    <a:lumMod val="6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为客户服务是我们存在的唯一理由，客户需求是我们发展的原动力。我们坚持以客户为中心持续为客户创造长期价值进而成就客户</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74" name="任意多边形 73"/>
          <p:cNvSpPr>
            <a:spLocks/>
          </p:cNvSpPr>
          <p:nvPr/>
        </p:nvSpPr>
        <p:spPr bwMode="auto">
          <a:xfrm rot="900000">
            <a:off x="898053" y="3388030"/>
            <a:ext cx="429128" cy="488259"/>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chemeClr val="accent1"/>
          </a:solidFill>
          <a:ln>
            <a:noFill/>
          </a:ln>
          <a:extLst/>
        </p:spPr>
        <p:txBody>
          <a:bodyPr vert="horz" wrap="square" lIns="68580" tIns="34290" rIns="68580" bIns="34290" numCol="1" anchor="t" anchorCtr="0" compatLnSpc="1">
            <a:prstTxWarp prst="textNoShape">
              <a:avLst/>
            </a:prstTxWarp>
            <a:noAutofit/>
          </a:bodyPr>
          <a:lstStyle/>
          <a:p>
            <a:pPr defTabSz="685800">
              <a:defRPr/>
            </a:pPr>
            <a:endParaRPr lang="zh-CN" altLang="en-US" sz="1400" kern="0" dirty="0">
              <a:solidFill>
                <a:prstClr val="black"/>
              </a:solidFill>
              <a:latin typeface="小米兰亭_GB外压缩"/>
              <a:ea typeface="小米兰亭_GB外压缩"/>
            </a:endParaRPr>
          </a:p>
        </p:txBody>
      </p:sp>
    </p:spTree>
    <p:extLst>
      <p:ext uri="{BB962C8B-B14F-4D97-AF65-F5344CB8AC3E}">
        <p14:creationId xmlns:p14="http://schemas.microsoft.com/office/powerpoint/2010/main" val="209581334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fill="hold"/>
                                        <p:tgtEl>
                                          <p:spTgt spid="73"/>
                                        </p:tgtEl>
                                        <p:attrNameLst>
                                          <p:attrName>ppt_x</p:attrName>
                                        </p:attrNameLst>
                                      </p:cBhvr>
                                      <p:tavLst>
                                        <p:tav tm="0">
                                          <p:val>
                                            <p:strVal val="#ppt_x"/>
                                          </p:val>
                                        </p:tav>
                                        <p:tav tm="100000">
                                          <p:val>
                                            <p:strVal val="#ppt_x"/>
                                          </p:val>
                                        </p:tav>
                                      </p:tavLst>
                                    </p:anim>
                                    <p:anim calcmode="lin" valueType="num">
                                      <p:cBhvr additive="base">
                                        <p:cTn id="18" dur="500" fill="hold"/>
                                        <p:tgtEl>
                                          <p:spTgt spid="7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 calcmode="lin" valueType="num">
                                      <p:cBhvr>
                                        <p:cTn id="31" dur="500" fill="hold"/>
                                        <p:tgtEl>
                                          <p:spTgt spid="5"/>
                                        </p:tgtEl>
                                        <p:attrNameLst>
                                          <p:attrName>style.rotation</p:attrName>
                                        </p:attrNameLst>
                                      </p:cBhvr>
                                      <p:tavLst>
                                        <p:tav tm="0">
                                          <p:val>
                                            <p:fltVal val="360"/>
                                          </p:val>
                                        </p:tav>
                                        <p:tav tm="100000">
                                          <p:val>
                                            <p:fltVal val="0"/>
                                          </p:val>
                                        </p:tav>
                                      </p:tavLst>
                                    </p:anim>
                                    <p:animEffect transition="in" filter="fade">
                                      <p:cBhvr>
                                        <p:cTn id="32" dur="500"/>
                                        <p:tgtEl>
                                          <p:spTgt spid="5"/>
                                        </p:tgtEl>
                                      </p:cBhvr>
                                    </p:animEffect>
                                  </p:childTnLst>
                                </p:cTn>
                              </p:par>
                              <p:par>
                                <p:cTn id="33" presetID="2" presetClass="entr" presetSubtype="2"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1+#ppt_w/2"/>
                                          </p:val>
                                        </p:tav>
                                        <p:tav tm="100000">
                                          <p:val>
                                            <p:strVal val="#ppt_x"/>
                                          </p:val>
                                        </p:tav>
                                      </p:tavLst>
                                    </p:anim>
                                    <p:anim calcmode="lin" valueType="num">
                                      <p:cBhvr additive="base">
                                        <p:cTn id="36" dur="500" fill="hold"/>
                                        <p:tgtEl>
                                          <p:spTgt spid="69"/>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 calcmode="lin" valueType="num">
                                      <p:cBhvr>
                                        <p:cTn id="42" dur="500" fill="hold"/>
                                        <p:tgtEl>
                                          <p:spTgt spid="3"/>
                                        </p:tgtEl>
                                        <p:attrNameLst>
                                          <p:attrName>style.rotation</p:attrName>
                                        </p:attrNameLst>
                                      </p:cBhvr>
                                      <p:tavLst>
                                        <p:tav tm="0">
                                          <p:val>
                                            <p:fltVal val="360"/>
                                          </p:val>
                                        </p:tav>
                                        <p:tav tm="100000">
                                          <p:val>
                                            <p:fltVal val="0"/>
                                          </p:val>
                                        </p:tav>
                                      </p:tavLst>
                                    </p:anim>
                                    <p:animEffect transition="in" filter="fade">
                                      <p:cBhvr>
                                        <p:cTn id="43" dur="500"/>
                                        <p:tgtEl>
                                          <p:spTgt spid="3"/>
                                        </p:tgtEl>
                                      </p:cBhvr>
                                    </p:animEffect>
                                  </p:childTnLst>
                                </p:cTn>
                              </p:par>
                              <p:par>
                                <p:cTn id="44" presetID="2" presetClass="entr" presetSubtype="2" fill="hold" grpId="0" nodeType="with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1+#ppt_w/2"/>
                                          </p:val>
                                        </p:tav>
                                        <p:tav tm="100000">
                                          <p:val>
                                            <p:strVal val="#ppt_x"/>
                                          </p:val>
                                        </p:tav>
                                      </p:tavLst>
                                    </p:anim>
                                    <p:anim calcmode="lin" valueType="num">
                                      <p:cBhvr additive="base">
                                        <p:cTn id="47" dur="500" fill="hold"/>
                                        <p:tgtEl>
                                          <p:spTgt spid="70"/>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49" presetClass="entr" presetSubtype="0" decel="10000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 calcmode="lin" valueType="num">
                                      <p:cBhvr>
                                        <p:cTn id="53" dur="500" fill="hold"/>
                                        <p:tgtEl>
                                          <p:spTgt spid="6"/>
                                        </p:tgtEl>
                                        <p:attrNameLst>
                                          <p:attrName>style.rotation</p:attrName>
                                        </p:attrNameLst>
                                      </p:cBhvr>
                                      <p:tavLst>
                                        <p:tav tm="0">
                                          <p:val>
                                            <p:fltVal val="360"/>
                                          </p:val>
                                        </p:tav>
                                        <p:tav tm="100000">
                                          <p:val>
                                            <p:fltVal val="0"/>
                                          </p:val>
                                        </p:tav>
                                      </p:tavLst>
                                    </p:anim>
                                    <p:animEffect transition="in" filter="fade">
                                      <p:cBhvr>
                                        <p:cTn id="54" dur="500"/>
                                        <p:tgtEl>
                                          <p:spTgt spid="6"/>
                                        </p:tgtEl>
                                      </p:cBhvr>
                                    </p:animEffect>
                                  </p:childTnLst>
                                </p:cTn>
                              </p:par>
                              <p:par>
                                <p:cTn id="55" presetID="2" presetClass="entr" presetSubtype="2"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additive="base">
                                        <p:cTn id="57" dur="500" fill="hold"/>
                                        <p:tgtEl>
                                          <p:spTgt spid="71"/>
                                        </p:tgtEl>
                                        <p:attrNameLst>
                                          <p:attrName>ppt_x</p:attrName>
                                        </p:attrNameLst>
                                      </p:cBhvr>
                                      <p:tavLst>
                                        <p:tav tm="0">
                                          <p:val>
                                            <p:strVal val="1+#ppt_w/2"/>
                                          </p:val>
                                        </p:tav>
                                        <p:tav tm="100000">
                                          <p:val>
                                            <p:strVal val="#ppt_x"/>
                                          </p:val>
                                        </p:tav>
                                      </p:tavLst>
                                    </p:anim>
                                    <p:anim calcmode="lin" valueType="num">
                                      <p:cBhvr additive="base">
                                        <p:cTn id="5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663428" y="1816460"/>
            <a:ext cx="2424113" cy="1355350"/>
          </a:xfrm>
          <a:prstGeom prst="parallelogram">
            <a:avLst>
              <a:gd name="adj" fmla="val 35443"/>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12" name="平行四边形 11"/>
          <p:cNvSpPr/>
          <p:nvPr/>
        </p:nvSpPr>
        <p:spPr>
          <a:xfrm>
            <a:off x="4691062" y="952364"/>
            <a:ext cx="2424113" cy="1441531"/>
          </a:xfrm>
          <a:prstGeom prst="parallelogram">
            <a:avLst>
              <a:gd name="adj" fmla="val 35443"/>
            </a:avLst>
          </a:prstGeom>
          <a:blipFill>
            <a:blip r:embed="rId2"/>
            <a:stretch>
              <a:fillRect t="-1225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14" name="平行四边形 13"/>
          <p:cNvSpPr/>
          <p:nvPr/>
        </p:nvSpPr>
        <p:spPr>
          <a:xfrm>
            <a:off x="2050256" y="3580656"/>
            <a:ext cx="2425304" cy="1355350"/>
          </a:xfrm>
          <a:prstGeom prst="parallelogram">
            <a:avLst>
              <a:gd name="adj" fmla="val 35443"/>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15" name="平行四边形 14"/>
          <p:cNvSpPr/>
          <p:nvPr/>
        </p:nvSpPr>
        <p:spPr>
          <a:xfrm>
            <a:off x="4039791" y="2856001"/>
            <a:ext cx="2424113" cy="1480739"/>
          </a:xfrm>
          <a:prstGeom prst="parallelogram">
            <a:avLst>
              <a:gd name="adj" fmla="val 35443"/>
            </a:avLst>
          </a:prstGeom>
          <a:blipFill>
            <a:blip r:embed="rId3"/>
            <a:stretch>
              <a:fillRect b="-103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grpSp>
        <p:nvGrpSpPr>
          <p:cNvPr id="5" name="组合 24"/>
          <p:cNvGrpSpPr>
            <a:grpSpLocks/>
          </p:cNvGrpSpPr>
          <p:nvPr/>
        </p:nvGrpSpPr>
        <p:grpSpPr bwMode="auto">
          <a:xfrm>
            <a:off x="2869406" y="2002592"/>
            <a:ext cx="1829991" cy="1110012"/>
            <a:chOff x="8128318" y="5107084"/>
            <a:chExt cx="4302813" cy="2556127"/>
          </a:xfrm>
        </p:grpSpPr>
        <p:sp>
          <p:nvSpPr>
            <p:cNvPr id="6165" name="矩形 24"/>
            <p:cNvSpPr>
              <a:spLocks noChangeArrowheads="1"/>
            </p:cNvSpPr>
            <p:nvPr/>
          </p:nvSpPr>
          <p:spPr bwMode="auto">
            <a:xfrm>
              <a:off x="8902889" y="5107084"/>
              <a:ext cx="3528242" cy="2082047"/>
            </a:xfrm>
            <a:prstGeom prst="rect">
              <a:avLst/>
            </a:prstGeom>
            <a:noFill/>
            <a:ln w="9525">
              <a:noFill/>
              <a:miter lim="800000"/>
              <a:headEnd/>
              <a:tailEnd/>
            </a:ln>
          </p:spPr>
          <p:txBody>
            <a:bodyPr lIns="102916" tIns="51458" rIns="102916" bIns="51458">
              <a:spAutoFit/>
            </a:bodyPr>
            <a:lstStyle/>
            <a:p>
              <a:pPr>
                <a:lnSpc>
                  <a:spcPct val="130000"/>
                </a:lnSpc>
              </a:pPr>
              <a:r>
                <a:rPr lang="zh-CN" altLang="en-US" sz="800" dirty="0">
                  <a:solidFill>
                    <a:schemeClr val="bg1"/>
                  </a:solidFill>
                  <a:latin typeface="黑体" pitchFamily="49" charset="-122"/>
                  <a:ea typeface="黑体" pitchFamily="49" charset="-122"/>
                </a:rPr>
                <a:t>您的内容打在这里，或者通过复制您的文本后，在此框中选择粘贴，并选择只保留文字。您的内容打在这里，或者通过复制您的文本后。</a:t>
              </a:r>
            </a:p>
          </p:txBody>
        </p:sp>
        <p:sp>
          <p:nvSpPr>
            <p:cNvPr id="6166" name="TextBox 10"/>
            <p:cNvSpPr txBox="1">
              <a:spLocks noChangeArrowheads="1"/>
            </p:cNvSpPr>
            <p:nvPr/>
          </p:nvSpPr>
          <p:spPr bwMode="auto">
            <a:xfrm>
              <a:off x="8128318" y="6812716"/>
              <a:ext cx="976950" cy="850495"/>
            </a:xfrm>
            <a:prstGeom prst="rect">
              <a:avLst/>
            </a:prstGeom>
            <a:noFill/>
            <a:ln w="9525">
              <a:noFill/>
              <a:miter lim="800000"/>
              <a:headEnd/>
              <a:tailEnd/>
            </a:ln>
          </p:spPr>
          <p:txBody>
            <a:bodyPr wrap="none">
              <a:spAutoFit/>
            </a:bodyPr>
            <a:lstStyle/>
            <a:p>
              <a:r>
                <a:rPr lang="en-US" altLang="zh-CN">
                  <a:solidFill>
                    <a:schemeClr val="bg1"/>
                  </a:solidFill>
                  <a:latin typeface="黑体" pitchFamily="49" charset="-122"/>
                  <a:ea typeface="黑体" pitchFamily="49" charset="-122"/>
                </a:rPr>
                <a:t>02</a:t>
              </a:r>
            </a:p>
          </p:txBody>
        </p:sp>
      </p:grpSp>
      <p:grpSp>
        <p:nvGrpSpPr>
          <p:cNvPr id="10" name="组合 26"/>
          <p:cNvGrpSpPr>
            <a:grpSpLocks/>
          </p:cNvGrpSpPr>
          <p:nvPr/>
        </p:nvGrpSpPr>
        <p:grpSpPr bwMode="auto">
          <a:xfrm>
            <a:off x="2288382" y="3724672"/>
            <a:ext cx="1765697" cy="1196803"/>
            <a:chOff x="6763544" y="9173637"/>
            <a:chExt cx="4149793" cy="2755815"/>
          </a:xfrm>
        </p:grpSpPr>
        <p:sp>
          <p:nvSpPr>
            <p:cNvPr id="6171" name="矩形 24"/>
            <p:cNvSpPr>
              <a:spLocks noChangeArrowheads="1"/>
            </p:cNvSpPr>
            <p:nvPr/>
          </p:nvSpPr>
          <p:spPr bwMode="auto">
            <a:xfrm>
              <a:off x="7385095" y="9173637"/>
              <a:ext cx="3528242" cy="2081915"/>
            </a:xfrm>
            <a:prstGeom prst="rect">
              <a:avLst/>
            </a:prstGeom>
            <a:noFill/>
            <a:ln w="9525">
              <a:noFill/>
              <a:miter lim="800000"/>
              <a:headEnd/>
              <a:tailEnd/>
            </a:ln>
          </p:spPr>
          <p:txBody>
            <a:bodyPr lIns="102916" tIns="51458" rIns="102916" bIns="51458">
              <a:spAutoFit/>
            </a:bodyPr>
            <a:lstStyle/>
            <a:p>
              <a:pPr>
                <a:lnSpc>
                  <a:spcPct val="130000"/>
                </a:lnSpc>
              </a:pPr>
              <a:r>
                <a:rPr lang="zh-CN" altLang="en-US" sz="800" dirty="0">
                  <a:solidFill>
                    <a:schemeClr val="bg1"/>
                  </a:solidFill>
                  <a:latin typeface="黑体" pitchFamily="49" charset="-122"/>
                  <a:ea typeface="黑体" pitchFamily="49" charset="-122"/>
                </a:rPr>
                <a:t>您的内容打在这里，或者通过复制您的文本后，在此框中选择粘贴，并选择只保留文字。您的内容打在这里，或者通过复制您的文本后。</a:t>
              </a:r>
            </a:p>
          </p:txBody>
        </p:sp>
        <p:sp>
          <p:nvSpPr>
            <p:cNvPr id="6172" name="TextBox 14"/>
            <p:cNvSpPr txBox="1">
              <a:spLocks noChangeArrowheads="1"/>
            </p:cNvSpPr>
            <p:nvPr/>
          </p:nvSpPr>
          <p:spPr bwMode="auto">
            <a:xfrm>
              <a:off x="6763544" y="10937271"/>
              <a:ext cx="1097073" cy="992181"/>
            </a:xfrm>
            <a:prstGeom prst="rect">
              <a:avLst/>
            </a:prstGeom>
            <a:noFill/>
            <a:ln w="9525">
              <a:noFill/>
              <a:miter lim="800000"/>
              <a:headEnd/>
              <a:tailEnd/>
            </a:ln>
          </p:spPr>
          <p:txBody>
            <a:bodyPr wrap="none">
              <a:spAutoFit/>
            </a:bodyPr>
            <a:lstStyle/>
            <a:p>
              <a:r>
                <a:rPr lang="en-US" altLang="zh-CN" sz="2200" dirty="0">
                  <a:solidFill>
                    <a:schemeClr val="bg1"/>
                  </a:solidFill>
                  <a:latin typeface="黑体" pitchFamily="49" charset="-122"/>
                  <a:ea typeface="黑体" pitchFamily="49" charset="-122"/>
                </a:rPr>
                <a:t>04</a:t>
              </a:r>
            </a:p>
          </p:txBody>
        </p:sp>
      </p:grpSp>
      <p:sp>
        <p:nvSpPr>
          <p:cNvPr id="28" name="燕尾形 27"/>
          <p:cNvSpPr/>
          <p:nvPr/>
        </p:nvSpPr>
        <p:spPr>
          <a:xfrm>
            <a:off x="6588919" y="2435580"/>
            <a:ext cx="302419" cy="413274"/>
          </a:xfrm>
          <a:prstGeom prst="chevron">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solidFill>
                <a:schemeClr val="tx1"/>
              </a:solidFill>
            </a:endParaRPr>
          </a:p>
        </p:txBody>
      </p:sp>
      <p:sp>
        <p:nvSpPr>
          <p:cNvPr id="32" name="燕尾形 31"/>
          <p:cNvSpPr/>
          <p:nvPr/>
        </p:nvSpPr>
        <p:spPr>
          <a:xfrm flipH="1">
            <a:off x="2247900" y="3040596"/>
            <a:ext cx="302419" cy="41327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solidFill>
                <a:schemeClr val="tx1"/>
              </a:solidFill>
            </a:endParaRPr>
          </a:p>
        </p:txBody>
      </p:sp>
      <p:sp>
        <p:nvSpPr>
          <p:cNvPr id="33" name="TextBox 17"/>
          <p:cNvSpPr txBox="1">
            <a:spLocks noChangeArrowheads="1"/>
          </p:cNvSpPr>
          <p:nvPr/>
        </p:nvSpPr>
        <p:spPr bwMode="auto">
          <a:xfrm>
            <a:off x="6961585" y="2393895"/>
            <a:ext cx="1595438" cy="522338"/>
          </a:xfrm>
          <a:prstGeom prst="rect">
            <a:avLst/>
          </a:prstGeom>
          <a:noFill/>
          <a:ln w="9525">
            <a:noFill/>
            <a:miter lim="800000"/>
            <a:headEnd/>
            <a:tailEnd/>
          </a:ln>
        </p:spPr>
        <p:txBody>
          <a:bodyPr lIns="37226" tIns="18613" rIns="37226" bIns="18613">
            <a:spAutoFit/>
          </a:bodyPr>
          <a:lstStyle/>
          <a:p>
            <a:pPr>
              <a:lnSpc>
                <a:spcPct val="150000"/>
              </a:lnSpc>
            </a:pPr>
            <a:r>
              <a:rPr lang="zh-CN" altLang="en-US" sz="7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5" name="TextBox 18"/>
          <p:cNvSpPr txBox="1">
            <a:spLocks noChangeArrowheads="1"/>
          </p:cNvSpPr>
          <p:nvPr/>
        </p:nvSpPr>
        <p:spPr bwMode="auto">
          <a:xfrm>
            <a:off x="652462" y="3040596"/>
            <a:ext cx="1595438" cy="522338"/>
          </a:xfrm>
          <a:prstGeom prst="rect">
            <a:avLst/>
          </a:prstGeom>
          <a:noFill/>
          <a:ln w="9525">
            <a:noFill/>
            <a:miter lim="800000"/>
            <a:headEnd/>
            <a:tailEnd/>
          </a:ln>
        </p:spPr>
        <p:txBody>
          <a:bodyPr lIns="37226" tIns="18613" rIns="37226" bIns="18613">
            <a:spAutoFit/>
          </a:bodyPr>
          <a:lstStyle/>
          <a:p>
            <a:pPr>
              <a:lnSpc>
                <a:spcPct val="150000"/>
              </a:lnSpc>
            </a:pPr>
            <a:r>
              <a:rPr lang="zh-CN" altLang="en-US" sz="7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185448729"/>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7"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strVal val="#ppt_x"/>
                                          </p:val>
                                        </p:tav>
                                        <p:tav tm="100000">
                                          <p:val>
                                            <p:strVal val="#ppt_x"/>
                                          </p:val>
                                        </p:tav>
                                      </p:tavLst>
                                    </p:anim>
                                    <p:anim calcmode="lin" valueType="num">
                                      <p:cBhvr>
                                        <p:cTn id="32" dur="500" fill="hold"/>
                                        <p:tgtEl>
                                          <p:spTgt spid="1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ppt_x</p:attrName>
                                        </p:attrNameLst>
                                      </p:cBhvr>
                                      <p:tavLst>
                                        <p:tav tm="0">
                                          <p:val>
                                            <p:strVal val="0-#ppt_w/2"/>
                                          </p:val>
                                        </p:tav>
                                        <p:tav tm="100000">
                                          <p:val>
                                            <p:strVal val="#ppt_x"/>
                                          </p:val>
                                        </p:tav>
                                      </p:tavLst>
                                    </p:anim>
                                    <p:anim calcmode="lin" valueType="num">
                                      <p:cBhvr>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ppt_x</p:attrName>
                                        </p:attrNameLst>
                                      </p:cBhvr>
                                      <p:tavLst>
                                        <p:tav tm="0">
                                          <p:val>
                                            <p:strVal val="1+#ppt_w/2"/>
                                          </p:val>
                                        </p:tav>
                                        <p:tav tm="100000">
                                          <p:val>
                                            <p:strVal val="#ppt_x"/>
                                          </p:val>
                                        </p:tav>
                                      </p:tavLst>
                                    </p:anim>
                                    <p:anim calcmode="lin" valueType="num">
                                      <p:cBhvr>
                                        <p:cTn id="46" dur="500" fill="hold"/>
                                        <p:tgtEl>
                                          <p:spTgt spid="32"/>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randombar(horizontal)">
                                      <p:cBhvr>
                                        <p:cTn id="50" dur="500"/>
                                        <p:tgtEl>
                                          <p:spTgt spid="45"/>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randombar(horizontal)">
                                      <p:cBhvr>
                                        <p:cTn id="5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2" grpId="0" bldLvl="0" animBg="1"/>
      <p:bldP spid="14" grpId="0" bldLvl="0" animBg="1"/>
      <p:bldP spid="15" grpId="0" bldLvl="0" animBg="1"/>
      <p:bldP spid="28" grpId="0" bldLvl="0" animBg="1"/>
      <p:bldP spid="32" grpId="0" bldLvl="0" animBg="1"/>
      <p:bldP spid="33"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FFE8BC62-15D3-4E87-AB09-0B640D49FF2B}"/>
              </a:ext>
            </a:extLst>
          </p:cNvPr>
          <p:cNvPicPr>
            <a:picLocks noChangeAspect="1"/>
          </p:cNvPicPr>
          <p:nvPr/>
        </p:nvPicPr>
        <p:blipFill rotWithShape="1">
          <a:blip r:embed="rId3"/>
          <a:srcRect r="51357"/>
          <a:stretch/>
        </p:blipFill>
        <p:spPr>
          <a:xfrm>
            <a:off x="888" y="2514"/>
            <a:ext cx="4447381" cy="5142857"/>
          </a:xfrm>
          <a:prstGeom prst="rect">
            <a:avLst/>
          </a:prstGeom>
        </p:spPr>
      </p:pic>
      <p:sp>
        <p:nvSpPr>
          <p:cNvPr id="13" name="矩形 12">
            <a:extLst>
              <a:ext uri="{FF2B5EF4-FFF2-40B4-BE49-F238E27FC236}">
                <a16:creationId xmlns:a16="http://schemas.microsoft.com/office/drawing/2014/main" id="{5762C6C4-F78B-4EAB-9AF1-697D7329C663}"/>
              </a:ext>
            </a:extLst>
          </p:cNvPr>
          <p:cNvSpPr/>
          <p:nvPr/>
        </p:nvSpPr>
        <p:spPr>
          <a:xfrm>
            <a:off x="0" y="0"/>
            <a:ext cx="4448269" cy="5145088"/>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925367" y="1880488"/>
            <a:ext cx="1424122" cy="14245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407" tIns="34205" rIns="68407" bIns="34205" rtlCol="0" anchor="ctr"/>
          <a:lstStyle/>
          <a:p>
            <a:pPr algn="ctr" defTabSz="683895"/>
            <a:endParaRPr lang="zh-CN" altLang="en-US" sz="3600" dirty="0">
              <a:solidFill>
                <a:srgbClr val="1C83AA"/>
              </a:solidFill>
            </a:endParaRPr>
          </a:p>
        </p:txBody>
      </p:sp>
      <p:sp>
        <p:nvSpPr>
          <p:cNvPr id="8" name="矩形 7"/>
          <p:cNvSpPr/>
          <p:nvPr/>
        </p:nvSpPr>
        <p:spPr>
          <a:xfrm>
            <a:off x="1907704" y="1997961"/>
            <a:ext cx="1441775" cy="1200647"/>
          </a:xfrm>
          <a:prstGeom prst="rect">
            <a:avLst/>
          </a:prstGeom>
        </p:spPr>
        <p:txBody>
          <a:bodyPr vert="horz" wrap="square" lIns="91208" tIns="45604" rIns="91208" bIns="45604">
            <a:spAutoFit/>
          </a:bodyPr>
          <a:lstStyle/>
          <a:p>
            <a:pPr algn="ctr" defTabSz="911543"/>
            <a:r>
              <a:rPr lang="en-US" altLang="zh-CN" sz="7200" b="1" dirty="0">
                <a:solidFill>
                  <a:schemeClr val="accent1"/>
                </a:solidFill>
                <a:latin typeface="Agency FB" panose="020B0503020202020204" pitchFamily="34" charset="0"/>
                <a:cs typeface="+mn-ea"/>
                <a:sym typeface="+mn-lt"/>
              </a:rPr>
              <a:t>02</a:t>
            </a:r>
          </a:p>
        </p:txBody>
      </p:sp>
      <p:sp>
        <p:nvSpPr>
          <p:cNvPr id="32" name="原创设计师QQ598969553          _4"/>
          <p:cNvSpPr txBox="1">
            <a:spLocks noChangeArrowheads="1"/>
          </p:cNvSpPr>
          <p:nvPr/>
        </p:nvSpPr>
        <p:spPr bwMode="auto">
          <a:xfrm>
            <a:off x="4848900" y="2248879"/>
            <a:ext cx="4222239" cy="73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4800" b="1" dirty="0">
                <a:solidFill>
                  <a:schemeClr val="accent1"/>
                </a:solidFill>
                <a:latin typeface="微软雅黑" pitchFamily="34" charset="-122"/>
                <a:ea typeface="微软雅黑" pitchFamily="34" charset="-122"/>
              </a:rPr>
              <a:t>产品运行</a:t>
            </a:r>
            <a:endParaRPr lang="zh-CN" altLang="en-US" sz="4800" kern="0" dirty="0">
              <a:solidFill>
                <a:schemeClr val="accent1"/>
              </a:solidFill>
              <a:latin typeface="微软雅黑" pitchFamily="34" charset="-122"/>
              <a:ea typeface="微软雅黑" pitchFamily="34" charset="-122"/>
            </a:endParaRPr>
          </a:p>
        </p:txBody>
      </p:sp>
      <p:sp>
        <p:nvSpPr>
          <p:cNvPr id="33" name="原创设计师QQ598969553          _5"/>
          <p:cNvSpPr>
            <a:spLocks noChangeArrowheads="1"/>
          </p:cNvSpPr>
          <p:nvPr/>
        </p:nvSpPr>
        <p:spPr bwMode="auto">
          <a:xfrm>
            <a:off x="4932040" y="1843423"/>
            <a:ext cx="3275464" cy="30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682943" fontAlgn="base">
              <a:lnSpc>
                <a:spcPct val="120000"/>
              </a:lnSpc>
              <a:spcBef>
                <a:spcPct val="0"/>
              </a:spcBef>
              <a:spcAft>
                <a:spcPct val="0"/>
              </a:spcAft>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PART</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TWO</a:t>
            </a:r>
          </a:p>
        </p:txBody>
      </p:sp>
      <p:sp>
        <p:nvSpPr>
          <p:cNvPr id="34" name="TextBox 33"/>
          <p:cNvSpPr txBox="1"/>
          <p:nvPr/>
        </p:nvSpPr>
        <p:spPr>
          <a:xfrm>
            <a:off x="4865105"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5" name="TextBox 34"/>
          <p:cNvSpPr txBox="1"/>
          <p:nvPr/>
        </p:nvSpPr>
        <p:spPr>
          <a:xfrm>
            <a:off x="6225620"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6" name="TextBox 11"/>
          <p:cNvSpPr txBox="1"/>
          <p:nvPr/>
        </p:nvSpPr>
        <p:spPr>
          <a:xfrm>
            <a:off x="4865105"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7" name="TextBox 11"/>
          <p:cNvSpPr txBox="1"/>
          <p:nvPr/>
        </p:nvSpPr>
        <p:spPr>
          <a:xfrm>
            <a:off x="6225620"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8" name="直接连接符 11"/>
          <p:cNvSpPr>
            <a:spLocks noChangeShapeType="1"/>
          </p:cNvSpPr>
          <p:nvPr/>
        </p:nvSpPr>
        <p:spPr bwMode="auto">
          <a:xfrm>
            <a:off x="4997448" y="2167319"/>
            <a:ext cx="2376120" cy="1191"/>
          </a:xfrm>
          <a:prstGeom prst="line">
            <a:avLst/>
          </a:prstGeom>
          <a:noFill/>
          <a:ln w="6350" cap="flat" cmpd="sng">
            <a:solidFill>
              <a:schemeClr val="tx1">
                <a:lumMod val="65000"/>
                <a:lumOff val="35000"/>
              </a:schemeClr>
            </a:solidFill>
            <a:prstDash val="dash"/>
            <a:bevel/>
          </a:ln>
          <a:extLst>
            <a:ext uri="{909E8E84-426E-40DD-AFC4-6F175D3DCCD1}">
              <a14:hiddenFill xmlns:a14="http://schemas.microsoft.com/office/drawing/2010/main">
                <a:noFill/>
              </a14:hiddenFill>
            </a:ext>
          </a:extLst>
        </p:spPr>
        <p:txBody>
          <a:bodyPr lIns="64859" tIns="32429" rIns="64859" bIns="32429"/>
          <a:lstStyle/>
          <a:p>
            <a:pPr defTabSz="648176" fontAlgn="base">
              <a:spcBef>
                <a:spcPct val="0"/>
              </a:spcBef>
              <a:spcAft>
                <a:spcPct val="0"/>
              </a:spcAft>
            </a:pPr>
            <a:endParaRPr lang="zh-CN" altLang="en-US" sz="1400" dirty="0">
              <a:solidFill>
                <a:srgbClr val="003466"/>
              </a:solidFill>
              <a:latin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883733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0-#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randombar(horizontal)">
                                      <p:cBhvr>
                                        <p:cTn id="25" dur="500"/>
                                        <p:tgtEl>
                                          <p:spTgt spid="32"/>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right)">
                                      <p:cBhvr>
                                        <p:cTn id="30" dur="500"/>
                                        <p:tgtEl>
                                          <p:spTgt spid="34"/>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p:tgtEl>
                                          <p:spTgt spid="35"/>
                                        </p:tgtEl>
                                        <p:attrNameLst>
                                          <p:attrName>ppt_x</p:attrName>
                                        </p:attrNameLst>
                                      </p:cBhvr>
                                      <p:tavLst>
                                        <p:tav tm="0">
                                          <p:val>
                                            <p:strVal val="#ppt_x-#ppt_w*1.125000"/>
                                          </p:val>
                                        </p:tav>
                                        <p:tav tm="100000">
                                          <p:val>
                                            <p:strVal val="#ppt_x"/>
                                          </p:val>
                                        </p:tav>
                                      </p:tavLst>
                                    </p:anim>
                                    <p:animEffect transition="in" filter="wipe(right)">
                                      <p:cBhvr>
                                        <p:cTn id="35" dur="500"/>
                                        <p:tgtEl>
                                          <p:spTgt spid="35"/>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right)">
                                      <p:cBhvr>
                                        <p:cTn id="40" dur="500"/>
                                        <p:tgtEl>
                                          <p:spTgt spid="36"/>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right)">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32" grpId="0"/>
      <p:bldP spid="33" grpId="0"/>
      <p:bldP spid="34" grpId="0"/>
      <p:bldP spid="35" grpId="0"/>
      <p:bldP spid="36" grpId="0"/>
      <p:bldP spid="37" grpId="0"/>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5C234A7-DBB2-433F-9E1D-166CAF9011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6036" y="1207628"/>
            <a:ext cx="3924435" cy="2393616"/>
          </a:xfrm>
          <a:prstGeom prst="rect">
            <a:avLst/>
          </a:prstGeom>
        </p:spPr>
      </p:pic>
      <p:sp>
        <p:nvSpPr>
          <p:cNvPr id="2" name="TextBox 1">
            <a:extLst>
              <a:ext uri="{FF2B5EF4-FFF2-40B4-BE49-F238E27FC236}">
                <a16:creationId xmlns:a16="http://schemas.microsoft.com/office/drawing/2014/main" id="{6035B84C-FD13-4E52-94F7-718228BED7B1}"/>
              </a:ext>
            </a:extLst>
          </p:cNvPr>
          <p:cNvSpPr txBox="1"/>
          <p:nvPr/>
        </p:nvSpPr>
        <p:spPr>
          <a:xfrm>
            <a:off x="575141" y="1024253"/>
            <a:ext cx="1660711" cy="392928"/>
          </a:xfrm>
          <a:prstGeom prst="rect">
            <a:avLst/>
          </a:prstGeom>
          <a:noFill/>
        </p:spPr>
        <p:txBody>
          <a:bodyPr wrap="none" lIns="0" tIns="0" rIns="0" rtlCol="0">
            <a:spAutoFit/>
          </a:bodyPr>
          <a:lstStyle/>
          <a:p>
            <a:pPr>
              <a:lnSpc>
                <a:spcPts val="2857"/>
              </a:lnSpc>
            </a:pPr>
            <a:r>
              <a:rPr lang="en-US" altLang="zh-CN" sz="2222" b="1"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1.1</a:t>
            </a:r>
            <a:r>
              <a:rPr lang="en-US" altLang="zh-CN" sz="2222"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 </a:t>
            </a:r>
            <a:r>
              <a:rPr lang="en-US" altLang="zh-CN" sz="2222" b="1"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项目介绍</a:t>
            </a:r>
          </a:p>
        </p:txBody>
      </p:sp>
      <p:sp>
        <p:nvSpPr>
          <p:cNvPr id="3" name="TextBox 1">
            <a:extLst>
              <a:ext uri="{FF2B5EF4-FFF2-40B4-BE49-F238E27FC236}">
                <a16:creationId xmlns:a16="http://schemas.microsoft.com/office/drawing/2014/main" id="{700BC0CA-D9A9-4B0C-91BF-603E9B0D36E4}"/>
              </a:ext>
            </a:extLst>
          </p:cNvPr>
          <p:cNvSpPr txBox="1"/>
          <p:nvPr/>
        </p:nvSpPr>
        <p:spPr>
          <a:xfrm>
            <a:off x="575141" y="1502768"/>
            <a:ext cx="2713628" cy="276999"/>
          </a:xfrm>
          <a:prstGeom prst="rect">
            <a:avLst/>
          </a:prstGeom>
          <a:noFill/>
        </p:spPr>
        <p:txBody>
          <a:bodyPr wrap="none" lIns="0" tIns="0" rIns="0" rtlCol="0">
            <a:spAutoFit/>
          </a:bodyPr>
          <a:lstStyle/>
          <a:p>
            <a:pPr>
              <a:lnSpc>
                <a:spcPts val="1826"/>
              </a:lnSpc>
            </a:pPr>
            <a:r>
              <a:rPr lang="en-US" altLang="zh-CN" b="1"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PROJECT</a:t>
            </a:r>
            <a:r>
              <a:rPr lang="en-US" altLang="zh-CN" dirty="0">
                <a:latin typeface="微软雅黑" panose="020B0503020204020204" pitchFamily="18" charset="-122"/>
                <a:ea typeface="微软雅黑" panose="020B0503020204020204" pitchFamily="18" charset="-122"/>
                <a:cs typeface="微软雅黑" panose="020B0503020204020204" pitchFamily="18" charset="-122"/>
              </a:rPr>
              <a:t> </a:t>
            </a:r>
            <a:r>
              <a:rPr lang="en-US" altLang="zh-CN" b="1" dirty="0">
                <a:solidFill>
                  <a:srgbClr val="727171"/>
                </a:solidFill>
                <a:latin typeface="微软雅黑" panose="020B0503020204020204" pitchFamily="18" charset="-122"/>
                <a:ea typeface="微软雅黑" panose="020B0503020204020204" pitchFamily="18" charset="-122"/>
                <a:cs typeface="微软雅黑" panose="020B0503020204020204" pitchFamily="18" charset="-122"/>
              </a:rPr>
              <a:t>DESCRIPTION</a:t>
            </a:r>
          </a:p>
        </p:txBody>
      </p:sp>
      <p:sp>
        <p:nvSpPr>
          <p:cNvPr id="4" name="TextBox 1">
            <a:extLst>
              <a:ext uri="{FF2B5EF4-FFF2-40B4-BE49-F238E27FC236}">
                <a16:creationId xmlns:a16="http://schemas.microsoft.com/office/drawing/2014/main" id="{0EC63C63-E6AD-4938-ACBD-537D10C9448F}"/>
              </a:ext>
            </a:extLst>
          </p:cNvPr>
          <p:cNvSpPr txBox="1"/>
          <p:nvPr/>
        </p:nvSpPr>
        <p:spPr>
          <a:xfrm>
            <a:off x="575141" y="2092680"/>
            <a:ext cx="923330" cy="276999"/>
          </a:xfrm>
          <a:prstGeom prst="rect">
            <a:avLst/>
          </a:prstGeom>
          <a:noFill/>
        </p:spPr>
        <p:txBody>
          <a:bodyPr wrap="none" lIns="0" tIns="0" rIns="0" rtlCol="0">
            <a:spAutoFit/>
          </a:bodyPr>
          <a:lstStyle/>
          <a:p>
            <a:pPr>
              <a:lnSpc>
                <a:spcPts val="1826"/>
              </a:lnSpc>
            </a:pPr>
            <a:r>
              <a:rPr lang="en-US" altLang="zh-CN"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共享经济</a:t>
            </a:r>
          </a:p>
        </p:txBody>
      </p:sp>
      <p:sp>
        <p:nvSpPr>
          <p:cNvPr id="5" name="TextBox 1">
            <a:extLst>
              <a:ext uri="{FF2B5EF4-FFF2-40B4-BE49-F238E27FC236}">
                <a16:creationId xmlns:a16="http://schemas.microsoft.com/office/drawing/2014/main" id="{B5278A4E-6EBB-4E0A-9451-2D46266095F2}"/>
              </a:ext>
            </a:extLst>
          </p:cNvPr>
          <p:cNvSpPr txBox="1"/>
          <p:nvPr/>
        </p:nvSpPr>
        <p:spPr>
          <a:xfrm>
            <a:off x="575141" y="2369679"/>
            <a:ext cx="2324291" cy="276999"/>
          </a:xfrm>
          <a:prstGeom prst="rect">
            <a:avLst/>
          </a:prstGeom>
          <a:noFill/>
        </p:spPr>
        <p:txBody>
          <a:bodyPr wrap="none" lIns="0" tIns="0" rIns="0" rtlCol="0">
            <a:spAutoFit/>
          </a:bodyPr>
          <a:lstStyle/>
          <a:p>
            <a:pPr>
              <a:lnSpc>
                <a:spcPts val="1826"/>
              </a:lnSpc>
            </a:pPr>
            <a:r>
              <a:rPr lang="en-US" altLang="zh-CN" dirty="0">
                <a:solidFill>
                  <a:schemeClr val="tx1">
                    <a:lumMod val="50000"/>
                    <a:lumOff val="50000"/>
                  </a:schemeClr>
                </a:solidFill>
                <a:latin typeface="微软雅黑" panose="020B0503020204020204" pitchFamily="18" charset="-122"/>
                <a:ea typeface="微软雅黑" panose="020B0503020204020204" pitchFamily="18" charset="-122"/>
                <a:cs typeface="微软雅黑" panose="020B0503020204020204" pitchFamily="18" charset="-122"/>
              </a:rPr>
              <a:t>SHARING ECONOMY</a:t>
            </a:r>
          </a:p>
        </p:txBody>
      </p:sp>
      <p:sp>
        <p:nvSpPr>
          <p:cNvPr id="6" name="TextBox 1">
            <a:extLst>
              <a:ext uri="{FF2B5EF4-FFF2-40B4-BE49-F238E27FC236}">
                <a16:creationId xmlns:a16="http://schemas.microsoft.com/office/drawing/2014/main" id="{CF52B6D6-C4F7-4EEF-A2C3-6B008F31288C}"/>
              </a:ext>
            </a:extLst>
          </p:cNvPr>
          <p:cNvSpPr txBox="1"/>
          <p:nvPr/>
        </p:nvSpPr>
        <p:spPr>
          <a:xfrm>
            <a:off x="575142" y="2793054"/>
            <a:ext cx="3994683" cy="430887"/>
          </a:xfrm>
          <a:prstGeom prst="rect">
            <a:avLst/>
          </a:prstGeom>
          <a:noFill/>
        </p:spPr>
        <p:txBody>
          <a:bodyPr wrap="none" lIns="0" tIns="0" rIns="0" rtlCol="0">
            <a:spAutoFit/>
          </a:bodyPr>
          <a:lstStyle/>
          <a:p>
            <a:pPr>
              <a:lnSpc>
                <a:spcPts val="1429"/>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此处文字替换成具体内容。此处文字替换成具体内容。此处文字</a:t>
            </a:r>
          </a:p>
          <a:p>
            <a:pPr>
              <a:lnSpc>
                <a:spcPts val="1587"/>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替换成具体内容。</a:t>
            </a:r>
          </a:p>
        </p:txBody>
      </p:sp>
      <p:sp>
        <p:nvSpPr>
          <p:cNvPr id="7" name="TextBox 1">
            <a:extLst>
              <a:ext uri="{FF2B5EF4-FFF2-40B4-BE49-F238E27FC236}">
                <a16:creationId xmlns:a16="http://schemas.microsoft.com/office/drawing/2014/main" id="{87BCF031-574E-4779-9AA8-939107B59E3C}"/>
              </a:ext>
            </a:extLst>
          </p:cNvPr>
          <p:cNvSpPr txBox="1"/>
          <p:nvPr/>
        </p:nvSpPr>
        <p:spPr>
          <a:xfrm>
            <a:off x="575142" y="3397873"/>
            <a:ext cx="3994683" cy="636072"/>
          </a:xfrm>
          <a:prstGeom prst="rect">
            <a:avLst/>
          </a:prstGeom>
          <a:noFill/>
        </p:spPr>
        <p:txBody>
          <a:bodyPr wrap="none" lIns="0" tIns="0" rIns="0" rtlCol="0">
            <a:spAutoFit/>
          </a:bodyPr>
          <a:lstStyle/>
          <a:p>
            <a:pPr>
              <a:lnSpc>
                <a:spcPts val="1429"/>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列举企业当前所提供的产品和服务类型，以及将来的产品和服务</a:t>
            </a:r>
          </a:p>
          <a:p>
            <a:pPr>
              <a:lnSpc>
                <a:spcPts val="1587"/>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计划，陈述产品和服务的独到之处，包括成本、质量、功能、可</a:t>
            </a:r>
          </a:p>
          <a:p>
            <a:pPr>
              <a:lnSpc>
                <a:spcPts val="1587"/>
              </a:lnSpc>
            </a:pPr>
            <a:r>
              <a:rPr lang="en-US" altLang="zh-CN" sz="1111" dirty="0">
                <a:solidFill>
                  <a:srgbClr val="727171"/>
                </a:solidFill>
                <a:latin typeface="微软雅黑 Light" panose="020B0502040204020203" charset="-122"/>
                <a:ea typeface="微软雅黑 Light" panose="020B0502040204020203" charset="-122"/>
                <a:cs typeface="微软雅黑" panose="020B0503020204020204" pitchFamily="18" charset="-122"/>
              </a:rPr>
              <a:t>靠性和价格等，指出产品所处生命周期或开发进展。</a:t>
            </a:r>
          </a:p>
        </p:txBody>
      </p:sp>
      <p:pic>
        <p:nvPicPr>
          <p:cNvPr id="10" name="图片 9">
            <a:extLst>
              <a:ext uri="{FF2B5EF4-FFF2-40B4-BE49-F238E27FC236}">
                <a16:creationId xmlns:a16="http://schemas.microsoft.com/office/drawing/2014/main" id="{F08674D2-19C6-402A-BF47-EDDB40902A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8910" y="1031201"/>
            <a:ext cx="4178686" cy="3523706"/>
          </a:xfrm>
          <a:prstGeom prst="rect">
            <a:avLst/>
          </a:prstGeom>
        </p:spPr>
      </p:pic>
    </p:spTree>
    <p:extLst>
      <p:ext uri="{BB962C8B-B14F-4D97-AF65-F5344CB8AC3E}">
        <p14:creationId xmlns:p14="http://schemas.microsoft.com/office/powerpoint/2010/main" val="3379682402"/>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4792555" y="4313440"/>
            <a:ext cx="1381416" cy="831648"/>
            <a:chOff x="6390073" y="5749478"/>
            <a:chExt cx="1841888" cy="1108522"/>
          </a:xfrm>
          <a:solidFill>
            <a:schemeClr val="accent1"/>
          </a:solidFill>
        </p:grpSpPr>
        <p:sp>
          <p:nvSpPr>
            <p:cNvPr id="33" name="Freeform 140"/>
            <p:cNvSpPr/>
            <p:nvPr/>
          </p:nvSpPr>
          <p:spPr bwMode="auto">
            <a:xfrm rot="5400000" flipH="1">
              <a:off x="7078663" y="5060888"/>
              <a:ext cx="464707" cy="1841888"/>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34" name="Rectangle 37"/>
            <p:cNvSpPr>
              <a:spLocks noChangeArrowheads="1"/>
            </p:cNvSpPr>
            <p:nvPr/>
          </p:nvSpPr>
          <p:spPr bwMode="auto">
            <a:xfrm rot="5400000" flipH="1">
              <a:off x="7640185" y="6266224"/>
              <a:ext cx="643814" cy="539738"/>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3" name="组合 34"/>
          <p:cNvGrpSpPr/>
          <p:nvPr/>
        </p:nvGrpSpPr>
        <p:grpSpPr>
          <a:xfrm>
            <a:off x="4670932" y="4309807"/>
            <a:ext cx="805978" cy="835281"/>
            <a:chOff x="6227909" y="5744636"/>
            <a:chExt cx="1074637" cy="1113364"/>
          </a:xfrm>
          <a:solidFill>
            <a:schemeClr val="accent4"/>
          </a:solidFill>
        </p:grpSpPr>
        <p:sp>
          <p:nvSpPr>
            <p:cNvPr id="36" name="Freeform 141"/>
            <p:cNvSpPr/>
            <p:nvPr/>
          </p:nvSpPr>
          <p:spPr bwMode="auto">
            <a:xfrm rot="5400000" flipH="1">
              <a:off x="6524402" y="5448143"/>
              <a:ext cx="481651" cy="1074637"/>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37" name="Rectangle 38"/>
            <p:cNvSpPr>
              <a:spLocks noChangeArrowheads="1"/>
            </p:cNvSpPr>
            <p:nvPr/>
          </p:nvSpPr>
          <p:spPr bwMode="auto">
            <a:xfrm rot="5400000" flipH="1">
              <a:off x="6710769" y="6266223"/>
              <a:ext cx="631713" cy="551841"/>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4" name="组合 37"/>
          <p:cNvGrpSpPr/>
          <p:nvPr/>
        </p:nvGrpSpPr>
        <p:grpSpPr>
          <a:xfrm>
            <a:off x="4373230" y="4318886"/>
            <a:ext cx="410249" cy="826202"/>
            <a:chOff x="5830972" y="5756738"/>
            <a:chExt cx="546999" cy="1101262"/>
          </a:xfrm>
          <a:solidFill>
            <a:schemeClr val="accent3"/>
          </a:solidFill>
        </p:grpSpPr>
        <p:sp>
          <p:nvSpPr>
            <p:cNvPr id="39" name="Freeform 142"/>
            <p:cNvSpPr/>
            <p:nvPr/>
          </p:nvSpPr>
          <p:spPr bwMode="auto">
            <a:xfrm rot="5400000" flipH="1">
              <a:off x="5869697" y="5718013"/>
              <a:ext cx="469549" cy="546999"/>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0" name="Rectangle 39"/>
            <p:cNvSpPr>
              <a:spLocks noChangeArrowheads="1"/>
            </p:cNvSpPr>
            <p:nvPr/>
          </p:nvSpPr>
          <p:spPr bwMode="auto">
            <a:xfrm rot="5400000" flipH="1">
              <a:off x="5788615" y="6268644"/>
              <a:ext cx="631713" cy="546999"/>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5" name="组合 40"/>
          <p:cNvGrpSpPr/>
          <p:nvPr/>
        </p:nvGrpSpPr>
        <p:grpSpPr>
          <a:xfrm>
            <a:off x="3672537" y="4309807"/>
            <a:ext cx="804162" cy="835281"/>
            <a:chOff x="4896716" y="5744636"/>
            <a:chExt cx="1072216" cy="1113364"/>
          </a:xfrm>
          <a:solidFill>
            <a:schemeClr val="accent2"/>
          </a:solidFill>
        </p:grpSpPr>
        <p:sp>
          <p:nvSpPr>
            <p:cNvPr id="42" name="Freeform 143"/>
            <p:cNvSpPr/>
            <p:nvPr/>
          </p:nvSpPr>
          <p:spPr bwMode="auto">
            <a:xfrm rot="5400000" flipH="1">
              <a:off x="5191998" y="5449354"/>
              <a:ext cx="481651" cy="1072216"/>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3" name="Rectangle 40"/>
            <p:cNvSpPr>
              <a:spLocks noChangeArrowheads="1"/>
            </p:cNvSpPr>
            <p:nvPr/>
          </p:nvSpPr>
          <p:spPr bwMode="auto">
            <a:xfrm rot="5400000" flipH="1">
              <a:off x="4855570" y="6267434"/>
              <a:ext cx="636553" cy="544579"/>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6" name="组合 43"/>
          <p:cNvGrpSpPr/>
          <p:nvPr/>
        </p:nvGrpSpPr>
        <p:grpSpPr>
          <a:xfrm>
            <a:off x="2970029" y="4306176"/>
            <a:ext cx="1390493" cy="838913"/>
            <a:chOff x="3960039" y="5739796"/>
            <a:chExt cx="1853990" cy="1118205"/>
          </a:xfrm>
          <a:solidFill>
            <a:schemeClr val="accent1"/>
          </a:solidFill>
        </p:grpSpPr>
        <p:sp>
          <p:nvSpPr>
            <p:cNvPr id="45" name="Freeform 144"/>
            <p:cNvSpPr/>
            <p:nvPr/>
          </p:nvSpPr>
          <p:spPr bwMode="auto">
            <a:xfrm rot="5400000" flipH="1">
              <a:off x="4643788" y="5060887"/>
              <a:ext cx="491332" cy="1849150"/>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6" name="Rectangle 41"/>
            <p:cNvSpPr>
              <a:spLocks noChangeArrowheads="1"/>
            </p:cNvSpPr>
            <p:nvPr/>
          </p:nvSpPr>
          <p:spPr bwMode="auto">
            <a:xfrm rot="5400000" flipH="1">
              <a:off x="3924944" y="6266224"/>
              <a:ext cx="626872" cy="556681"/>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7" name="组合 46"/>
          <p:cNvGrpSpPr/>
          <p:nvPr/>
        </p:nvGrpSpPr>
        <p:grpSpPr>
          <a:xfrm>
            <a:off x="4792555" y="3259041"/>
            <a:ext cx="1123649" cy="1054399"/>
            <a:chOff x="6390073" y="4344047"/>
            <a:chExt cx="1498198" cy="1405432"/>
          </a:xfrm>
          <a:solidFill>
            <a:schemeClr val="accent1"/>
          </a:solidFill>
        </p:grpSpPr>
        <p:sp>
          <p:nvSpPr>
            <p:cNvPr id="48" name="Rectangle 42"/>
            <p:cNvSpPr>
              <a:spLocks noChangeArrowheads="1"/>
            </p:cNvSpPr>
            <p:nvPr/>
          </p:nvSpPr>
          <p:spPr bwMode="auto">
            <a:xfrm rot="5400000" flipH="1">
              <a:off x="6039121" y="5308975"/>
              <a:ext cx="791456" cy="8955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9" name="Freeform 43"/>
            <p:cNvSpPr>
              <a:spLocks noEditPoints="1"/>
            </p:cNvSpPr>
            <p:nvPr/>
          </p:nvSpPr>
          <p:spPr bwMode="auto">
            <a:xfrm rot="5400000" flipH="1">
              <a:off x="7093185" y="4081439"/>
              <a:ext cx="532477" cy="105769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0" name="Freeform 44"/>
            <p:cNvSpPr/>
            <p:nvPr/>
          </p:nvSpPr>
          <p:spPr bwMode="auto">
            <a:xfrm rot="5400000" flipH="1">
              <a:off x="6423958" y="4551403"/>
              <a:ext cx="372735" cy="440504"/>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8" name="组合 50"/>
          <p:cNvGrpSpPr/>
          <p:nvPr/>
        </p:nvGrpSpPr>
        <p:grpSpPr>
          <a:xfrm>
            <a:off x="4670933" y="2240989"/>
            <a:ext cx="1246491" cy="2068820"/>
            <a:chOff x="6227910" y="2987063"/>
            <a:chExt cx="1661988" cy="2757575"/>
          </a:xfrm>
          <a:solidFill>
            <a:schemeClr val="accent4"/>
          </a:solidFill>
        </p:grpSpPr>
        <p:sp>
          <p:nvSpPr>
            <p:cNvPr id="52" name="Rectangle 45"/>
            <p:cNvSpPr>
              <a:spLocks noChangeArrowheads="1"/>
            </p:cNvSpPr>
            <p:nvPr/>
          </p:nvSpPr>
          <p:spPr bwMode="auto">
            <a:xfrm rot="5400000" flipH="1">
              <a:off x="5182317" y="4611913"/>
              <a:ext cx="2178318" cy="8713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3" name="Freeform 46"/>
            <p:cNvSpPr/>
            <p:nvPr/>
          </p:nvSpPr>
          <p:spPr bwMode="auto">
            <a:xfrm rot="5400000" flipH="1">
              <a:off x="6269471" y="3170593"/>
              <a:ext cx="355792" cy="435664"/>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4" name="Freeform 47"/>
            <p:cNvSpPr>
              <a:spLocks noEditPoints="1"/>
            </p:cNvSpPr>
            <p:nvPr/>
          </p:nvSpPr>
          <p:spPr bwMode="auto">
            <a:xfrm rot="5400000" flipH="1">
              <a:off x="7013730" y="2638532"/>
              <a:ext cx="527637" cy="1224699"/>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9" name="组合 54"/>
          <p:cNvGrpSpPr/>
          <p:nvPr/>
        </p:nvGrpSpPr>
        <p:grpSpPr>
          <a:xfrm>
            <a:off x="4542049" y="1200521"/>
            <a:ext cx="1374155" cy="3118367"/>
            <a:chOff x="6056064" y="1600200"/>
            <a:chExt cx="1832207" cy="4156539"/>
          </a:xfrm>
          <a:solidFill>
            <a:schemeClr val="accent3"/>
          </a:solidFill>
        </p:grpSpPr>
        <p:sp>
          <p:nvSpPr>
            <p:cNvPr id="56" name="Rectangle 48"/>
            <p:cNvSpPr>
              <a:spLocks noChangeArrowheads="1"/>
            </p:cNvSpPr>
            <p:nvPr/>
          </p:nvSpPr>
          <p:spPr bwMode="auto">
            <a:xfrm rot="5400000" flipH="1">
              <a:off x="4340034" y="3955997"/>
              <a:ext cx="3516773" cy="8471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7" name="Freeform 49"/>
            <p:cNvSpPr>
              <a:spLocks noEditPoints="1"/>
            </p:cNvSpPr>
            <p:nvPr/>
          </p:nvSpPr>
          <p:spPr bwMode="auto">
            <a:xfrm rot="5400000" flipH="1">
              <a:off x="6961276" y="1205682"/>
              <a:ext cx="532477" cy="1321513"/>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8" name="Freeform 50"/>
            <p:cNvSpPr/>
            <p:nvPr/>
          </p:nvSpPr>
          <p:spPr bwMode="auto">
            <a:xfrm rot="5400000" flipH="1">
              <a:off x="6103261" y="1776470"/>
              <a:ext cx="416300" cy="510694"/>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10" name="组合 58"/>
          <p:cNvGrpSpPr/>
          <p:nvPr/>
        </p:nvGrpSpPr>
        <p:grpSpPr>
          <a:xfrm>
            <a:off x="3228453" y="1735593"/>
            <a:ext cx="1257322" cy="2574215"/>
            <a:chOff x="4304604" y="2313410"/>
            <a:chExt cx="1676429" cy="3431227"/>
          </a:xfrm>
          <a:solidFill>
            <a:schemeClr val="accent2"/>
          </a:solidFill>
        </p:grpSpPr>
        <p:sp>
          <p:nvSpPr>
            <p:cNvPr id="60" name="Freeform 51"/>
            <p:cNvSpPr/>
            <p:nvPr/>
          </p:nvSpPr>
          <p:spPr bwMode="auto">
            <a:xfrm rot="5400000" flipH="1">
              <a:off x="5572868" y="2469106"/>
              <a:ext cx="348531" cy="459867"/>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1" name="Freeform 52"/>
            <p:cNvSpPr/>
            <p:nvPr/>
          </p:nvSpPr>
          <p:spPr bwMode="auto">
            <a:xfrm rot="5400000" flipH="1">
              <a:off x="4496146" y="4259751"/>
              <a:ext cx="2872959" cy="96814"/>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2" name="Freeform 53"/>
            <p:cNvSpPr>
              <a:spLocks noEditPoints="1"/>
            </p:cNvSpPr>
            <p:nvPr/>
          </p:nvSpPr>
          <p:spPr bwMode="auto">
            <a:xfrm rot="5400000" flipH="1">
              <a:off x="4644663" y="1973351"/>
              <a:ext cx="532477" cy="1212596"/>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11" name="组合 62"/>
          <p:cNvGrpSpPr/>
          <p:nvPr/>
        </p:nvGrpSpPr>
        <p:grpSpPr>
          <a:xfrm>
            <a:off x="3236874" y="2762130"/>
            <a:ext cx="1123649" cy="1544046"/>
            <a:chOff x="4315831" y="3681704"/>
            <a:chExt cx="1498199" cy="2058092"/>
          </a:xfrm>
          <a:solidFill>
            <a:schemeClr val="accent1"/>
          </a:solidFill>
        </p:grpSpPr>
        <p:sp>
          <p:nvSpPr>
            <p:cNvPr id="64" name="Freeform 54"/>
            <p:cNvSpPr/>
            <p:nvPr/>
          </p:nvSpPr>
          <p:spPr bwMode="auto">
            <a:xfrm rot="5400000" flipH="1">
              <a:off x="5427982" y="3901539"/>
              <a:ext cx="394519" cy="377575"/>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5" name="Rectangle 55"/>
            <p:cNvSpPr>
              <a:spLocks noChangeArrowheads="1"/>
            </p:cNvSpPr>
            <p:nvPr/>
          </p:nvSpPr>
          <p:spPr bwMode="auto">
            <a:xfrm rot="5400000" flipH="1">
              <a:off x="5045568" y="4971335"/>
              <a:ext cx="1452211" cy="8471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6" name="Freeform 56"/>
            <p:cNvSpPr>
              <a:spLocks noEditPoints="1"/>
            </p:cNvSpPr>
            <p:nvPr/>
          </p:nvSpPr>
          <p:spPr bwMode="auto">
            <a:xfrm rot="5400000" flipH="1">
              <a:off x="4609904" y="3387631"/>
              <a:ext cx="532477" cy="1120623"/>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sp>
        <p:nvSpPr>
          <p:cNvPr id="67" name="TextBox 66"/>
          <p:cNvSpPr txBox="1"/>
          <p:nvPr/>
        </p:nvSpPr>
        <p:spPr>
          <a:xfrm>
            <a:off x="6013921" y="1192447"/>
            <a:ext cx="2042259" cy="761747"/>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68" name="TextBox 67"/>
          <p:cNvSpPr txBox="1"/>
          <p:nvPr/>
        </p:nvSpPr>
        <p:spPr>
          <a:xfrm>
            <a:off x="6013921" y="2231100"/>
            <a:ext cx="2042259" cy="761747"/>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69" name="TextBox 68"/>
          <p:cNvSpPr txBox="1"/>
          <p:nvPr/>
        </p:nvSpPr>
        <p:spPr>
          <a:xfrm>
            <a:off x="6013920" y="3250969"/>
            <a:ext cx="2042259" cy="761747"/>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70" name="TextBox 69"/>
          <p:cNvSpPr txBox="1"/>
          <p:nvPr/>
        </p:nvSpPr>
        <p:spPr>
          <a:xfrm>
            <a:off x="1396925" y="1735593"/>
            <a:ext cx="1798853" cy="761747"/>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gn="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71" name="TextBox 70"/>
          <p:cNvSpPr txBox="1"/>
          <p:nvPr/>
        </p:nvSpPr>
        <p:spPr>
          <a:xfrm>
            <a:off x="1395248" y="2743833"/>
            <a:ext cx="1798853" cy="761747"/>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gn="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72" name="TextBox 71"/>
          <p:cNvSpPr txBox="1"/>
          <p:nvPr/>
        </p:nvSpPr>
        <p:spPr>
          <a:xfrm>
            <a:off x="5560729" y="1292181"/>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03</a:t>
            </a:r>
          </a:p>
        </p:txBody>
      </p:sp>
      <p:sp>
        <p:nvSpPr>
          <p:cNvPr id="73" name="TextBox 72"/>
          <p:cNvSpPr txBox="1"/>
          <p:nvPr/>
        </p:nvSpPr>
        <p:spPr>
          <a:xfrm>
            <a:off x="5560729" y="2322776"/>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04</a:t>
            </a:r>
          </a:p>
        </p:txBody>
      </p:sp>
      <p:sp>
        <p:nvSpPr>
          <p:cNvPr id="74" name="TextBox 73"/>
          <p:cNvSpPr txBox="1"/>
          <p:nvPr/>
        </p:nvSpPr>
        <p:spPr>
          <a:xfrm>
            <a:off x="5560729" y="3339676"/>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05</a:t>
            </a:r>
          </a:p>
        </p:txBody>
      </p:sp>
      <p:sp>
        <p:nvSpPr>
          <p:cNvPr id="75" name="TextBox 74"/>
          <p:cNvSpPr txBox="1"/>
          <p:nvPr/>
        </p:nvSpPr>
        <p:spPr>
          <a:xfrm>
            <a:off x="3288791" y="1827954"/>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02</a:t>
            </a:r>
          </a:p>
        </p:txBody>
      </p:sp>
      <p:sp>
        <p:nvSpPr>
          <p:cNvPr id="76" name="TextBox 75"/>
          <p:cNvSpPr txBox="1"/>
          <p:nvPr/>
        </p:nvSpPr>
        <p:spPr>
          <a:xfrm>
            <a:off x="3292260" y="2831898"/>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01</a:t>
            </a:r>
          </a:p>
        </p:txBody>
      </p:sp>
    </p:spTree>
    <p:extLst>
      <p:ext uri="{BB962C8B-B14F-4D97-AF65-F5344CB8AC3E}">
        <p14:creationId xmlns:p14="http://schemas.microsoft.com/office/powerpoint/2010/main" val="3357964339"/>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 calcmode="lin" valueType="num">
                                      <p:cBhvr>
                                        <p:cTn id="47" dur="500" fill="hold"/>
                                        <p:tgtEl>
                                          <p:spTgt spid="76"/>
                                        </p:tgtEl>
                                        <p:attrNameLst>
                                          <p:attrName>ppt_w</p:attrName>
                                        </p:attrNameLst>
                                      </p:cBhvr>
                                      <p:tavLst>
                                        <p:tav tm="0">
                                          <p:val>
                                            <p:fltVal val="0"/>
                                          </p:val>
                                        </p:tav>
                                        <p:tav tm="100000">
                                          <p:val>
                                            <p:strVal val="#ppt_w"/>
                                          </p:val>
                                        </p:tav>
                                      </p:tavLst>
                                    </p:anim>
                                    <p:anim calcmode="lin" valueType="num">
                                      <p:cBhvr>
                                        <p:cTn id="48" dur="500" fill="hold"/>
                                        <p:tgtEl>
                                          <p:spTgt spid="76"/>
                                        </p:tgtEl>
                                        <p:attrNameLst>
                                          <p:attrName>ppt_h</p:attrName>
                                        </p:attrNameLst>
                                      </p:cBhvr>
                                      <p:tavLst>
                                        <p:tav tm="0">
                                          <p:val>
                                            <p:fltVal val="0"/>
                                          </p:val>
                                        </p:tav>
                                        <p:tav tm="100000">
                                          <p:val>
                                            <p:strVal val="#ppt_h"/>
                                          </p:val>
                                        </p:tav>
                                      </p:tavLst>
                                    </p:anim>
                                    <p:animEffect transition="in" filter="fade">
                                      <p:cBhvr>
                                        <p:cTn id="49" dur="500"/>
                                        <p:tgtEl>
                                          <p:spTgt spid="76"/>
                                        </p:tgtEl>
                                      </p:cBhvr>
                                    </p:animEffect>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cBhvr>
                                        <p:cTn id="53" dur="500" fill="hold"/>
                                        <p:tgtEl>
                                          <p:spTgt spid="75"/>
                                        </p:tgtEl>
                                        <p:attrNameLst>
                                          <p:attrName>ppt_w</p:attrName>
                                        </p:attrNameLst>
                                      </p:cBhvr>
                                      <p:tavLst>
                                        <p:tav tm="0">
                                          <p:val>
                                            <p:fltVal val="0"/>
                                          </p:val>
                                        </p:tav>
                                        <p:tav tm="100000">
                                          <p:val>
                                            <p:strVal val="#ppt_w"/>
                                          </p:val>
                                        </p:tav>
                                      </p:tavLst>
                                    </p:anim>
                                    <p:anim calcmode="lin" valueType="num">
                                      <p:cBhvr>
                                        <p:cTn id="54" dur="500" fill="hold"/>
                                        <p:tgtEl>
                                          <p:spTgt spid="75"/>
                                        </p:tgtEl>
                                        <p:attrNameLst>
                                          <p:attrName>ppt_h</p:attrName>
                                        </p:attrNameLst>
                                      </p:cBhvr>
                                      <p:tavLst>
                                        <p:tav tm="0">
                                          <p:val>
                                            <p:fltVal val="0"/>
                                          </p:val>
                                        </p:tav>
                                        <p:tav tm="100000">
                                          <p:val>
                                            <p:strVal val="#ppt_h"/>
                                          </p:val>
                                        </p:tav>
                                      </p:tavLst>
                                    </p:anim>
                                    <p:animEffect transition="in" filter="fade">
                                      <p:cBhvr>
                                        <p:cTn id="55" dur="500"/>
                                        <p:tgtEl>
                                          <p:spTgt spid="75"/>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500" fill="hold"/>
                                        <p:tgtEl>
                                          <p:spTgt spid="73"/>
                                        </p:tgtEl>
                                        <p:attrNameLst>
                                          <p:attrName>ppt_w</p:attrName>
                                        </p:attrNameLst>
                                      </p:cBhvr>
                                      <p:tavLst>
                                        <p:tav tm="0">
                                          <p:val>
                                            <p:fltVal val="0"/>
                                          </p:val>
                                        </p:tav>
                                        <p:tav tm="100000">
                                          <p:val>
                                            <p:strVal val="#ppt_w"/>
                                          </p:val>
                                        </p:tav>
                                      </p:tavLst>
                                    </p:anim>
                                    <p:anim calcmode="lin" valueType="num">
                                      <p:cBhvr>
                                        <p:cTn id="66" dur="500" fill="hold"/>
                                        <p:tgtEl>
                                          <p:spTgt spid="73"/>
                                        </p:tgtEl>
                                        <p:attrNameLst>
                                          <p:attrName>ppt_h</p:attrName>
                                        </p:attrNameLst>
                                      </p:cBhvr>
                                      <p:tavLst>
                                        <p:tav tm="0">
                                          <p:val>
                                            <p:fltVal val="0"/>
                                          </p:val>
                                        </p:tav>
                                        <p:tav tm="100000">
                                          <p:val>
                                            <p:strVal val="#ppt_h"/>
                                          </p:val>
                                        </p:tav>
                                      </p:tavLst>
                                    </p:anim>
                                    <p:animEffect transition="in" filter="fade">
                                      <p:cBhvr>
                                        <p:cTn id="67" dur="500"/>
                                        <p:tgtEl>
                                          <p:spTgt spid="73"/>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250"/>
                                        <p:tgtEl>
                                          <p:spTgt spid="70"/>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250"/>
                                        <p:tgtEl>
                                          <p:spTgt spid="71"/>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fade">
                                      <p:cBhvr>
                                        <p:cTn id="85" dur="250"/>
                                        <p:tgtEl>
                                          <p:spTgt spid="67"/>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250"/>
                                        <p:tgtEl>
                                          <p:spTgt spid="68"/>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250"/>
                                        <p:tgtEl>
                                          <p:spTgt spid="69"/>
                                        </p:tgtEl>
                                      </p:cBhvr>
                                    </p:animEffect>
                                  </p:childTnLst>
                                </p:cTn>
                              </p:par>
                            </p:childTnLst>
                          </p:cTn>
                        </p:par>
                        <p:par>
                          <p:cTn id="94" fill="hold">
                            <p:stCondLst>
                              <p:cond delay="10000"/>
                            </p:stCondLst>
                            <p:childTnLst>
                              <p:par>
                                <p:cTn id="95" presetID="26" presetClass="emph" presetSubtype="0" repeatCount="2000" fill="hold" grpId="1" nodeType="afterEffect">
                                  <p:stCondLst>
                                    <p:cond delay="0"/>
                                  </p:stCondLst>
                                  <p:childTnLst>
                                    <p:animEffect transition="out" filter="fade">
                                      <p:cBhvr>
                                        <p:cTn id="96" dur="250" tmFilter="0, 0; .2, .5; .8, .5; 1, 0"/>
                                        <p:tgtEl>
                                          <p:spTgt spid="70"/>
                                        </p:tgtEl>
                                      </p:cBhvr>
                                    </p:animEffect>
                                    <p:animScale>
                                      <p:cBhvr>
                                        <p:cTn id="97" dur="125" autoRev="1" fill="hold"/>
                                        <p:tgtEl>
                                          <p:spTgt spid="70"/>
                                        </p:tgtEl>
                                      </p:cBhvr>
                                      <p:by x="105000" y="105000"/>
                                    </p:animScale>
                                  </p:childTnLst>
                                </p:cTn>
                              </p:par>
                            </p:childTnLst>
                          </p:cTn>
                        </p:par>
                        <p:par>
                          <p:cTn id="98" fill="hold">
                            <p:stCondLst>
                              <p:cond delay="10500"/>
                            </p:stCondLst>
                            <p:childTnLst>
                              <p:par>
                                <p:cTn id="99" presetID="26" presetClass="emph" presetSubtype="0" repeatCount="2000" fill="hold" grpId="1" nodeType="afterEffect">
                                  <p:stCondLst>
                                    <p:cond delay="0"/>
                                  </p:stCondLst>
                                  <p:childTnLst>
                                    <p:animEffect transition="out" filter="fade">
                                      <p:cBhvr>
                                        <p:cTn id="100" dur="250" tmFilter="0, 0; .2, .5; .8, .5; 1, 0"/>
                                        <p:tgtEl>
                                          <p:spTgt spid="71"/>
                                        </p:tgtEl>
                                      </p:cBhvr>
                                    </p:animEffect>
                                    <p:animScale>
                                      <p:cBhvr>
                                        <p:cTn id="101" dur="125" autoRev="1" fill="hold"/>
                                        <p:tgtEl>
                                          <p:spTgt spid="71"/>
                                        </p:tgtEl>
                                      </p:cBhvr>
                                      <p:by x="105000" y="105000"/>
                                    </p:animScale>
                                  </p:childTnLst>
                                </p:cTn>
                              </p:par>
                            </p:childTnLst>
                          </p:cTn>
                        </p:par>
                        <p:par>
                          <p:cTn id="102" fill="hold">
                            <p:stCondLst>
                              <p:cond delay="11000"/>
                            </p:stCondLst>
                            <p:childTnLst>
                              <p:par>
                                <p:cTn id="103" presetID="26" presetClass="emph" presetSubtype="0" repeatCount="2000" fill="hold" grpId="1" nodeType="afterEffect">
                                  <p:stCondLst>
                                    <p:cond delay="0"/>
                                  </p:stCondLst>
                                  <p:childTnLst>
                                    <p:animEffect transition="out" filter="fade">
                                      <p:cBhvr>
                                        <p:cTn id="104" dur="250" tmFilter="0, 0; .2, .5; .8, .5; 1, 0"/>
                                        <p:tgtEl>
                                          <p:spTgt spid="67"/>
                                        </p:tgtEl>
                                      </p:cBhvr>
                                    </p:animEffect>
                                    <p:animScale>
                                      <p:cBhvr>
                                        <p:cTn id="105" dur="125" autoRev="1" fill="hold"/>
                                        <p:tgtEl>
                                          <p:spTgt spid="67"/>
                                        </p:tgtEl>
                                      </p:cBhvr>
                                      <p:by x="105000" y="105000"/>
                                    </p:animScale>
                                  </p:childTnLst>
                                </p:cTn>
                              </p:par>
                            </p:childTnLst>
                          </p:cTn>
                        </p:par>
                        <p:par>
                          <p:cTn id="106" fill="hold">
                            <p:stCondLst>
                              <p:cond delay="11500"/>
                            </p:stCondLst>
                            <p:childTnLst>
                              <p:par>
                                <p:cTn id="107" presetID="26" presetClass="emph" presetSubtype="0" repeatCount="2000" fill="hold" grpId="1" nodeType="afterEffect">
                                  <p:stCondLst>
                                    <p:cond delay="0"/>
                                  </p:stCondLst>
                                  <p:childTnLst>
                                    <p:animEffect transition="out" filter="fade">
                                      <p:cBhvr>
                                        <p:cTn id="108" dur="250" tmFilter="0, 0; .2, .5; .8, .5; 1, 0"/>
                                        <p:tgtEl>
                                          <p:spTgt spid="68"/>
                                        </p:tgtEl>
                                      </p:cBhvr>
                                    </p:animEffect>
                                    <p:animScale>
                                      <p:cBhvr>
                                        <p:cTn id="109" dur="125" autoRev="1" fill="hold"/>
                                        <p:tgtEl>
                                          <p:spTgt spid="68"/>
                                        </p:tgtEl>
                                      </p:cBhvr>
                                      <p:by x="105000" y="105000"/>
                                    </p:animScale>
                                  </p:childTnLst>
                                </p:cTn>
                              </p:par>
                            </p:childTnLst>
                          </p:cTn>
                        </p:par>
                        <p:par>
                          <p:cTn id="110" fill="hold">
                            <p:stCondLst>
                              <p:cond delay="12000"/>
                            </p:stCondLst>
                            <p:childTnLst>
                              <p:par>
                                <p:cTn id="111" presetID="26" presetClass="emph" presetSubtype="0" repeatCount="2000" fill="hold" grpId="1" nodeType="afterEffect">
                                  <p:stCondLst>
                                    <p:cond delay="0"/>
                                  </p:stCondLst>
                                  <p:childTnLst>
                                    <p:animEffect transition="out" filter="fade">
                                      <p:cBhvr>
                                        <p:cTn id="112" dur="250" tmFilter="0, 0; .2, .5; .8, .5; 1, 0"/>
                                        <p:tgtEl>
                                          <p:spTgt spid="69"/>
                                        </p:tgtEl>
                                      </p:cBhvr>
                                    </p:animEffect>
                                    <p:animScale>
                                      <p:cBhvr>
                                        <p:cTn id="113" dur="125" autoRev="1" fill="hold"/>
                                        <p:tgtEl>
                                          <p:spTgt spid="6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7" grpId="1"/>
      <p:bldP spid="68" grpId="0"/>
      <p:bldP spid="68" grpId="1"/>
      <p:bldP spid="69" grpId="0"/>
      <p:bldP spid="69" grpId="1"/>
      <p:bldP spid="70" grpId="0"/>
      <p:bldP spid="70" grpId="1"/>
      <p:bldP spid="71" grpId="0"/>
      <p:bldP spid="71" grpId="1"/>
      <p:bldP spid="72" grpId="0"/>
      <p:bldP spid="73" grpId="0"/>
      <p:bldP spid="74" grpId="0"/>
      <p:bldP spid="75" grpId="0"/>
      <p:bldP spid="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2"/>
          <p:cNvSpPr txBox="1">
            <a:spLocks noChangeArrowheads="1"/>
          </p:cNvSpPr>
          <p:nvPr/>
        </p:nvSpPr>
        <p:spPr bwMode="auto">
          <a:xfrm>
            <a:off x="3658930" y="455083"/>
            <a:ext cx="1826141" cy="338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600" dirty="0">
                <a:solidFill>
                  <a:schemeClr val="accent1"/>
                </a:solidFill>
                <a:latin typeface="微软雅黑" panose="020B0503020204020204" pitchFamily="34" charset="-122"/>
                <a:ea typeface="微软雅黑" panose="020B0503020204020204" pitchFamily="34" charset="-122"/>
              </a:rPr>
              <a:t>标题文本</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3" name="Text Box 43"/>
          <p:cNvSpPr txBox="1">
            <a:spLocks noChangeArrowheads="1"/>
          </p:cNvSpPr>
          <p:nvPr/>
        </p:nvSpPr>
        <p:spPr bwMode="auto">
          <a:xfrm>
            <a:off x="3511353" y="732981"/>
            <a:ext cx="2113079" cy="215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This is a good space for a short subtitle</a:t>
            </a:r>
          </a:p>
        </p:txBody>
      </p:sp>
      <p:sp>
        <p:nvSpPr>
          <p:cNvPr id="4" name="淘宝店chenying0907 3"/>
          <p:cNvSpPr/>
          <p:nvPr/>
        </p:nvSpPr>
        <p:spPr>
          <a:xfrm>
            <a:off x="1176113" y="1348741"/>
            <a:ext cx="5193210" cy="2448651"/>
          </a:xfrm>
          <a:prstGeom prst="rect">
            <a:avLst/>
          </a:prstGeom>
          <a:blipFill dpi="0" rotWithShape="1">
            <a:blip r:embed="rId3"/>
            <a:srcRect/>
            <a:stretch>
              <a:fillRect l="6" t="-19523" r="6" b="-195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店chenying0907 4"/>
          <p:cNvSpPr/>
          <p:nvPr/>
        </p:nvSpPr>
        <p:spPr>
          <a:xfrm>
            <a:off x="6372200" y="1348408"/>
            <a:ext cx="2771800" cy="2448651"/>
          </a:xfrm>
          <a:prstGeom prst="rect">
            <a:avLst/>
          </a:prstGeom>
          <a:solidFill>
            <a:schemeClr val="accent1">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7" name="Line 9"/>
          <p:cNvSpPr>
            <a:spLocks noChangeShapeType="1"/>
          </p:cNvSpPr>
          <p:nvPr/>
        </p:nvSpPr>
        <p:spPr bwMode="auto">
          <a:xfrm flipV="1">
            <a:off x="6372200" y="3797057"/>
            <a:ext cx="0" cy="795877"/>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Rectangle 24"/>
          <p:cNvSpPr>
            <a:spLocks noChangeArrowheads="1"/>
          </p:cNvSpPr>
          <p:nvPr/>
        </p:nvSpPr>
        <p:spPr bwMode="auto">
          <a:xfrm>
            <a:off x="4788025" y="3942052"/>
            <a:ext cx="1422297" cy="15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a:solidFill>
                  <a:srgbClr val="FFFFFF">
                    <a:lumMod val="50000"/>
                  </a:srgbClr>
                </a:solidFill>
              </a:rPr>
              <a:t>TOPIC HEADER HERE</a:t>
            </a:r>
          </a:p>
        </p:txBody>
      </p:sp>
      <p:sp>
        <p:nvSpPr>
          <p:cNvPr id="9" name="淘宝店chenying0907 8"/>
          <p:cNvSpPr/>
          <p:nvPr/>
        </p:nvSpPr>
        <p:spPr>
          <a:xfrm>
            <a:off x="3413948" y="4149600"/>
            <a:ext cx="2797139"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0" name="Rectangle 24"/>
          <p:cNvSpPr>
            <a:spLocks noChangeArrowheads="1"/>
          </p:cNvSpPr>
          <p:nvPr/>
        </p:nvSpPr>
        <p:spPr bwMode="auto">
          <a:xfrm>
            <a:off x="7161778" y="2443202"/>
            <a:ext cx="1307054" cy="15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a:solidFill>
                  <a:schemeClr val="bg1"/>
                </a:solidFill>
              </a:rPr>
              <a:t>TOPIC HEADER HERE</a:t>
            </a:r>
          </a:p>
        </p:txBody>
      </p:sp>
      <p:sp>
        <p:nvSpPr>
          <p:cNvPr id="11" name="淘宝店chenying0907 10"/>
          <p:cNvSpPr/>
          <p:nvPr/>
        </p:nvSpPr>
        <p:spPr>
          <a:xfrm>
            <a:off x="7062168" y="2650749"/>
            <a:ext cx="1506276" cy="7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endParaRPr lang="zh-CN" altLang="en-US" sz="800" dirty="0">
              <a:solidFill>
                <a:schemeClr val="bg1"/>
              </a:solidFill>
            </a:endParaRPr>
          </a:p>
        </p:txBody>
      </p:sp>
      <p:sp>
        <p:nvSpPr>
          <p:cNvPr id="12" name="淘宝店chenying0907 103"/>
          <p:cNvSpPr>
            <a:spLocks noEditPoints="1"/>
          </p:cNvSpPr>
          <p:nvPr/>
        </p:nvSpPr>
        <p:spPr bwMode="auto">
          <a:xfrm>
            <a:off x="7644248" y="1975672"/>
            <a:ext cx="342115" cy="280443"/>
          </a:xfrm>
          <a:custGeom>
            <a:avLst/>
            <a:gdLst>
              <a:gd name="T0" fmla="*/ 317 w 332"/>
              <a:gd name="T1" fmla="*/ 227 h 272"/>
              <a:gd name="T2" fmla="*/ 198 w 332"/>
              <a:gd name="T3" fmla="*/ 227 h 272"/>
              <a:gd name="T4" fmla="*/ 294 w 332"/>
              <a:gd name="T5" fmla="*/ 212 h 272"/>
              <a:gd name="T6" fmla="*/ 302 w 332"/>
              <a:gd name="T7" fmla="*/ 204 h 272"/>
              <a:gd name="T8" fmla="*/ 302 w 332"/>
              <a:gd name="T9" fmla="*/ 53 h 272"/>
              <a:gd name="T10" fmla="*/ 317 w 332"/>
              <a:gd name="T11" fmla="*/ 53 h 272"/>
              <a:gd name="T12" fmla="*/ 317 w 332"/>
              <a:gd name="T13" fmla="*/ 227 h 272"/>
              <a:gd name="T14" fmla="*/ 174 w 332"/>
              <a:gd name="T15" fmla="*/ 224 h 272"/>
              <a:gd name="T16" fmla="*/ 174 w 332"/>
              <a:gd name="T17" fmla="*/ 48 h 272"/>
              <a:gd name="T18" fmla="*/ 287 w 332"/>
              <a:gd name="T19" fmla="*/ 15 h 272"/>
              <a:gd name="T20" fmla="*/ 287 w 332"/>
              <a:gd name="T21" fmla="*/ 197 h 272"/>
              <a:gd name="T22" fmla="*/ 174 w 332"/>
              <a:gd name="T23" fmla="*/ 224 h 272"/>
              <a:gd name="T24" fmla="*/ 158 w 332"/>
              <a:gd name="T25" fmla="*/ 224 h 272"/>
              <a:gd name="T26" fmla="*/ 45 w 332"/>
              <a:gd name="T27" fmla="*/ 197 h 272"/>
              <a:gd name="T28" fmla="*/ 45 w 332"/>
              <a:gd name="T29" fmla="*/ 15 h 272"/>
              <a:gd name="T30" fmla="*/ 158 w 332"/>
              <a:gd name="T31" fmla="*/ 48 h 272"/>
              <a:gd name="T32" fmla="*/ 158 w 332"/>
              <a:gd name="T33" fmla="*/ 224 h 272"/>
              <a:gd name="T34" fmla="*/ 15 w 332"/>
              <a:gd name="T35" fmla="*/ 227 h 272"/>
              <a:gd name="T36" fmla="*/ 15 w 332"/>
              <a:gd name="T37" fmla="*/ 53 h 272"/>
              <a:gd name="T38" fmla="*/ 30 w 332"/>
              <a:gd name="T39" fmla="*/ 53 h 272"/>
              <a:gd name="T40" fmla="*/ 30 w 332"/>
              <a:gd name="T41" fmla="*/ 204 h 272"/>
              <a:gd name="T42" fmla="*/ 37 w 332"/>
              <a:gd name="T43" fmla="*/ 212 h 272"/>
              <a:gd name="T44" fmla="*/ 134 w 332"/>
              <a:gd name="T45" fmla="*/ 227 h 272"/>
              <a:gd name="T46" fmla="*/ 15 w 332"/>
              <a:gd name="T47" fmla="*/ 227 h 272"/>
              <a:gd name="T48" fmla="*/ 317 w 332"/>
              <a:gd name="T49" fmla="*/ 38 h 272"/>
              <a:gd name="T50" fmla="*/ 302 w 332"/>
              <a:gd name="T51" fmla="*/ 38 h 272"/>
              <a:gd name="T52" fmla="*/ 302 w 332"/>
              <a:gd name="T53" fmla="*/ 7 h 272"/>
              <a:gd name="T54" fmla="*/ 294 w 332"/>
              <a:gd name="T55" fmla="*/ 0 h 272"/>
              <a:gd name="T56" fmla="*/ 166 w 332"/>
              <a:gd name="T57" fmla="*/ 34 h 272"/>
              <a:gd name="T58" fmla="*/ 37 w 332"/>
              <a:gd name="T59" fmla="*/ 0 h 272"/>
              <a:gd name="T60" fmla="*/ 30 w 332"/>
              <a:gd name="T61" fmla="*/ 7 h 272"/>
              <a:gd name="T62" fmla="*/ 30 w 332"/>
              <a:gd name="T63" fmla="*/ 38 h 272"/>
              <a:gd name="T64" fmla="*/ 15 w 332"/>
              <a:gd name="T65" fmla="*/ 38 h 272"/>
              <a:gd name="T66" fmla="*/ 0 w 332"/>
              <a:gd name="T67" fmla="*/ 53 h 272"/>
              <a:gd name="T68" fmla="*/ 0 w 332"/>
              <a:gd name="T69" fmla="*/ 242 h 272"/>
              <a:gd name="T70" fmla="*/ 15 w 332"/>
              <a:gd name="T71" fmla="*/ 257 h 272"/>
              <a:gd name="T72" fmla="*/ 143 w 332"/>
              <a:gd name="T73" fmla="*/ 257 h 272"/>
              <a:gd name="T74" fmla="*/ 158 w 332"/>
              <a:gd name="T75" fmla="*/ 272 h 272"/>
              <a:gd name="T76" fmla="*/ 174 w 332"/>
              <a:gd name="T77" fmla="*/ 272 h 272"/>
              <a:gd name="T78" fmla="*/ 189 w 332"/>
              <a:gd name="T79" fmla="*/ 257 h 272"/>
              <a:gd name="T80" fmla="*/ 317 w 332"/>
              <a:gd name="T81" fmla="*/ 257 h 272"/>
              <a:gd name="T82" fmla="*/ 332 w 332"/>
              <a:gd name="T83" fmla="*/ 242 h 272"/>
              <a:gd name="T84" fmla="*/ 332 w 332"/>
              <a:gd name="T85" fmla="*/ 53 h 272"/>
              <a:gd name="T86" fmla="*/ 317 w 332"/>
              <a:gd name="T87" fmla="*/ 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2" h="272">
                <a:moveTo>
                  <a:pt x="317" y="227"/>
                </a:moveTo>
                <a:cubicBezTo>
                  <a:pt x="198" y="227"/>
                  <a:pt x="198" y="227"/>
                  <a:pt x="198" y="227"/>
                </a:cubicBezTo>
                <a:cubicBezTo>
                  <a:pt x="230" y="212"/>
                  <a:pt x="273" y="212"/>
                  <a:pt x="294" y="212"/>
                </a:cubicBezTo>
                <a:cubicBezTo>
                  <a:pt x="299" y="212"/>
                  <a:pt x="302" y="208"/>
                  <a:pt x="302" y="204"/>
                </a:cubicBezTo>
                <a:cubicBezTo>
                  <a:pt x="302" y="53"/>
                  <a:pt x="302" y="53"/>
                  <a:pt x="302" y="53"/>
                </a:cubicBezTo>
                <a:cubicBezTo>
                  <a:pt x="317" y="53"/>
                  <a:pt x="317" y="53"/>
                  <a:pt x="317" y="53"/>
                </a:cubicBezTo>
                <a:cubicBezTo>
                  <a:pt x="317" y="227"/>
                  <a:pt x="317" y="227"/>
                  <a:pt x="317" y="227"/>
                </a:cubicBezTo>
                <a:close/>
                <a:moveTo>
                  <a:pt x="174" y="224"/>
                </a:moveTo>
                <a:cubicBezTo>
                  <a:pt x="174" y="48"/>
                  <a:pt x="174" y="48"/>
                  <a:pt x="174" y="48"/>
                </a:cubicBezTo>
                <a:cubicBezTo>
                  <a:pt x="200" y="18"/>
                  <a:pt x="256" y="15"/>
                  <a:pt x="287" y="15"/>
                </a:cubicBezTo>
                <a:cubicBezTo>
                  <a:pt x="287" y="197"/>
                  <a:pt x="287" y="197"/>
                  <a:pt x="287" y="197"/>
                </a:cubicBezTo>
                <a:cubicBezTo>
                  <a:pt x="258" y="197"/>
                  <a:pt x="206" y="199"/>
                  <a:pt x="174" y="224"/>
                </a:cubicBezTo>
                <a:close/>
                <a:moveTo>
                  <a:pt x="158" y="224"/>
                </a:moveTo>
                <a:cubicBezTo>
                  <a:pt x="126" y="199"/>
                  <a:pt x="74" y="197"/>
                  <a:pt x="45" y="197"/>
                </a:cubicBezTo>
                <a:cubicBezTo>
                  <a:pt x="45" y="15"/>
                  <a:pt x="45" y="15"/>
                  <a:pt x="45" y="15"/>
                </a:cubicBezTo>
                <a:cubicBezTo>
                  <a:pt x="76" y="15"/>
                  <a:pt x="132" y="18"/>
                  <a:pt x="158" y="48"/>
                </a:cubicBezTo>
                <a:cubicBezTo>
                  <a:pt x="158" y="224"/>
                  <a:pt x="158" y="224"/>
                  <a:pt x="158" y="224"/>
                </a:cubicBezTo>
                <a:close/>
                <a:moveTo>
                  <a:pt x="15" y="227"/>
                </a:moveTo>
                <a:cubicBezTo>
                  <a:pt x="15" y="53"/>
                  <a:pt x="15" y="53"/>
                  <a:pt x="15" y="53"/>
                </a:cubicBezTo>
                <a:cubicBezTo>
                  <a:pt x="30" y="53"/>
                  <a:pt x="30" y="53"/>
                  <a:pt x="30" y="53"/>
                </a:cubicBezTo>
                <a:cubicBezTo>
                  <a:pt x="30" y="204"/>
                  <a:pt x="30" y="204"/>
                  <a:pt x="30" y="204"/>
                </a:cubicBezTo>
                <a:cubicBezTo>
                  <a:pt x="30" y="208"/>
                  <a:pt x="33" y="212"/>
                  <a:pt x="37" y="212"/>
                </a:cubicBezTo>
                <a:cubicBezTo>
                  <a:pt x="59" y="212"/>
                  <a:pt x="102" y="212"/>
                  <a:pt x="134" y="227"/>
                </a:cubicBezTo>
                <a:cubicBezTo>
                  <a:pt x="15" y="227"/>
                  <a:pt x="15" y="227"/>
                  <a:pt x="15" y="227"/>
                </a:cubicBezTo>
                <a:close/>
                <a:moveTo>
                  <a:pt x="317" y="38"/>
                </a:moveTo>
                <a:cubicBezTo>
                  <a:pt x="302" y="38"/>
                  <a:pt x="302" y="38"/>
                  <a:pt x="302" y="38"/>
                </a:cubicBezTo>
                <a:cubicBezTo>
                  <a:pt x="302" y="7"/>
                  <a:pt x="302" y="7"/>
                  <a:pt x="302" y="7"/>
                </a:cubicBezTo>
                <a:cubicBezTo>
                  <a:pt x="302" y="3"/>
                  <a:pt x="299" y="0"/>
                  <a:pt x="294" y="0"/>
                </a:cubicBezTo>
                <a:cubicBezTo>
                  <a:pt x="266" y="0"/>
                  <a:pt x="201" y="0"/>
                  <a:pt x="166" y="34"/>
                </a:cubicBezTo>
                <a:cubicBezTo>
                  <a:pt x="131" y="0"/>
                  <a:pt x="66" y="0"/>
                  <a:pt x="37" y="0"/>
                </a:cubicBezTo>
                <a:cubicBezTo>
                  <a:pt x="33" y="0"/>
                  <a:pt x="30" y="3"/>
                  <a:pt x="30" y="7"/>
                </a:cubicBezTo>
                <a:cubicBezTo>
                  <a:pt x="30" y="38"/>
                  <a:pt x="30" y="38"/>
                  <a:pt x="30" y="38"/>
                </a:cubicBezTo>
                <a:cubicBezTo>
                  <a:pt x="15" y="38"/>
                  <a:pt x="15" y="38"/>
                  <a:pt x="15" y="38"/>
                </a:cubicBezTo>
                <a:cubicBezTo>
                  <a:pt x="6" y="38"/>
                  <a:pt x="0" y="44"/>
                  <a:pt x="0" y="53"/>
                </a:cubicBezTo>
                <a:cubicBezTo>
                  <a:pt x="0" y="242"/>
                  <a:pt x="0" y="242"/>
                  <a:pt x="0" y="242"/>
                </a:cubicBezTo>
                <a:cubicBezTo>
                  <a:pt x="0" y="250"/>
                  <a:pt x="6" y="257"/>
                  <a:pt x="15" y="257"/>
                </a:cubicBezTo>
                <a:cubicBezTo>
                  <a:pt x="143" y="257"/>
                  <a:pt x="143" y="257"/>
                  <a:pt x="143" y="257"/>
                </a:cubicBezTo>
                <a:cubicBezTo>
                  <a:pt x="143" y="265"/>
                  <a:pt x="150" y="272"/>
                  <a:pt x="158" y="272"/>
                </a:cubicBezTo>
                <a:cubicBezTo>
                  <a:pt x="174" y="272"/>
                  <a:pt x="174" y="272"/>
                  <a:pt x="174" y="272"/>
                </a:cubicBezTo>
                <a:cubicBezTo>
                  <a:pt x="182" y="272"/>
                  <a:pt x="189" y="265"/>
                  <a:pt x="189" y="257"/>
                </a:cubicBezTo>
                <a:cubicBezTo>
                  <a:pt x="317" y="257"/>
                  <a:pt x="317" y="257"/>
                  <a:pt x="317" y="257"/>
                </a:cubicBezTo>
                <a:cubicBezTo>
                  <a:pt x="326" y="257"/>
                  <a:pt x="332" y="250"/>
                  <a:pt x="332" y="242"/>
                </a:cubicBezTo>
                <a:cubicBezTo>
                  <a:pt x="332" y="53"/>
                  <a:pt x="332" y="53"/>
                  <a:pt x="332" y="53"/>
                </a:cubicBezTo>
                <a:cubicBezTo>
                  <a:pt x="332" y="44"/>
                  <a:pt x="326" y="38"/>
                  <a:pt x="317" y="38"/>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3" name="淘宝店chenying0907 4">
            <a:extLst>
              <a:ext uri="{FF2B5EF4-FFF2-40B4-BE49-F238E27FC236}">
                <a16:creationId xmlns:a16="http://schemas.microsoft.com/office/drawing/2014/main" id="{B7418CEA-DFCF-47E3-BDFE-741981E36931}"/>
              </a:ext>
            </a:extLst>
          </p:cNvPr>
          <p:cNvSpPr/>
          <p:nvPr/>
        </p:nvSpPr>
        <p:spPr>
          <a:xfrm>
            <a:off x="0" y="1348408"/>
            <a:ext cx="1173236" cy="2448651"/>
          </a:xfrm>
          <a:prstGeom prst="rect">
            <a:avLst/>
          </a:prstGeom>
          <a:solidFill>
            <a:schemeClr val="accent1">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Tree>
    <p:extLst>
      <p:ext uri="{BB962C8B-B14F-4D97-AF65-F5344CB8AC3E}">
        <p14:creationId xmlns:p14="http://schemas.microsoft.com/office/powerpoint/2010/main" val="298207606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750"/>
                                        <p:tgtEl>
                                          <p:spTgt spid="13"/>
                                        </p:tgtEl>
                                      </p:cBhvr>
                                    </p:animEffect>
                                  </p:childTnLst>
                                </p:cTn>
                              </p:par>
                            </p:childTnLst>
                          </p:cTn>
                        </p:par>
                        <p:par>
                          <p:cTn id="8" fill="hold">
                            <p:stCondLst>
                              <p:cond delay="750"/>
                            </p:stCondLst>
                            <p:childTnLst>
                              <p:par>
                                <p:cTn id="9" presetID="16" presetClass="entr" presetSubtype="37"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750"/>
                                        <p:tgtEl>
                                          <p:spTgt spid="4"/>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750"/>
                                        <p:tgtEl>
                                          <p:spTgt spid="5"/>
                                        </p:tgtEl>
                                      </p:cBhvr>
                                    </p:animEffect>
                                  </p:childTnLst>
                                </p:cTn>
                              </p:par>
                            </p:childTnLst>
                          </p:cTn>
                        </p:par>
                        <p:par>
                          <p:cTn id="16" fill="hold">
                            <p:stCondLst>
                              <p:cond delay="225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anim calcmode="lin" valueType="num">
                                      <p:cBhvr>
                                        <p:cTn id="20" dur="750" fill="hold"/>
                                        <p:tgtEl>
                                          <p:spTgt spid="10"/>
                                        </p:tgtEl>
                                        <p:attrNameLst>
                                          <p:attrName>ppt_x</p:attrName>
                                        </p:attrNameLst>
                                      </p:cBhvr>
                                      <p:tavLst>
                                        <p:tav tm="0">
                                          <p:val>
                                            <p:strVal val="#ppt_x"/>
                                          </p:val>
                                        </p:tav>
                                        <p:tav tm="100000">
                                          <p:val>
                                            <p:strVal val="#ppt_x"/>
                                          </p:val>
                                        </p:tav>
                                      </p:tavLst>
                                    </p:anim>
                                    <p:anim calcmode="lin" valueType="num">
                                      <p:cBhvr>
                                        <p:cTn id="21" dur="75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750"/>
                                        <p:tgtEl>
                                          <p:spTgt spid="11"/>
                                        </p:tgtEl>
                                      </p:cBhvr>
                                    </p:animEffect>
                                    <p:anim calcmode="lin" valueType="num">
                                      <p:cBhvr>
                                        <p:cTn id="25" dur="750" fill="hold"/>
                                        <p:tgtEl>
                                          <p:spTgt spid="11"/>
                                        </p:tgtEl>
                                        <p:attrNameLst>
                                          <p:attrName>ppt_x</p:attrName>
                                        </p:attrNameLst>
                                      </p:cBhvr>
                                      <p:tavLst>
                                        <p:tav tm="0">
                                          <p:val>
                                            <p:strVal val="#ppt_x"/>
                                          </p:val>
                                        </p:tav>
                                        <p:tav tm="100000">
                                          <p:val>
                                            <p:strVal val="#ppt_x"/>
                                          </p:val>
                                        </p:tav>
                                      </p:tavLst>
                                    </p:anim>
                                    <p:anim calcmode="lin" valueType="num">
                                      <p:cBhvr>
                                        <p:cTn id="26" dur="750" fill="hold"/>
                                        <p:tgtEl>
                                          <p:spTgt spid="11"/>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750"/>
                                        <p:tgtEl>
                                          <p:spTgt spid="12"/>
                                        </p:tgtEl>
                                      </p:cBhvr>
                                    </p:animEffect>
                                    <p:anim calcmode="lin" valueType="num">
                                      <p:cBhvr>
                                        <p:cTn id="30" dur="750" fill="hold"/>
                                        <p:tgtEl>
                                          <p:spTgt spid="12"/>
                                        </p:tgtEl>
                                        <p:attrNameLst>
                                          <p:attrName>ppt_x</p:attrName>
                                        </p:attrNameLst>
                                      </p:cBhvr>
                                      <p:tavLst>
                                        <p:tav tm="0">
                                          <p:val>
                                            <p:strVal val="#ppt_x"/>
                                          </p:val>
                                        </p:tav>
                                        <p:tav tm="100000">
                                          <p:val>
                                            <p:strVal val="#ppt_x"/>
                                          </p:val>
                                        </p:tav>
                                      </p:tavLst>
                                    </p:anim>
                                    <p:anim calcmode="lin" valueType="num">
                                      <p:cBhvr>
                                        <p:cTn id="31" dur="75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750"/>
                                        <p:tgtEl>
                                          <p:spTgt spid="7"/>
                                        </p:tgtEl>
                                      </p:cBhvr>
                                    </p:animEffect>
                                  </p:childTnLst>
                                </p:cTn>
                              </p:par>
                            </p:childTnLst>
                          </p:cTn>
                        </p:par>
                        <p:par>
                          <p:cTn id="36" fill="hold">
                            <p:stCondLst>
                              <p:cond delay="3750"/>
                            </p:stCondLst>
                            <p:childTnLst>
                              <p:par>
                                <p:cTn id="37" presetID="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p:bldP spid="9" grpId="0"/>
      <p:bldP spid="10" grpId="0"/>
      <p:bldP spid="11" grpId="0"/>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680677">
            <a:off x="-77634" y="1158438"/>
            <a:ext cx="7205165" cy="2674296"/>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1" fmla="*/ 1611 w 2895"/>
              <a:gd name="connsiteY0-2" fmla="*/ 694 h 1082"/>
              <a:gd name="connsiteX1-3" fmla="*/ 1740 w 2895"/>
              <a:gd name="connsiteY1-4" fmla="*/ 588 h 1082"/>
              <a:gd name="connsiteX2-5" fmla="*/ 2389 w 2895"/>
              <a:gd name="connsiteY2-6" fmla="*/ 402 h 1082"/>
              <a:gd name="connsiteX3-7" fmla="*/ 2895 w 2895"/>
              <a:gd name="connsiteY3-8" fmla="*/ 415 h 1082"/>
              <a:gd name="connsiteX4-9" fmla="*/ 2878 w 2895"/>
              <a:gd name="connsiteY4-10" fmla="*/ 424 h 1082"/>
              <a:gd name="connsiteX5-11" fmla="*/ 2878 w 2895"/>
              <a:gd name="connsiteY5-12" fmla="*/ 424 h 1082"/>
              <a:gd name="connsiteX6-13" fmla="*/ 2449 w 2895"/>
              <a:gd name="connsiteY6-14" fmla="*/ 382 h 1082"/>
              <a:gd name="connsiteX7-15" fmla="*/ 2801 w 2895"/>
              <a:gd name="connsiteY7-16" fmla="*/ 0 h 1082"/>
              <a:gd name="connsiteX8-17" fmla="*/ 2474 w 2895"/>
              <a:gd name="connsiteY8-18" fmla="*/ 344 h 1082"/>
              <a:gd name="connsiteX9-19" fmla="*/ 2137 w 2895"/>
              <a:gd name="connsiteY9-20" fmla="*/ 312 h 1082"/>
              <a:gd name="connsiteX10-21" fmla="*/ 1711 w 2895"/>
              <a:gd name="connsiteY10-22" fmla="*/ 545 h 1082"/>
              <a:gd name="connsiteX11-23" fmla="*/ 1609 w 2895"/>
              <a:gd name="connsiteY11-24" fmla="*/ 619 h 1082"/>
              <a:gd name="connsiteX12-25" fmla="*/ 1353 w 2895"/>
              <a:gd name="connsiteY12-26" fmla="*/ 675 h 1082"/>
              <a:gd name="connsiteX13-27" fmla="*/ 893 w 2895"/>
              <a:gd name="connsiteY13-28" fmla="*/ 585 h 1082"/>
              <a:gd name="connsiteX14-29" fmla="*/ 6 w 2895"/>
              <a:gd name="connsiteY14-30" fmla="*/ 676 h 1082"/>
              <a:gd name="connsiteX15-31" fmla="*/ 0 w 2895"/>
              <a:gd name="connsiteY15-32" fmla="*/ 681 h 1082"/>
              <a:gd name="connsiteX16-33" fmla="*/ 0 w 2895"/>
              <a:gd name="connsiteY16-34" fmla="*/ 1070 h 1082"/>
              <a:gd name="connsiteX17-35" fmla="*/ 56 w 2895"/>
              <a:gd name="connsiteY17-36" fmla="*/ 908 h 1082"/>
              <a:gd name="connsiteX18-37" fmla="*/ 325 w 2895"/>
              <a:gd name="connsiteY18-38" fmla="*/ 673 h 1082"/>
              <a:gd name="connsiteX19-39" fmla="*/ 973 w 2895"/>
              <a:gd name="connsiteY19-40" fmla="*/ 702 h 1082"/>
              <a:gd name="connsiteX20-41" fmla="*/ 1294 w 2895"/>
              <a:gd name="connsiteY20-42" fmla="*/ 896 h 1082"/>
              <a:gd name="connsiteX21-43" fmla="*/ 1550 w 2895"/>
              <a:gd name="connsiteY21-44" fmla="*/ 906 h 1082"/>
              <a:gd name="connsiteX22-45" fmla="*/ 1647 w 2895"/>
              <a:gd name="connsiteY22-46" fmla="*/ 1021 h 1082"/>
              <a:gd name="connsiteX23-47" fmla="*/ 1850 w 2895"/>
              <a:gd name="connsiteY23-48" fmla="*/ 1065 h 1082"/>
              <a:gd name="connsiteX24-49" fmla="*/ 1594 w 2895"/>
              <a:gd name="connsiteY24-50" fmla="*/ 892 h 1082"/>
              <a:gd name="connsiteX25-51" fmla="*/ 1752 w 2895"/>
              <a:gd name="connsiteY25-52" fmla="*/ 953 h 1082"/>
              <a:gd name="connsiteX26-53" fmla="*/ 2137 w 2895"/>
              <a:gd name="connsiteY26-54" fmla="*/ 855 h 1082"/>
              <a:gd name="connsiteX27-55" fmla="*/ 1744 w 2895"/>
              <a:gd name="connsiteY27-56" fmla="*/ 913 h 1082"/>
              <a:gd name="connsiteX28-57" fmla="*/ 1617 w 2895"/>
              <a:gd name="connsiteY28-58" fmla="*/ 837 h 1082"/>
              <a:gd name="connsiteX29-59" fmla="*/ 1456 w 2895"/>
              <a:gd name="connsiteY29-60" fmla="*/ 829 h 1082"/>
              <a:gd name="connsiteX30-61" fmla="*/ 954 w 2895"/>
              <a:gd name="connsiteY30-62" fmla="*/ 697 h 1082"/>
              <a:gd name="connsiteX31-63" fmla="*/ 1611 w 2895"/>
              <a:gd name="connsiteY31-64" fmla="*/ 694 h 1082"/>
              <a:gd name="connsiteX0-65" fmla="*/ 1611 w 2895"/>
              <a:gd name="connsiteY0-66" fmla="*/ 694 h 1082"/>
              <a:gd name="connsiteX1-67" fmla="*/ 1740 w 2895"/>
              <a:gd name="connsiteY1-68" fmla="*/ 588 h 1082"/>
              <a:gd name="connsiteX2-69" fmla="*/ 2389 w 2895"/>
              <a:gd name="connsiteY2-70" fmla="*/ 402 h 1082"/>
              <a:gd name="connsiteX3-71" fmla="*/ 2895 w 2895"/>
              <a:gd name="connsiteY3-72" fmla="*/ 415 h 1082"/>
              <a:gd name="connsiteX4-73" fmla="*/ 2878 w 2895"/>
              <a:gd name="connsiteY4-74" fmla="*/ 424 h 1082"/>
              <a:gd name="connsiteX5-75" fmla="*/ 2878 w 2895"/>
              <a:gd name="connsiteY5-76" fmla="*/ 424 h 1082"/>
              <a:gd name="connsiteX6-77" fmla="*/ 2449 w 2895"/>
              <a:gd name="connsiteY6-78" fmla="*/ 382 h 1082"/>
              <a:gd name="connsiteX7-79" fmla="*/ 2801 w 2895"/>
              <a:gd name="connsiteY7-80" fmla="*/ 0 h 1082"/>
              <a:gd name="connsiteX8-81" fmla="*/ 2474 w 2895"/>
              <a:gd name="connsiteY8-82" fmla="*/ 344 h 1082"/>
              <a:gd name="connsiteX9-83" fmla="*/ 2137 w 2895"/>
              <a:gd name="connsiteY9-84" fmla="*/ 312 h 1082"/>
              <a:gd name="connsiteX10-85" fmla="*/ 1711 w 2895"/>
              <a:gd name="connsiteY10-86" fmla="*/ 545 h 1082"/>
              <a:gd name="connsiteX11-87" fmla="*/ 1609 w 2895"/>
              <a:gd name="connsiteY11-88" fmla="*/ 619 h 1082"/>
              <a:gd name="connsiteX12-89" fmla="*/ 1353 w 2895"/>
              <a:gd name="connsiteY12-90" fmla="*/ 675 h 1082"/>
              <a:gd name="connsiteX13-91" fmla="*/ 893 w 2895"/>
              <a:gd name="connsiteY13-92" fmla="*/ 585 h 1082"/>
              <a:gd name="connsiteX14-93" fmla="*/ 6 w 2895"/>
              <a:gd name="connsiteY14-94" fmla="*/ 676 h 1082"/>
              <a:gd name="connsiteX15-95" fmla="*/ 0 w 2895"/>
              <a:gd name="connsiteY15-96" fmla="*/ 681 h 1082"/>
              <a:gd name="connsiteX16-97" fmla="*/ 0 w 2895"/>
              <a:gd name="connsiteY16-98" fmla="*/ 1070 h 1082"/>
              <a:gd name="connsiteX17-99" fmla="*/ 56 w 2895"/>
              <a:gd name="connsiteY17-100" fmla="*/ 908 h 1082"/>
              <a:gd name="connsiteX18-101" fmla="*/ 325 w 2895"/>
              <a:gd name="connsiteY18-102" fmla="*/ 673 h 1082"/>
              <a:gd name="connsiteX19-103" fmla="*/ 973 w 2895"/>
              <a:gd name="connsiteY19-104" fmla="*/ 702 h 1082"/>
              <a:gd name="connsiteX20-105" fmla="*/ 1550 w 2895"/>
              <a:gd name="connsiteY20-106" fmla="*/ 906 h 1082"/>
              <a:gd name="connsiteX21-107" fmla="*/ 1647 w 2895"/>
              <a:gd name="connsiteY21-108" fmla="*/ 1021 h 1082"/>
              <a:gd name="connsiteX22-109" fmla="*/ 1850 w 2895"/>
              <a:gd name="connsiteY22-110" fmla="*/ 1065 h 1082"/>
              <a:gd name="connsiteX23-111" fmla="*/ 1594 w 2895"/>
              <a:gd name="connsiteY23-112" fmla="*/ 892 h 1082"/>
              <a:gd name="connsiteX24-113" fmla="*/ 1752 w 2895"/>
              <a:gd name="connsiteY24-114" fmla="*/ 953 h 1082"/>
              <a:gd name="connsiteX25-115" fmla="*/ 2137 w 2895"/>
              <a:gd name="connsiteY25-116" fmla="*/ 855 h 1082"/>
              <a:gd name="connsiteX26-117" fmla="*/ 1744 w 2895"/>
              <a:gd name="connsiteY26-118" fmla="*/ 913 h 1082"/>
              <a:gd name="connsiteX27-119" fmla="*/ 1617 w 2895"/>
              <a:gd name="connsiteY27-120" fmla="*/ 837 h 1082"/>
              <a:gd name="connsiteX28-121" fmla="*/ 1456 w 2895"/>
              <a:gd name="connsiteY28-122" fmla="*/ 829 h 1082"/>
              <a:gd name="connsiteX29-123" fmla="*/ 954 w 2895"/>
              <a:gd name="connsiteY29-124" fmla="*/ 697 h 1082"/>
              <a:gd name="connsiteX30-125" fmla="*/ 1611 w 2895"/>
              <a:gd name="connsiteY30-126" fmla="*/ 694 h 1082"/>
              <a:gd name="connsiteX0-127" fmla="*/ 1611 w 2895"/>
              <a:gd name="connsiteY0-128" fmla="*/ 694 h 1082"/>
              <a:gd name="connsiteX1-129" fmla="*/ 1740 w 2895"/>
              <a:gd name="connsiteY1-130" fmla="*/ 588 h 1082"/>
              <a:gd name="connsiteX2-131" fmla="*/ 2389 w 2895"/>
              <a:gd name="connsiteY2-132" fmla="*/ 402 h 1082"/>
              <a:gd name="connsiteX3-133" fmla="*/ 2895 w 2895"/>
              <a:gd name="connsiteY3-134" fmla="*/ 415 h 1082"/>
              <a:gd name="connsiteX4-135" fmla="*/ 2878 w 2895"/>
              <a:gd name="connsiteY4-136" fmla="*/ 424 h 1082"/>
              <a:gd name="connsiteX5-137" fmla="*/ 2878 w 2895"/>
              <a:gd name="connsiteY5-138" fmla="*/ 424 h 1082"/>
              <a:gd name="connsiteX6-139" fmla="*/ 2449 w 2895"/>
              <a:gd name="connsiteY6-140" fmla="*/ 382 h 1082"/>
              <a:gd name="connsiteX7-141" fmla="*/ 2801 w 2895"/>
              <a:gd name="connsiteY7-142" fmla="*/ 0 h 1082"/>
              <a:gd name="connsiteX8-143" fmla="*/ 2474 w 2895"/>
              <a:gd name="connsiteY8-144" fmla="*/ 344 h 1082"/>
              <a:gd name="connsiteX9-145" fmla="*/ 2137 w 2895"/>
              <a:gd name="connsiteY9-146" fmla="*/ 312 h 1082"/>
              <a:gd name="connsiteX10-147" fmla="*/ 1711 w 2895"/>
              <a:gd name="connsiteY10-148" fmla="*/ 545 h 1082"/>
              <a:gd name="connsiteX11-149" fmla="*/ 1609 w 2895"/>
              <a:gd name="connsiteY11-150" fmla="*/ 619 h 1082"/>
              <a:gd name="connsiteX12-151" fmla="*/ 1353 w 2895"/>
              <a:gd name="connsiteY12-152" fmla="*/ 675 h 1082"/>
              <a:gd name="connsiteX13-153" fmla="*/ 893 w 2895"/>
              <a:gd name="connsiteY13-154" fmla="*/ 585 h 1082"/>
              <a:gd name="connsiteX14-155" fmla="*/ 6 w 2895"/>
              <a:gd name="connsiteY14-156" fmla="*/ 676 h 1082"/>
              <a:gd name="connsiteX15-157" fmla="*/ 0 w 2895"/>
              <a:gd name="connsiteY15-158" fmla="*/ 681 h 1082"/>
              <a:gd name="connsiteX16-159" fmla="*/ 0 w 2895"/>
              <a:gd name="connsiteY16-160" fmla="*/ 1070 h 1082"/>
              <a:gd name="connsiteX17-161" fmla="*/ 56 w 2895"/>
              <a:gd name="connsiteY17-162" fmla="*/ 908 h 1082"/>
              <a:gd name="connsiteX18-163" fmla="*/ 325 w 2895"/>
              <a:gd name="connsiteY18-164" fmla="*/ 673 h 1082"/>
              <a:gd name="connsiteX19-165" fmla="*/ 973 w 2895"/>
              <a:gd name="connsiteY19-166" fmla="*/ 702 h 1082"/>
              <a:gd name="connsiteX20-167" fmla="*/ 1550 w 2895"/>
              <a:gd name="connsiteY20-168" fmla="*/ 906 h 1082"/>
              <a:gd name="connsiteX21-169" fmla="*/ 1647 w 2895"/>
              <a:gd name="connsiteY21-170" fmla="*/ 1021 h 1082"/>
              <a:gd name="connsiteX22-171" fmla="*/ 1850 w 2895"/>
              <a:gd name="connsiteY22-172" fmla="*/ 1065 h 1082"/>
              <a:gd name="connsiteX23-173" fmla="*/ 1594 w 2895"/>
              <a:gd name="connsiteY23-174" fmla="*/ 892 h 1082"/>
              <a:gd name="connsiteX24-175" fmla="*/ 1752 w 2895"/>
              <a:gd name="connsiteY24-176" fmla="*/ 953 h 1082"/>
              <a:gd name="connsiteX25-177" fmla="*/ 2137 w 2895"/>
              <a:gd name="connsiteY25-178" fmla="*/ 855 h 1082"/>
              <a:gd name="connsiteX26-179" fmla="*/ 1744 w 2895"/>
              <a:gd name="connsiteY26-180" fmla="*/ 913 h 1082"/>
              <a:gd name="connsiteX27-181" fmla="*/ 1617 w 2895"/>
              <a:gd name="connsiteY27-182" fmla="*/ 837 h 1082"/>
              <a:gd name="connsiteX28-183" fmla="*/ 954 w 2895"/>
              <a:gd name="connsiteY28-184" fmla="*/ 697 h 1082"/>
              <a:gd name="connsiteX29-185" fmla="*/ 1611 w 2895"/>
              <a:gd name="connsiteY29-186" fmla="*/ 694 h 1082"/>
              <a:gd name="connsiteX0-187" fmla="*/ 1611 w 2895"/>
              <a:gd name="connsiteY0-188" fmla="*/ 694 h 1082"/>
              <a:gd name="connsiteX1-189" fmla="*/ 1740 w 2895"/>
              <a:gd name="connsiteY1-190" fmla="*/ 588 h 1082"/>
              <a:gd name="connsiteX2-191" fmla="*/ 2389 w 2895"/>
              <a:gd name="connsiteY2-192" fmla="*/ 402 h 1082"/>
              <a:gd name="connsiteX3-193" fmla="*/ 2895 w 2895"/>
              <a:gd name="connsiteY3-194" fmla="*/ 415 h 1082"/>
              <a:gd name="connsiteX4-195" fmla="*/ 2878 w 2895"/>
              <a:gd name="connsiteY4-196" fmla="*/ 424 h 1082"/>
              <a:gd name="connsiteX5-197" fmla="*/ 2878 w 2895"/>
              <a:gd name="connsiteY5-198" fmla="*/ 424 h 1082"/>
              <a:gd name="connsiteX6-199" fmla="*/ 2449 w 2895"/>
              <a:gd name="connsiteY6-200" fmla="*/ 382 h 1082"/>
              <a:gd name="connsiteX7-201" fmla="*/ 2801 w 2895"/>
              <a:gd name="connsiteY7-202" fmla="*/ 0 h 1082"/>
              <a:gd name="connsiteX8-203" fmla="*/ 2474 w 2895"/>
              <a:gd name="connsiteY8-204" fmla="*/ 344 h 1082"/>
              <a:gd name="connsiteX9-205" fmla="*/ 2137 w 2895"/>
              <a:gd name="connsiteY9-206" fmla="*/ 312 h 1082"/>
              <a:gd name="connsiteX10-207" fmla="*/ 1711 w 2895"/>
              <a:gd name="connsiteY10-208" fmla="*/ 545 h 1082"/>
              <a:gd name="connsiteX11-209" fmla="*/ 1609 w 2895"/>
              <a:gd name="connsiteY11-210" fmla="*/ 619 h 1082"/>
              <a:gd name="connsiteX12-211" fmla="*/ 1353 w 2895"/>
              <a:gd name="connsiteY12-212" fmla="*/ 675 h 1082"/>
              <a:gd name="connsiteX13-213" fmla="*/ 893 w 2895"/>
              <a:gd name="connsiteY13-214" fmla="*/ 585 h 1082"/>
              <a:gd name="connsiteX14-215" fmla="*/ 6 w 2895"/>
              <a:gd name="connsiteY14-216" fmla="*/ 676 h 1082"/>
              <a:gd name="connsiteX15-217" fmla="*/ 0 w 2895"/>
              <a:gd name="connsiteY15-218" fmla="*/ 681 h 1082"/>
              <a:gd name="connsiteX16-219" fmla="*/ 0 w 2895"/>
              <a:gd name="connsiteY16-220" fmla="*/ 1070 h 1082"/>
              <a:gd name="connsiteX17-221" fmla="*/ 56 w 2895"/>
              <a:gd name="connsiteY17-222" fmla="*/ 908 h 1082"/>
              <a:gd name="connsiteX18-223" fmla="*/ 325 w 2895"/>
              <a:gd name="connsiteY18-224" fmla="*/ 673 h 1082"/>
              <a:gd name="connsiteX19-225" fmla="*/ 973 w 2895"/>
              <a:gd name="connsiteY19-226" fmla="*/ 702 h 1082"/>
              <a:gd name="connsiteX20-227" fmla="*/ 1550 w 2895"/>
              <a:gd name="connsiteY20-228" fmla="*/ 906 h 1082"/>
              <a:gd name="connsiteX21-229" fmla="*/ 1647 w 2895"/>
              <a:gd name="connsiteY21-230" fmla="*/ 1021 h 1082"/>
              <a:gd name="connsiteX22-231" fmla="*/ 1850 w 2895"/>
              <a:gd name="connsiteY22-232" fmla="*/ 1065 h 1082"/>
              <a:gd name="connsiteX23-233" fmla="*/ 1594 w 2895"/>
              <a:gd name="connsiteY23-234" fmla="*/ 892 h 1082"/>
              <a:gd name="connsiteX24-235" fmla="*/ 1752 w 2895"/>
              <a:gd name="connsiteY24-236" fmla="*/ 953 h 1082"/>
              <a:gd name="connsiteX25-237" fmla="*/ 2137 w 2895"/>
              <a:gd name="connsiteY25-238" fmla="*/ 855 h 1082"/>
              <a:gd name="connsiteX26-239" fmla="*/ 1744 w 2895"/>
              <a:gd name="connsiteY26-240" fmla="*/ 913 h 1082"/>
              <a:gd name="connsiteX27-241" fmla="*/ 1617 w 2895"/>
              <a:gd name="connsiteY27-242" fmla="*/ 837 h 1082"/>
              <a:gd name="connsiteX28-243" fmla="*/ 1617 w 2895"/>
              <a:gd name="connsiteY28-244" fmla="*/ 834 h 1082"/>
              <a:gd name="connsiteX29-245" fmla="*/ 954 w 2895"/>
              <a:gd name="connsiteY29-246" fmla="*/ 697 h 1082"/>
              <a:gd name="connsiteX30-247" fmla="*/ 1611 w 2895"/>
              <a:gd name="connsiteY30-248" fmla="*/ 694 h 1082"/>
              <a:gd name="connsiteX0-249" fmla="*/ 1611 w 2895"/>
              <a:gd name="connsiteY0-250" fmla="*/ 694 h 1082"/>
              <a:gd name="connsiteX1-251" fmla="*/ 1740 w 2895"/>
              <a:gd name="connsiteY1-252" fmla="*/ 588 h 1082"/>
              <a:gd name="connsiteX2-253" fmla="*/ 2389 w 2895"/>
              <a:gd name="connsiteY2-254" fmla="*/ 402 h 1082"/>
              <a:gd name="connsiteX3-255" fmla="*/ 2895 w 2895"/>
              <a:gd name="connsiteY3-256" fmla="*/ 415 h 1082"/>
              <a:gd name="connsiteX4-257" fmla="*/ 2878 w 2895"/>
              <a:gd name="connsiteY4-258" fmla="*/ 424 h 1082"/>
              <a:gd name="connsiteX5-259" fmla="*/ 2878 w 2895"/>
              <a:gd name="connsiteY5-260" fmla="*/ 424 h 1082"/>
              <a:gd name="connsiteX6-261" fmla="*/ 2449 w 2895"/>
              <a:gd name="connsiteY6-262" fmla="*/ 382 h 1082"/>
              <a:gd name="connsiteX7-263" fmla="*/ 2801 w 2895"/>
              <a:gd name="connsiteY7-264" fmla="*/ 0 h 1082"/>
              <a:gd name="connsiteX8-265" fmla="*/ 2474 w 2895"/>
              <a:gd name="connsiteY8-266" fmla="*/ 344 h 1082"/>
              <a:gd name="connsiteX9-267" fmla="*/ 2137 w 2895"/>
              <a:gd name="connsiteY9-268" fmla="*/ 312 h 1082"/>
              <a:gd name="connsiteX10-269" fmla="*/ 1711 w 2895"/>
              <a:gd name="connsiteY10-270" fmla="*/ 545 h 1082"/>
              <a:gd name="connsiteX11-271" fmla="*/ 1609 w 2895"/>
              <a:gd name="connsiteY11-272" fmla="*/ 619 h 1082"/>
              <a:gd name="connsiteX12-273" fmla="*/ 1353 w 2895"/>
              <a:gd name="connsiteY12-274" fmla="*/ 675 h 1082"/>
              <a:gd name="connsiteX13-275" fmla="*/ 893 w 2895"/>
              <a:gd name="connsiteY13-276" fmla="*/ 585 h 1082"/>
              <a:gd name="connsiteX14-277" fmla="*/ 6 w 2895"/>
              <a:gd name="connsiteY14-278" fmla="*/ 676 h 1082"/>
              <a:gd name="connsiteX15-279" fmla="*/ 0 w 2895"/>
              <a:gd name="connsiteY15-280" fmla="*/ 681 h 1082"/>
              <a:gd name="connsiteX16-281" fmla="*/ 0 w 2895"/>
              <a:gd name="connsiteY16-282" fmla="*/ 1070 h 1082"/>
              <a:gd name="connsiteX17-283" fmla="*/ 56 w 2895"/>
              <a:gd name="connsiteY17-284" fmla="*/ 908 h 1082"/>
              <a:gd name="connsiteX18-285" fmla="*/ 325 w 2895"/>
              <a:gd name="connsiteY18-286" fmla="*/ 673 h 1082"/>
              <a:gd name="connsiteX19-287" fmla="*/ 973 w 2895"/>
              <a:gd name="connsiteY19-288" fmla="*/ 702 h 1082"/>
              <a:gd name="connsiteX20-289" fmla="*/ 1550 w 2895"/>
              <a:gd name="connsiteY20-290" fmla="*/ 906 h 1082"/>
              <a:gd name="connsiteX21-291" fmla="*/ 1647 w 2895"/>
              <a:gd name="connsiteY21-292" fmla="*/ 1021 h 1082"/>
              <a:gd name="connsiteX22-293" fmla="*/ 1850 w 2895"/>
              <a:gd name="connsiteY22-294" fmla="*/ 1065 h 1082"/>
              <a:gd name="connsiteX23-295" fmla="*/ 1594 w 2895"/>
              <a:gd name="connsiteY23-296" fmla="*/ 892 h 1082"/>
              <a:gd name="connsiteX24-297" fmla="*/ 1752 w 2895"/>
              <a:gd name="connsiteY24-298" fmla="*/ 953 h 1082"/>
              <a:gd name="connsiteX25-299" fmla="*/ 2137 w 2895"/>
              <a:gd name="connsiteY25-300" fmla="*/ 855 h 1082"/>
              <a:gd name="connsiteX26-301" fmla="*/ 1744 w 2895"/>
              <a:gd name="connsiteY26-302" fmla="*/ 913 h 1082"/>
              <a:gd name="connsiteX27-303" fmla="*/ 1617 w 2895"/>
              <a:gd name="connsiteY27-304" fmla="*/ 837 h 1082"/>
              <a:gd name="connsiteX28-305" fmla="*/ 954 w 2895"/>
              <a:gd name="connsiteY28-306" fmla="*/ 697 h 1082"/>
              <a:gd name="connsiteX29-307" fmla="*/ 1611 w 2895"/>
              <a:gd name="connsiteY29-308" fmla="*/ 694 h 1082"/>
              <a:gd name="connsiteX0-309" fmla="*/ 1617 w 2895"/>
              <a:gd name="connsiteY0-310" fmla="*/ 837 h 1082"/>
              <a:gd name="connsiteX1-311" fmla="*/ 954 w 2895"/>
              <a:gd name="connsiteY1-312" fmla="*/ 697 h 1082"/>
              <a:gd name="connsiteX2-313" fmla="*/ 1611 w 2895"/>
              <a:gd name="connsiteY2-314" fmla="*/ 694 h 1082"/>
              <a:gd name="connsiteX3-315" fmla="*/ 1740 w 2895"/>
              <a:gd name="connsiteY3-316" fmla="*/ 588 h 1082"/>
              <a:gd name="connsiteX4-317" fmla="*/ 2389 w 2895"/>
              <a:gd name="connsiteY4-318" fmla="*/ 402 h 1082"/>
              <a:gd name="connsiteX5-319" fmla="*/ 2895 w 2895"/>
              <a:gd name="connsiteY5-320" fmla="*/ 415 h 1082"/>
              <a:gd name="connsiteX6-321" fmla="*/ 2878 w 2895"/>
              <a:gd name="connsiteY6-322" fmla="*/ 424 h 1082"/>
              <a:gd name="connsiteX7-323" fmla="*/ 2878 w 2895"/>
              <a:gd name="connsiteY7-324" fmla="*/ 424 h 1082"/>
              <a:gd name="connsiteX8-325" fmla="*/ 2449 w 2895"/>
              <a:gd name="connsiteY8-326" fmla="*/ 382 h 1082"/>
              <a:gd name="connsiteX9-327" fmla="*/ 2801 w 2895"/>
              <a:gd name="connsiteY9-328" fmla="*/ 0 h 1082"/>
              <a:gd name="connsiteX10-329" fmla="*/ 2474 w 2895"/>
              <a:gd name="connsiteY10-330" fmla="*/ 344 h 1082"/>
              <a:gd name="connsiteX11-331" fmla="*/ 2137 w 2895"/>
              <a:gd name="connsiteY11-332" fmla="*/ 312 h 1082"/>
              <a:gd name="connsiteX12-333" fmla="*/ 1711 w 2895"/>
              <a:gd name="connsiteY12-334" fmla="*/ 545 h 1082"/>
              <a:gd name="connsiteX13-335" fmla="*/ 1609 w 2895"/>
              <a:gd name="connsiteY13-336" fmla="*/ 619 h 1082"/>
              <a:gd name="connsiteX14-337" fmla="*/ 1353 w 2895"/>
              <a:gd name="connsiteY14-338" fmla="*/ 675 h 1082"/>
              <a:gd name="connsiteX15-339" fmla="*/ 893 w 2895"/>
              <a:gd name="connsiteY15-340" fmla="*/ 585 h 1082"/>
              <a:gd name="connsiteX16-341" fmla="*/ 6 w 2895"/>
              <a:gd name="connsiteY16-342" fmla="*/ 676 h 1082"/>
              <a:gd name="connsiteX17-343" fmla="*/ 0 w 2895"/>
              <a:gd name="connsiteY17-344" fmla="*/ 681 h 1082"/>
              <a:gd name="connsiteX18-345" fmla="*/ 0 w 2895"/>
              <a:gd name="connsiteY18-346" fmla="*/ 1070 h 1082"/>
              <a:gd name="connsiteX19-347" fmla="*/ 56 w 2895"/>
              <a:gd name="connsiteY19-348" fmla="*/ 908 h 1082"/>
              <a:gd name="connsiteX20-349" fmla="*/ 325 w 2895"/>
              <a:gd name="connsiteY20-350" fmla="*/ 673 h 1082"/>
              <a:gd name="connsiteX21-351" fmla="*/ 973 w 2895"/>
              <a:gd name="connsiteY21-352" fmla="*/ 702 h 1082"/>
              <a:gd name="connsiteX22-353" fmla="*/ 1550 w 2895"/>
              <a:gd name="connsiteY22-354" fmla="*/ 906 h 1082"/>
              <a:gd name="connsiteX23-355" fmla="*/ 1647 w 2895"/>
              <a:gd name="connsiteY23-356" fmla="*/ 1021 h 1082"/>
              <a:gd name="connsiteX24-357" fmla="*/ 1850 w 2895"/>
              <a:gd name="connsiteY24-358" fmla="*/ 1065 h 1082"/>
              <a:gd name="connsiteX25-359" fmla="*/ 1594 w 2895"/>
              <a:gd name="connsiteY25-360" fmla="*/ 892 h 1082"/>
              <a:gd name="connsiteX26-361" fmla="*/ 1752 w 2895"/>
              <a:gd name="connsiteY26-362" fmla="*/ 953 h 1082"/>
              <a:gd name="connsiteX27-363" fmla="*/ 2137 w 2895"/>
              <a:gd name="connsiteY27-364" fmla="*/ 855 h 1082"/>
              <a:gd name="connsiteX28-365" fmla="*/ 1782 w 2895"/>
              <a:gd name="connsiteY28-366" fmla="*/ 951 h 1082"/>
              <a:gd name="connsiteX0-367" fmla="*/ 954 w 2895"/>
              <a:gd name="connsiteY0-368" fmla="*/ 697 h 1082"/>
              <a:gd name="connsiteX1-369" fmla="*/ 1611 w 2895"/>
              <a:gd name="connsiteY1-370" fmla="*/ 694 h 1082"/>
              <a:gd name="connsiteX2-371" fmla="*/ 1740 w 2895"/>
              <a:gd name="connsiteY2-372" fmla="*/ 588 h 1082"/>
              <a:gd name="connsiteX3-373" fmla="*/ 2389 w 2895"/>
              <a:gd name="connsiteY3-374" fmla="*/ 402 h 1082"/>
              <a:gd name="connsiteX4-375" fmla="*/ 2895 w 2895"/>
              <a:gd name="connsiteY4-376" fmla="*/ 415 h 1082"/>
              <a:gd name="connsiteX5-377" fmla="*/ 2878 w 2895"/>
              <a:gd name="connsiteY5-378" fmla="*/ 424 h 1082"/>
              <a:gd name="connsiteX6-379" fmla="*/ 2878 w 2895"/>
              <a:gd name="connsiteY6-380" fmla="*/ 424 h 1082"/>
              <a:gd name="connsiteX7-381" fmla="*/ 2449 w 2895"/>
              <a:gd name="connsiteY7-382" fmla="*/ 382 h 1082"/>
              <a:gd name="connsiteX8-383" fmla="*/ 2801 w 2895"/>
              <a:gd name="connsiteY8-384" fmla="*/ 0 h 1082"/>
              <a:gd name="connsiteX9-385" fmla="*/ 2474 w 2895"/>
              <a:gd name="connsiteY9-386" fmla="*/ 344 h 1082"/>
              <a:gd name="connsiteX10-387" fmla="*/ 2137 w 2895"/>
              <a:gd name="connsiteY10-388" fmla="*/ 312 h 1082"/>
              <a:gd name="connsiteX11-389" fmla="*/ 1711 w 2895"/>
              <a:gd name="connsiteY11-390" fmla="*/ 545 h 1082"/>
              <a:gd name="connsiteX12-391" fmla="*/ 1609 w 2895"/>
              <a:gd name="connsiteY12-392" fmla="*/ 619 h 1082"/>
              <a:gd name="connsiteX13-393" fmla="*/ 1353 w 2895"/>
              <a:gd name="connsiteY13-394" fmla="*/ 675 h 1082"/>
              <a:gd name="connsiteX14-395" fmla="*/ 893 w 2895"/>
              <a:gd name="connsiteY14-396" fmla="*/ 585 h 1082"/>
              <a:gd name="connsiteX15-397" fmla="*/ 6 w 2895"/>
              <a:gd name="connsiteY15-398" fmla="*/ 676 h 1082"/>
              <a:gd name="connsiteX16-399" fmla="*/ 0 w 2895"/>
              <a:gd name="connsiteY16-400" fmla="*/ 681 h 1082"/>
              <a:gd name="connsiteX17-401" fmla="*/ 0 w 2895"/>
              <a:gd name="connsiteY17-402" fmla="*/ 1070 h 1082"/>
              <a:gd name="connsiteX18-403" fmla="*/ 56 w 2895"/>
              <a:gd name="connsiteY18-404" fmla="*/ 908 h 1082"/>
              <a:gd name="connsiteX19-405" fmla="*/ 325 w 2895"/>
              <a:gd name="connsiteY19-406" fmla="*/ 673 h 1082"/>
              <a:gd name="connsiteX20-407" fmla="*/ 973 w 2895"/>
              <a:gd name="connsiteY20-408" fmla="*/ 702 h 1082"/>
              <a:gd name="connsiteX21-409" fmla="*/ 1550 w 2895"/>
              <a:gd name="connsiteY21-410" fmla="*/ 906 h 1082"/>
              <a:gd name="connsiteX22-411" fmla="*/ 1647 w 2895"/>
              <a:gd name="connsiteY22-412" fmla="*/ 1021 h 1082"/>
              <a:gd name="connsiteX23-413" fmla="*/ 1850 w 2895"/>
              <a:gd name="connsiteY23-414" fmla="*/ 1065 h 1082"/>
              <a:gd name="connsiteX24-415" fmla="*/ 1594 w 2895"/>
              <a:gd name="connsiteY24-416" fmla="*/ 892 h 1082"/>
              <a:gd name="connsiteX25-417" fmla="*/ 1752 w 2895"/>
              <a:gd name="connsiteY25-418" fmla="*/ 953 h 1082"/>
              <a:gd name="connsiteX26-419" fmla="*/ 2137 w 2895"/>
              <a:gd name="connsiteY26-420" fmla="*/ 855 h 1082"/>
              <a:gd name="connsiteX27-421" fmla="*/ 1782 w 2895"/>
              <a:gd name="connsiteY27-422" fmla="*/ 951 h 1082"/>
              <a:gd name="connsiteX0-423" fmla="*/ 954 w 2895"/>
              <a:gd name="connsiteY0-424" fmla="*/ 697 h 1082"/>
              <a:gd name="connsiteX1-425" fmla="*/ 1611 w 2895"/>
              <a:gd name="connsiteY1-426" fmla="*/ 694 h 1082"/>
              <a:gd name="connsiteX2-427" fmla="*/ 1740 w 2895"/>
              <a:gd name="connsiteY2-428" fmla="*/ 588 h 1082"/>
              <a:gd name="connsiteX3-429" fmla="*/ 2389 w 2895"/>
              <a:gd name="connsiteY3-430" fmla="*/ 402 h 1082"/>
              <a:gd name="connsiteX4-431" fmla="*/ 2895 w 2895"/>
              <a:gd name="connsiteY4-432" fmla="*/ 415 h 1082"/>
              <a:gd name="connsiteX5-433" fmla="*/ 2878 w 2895"/>
              <a:gd name="connsiteY5-434" fmla="*/ 424 h 1082"/>
              <a:gd name="connsiteX6-435" fmla="*/ 2878 w 2895"/>
              <a:gd name="connsiteY6-436" fmla="*/ 424 h 1082"/>
              <a:gd name="connsiteX7-437" fmla="*/ 2449 w 2895"/>
              <a:gd name="connsiteY7-438" fmla="*/ 382 h 1082"/>
              <a:gd name="connsiteX8-439" fmla="*/ 2801 w 2895"/>
              <a:gd name="connsiteY8-440" fmla="*/ 0 h 1082"/>
              <a:gd name="connsiteX9-441" fmla="*/ 2474 w 2895"/>
              <a:gd name="connsiteY9-442" fmla="*/ 344 h 1082"/>
              <a:gd name="connsiteX10-443" fmla="*/ 2137 w 2895"/>
              <a:gd name="connsiteY10-444" fmla="*/ 312 h 1082"/>
              <a:gd name="connsiteX11-445" fmla="*/ 1711 w 2895"/>
              <a:gd name="connsiteY11-446" fmla="*/ 545 h 1082"/>
              <a:gd name="connsiteX12-447" fmla="*/ 1609 w 2895"/>
              <a:gd name="connsiteY12-448" fmla="*/ 619 h 1082"/>
              <a:gd name="connsiteX13-449" fmla="*/ 1353 w 2895"/>
              <a:gd name="connsiteY13-450" fmla="*/ 675 h 1082"/>
              <a:gd name="connsiteX14-451" fmla="*/ 893 w 2895"/>
              <a:gd name="connsiteY14-452" fmla="*/ 585 h 1082"/>
              <a:gd name="connsiteX15-453" fmla="*/ 6 w 2895"/>
              <a:gd name="connsiteY15-454" fmla="*/ 676 h 1082"/>
              <a:gd name="connsiteX16-455" fmla="*/ 0 w 2895"/>
              <a:gd name="connsiteY16-456" fmla="*/ 681 h 1082"/>
              <a:gd name="connsiteX17-457" fmla="*/ 0 w 2895"/>
              <a:gd name="connsiteY17-458" fmla="*/ 1070 h 1082"/>
              <a:gd name="connsiteX18-459" fmla="*/ 56 w 2895"/>
              <a:gd name="connsiteY18-460" fmla="*/ 908 h 1082"/>
              <a:gd name="connsiteX19-461" fmla="*/ 325 w 2895"/>
              <a:gd name="connsiteY19-462" fmla="*/ 673 h 1082"/>
              <a:gd name="connsiteX20-463" fmla="*/ 973 w 2895"/>
              <a:gd name="connsiteY20-464" fmla="*/ 702 h 1082"/>
              <a:gd name="connsiteX21-465" fmla="*/ 1550 w 2895"/>
              <a:gd name="connsiteY21-466" fmla="*/ 906 h 1082"/>
              <a:gd name="connsiteX22-467" fmla="*/ 1647 w 2895"/>
              <a:gd name="connsiteY22-468" fmla="*/ 1021 h 1082"/>
              <a:gd name="connsiteX23-469" fmla="*/ 1850 w 2895"/>
              <a:gd name="connsiteY23-470" fmla="*/ 1065 h 1082"/>
              <a:gd name="connsiteX24-471" fmla="*/ 1752 w 2895"/>
              <a:gd name="connsiteY24-472" fmla="*/ 953 h 1082"/>
              <a:gd name="connsiteX25-473" fmla="*/ 2137 w 2895"/>
              <a:gd name="connsiteY25-474" fmla="*/ 855 h 1082"/>
              <a:gd name="connsiteX26-475" fmla="*/ 1782 w 2895"/>
              <a:gd name="connsiteY26-476" fmla="*/ 951 h 1082"/>
              <a:gd name="connsiteX0-477" fmla="*/ 954 w 2895"/>
              <a:gd name="connsiteY0-478" fmla="*/ 697 h 1082"/>
              <a:gd name="connsiteX1-479" fmla="*/ 1611 w 2895"/>
              <a:gd name="connsiteY1-480" fmla="*/ 694 h 1082"/>
              <a:gd name="connsiteX2-481" fmla="*/ 1740 w 2895"/>
              <a:gd name="connsiteY2-482" fmla="*/ 588 h 1082"/>
              <a:gd name="connsiteX3-483" fmla="*/ 2389 w 2895"/>
              <a:gd name="connsiteY3-484" fmla="*/ 402 h 1082"/>
              <a:gd name="connsiteX4-485" fmla="*/ 2895 w 2895"/>
              <a:gd name="connsiteY4-486" fmla="*/ 415 h 1082"/>
              <a:gd name="connsiteX5-487" fmla="*/ 2878 w 2895"/>
              <a:gd name="connsiteY5-488" fmla="*/ 424 h 1082"/>
              <a:gd name="connsiteX6-489" fmla="*/ 2878 w 2895"/>
              <a:gd name="connsiteY6-490" fmla="*/ 424 h 1082"/>
              <a:gd name="connsiteX7-491" fmla="*/ 2449 w 2895"/>
              <a:gd name="connsiteY7-492" fmla="*/ 382 h 1082"/>
              <a:gd name="connsiteX8-493" fmla="*/ 2801 w 2895"/>
              <a:gd name="connsiteY8-494" fmla="*/ 0 h 1082"/>
              <a:gd name="connsiteX9-495" fmla="*/ 2474 w 2895"/>
              <a:gd name="connsiteY9-496" fmla="*/ 344 h 1082"/>
              <a:gd name="connsiteX10-497" fmla="*/ 2137 w 2895"/>
              <a:gd name="connsiteY10-498" fmla="*/ 312 h 1082"/>
              <a:gd name="connsiteX11-499" fmla="*/ 1711 w 2895"/>
              <a:gd name="connsiteY11-500" fmla="*/ 545 h 1082"/>
              <a:gd name="connsiteX12-501" fmla="*/ 1609 w 2895"/>
              <a:gd name="connsiteY12-502" fmla="*/ 619 h 1082"/>
              <a:gd name="connsiteX13-503" fmla="*/ 1353 w 2895"/>
              <a:gd name="connsiteY13-504" fmla="*/ 675 h 1082"/>
              <a:gd name="connsiteX14-505" fmla="*/ 893 w 2895"/>
              <a:gd name="connsiteY14-506" fmla="*/ 585 h 1082"/>
              <a:gd name="connsiteX15-507" fmla="*/ 6 w 2895"/>
              <a:gd name="connsiteY15-508" fmla="*/ 676 h 1082"/>
              <a:gd name="connsiteX16-509" fmla="*/ 0 w 2895"/>
              <a:gd name="connsiteY16-510" fmla="*/ 681 h 1082"/>
              <a:gd name="connsiteX17-511" fmla="*/ 0 w 2895"/>
              <a:gd name="connsiteY17-512" fmla="*/ 1070 h 1082"/>
              <a:gd name="connsiteX18-513" fmla="*/ 56 w 2895"/>
              <a:gd name="connsiteY18-514" fmla="*/ 908 h 1082"/>
              <a:gd name="connsiteX19-515" fmla="*/ 325 w 2895"/>
              <a:gd name="connsiteY19-516" fmla="*/ 673 h 1082"/>
              <a:gd name="connsiteX20-517" fmla="*/ 973 w 2895"/>
              <a:gd name="connsiteY20-518" fmla="*/ 702 h 1082"/>
              <a:gd name="connsiteX21-519" fmla="*/ 1647 w 2895"/>
              <a:gd name="connsiteY21-520" fmla="*/ 1021 h 1082"/>
              <a:gd name="connsiteX22-521" fmla="*/ 1850 w 2895"/>
              <a:gd name="connsiteY22-522" fmla="*/ 1065 h 1082"/>
              <a:gd name="connsiteX23-523" fmla="*/ 1752 w 2895"/>
              <a:gd name="connsiteY23-524" fmla="*/ 953 h 1082"/>
              <a:gd name="connsiteX24-525" fmla="*/ 2137 w 2895"/>
              <a:gd name="connsiteY24-526" fmla="*/ 855 h 1082"/>
              <a:gd name="connsiteX25-527" fmla="*/ 1782 w 2895"/>
              <a:gd name="connsiteY25-528" fmla="*/ 951 h 1082"/>
              <a:gd name="connsiteX0-529" fmla="*/ 954 w 2895"/>
              <a:gd name="connsiteY0-530" fmla="*/ 697 h 1070"/>
              <a:gd name="connsiteX1-531" fmla="*/ 1611 w 2895"/>
              <a:gd name="connsiteY1-532" fmla="*/ 694 h 1070"/>
              <a:gd name="connsiteX2-533" fmla="*/ 1740 w 2895"/>
              <a:gd name="connsiteY2-534" fmla="*/ 588 h 1070"/>
              <a:gd name="connsiteX3-535" fmla="*/ 2389 w 2895"/>
              <a:gd name="connsiteY3-536" fmla="*/ 402 h 1070"/>
              <a:gd name="connsiteX4-537" fmla="*/ 2895 w 2895"/>
              <a:gd name="connsiteY4-538" fmla="*/ 415 h 1070"/>
              <a:gd name="connsiteX5-539" fmla="*/ 2878 w 2895"/>
              <a:gd name="connsiteY5-540" fmla="*/ 424 h 1070"/>
              <a:gd name="connsiteX6-541" fmla="*/ 2878 w 2895"/>
              <a:gd name="connsiteY6-542" fmla="*/ 424 h 1070"/>
              <a:gd name="connsiteX7-543" fmla="*/ 2449 w 2895"/>
              <a:gd name="connsiteY7-544" fmla="*/ 382 h 1070"/>
              <a:gd name="connsiteX8-545" fmla="*/ 2801 w 2895"/>
              <a:gd name="connsiteY8-546" fmla="*/ 0 h 1070"/>
              <a:gd name="connsiteX9-547" fmla="*/ 2474 w 2895"/>
              <a:gd name="connsiteY9-548" fmla="*/ 344 h 1070"/>
              <a:gd name="connsiteX10-549" fmla="*/ 2137 w 2895"/>
              <a:gd name="connsiteY10-550" fmla="*/ 312 h 1070"/>
              <a:gd name="connsiteX11-551" fmla="*/ 1711 w 2895"/>
              <a:gd name="connsiteY11-552" fmla="*/ 545 h 1070"/>
              <a:gd name="connsiteX12-553" fmla="*/ 1609 w 2895"/>
              <a:gd name="connsiteY12-554" fmla="*/ 619 h 1070"/>
              <a:gd name="connsiteX13-555" fmla="*/ 1353 w 2895"/>
              <a:gd name="connsiteY13-556" fmla="*/ 675 h 1070"/>
              <a:gd name="connsiteX14-557" fmla="*/ 893 w 2895"/>
              <a:gd name="connsiteY14-558" fmla="*/ 585 h 1070"/>
              <a:gd name="connsiteX15-559" fmla="*/ 6 w 2895"/>
              <a:gd name="connsiteY15-560" fmla="*/ 676 h 1070"/>
              <a:gd name="connsiteX16-561" fmla="*/ 0 w 2895"/>
              <a:gd name="connsiteY16-562" fmla="*/ 681 h 1070"/>
              <a:gd name="connsiteX17-563" fmla="*/ 0 w 2895"/>
              <a:gd name="connsiteY17-564" fmla="*/ 1070 h 1070"/>
              <a:gd name="connsiteX18-565" fmla="*/ 56 w 2895"/>
              <a:gd name="connsiteY18-566" fmla="*/ 908 h 1070"/>
              <a:gd name="connsiteX19-567" fmla="*/ 325 w 2895"/>
              <a:gd name="connsiteY19-568" fmla="*/ 673 h 1070"/>
              <a:gd name="connsiteX20-569" fmla="*/ 973 w 2895"/>
              <a:gd name="connsiteY20-570" fmla="*/ 702 h 1070"/>
              <a:gd name="connsiteX21-571" fmla="*/ 1850 w 2895"/>
              <a:gd name="connsiteY21-572" fmla="*/ 1065 h 1070"/>
              <a:gd name="connsiteX22-573" fmla="*/ 1752 w 2895"/>
              <a:gd name="connsiteY22-574" fmla="*/ 953 h 1070"/>
              <a:gd name="connsiteX23-575" fmla="*/ 2137 w 2895"/>
              <a:gd name="connsiteY23-576" fmla="*/ 855 h 1070"/>
              <a:gd name="connsiteX24-577" fmla="*/ 1782 w 2895"/>
              <a:gd name="connsiteY24-578" fmla="*/ 951 h 1070"/>
              <a:gd name="connsiteX0-579" fmla="*/ 954 w 2895"/>
              <a:gd name="connsiteY0-580" fmla="*/ 697 h 1091"/>
              <a:gd name="connsiteX1-581" fmla="*/ 1611 w 2895"/>
              <a:gd name="connsiteY1-582" fmla="*/ 694 h 1091"/>
              <a:gd name="connsiteX2-583" fmla="*/ 1740 w 2895"/>
              <a:gd name="connsiteY2-584" fmla="*/ 588 h 1091"/>
              <a:gd name="connsiteX3-585" fmla="*/ 2389 w 2895"/>
              <a:gd name="connsiteY3-586" fmla="*/ 402 h 1091"/>
              <a:gd name="connsiteX4-587" fmla="*/ 2895 w 2895"/>
              <a:gd name="connsiteY4-588" fmla="*/ 415 h 1091"/>
              <a:gd name="connsiteX5-589" fmla="*/ 2878 w 2895"/>
              <a:gd name="connsiteY5-590" fmla="*/ 424 h 1091"/>
              <a:gd name="connsiteX6-591" fmla="*/ 2878 w 2895"/>
              <a:gd name="connsiteY6-592" fmla="*/ 424 h 1091"/>
              <a:gd name="connsiteX7-593" fmla="*/ 2449 w 2895"/>
              <a:gd name="connsiteY7-594" fmla="*/ 382 h 1091"/>
              <a:gd name="connsiteX8-595" fmla="*/ 2801 w 2895"/>
              <a:gd name="connsiteY8-596" fmla="*/ 0 h 1091"/>
              <a:gd name="connsiteX9-597" fmla="*/ 2474 w 2895"/>
              <a:gd name="connsiteY9-598" fmla="*/ 344 h 1091"/>
              <a:gd name="connsiteX10-599" fmla="*/ 2137 w 2895"/>
              <a:gd name="connsiteY10-600" fmla="*/ 312 h 1091"/>
              <a:gd name="connsiteX11-601" fmla="*/ 1711 w 2895"/>
              <a:gd name="connsiteY11-602" fmla="*/ 545 h 1091"/>
              <a:gd name="connsiteX12-603" fmla="*/ 1609 w 2895"/>
              <a:gd name="connsiteY12-604" fmla="*/ 619 h 1091"/>
              <a:gd name="connsiteX13-605" fmla="*/ 1353 w 2895"/>
              <a:gd name="connsiteY13-606" fmla="*/ 675 h 1091"/>
              <a:gd name="connsiteX14-607" fmla="*/ 893 w 2895"/>
              <a:gd name="connsiteY14-608" fmla="*/ 585 h 1091"/>
              <a:gd name="connsiteX15-609" fmla="*/ 6 w 2895"/>
              <a:gd name="connsiteY15-610" fmla="*/ 676 h 1091"/>
              <a:gd name="connsiteX16-611" fmla="*/ 0 w 2895"/>
              <a:gd name="connsiteY16-612" fmla="*/ 681 h 1091"/>
              <a:gd name="connsiteX17-613" fmla="*/ 0 w 2895"/>
              <a:gd name="connsiteY17-614" fmla="*/ 1070 h 1091"/>
              <a:gd name="connsiteX18-615" fmla="*/ 56 w 2895"/>
              <a:gd name="connsiteY18-616" fmla="*/ 908 h 1091"/>
              <a:gd name="connsiteX19-617" fmla="*/ 325 w 2895"/>
              <a:gd name="connsiteY19-618" fmla="*/ 673 h 1091"/>
              <a:gd name="connsiteX20-619" fmla="*/ 973 w 2895"/>
              <a:gd name="connsiteY20-620" fmla="*/ 702 h 1091"/>
              <a:gd name="connsiteX21-621" fmla="*/ 1850 w 2895"/>
              <a:gd name="connsiteY21-622" fmla="*/ 1065 h 1091"/>
              <a:gd name="connsiteX22-623" fmla="*/ 2137 w 2895"/>
              <a:gd name="connsiteY22-624" fmla="*/ 855 h 1091"/>
              <a:gd name="connsiteX23-625" fmla="*/ 1782 w 2895"/>
              <a:gd name="connsiteY23-626" fmla="*/ 951 h 1091"/>
              <a:gd name="connsiteX0-627" fmla="*/ 954 w 2895"/>
              <a:gd name="connsiteY0-628" fmla="*/ 697 h 1091"/>
              <a:gd name="connsiteX1-629" fmla="*/ 1611 w 2895"/>
              <a:gd name="connsiteY1-630" fmla="*/ 694 h 1091"/>
              <a:gd name="connsiteX2-631" fmla="*/ 1740 w 2895"/>
              <a:gd name="connsiteY2-632" fmla="*/ 588 h 1091"/>
              <a:gd name="connsiteX3-633" fmla="*/ 2389 w 2895"/>
              <a:gd name="connsiteY3-634" fmla="*/ 402 h 1091"/>
              <a:gd name="connsiteX4-635" fmla="*/ 2895 w 2895"/>
              <a:gd name="connsiteY4-636" fmla="*/ 415 h 1091"/>
              <a:gd name="connsiteX5-637" fmla="*/ 2878 w 2895"/>
              <a:gd name="connsiteY5-638" fmla="*/ 424 h 1091"/>
              <a:gd name="connsiteX6-639" fmla="*/ 2878 w 2895"/>
              <a:gd name="connsiteY6-640" fmla="*/ 424 h 1091"/>
              <a:gd name="connsiteX7-641" fmla="*/ 2449 w 2895"/>
              <a:gd name="connsiteY7-642" fmla="*/ 382 h 1091"/>
              <a:gd name="connsiteX8-643" fmla="*/ 2801 w 2895"/>
              <a:gd name="connsiteY8-644" fmla="*/ 0 h 1091"/>
              <a:gd name="connsiteX9-645" fmla="*/ 2474 w 2895"/>
              <a:gd name="connsiteY9-646" fmla="*/ 344 h 1091"/>
              <a:gd name="connsiteX10-647" fmla="*/ 2137 w 2895"/>
              <a:gd name="connsiteY10-648" fmla="*/ 312 h 1091"/>
              <a:gd name="connsiteX11-649" fmla="*/ 1711 w 2895"/>
              <a:gd name="connsiteY11-650" fmla="*/ 545 h 1091"/>
              <a:gd name="connsiteX12-651" fmla="*/ 1609 w 2895"/>
              <a:gd name="connsiteY12-652" fmla="*/ 619 h 1091"/>
              <a:gd name="connsiteX13-653" fmla="*/ 1353 w 2895"/>
              <a:gd name="connsiteY13-654" fmla="*/ 675 h 1091"/>
              <a:gd name="connsiteX14-655" fmla="*/ 893 w 2895"/>
              <a:gd name="connsiteY14-656" fmla="*/ 585 h 1091"/>
              <a:gd name="connsiteX15-657" fmla="*/ 6 w 2895"/>
              <a:gd name="connsiteY15-658" fmla="*/ 676 h 1091"/>
              <a:gd name="connsiteX16-659" fmla="*/ 0 w 2895"/>
              <a:gd name="connsiteY16-660" fmla="*/ 681 h 1091"/>
              <a:gd name="connsiteX17-661" fmla="*/ 0 w 2895"/>
              <a:gd name="connsiteY17-662" fmla="*/ 1070 h 1091"/>
              <a:gd name="connsiteX18-663" fmla="*/ 56 w 2895"/>
              <a:gd name="connsiteY18-664" fmla="*/ 908 h 1091"/>
              <a:gd name="connsiteX19-665" fmla="*/ 325 w 2895"/>
              <a:gd name="connsiteY19-666" fmla="*/ 673 h 1091"/>
              <a:gd name="connsiteX20-667" fmla="*/ 973 w 2895"/>
              <a:gd name="connsiteY20-668" fmla="*/ 702 h 1091"/>
              <a:gd name="connsiteX21-669" fmla="*/ 1850 w 2895"/>
              <a:gd name="connsiteY21-670" fmla="*/ 1065 h 1091"/>
              <a:gd name="connsiteX22-671" fmla="*/ 2137 w 2895"/>
              <a:gd name="connsiteY22-672" fmla="*/ 855 h 1091"/>
              <a:gd name="connsiteX0-673" fmla="*/ 954 w 2895"/>
              <a:gd name="connsiteY0-674" fmla="*/ 697 h 1091"/>
              <a:gd name="connsiteX1-675" fmla="*/ 1611 w 2895"/>
              <a:gd name="connsiteY1-676" fmla="*/ 694 h 1091"/>
              <a:gd name="connsiteX2-677" fmla="*/ 1740 w 2895"/>
              <a:gd name="connsiteY2-678" fmla="*/ 588 h 1091"/>
              <a:gd name="connsiteX3-679" fmla="*/ 2389 w 2895"/>
              <a:gd name="connsiteY3-680" fmla="*/ 402 h 1091"/>
              <a:gd name="connsiteX4-681" fmla="*/ 2895 w 2895"/>
              <a:gd name="connsiteY4-682" fmla="*/ 415 h 1091"/>
              <a:gd name="connsiteX5-683" fmla="*/ 2878 w 2895"/>
              <a:gd name="connsiteY5-684" fmla="*/ 424 h 1091"/>
              <a:gd name="connsiteX6-685" fmla="*/ 2878 w 2895"/>
              <a:gd name="connsiteY6-686" fmla="*/ 424 h 1091"/>
              <a:gd name="connsiteX7-687" fmla="*/ 2449 w 2895"/>
              <a:gd name="connsiteY7-688" fmla="*/ 382 h 1091"/>
              <a:gd name="connsiteX8-689" fmla="*/ 2801 w 2895"/>
              <a:gd name="connsiteY8-690" fmla="*/ 0 h 1091"/>
              <a:gd name="connsiteX9-691" fmla="*/ 2474 w 2895"/>
              <a:gd name="connsiteY9-692" fmla="*/ 344 h 1091"/>
              <a:gd name="connsiteX10-693" fmla="*/ 2137 w 2895"/>
              <a:gd name="connsiteY10-694" fmla="*/ 312 h 1091"/>
              <a:gd name="connsiteX11-695" fmla="*/ 1711 w 2895"/>
              <a:gd name="connsiteY11-696" fmla="*/ 545 h 1091"/>
              <a:gd name="connsiteX12-697" fmla="*/ 1609 w 2895"/>
              <a:gd name="connsiteY12-698" fmla="*/ 619 h 1091"/>
              <a:gd name="connsiteX13-699" fmla="*/ 1353 w 2895"/>
              <a:gd name="connsiteY13-700" fmla="*/ 675 h 1091"/>
              <a:gd name="connsiteX14-701" fmla="*/ 893 w 2895"/>
              <a:gd name="connsiteY14-702" fmla="*/ 585 h 1091"/>
              <a:gd name="connsiteX15-703" fmla="*/ 6 w 2895"/>
              <a:gd name="connsiteY15-704" fmla="*/ 676 h 1091"/>
              <a:gd name="connsiteX16-705" fmla="*/ 0 w 2895"/>
              <a:gd name="connsiteY16-706" fmla="*/ 681 h 1091"/>
              <a:gd name="connsiteX17-707" fmla="*/ 0 w 2895"/>
              <a:gd name="connsiteY17-708" fmla="*/ 1070 h 1091"/>
              <a:gd name="connsiteX18-709" fmla="*/ 56 w 2895"/>
              <a:gd name="connsiteY18-710" fmla="*/ 908 h 1091"/>
              <a:gd name="connsiteX19-711" fmla="*/ 325 w 2895"/>
              <a:gd name="connsiteY19-712" fmla="*/ 673 h 1091"/>
              <a:gd name="connsiteX20-713" fmla="*/ 973 w 2895"/>
              <a:gd name="connsiteY20-714" fmla="*/ 702 h 1091"/>
              <a:gd name="connsiteX21-715" fmla="*/ 1850 w 2895"/>
              <a:gd name="connsiteY21-716" fmla="*/ 1065 h 1091"/>
              <a:gd name="connsiteX22-717" fmla="*/ 2139 w 2895"/>
              <a:gd name="connsiteY22-718" fmla="*/ 850 h 1091"/>
              <a:gd name="connsiteX0-719" fmla="*/ 954 w 2895"/>
              <a:gd name="connsiteY0-720" fmla="*/ 697 h 1070"/>
              <a:gd name="connsiteX1-721" fmla="*/ 1611 w 2895"/>
              <a:gd name="connsiteY1-722" fmla="*/ 694 h 1070"/>
              <a:gd name="connsiteX2-723" fmla="*/ 1740 w 2895"/>
              <a:gd name="connsiteY2-724" fmla="*/ 588 h 1070"/>
              <a:gd name="connsiteX3-725" fmla="*/ 2389 w 2895"/>
              <a:gd name="connsiteY3-726" fmla="*/ 402 h 1070"/>
              <a:gd name="connsiteX4-727" fmla="*/ 2895 w 2895"/>
              <a:gd name="connsiteY4-728" fmla="*/ 415 h 1070"/>
              <a:gd name="connsiteX5-729" fmla="*/ 2878 w 2895"/>
              <a:gd name="connsiteY5-730" fmla="*/ 424 h 1070"/>
              <a:gd name="connsiteX6-731" fmla="*/ 2878 w 2895"/>
              <a:gd name="connsiteY6-732" fmla="*/ 424 h 1070"/>
              <a:gd name="connsiteX7-733" fmla="*/ 2449 w 2895"/>
              <a:gd name="connsiteY7-734" fmla="*/ 382 h 1070"/>
              <a:gd name="connsiteX8-735" fmla="*/ 2801 w 2895"/>
              <a:gd name="connsiteY8-736" fmla="*/ 0 h 1070"/>
              <a:gd name="connsiteX9-737" fmla="*/ 2474 w 2895"/>
              <a:gd name="connsiteY9-738" fmla="*/ 344 h 1070"/>
              <a:gd name="connsiteX10-739" fmla="*/ 2137 w 2895"/>
              <a:gd name="connsiteY10-740" fmla="*/ 312 h 1070"/>
              <a:gd name="connsiteX11-741" fmla="*/ 1711 w 2895"/>
              <a:gd name="connsiteY11-742" fmla="*/ 545 h 1070"/>
              <a:gd name="connsiteX12-743" fmla="*/ 1609 w 2895"/>
              <a:gd name="connsiteY12-744" fmla="*/ 619 h 1070"/>
              <a:gd name="connsiteX13-745" fmla="*/ 1353 w 2895"/>
              <a:gd name="connsiteY13-746" fmla="*/ 675 h 1070"/>
              <a:gd name="connsiteX14-747" fmla="*/ 893 w 2895"/>
              <a:gd name="connsiteY14-748" fmla="*/ 585 h 1070"/>
              <a:gd name="connsiteX15-749" fmla="*/ 6 w 2895"/>
              <a:gd name="connsiteY15-750" fmla="*/ 676 h 1070"/>
              <a:gd name="connsiteX16-751" fmla="*/ 0 w 2895"/>
              <a:gd name="connsiteY16-752" fmla="*/ 681 h 1070"/>
              <a:gd name="connsiteX17-753" fmla="*/ 0 w 2895"/>
              <a:gd name="connsiteY17-754" fmla="*/ 1070 h 1070"/>
              <a:gd name="connsiteX18-755" fmla="*/ 56 w 2895"/>
              <a:gd name="connsiteY18-756" fmla="*/ 908 h 1070"/>
              <a:gd name="connsiteX19-757" fmla="*/ 325 w 2895"/>
              <a:gd name="connsiteY19-758" fmla="*/ 673 h 1070"/>
              <a:gd name="connsiteX20-759" fmla="*/ 973 w 2895"/>
              <a:gd name="connsiteY20-760" fmla="*/ 702 h 1070"/>
              <a:gd name="connsiteX21-761" fmla="*/ 1850 w 2895"/>
              <a:gd name="connsiteY21-762" fmla="*/ 1065 h 1070"/>
              <a:gd name="connsiteX0-763" fmla="*/ 954 w 2895"/>
              <a:gd name="connsiteY0-764" fmla="*/ 697 h 1070"/>
              <a:gd name="connsiteX1-765" fmla="*/ 1611 w 2895"/>
              <a:gd name="connsiteY1-766" fmla="*/ 694 h 1070"/>
              <a:gd name="connsiteX2-767" fmla="*/ 1740 w 2895"/>
              <a:gd name="connsiteY2-768" fmla="*/ 588 h 1070"/>
              <a:gd name="connsiteX3-769" fmla="*/ 2389 w 2895"/>
              <a:gd name="connsiteY3-770" fmla="*/ 402 h 1070"/>
              <a:gd name="connsiteX4-771" fmla="*/ 2895 w 2895"/>
              <a:gd name="connsiteY4-772" fmla="*/ 415 h 1070"/>
              <a:gd name="connsiteX5-773" fmla="*/ 2878 w 2895"/>
              <a:gd name="connsiteY5-774" fmla="*/ 424 h 1070"/>
              <a:gd name="connsiteX6-775" fmla="*/ 2878 w 2895"/>
              <a:gd name="connsiteY6-776" fmla="*/ 424 h 1070"/>
              <a:gd name="connsiteX7-777" fmla="*/ 2449 w 2895"/>
              <a:gd name="connsiteY7-778" fmla="*/ 382 h 1070"/>
              <a:gd name="connsiteX8-779" fmla="*/ 2801 w 2895"/>
              <a:gd name="connsiteY8-780" fmla="*/ 0 h 1070"/>
              <a:gd name="connsiteX9-781" fmla="*/ 2474 w 2895"/>
              <a:gd name="connsiteY9-782" fmla="*/ 344 h 1070"/>
              <a:gd name="connsiteX10-783" fmla="*/ 2137 w 2895"/>
              <a:gd name="connsiteY10-784" fmla="*/ 312 h 1070"/>
              <a:gd name="connsiteX11-785" fmla="*/ 1711 w 2895"/>
              <a:gd name="connsiteY11-786" fmla="*/ 545 h 1070"/>
              <a:gd name="connsiteX12-787" fmla="*/ 1609 w 2895"/>
              <a:gd name="connsiteY12-788" fmla="*/ 619 h 1070"/>
              <a:gd name="connsiteX13-789" fmla="*/ 1353 w 2895"/>
              <a:gd name="connsiteY13-790" fmla="*/ 675 h 1070"/>
              <a:gd name="connsiteX14-791" fmla="*/ 893 w 2895"/>
              <a:gd name="connsiteY14-792" fmla="*/ 585 h 1070"/>
              <a:gd name="connsiteX15-793" fmla="*/ 6 w 2895"/>
              <a:gd name="connsiteY15-794" fmla="*/ 676 h 1070"/>
              <a:gd name="connsiteX16-795" fmla="*/ 0 w 2895"/>
              <a:gd name="connsiteY16-796" fmla="*/ 681 h 1070"/>
              <a:gd name="connsiteX17-797" fmla="*/ 0 w 2895"/>
              <a:gd name="connsiteY17-798" fmla="*/ 1070 h 1070"/>
              <a:gd name="connsiteX18-799" fmla="*/ 56 w 2895"/>
              <a:gd name="connsiteY18-800" fmla="*/ 908 h 1070"/>
              <a:gd name="connsiteX19-801" fmla="*/ 325 w 2895"/>
              <a:gd name="connsiteY19-802" fmla="*/ 673 h 1070"/>
              <a:gd name="connsiteX20-803" fmla="*/ 973 w 2895"/>
              <a:gd name="connsiteY20-804" fmla="*/ 702 h 1070"/>
              <a:gd name="connsiteX21-805" fmla="*/ 976 w 2895"/>
              <a:gd name="connsiteY21-806" fmla="*/ 718 h 1070"/>
              <a:gd name="connsiteX0-807" fmla="*/ 954 w 2895"/>
              <a:gd name="connsiteY0-808" fmla="*/ 697 h 1070"/>
              <a:gd name="connsiteX1-809" fmla="*/ 1611 w 2895"/>
              <a:gd name="connsiteY1-810" fmla="*/ 694 h 1070"/>
              <a:gd name="connsiteX2-811" fmla="*/ 1740 w 2895"/>
              <a:gd name="connsiteY2-812" fmla="*/ 588 h 1070"/>
              <a:gd name="connsiteX3-813" fmla="*/ 2389 w 2895"/>
              <a:gd name="connsiteY3-814" fmla="*/ 402 h 1070"/>
              <a:gd name="connsiteX4-815" fmla="*/ 2895 w 2895"/>
              <a:gd name="connsiteY4-816" fmla="*/ 415 h 1070"/>
              <a:gd name="connsiteX5-817" fmla="*/ 2878 w 2895"/>
              <a:gd name="connsiteY5-818" fmla="*/ 424 h 1070"/>
              <a:gd name="connsiteX6-819" fmla="*/ 2878 w 2895"/>
              <a:gd name="connsiteY6-820" fmla="*/ 424 h 1070"/>
              <a:gd name="connsiteX7-821" fmla="*/ 2449 w 2895"/>
              <a:gd name="connsiteY7-822" fmla="*/ 382 h 1070"/>
              <a:gd name="connsiteX8-823" fmla="*/ 2801 w 2895"/>
              <a:gd name="connsiteY8-824" fmla="*/ 0 h 1070"/>
              <a:gd name="connsiteX9-825" fmla="*/ 2474 w 2895"/>
              <a:gd name="connsiteY9-826" fmla="*/ 344 h 1070"/>
              <a:gd name="connsiteX10-827" fmla="*/ 2137 w 2895"/>
              <a:gd name="connsiteY10-828" fmla="*/ 312 h 1070"/>
              <a:gd name="connsiteX11-829" fmla="*/ 1711 w 2895"/>
              <a:gd name="connsiteY11-830" fmla="*/ 545 h 1070"/>
              <a:gd name="connsiteX12-831" fmla="*/ 1609 w 2895"/>
              <a:gd name="connsiteY12-832" fmla="*/ 619 h 1070"/>
              <a:gd name="connsiteX13-833" fmla="*/ 1353 w 2895"/>
              <a:gd name="connsiteY13-834" fmla="*/ 675 h 1070"/>
              <a:gd name="connsiteX14-835" fmla="*/ 893 w 2895"/>
              <a:gd name="connsiteY14-836" fmla="*/ 585 h 1070"/>
              <a:gd name="connsiteX15-837" fmla="*/ 6 w 2895"/>
              <a:gd name="connsiteY15-838" fmla="*/ 676 h 1070"/>
              <a:gd name="connsiteX16-839" fmla="*/ 0 w 2895"/>
              <a:gd name="connsiteY16-840" fmla="*/ 681 h 1070"/>
              <a:gd name="connsiteX17-841" fmla="*/ 0 w 2895"/>
              <a:gd name="connsiteY17-842" fmla="*/ 1070 h 1070"/>
              <a:gd name="connsiteX18-843" fmla="*/ 56 w 2895"/>
              <a:gd name="connsiteY18-844" fmla="*/ 908 h 1070"/>
              <a:gd name="connsiteX19-845" fmla="*/ 325 w 2895"/>
              <a:gd name="connsiteY19-846" fmla="*/ 673 h 1070"/>
              <a:gd name="connsiteX20-847" fmla="*/ 973 w 2895"/>
              <a:gd name="connsiteY20-848" fmla="*/ 702 h 1070"/>
              <a:gd name="connsiteX0-849" fmla="*/ 954 w 2895"/>
              <a:gd name="connsiteY0-850" fmla="*/ 697 h 1070"/>
              <a:gd name="connsiteX1-851" fmla="*/ 1611 w 2895"/>
              <a:gd name="connsiteY1-852" fmla="*/ 694 h 1070"/>
              <a:gd name="connsiteX2-853" fmla="*/ 1740 w 2895"/>
              <a:gd name="connsiteY2-854" fmla="*/ 588 h 1070"/>
              <a:gd name="connsiteX3-855" fmla="*/ 2389 w 2895"/>
              <a:gd name="connsiteY3-856" fmla="*/ 402 h 1070"/>
              <a:gd name="connsiteX4-857" fmla="*/ 2895 w 2895"/>
              <a:gd name="connsiteY4-858" fmla="*/ 415 h 1070"/>
              <a:gd name="connsiteX5-859" fmla="*/ 2878 w 2895"/>
              <a:gd name="connsiteY5-860" fmla="*/ 424 h 1070"/>
              <a:gd name="connsiteX6-861" fmla="*/ 2878 w 2895"/>
              <a:gd name="connsiteY6-862" fmla="*/ 424 h 1070"/>
              <a:gd name="connsiteX7-863" fmla="*/ 2449 w 2895"/>
              <a:gd name="connsiteY7-864" fmla="*/ 382 h 1070"/>
              <a:gd name="connsiteX8-865" fmla="*/ 2801 w 2895"/>
              <a:gd name="connsiteY8-866" fmla="*/ 0 h 1070"/>
              <a:gd name="connsiteX9-867" fmla="*/ 2474 w 2895"/>
              <a:gd name="connsiteY9-868" fmla="*/ 344 h 1070"/>
              <a:gd name="connsiteX10-869" fmla="*/ 2137 w 2895"/>
              <a:gd name="connsiteY10-870" fmla="*/ 312 h 1070"/>
              <a:gd name="connsiteX11-871" fmla="*/ 1711 w 2895"/>
              <a:gd name="connsiteY11-872" fmla="*/ 545 h 1070"/>
              <a:gd name="connsiteX12-873" fmla="*/ 1609 w 2895"/>
              <a:gd name="connsiteY12-874" fmla="*/ 619 h 1070"/>
              <a:gd name="connsiteX13-875" fmla="*/ 1353 w 2895"/>
              <a:gd name="connsiteY13-876" fmla="*/ 675 h 1070"/>
              <a:gd name="connsiteX14-877" fmla="*/ 893 w 2895"/>
              <a:gd name="connsiteY14-878" fmla="*/ 585 h 1070"/>
              <a:gd name="connsiteX15-879" fmla="*/ 6 w 2895"/>
              <a:gd name="connsiteY15-880" fmla="*/ 676 h 1070"/>
              <a:gd name="connsiteX16-881" fmla="*/ 0 w 2895"/>
              <a:gd name="connsiteY16-882" fmla="*/ 681 h 1070"/>
              <a:gd name="connsiteX17-883" fmla="*/ 0 w 2895"/>
              <a:gd name="connsiteY17-884" fmla="*/ 1070 h 1070"/>
              <a:gd name="connsiteX18-885" fmla="*/ 123 w 2895"/>
              <a:gd name="connsiteY18-886" fmla="*/ 890 h 1070"/>
              <a:gd name="connsiteX19-887" fmla="*/ 325 w 2895"/>
              <a:gd name="connsiteY19-888" fmla="*/ 673 h 1070"/>
              <a:gd name="connsiteX20-889" fmla="*/ 973 w 2895"/>
              <a:gd name="connsiteY20-890" fmla="*/ 702 h 1070"/>
              <a:gd name="connsiteX0-891" fmla="*/ 954 w 2895"/>
              <a:gd name="connsiteY0-892" fmla="*/ 697 h 1077"/>
              <a:gd name="connsiteX1-893" fmla="*/ 1611 w 2895"/>
              <a:gd name="connsiteY1-894" fmla="*/ 694 h 1077"/>
              <a:gd name="connsiteX2-895" fmla="*/ 1740 w 2895"/>
              <a:gd name="connsiteY2-896" fmla="*/ 588 h 1077"/>
              <a:gd name="connsiteX3-897" fmla="*/ 2389 w 2895"/>
              <a:gd name="connsiteY3-898" fmla="*/ 402 h 1077"/>
              <a:gd name="connsiteX4-899" fmla="*/ 2895 w 2895"/>
              <a:gd name="connsiteY4-900" fmla="*/ 415 h 1077"/>
              <a:gd name="connsiteX5-901" fmla="*/ 2878 w 2895"/>
              <a:gd name="connsiteY5-902" fmla="*/ 424 h 1077"/>
              <a:gd name="connsiteX6-903" fmla="*/ 2878 w 2895"/>
              <a:gd name="connsiteY6-904" fmla="*/ 424 h 1077"/>
              <a:gd name="connsiteX7-905" fmla="*/ 2449 w 2895"/>
              <a:gd name="connsiteY7-906" fmla="*/ 382 h 1077"/>
              <a:gd name="connsiteX8-907" fmla="*/ 2801 w 2895"/>
              <a:gd name="connsiteY8-908" fmla="*/ 0 h 1077"/>
              <a:gd name="connsiteX9-909" fmla="*/ 2474 w 2895"/>
              <a:gd name="connsiteY9-910" fmla="*/ 344 h 1077"/>
              <a:gd name="connsiteX10-911" fmla="*/ 2137 w 2895"/>
              <a:gd name="connsiteY10-912" fmla="*/ 312 h 1077"/>
              <a:gd name="connsiteX11-913" fmla="*/ 1711 w 2895"/>
              <a:gd name="connsiteY11-914" fmla="*/ 545 h 1077"/>
              <a:gd name="connsiteX12-915" fmla="*/ 1609 w 2895"/>
              <a:gd name="connsiteY12-916" fmla="*/ 619 h 1077"/>
              <a:gd name="connsiteX13-917" fmla="*/ 1353 w 2895"/>
              <a:gd name="connsiteY13-918" fmla="*/ 675 h 1077"/>
              <a:gd name="connsiteX14-919" fmla="*/ 893 w 2895"/>
              <a:gd name="connsiteY14-920" fmla="*/ 585 h 1077"/>
              <a:gd name="connsiteX15-921" fmla="*/ 6 w 2895"/>
              <a:gd name="connsiteY15-922" fmla="*/ 676 h 1077"/>
              <a:gd name="connsiteX16-923" fmla="*/ 0 w 2895"/>
              <a:gd name="connsiteY16-924" fmla="*/ 681 h 1077"/>
              <a:gd name="connsiteX17-925" fmla="*/ 104 w 2895"/>
              <a:gd name="connsiteY17-926" fmla="*/ 1077 h 1077"/>
              <a:gd name="connsiteX18-927" fmla="*/ 123 w 2895"/>
              <a:gd name="connsiteY18-928" fmla="*/ 890 h 1077"/>
              <a:gd name="connsiteX19-929" fmla="*/ 325 w 2895"/>
              <a:gd name="connsiteY19-930" fmla="*/ 673 h 1077"/>
              <a:gd name="connsiteX20-931" fmla="*/ 973 w 2895"/>
              <a:gd name="connsiteY20-932" fmla="*/ 702 h 1077"/>
              <a:gd name="connsiteX0-933" fmla="*/ 950 w 2891"/>
              <a:gd name="connsiteY0-934" fmla="*/ 697 h 1077"/>
              <a:gd name="connsiteX1-935" fmla="*/ 1607 w 2891"/>
              <a:gd name="connsiteY1-936" fmla="*/ 694 h 1077"/>
              <a:gd name="connsiteX2-937" fmla="*/ 1736 w 2891"/>
              <a:gd name="connsiteY2-938" fmla="*/ 588 h 1077"/>
              <a:gd name="connsiteX3-939" fmla="*/ 2385 w 2891"/>
              <a:gd name="connsiteY3-940" fmla="*/ 402 h 1077"/>
              <a:gd name="connsiteX4-941" fmla="*/ 2891 w 2891"/>
              <a:gd name="connsiteY4-942" fmla="*/ 415 h 1077"/>
              <a:gd name="connsiteX5-943" fmla="*/ 2874 w 2891"/>
              <a:gd name="connsiteY5-944" fmla="*/ 424 h 1077"/>
              <a:gd name="connsiteX6-945" fmla="*/ 2874 w 2891"/>
              <a:gd name="connsiteY6-946" fmla="*/ 424 h 1077"/>
              <a:gd name="connsiteX7-947" fmla="*/ 2445 w 2891"/>
              <a:gd name="connsiteY7-948" fmla="*/ 382 h 1077"/>
              <a:gd name="connsiteX8-949" fmla="*/ 2797 w 2891"/>
              <a:gd name="connsiteY8-950" fmla="*/ 0 h 1077"/>
              <a:gd name="connsiteX9-951" fmla="*/ 2470 w 2891"/>
              <a:gd name="connsiteY9-952" fmla="*/ 344 h 1077"/>
              <a:gd name="connsiteX10-953" fmla="*/ 2133 w 2891"/>
              <a:gd name="connsiteY10-954" fmla="*/ 312 h 1077"/>
              <a:gd name="connsiteX11-955" fmla="*/ 1707 w 2891"/>
              <a:gd name="connsiteY11-956" fmla="*/ 545 h 1077"/>
              <a:gd name="connsiteX12-957" fmla="*/ 1605 w 2891"/>
              <a:gd name="connsiteY12-958" fmla="*/ 619 h 1077"/>
              <a:gd name="connsiteX13-959" fmla="*/ 1349 w 2891"/>
              <a:gd name="connsiteY13-960" fmla="*/ 675 h 1077"/>
              <a:gd name="connsiteX14-961" fmla="*/ 889 w 2891"/>
              <a:gd name="connsiteY14-962" fmla="*/ 585 h 1077"/>
              <a:gd name="connsiteX15-963" fmla="*/ 2 w 2891"/>
              <a:gd name="connsiteY15-964" fmla="*/ 676 h 1077"/>
              <a:gd name="connsiteX16-965" fmla="*/ 31 w 2891"/>
              <a:gd name="connsiteY16-966" fmla="*/ 669 h 1077"/>
              <a:gd name="connsiteX17-967" fmla="*/ 100 w 2891"/>
              <a:gd name="connsiteY17-968" fmla="*/ 1077 h 1077"/>
              <a:gd name="connsiteX18-969" fmla="*/ 119 w 2891"/>
              <a:gd name="connsiteY18-970" fmla="*/ 890 h 1077"/>
              <a:gd name="connsiteX19-971" fmla="*/ 321 w 2891"/>
              <a:gd name="connsiteY19-972" fmla="*/ 673 h 1077"/>
              <a:gd name="connsiteX20-973" fmla="*/ 969 w 2891"/>
              <a:gd name="connsiteY20-974" fmla="*/ 702 h 1077"/>
              <a:gd name="connsiteX0-975" fmla="*/ 928 w 2869"/>
              <a:gd name="connsiteY0-976" fmla="*/ 697 h 1077"/>
              <a:gd name="connsiteX1-977" fmla="*/ 1585 w 2869"/>
              <a:gd name="connsiteY1-978" fmla="*/ 694 h 1077"/>
              <a:gd name="connsiteX2-979" fmla="*/ 1714 w 2869"/>
              <a:gd name="connsiteY2-980" fmla="*/ 588 h 1077"/>
              <a:gd name="connsiteX3-981" fmla="*/ 2363 w 2869"/>
              <a:gd name="connsiteY3-982" fmla="*/ 402 h 1077"/>
              <a:gd name="connsiteX4-983" fmla="*/ 2869 w 2869"/>
              <a:gd name="connsiteY4-984" fmla="*/ 415 h 1077"/>
              <a:gd name="connsiteX5-985" fmla="*/ 2852 w 2869"/>
              <a:gd name="connsiteY5-986" fmla="*/ 424 h 1077"/>
              <a:gd name="connsiteX6-987" fmla="*/ 2852 w 2869"/>
              <a:gd name="connsiteY6-988" fmla="*/ 424 h 1077"/>
              <a:gd name="connsiteX7-989" fmla="*/ 2423 w 2869"/>
              <a:gd name="connsiteY7-990" fmla="*/ 382 h 1077"/>
              <a:gd name="connsiteX8-991" fmla="*/ 2775 w 2869"/>
              <a:gd name="connsiteY8-992" fmla="*/ 0 h 1077"/>
              <a:gd name="connsiteX9-993" fmla="*/ 2448 w 2869"/>
              <a:gd name="connsiteY9-994" fmla="*/ 344 h 1077"/>
              <a:gd name="connsiteX10-995" fmla="*/ 2111 w 2869"/>
              <a:gd name="connsiteY10-996" fmla="*/ 312 h 1077"/>
              <a:gd name="connsiteX11-997" fmla="*/ 1685 w 2869"/>
              <a:gd name="connsiteY11-998" fmla="*/ 545 h 1077"/>
              <a:gd name="connsiteX12-999" fmla="*/ 1583 w 2869"/>
              <a:gd name="connsiteY12-1000" fmla="*/ 619 h 1077"/>
              <a:gd name="connsiteX13-1001" fmla="*/ 1327 w 2869"/>
              <a:gd name="connsiteY13-1002" fmla="*/ 675 h 1077"/>
              <a:gd name="connsiteX14-1003" fmla="*/ 867 w 2869"/>
              <a:gd name="connsiteY14-1004" fmla="*/ 585 h 1077"/>
              <a:gd name="connsiteX15-1005" fmla="*/ 2 w 2869"/>
              <a:gd name="connsiteY15-1006" fmla="*/ 603 h 1077"/>
              <a:gd name="connsiteX16-1007" fmla="*/ 9 w 2869"/>
              <a:gd name="connsiteY16-1008" fmla="*/ 669 h 1077"/>
              <a:gd name="connsiteX17-1009" fmla="*/ 78 w 2869"/>
              <a:gd name="connsiteY17-1010" fmla="*/ 1077 h 1077"/>
              <a:gd name="connsiteX18-1011" fmla="*/ 97 w 2869"/>
              <a:gd name="connsiteY18-1012" fmla="*/ 890 h 1077"/>
              <a:gd name="connsiteX19-1013" fmla="*/ 299 w 2869"/>
              <a:gd name="connsiteY19-1014" fmla="*/ 673 h 1077"/>
              <a:gd name="connsiteX20-1015" fmla="*/ 947 w 2869"/>
              <a:gd name="connsiteY20-1016" fmla="*/ 702 h 1077"/>
              <a:gd name="connsiteX0-1017" fmla="*/ 966 w 2907"/>
              <a:gd name="connsiteY0-1018" fmla="*/ 697 h 1077"/>
              <a:gd name="connsiteX1-1019" fmla="*/ 1623 w 2907"/>
              <a:gd name="connsiteY1-1020" fmla="*/ 694 h 1077"/>
              <a:gd name="connsiteX2-1021" fmla="*/ 1752 w 2907"/>
              <a:gd name="connsiteY2-1022" fmla="*/ 588 h 1077"/>
              <a:gd name="connsiteX3-1023" fmla="*/ 2401 w 2907"/>
              <a:gd name="connsiteY3-1024" fmla="*/ 402 h 1077"/>
              <a:gd name="connsiteX4-1025" fmla="*/ 2907 w 2907"/>
              <a:gd name="connsiteY4-1026" fmla="*/ 415 h 1077"/>
              <a:gd name="connsiteX5-1027" fmla="*/ 2890 w 2907"/>
              <a:gd name="connsiteY5-1028" fmla="*/ 424 h 1077"/>
              <a:gd name="connsiteX6-1029" fmla="*/ 2890 w 2907"/>
              <a:gd name="connsiteY6-1030" fmla="*/ 424 h 1077"/>
              <a:gd name="connsiteX7-1031" fmla="*/ 2461 w 2907"/>
              <a:gd name="connsiteY7-1032" fmla="*/ 382 h 1077"/>
              <a:gd name="connsiteX8-1033" fmla="*/ 2813 w 2907"/>
              <a:gd name="connsiteY8-1034" fmla="*/ 0 h 1077"/>
              <a:gd name="connsiteX9-1035" fmla="*/ 2486 w 2907"/>
              <a:gd name="connsiteY9-1036" fmla="*/ 344 h 1077"/>
              <a:gd name="connsiteX10-1037" fmla="*/ 2149 w 2907"/>
              <a:gd name="connsiteY10-1038" fmla="*/ 312 h 1077"/>
              <a:gd name="connsiteX11-1039" fmla="*/ 1723 w 2907"/>
              <a:gd name="connsiteY11-1040" fmla="*/ 545 h 1077"/>
              <a:gd name="connsiteX12-1041" fmla="*/ 1621 w 2907"/>
              <a:gd name="connsiteY12-1042" fmla="*/ 619 h 1077"/>
              <a:gd name="connsiteX13-1043" fmla="*/ 1365 w 2907"/>
              <a:gd name="connsiteY13-1044" fmla="*/ 675 h 1077"/>
              <a:gd name="connsiteX14-1045" fmla="*/ 905 w 2907"/>
              <a:gd name="connsiteY14-1046" fmla="*/ 585 h 1077"/>
              <a:gd name="connsiteX15-1047" fmla="*/ 40 w 2907"/>
              <a:gd name="connsiteY15-1048" fmla="*/ 603 h 1077"/>
              <a:gd name="connsiteX16-1049" fmla="*/ 0 w 2907"/>
              <a:gd name="connsiteY16-1050" fmla="*/ 579 h 1077"/>
              <a:gd name="connsiteX17-1051" fmla="*/ 116 w 2907"/>
              <a:gd name="connsiteY17-1052" fmla="*/ 1077 h 1077"/>
              <a:gd name="connsiteX18-1053" fmla="*/ 135 w 2907"/>
              <a:gd name="connsiteY18-1054" fmla="*/ 890 h 1077"/>
              <a:gd name="connsiteX19-1055" fmla="*/ 337 w 2907"/>
              <a:gd name="connsiteY19-1056" fmla="*/ 673 h 1077"/>
              <a:gd name="connsiteX20-1057" fmla="*/ 985 w 2907"/>
              <a:gd name="connsiteY20-1058" fmla="*/ 702 h 10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chemeClr val="bg1">
              <a:lumMod val="65000"/>
            </a:schemeClr>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6" name="Oval 5"/>
          <p:cNvSpPr/>
          <p:nvPr/>
        </p:nvSpPr>
        <p:spPr bwMode="auto">
          <a:xfrm>
            <a:off x="1642753" y="2238961"/>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7" name="Oval 6"/>
          <p:cNvSpPr/>
          <p:nvPr/>
        </p:nvSpPr>
        <p:spPr bwMode="auto">
          <a:xfrm>
            <a:off x="648968" y="1967911"/>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8" name="Oval 7"/>
          <p:cNvSpPr/>
          <p:nvPr/>
        </p:nvSpPr>
        <p:spPr bwMode="auto">
          <a:xfrm>
            <a:off x="2292169" y="2500541"/>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9" name="Oval 8"/>
          <p:cNvSpPr/>
          <p:nvPr/>
        </p:nvSpPr>
        <p:spPr bwMode="auto">
          <a:xfrm>
            <a:off x="3577179" y="2836878"/>
            <a:ext cx="150725" cy="150771"/>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10" name="Oval 9"/>
          <p:cNvSpPr/>
          <p:nvPr/>
        </p:nvSpPr>
        <p:spPr bwMode="auto">
          <a:xfrm>
            <a:off x="4777196" y="2446357"/>
            <a:ext cx="75362" cy="75386"/>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11" name="Oval 10"/>
          <p:cNvSpPr/>
          <p:nvPr/>
        </p:nvSpPr>
        <p:spPr bwMode="auto">
          <a:xfrm>
            <a:off x="5844181" y="2500541"/>
            <a:ext cx="75362" cy="75386"/>
          </a:xfrm>
          <a:prstGeom prst="ellipse">
            <a:avLst/>
          </a:prstGeom>
          <a:solidFill>
            <a:schemeClr val="bg1"/>
          </a:solidFill>
          <a:ln w="9525">
            <a:noFill/>
            <a:round/>
          </a:ln>
        </p:spPr>
        <p:txBody>
          <a:bodyPr vert="horz" wrap="square" lIns="68580" tIns="34290" rIns="68580" bIns="34290" numCol="1" rtlCol="0" anchor="t" anchorCtr="0" compatLnSpc="1"/>
          <a:lstStyle/>
          <a:p>
            <a:pPr algn="ctr"/>
            <a:endParaRPr lang="en-US" dirty="0">
              <a:latin typeface="微软雅黑" panose="020B0503020204020204" pitchFamily="34" charset="-122"/>
            </a:endParaRPr>
          </a:p>
        </p:txBody>
      </p:sp>
      <p:sp>
        <p:nvSpPr>
          <p:cNvPr id="13" name="Freeform 5"/>
          <p:cNvSpPr/>
          <p:nvPr/>
        </p:nvSpPr>
        <p:spPr bwMode="auto">
          <a:xfrm rot="8375884">
            <a:off x="1492330" y="1344426"/>
            <a:ext cx="1779575" cy="77005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16" name="Freeform 5"/>
          <p:cNvSpPr/>
          <p:nvPr/>
        </p:nvSpPr>
        <p:spPr bwMode="auto">
          <a:xfrm rot="7494101">
            <a:off x="3300840" y="1923457"/>
            <a:ext cx="1571667" cy="679668"/>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19" name="Freeform 5"/>
          <p:cNvSpPr/>
          <p:nvPr/>
        </p:nvSpPr>
        <p:spPr bwMode="auto">
          <a:xfrm rot="7358619">
            <a:off x="5521273" y="1559041"/>
            <a:ext cx="1524500" cy="659271"/>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ln>
        </p:spPr>
        <p:txBody>
          <a:bodyPr vert="horz" wrap="square" lIns="68580" tIns="34290" rIns="68580" bIns="34290" numCol="1" anchor="t" anchorCtr="0" compatLnSpc="1"/>
          <a:lstStyle/>
          <a:p>
            <a:endParaRPr lang="en-US" baseline="-25000" dirty="0">
              <a:latin typeface="微软雅黑" panose="020B0503020204020204" pitchFamily="34" charset="-122"/>
            </a:endParaRPr>
          </a:p>
        </p:txBody>
      </p:sp>
      <p:sp>
        <p:nvSpPr>
          <p:cNvPr id="22" name="Freeform 5"/>
          <p:cNvSpPr/>
          <p:nvPr/>
        </p:nvSpPr>
        <p:spPr bwMode="auto">
          <a:xfrm rot="3380677">
            <a:off x="330602" y="2388979"/>
            <a:ext cx="1780125" cy="7698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25" name="Freeform 5"/>
          <p:cNvSpPr/>
          <p:nvPr/>
        </p:nvSpPr>
        <p:spPr bwMode="auto">
          <a:xfrm rot="3467410">
            <a:off x="1993596" y="2799719"/>
            <a:ext cx="1571667" cy="679668"/>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28" name="Freeform 5"/>
          <p:cNvSpPr/>
          <p:nvPr/>
        </p:nvSpPr>
        <p:spPr bwMode="auto">
          <a:xfrm rot="2257082">
            <a:off x="4662566" y="2613538"/>
            <a:ext cx="1524030" cy="659475"/>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3"/>
          </a:solidFill>
          <a:ln w="9525">
            <a:noFill/>
            <a:round/>
          </a:ln>
        </p:spPr>
        <p:txBody>
          <a:bodyPr vert="horz" wrap="square" lIns="68580" tIns="34290" rIns="68580" bIns="34290" numCol="1" anchor="t" anchorCtr="0" compatLnSpc="1"/>
          <a:lstStyle/>
          <a:p>
            <a:endParaRPr lang="en-US" dirty="0">
              <a:latin typeface="微软雅黑" panose="020B0503020204020204" pitchFamily="34" charset="-122"/>
            </a:endParaRPr>
          </a:p>
        </p:txBody>
      </p:sp>
      <p:sp>
        <p:nvSpPr>
          <p:cNvPr id="52" name="TextBox 51"/>
          <p:cNvSpPr txBox="1"/>
          <p:nvPr/>
        </p:nvSpPr>
        <p:spPr>
          <a:xfrm>
            <a:off x="1000349" y="3857737"/>
            <a:ext cx="7143302" cy="526298"/>
          </a:xfrm>
          <a:prstGeom prst="rect">
            <a:avLst/>
          </a:prstGeom>
          <a:noFill/>
        </p:spPr>
        <p:txBody>
          <a:bodyPr wrap="square" lIns="68580" tIns="34290" rIns="68580" bIns="34290" rtlCol="0">
            <a:spAutoFit/>
          </a:bodyPr>
          <a:lstStyle/>
          <a:p>
            <a:pPr algn="just">
              <a:lnSpc>
                <a:spcPct val="110000"/>
              </a:lnSpc>
              <a:spcBef>
                <a:spcPct val="0"/>
              </a:spcBef>
              <a:buNone/>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点击此出编辑文本内容，以表达您的项目详细资料，建议您在展示时采用微软雅黑字体。您也可以根据您的实际需求对文档之中的字体、图标、图片进行进一步修改美化，标题数字等都可以通过点击和重新输入进行更改，顶部“开始”面板中可以对字体、字号、颜色、行距等进行修改。</a:t>
            </a:r>
          </a:p>
        </p:txBody>
      </p:sp>
      <p:sp>
        <p:nvSpPr>
          <p:cNvPr id="30" name="Text Placeholder 2"/>
          <p:cNvSpPr txBox="1"/>
          <p:nvPr/>
        </p:nvSpPr>
        <p:spPr>
          <a:xfrm rot="3078141">
            <a:off x="429684" y="2630972"/>
            <a:ext cx="1510561" cy="196335"/>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3" name="Text Placeholder 2"/>
          <p:cNvSpPr txBox="1"/>
          <p:nvPr/>
        </p:nvSpPr>
        <p:spPr>
          <a:xfrm rot="3078141">
            <a:off x="1998340" y="2999046"/>
            <a:ext cx="1510561" cy="196335"/>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4" name="Text Placeholder 2"/>
          <p:cNvSpPr txBox="1"/>
          <p:nvPr/>
        </p:nvSpPr>
        <p:spPr>
          <a:xfrm rot="2171329">
            <a:off x="4688948" y="2816741"/>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5" name="Text Placeholder 2"/>
          <p:cNvSpPr txBox="1"/>
          <p:nvPr/>
        </p:nvSpPr>
        <p:spPr>
          <a:xfrm rot="19364383">
            <a:off x="1612484" y="1604650"/>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6" name="Text Placeholder 2"/>
          <p:cNvSpPr txBox="1"/>
          <p:nvPr/>
        </p:nvSpPr>
        <p:spPr>
          <a:xfrm rot="19364383">
            <a:off x="3350532" y="2164006"/>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
        <p:nvSpPr>
          <p:cNvPr id="37" name="Text Placeholder 2"/>
          <p:cNvSpPr txBox="1"/>
          <p:nvPr/>
        </p:nvSpPr>
        <p:spPr>
          <a:xfrm rot="19364383">
            <a:off x="5485034" y="1842401"/>
            <a:ext cx="1510095" cy="196396"/>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b="1" dirty="0">
                <a:solidFill>
                  <a:schemeClr val="bg1"/>
                </a:solidFill>
                <a:latin typeface="微软雅黑" panose="020B0503020204020204" pitchFamily="34" charset="-122"/>
                <a:ea typeface="微软雅黑" panose="020B0503020204020204" pitchFamily="34" charset="-122"/>
              </a:rPr>
              <a:t>关键词</a:t>
            </a:r>
            <a:endParaRPr lang="en-US" altLang="zh-CN" sz="1400" dirty="0">
              <a:solidFill>
                <a:schemeClr val="bg1"/>
              </a:solidFill>
              <a:latin typeface="Bebas Neue" panose="020B0606020202050201" pitchFamily="34" charset="0"/>
              <a:ea typeface="微软雅黑" panose="020B0503020204020204" pitchFamily="34" charset="-122"/>
            </a:endParaRPr>
          </a:p>
        </p:txBody>
      </p:sp>
    </p:spTree>
    <p:extLst>
      <p:ext uri="{BB962C8B-B14F-4D97-AF65-F5344CB8AC3E}">
        <p14:creationId xmlns:p14="http://schemas.microsoft.com/office/powerpoint/2010/main" val="207428354"/>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0731C839-405B-4FC9-B6F1-C80D87A7D51B}"/>
              </a:ext>
            </a:extLst>
          </p:cNvPr>
          <p:cNvPicPr>
            <a:picLocks noChangeAspect="1"/>
          </p:cNvPicPr>
          <p:nvPr/>
        </p:nvPicPr>
        <p:blipFill rotWithShape="1">
          <a:blip r:embed="rId3"/>
          <a:srcRect r="51357"/>
          <a:stretch/>
        </p:blipFill>
        <p:spPr>
          <a:xfrm>
            <a:off x="888" y="2514"/>
            <a:ext cx="4447381" cy="5142857"/>
          </a:xfrm>
          <a:prstGeom prst="rect">
            <a:avLst/>
          </a:prstGeom>
        </p:spPr>
      </p:pic>
      <p:sp>
        <p:nvSpPr>
          <p:cNvPr id="13" name="矩形 12">
            <a:extLst>
              <a:ext uri="{FF2B5EF4-FFF2-40B4-BE49-F238E27FC236}">
                <a16:creationId xmlns:a16="http://schemas.microsoft.com/office/drawing/2014/main" id="{6E61E9C6-8403-4EA8-B041-9512D43952AE}"/>
              </a:ext>
            </a:extLst>
          </p:cNvPr>
          <p:cNvSpPr/>
          <p:nvPr/>
        </p:nvSpPr>
        <p:spPr>
          <a:xfrm>
            <a:off x="0" y="0"/>
            <a:ext cx="4448269" cy="5145088"/>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925367" y="1880488"/>
            <a:ext cx="1424122" cy="14245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407" tIns="34205" rIns="68407" bIns="34205" rtlCol="0" anchor="ctr"/>
          <a:lstStyle/>
          <a:p>
            <a:pPr algn="ctr" defTabSz="683895"/>
            <a:endParaRPr lang="zh-CN" altLang="en-US" sz="3600" dirty="0">
              <a:solidFill>
                <a:srgbClr val="1C83AA"/>
              </a:solidFill>
            </a:endParaRPr>
          </a:p>
        </p:txBody>
      </p:sp>
      <p:sp>
        <p:nvSpPr>
          <p:cNvPr id="8" name="矩形 7"/>
          <p:cNvSpPr/>
          <p:nvPr/>
        </p:nvSpPr>
        <p:spPr>
          <a:xfrm>
            <a:off x="1907704" y="1997961"/>
            <a:ext cx="1441775" cy="1200647"/>
          </a:xfrm>
          <a:prstGeom prst="rect">
            <a:avLst/>
          </a:prstGeom>
        </p:spPr>
        <p:txBody>
          <a:bodyPr vert="horz" wrap="square" lIns="91208" tIns="45604" rIns="91208" bIns="45604">
            <a:spAutoFit/>
          </a:bodyPr>
          <a:lstStyle/>
          <a:p>
            <a:pPr algn="ctr" defTabSz="911543"/>
            <a:r>
              <a:rPr lang="en-US" altLang="zh-CN" sz="7200" b="1" dirty="0">
                <a:solidFill>
                  <a:schemeClr val="accent1"/>
                </a:solidFill>
                <a:latin typeface="Agency FB" panose="020B0503020202020204" pitchFamily="34" charset="0"/>
                <a:cs typeface="+mn-ea"/>
                <a:sym typeface="+mn-lt"/>
              </a:rPr>
              <a:t>03</a:t>
            </a:r>
          </a:p>
        </p:txBody>
      </p:sp>
      <p:sp>
        <p:nvSpPr>
          <p:cNvPr id="32" name="原创设计师QQ598969553          _4"/>
          <p:cNvSpPr txBox="1">
            <a:spLocks noChangeArrowheads="1"/>
          </p:cNvSpPr>
          <p:nvPr/>
        </p:nvSpPr>
        <p:spPr bwMode="auto">
          <a:xfrm>
            <a:off x="4848900" y="2248879"/>
            <a:ext cx="4222239" cy="73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685869">
              <a:buNone/>
              <a:defRPr/>
            </a:pPr>
            <a:r>
              <a:rPr lang="zh-CN" altLang="en-US" sz="4800" b="1" dirty="0">
                <a:solidFill>
                  <a:schemeClr val="accent1"/>
                </a:solidFill>
                <a:latin typeface="微软雅黑" pitchFamily="34" charset="-122"/>
                <a:ea typeface="微软雅黑" pitchFamily="34" charset="-122"/>
              </a:rPr>
              <a:t>市场分析</a:t>
            </a:r>
            <a:endParaRPr lang="zh-CN" altLang="en-US" sz="4800" kern="0" dirty="0">
              <a:solidFill>
                <a:schemeClr val="accent1"/>
              </a:solidFill>
              <a:latin typeface="微软雅黑" pitchFamily="34" charset="-122"/>
              <a:ea typeface="微软雅黑" pitchFamily="34" charset="-122"/>
            </a:endParaRPr>
          </a:p>
        </p:txBody>
      </p:sp>
      <p:sp>
        <p:nvSpPr>
          <p:cNvPr id="33" name="原创设计师QQ598969553          _5"/>
          <p:cNvSpPr>
            <a:spLocks noChangeArrowheads="1"/>
          </p:cNvSpPr>
          <p:nvPr/>
        </p:nvSpPr>
        <p:spPr bwMode="auto">
          <a:xfrm>
            <a:off x="4932040" y="1843423"/>
            <a:ext cx="3275464" cy="30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682943" fontAlgn="base">
              <a:lnSpc>
                <a:spcPct val="120000"/>
              </a:lnSpc>
              <a:spcBef>
                <a:spcPct val="0"/>
              </a:spcBef>
              <a:spcAft>
                <a:spcPct val="0"/>
              </a:spcAft>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PART</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THREE</a:t>
            </a:r>
          </a:p>
        </p:txBody>
      </p:sp>
      <p:sp>
        <p:nvSpPr>
          <p:cNvPr id="34" name="TextBox 33"/>
          <p:cNvSpPr txBox="1"/>
          <p:nvPr/>
        </p:nvSpPr>
        <p:spPr>
          <a:xfrm>
            <a:off x="4865105"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5" name="TextBox 34"/>
          <p:cNvSpPr txBox="1"/>
          <p:nvPr/>
        </p:nvSpPr>
        <p:spPr>
          <a:xfrm>
            <a:off x="6225620"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6" name="TextBox 11"/>
          <p:cNvSpPr txBox="1"/>
          <p:nvPr/>
        </p:nvSpPr>
        <p:spPr>
          <a:xfrm>
            <a:off x="4865105"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7" name="TextBox 11"/>
          <p:cNvSpPr txBox="1"/>
          <p:nvPr/>
        </p:nvSpPr>
        <p:spPr>
          <a:xfrm>
            <a:off x="6225620"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8" name="直接连接符 11"/>
          <p:cNvSpPr>
            <a:spLocks noChangeShapeType="1"/>
          </p:cNvSpPr>
          <p:nvPr/>
        </p:nvSpPr>
        <p:spPr bwMode="auto">
          <a:xfrm>
            <a:off x="4997448" y="2167319"/>
            <a:ext cx="2376120" cy="1191"/>
          </a:xfrm>
          <a:prstGeom prst="line">
            <a:avLst/>
          </a:prstGeom>
          <a:noFill/>
          <a:ln w="6350" cap="flat" cmpd="sng">
            <a:solidFill>
              <a:schemeClr val="tx1">
                <a:lumMod val="65000"/>
                <a:lumOff val="35000"/>
              </a:schemeClr>
            </a:solidFill>
            <a:prstDash val="dash"/>
            <a:bevel/>
          </a:ln>
          <a:extLst>
            <a:ext uri="{909E8E84-426E-40DD-AFC4-6F175D3DCCD1}">
              <a14:hiddenFill xmlns:a14="http://schemas.microsoft.com/office/drawing/2010/main">
                <a:noFill/>
              </a14:hiddenFill>
            </a:ext>
          </a:extLst>
        </p:spPr>
        <p:txBody>
          <a:bodyPr lIns="64859" tIns="32429" rIns="64859" bIns="32429"/>
          <a:lstStyle/>
          <a:p>
            <a:pPr defTabSz="648176" fontAlgn="base">
              <a:spcBef>
                <a:spcPct val="0"/>
              </a:spcBef>
              <a:spcAft>
                <a:spcPct val="0"/>
              </a:spcAft>
            </a:pPr>
            <a:endParaRPr lang="zh-CN" altLang="en-US" sz="1400" dirty="0">
              <a:solidFill>
                <a:srgbClr val="003466"/>
              </a:solidFill>
              <a:latin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9113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0-#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randombar(horizontal)">
                                      <p:cBhvr>
                                        <p:cTn id="25" dur="500"/>
                                        <p:tgtEl>
                                          <p:spTgt spid="32"/>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right)">
                                      <p:cBhvr>
                                        <p:cTn id="30" dur="500"/>
                                        <p:tgtEl>
                                          <p:spTgt spid="34"/>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p:tgtEl>
                                          <p:spTgt spid="35"/>
                                        </p:tgtEl>
                                        <p:attrNameLst>
                                          <p:attrName>ppt_x</p:attrName>
                                        </p:attrNameLst>
                                      </p:cBhvr>
                                      <p:tavLst>
                                        <p:tav tm="0">
                                          <p:val>
                                            <p:strVal val="#ppt_x-#ppt_w*1.125000"/>
                                          </p:val>
                                        </p:tav>
                                        <p:tav tm="100000">
                                          <p:val>
                                            <p:strVal val="#ppt_x"/>
                                          </p:val>
                                        </p:tav>
                                      </p:tavLst>
                                    </p:anim>
                                    <p:animEffect transition="in" filter="wipe(right)">
                                      <p:cBhvr>
                                        <p:cTn id="35" dur="500"/>
                                        <p:tgtEl>
                                          <p:spTgt spid="35"/>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right)">
                                      <p:cBhvr>
                                        <p:cTn id="40" dur="500"/>
                                        <p:tgtEl>
                                          <p:spTgt spid="36"/>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right)">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32" grpId="0"/>
      <p:bldP spid="33" grpId="0"/>
      <p:bldP spid="34" grpId="0"/>
      <p:bldP spid="35" grpId="0"/>
      <p:bldP spid="36" grpId="0"/>
      <p:bldP spid="37" grpId="0"/>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3">
            <a:extLst>
              <a:ext uri="{FF2B5EF4-FFF2-40B4-BE49-F238E27FC236}">
                <a16:creationId xmlns:a16="http://schemas.microsoft.com/office/drawing/2014/main" id="{4A05BBDA-B674-4A48-ADE5-C7D043D3D43C}"/>
              </a:ext>
            </a:extLst>
          </p:cNvPr>
          <p:cNvSpPr/>
          <p:nvPr/>
        </p:nvSpPr>
        <p:spPr>
          <a:xfrm>
            <a:off x="4479705" y="1863789"/>
            <a:ext cx="4454998" cy="653921"/>
          </a:xfrm>
          <a:prstGeom prst="rect">
            <a:avLst/>
          </a:prstGeom>
        </p:spPr>
        <p:txBody>
          <a:bodyPr wrap="square" lIns="68577" tIns="34289" rIns="68577" bIns="34289">
            <a:spAutoFit/>
          </a:bodyPr>
          <a:lstStyle/>
          <a:p>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endParaRPr lang="en-US" sz="700" dirty="0">
              <a:solidFill>
                <a:schemeClr val="bg1">
                  <a:lumMod val="50000"/>
                </a:schemeClr>
              </a:solidFill>
              <a:latin typeface="Roboto" panose="02000000000000000000" pitchFamily="2" charset="0"/>
              <a:ea typeface="Roboto" panose="02000000000000000000" pitchFamily="2" charset="0"/>
            </a:endParaRPr>
          </a:p>
          <a:p>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sp>
        <p:nvSpPr>
          <p:cNvPr id="4" name="Rectangle 33">
            <a:extLst>
              <a:ext uri="{FF2B5EF4-FFF2-40B4-BE49-F238E27FC236}">
                <a16:creationId xmlns:a16="http://schemas.microsoft.com/office/drawing/2014/main" id="{C2EF72A6-B429-4069-A700-3C1F4EA4BE38}"/>
              </a:ext>
            </a:extLst>
          </p:cNvPr>
          <p:cNvSpPr/>
          <p:nvPr/>
        </p:nvSpPr>
        <p:spPr>
          <a:xfrm>
            <a:off x="4375432" y="2598081"/>
            <a:ext cx="4454998" cy="653921"/>
          </a:xfrm>
          <a:prstGeom prst="rect">
            <a:avLst/>
          </a:prstGeom>
        </p:spPr>
        <p:txBody>
          <a:bodyPr wrap="square" lIns="68577" tIns="34289" rIns="68577" bIns="34289">
            <a:spAutoFit/>
          </a:bodyPr>
          <a:lstStyle/>
          <a:p>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endParaRPr lang="en-US" sz="700" dirty="0">
              <a:solidFill>
                <a:schemeClr val="bg1">
                  <a:lumMod val="50000"/>
                </a:schemeClr>
              </a:solidFill>
              <a:latin typeface="Roboto" panose="02000000000000000000" pitchFamily="2" charset="0"/>
              <a:ea typeface="Roboto" panose="02000000000000000000" pitchFamily="2" charset="0"/>
            </a:endParaRPr>
          </a:p>
          <a:p>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sp>
        <p:nvSpPr>
          <p:cNvPr id="5" name="Rectangle 33">
            <a:extLst>
              <a:ext uri="{FF2B5EF4-FFF2-40B4-BE49-F238E27FC236}">
                <a16:creationId xmlns:a16="http://schemas.microsoft.com/office/drawing/2014/main" id="{AE25B79F-0E0B-4DB6-83A5-0CE68D8B2631}"/>
              </a:ext>
            </a:extLst>
          </p:cNvPr>
          <p:cNvSpPr/>
          <p:nvPr/>
        </p:nvSpPr>
        <p:spPr>
          <a:xfrm>
            <a:off x="4479705" y="3541758"/>
            <a:ext cx="4454998" cy="653921"/>
          </a:xfrm>
          <a:prstGeom prst="rect">
            <a:avLst/>
          </a:prstGeom>
        </p:spPr>
        <p:txBody>
          <a:bodyPr wrap="square" lIns="68577" tIns="34289" rIns="68577" bIns="34289">
            <a:spAutoFit/>
          </a:bodyPr>
          <a:lstStyle/>
          <a:p>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endParaRPr lang="en-US" sz="700" dirty="0">
              <a:solidFill>
                <a:schemeClr val="bg1">
                  <a:lumMod val="50000"/>
                </a:schemeClr>
              </a:solidFill>
              <a:latin typeface="Roboto" panose="02000000000000000000" pitchFamily="2" charset="0"/>
              <a:ea typeface="Roboto" panose="02000000000000000000" pitchFamily="2" charset="0"/>
            </a:endParaRPr>
          </a:p>
          <a:p>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pic>
        <p:nvPicPr>
          <p:cNvPr id="6" name="图片 5">
            <a:extLst>
              <a:ext uri="{FF2B5EF4-FFF2-40B4-BE49-F238E27FC236}">
                <a16:creationId xmlns:a16="http://schemas.microsoft.com/office/drawing/2014/main" id="{CD4B7209-2148-4769-8181-4E0A6F78E3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08" y="1642264"/>
            <a:ext cx="4099388" cy="2777336"/>
          </a:xfrm>
          <a:prstGeom prst="rect">
            <a:avLst/>
          </a:prstGeom>
        </p:spPr>
      </p:pic>
      <p:sp>
        <p:nvSpPr>
          <p:cNvPr id="9" name="矩形 8">
            <a:extLst>
              <a:ext uri="{FF2B5EF4-FFF2-40B4-BE49-F238E27FC236}">
                <a16:creationId xmlns:a16="http://schemas.microsoft.com/office/drawing/2014/main" id="{90850BA7-7AF7-441C-B2C4-B620C58490A2}"/>
              </a:ext>
            </a:extLst>
          </p:cNvPr>
          <p:cNvSpPr/>
          <p:nvPr/>
        </p:nvSpPr>
        <p:spPr>
          <a:xfrm>
            <a:off x="3632200" y="2057400"/>
            <a:ext cx="4318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01</a:t>
            </a:r>
            <a:endParaRPr lang="zh-CN" altLang="en-US" dirty="0"/>
          </a:p>
        </p:txBody>
      </p:sp>
      <p:sp>
        <p:nvSpPr>
          <p:cNvPr id="10" name="矩形 9">
            <a:extLst>
              <a:ext uri="{FF2B5EF4-FFF2-40B4-BE49-F238E27FC236}">
                <a16:creationId xmlns:a16="http://schemas.microsoft.com/office/drawing/2014/main" id="{B418B733-703D-4B11-AF07-A965DFAE1466}"/>
              </a:ext>
            </a:extLst>
          </p:cNvPr>
          <p:cNvSpPr/>
          <p:nvPr/>
        </p:nvSpPr>
        <p:spPr>
          <a:xfrm>
            <a:off x="3632200" y="2813297"/>
            <a:ext cx="4318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02</a:t>
            </a:r>
            <a:endParaRPr lang="zh-CN" altLang="en-US" dirty="0"/>
          </a:p>
        </p:txBody>
      </p:sp>
      <p:sp>
        <p:nvSpPr>
          <p:cNvPr id="11" name="矩形 10">
            <a:extLst>
              <a:ext uri="{FF2B5EF4-FFF2-40B4-BE49-F238E27FC236}">
                <a16:creationId xmlns:a16="http://schemas.microsoft.com/office/drawing/2014/main" id="{2026643B-E76C-4563-A4C5-3CD3E0DEAE4F}"/>
              </a:ext>
            </a:extLst>
          </p:cNvPr>
          <p:cNvSpPr/>
          <p:nvPr/>
        </p:nvSpPr>
        <p:spPr>
          <a:xfrm>
            <a:off x="3632200" y="3615387"/>
            <a:ext cx="4318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03</a:t>
            </a:r>
            <a:endParaRPr lang="zh-CN" altLang="en-US" dirty="0"/>
          </a:p>
        </p:txBody>
      </p:sp>
    </p:spTree>
    <p:extLst>
      <p:ext uri="{BB962C8B-B14F-4D97-AF65-F5344CB8AC3E}">
        <p14:creationId xmlns:p14="http://schemas.microsoft.com/office/powerpoint/2010/main" val="393959434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文本框 66"/>
          <p:cNvSpPr txBox="1"/>
          <p:nvPr/>
        </p:nvSpPr>
        <p:spPr bwMode="auto">
          <a:xfrm>
            <a:off x="1017985" y="1837264"/>
            <a:ext cx="2344340" cy="2554482"/>
          </a:xfrm>
          <a:prstGeom prst="rect">
            <a:avLst/>
          </a:prstGeom>
          <a:noFill/>
        </p:spPr>
        <p:txBody>
          <a:bodyPr lIns="68580" tIns="34290" rIns="68580" bIns="34290">
            <a:spAutoFit/>
          </a:bodyPr>
          <a:lstStyle/>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a:t>
            </a:r>
          </a:p>
          <a:p>
            <a:pPr marL="214313" indent="-214313">
              <a:lnSpc>
                <a:spcPts val="1275"/>
              </a:lnSpc>
              <a:buFont typeface="Wingdings" panose="05000000000000000000" pitchFamily="2" charset="2"/>
              <a:buChar char="Ø"/>
              <a:defRPr/>
            </a:pPr>
            <a:endParaRPr lang="en-US" altLang="zh-CN" sz="700"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4" name="组合 137"/>
          <p:cNvGrpSpPr>
            <a:grpSpLocks/>
          </p:cNvGrpSpPr>
          <p:nvPr/>
        </p:nvGrpSpPr>
        <p:grpSpPr bwMode="auto">
          <a:xfrm>
            <a:off x="1231106" y="1431135"/>
            <a:ext cx="1819275" cy="354915"/>
            <a:chOff x="1641667" y="1439902"/>
            <a:chExt cx="2425956" cy="473070"/>
          </a:xfrm>
        </p:grpSpPr>
        <p:sp>
          <p:nvSpPr>
            <p:cNvPr id="66" name="文本框 65"/>
            <p:cNvSpPr txBox="1"/>
            <p:nvPr/>
          </p:nvSpPr>
          <p:spPr>
            <a:xfrm>
              <a:off x="1641667" y="1439902"/>
              <a:ext cx="2425956" cy="369215"/>
            </a:xfrm>
            <a:prstGeom prst="rect">
              <a:avLst/>
            </a:prstGeom>
            <a:noFill/>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730576" y="1912972"/>
              <a:ext cx="1778188"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16" name="Freeform 301"/>
          <p:cNvSpPr>
            <a:spLocks noEditPoints="1"/>
          </p:cNvSpPr>
          <p:nvPr/>
        </p:nvSpPr>
        <p:spPr bwMode="auto">
          <a:xfrm>
            <a:off x="726281" y="1420416"/>
            <a:ext cx="504825" cy="385882"/>
          </a:xfrm>
          <a:custGeom>
            <a:avLst/>
            <a:gdLst>
              <a:gd name="T0" fmla="*/ 2147483647 w 113"/>
              <a:gd name="T1" fmla="*/ 2147483647 h 86"/>
              <a:gd name="T2" fmla="*/ 2147483647 w 113"/>
              <a:gd name="T3" fmla="*/ 2147483647 h 86"/>
              <a:gd name="T4" fmla="*/ 2147483647 w 113"/>
              <a:gd name="T5" fmla="*/ 2147483647 h 86"/>
              <a:gd name="T6" fmla="*/ 2147483647 w 113"/>
              <a:gd name="T7" fmla="*/ 2147483647 h 86"/>
              <a:gd name="T8" fmla="*/ 2147483647 w 113"/>
              <a:gd name="T9" fmla="*/ 2147483647 h 86"/>
              <a:gd name="T10" fmla="*/ 2147483647 w 113"/>
              <a:gd name="T11" fmla="*/ 2147483647 h 86"/>
              <a:gd name="T12" fmla="*/ 2147483647 w 113"/>
              <a:gd name="T13" fmla="*/ 2147483647 h 86"/>
              <a:gd name="T14" fmla="*/ 2147483647 w 113"/>
              <a:gd name="T15" fmla="*/ 2147483647 h 86"/>
              <a:gd name="T16" fmla="*/ 2147483647 w 113"/>
              <a:gd name="T17" fmla="*/ 2147483647 h 86"/>
              <a:gd name="T18" fmla="*/ 2147483647 w 113"/>
              <a:gd name="T19" fmla="*/ 2147483647 h 86"/>
              <a:gd name="T20" fmla="*/ 2147483647 w 113"/>
              <a:gd name="T21" fmla="*/ 2147483647 h 86"/>
              <a:gd name="T22" fmla="*/ 2147483647 w 113"/>
              <a:gd name="T23" fmla="*/ 2147483647 h 86"/>
              <a:gd name="T24" fmla="*/ 2147483647 w 113"/>
              <a:gd name="T25" fmla="*/ 2147483647 h 86"/>
              <a:gd name="T26" fmla="*/ 2147483647 w 113"/>
              <a:gd name="T27" fmla="*/ 2147483647 h 86"/>
              <a:gd name="T28" fmla="*/ 2147483647 w 113"/>
              <a:gd name="T29" fmla="*/ 2147483647 h 86"/>
              <a:gd name="T30" fmla="*/ 2147483647 w 113"/>
              <a:gd name="T31" fmla="*/ 2147483647 h 86"/>
              <a:gd name="T32" fmla="*/ 2147483647 w 113"/>
              <a:gd name="T33" fmla="*/ 2147483647 h 86"/>
              <a:gd name="T34" fmla="*/ 2147483647 w 113"/>
              <a:gd name="T35" fmla="*/ 2147483647 h 86"/>
              <a:gd name="T36" fmla="*/ 2147483647 w 113"/>
              <a:gd name="T37" fmla="*/ 2147483647 h 86"/>
              <a:gd name="T38" fmla="*/ 2147483647 w 113"/>
              <a:gd name="T39" fmla="*/ 2147483647 h 86"/>
              <a:gd name="T40" fmla="*/ 2147483647 w 113"/>
              <a:gd name="T41" fmla="*/ 2147483647 h 86"/>
              <a:gd name="T42" fmla="*/ 2147483647 w 113"/>
              <a:gd name="T43" fmla="*/ 2147483647 h 86"/>
              <a:gd name="T44" fmla="*/ 2147483647 w 113"/>
              <a:gd name="T45" fmla="*/ 2147483647 h 86"/>
              <a:gd name="T46" fmla="*/ 2147483647 w 113"/>
              <a:gd name="T47" fmla="*/ 2147483647 h 86"/>
              <a:gd name="T48" fmla="*/ 2147483647 w 113"/>
              <a:gd name="T49" fmla="*/ 2147483647 h 86"/>
              <a:gd name="T50" fmla="*/ 0 w 113"/>
              <a:gd name="T51" fmla="*/ 2147483647 h 86"/>
              <a:gd name="T52" fmla="*/ 2147483647 w 113"/>
              <a:gd name="T53" fmla="*/ 2147483647 h 86"/>
              <a:gd name="T54" fmla="*/ 2147483647 w 113"/>
              <a:gd name="T55" fmla="*/ 2147483647 h 86"/>
              <a:gd name="T56" fmla="*/ 2147483647 w 113"/>
              <a:gd name="T57" fmla="*/ 2147483647 h 86"/>
              <a:gd name="T58" fmla="*/ 2147483647 w 113"/>
              <a:gd name="T59" fmla="*/ 2147483647 h 86"/>
              <a:gd name="T60" fmla="*/ 2147483647 w 113"/>
              <a:gd name="T61" fmla="*/ 2147483647 h 86"/>
              <a:gd name="T62" fmla="*/ 2147483647 w 113"/>
              <a:gd name="T63" fmla="*/ 2147483647 h 86"/>
              <a:gd name="T64" fmla="*/ 2147483647 w 113"/>
              <a:gd name="T65" fmla="*/ 2147483647 h 86"/>
              <a:gd name="T66" fmla="*/ 2147483647 w 113"/>
              <a:gd name="T67" fmla="*/ 2147483647 h 86"/>
              <a:gd name="T68" fmla="*/ 2147483647 w 113"/>
              <a:gd name="T69" fmla="*/ 2147483647 h 86"/>
              <a:gd name="T70" fmla="*/ 2147483647 w 113"/>
              <a:gd name="T71" fmla="*/ 2147483647 h 86"/>
              <a:gd name="T72" fmla="*/ 2147483647 w 113"/>
              <a:gd name="T73" fmla="*/ 2147483647 h 86"/>
              <a:gd name="T74" fmla="*/ 2147483647 w 113"/>
              <a:gd name="T75" fmla="*/ 2147483647 h 86"/>
              <a:gd name="T76" fmla="*/ 2147483647 w 113"/>
              <a:gd name="T77" fmla="*/ 2147483647 h 86"/>
              <a:gd name="T78" fmla="*/ 2147483647 w 113"/>
              <a:gd name="T79" fmla="*/ 2147483647 h 86"/>
              <a:gd name="T80" fmla="*/ 2147483647 w 113"/>
              <a:gd name="T81" fmla="*/ 2147483647 h 86"/>
              <a:gd name="T82" fmla="*/ 2147483647 w 113"/>
              <a:gd name="T83" fmla="*/ 2147483647 h 86"/>
              <a:gd name="T84" fmla="*/ 2147483647 w 113"/>
              <a:gd name="T85" fmla="*/ 2147483647 h 86"/>
              <a:gd name="T86" fmla="*/ 2147483647 w 113"/>
              <a:gd name="T87" fmla="*/ 2147483647 h 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xtLst/>
        </p:spPr>
        <p:txBody>
          <a:bodyPr lIns="68580" tIns="34290" rIns="68580" bIns="34290"/>
          <a:lstStyle/>
          <a:p>
            <a:endParaRPr lang="zh-CN" altLang="en-US"/>
          </a:p>
        </p:txBody>
      </p:sp>
      <p:sp>
        <p:nvSpPr>
          <p:cNvPr id="122" name="文本框 121"/>
          <p:cNvSpPr txBox="1"/>
          <p:nvPr/>
        </p:nvSpPr>
        <p:spPr bwMode="auto">
          <a:xfrm>
            <a:off x="6051836" y="1840035"/>
            <a:ext cx="2344340" cy="2554482"/>
          </a:xfrm>
          <a:prstGeom prst="rect">
            <a:avLst/>
          </a:prstGeom>
          <a:noFill/>
        </p:spPr>
        <p:txBody>
          <a:bodyPr lIns="68580" tIns="34290" rIns="68580" bIns="34290">
            <a:spAutoFit/>
          </a:bodyPr>
          <a:lstStyle/>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p>
          <a:p>
            <a:pPr marL="214313" indent="-214313">
              <a:lnSpc>
                <a:spcPts val="1275"/>
              </a:lnSpc>
              <a:buFont typeface="Wingdings" panose="05000000000000000000" pitchFamily="2" charset="2"/>
              <a:buChar char="Ø"/>
              <a:defRPr/>
            </a:pPr>
            <a:r>
              <a:rPr lang="en-US" altLang="zh-CN" sz="700" dirty="0">
                <a:solidFill>
                  <a:schemeClr val="tx1">
                    <a:lumMod val="50000"/>
                    <a:lumOff val="50000"/>
                  </a:schemeClr>
                </a:solidFill>
                <a:latin typeface="Arial" panose="020B0604020202020204" pitchFamily="34" charset="0"/>
                <a:cs typeface="Arial" panose="020B0604020202020204" pitchFamily="34" charset="0"/>
              </a:rPr>
              <a:t>Remember that happiness is a way of travel, not a destination.</a:t>
            </a:r>
          </a:p>
          <a:p>
            <a:pPr marL="214313" indent="-214313">
              <a:lnSpc>
                <a:spcPts val="1275"/>
              </a:lnSpc>
              <a:buFont typeface="Wingdings" panose="05000000000000000000" pitchFamily="2" charset="2"/>
              <a:buChar char="Ø"/>
              <a:defRPr/>
            </a:pPr>
            <a:endParaRPr lang="en-US" altLang="zh-CN" sz="700" dirty="0">
              <a:solidFill>
                <a:schemeClr val="tx1">
                  <a:lumMod val="50000"/>
                  <a:lumOff val="50000"/>
                </a:schemeClr>
              </a:solidFill>
              <a:latin typeface="Arial" panose="020B0604020202020204" pitchFamily="34" charset="0"/>
              <a:cs typeface="Arial" panose="020B0604020202020204" pitchFamily="34" charset="0"/>
            </a:endParaRPr>
          </a:p>
        </p:txBody>
      </p:sp>
      <p:grpSp>
        <p:nvGrpSpPr>
          <p:cNvPr id="5" name="组合 140"/>
          <p:cNvGrpSpPr>
            <a:grpSpLocks/>
          </p:cNvGrpSpPr>
          <p:nvPr/>
        </p:nvGrpSpPr>
        <p:grpSpPr bwMode="auto">
          <a:xfrm>
            <a:off x="6264957" y="1433906"/>
            <a:ext cx="1819275" cy="354915"/>
            <a:chOff x="8381557" y="1439902"/>
            <a:chExt cx="2425956" cy="473070"/>
          </a:xfrm>
        </p:grpSpPr>
        <p:sp>
          <p:nvSpPr>
            <p:cNvPr id="121" name="文本框 120"/>
            <p:cNvSpPr txBox="1"/>
            <p:nvPr/>
          </p:nvSpPr>
          <p:spPr>
            <a:xfrm>
              <a:off x="8381557" y="1439902"/>
              <a:ext cx="2425956" cy="369215"/>
            </a:xfrm>
            <a:prstGeom prst="rect">
              <a:avLst/>
            </a:prstGeom>
            <a:noFill/>
          </p:spPr>
          <p:txBody>
            <a:bodyPr>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23" name="直接连接符 122"/>
            <p:cNvCxnSpPr/>
            <p:nvPr/>
          </p:nvCxnSpPr>
          <p:spPr>
            <a:xfrm>
              <a:off x="8470466" y="1912972"/>
              <a:ext cx="1778188" cy="0"/>
            </a:xfrm>
            <a:prstGeom prst="line">
              <a:avLst/>
            </a:prstGeom>
            <a:ln>
              <a:solidFill>
                <a:srgbClr val="0072A9"/>
              </a:solidFill>
              <a:prstDash val="dash"/>
            </a:ln>
          </p:spPr>
          <p:style>
            <a:lnRef idx="1">
              <a:schemeClr val="accent1"/>
            </a:lnRef>
            <a:fillRef idx="0">
              <a:schemeClr val="accent1"/>
            </a:fillRef>
            <a:effectRef idx="0">
              <a:schemeClr val="accent1"/>
            </a:effectRef>
            <a:fontRef idx="minor">
              <a:schemeClr val="tx1"/>
            </a:fontRef>
          </p:style>
        </p:cxnSp>
      </p:grpSp>
      <p:sp>
        <p:nvSpPr>
          <p:cNvPr id="120" name="Freeform 301"/>
          <p:cNvSpPr>
            <a:spLocks noEditPoints="1"/>
          </p:cNvSpPr>
          <p:nvPr/>
        </p:nvSpPr>
        <p:spPr bwMode="auto">
          <a:xfrm>
            <a:off x="5760132" y="1423187"/>
            <a:ext cx="504825" cy="385882"/>
          </a:xfrm>
          <a:custGeom>
            <a:avLst/>
            <a:gdLst>
              <a:gd name="T0" fmla="*/ 2147483647 w 113"/>
              <a:gd name="T1" fmla="*/ 2147483647 h 86"/>
              <a:gd name="T2" fmla="*/ 2147483647 w 113"/>
              <a:gd name="T3" fmla="*/ 2147483647 h 86"/>
              <a:gd name="T4" fmla="*/ 2147483647 w 113"/>
              <a:gd name="T5" fmla="*/ 2147483647 h 86"/>
              <a:gd name="T6" fmla="*/ 2147483647 w 113"/>
              <a:gd name="T7" fmla="*/ 2147483647 h 86"/>
              <a:gd name="T8" fmla="*/ 2147483647 w 113"/>
              <a:gd name="T9" fmla="*/ 2147483647 h 86"/>
              <a:gd name="T10" fmla="*/ 2147483647 w 113"/>
              <a:gd name="T11" fmla="*/ 2147483647 h 86"/>
              <a:gd name="T12" fmla="*/ 2147483647 w 113"/>
              <a:gd name="T13" fmla="*/ 2147483647 h 86"/>
              <a:gd name="T14" fmla="*/ 2147483647 w 113"/>
              <a:gd name="T15" fmla="*/ 2147483647 h 86"/>
              <a:gd name="T16" fmla="*/ 2147483647 w 113"/>
              <a:gd name="T17" fmla="*/ 2147483647 h 86"/>
              <a:gd name="T18" fmla="*/ 2147483647 w 113"/>
              <a:gd name="T19" fmla="*/ 2147483647 h 86"/>
              <a:gd name="T20" fmla="*/ 2147483647 w 113"/>
              <a:gd name="T21" fmla="*/ 2147483647 h 86"/>
              <a:gd name="T22" fmla="*/ 2147483647 w 113"/>
              <a:gd name="T23" fmla="*/ 2147483647 h 86"/>
              <a:gd name="T24" fmla="*/ 2147483647 w 113"/>
              <a:gd name="T25" fmla="*/ 2147483647 h 86"/>
              <a:gd name="T26" fmla="*/ 2147483647 w 113"/>
              <a:gd name="T27" fmla="*/ 2147483647 h 86"/>
              <a:gd name="T28" fmla="*/ 2147483647 w 113"/>
              <a:gd name="T29" fmla="*/ 2147483647 h 86"/>
              <a:gd name="T30" fmla="*/ 2147483647 w 113"/>
              <a:gd name="T31" fmla="*/ 2147483647 h 86"/>
              <a:gd name="T32" fmla="*/ 2147483647 w 113"/>
              <a:gd name="T33" fmla="*/ 2147483647 h 86"/>
              <a:gd name="T34" fmla="*/ 2147483647 w 113"/>
              <a:gd name="T35" fmla="*/ 2147483647 h 86"/>
              <a:gd name="T36" fmla="*/ 2147483647 w 113"/>
              <a:gd name="T37" fmla="*/ 2147483647 h 86"/>
              <a:gd name="T38" fmla="*/ 2147483647 w 113"/>
              <a:gd name="T39" fmla="*/ 2147483647 h 86"/>
              <a:gd name="T40" fmla="*/ 2147483647 w 113"/>
              <a:gd name="T41" fmla="*/ 2147483647 h 86"/>
              <a:gd name="T42" fmla="*/ 2147483647 w 113"/>
              <a:gd name="T43" fmla="*/ 2147483647 h 86"/>
              <a:gd name="T44" fmla="*/ 2147483647 w 113"/>
              <a:gd name="T45" fmla="*/ 2147483647 h 86"/>
              <a:gd name="T46" fmla="*/ 2147483647 w 113"/>
              <a:gd name="T47" fmla="*/ 2147483647 h 86"/>
              <a:gd name="T48" fmla="*/ 2147483647 w 113"/>
              <a:gd name="T49" fmla="*/ 2147483647 h 86"/>
              <a:gd name="T50" fmla="*/ 0 w 113"/>
              <a:gd name="T51" fmla="*/ 2147483647 h 86"/>
              <a:gd name="T52" fmla="*/ 2147483647 w 113"/>
              <a:gd name="T53" fmla="*/ 2147483647 h 86"/>
              <a:gd name="T54" fmla="*/ 2147483647 w 113"/>
              <a:gd name="T55" fmla="*/ 2147483647 h 86"/>
              <a:gd name="T56" fmla="*/ 2147483647 w 113"/>
              <a:gd name="T57" fmla="*/ 2147483647 h 86"/>
              <a:gd name="T58" fmla="*/ 2147483647 w 113"/>
              <a:gd name="T59" fmla="*/ 2147483647 h 86"/>
              <a:gd name="T60" fmla="*/ 2147483647 w 113"/>
              <a:gd name="T61" fmla="*/ 2147483647 h 86"/>
              <a:gd name="T62" fmla="*/ 2147483647 w 113"/>
              <a:gd name="T63" fmla="*/ 2147483647 h 86"/>
              <a:gd name="T64" fmla="*/ 2147483647 w 113"/>
              <a:gd name="T65" fmla="*/ 2147483647 h 86"/>
              <a:gd name="T66" fmla="*/ 2147483647 w 113"/>
              <a:gd name="T67" fmla="*/ 2147483647 h 86"/>
              <a:gd name="T68" fmla="*/ 2147483647 w 113"/>
              <a:gd name="T69" fmla="*/ 2147483647 h 86"/>
              <a:gd name="T70" fmla="*/ 2147483647 w 113"/>
              <a:gd name="T71" fmla="*/ 2147483647 h 86"/>
              <a:gd name="T72" fmla="*/ 2147483647 w 113"/>
              <a:gd name="T73" fmla="*/ 2147483647 h 86"/>
              <a:gd name="T74" fmla="*/ 2147483647 w 113"/>
              <a:gd name="T75" fmla="*/ 2147483647 h 86"/>
              <a:gd name="T76" fmla="*/ 2147483647 w 113"/>
              <a:gd name="T77" fmla="*/ 2147483647 h 86"/>
              <a:gd name="T78" fmla="*/ 2147483647 w 113"/>
              <a:gd name="T79" fmla="*/ 2147483647 h 86"/>
              <a:gd name="T80" fmla="*/ 2147483647 w 113"/>
              <a:gd name="T81" fmla="*/ 2147483647 h 86"/>
              <a:gd name="T82" fmla="*/ 2147483647 w 113"/>
              <a:gd name="T83" fmla="*/ 2147483647 h 86"/>
              <a:gd name="T84" fmla="*/ 2147483647 w 113"/>
              <a:gd name="T85" fmla="*/ 2147483647 h 86"/>
              <a:gd name="T86" fmla="*/ 2147483647 w 113"/>
              <a:gd name="T87" fmla="*/ 2147483647 h 8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1"/>
          </a:solidFill>
          <a:ln>
            <a:noFill/>
          </a:ln>
          <a:extLst/>
        </p:spPr>
        <p:txBody>
          <a:bodyPr lIns="68580" tIns="34290" rIns="68580" bIns="34290"/>
          <a:lstStyle/>
          <a:p>
            <a:endParaRPr lang="zh-CN" altLang="en-US"/>
          </a:p>
        </p:txBody>
      </p:sp>
      <p:grpSp>
        <p:nvGrpSpPr>
          <p:cNvPr id="7" name="组合 133"/>
          <p:cNvGrpSpPr>
            <a:grpSpLocks/>
          </p:cNvGrpSpPr>
          <p:nvPr/>
        </p:nvGrpSpPr>
        <p:grpSpPr bwMode="auto">
          <a:xfrm>
            <a:off x="3743908" y="1843007"/>
            <a:ext cx="1753877" cy="2169697"/>
            <a:chOff x="4573175" y="1507447"/>
            <a:chExt cx="3045651" cy="3766927"/>
          </a:xfrm>
        </p:grpSpPr>
        <p:grpSp>
          <p:nvGrpSpPr>
            <p:cNvPr id="8" name="组合 123"/>
            <p:cNvGrpSpPr>
              <a:grpSpLocks/>
            </p:cNvGrpSpPr>
            <p:nvPr/>
          </p:nvGrpSpPr>
          <p:grpSpPr bwMode="auto">
            <a:xfrm>
              <a:off x="4573175" y="1507447"/>
              <a:ext cx="3045651" cy="3766927"/>
              <a:chOff x="5267580" y="1548023"/>
              <a:chExt cx="2107429" cy="2606514"/>
            </a:xfrm>
          </p:grpSpPr>
          <p:sp>
            <p:nvSpPr>
              <p:cNvPr id="125" name="任意多边形 124"/>
              <p:cNvSpPr/>
              <p:nvPr/>
            </p:nvSpPr>
            <p:spPr>
              <a:xfrm rot="4030947" flipV="1">
                <a:off x="5092211" y="1881622"/>
                <a:ext cx="2446079" cy="1945910"/>
              </a:xfrm>
              <a:custGeom>
                <a:avLst/>
                <a:gdLst>
                  <a:gd name="connsiteX0" fmla="*/ 0 w 1824946"/>
                  <a:gd name="connsiteY0" fmla="*/ 622713 h 1451361"/>
                  <a:gd name="connsiteX1" fmla="*/ 354049 w 1824946"/>
                  <a:gd name="connsiteY1" fmla="*/ 1451361 h 1451361"/>
                  <a:gd name="connsiteX2" fmla="*/ 821076 w 1824946"/>
                  <a:gd name="connsiteY2" fmla="*/ 1084703 h 1451361"/>
                  <a:gd name="connsiteX3" fmla="*/ 834779 w 1824946"/>
                  <a:gd name="connsiteY3" fmla="*/ 924402 h 1451361"/>
                  <a:gd name="connsiteX4" fmla="*/ 826580 w 1824946"/>
                  <a:gd name="connsiteY4" fmla="*/ 874236 h 1451361"/>
                  <a:gd name="connsiteX5" fmla="*/ 977197 w 1824946"/>
                  <a:gd name="connsiteY5" fmla="*/ 810869 h 1451361"/>
                  <a:gd name="connsiteX6" fmla="*/ 977197 w 1824946"/>
                  <a:gd name="connsiteY6" fmla="*/ 810868 h 1451361"/>
                  <a:gd name="connsiteX7" fmla="*/ 1081953 w 1824946"/>
                  <a:gd name="connsiteY7" fmla="*/ 766794 h 1451361"/>
                  <a:gd name="connsiteX8" fmla="*/ 1112083 w 1824946"/>
                  <a:gd name="connsiteY8" fmla="*/ 807733 h 1451361"/>
                  <a:gd name="connsiteX9" fmla="*/ 1236264 w 1824946"/>
                  <a:gd name="connsiteY9" fmla="*/ 910023 h 1451361"/>
                  <a:gd name="connsiteX10" fmla="*/ 1824946 w 1824946"/>
                  <a:gd name="connsiteY10" fmla="*/ 832522 h 1451361"/>
                  <a:gd name="connsiteX11" fmla="*/ 1480104 w 1824946"/>
                  <a:gd name="connsiteY11" fmla="*/ 0 h 1451361"/>
                  <a:gd name="connsiteX12" fmla="*/ 1009041 w 1824946"/>
                  <a:gd name="connsiteY12" fmla="*/ 361459 h 1451361"/>
                  <a:gd name="connsiteX13" fmla="*/ 993562 w 1824946"/>
                  <a:gd name="connsiteY13" fmla="*/ 521599 h 1451361"/>
                  <a:gd name="connsiteX14" fmla="*/ 1002021 w 1824946"/>
                  <a:gd name="connsiteY14" fmla="*/ 577216 h 1451361"/>
                  <a:gd name="connsiteX15" fmla="*/ 851550 w 1824946"/>
                  <a:gd name="connsiteY15" fmla="*/ 640523 h 1451361"/>
                  <a:gd name="connsiteX16" fmla="*/ 851551 w 1824946"/>
                  <a:gd name="connsiteY16" fmla="*/ 640524 h 1451361"/>
                  <a:gd name="connsiteX17" fmla="*/ 746941 w 1824946"/>
                  <a:gd name="connsiteY17" fmla="*/ 684535 h 1451361"/>
                  <a:gd name="connsiteX18" fmla="*/ 713095 w 1824946"/>
                  <a:gd name="connsiteY18" fmla="*/ 639599 h 1451361"/>
                  <a:gd name="connsiteX19" fmla="*/ 587787 w 1824946"/>
                  <a:gd name="connsiteY19" fmla="*/ 538691 h 1451361"/>
                  <a:gd name="connsiteX20" fmla="*/ 0 w 1824946"/>
                  <a:gd name="connsiteY20" fmla="*/ 622713 h 145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24946" h="1451361">
                    <a:moveTo>
                      <a:pt x="0" y="622713"/>
                    </a:moveTo>
                    <a:lnTo>
                      <a:pt x="354049" y="1451361"/>
                    </a:lnTo>
                    <a:cubicBezTo>
                      <a:pt x="574762" y="1448915"/>
                      <a:pt x="766315" y="1298529"/>
                      <a:pt x="821076" y="1084703"/>
                    </a:cubicBezTo>
                    <a:cubicBezTo>
                      <a:pt x="834767" y="1031246"/>
                      <a:pt x="839054" y="977157"/>
                      <a:pt x="834779" y="924402"/>
                    </a:cubicBezTo>
                    <a:lnTo>
                      <a:pt x="826580" y="874236"/>
                    </a:lnTo>
                    <a:lnTo>
                      <a:pt x="977197" y="810869"/>
                    </a:lnTo>
                    <a:lnTo>
                      <a:pt x="977197" y="810868"/>
                    </a:lnTo>
                    <a:lnTo>
                      <a:pt x="1081953" y="766794"/>
                    </a:lnTo>
                    <a:lnTo>
                      <a:pt x="1112083" y="807733"/>
                    </a:lnTo>
                    <a:cubicBezTo>
                      <a:pt x="1146809" y="847677"/>
                      <a:pt x="1188475" y="882432"/>
                      <a:pt x="1236264" y="910023"/>
                    </a:cubicBezTo>
                    <a:cubicBezTo>
                      <a:pt x="1427419" y="1020387"/>
                      <a:pt x="1668869" y="988599"/>
                      <a:pt x="1824946" y="832522"/>
                    </a:cubicBezTo>
                    <a:lnTo>
                      <a:pt x="1480104" y="0"/>
                    </a:lnTo>
                    <a:cubicBezTo>
                      <a:pt x="1259377" y="0"/>
                      <a:pt x="1066169" y="148253"/>
                      <a:pt x="1009041" y="361459"/>
                    </a:cubicBezTo>
                    <a:cubicBezTo>
                      <a:pt x="994759" y="414760"/>
                      <a:pt x="989873" y="468799"/>
                      <a:pt x="993562" y="521599"/>
                    </a:cubicBezTo>
                    <a:lnTo>
                      <a:pt x="1002021" y="577216"/>
                    </a:lnTo>
                    <a:lnTo>
                      <a:pt x="851550" y="640523"/>
                    </a:lnTo>
                    <a:lnTo>
                      <a:pt x="851551" y="640524"/>
                    </a:lnTo>
                    <a:lnTo>
                      <a:pt x="746941" y="684535"/>
                    </a:lnTo>
                    <a:lnTo>
                      <a:pt x="713095" y="639599"/>
                    </a:lnTo>
                    <a:cubicBezTo>
                      <a:pt x="677927" y="600042"/>
                      <a:pt x="635878" y="565750"/>
                      <a:pt x="587787" y="538691"/>
                    </a:cubicBezTo>
                    <a:cubicBezTo>
                      <a:pt x="395421" y="430452"/>
                      <a:pt x="154338" y="464915"/>
                      <a:pt x="0" y="622713"/>
                    </a:cubicBezTo>
                    <a:close/>
                  </a:path>
                </a:pathLst>
              </a:custGeom>
              <a:noFill/>
              <a:ln w="254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6" name="任意多边形 125"/>
              <p:cNvSpPr/>
              <p:nvPr/>
            </p:nvSpPr>
            <p:spPr>
              <a:xfrm>
                <a:off x="5797184" y="2144708"/>
                <a:ext cx="1042727" cy="437349"/>
              </a:xfrm>
              <a:custGeom>
                <a:avLst/>
                <a:gdLst>
                  <a:gd name="connsiteX0" fmla="*/ 6825 w 948196"/>
                  <a:gd name="connsiteY0" fmla="*/ 0 h 541796"/>
                  <a:gd name="connsiteX1" fmla="*/ 941372 w 948196"/>
                  <a:gd name="connsiteY1" fmla="*/ 0 h 541796"/>
                  <a:gd name="connsiteX2" fmla="*/ 948196 w 948196"/>
                  <a:gd name="connsiteY2" fmla="*/ 67698 h 541796"/>
                  <a:gd name="connsiteX3" fmla="*/ 474098 w 948196"/>
                  <a:gd name="connsiteY3" fmla="*/ 541796 h 541796"/>
                  <a:gd name="connsiteX4" fmla="*/ 0 w 948196"/>
                  <a:gd name="connsiteY4" fmla="*/ 67698 h 541796"/>
                  <a:gd name="connsiteX0" fmla="*/ 6825 w 948196"/>
                  <a:gd name="connsiteY0" fmla="*/ 0 h 541796"/>
                  <a:gd name="connsiteX1" fmla="*/ 201199 w 948196"/>
                  <a:gd name="connsiteY1" fmla="*/ 233744 h 541796"/>
                  <a:gd name="connsiteX2" fmla="*/ 941372 w 948196"/>
                  <a:gd name="connsiteY2" fmla="*/ 0 h 541796"/>
                  <a:gd name="connsiteX3" fmla="*/ 948196 w 948196"/>
                  <a:gd name="connsiteY3" fmla="*/ 67698 h 541796"/>
                  <a:gd name="connsiteX4" fmla="*/ 474098 w 948196"/>
                  <a:gd name="connsiteY4" fmla="*/ 541796 h 541796"/>
                  <a:gd name="connsiteX5" fmla="*/ 0 w 948196"/>
                  <a:gd name="connsiteY5" fmla="*/ 67698 h 541796"/>
                  <a:gd name="connsiteX6" fmla="*/ 6825 w 948196"/>
                  <a:gd name="connsiteY6" fmla="*/ 0 h 541796"/>
                  <a:gd name="connsiteX0" fmla="*/ 6825 w 948196"/>
                  <a:gd name="connsiteY0" fmla="*/ 95589 h 637385"/>
                  <a:gd name="connsiteX1" fmla="*/ 201199 w 948196"/>
                  <a:gd name="connsiteY1" fmla="*/ 329333 h 637385"/>
                  <a:gd name="connsiteX2" fmla="*/ 941372 w 948196"/>
                  <a:gd name="connsiteY2" fmla="*/ 95589 h 637385"/>
                  <a:gd name="connsiteX3" fmla="*/ 948196 w 948196"/>
                  <a:gd name="connsiteY3" fmla="*/ 163287 h 637385"/>
                  <a:gd name="connsiteX4" fmla="*/ 474098 w 948196"/>
                  <a:gd name="connsiteY4" fmla="*/ 637385 h 637385"/>
                  <a:gd name="connsiteX5" fmla="*/ 0 w 948196"/>
                  <a:gd name="connsiteY5" fmla="*/ 163287 h 637385"/>
                  <a:gd name="connsiteX6" fmla="*/ 6825 w 948196"/>
                  <a:gd name="connsiteY6" fmla="*/ 95589 h 63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196" h="637385">
                    <a:moveTo>
                      <a:pt x="6825" y="95589"/>
                    </a:moveTo>
                    <a:cubicBezTo>
                      <a:pt x="107760" y="99146"/>
                      <a:pt x="100264" y="325776"/>
                      <a:pt x="201199" y="329333"/>
                    </a:cubicBezTo>
                    <a:cubicBezTo>
                      <a:pt x="788701" y="-293870"/>
                      <a:pt x="694648" y="173504"/>
                      <a:pt x="941372" y="95589"/>
                    </a:cubicBezTo>
                    <a:lnTo>
                      <a:pt x="948196" y="163287"/>
                    </a:lnTo>
                    <a:cubicBezTo>
                      <a:pt x="948196" y="425124"/>
                      <a:pt x="735935" y="637385"/>
                      <a:pt x="474098" y="637385"/>
                    </a:cubicBezTo>
                    <a:cubicBezTo>
                      <a:pt x="212261" y="637385"/>
                      <a:pt x="0" y="425124"/>
                      <a:pt x="0" y="163287"/>
                    </a:cubicBezTo>
                    <a:lnTo>
                      <a:pt x="6825" y="9558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7" name="等腰三角形 36"/>
              <p:cNvSpPr/>
              <p:nvPr/>
            </p:nvSpPr>
            <p:spPr>
              <a:xfrm>
                <a:off x="5797184" y="3454559"/>
                <a:ext cx="1074591" cy="384604"/>
              </a:xfrm>
              <a:custGeom>
                <a:avLst/>
                <a:gdLst>
                  <a:gd name="connsiteX0" fmla="*/ 0 w 801242"/>
                  <a:gd name="connsiteY0" fmla="*/ 228787 h 228787"/>
                  <a:gd name="connsiteX1" fmla="*/ 386111 w 801242"/>
                  <a:gd name="connsiteY1" fmla="*/ 0 h 228787"/>
                  <a:gd name="connsiteX2" fmla="*/ 801242 w 801242"/>
                  <a:gd name="connsiteY2" fmla="*/ 228787 h 228787"/>
                  <a:gd name="connsiteX3" fmla="*/ 0 w 801242"/>
                  <a:gd name="connsiteY3" fmla="*/ 228787 h 228787"/>
                  <a:gd name="connsiteX0" fmla="*/ 0 w 801242"/>
                  <a:gd name="connsiteY0" fmla="*/ 185244 h 185244"/>
                  <a:gd name="connsiteX1" fmla="*/ 386111 w 801242"/>
                  <a:gd name="connsiteY1" fmla="*/ 0 h 185244"/>
                  <a:gd name="connsiteX2" fmla="*/ 801242 w 801242"/>
                  <a:gd name="connsiteY2" fmla="*/ 185244 h 185244"/>
                  <a:gd name="connsiteX3" fmla="*/ 0 w 801242"/>
                  <a:gd name="connsiteY3" fmla="*/ 185244 h 185244"/>
                  <a:gd name="connsiteX0" fmla="*/ 0 w 801242"/>
                  <a:gd name="connsiteY0" fmla="*/ 228786 h 228786"/>
                  <a:gd name="connsiteX1" fmla="*/ 386111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28786 h 228786"/>
                  <a:gd name="connsiteX1" fmla="*/ 458682 w 801242"/>
                  <a:gd name="connsiteY1" fmla="*/ 0 h 228786"/>
                  <a:gd name="connsiteX2" fmla="*/ 801242 w 801242"/>
                  <a:gd name="connsiteY2" fmla="*/ 228786 h 228786"/>
                  <a:gd name="connsiteX3" fmla="*/ 0 w 801242"/>
                  <a:gd name="connsiteY3" fmla="*/ 228786 h 228786"/>
                  <a:gd name="connsiteX0" fmla="*/ 0 w 801242"/>
                  <a:gd name="connsiteY0" fmla="*/ 286843 h 286843"/>
                  <a:gd name="connsiteX1" fmla="*/ 400624 w 801242"/>
                  <a:gd name="connsiteY1" fmla="*/ 0 h 286843"/>
                  <a:gd name="connsiteX2" fmla="*/ 801242 w 801242"/>
                  <a:gd name="connsiteY2" fmla="*/ 286843 h 286843"/>
                  <a:gd name="connsiteX3" fmla="*/ 0 w 801242"/>
                  <a:gd name="connsiteY3" fmla="*/ 286843 h 286843"/>
                  <a:gd name="connsiteX0" fmla="*/ 0 w 801242"/>
                  <a:gd name="connsiteY0" fmla="*/ 301357 h 301357"/>
                  <a:gd name="connsiteX1" fmla="*/ 487710 w 801242"/>
                  <a:gd name="connsiteY1" fmla="*/ 0 h 301357"/>
                  <a:gd name="connsiteX2" fmla="*/ 801242 w 801242"/>
                  <a:gd name="connsiteY2" fmla="*/ 301357 h 301357"/>
                  <a:gd name="connsiteX3" fmla="*/ 0 w 801242"/>
                  <a:gd name="connsiteY3" fmla="*/ 301357 h 301357"/>
                  <a:gd name="connsiteX0" fmla="*/ 0 w 801242"/>
                  <a:gd name="connsiteY0" fmla="*/ 359415 h 359415"/>
                  <a:gd name="connsiteX1" fmla="*/ 415139 w 801242"/>
                  <a:gd name="connsiteY1" fmla="*/ 0 h 359415"/>
                  <a:gd name="connsiteX2" fmla="*/ 801242 w 801242"/>
                  <a:gd name="connsiteY2" fmla="*/ 359415 h 359415"/>
                  <a:gd name="connsiteX3" fmla="*/ 0 w 801242"/>
                  <a:gd name="connsiteY3" fmla="*/ 359415 h 359415"/>
                  <a:gd name="connsiteX0" fmla="*/ 0 w 801242"/>
                  <a:gd name="connsiteY0" fmla="*/ 272329 h 272329"/>
                  <a:gd name="connsiteX1" fmla="*/ 458682 w 801242"/>
                  <a:gd name="connsiteY1" fmla="*/ 0 h 272329"/>
                  <a:gd name="connsiteX2" fmla="*/ 801242 w 801242"/>
                  <a:gd name="connsiteY2" fmla="*/ 272329 h 272329"/>
                  <a:gd name="connsiteX3" fmla="*/ 0 w 801242"/>
                  <a:gd name="connsiteY3" fmla="*/ 272329 h 272329"/>
                  <a:gd name="connsiteX0" fmla="*/ 0 w 801242"/>
                  <a:gd name="connsiteY0" fmla="*/ 330386 h 330386"/>
                  <a:gd name="connsiteX1" fmla="*/ 313539 w 801242"/>
                  <a:gd name="connsiteY1" fmla="*/ 0 h 330386"/>
                  <a:gd name="connsiteX2" fmla="*/ 801242 w 801242"/>
                  <a:gd name="connsiteY2" fmla="*/ 330386 h 330386"/>
                  <a:gd name="connsiteX3" fmla="*/ 0 w 801242"/>
                  <a:gd name="connsiteY3" fmla="*/ 330386 h 330386"/>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373929 h 373929"/>
                  <a:gd name="connsiteX1" fmla="*/ 429654 w 801242"/>
                  <a:gd name="connsiteY1" fmla="*/ 0 h 373929"/>
                  <a:gd name="connsiteX2" fmla="*/ 801242 w 801242"/>
                  <a:gd name="connsiteY2" fmla="*/ 373929 h 373929"/>
                  <a:gd name="connsiteX3" fmla="*/ 0 w 801242"/>
                  <a:gd name="connsiteY3" fmla="*/ 373929 h 373929"/>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6844 h 286844"/>
                  <a:gd name="connsiteX1" fmla="*/ 487711 w 801242"/>
                  <a:gd name="connsiteY1" fmla="*/ 0 h 286844"/>
                  <a:gd name="connsiteX2" fmla="*/ 801242 w 801242"/>
                  <a:gd name="connsiteY2" fmla="*/ 286844 h 286844"/>
                  <a:gd name="connsiteX3" fmla="*/ 0 w 801242"/>
                  <a:gd name="connsiteY3" fmla="*/ 286844 h 286844"/>
                  <a:gd name="connsiteX0" fmla="*/ 0 w 801242"/>
                  <a:gd name="connsiteY0" fmla="*/ 287227 h 287227"/>
                  <a:gd name="connsiteX1" fmla="*/ 487711 w 801242"/>
                  <a:gd name="connsiteY1" fmla="*/ 383 h 287227"/>
                  <a:gd name="connsiteX2" fmla="*/ 801242 w 801242"/>
                  <a:gd name="connsiteY2" fmla="*/ 287227 h 287227"/>
                  <a:gd name="connsiteX3" fmla="*/ 0 w 801242"/>
                  <a:gd name="connsiteY3" fmla="*/ 287227 h 287227"/>
                </a:gdLst>
                <a:ahLst/>
                <a:cxnLst>
                  <a:cxn ang="0">
                    <a:pos x="connsiteX0" y="connsiteY0"/>
                  </a:cxn>
                  <a:cxn ang="0">
                    <a:pos x="connsiteX1" y="connsiteY1"/>
                  </a:cxn>
                  <a:cxn ang="0">
                    <a:pos x="connsiteX2" y="connsiteY2"/>
                  </a:cxn>
                  <a:cxn ang="0">
                    <a:pos x="connsiteX3" y="connsiteY3"/>
                  </a:cxn>
                </a:cxnLst>
                <a:rect l="l" t="t" r="r" b="b"/>
                <a:pathLst>
                  <a:path w="801242" h="287227">
                    <a:moveTo>
                      <a:pt x="0" y="287227"/>
                    </a:moveTo>
                    <a:cubicBezTo>
                      <a:pt x="152894" y="210965"/>
                      <a:pt x="291276" y="-10441"/>
                      <a:pt x="487711" y="383"/>
                    </a:cubicBezTo>
                    <a:cubicBezTo>
                      <a:pt x="558355" y="18588"/>
                      <a:pt x="687055" y="210965"/>
                      <a:pt x="801242" y="287227"/>
                    </a:cubicBezTo>
                    <a:lnTo>
                      <a:pt x="0" y="28722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9" name="任意多边形 128"/>
              <p:cNvSpPr/>
              <p:nvPr/>
            </p:nvSpPr>
            <p:spPr>
              <a:xfrm rot="16200000">
                <a:off x="5763618" y="1076158"/>
                <a:ext cx="1139526" cy="2083256"/>
              </a:xfrm>
              <a:custGeom>
                <a:avLst/>
                <a:gdLst>
                  <a:gd name="connsiteX0" fmla="*/ 793042 w 849632"/>
                  <a:gd name="connsiteY0" fmla="*/ 0 h 1553787"/>
                  <a:gd name="connsiteX1" fmla="*/ 793041 w 849632"/>
                  <a:gd name="connsiteY1" fmla="*/ 0 h 1553787"/>
                  <a:gd name="connsiteX2" fmla="*/ 793041 w 849632"/>
                  <a:gd name="connsiteY2" fmla="*/ 0 h 1553787"/>
                  <a:gd name="connsiteX3" fmla="*/ 849632 w 849632"/>
                  <a:gd name="connsiteY3" fmla="*/ 56591 h 1553787"/>
                  <a:gd name="connsiteX4" fmla="*/ 849632 w 849632"/>
                  <a:gd name="connsiteY4" fmla="*/ 1497196 h 1553787"/>
                  <a:gd name="connsiteX5" fmla="*/ 793041 w 849632"/>
                  <a:gd name="connsiteY5" fmla="*/ 1553787 h 1553787"/>
                  <a:gd name="connsiteX6" fmla="*/ 793041 w 849632"/>
                  <a:gd name="connsiteY6" fmla="*/ 1553786 h 1553787"/>
                  <a:gd name="connsiteX7" fmla="*/ 736450 w 849632"/>
                  <a:gd name="connsiteY7" fmla="*/ 1497195 h 1553787"/>
                  <a:gd name="connsiteX8" fmla="*/ 736450 w 849632"/>
                  <a:gd name="connsiteY8" fmla="*/ 1450893 h 1553787"/>
                  <a:gd name="connsiteX9" fmla="*/ 58969 w 849632"/>
                  <a:gd name="connsiteY9" fmla="*/ 1450893 h 1553787"/>
                  <a:gd name="connsiteX10" fmla="*/ 0 w 849632"/>
                  <a:gd name="connsiteY10" fmla="*/ 1391924 h 1553787"/>
                  <a:gd name="connsiteX11" fmla="*/ 58969 w 849632"/>
                  <a:gd name="connsiteY11" fmla="*/ 1332955 h 1553787"/>
                  <a:gd name="connsiteX12" fmla="*/ 736450 w 849632"/>
                  <a:gd name="connsiteY12" fmla="*/ 1332955 h 1553787"/>
                  <a:gd name="connsiteX13" fmla="*/ 736450 w 849632"/>
                  <a:gd name="connsiteY13" fmla="*/ 204624 h 1553787"/>
                  <a:gd name="connsiteX14" fmla="*/ 58969 w 849632"/>
                  <a:gd name="connsiteY14" fmla="*/ 204624 h 1553787"/>
                  <a:gd name="connsiteX15" fmla="*/ 0 w 849632"/>
                  <a:gd name="connsiteY15" fmla="*/ 145655 h 1553787"/>
                  <a:gd name="connsiteX16" fmla="*/ 58969 w 849632"/>
                  <a:gd name="connsiteY16" fmla="*/ 86686 h 1553787"/>
                  <a:gd name="connsiteX17" fmla="*/ 736451 w 849632"/>
                  <a:gd name="connsiteY17" fmla="*/ 86686 h 1553787"/>
                  <a:gd name="connsiteX18" fmla="*/ 736451 w 849632"/>
                  <a:gd name="connsiteY18" fmla="*/ 56591 h 1553787"/>
                  <a:gd name="connsiteX19" fmla="*/ 753026 w 849632"/>
                  <a:gd name="connsiteY19" fmla="*/ 16576 h 1553787"/>
                  <a:gd name="connsiteX20" fmla="*/ 793041 w 849632"/>
                  <a:gd name="connsiteY20" fmla="*/ 0 h 1553787"/>
                  <a:gd name="connsiteX21" fmla="*/ 833056 w 849632"/>
                  <a:gd name="connsiteY21" fmla="*/ 16576 h 1553787"/>
                  <a:gd name="connsiteX22" fmla="*/ 849632 w 849632"/>
                  <a:gd name="connsiteY22" fmla="*/ 56591 h 15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9632" h="1553787">
                    <a:moveTo>
                      <a:pt x="793042" y="0"/>
                    </a:moveTo>
                    <a:lnTo>
                      <a:pt x="793041" y="0"/>
                    </a:lnTo>
                    <a:lnTo>
                      <a:pt x="793041" y="0"/>
                    </a:lnTo>
                    <a:close/>
                    <a:moveTo>
                      <a:pt x="849632" y="56591"/>
                    </a:moveTo>
                    <a:lnTo>
                      <a:pt x="849632" y="1497196"/>
                    </a:lnTo>
                    <a:cubicBezTo>
                      <a:pt x="849632" y="1528450"/>
                      <a:pt x="824295" y="1553787"/>
                      <a:pt x="793041" y="1553787"/>
                    </a:cubicBezTo>
                    <a:lnTo>
                      <a:pt x="793041" y="1553786"/>
                    </a:lnTo>
                    <a:cubicBezTo>
                      <a:pt x="761787" y="1553786"/>
                      <a:pt x="736450" y="1528449"/>
                      <a:pt x="736450" y="1497195"/>
                    </a:cubicBezTo>
                    <a:lnTo>
                      <a:pt x="736450" y="1450893"/>
                    </a:lnTo>
                    <a:lnTo>
                      <a:pt x="58969" y="1450893"/>
                    </a:lnTo>
                    <a:cubicBezTo>
                      <a:pt x="26401" y="1450893"/>
                      <a:pt x="0" y="1424492"/>
                      <a:pt x="0" y="1391924"/>
                    </a:cubicBezTo>
                    <a:cubicBezTo>
                      <a:pt x="0" y="1359356"/>
                      <a:pt x="26401" y="1332955"/>
                      <a:pt x="58969" y="1332955"/>
                    </a:cubicBezTo>
                    <a:lnTo>
                      <a:pt x="736450" y="1332955"/>
                    </a:lnTo>
                    <a:lnTo>
                      <a:pt x="736450" y="204624"/>
                    </a:lnTo>
                    <a:lnTo>
                      <a:pt x="58969" y="204624"/>
                    </a:lnTo>
                    <a:cubicBezTo>
                      <a:pt x="26401" y="204624"/>
                      <a:pt x="0" y="178223"/>
                      <a:pt x="0" y="145655"/>
                    </a:cubicBezTo>
                    <a:cubicBezTo>
                      <a:pt x="0" y="113087"/>
                      <a:pt x="26401" y="86686"/>
                      <a:pt x="58969" y="86686"/>
                    </a:cubicBezTo>
                    <a:lnTo>
                      <a:pt x="736451" y="86686"/>
                    </a:lnTo>
                    <a:lnTo>
                      <a:pt x="736451" y="56591"/>
                    </a:lnTo>
                    <a:cubicBezTo>
                      <a:pt x="736451" y="40964"/>
                      <a:pt x="742785" y="26817"/>
                      <a:pt x="753026" y="16576"/>
                    </a:cubicBezTo>
                    <a:lnTo>
                      <a:pt x="793041" y="0"/>
                    </a:lnTo>
                    <a:lnTo>
                      <a:pt x="833056" y="16576"/>
                    </a:lnTo>
                    <a:cubicBezTo>
                      <a:pt x="843297" y="26817"/>
                      <a:pt x="849632" y="40964"/>
                      <a:pt x="849632" y="565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0" name="任意多边形 129"/>
              <p:cNvSpPr/>
              <p:nvPr/>
            </p:nvSpPr>
            <p:spPr>
              <a:xfrm rot="5400000" flipV="1">
                <a:off x="5739445" y="2543147"/>
                <a:ext cx="1139525" cy="2083256"/>
              </a:xfrm>
              <a:custGeom>
                <a:avLst/>
                <a:gdLst>
                  <a:gd name="connsiteX0" fmla="*/ 793042 w 849632"/>
                  <a:gd name="connsiteY0" fmla="*/ 0 h 1553787"/>
                  <a:gd name="connsiteX1" fmla="*/ 793041 w 849632"/>
                  <a:gd name="connsiteY1" fmla="*/ 0 h 1553787"/>
                  <a:gd name="connsiteX2" fmla="*/ 793041 w 849632"/>
                  <a:gd name="connsiteY2" fmla="*/ 0 h 1553787"/>
                  <a:gd name="connsiteX3" fmla="*/ 849632 w 849632"/>
                  <a:gd name="connsiteY3" fmla="*/ 56591 h 1553787"/>
                  <a:gd name="connsiteX4" fmla="*/ 849632 w 849632"/>
                  <a:gd name="connsiteY4" fmla="*/ 1497196 h 1553787"/>
                  <a:gd name="connsiteX5" fmla="*/ 793041 w 849632"/>
                  <a:gd name="connsiteY5" fmla="*/ 1553787 h 1553787"/>
                  <a:gd name="connsiteX6" fmla="*/ 793041 w 849632"/>
                  <a:gd name="connsiteY6" fmla="*/ 1553786 h 1553787"/>
                  <a:gd name="connsiteX7" fmla="*/ 736450 w 849632"/>
                  <a:gd name="connsiteY7" fmla="*/ 1497195 h 1553787"/>
                  <a:gd name="connsiteX8" fmla="*/ 736450 w 849632"/>
                  <a:gd name="connsiteY8" fmla="*/ 1450893 h 1553787"/>
                  <a:gd name="connsiteX9" fmla="*/ 58969 w 849632"/>
                  <a:gd name="connsiteY9" fmla="*/ 1450893 h 1553787"/>
                  <a:gd name="connsiteX10" fmla="*/ 0 w 849632"/>
                  <a:gd name="connsiteY10" fmla="*/ 1391924 h 1553787"/>
                  <a:gd name="connsiteX11" fmla="*/ 58969 w 849632"/>
                  <a:gd name="connsiteY11" fmla="*/ 1332955 h 1553787"/>
                  <a:gd name="connsiteX12" fmla="*/ 736450 w 849632"/>
                  <a:gd name="connsiteY12" fmla="*/ 1332955 h 1553787"/>
                  <a:gd name="connsiteX13" fmla="*/ 736450 w 849632"/>
                  <a:gd name="connsiteY13" fmla="*/ 204624 h 1553787"/>
                  <a:gd name="connsiteX14" fmla="*/ 58969 w 849632"/>
                  <a:gd name="connsiteY14" fmla="*/ 204624 h 1553787"/>
                  <a:gd name="connsiteX15" fmla="*/ 0 w 849632"/>
                  <a:gd name="connsiteY15" fmla="*/ 145655 h 1553787"/>
                  <a:gd name="connsiteX16" fmla="*/ 58969 w 849632"/>
                  <a:gd name="connsiteY16" fmla="*/ 86686 h 1553787"/>
                  <a:gd name="connsiteX17" fmla="*/ 736451 w 849632"/>
                  <a:gd name="connsiteY17" fmla="*/ 86686 h 1553787"/>
                  <a:gd name="connsiteX18" fmla="*/ 736451 w 849632"/>
                  <a:gd name="connsiteY18" fmla="*/ 56591 h 1553787"/>
                  <a:gd name="connsiteX19" fmla="*/ 753026 w 849632"/>
                  <a:gd name="connsiteY19" fmla="*/ 16576 h 1553787"/>
                  <a:gd name="connsiteX20" fmla="*/ 793041 w 849632"/>
                  <a:gd name="connsiteY20" fmla="*/ 0 h 1553787"/>
                  <a:gd name="connsiteX21" fmla="*/ 833056 w 849632"/>
                  <a:gd name="connsiteY21" fmla="*/ 16576 h 1553787"/>
                  <a:gd name="connsiteX22" fmla="*/ 849632 w 849632"/>
                  <a:gd name="connsiteY22" fmla="*/ 56591 h 155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49632" h="1553787">
                    <a:moveTo>
                      <a:pt x="793042" y="0"/>
                    </a:moveTo>
                    <a:lnTo>
                      <a:pt x="793041" y="0"/>
                    </a:lnTo>
                    <a:lnTo>
                      <a:pt x="793041" y="0"/>
                    </a:lnTo>
                    <a:close/>
                    <a:moveTo>
                      <a:pt x="849632" y="56591"/>
                    </a:moveTo>
                    <a:lnTo>
                      <a:pt x="849632" y="1497196"/>
                    </a:lnTo>
                    <a:cubicBezTo>
                      <a:pt x="849632" y="1528450"/>
                      <a:pt x="824295" y="1553787"/>
                      <a:pt x="793041" y="1553787"/>
                    </a:cubicBezTo>
                    <a:lnTo>
                      <a:pt x="793041" y="1553786"/>
                    </a:lnTo>
                    <a:cubicBezTo>
                      <a:pt x="761787" y="1553786"/>
                      <a:pt x="736450" y="1528449"/>
                      <a:pt x="736450" y="1497195"/>
                    </a:cubicBezTo>
                    <a:lnTo>
                      <a:pt x="736450" y="1450893"/>
                    </a:lnTo>
                    <a:lnTo>
                      <a:pt x="58969" y="1450893"/>
                    </a:lnTo>
                    <a:cubicBezTo>
                      <a:pt x="26401" y="1450893"/>
                      <a:pt x="0" y="1424492"/>
                      <a:pt x="0" y="1391924"/>
                    </a:cubicBezTo>
                    <a:cubicBezTo>
                      <a:pt x="0" y="1359356"/>
                      <a:pt x="26401" y="1332955"/>
                      <a:pt x="58969" y="1332955"/>
                    </a:cubicBezTo>
                    <a:lnTo>
                      <a:pt x="736450" y="1332955"/>
                    </a:lnTo>
                    <a:lnTo>
                      <a:pt x="736450" y="204624"/>
                    </a:lnTo>
                    <a:lnTo>
                      <a:pt x="58969" y="204624"/>
                    </a:lnTo>
                    <a:cubicBezTo>
                      <a:pt x="26401" y="204624"/>
                      <a:pt x="0" y="178223"/>
                      <a:pt x="0" y="145655"/>
                    </a:cubicBezTo>
                    <a:cubicBezTo>
                      <a:pt x="0" y="113087"/>
                      <a:pt x="26401" y="86686"/>
                      <a:pt x="58969" y="86686"/>
                    </a:cubicBezTo>
                    <a:lnTo>
                      <a:pt x="736451" y="86686"/>
                    </a:lnTo>
                    <a:lnTo>
                      <a:pt x="736451" y="56591"/>
                    </a:lnTo>
                    <a:cubicBezTo>
                      <a:pt x="736451" y="40964"/>
                      <a:pt x="742785" y="26817"/>
                      <a:pt x="753026" y="16576"/>
                    </a:cubicBezTo>
                    <a:lnTo>
                      <a:pt x="793041" y="0"/>
                    </a:lnTo>
                    <a:lnTo>
                      <a:pt x="833056" y="16576"/>
                    </a:lnTo>
                    <a:cubicBezTo>
                      <a:pt x="843297" y="26817"/>
                      <a:pt x="849632" y="40964"/>
                      <a:pt x="849632" y="5659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32" name="文本框 131"/>
            <p:cNvSpPr txBox="1"/>
            <p:nvPr/>
          </p:nvSpPr>
          <p:spPr>
            <a:xfrm>
              <a:off x="5497352" y="1910820"/>
              <a:ext cx="1232235" cy="454195"/>
            </a:xfrm>
            <a:prstGeom prst="rect">
              <a:avLst/>
            </a:prstGeom>
            <a:noFill/>
          </p:spPr>
          <p:txBody>
            <a:bodyPr>
              <a:spAutoFit/>
            </a:bodyPr>
            <a:lstStyle/>
            <a:p>
              <a:pPr algn="ctr">
                <a:defRPr/>
              </a:pPr>
              <a:r>
                <a:rPr lang="en-US" altLang="zh-CN" sz="1100" dirty="0">
                  <a:solidFill>
                    <a:schemeClr val="tx1">
                      <a:lumMod val="65000"/>
                      <a:lumOff val="35000"/>
                    </a:schemeClr>
                  </a:solidFill>
                </a:rPr>
                <a:t>HOME</a:t>
              </a:r>
              <a:endParaRPr lang="zh-CN" altLang="en-US" sz="1100" dirty="0">
                <a:solidFill>
                  <a:schemeClr val="tx1">
                    <a:lumMod val="65000"/>
                    <a:lumOff val="35000"/>
                  </a:schemeClr>
                </a:solidFill>
              </a:endParaRPr>
            </a:p>
          </p:txBody>
        </p:sp>
        <p:sp>
          <p:nvSpPr>
            <p:cNvPr id="133" name="文本框 132"/>
            <p:cNvSpPr txBox="1"/>
            <p:nvPr/>
          </p:nvSpPr>
          <p:spPr>
            <a:xfrm>
              <a:off x="5462416" y="3829221"/>
              <a:ext cx="1383086" cy="454195"/>
            </a:xfrm>
            <a:prstGeom prst="rect">
              <a:avLst/>
            </a:prstGeom>
            <a:noFill/>
          </p:spPr>
          <p:txBody>
            <a:bodyPr>
              <a:spAutoFit/>
            </a:bodyPr>
            <a:lstStyle/>
            <a:p>
              <a:pPr algn="ctr">
                <a:defRPr/>
              </a:pPr>
              <a:r>
                <a:rPr lang="en-US" altLang="zh-CN" sz="1100" dirty="0">
                  <a:solidFill>
                    <a:schemeClr val="tx1">
                      <a:lumMod val="65000"/>
                      <a:lumOff val="35000"/>
                    </a:schemeClr>
                  </a:solidFill>
                </a:rPr>
                <a:t>ABROAD</a:t>
              </a:r>
              <a:endParaRPr lang="zh-CN" altLang="en-US" sz="1100" dirty="0">
                <a:solidFill>
                  <a:schemeClr val="tx1">
                    <a:lumMod val="65000"/>
                    <a:lumOff val="35000"/>
                  </a:schemeClr>
                </a:solidFill>
              </a:endParaRPr>
            </a:p>
          </p:txBody>
        </p:sp>
      </p:grpSp>
    </p:spTree>
    <p:extLst>
      <p:ext uri="{BB962C8B-B14F-4D97-AF65-F5344CB8AC3E}">
        <p14:creationId xmlns:p14="http://schemas.microsoft.com/office/powerpoint/2010/main" val="150934453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116"/>
                                        </p:tgtEl>
                                        <p:attrNameLst>
                                          <p:attrName>style.visibility</p:attrName>
                                        </p:attrNameLst>
                                      </p:cBhvr>
                                      <p:to>
                                        <p:strVal val="visible"/>
                                      </p:to>
                                    </p:set>
                                    <p:anim calcmode="lin" valueType="num">
                                      <p:cBhvr>
                                        <p:cTn id="14" dur="500" fill="hold"/>
                                        <p:tgtEl>
                                          <p:spTgt spid="116"/>
                                        </p:tgtEl>
                                        <p:attrNameLst>
                                          <p:attrName>ppt_w</p:attrName>
                                        </p:attrNameLst>
                                      </p:cBhvr>
                                      <p:tavLst>
                                        <p:tav tm="0">
                                          <p:val>
                                            <p:fltVal val="0"/>
                                          </p:val>
                                        </p:tav>
                                        <p:tav tm="100000">
                                          <p:val>
                                            <p:strVal val="#ppt_w"/>
                                          </p:val>
                                        </p:tav>
                                      </p:tavLst>
                                    </p:anim>
                                    <p:anim calcmode="lin" valueType="num">
                                      <p:cBhvr>
                                        <p:cTn id="15" dur="500" fill="hold"/>
                                        <p:tgtEl>
                                          <p:spTgt spid="116"/>
                                        </p:tgtEl>
                                        <p:attrNameLst>
                                          <p:attrName>ppt_h</p:attrName>
                                        </p:attrNameLst>
                                      </p:cBhvr>
                                      <p:tavLst>
                                        <p:tav tm="0">
                                          <p:val>
                                            <p:fltVal val="0"/>
                                          </p:val>
                                        </p:tav>
                                        <p:tav tm="100000">
                                          <p:val>
                                            <p:strVal val="#ppt_h"/>
                                          </p:val>
                                        </p:tav>
                                      </p:tavLst>
                                    </p:anim>
                                    <p:anim calcmode="lin" valueType="num">
                                      <p:cBhvr>
                                        <p:cTn id="16" dur="500" fill="hold"/>
                                        <p:tgtEl>
                                          <p:spTgt spid="116"/>
                                        </p:tgtEl>
                                        <p:attrNameLst>
                                          <p:attrName>style.rotation</p:attrName>
                                        </p:attrNameLst>
                                      </p:cBhvr>
                                      <p:tavLst>
                                        <p:tav tm="0">
                                          <p:val>
                                            <p:fltVal val="360"/>
                                          </p:val>
                                        </p:tav>
                                        <p:tav tm="100000">
                                          <p:val>
                                            <p:fltVal val="0"/>
                                          </p:val>
                                        </p:tav>
                                      </p:tavLst>
                                    </p:anim>
                                    <p:animEffect transition="in" filter="fade">
                                      <p:cBhvr>
                                        <p:cTn id="17" dur="500"/>
                                        <p:tgtEl>
                                          <p:spTgt spid="1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67">
                                            <p:txEl>
                                              <p:pRg st="0" end="0"/>
                                            </p:txEl>
                                          </p:spTgt>
                                        </p:tgtEl>
                                        <p:attrNameLst>
                                          <p:attrName>style.visibility</p:attrName>
                                        </p:attrNameLst>
                                      </p:cBhvr>
                                      <p:to>
                                        <p:strVal val="visible"/>
                                      </p:to>
                                    </p:set>
                                    <p:anim calcmode="lin" valueType="num">
                                      <p:cBhvr additive="base">
                                        <p:cTn id="27" dur="500"/>
                                        <p:tgtEl>
                                          <p:spTgt spid="67">
                                            <p:txEl>
                                              <p:pRg st="0" end="0"/>
                                            </p:txEl>
                                          </p:spTgt>
                                        </p:tgtEl>
                                        <p:attrNameLst>
                                          <p:attrName>ppt_y</p:attrName>
                                        </p:attrNameLst>
                                      </p:cBhvr>
                                      <p:tavLst>
                                        <p:tav tm="0">
                                          <p:val>
                                            <p:strVal val="#ppt_y+#ppt_h*1.125000"/>
                                          </p:val>
                                        </p:tav>
                                        <p:tav tm="100000">
                                          <p:val>
                                            <p:strVal val="#ppt_y"/>
                                          </p:val>
                                        </p:tav>
                                      </p:tavLst>
                                    </p:anim>
                                    <p:animEffect transition="in" filter="wipe(up)">
                                      <p:cBhvr>
                                        <p:cTn id="28" dur="500"/>
                                        <p:tgtEl>
                                          <p:spTgt spid="67">
                                            <p:txEl>
                                              <p:pRg st="0" end="0"/>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4" fill="hold" grpId="0" nodeType="clickEffect">
                                  <p:stCondLst>
                                    <p:cond delay="0"/>
                                  </p:stCondLst>
                                  <p:childTnLst>
                                    <p:set>
                                      <p:cBhvr>
                                        <p:cTn id="32" dur="1" fill="hold">
                                          <p:stCondLst>
                                            <p:cond delay="0"/>
                                          </p:stCondLst>
                                        </p:cTn>
                                        <p:tgtEl>
                                          <p:spTgt spid="67">
                                            <p:txEl>
                                              <p:pRg st="1" end="1"/>
                                            </p:txEl>
                                          </p:spTgt>
                                        </p:tgtEl>
                                        <p:attrNameLst>
                                          <p:attrName>style.visibility</p:attrName>
                                        </p:attrNameLst>
                                      </p:cBhvr>
                                      <p:to>
                                        <p:strVal val="visible"/>
                                      </p:to>
                                    </p:set>
                                    <p:anim calcmode="lin" valueType="num">
                                      <p:cBhvr additive="base">
                                        <p:cTn id="33" dur="500"/>
                                        <p:tgtEl>
                                          <p:spTgt spid="67">
                                            <p:txEl>
                                              <p:pRg st="1" end="1"/>
                                            </p:txEl>
                                          </p:spTgt>
                                        </p:tgtEl>
                                        <p:attrNameLst>
                                          <p:attrName>ppt_y</p:attrName>
                                        </p:attrNameLst>
                                      </p:cBhvr>
                                      <p:tavLst>
                                        <p:tav tm="0">
                                          <p:val>
                                            <p:strVal val="#ppt_y+#ppt_h*1.125000"/>
                                          </p:val>
                                        </p:tav>
                                        <p:tav tm="100000">
                                          <p:val>
                                            <p:strVal val="#ppt_y"/>
                                          </p:val>
                                        </p:tav>
                                      </p:tavLst>
                                    </p:anim>
                                    <p:animEffect transition="in" filter="wipe(up)">
                                      <p:cBhvr>
                                        <p:cTn id="34" dur="500"/>
                                        <p:tgtEl>
                                          <p:spTgt spid="67">
                                            <p:txEl>
                                              <p:pRg st="1" end="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67">
                                            <p:txEl>
                                              <p:pRg st="2" end="2"/>
                                            </p:txEl>
                                          </p:spTgt>
                                        </p:tgtEl>
                                        <p:attrNameLst>
                                          <p:attrName>style.visibility</p:attrName>
                                        </p:attrNameLst>
                                      </p:cBhvr>
                                      <p:to>
                                        <p:strVal val="visible"/>
                                      </p:to>
                                    </p:set>
                                    <p:anim calcmode="lin" valueType="num">
                                      <p:cBhvr additive="base">
                                        <p:cTn id="39" dur="500"/>
                                        <p:tgtEl>
                                          <p:spTgt spid="67">
                                            <p:txEl>
                                              <p:pRg st="2" end="2"/>
                                            </p:txEl>
                                          </p:spTgt>
                                        </p:tgtEl>
                                        <p:attrNameLst>
                                          <p:attrName>ppt_y</p:attrName>
                                        </p:attrNameLst>
                                      </p:cBhvr>
                                      <p:tavLst>
                                        <p:tav tm="0">
                                          <p:val>
                                            <p:strVal val="#ppt_y+#ppt_h*1.125000"/>
                                          </p:val>
                                        </p:tav>
                                        <p:tav tm="100000">
                                          <p:val>
                                            <p:strVal val="#ppt_y"/>
                                          </p:val>
                                        </p:tav>
                                      </p:tavLst>
                                    </p:anim>
                                    <p:animEffect transition="in" filter="wipe(up)">
                                      <p:cBhvr>
                                        <p:cTn id="40" dur="500"/>
                                        <p:tgtEl>
                                          <p:spTgt spid="67">
                                            <p:txEl>
                                              <p:pRg st="2" end="2"/>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4" fill="hold" grpId="0" nodeType="clickEffect">
                                  <p:stCondLst>
                                    <p:cond delay="0"/>
                                  </p:stCondLst>
                                  <p:childTnLst>
                                    <p:set>
                                      <p:cBhvr>
                                        <p:cTn id="44" dur="1" fill="hold">
                                          <p:stCondLst>
                                            <p:cond delay="0"/>
                                          </p:stCondLst>
                                        </p:cTn>
                                        <p:tgtEl>
                                          <p:spTgt spid="67">
                                            <p:txEl>
                                              <p:pRg st="3" end="3"/>
                                            </p:txEl>
                                          </p:spTgt>
                                        </p:tgtEl>
                                        <p:attrNameLst>
                                          <p:attrName>style.visibility</p:attrName>
                                        </p:attrNameLst>
                                      </p:cBhvr>
                                      <p:to>
                                        <p:strVal val="visible"/>
                                      </p:to>
                                    </p:set>
                                    <p:anim calcmode="lin" valueType="num">
                                      <p:cBhvr additive="base">
                                        <p:cTn id="45" dur="500"/>
                                        <p:tgtEl>
                                          <p:spTgt spid="67">
                                            <p:txEl>
                                              <p:pRg st="3" end="3"/>
                                            </p:txEl>
                                          </p:spTgt>
                                        </p:tgtEl>
                                        <p:attrNameLst>
                                          <p:attrName>ppt_y</p:attrName>
                                        </p:attrNameLst>
                                      </p:cBhvr>
                                      <p:tavLst>
                                        <p:tav tm="0">
                                          <p:val>
                                            <p:strVal val="#ppt_y+#ppt_h*1.125000"/>
                                          </p:val>
                                        </p:tav>
                                        <p:tav tm="100000">
                                          <p:val>
                                            <p:strVal val="#ppt_y"/>
                                          </p:val>
                                        </p:tav>
                                      </p:tavLst>
                                    </p:anim>
                                    <p:animEffect transition="in" filter="wipe(up)">
                                      <p:cBhvr>
                                        <p:cTn id="46" dur="500"/>
                                        <p:tgtEl>
                                          <p:spTgt spid="67">
                                            <p:txEl>
                                              <p:pRg st="3" end="3"/>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4" fill="hold" grpId="0" nodeType="clickEffect">
                                  <p:stCondLst>
                                    <p:cond delay="0"/>
                                  </p:stCondLst>
                                  <p:childTnLst>
                                    <p:set>
                                      <p:cBhvr>
                                        <p:cTn id="50" dur="1" fill="hold">
                                          <p:stCondLst>
                                            <p:cond delay="0"/>
                                          </p:stCondLst>
                                        </p:cTn>
                                        <p:tgtEl>
                                          <p:spTgt spid="67">
                                            <p:txEl>
                                              <p:pRg st="4" end="4"/>
                                            </p:txEl>
                                          </p:spTgt>
                                        </p:tgtEl>
                                        <p:attrNameLst>
                                          <p:attrName>style.visibility</p:attrName>
                                        </p:attrNameLst>
                                      </p:cBhvr>
                                      <p:to>
                                        <p:strVal val="visible"/>
                                      </p:to>
                                    </p:set>
                                    <p:anim calcmode="lin" valueType="num">
                                      <p:cBhvr additive="base">
                                        <p:cTn id="51" dur="500"/>
                                        <p:tgtEl>
                                          <p:spTgt spid="67">
                                            <p:txEl>
                                              <p:pRg st="4" end="4"/>
                                            </p:txEl>
                                          </p:spTgt>
                                        </p:tgtEl>
                                        <p:attrNameLst>
                                          <p:attrName>ppt_y</p:attrName>
                                        </p:attrNameLst>
                                      </p:cBhvr>
                                      <p:tavLst>
                                        <p:tav tm="0">
                                          <p:val>
                                            <p:strVal val="#ppt_y+#ppt_h*1.125000"/>
                                          </p:val>
                                        </p:tav>
                                        <p:tav tm="100000">
                                          <p:val>
                                            <p:strVal val="#ppt_y"/>
                                          </p:val>
                                        </p:tav>
                                      </p:tavLst>
                                    </p:anim>
                                    <p:animEffect transition="in" filter="wipe(up)">
                                      <p:cBhvr>
                                        <p:cTn id="52" dur="500"/>
                                        <p:tgtEl>
                                          <p:spTgt spid="67">
                                            <p:txEl>
                                              <p:pRg st="4" end="4"/>
                                            </p:txEl>
                                          </p:spTgt>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20"/>
                                        </p:tgtEl>
                                        <p:attrNameLst>
                                          <p:attrName>style.visibility</p:attrName>
                                        </p:attrNameLst>
                                      </p:cBhvr>
                                      <p:to>
                                        <p:strVal val="visible"/>
                                      </p:to>
                                    </p:set>
                                    <p:anim calcmode="lin" valueType="num">
                                      <p:cBhvr>
                                        <p:cTn id="55" dur="500" fill="hold"/>
                                        <p:tgtEl>
                                          <p:spTgt spid="120"/>
                                        </p:tgtEl>
                                        <p:attrNameLst>
                                          <p:attrName>ppt_w</p:attrName>
                                        </p:attrNameLst>
                                      </p:cBhvr>
                                      <p:tavLst>
                                        <p:tav tm="0">
                                          <p:val>
                                            <p:fltVal val="0"/>
                                          </p:val>
                                        </p:tav>
                                        <p:tav tm="100000">
                                          <p:val>
                                            <p:strVal val="#ppt_w"/>
                                          </p:val>
                                        </p:tav>
                                      </p:tavLst>
                                    </p:anim>
                                    <p:anim calcmode="lin" valueType="num">
                                      <p:cBhvr>
                                        <p:cTn id="56" dur="500" fill="hold"/>
                                        <p:tgtEl>
                                          <p:spTgt spid="120"/>
                                        </p:tgtEl>
                                        <p:attrNameLst>
                                          <p:attrName>ppt_h</p:attrName>
                                        </p:attrNameLst>
                                      </p:cBhvr>
                                      <p:tavLst>
                                        <p:tav tm="0">
                                          <p:val>
                                            <p:fltVal val="0"/>
                                          </p:val>
                                        </p:tav>
                                        <p:tav tm="100000">
                                          <p:val>
                                            <p:strVal val="#ppt_h"/>
                                          </p:val>
                                        </p:tav>
                                      </p:tavLst>
                                    </p:anim>
                                    <p:anim calcmode="lin" valueType="num">
                                      <p:cBhvr>
                                        <p:cTn id="57" dur="500" fill="hold"/>
                                        <p:tgtEl>
                                          <p:spTgt spid="120"/>
                                        </p:tgtEl>
                                        <p:attrNameLst>
                                          <p:attrName>style.rotation</p:attrName>
                                        </p:attrNameLst>
                                      </p:cBhvr>
                                      <p:tavLst>
                                        <p:tav tm="0">
                                          <p:val>
                                            <p:fltVal val="360"/>
                                          </p:val>
                                        </p:tav>
                                        <p:tav tm="100000">
                                          <p:val>
                                            <p:fltVal val="0"/>
                                          </p:val>
                                        </p:tav>
                                      </p:tavLst>
                                    </p:anim>
                                    <p:animEffect transition="in" filter="fade">
                                      <p:cBhvr>
                                        <p:cTn id="58" dur="500"/>
                                        <p:tgtEl>
                                          <p:spTgt spid="120"/>
                                        </p:tgtEl>
                                      </p:cBhvr>
                                    </p:animEffect>
                                  </p:childTnLst>
                                </p:cTn>
                              </p:par>
                              <p:par>
                                <p:cTn id="59" presetID="22" presetClass="entr" presetSubtype="8"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122">
                                            <p:txEl>
                                              <p:pRg st="0" end="0"/>
                                            </p:txEl>
                                          </p:spTgt>
                                        </p:tgtEl>
                                        <p:attrNameLst>
                                          <p:attrName>style.visibility</p:attrName>
                                        </p:attrNameLst>
                                      </p:cBhvr>
                                      <p:to>
                                        <p:strVal val="visible"/>
                                      </p:to>
                                    </p:set>
                                    <p:anim calcmode="lin" valueType="num">
                                      <p:cBhvr additive="base">
                                        <p:cTn id="66" dur="500"/>
                                        <p:tgtEl>
                                          <p:spTgt spid="122">
                                            <p:txEl>
                                              <p:pRg st="0" end="0"/>
                                            </p:txEl>
                                          </p:spTgt>
                                        </p:tgtEl>
                                        <p:attrNameLst>
                                          <p:attrName>ppt_y</p:attrName>
                                        </p:attrNameLst>
                                      </p:cBhvr>
                                      <p:tavLst>
                                        <p:tav tm="0">
                                          <p:val>
                                            <p:strVal val="#ppt_y+#ppt_h*1.125000"/>
                                          </p:val>
                                        </p:tav>
                                        <p:tav tm="100000">
                                          <p:val>
                                            <p:strVal val="#ppt_y"/>
                                          </p:val>
                                        </p:tav>
                                      </p:tavLst>
                                    </p:anim>
                                    <p:animEffect transition="in" filter="wipe(up)">
                                      <p:cBhvr>
                                        <p:cTn id="67" dur="500"/>
                                        <p:tgtEl>
                                          <p:spTgt spid="122">
                                            <p:txEl>
                                              <p:pRg st="0" end="0"/>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2" presetClass="entr" presetSubtype="4" fill="hold" grpId="0" nodeType="clickEffect">
                                  <p:stCondLst>
                                    <p:cond delay="0"/>
                                  </p:stCondLst>
                                  <p:childTnLst>
                                    <p:set>
                                      <p:cBhvr>
                                        <p:cTn id="71" dur="1" fill="hold">
                                          <p:stCondLst>
                                            <p:cond delay="0"/>
                                          </p:stCondLst>
                                        </p:cTn>
                                        <p:tgtEl>
                                          <p:spTgt spid="122">
                                            <p:txEl>
                                              <p:pRg st="1" end="1"/>
                                            </p:txEl>
                                          </p:spTgt>
                                        </p:tgtEl>
                                        <p:attrNameLst>
                                          <p:attrName>style.visibility</p:attrName>
                                        </p:attrNameLst>
                                      </p:cBhvr>
                                      <p:to>
                                        <p:strVal val="visible"/>
                                      </p:to>
                                    </p:set>
                                    <p:anim calcmode="lin" valueType="num">
                                      <p:cBhvr additive="base">
                                        <p:cTn id="72" dur="500"/>
                                        <p:tgtEl>
                                          <p:spTgt spid="122">
                                            <p:txEl>
                                              <p:pRg st="1" end="1"/>
                                            </p:txEl>
                                          </p:spTgt>
                                        </p:tgtEl>
                                        <p:attrNameLst>
                                          <p:attrName>ppt_y</p:attrName>
                                        </p:attrNameLst>
                                      </p:cBhvr>
                                      <p:tavLst>
                                        <p:tav tm="0">
                                          <p:val>
                                            <p:strVal val="#ppt_y+#ppt_h*1.125000"/>
                                          </p:val>
                                        </p:tav>
                                        <p:tav tm="100000">
                                          <p:val>
                                            <p:strVal val="#ppt_y"/>
                                          </p:val>
                                        </p:tav>
                                      </p:tavLst>
                                    </p:anim>
                                    <p:animEffect transition="in" filter="wipe(up)">
                                      <p:cBhvr>
                                        <p:cTn id="73" dur="500"/>
                                        <p:tgtEl>
                                          <p:spTgt spid="122">
                                            <p:txEl>
                                              <p:pRg st="1" end="1"/>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2" presetClass="entr" presetSubtype="4" fill="hold" grpId="0" nodeType="clickEffect">
                                  <p:stCondLst>
                                    <p:cond delay="0"/>
                                  </p:stCondLst>
                                  <p:childTnLst>
                                    <p:set>
                                      <p:cBhvr>
                                        <p:cTn id="77" dur="1" fill="hold">
                                          <p:stCondLst>
                                            <p:cond delay="0"/>
                                          </p:stCondLst>
                                        </p:cTn>
                                        <p:tgtEl>
                                          <p:spTgt spid="122">
                                            <p:txEl>
                                              <p:pRg st="2" end="2"/>
                                            </p:txEl>
                                          </p:spTgt>
                                        </p:tgtEl>
                                        <p:attrNameLst>
                                          <p:attrName>style.visibility</p:attrName>
                                        </p:attrNameLst>
                                      </p:cBhvr>
                                      <p:to>
                                        <p:strVal val="visible"/>
                                      </p:to>
                                    </p:set>
                                    <p:anim calcmode="lin" valueType="num">
                                      <p:cBhvr additive="base">
                                        <p:cTn id="78" dur="500"/>
                                        <p:tgtEl>
                                          <p:spTgt spid="122">
                                            <p:txEl>
                                              <p:pRg st="2" end="2"/>
                                            </p:txEl>
                                          </p:spTgt>
                                        </p:tgtEl>
                                        <p:attrNameLst>
                                          <p:attrName>ppt_y</p:attrName>
                                        </p:attrNameLst>
                                      </p:cBhvr>
                                      <p:tavLst>
                                        <p:tav tm="0">
                                          <p:val>
                                            <p:strVal val="#ppt_y+#ppt_h*1.125000"/>
                                          </p:val>
                                        </p:tav>
                                        <p:tav tm="100000">
                                          <p:val>
                                            <p:strVal val="#ppt_y"/>
                                          </p:val>
                                        </p:tav>
                                      </p:tavLst>
                                    </p:anim>
                                    <p:animEffect transition="in" filter="wipe(up)">
                                      <p:cBhvr>
                                        <p:cTn id="79" dur="500"/>
                                        <p:tgtEl>
                                          <p:spTgt spid="122">
                                            <p:txEl>
                                              <p:pRg st="2" end="2"/>
                                            </p:txEl>
                                          </p:spTgt>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12" presetClass="entr" presetSubtype="4" fill="hold" grpId="0" nodeType="clickEffect">
                                  <p:stCondLst>
                                    <p:cond delay="0"/>
                                  </p:stCondLst>
                                  <p:childTnLst>
                                    <p:set>
                                      <p:cBhvr>
                                        <p:cTn id="83" dur="1" fill="hold">
                                          <p:stCondLst>
                                            <p:cond delay="0"/>
                                          </p:stCondLst>
                                        </p:cTn>
                                        <p:tgtEl>
                                          <p:spTgt spid="122">
                                            <p:txEl>
                                              <p:pRg st="3" end="3"/>
                                            </p:txEl>
                                          </p:spTgt>
                                        </p:tgtEl>
                                        <p:attrNameLst>
                                          <p:attrName>style.visibility</p:attrName>
                                        </p:attrNameLst>
                                      </p:cBhvr>
                                      <p:to>
                                        <p:strVal val="visible"/>
                                      </p:to>
                                    </p:set>
                                    <p:anim calcmode="lin" valueType="num">
                                      <p:cBhvr additive="base">
                                        <p:cTn id="84" dur="500"/>
                                        <p:tgtEl>
                                          <p:spTgt spid="122">
                                            <p:txEl>
                                              <p:pRg st="3" end="3"/>
                                            </p:txEl>
                                          </p:spTgt>
                                        </p:tgtEl>
                                        <p:attrNameLst>
                                          <p:attrName>ppt_y</p:attrName>
                                        </p:attrNameLst>
                                      </p:cBhvr>
                                      <p:tavLst>
                                        <p:tav tm="0">
                                          <p:val>
                                            <p:strVal val="#ppt_y+#ppt_h*1.125000"/>
                                          </p:val>
                                        </p:tav>
                                        <p:tav tm="100000">
                                          <p:val>
                                            <p:strVal val="#ppt_y"/>
                                          </p:val>
                                        </p:tav>
                                      </p:tavLst>
                                    </p:anim>
                                    <p:animEffect transition="in" filter="wipe(up)">
                                      <p:cBhvr>
                                        <p:cTn id="85" dur="500"/>
                                        <p:tgtEl>
                                          <p:spTgt spid="122">
                                            <p:txEl>
                                              <p:pRg st="3" end="3"/>
                                            </p:txEl>
                                          </p:spTgt>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4" fill="hold" grpId="0" nodeType="clickEffect">
                                  <p:stCondLst>
                                    <p:cond delay="0"/>
                                  </p:stCondLst>
                                  <p:childTnLst>
                                    <p:set>
                                      <p:cBhvr>
                                        <p:cTn id="89" dur="1" fill="hold">
                                          <p:stCondLst>
                                            <p:cond delay="0"/>
                                          </p:stCondLst>
                                        </p:cTn>
                                        <p:tgtEl>
                                          <p:spTgt spid="122">
                                            <p:txEl>
                                              <p:pRg st="4" end="4"/>
                                            </p:txEl>
                                          </p:spTgt>
                                        </p:tgtEl>
                                        <p:attrNameLst>
                                          <p:attrName>style.visibility</p:attrName>
                                        </p:attrNameLst>
                                      </p:cBhvr>
                                      <p:to>
                                        <p:strVal val="visible"/>
                                      </p:to>
                                    </p:set>
                                    <p:anim calcmode="lin" valueType="num">
                                      <p:cBhvr additive="base">
                                        <p:cTn id="90" dur="500"/>
                                        <p:tgtEl>
                                          <p:spTgt spid="122">
                                            <p:txEl>
                                              <p:pRg st="4" end="4"/>
                                            </p:txEl>
                                          </p:spTgt>
                                        </p:tgtEl>
                                        <p:attrNameLst>
                                          <p:attrName>ppt_y</p:attrName>
                                        </p:attrNameLst>
                                      </p:cBhvr>
                                      <p:tavLst>
                                        <p:tav tm="0">
                                          <p:val>
                                            <p:strVal val="#ppt_y+#ppt_h*1.125000"/>
                                          </p:val>
                                        </p:tav>
                                        <p:tav tm="100000">
                                          <p:val>
                                            <p:strVal val="#ppt_y"/>
                                          </p:val>
                                        </p:tav>
                                      </p:tavLst>
                                    </p:anim>
                                    <p:animEffect transition="in" filter="wipe(up)">
                                      <p:cBhvr>
                                        <p:cTn id="91" dur="500"/>
                                        <p:tgtEl>
                                          <p:spTgt spid="1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uild="p"/>
      <p:bldP spid="116" grpId="0" animBg="1"/>
      <p:bldP spid="122" grpId="0" build="p"/>
      <p:bldP spid="1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p:nvPr/>
        </p:nvSpPr>
        <p:spPr>
          <a:xfrm>
            <a:off x="1259632" y="847683"/>
            <a:ext cx="3237109" cy="2791629"/>
          </a:xfrm>
          <a:prstGeom prst="wedgeEllipseCallout">
            <a:avLst>
              <a:gd name="adj1" fmla="val -24082"/>
              <a:gd name="adj2" fmla="val 62082"/>
            </a:avLst>
          </a:prstGeom>
          <a:blipFill dpi="0" rotWithShape="1">
            <a:blip r:embed="rId3"/>
            <a:srcRect/>
            <a:stretch>
              <a:fillRect/>
            </a:stretch>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prstTxWarp prst="textNoShape">
              <a:avLst/>
            </a:prstTxWarp>
            <a:noAutofit/>
          </a:bodyPr>
          <a:lstStyle/>
          <a:p>
            <a:pPr algn="ctr"/>
            <a:endParaRPr lang="en-US" sz="1799">
              <a:solidFill>
                <a:srgbClr val="C00000"/>
              </a:solidFill>
            </a:endParaRPr>
          </a:p>
        </p:txBody>
      </p:sp>
      <p:pic>
        <p:nvPicPr>
          <p:cNvPr id="49" name="Picture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7807" y="676204"/>
            <a:ext cx="586734" cy="586947"/>
          </a:xfrm>
          <a:prstGeom prst="rect">
            <a:avLst/>
          </a:prstGeom>
        </p:spPr>
      </p:pic>
      <p:sp>
        <p:nvSpPr>
          <p:cNvPr id="61" name="TextBox 60"/>
          <p:cNvSpPr txBox="1"/>
          <p:nvPr/>
        </p:nvSpPr>
        <p:spPr>
          <a:xfrm>
            <a:off x="552963" y="3865954"/>
            <a:ext cx="8057126" cy="711978"/>
          </a:xfrm>
          <a:prstGeom prst="rect">
            <a:avLst/>
          </a:prstGeom>
          <a:noFill/>
        </p:spPr>
        <p:txBody>
          <a:bodyPr wrap="square" lIns="65012" tIns="32506" rIns="65012" bIns="32506" rtlCol="0">
            <a:spAutoFit/>
          </a:bodyPr>
          <a:lstStyle/>
          <a:p>
            <a:pPr>
              <a:lnSpc>
                <a:spcPct val="15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1" name="Rectangle 40">
            <a:extLst>
              <a:ext uri="{FF2B5EF4-FFF2-40B4-BE49-F238E27FC236}">
                <a16:creationId xmlns:a16="http://schemas.microsoft.com/office/drawing/2014/main" id="{93A25C8B-46FA-4222-9E9C-DCB080EF39AE}"/>
              </a:ext>
            </a:extLst>
          </p:cNvPr>
          <p:cNvSpPr/>
          <p:nvPr/>
        </p:nvSpPr>
        <p:spPr>
          <a:xfrm>
            <a:off x="5474373" y="1217379"/>
            <a:ext cx="1623079" cy="496290"/>
          </a:xfrm>
          <a:prstGeom prst="rect">
            <a:avLst/>
          </a:prstGeom>
        </p:spPr>
        <p:txBody>
          <a:bodyPr wrap="square">
            <a:spAutoFit/>
          </a:bodyPr>
          <a:lstStyle/>
          <a:p>
            <a:pPr algn="ctr">
              <a:lnSpc>
                <a:spcPct val="125000"/>
              </a:lnSpc>
            </a:pPr>
            <a:r>
              <a:rPr lang="zh-CN" altLang="en-US" sz="105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sz="105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nvGrpSpPr>
          <p:cNvPr id="12" name="Group 56">
            <a:extLst>
              <a:ext uri="{FF2B5EF4-FFF2-40B4-BE49-F238E27FC236}">
                <a16:creationId xmlns:a16="http://schemas.microsoft.com/office/drawing/2014/main" id="{C2C00435-246E-4166-94A7-750C8051CCE4}"/>
              </a:ext>
            </a:extLst>
          </p:cNvPr>
          <p:cNvGrpSpPr/>
          <p:nvPr/>
        </p:nvGrpSpPr>
        <p:grpSpPr>
          <a:xfrm>
            <a:off x="5381096" y="1094324"/>
            <a:ext cx="1830996" cy="431338"/>
            <a:chOff x="772860" y="1581150"/>
            <a:chExt cx="1365317" cy="431338"/>
          </a:xfrm>
          <a:solidFill>
            <a:schemeClr val="accent1"/>
          </a:solidFill>
        </p:grpSpPr>
        <p:sp>
          <p:nvSpPr>
            <p:cNvPr id="13" name="Rectangle 41">
              <a:extLst>
                <a:ext uri="{FF2B5EF4-FFF2-40B4-BE49-F238E27FC236}">
                  <a16:creationId xmlns:a16="http://schemas.microsoft.com/office/drawing/2014/main" id="{3F5DC6F0-0804-4F68-863B-C2F31BE34A41}"/>
                </a:ext>
              </a:extLst>
            </p:cNvPr>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4" name="Rectangle 42">
              <a:extLst>
                <a:ext uri="{FF2B5EF4-FFF2-40B4-BE49-F238E27FC236}">
                  <a16:creationId xmlns:a16="http://schemas.microsoft.com/office/drawing/2014/main" id="{DFBCB63F-A5BF-4070-B87C-004E3ACF9F2C}"/>
                </a:ext>
              </a:extLst>
            </p:cNvPr>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5" name="Rectangle 43">
              <a:extLst>
                <a:ext uri="{FF2B5EF4-FFF2-40B4-BE49-F238E27FC236}">
                  <a16:creationId xmlns:a16="http://schemas.microsoft.com/office/drawing/2014/main" id="{B8F6379F-F4A9-47FE-8537-C545A417F2D4}"/>
                </a:ext>
              </a:extLst>
            </p:cNvPr>
            <p:cNvSpPr/>
            <p:nvPr/>
          </p:nvSpPr>
          <p:spPr>
            <a:xfrm>
              <a:off x="2027790"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16" name="Rectangle 45">
            <a:extLst>
              <a:ext uri="{FF2B5EF4-FFF2-40B4-BE49-F238E27FC236}">
                <a16:creationId xmlns:a16="http://schemas.microsoft.com/office/drawing/2014/main" id="{18508C85-90BA-44F3-9F0B-63E82DDFF916}"/>
              </a:ext>
            </a:extLst>
          </p:cNvPr>
          <p:cNvSpPr/>
          <p:nvPr/>
        </p:nvSpPr>
        <p:spPr>
          <a:xfrm>
            <a:off x="5493423" y="2264230"/>
            <a:ext cx="1623079" cy="698268"/>
          </a:xfrm>
          <a:prstGeom prst="rect">
            <a:avLst/>
          </a:prstGeom>
        </p:spPr>
        <p:txBody>
          <a:bodyPr wrap="square">
            <a:spAutoFit/>
          </a:bodyPr>
          <a:lstStyle/>
          <a:p>
            <a:pPr algn="ctr">
              <a:lnSpc>
                <a:spcPct val="125000"/>
              </a:lnSpc>
            </a:pPr>
            <a:r>
              <a:rPr lang="zh-CN" altLang="en-US" sz="105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sz="105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nvGrpSpPr>
          <p:cNvPr id="17" name="Group 55">
            <a:extLst>
              <a:ext uri="{FF2B5EF4-FFF2-40B4-BE49-F238E27FC236}">
                <a16:creationId xmlns:a16="http://schemas.microsoft.com/office/drawing/2014/main" id="{F4495558-8A46-44F7-AE26-4DDFEA4D648C}"/>
              </a:ext>
            </a:extLst>
          </p:cNvPr>
          <p:cNvGrpSpPr/>
          <p:nvPr/>
        </p:nvGrpSpPr>
        <p:grpSpPr>
          <a:xfrm>
            <a:off x="5381096" y="2141175"/>
            <a:ext cx="1830996" cy="431338"/>
            <a:chOff x="759040" y="2628002"/>
            <a:chExt cx="1365317" cy="431338"/>
          </a:xfrm>
          <a:solidFill>
            <a:schemeClr val="accent2"/>
          </a:solidFill>
        </p:grpSpPr>
        <p:sp>
          <p:nvSpPr>
            <p:cNvPr id="18" name="Rectangle 46">
              <a:extLst>
                <a:ext uri="{FF2B5EF4-FFF2-40B4-BE49-F238E27FC236}">
                  <a16:creationId xmlns:a16="http://schemas.microsoft.com/office/drawing/2014/main" id="{8DB74DE8-108D-41B4-BE7D-5E9105BD2651}"/>
                </a:ext>
              </a:extLst>
            </p:cNvPr>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9" name="Rectangle 47">
              <a:extLst>
                <a:ext uri="{FF2B5EF4-FFF2-40B4-BE49-F238E27FC236}">
                  <a16:creationId xmlns:a16="http://schemas.microsoft.com/office/drawing/2014/main" id="{5D9C00EB-7A95-4229-8C45-D20D02946BC9}"/>
                </a:ext>
              </a:extLst>
            </p:cNvPr>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0" name="Rectangle 48">
              <a:extLst>
                <a:ext uri="{FF2B5EF4-FFF2-40B4-BE49-F238E27FC236}">
                  <a16:creationId xmlns:a16="http://schemas.microsoft.com/office/drawing/2014/main" id="{C6D780B1-9502-4EC5-B132-FA54326427EC}"/>
                </a:ext>
              </a:extLst>
            </p:cNvPr>
            <p:cNvSpPr/>
            <p:nvPr/>
          </p:nvSpPr>
          <p:spPr>
            <a:xfrm>
              <a:off x="2013970"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
        <p:nvSpPr>
          <p:cNvPr id="21" name="Rectangle 50">
            <a:extLst>
              <a:ext uri="{FF2B5EF4-FFF2-40B4-BE49-F238E27FC236}">
                <a16:creationId xmlns:a16="http://schemas.microsoft.com/office/drawing/2014/main" id="{59141FE1-2247-458C-8AE2-4A54B744EFAB}"/>
              </a:ext>
            </a:extLst>
          </p:cNvPr>
          <p:cNvSpPr/>
          <p:nvPr/>
        </p:nvSpPr>
        <p:spPr>
          <a:xfrm>
            <a:off x="5502948" y="3331031"/>
            <a:ext cx="1623079" cy="496290"/>
          </a:xfrm>
          <a:prstGeom prst="rect">
            <a:avLst/>
          </a:prstGeom>
        </p:spPr>
        <p:txBody>
          <a:bodyPr wrap="square">
            <a:spAutoFit/>
          </a:bodyPr>
          <a:lstStyle/>
          <a:p>
            <a:pPr algn="ctr">
              <a:lnSpc>
                <a:spcPct val="125000"/>
              </a:lnSpc>
            </a:pPr>
            <a:r>
              <a:rPr lang="zh-CN" altLang="en-US" sz="1050" dirty="0">
                <a:solidFill>
                  <a:schemeClr val="tx1">
                    <a:lumMod val="50000"/>
                    <a:lumOff val="50000"/>
                  </a:schemeClr>
                </a:solidFill>
                <a:latin typeface="方正粗倩简体" panose="03000509000000000000" pitchFamily="65" charset="-122"/>
                <a:ea typeface="方正粗倩简体" panose="03000509000000000000" pitchFamily="65" charset="-122"/>
              </a:rPr>
              <a:t>点击输入简要文字内容，文字内容需概括精炼</a:t>
            </a:r>
            <a:endParaRPr lang="en-US" sz="1050" dirty="0">
              <a:solidFill>
                <a:schemeClr val="tx1">
                  <a:lumMod val="50000"/>
                  <a:lumOff val="50000"/>
                </a:schemeClr>
              </a:solidFill>
              <a:latin typeface="方正粗倩简体" panose="03000509000000000000" pitchFamily="65" charset="-122"/>
              <a:ea typeface="方正粗倩简体" panose="03000509000000000000" pitchFamily="65" charset="-122"/>
            </a:endParaRPr>
          </a:p>
        </p:txBody>
      </p:sp>
      <p:grpSp>
        <p:nvGrpSpPr>
          <p:cNvPr id="22" name="Group 54">
            <a:extLst>
              <a:ext uri="{FF2B5EF4-FFF2-40B4-BE49-F238E27FC236}">
                <a16:creationId xmlns:a16="http://schemas.microsoft.com/office/drawing/2014/main" id="{5B9375A2-657B-471A-806C-657AF27D4372}"/>
              </a:ext>
            </a:extLst>
          </p:cNvPr>
          <p:cNvGrpSpPr/>
          <p:nvPr/>
        </p:nvGrpSpPr>
        <p:grpSpPr>
          <a:xfrm>
            <a:off x="5381096" y="3207974"/>
            <a:ext cx="1826293" cy="434100"/>
            <a:chOff x="745220" y="3674854"/>
            <a:chExt cx="1361810" cy="434100"/>
          </a:xfrm>
          <a:solidFill>
            <a:schemeClr val="accent1"/>
          </a:solidFill>
        </p:grpSpPr>
        <p:sp>
          <p:nvSpPr>
            <p:cNvPr id="23" name="Rectangle 51">
              <a:extLst>
                <a:ext uri="{FF2B5EF4-FFF2-40B4-BE49-F238E27FC236}">
                  <a16:creationId xmlns:a16="http://schemas.microsoft.com/office/drawing/2014/main" id="{0B9CB216-A79F-4CB2-8E5F-B186624A3E06}"/>
                </a:ext>
              </a:extLst>
            </p:cNvPr>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4" name="Rectangle 52">
              <a:extLst>
                <a:ext uri="{FF2B5EF4-FFF2-40B4-BE49-F238E27FC236}">
                  <a16:creationId xmlns:a16="http://schemas.microsoft.com/office/drawing/2014/main" id="{3F28881A-6562-41A0-B535-3B481C3E63A3}"/>
                </a:ext>
              </a:extLst>
            </p:cNvPr>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5" name="Rectangle 53">
              <a:extLst>
                <a:ext uri="{FF2B5EF4-FFF2-40B4-BE49-F238E27FC236}">
                  <a16:creationId xmlns:a16="http://schemas.microsoft.com/office/drawing/2014/main" id="{B34505DE-7EB7-46D7-A197-89A25593347F}"/>
                </a:ext>
              </a:extLst>
            </p:cNvPr>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pSp>
    </p:spTree>
    <p:extLst>
      <p:ext uri="{BB962C8B-B14F-4D97-AF65-F5344CB8AC3E}">
        <p14:creationId xmlns:p14="http://schemas.microsoft.com/office/powerpoint/2010/main" val="393065201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1000"/>
                                        <p:tgtEl>
                                          <p:spTgt spid="61"/>
                                        </p:tgtEl>
                                      </p:cBhvr>
                                    </p:animEffect>
                                    <p:anim calcmode="lin" valueType="num">
                                      <p:cBhvr>
                                        <p:cTn id="36" dur="1000" fill="hold"/>
                                        <p:tgtEl>
                                          <p:spTgt spid="61"/>
                                        </p:tgtEl>
                                        <p:attrNameLst>
                                          <p:attrName>ppt_x</p:attrName>
                                        </p:attrNameLst>
                                      </p:cBhvr>
                                      <p:tavLst>
                                        <p:tav tm="0">
                                          <p:val>
                                            <p:strVal val="#ppt_x"/>
                                          </p:val>
                                        </p:tav>
                                        <p:tav tm="100000">
                                          <p:val>
                                            <p:strVal val="#ppt_x"/>
                                          </p:val>
                                        </p:tav>
                                      </p:tavLst>
                                    </p:anim>
                                    <p:anim calcmode="lin" valueType="num">
                                      <p:cBhvr>
                                        <p:cTn id="37"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61" grpId="0"/>
      <p:bldP spid="11" grpId="0"/>
      <p:bldP spid="16"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2"/>
          <p:cNvCxnSpPr/>
          <p:nvPr/>
        </p:nvCxnSpPr>
        <p:spPr>
          <a:xfrm>
            <a:off x="164548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3"/>
          <p:cNvCxnSpPr/>
          <p:nvPr/>
        </p:nvCxnSpPr>
        <p:spPr>
          <a:xfrm>
            <a:off x="2818500"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4"/>
          <p:cNvCxnSpPr/>
          <p:nvPr/>
        </p:nvCxnSpPr>
        <p:spPr>
          <a:xfrm>
            <a:off x="400251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5"/>
          <p:cNvCxnSpPr/>
          <p:nvPr/>
        </p:nvCxnSpPr>
        <p:spPr>
          <a:xfrm>
            <a:off x="5175530"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6"/>
          <p:cNvCxnSpPr/>
          <p:nvPr/>
        </p:nvCxnSpPr>
        <p:spPr>
          <a:xfrm rot="10800000">
            <a:off x="7548365" y="3925007"/>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7"/>
          <p:cNvCxnSpPr/>
          <p:nvPr/>
        </p:nvCxnSpPr>
        <p:spPr>
          <a:xfrm rot="10800000">
            <a:off x="6359371" y="3925006"/>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rot="10800000">
            <a:off x="686423" y="3925006"/>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Box 9"/>
          <p:cNvSpPr txBox="1"/>
          <p:nvPr/>
        </p:nvSpPr>
        <p:spPr>
          <a:xfrm>
            <a:off x="1146692" y="2921664"/>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16" name="TextBox 10"/>
          <p:cNvSpPr txBox="1"/>
          <p:nvPr/>
        </p:nvSpPr>
        <p:spPr>
          <a:xfrm>
            <a:off x="930791" y="3090670"/>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17" name="TextBox 11"/>
          <p:cNvSpPr txBox="1"/>
          <p:nvPr/>
        </p:nvSpPr>
        <p:spPr>
          <a:xfrm>
            <a:off x="7312189" y="3999084"/>
            <a:ext cx="393377" cy="207813"/>
          </a:xfrm>
          <a:prstGeom prst="rect">
            <a:avLst/>
          </a:prstGeom>
          <a:noFill/>
        </p:spPr>
        <p:txBody>
          <a:bodyPr wrap="none" lIns="68580" tIns="34290" rIns="68580" bIns="34290">
            <a:normAutofit/>
          </a:bodyPr>
          <a:lstStyle/>
          <a:p>
            <a:r>
              <a:rPr lang="id-ID" sz="900" b="1" dirty="0"/>
              <a:t>2017</a:t>
            </a:r>
          </a:p>
        </p:txBody>
      </p:sp>
      <p:sp>
        <p:nvSpPr>
          <p:cNvPr id="18" name="TextBox 12"/>
          <p:cNvSpPr txBox="1"/>
          <p:nvPr/>
        </p:nvSpPr>
        <p:spPr>
          <a:xfrm>
            <a:off x="6125201" y="3999084"/>
            <a:ext cx="393377" cy="207813"/>
          </a:xfrm>
          <a:prstGeom prst="rect">
            <a:avLst/>
          </a:prstGeom>
          <a:noFill/>
        </p:spPr>
        <p:txBody>
          <a:bodyPr wrap="none" lIns="68580" tIns="34290" rIns="68580" bIns="34290">
            <a:normAutofit/>
          </a:bodyPr>
          <a:lstStyle/>
          <a:p>
            <a:r>
              <a:rPr lang="id-ID" sz="900" b="1" dirty="0"/>
              <a:t>2016</a:t>
            </a:r>
          </a:p>
        </p:txBody>
      </p:sp>
      <p:sp>
        <p:nvSpPr>
          <p:cNvPr id="19" name="TextBox 13"/>
          <p:cNvSpPr txBox="1"/>
          <p:nvPr/>
        </p:nvSpPr>
        <p:spPr>
          <a:xfrm>
            <a:off x="4959718" y="3991938"/>
            <a:ext cx="393377" cy="207813"/>
          </a:xfrm>
          <a:prstGeom prst="rect">
            <a:avLst/>
          </a:prstGeom>
          <a:noFill/>
        </p:spPr>
        <p:txBody>
          <a:bodyPr wrap="none" lIns="68580" tIns="34290" rIns="68580" bIns="34290">
            <a:normAutofit/>
          </a:bodyPr>
          <a:lstStyle/>
          <a:p>
            <a:r>
              <a:rPr lang="id-ID" sz="900" b="1" dirty="0"/>
              <a:t>2015</a:t>
            </a:r>
          </a:p>
        </p:txBody>
      </p:sp>
      <p:sp>
        <p:nvSpPr>
          <p:cNvPr id="20" name="TextBox 14"/>
          <p:cNvSpPr txBox="1"/>
          <p:nvPr/>
        </p:nvSpPr>
        <p:spPr>
          <a:xfrm>
            <a:off x="3787018" y="3999084"/>
            <a:ext cx="393377" cy="207813"/>
          </a:xfrm>
          <a:prstGeom prst="rect">
            <a:avLst/>
          </a:prstGeom>
          <a:noFill/>
        </p:spPr>
        <p:txBody>
          <a:bodyPr wrap="none" lIns="68580" tIns="34290" rIns="68580" bIns="34290">
            <a:normAutofit/>
          </a:bodyPr>
          <a:lstStyle/>
          <a:p>
            <a:r>
              <a:rPr lang="id-ID" sz="900" b="1" dirty="0"/>
              <a:t>2014</a:t>
            </a:r>
          </a:p>
        </p:txBody>
      </p:sp>
      <p:sp>
        <p:nvSpPr>
          <p:cNvPr id="21" name="TextBox 15"/>
          <p:cNvSpPr txBox="1"/>
          <p:nvPr/>
        </p:nvSpPr>
        <p:spPr>
          <a:xfrm>
            <a:off x="2594608" y="3999084"/>
            <a:ext cx="393377" cy="207813"/>
          </a:xfrm>
          <a:prstGeom prst="rect">
            <a:avLst/>
          </a:prstGeom>
          <a:noFill/>
        </p:spPr>
        <p:txBody>
          <a:bodyPr wrap="none" lIns="68580" tIns="34290" rIns="68580" bIns="34290">
            <a:normAutofit/>
          </a:bodyPr>
          <a:lstStyle/>
          <a:p>
            <a:r>
              <a:rPr lang="id-ID" sz="900" b="1" dirty="0"/>
              <a:t>2013</a:t>
            </a:r>
          </a:p>
        </p:txBody>
      </p:sp>
      <p:sp>
        <p:nvSpPr>
          <p:cNvPr id="22" name="TextBox 16"/>
          <p:cNvSpPr txBox="1"/>
          <p:nvPr/>
        </p:nvSpPr>
        <p:spPr>
          <a:xfrm>
            <a:off x="1414795" y="3999084"/>
            <a:ext cx="393377" cy="207813"/>
          </a:xfrm>
          <a:prstGeom prst="rect">
            <a:avLst/>
          </a:prstGeom>
          <a:noFill/>
        </p:spPr>
        <p:txBody>
          <a:bodyPr wrap="none" lIns="68580" tIns="34290" rIns="68580" bIns="34290">
            <a:normAutofit/>
          </a:bodyPr>
          <a:lstStyle/>
          <a:p>
            <a:r>
              <a:rPr lang="id-ID" sz="900" b="1" dirty="0"/>
              <a:t>2012</a:t>
            </a:r>
          </a:p>
        </p:txBody>
      </p:sp>
      <p:sp>
        <p:nvSpPr>
          <p:cNvPr id="23" name="Oval 17"/>
          <p:cNvSpPr/>
          <p:nvPr/>
        </p:nvSpPr>
        <p:spPr>
          <a:xfrm>
            <a:off x="1579398" y="3884493"/>
            <a:ext cx="81000" cy="81025"/>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4" name="Oval 18"/>
          <p:cNvSpPr/>
          <p:nvPr/>
        </p:nvSpPr>
        <p:spPr>
          <a:xfrm>
            <a:off x="2749593" y="3884493"/>
            <a:ext cx="81000" cy="8102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5" name="Oval 19"/>
          <p:cNvSpPr/>
          <p:nvPr/>
        </p:nvSpPr>
        <p:spPr>
          <a:xfrm>
            <a:off x="3931183" y="3884493"/>
            <a:ext cx="81000" cy="81025"/>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6" name="Oval 20"/>
          <p:cNvSpPr/>
          <p:nvPr/>
        </p:nvSpPr>
        <p:spPr>
          <a:xfrm>
            <a:off x="5109895" y="3884493"/>
            <a:ext cx="81000" cy="81025"/>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7" name="Oval 21"/>
          <p:cNvSpPr/>
          <p:nvPr/>
        </p:nvSpPr>
        <p:spPr>
          <a:xfrm>
            <a:off x="6270953" y="3884493"/>
            <a:ext cx="81000" cy="81025"/>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sp>
        <p:nvSpPr>
          <p:cNvPr id="28" name="Oval 22"/>
          <p:cNvSpPr/>
          <p:nvPr/>
        </p:nvSpPr>
        <p:spPr>
          <a:xfrm rot="10800000">
            <a:off x="7462967" y="3884494"/>
            <a:ext cx="81000" cy="81025"/>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a:p>
        </p:txBody>
      </p:sp>
      <p:cxnSp>
        <p:nvCxnSpPr>
          <p:cNvPr id="29" name="Straight Connector 23"/>
          <p:cNvCxnSpPr/>
          <p:nvPr/>
        </p:nvCxnSpPr>
        <p:spPr>
          <a:xfrm flipV="1">
            <a:off x="1619898" y="3568891"/>
            <a:ext cx="0" cy="27008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4"/>
          <p:cNvCxnSpPr/>
          <p:nvPr/>
        </p:nvCxnSpPr>
        <p:spPr>
          <a:xfrm flipV="1">
            <a:off x="1619898" y="2635825"/>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 name="Group 25"/>
          <p:cNvGrpSpPr/>
          <p:nvPr/>
        </p:nvGrpSpPr>
        <p:grpSpPr>
          <a:xfrm>
            <a:off x="1421606" y="2196867"/>
            <a:ext cx="405000" cy="405125"/>
            <a:chOff x="1895475" y="3190875"/>
            <a:chExt cx="540000" cy="540000"/>
          </a:xfrm>
        </p:grpSpPr>
        <p:sp>
          <p:nvSpPr>
            <p:cNvPr id="79" name="Oval 73"/>
            <p:cNvSpPr/>
            <p:nvPr/>
          </p:nvSpPr>
          <p:spPr>
            <a:xfrm>
              <a:off x="1895475" y="3190875"/>
              <a:ext cx="540000" cy="540000"/>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0" name="Freeform: Shape 74"/>
            <p:cNvSpPr>
              <a:spLocks/>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a:p>
          </p:txBody>
        </p:sp>
      </p:grpSp>
      <p:sp>
        <p:nvSpPr>
          <p:cNvPr id="32" name="TextBox 26"/>
          <p:cNvSpPr txBox="1"/>
          <p:nvPr/>
        </p:nvSpPr>
        <p:spPr>
          <a:xfrm>
            <a:off x="2324343" y="1956960"/>
            <a:ext cx="946413"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33" name="TextBox 27"/>
          <p:cNvSpPr txBox="1"/>
          <p:nvPr/>
        </p:nvSpPr>
        <p:spPr>
          <a:xfrm>
            <a:off x="2108440" y="2125966"/>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4" name="Straight Connector 28"/>
          <p:cNvCxnSpPr/>
          <p:nvPr/>
        </p:nvCxnSpPr>
        <p:spPr>
          <a:xfrm flipV="1">
            <a:off x="2797547" y="2604187"/>
            <a:ext cx="0" cy="124238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29"/>
          <p:cNvCxnSpPr/>
          <p:nvPr/>
        </p:nvCxnSpPr>
        <p:spPr>
          <a:xfrm flipV="1">
            <a:off x="2790093" y="1663975"/>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7" name="Group 30"/>
          <p:cNvGrpSpPr/>
          <p:nvPr/>
        </p:nvGrpSpPr>
        <p:grpSpPr>
          <a:xfrm>
            <a:off x="2595047" y="1221977"/>
            <a:ext cx="405000" cy="405125"/>
            <a:chOff x="3450124" y="2009775"/>
            <a:chExt cx="540000" cy="540000"/>
          </a:xfrm>
        </p:grpSpPr>
        <p:sp>
          <p:nvSpPr>
            <p:cNvPr id="69" name="Oval 63"/>
            <p:cNvSpPr/>
            <p:nvPr/>
          </p:nvSpPr>
          <p:spPr>
            <a:xfrm>
              <a:off x="3450124" y="2009775"/>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Group 64"/>
            <p:cNvGrpSpPr/>
            <p:nvPr/>
          </p:nvGrpSpPr>
          <p:grpSpPr>
            <a:xfrm>
              <a:off x="3567882" y="2071853"/>
              <a:ext cx="304483" cy="415884"/>
              <a:chOff x="5772150" y="2981325"/>
              <a:chExt cx="650875" cy="889001"/>
            </a:xfrm>
            <a:solidFill>
              <a:schemeClr val="bg1"/>
            </a:solidFill>
          </p:grpSpPr>
          <p:sp>
            <p:nvSpPr>
              <p:cNvPr id="71" name="Rectangle 65"/>
              <p:cNvSpPr>
                <a:spLocks/>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2" name="Rectangle 66"/>
              <p:cNvSpPr>
                <a:spLocks/>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3" name="Rectangle 67"/>
              <p:cNvSpPr>
                <a:spLocks/>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4" name="Rectangle 68"/>
              <p:cNvSpPr>
                <a:spLocks/>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75" name="Freeform: Shape 69"/>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Freeform: Shape 70"/>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Oval 71"/>
              <p:cNvSpPr>
                <a:spLocks/>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Freeform: Shape 72"/>
              <p:cNvSpPr>
                <a:spLocks/>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37" name="TextBox 31"/>
          <p:cNvSpPr txBox="1"/>
          <p:nvPr/>
        </p:nvSpPr>
        <p:spPr>
          <a:xfrm>
            <a:off x="3504883" y="2920748"/>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38" name="TextBox 32"/>
          <p:cNvSpPr txBox="1"/>
          <p:nvPr/>
        </p:nvSpPr>
        <p:spPr>
          <a:xfrm>
            <a:off x="3288981" y="3089754"/>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9" name="Straight Connector 33"/>
          <p:cNvCxnSpPr/>
          <p:nvPr/>
        </p:nvCxnSpPr>
        <p:spPr>
          <a:xfrm flipV="1">
            <a:off x="3978089" y="3553061"/>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4"/>
          <p:cNvCxnSpPr/>
          <p:nvPr/>
        </p:nvCxnSpPr>
        <p:spPr>
          <a:xfrm flipV="1">
            <a:off x="3978089" y="2664735"/>
            <a:ext cx="0" cy="243075"/>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41" name="TextBox 35"/>
          <p:cNvSpPr txBox="1"/>
          <p:nvPr/>
        </p:nvSpPr>
        <p:spPr>
          <a:xfrm>
            <a:off x="4675082" y="2090262"/>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42" name="TextBox 36"/>
          <p:cNvSpPr txBox="1"/>
          <p:nvPr/>
        </p:nvSpPr>
        <p:spPr>
          <a:xfrm>
            <a:off x="4459176" y="2259267"/>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3" name="Straight Connector 37"/>
          <p:cNvCxnSpPr/>
          <p:nvPr/>
        </p:nvCxnSpPr>
        <p:spPr>
          <a:xfrm flipV="1">
            <a:off x="5148284" y="2737488"/>
            <a:ext cx="0" cy="110734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38"/>
          <p:cNvCxnSpPr/>
          <p:nvPr/>
        </p:nvCxnSpPr>
        <p:spPr>
          <a:xfrm flipV="1">
            <a:off x="5148284" y="1797277"/>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36" name="Group 39"/>
          <p:cNvGrpSpPr/>
          <p:nvPr/>
        </p:nvGrpSpPr>
        <p:grpSpPr>
          <a:xfrm>
            <a:off x="3779797" y="2210864"/>
            <a:ext cx="405000" cy="405125"/>
            <a:chOff x="5039729" y="3314307"/>
            <a:chExt cx="540000" cy="540000"/>
          </a:xfrm>
        </p:grpSpPr>
        <p:sp>
          <p:nvSpPr>
            <p:cNvPr id="67" name="Oval 61"/>
            <p:cNvSpPr/>
            <p:nvPr/>
          </p:nvSpPr>
          <p:spPr>
            <a:xfrm>
              <a:off x="5039729" y="3314307"/>
              <a:ext cx="540000" cy="54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62"/>
            <p:cNvSpPr>
              <a:spLocks/>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a:p>
          </p:txBody>
        </p:sp>
      </p:grpSp>
      <p:grpSp>
        <p:nvGrpSpPr>
          <p:cNvPr id="45" name="Group 40"/>
          <p:cNvGrpSpPr/>
          <p:nvPr/>
        </p:nvGrpSpPr>
        <p:grpSpPr>
          <a:xfrm>
            <a:off x="4945784" y="1358319"/>
            <a:ext cx="405000" cy="405125"/>
            <a:chOff x="6594378" y="2177931"/>
            <a:chExt cx="540000" cy="540000"/>
          </a:xfrm>
        </p:grpSpPr>
        <p:sp>
          <p:nvSpPr>
            <p:cNvPr id="63" name="Oval 57"/>
            <p:cNvSpPr/>
            <p:nvPr/>
          </p:nvSpPr>
          <p:spPr>
            <a:xfrm>
              <a:off x="6594378" y="2177931"/>
              <a:ext cx="540000" cy="54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6" name="Group 58"/>
            <p:cNvGrpSpPr/>
            <p:nvPr/>
          </p:nvGrpSpPr>
          <p:grpSpPr>
            <a:xfrm>
              <a:off x="6675953" y="2239847"/>
              <a:ext cx="371937" cy="351888"/>
              <a:chOff x="8493125" y="2289175"/>
              <a:chExt cx="854075" cy="808038"/>
            </a:xfrm>
            <a:solidFill>
              <a:schemeClr val="bg1"/>
            </a:solidFill>
          </p:grpSpPr>
          <p:sp>
            <p:nvSpPr>
              <p:cNvPr id="65" name="Freeform: Shape 59"/>
              <p:cNvSpPr>
                <a:spLocks/>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Oval 60"/>
              <p:cNvSpPr>
                <a:spLocks/>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47" name="TextBox 41"/>
          <p:cNvSpPr txBox="1"/>
          <p:nvPr/>
        </p:nvSpPr>
        <p:spPr>
          <a:xfrm>
            <a:off x="5843850" y="2903377"/>
            <a:ext cx="946413"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48" name="TextBox 42"/>
          <p:cNvSpPr txBox="1"/>
          <p:nvPr/>
        </p:nvSpPr>
        <p:spPr>
          <a:xfrm>
            <a:off x="5627946" y="3072383"/>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9" name="Straight Connector 43"/>
          <p:cNvCxnSpPr/>
          <p:nvPr/>
        </p:nvCxnSpPr>
        <p:spPr>
          <a:xfrm flipV="1">
            <a:off x="6317054" y="3550603"/>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4"/>
          <p:cNvCxnSpPr/>
          <p:nvPr/>
        </p:nvCxnSpPr>
        <p:spPr>
          <a:xfrm flipV="1">
            <a:off x="6317054" y="2617538"/>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51" name="TextBox 45"/>
          <p:cNvSpPr txBox="1"/>
          <p:nvPr/>
        </p:nvSpPr>
        <p:spPr>
          <a:xfrm>
            <a:off x="7028955" y="1946130"/>
            <a:ext cx="946414" cy="230904"/>
          </a:xfrm>
          <a:prstGeom prst="rect">
            <a:avLst/>
          </a:prstGeom>
          <a:noFill/>
        </p:spPr>
        <p:txBody>
          <a:bodyPr wrap="none" lIns="68580" tIns="34290" rIns="68580" bIns="34290">
            <a:normAutofit lnSpcReduction="10000"/>
          </a:bodyP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52" name="TextBox 46"/>
          <p:cNvSpPr txBox="1"/>
          <p:nvPr/>
        </p:nvSpPr>
        <p:spPr>
          <a:xfrm>
            <a:off x="6813050" y="2115135"/>
            <a:ext cx="1378216" cy="415627"/>
          </a:xfrm>
          <a:prstGeom prst="rect">
            <a:avLst/>
          </a:prstGeom>
          <a:noFill/>
        </p:spPr>
        <p:txBody>
          <a:bodyPr wrap="square" lIns="68580" tIns="34290" rIns="68580" bIns="34290">
            <a:normAutofit/>
          </a:bodyPr>
          <a:lstStyle/>
          <a:p>
            <a:pPr algn="ct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53" name="Straight Connector 47"/>
          <p:cNvCxnSpPr/>
          <p:nvPr/>
        </p:nvCxnSpPr>
        <p:spPr>
          <a:xfrm flipV="1">
            <a:off x="7502157" y="2593356"/>
            <a:ext cx="0" cy="124238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4" name="Straight Connector 48"/>
          <p:cNvCxnSpPr/>
          <p:nvPr/>
        </p:nvCxnSpPr>
        <p:spPr>
          <a:xfrm flipV="1">
            <a:off x="7502157" y="1653145"/>
            <a:ext cx="0" cy="29709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5" name="Group 49"/>
          <p:cNvGrpSpPr/>
          <p:nvPr/>
        </p:nvGrpSpPr>
        <p:grpSpPr>
          <a:xfrm>
            <a:off x="6118762" y="2178580"/>
            <a:ext cx="405000" cy="405125"/>
            <a:chOff x="8158349" y="3271275"/>
            <a:chExt cx="540000" cy="540000"/>
          </a:xfrm>
        </p:grpSpPr>
        <p:sp>
          <p:nvSpPr>
            <p:cNvPr id="59" name="Oval 53"/>
            <p:cNvSpPr/>
            <p:nvPr/>
          </p:nvSpPr>
          <p:spPr>
            <a:xfrm>
              <a:off x="8158349" y="3271275"/>
              <a:ext cx="540000" cy="54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6" name="Group 54"/>
            <p:cNvGrpSpPr/>
            <p:nvPr/>
          </p:nvGrpSpPr>
          <p:grpSpPr>
            <a:xfrm>
              <a:off x="8252383" y="3379975"/>
              <a:ext cx="351933" cy="322606"/>
              <a:chOff x="7816850" y="1350963"/>
              <a:chExt cx="895350" cy="820737"/>
            </a:xfrm>
            <a:solidFill>
              <a:schemeClr val="bg1"/>
            </a:solidFill>
          </p:grpSpPr>
          <p:sp>
            <p:nvSpPr>
              <p:cNvPr id="61" name="Freeform: Shape 55"/>
              <p:cNvSpPr>
                <a:spLocks/>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Freeform: Shape 56"/>
              <p:cNvSpPr>
                <a:spLocks/>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60" name="Group 50"/>
          <p:cNvGrpSpPr/>
          <p:nvPr/>
        </p:nvGrpSpPr>
        <p:grpSpPr>
          <a:xfrm>
            <a:off x="7299657" y="1244013"/>
            <a:ext cx="405000" cy="405125"/>
            <a:chOff x="9732876" y="1985814"/>
            <a:chExt cx="540000" cy="540000"/>
          </a:xfrm>
        </p:grpSpPr>
        <p:sp>
          <p:nvSpPr>
            <p:cNvPr id="57" name="Oval 51"/>
            <p:cNvSpPr/>
            <p:nvPr/>
          </p:nvSpPr>
          <p:spPr>
            <a:xfrm>
              <a:off x="9732876" y="1985814"/>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Freeform: Shape 52"/>
            <p:cNvSpPr>
              <a:spLocks/>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a:p>
          </p:txBody>
        </p:sp>
      </p:grpSp>
    </p:spTree>
    <p:extLst>
      <p:ext uri="{BB962C8B-B14F-4D97-AF65-F5344CB8AC3E}">
        <p14:creationId xmlns:p14="http://schemas.microsoft.com/office/powerpoint/2010/main" val="345085001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50"/>
                                        <p:tgtEl>
                                          <p:spTgt spid="14"/>
                                        </p:tgtEl>
                                      </p:cBhvr>
                                    </p:animEffect>
                                  </p:childTnLst>
                                </p:cTn>
                              </p:par>
                            </p:childTnLst>
                          </p:cTn>
                        </p:par>
                        <p:par>
                          <p:cTn id="8" fill="hold">
                            <p:stCondLst>
                              <p:cond delay="25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250"/>
                                        <p:tgtEl>
                                          <p:spTgt spid="8"/>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250"/>
                                        <p:tgtEl>
                                          <p:spTgt spid="9"/>
                                        </p:tgtEl>
                                      </p:cBhvr>
                                    </p:animEffect>
                                  </p:childTnLst>
                                </p:cTn>
                              </p:par>
                            </p:childTnLst>
                          </p:cTn>
                        </p:par>
                        <p:par>
                          <p:cTn id="16" fill="hold">
                            <p:stCondLst>
                              <p:cond delay="750"/>
                            </p:stCondLst>
                            <p:childTnLst>
                              <p:par>
                                <p:cTn id="17" presetID="22" presetClass="entr" presetSubtype="4"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50"/>
                                        <p:tgtEl>
                                          <p:spTgt spid="10"/>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250"/>
                                        <p:tgtEl>
                                          <p:spTgt spid="11"/>
                                        </p:tgtEl>
                                      </p:cBhvr>
                                    </p:animEffect>
                                  </p:childTnLst>
                                </p:cTn>
                              </p:par>
                            </p:childTnLst>
                          </p:cTn>
                        </p:par>
                        <p:par>
                          <p:cTn id="24" fill="hold">
                            <p:stCondLst>
                              <p:cond delay="125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250"/>
                                        <p:tgtEl>
                                          <p:spTgt spid="13"/>
                                        </p:tgtEl>
                                      </p:cBhvr>
                                    </p:animEffect>
                                  </p:childTnLst>
                                </p:cTn>
                              </p:par>
                            </p:childTnLst>
                          </p:cTn>
                        </p:par>
                        <p:par>
                          <p:cTn id="28" fill="hold">
                            <p:stCondLst>
                              <p:cond delay="15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250"/>
                                        <p:tgtEl>
                                          <p:spTgt spid="12"/>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250"/>
                                        <p:tgtEl>
                                          <p:spTgt spid="17"/>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50"/>
                                        <p:tgtEl>
                                          <p:spTgt spid="18"/>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250"/>
                                        <p:tgtEl>
                                          <p:spTgt spid="19"/>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250"/>
                                        <p:tgtEl>
                                          <p:spTgt spid="20"/>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250"/>
                                        <p:tgtEl>
                                          <p:spTgt spid="21"/>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250"/>
                                        <p:tgtEl>
                                          <p:spTgt spid="22"/>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down)">
                                      <p:cBhvr>
                                        <p:cTn id="59" dur="250"/>
                                        <p:tgtEl>
                                          <p:spTgt spid="23"/>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down)">
                                      <p:cBhvr>
                                        <p:cTn id="63" dur="250"/>
                                        <p:tgtEl>
                                          <p:spTgt spid="24"/>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250"/>
                                        <p:tgtEl>
                                          <p:spTgt spid="25"/>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250"/>
                                        <p:tgtEl>
                                          <p:spTgt spid="26"/>
                                        </p:tgtEl>
                                      </p:cBhvr>
                                    </p:animEffect>
                                  </p:childTnLst>
                                </p:cTn>
                              </p:par>
                            </p:childTnLst>
                          </p:cTn>
                        </p:par>
                        <p:par>
                          <p:cTn id="72" fill="hold">
                            <p:stCondLst>
                              <p:cond delay="4250"/>
                            </p:stCondLst>
                            <p:childTnLst>
                              <p:par>
                                <p:cTn id="73" presetID="22" presetClass="entr" presetSubtype="4"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down)">
                                      <p:cBhvr>
                                        <p:cTn id="75" dur="250"/>
                                        <p:tgtEl>
                                          <p:spTgt spid="27"/>
                                        </p:tgtEl>
                                      </p:cBhvr>
                                    </p:animEffect>
                                  </p:childTnLst>
                                </p:cTn>
                              </p:par>
                            </p:childTnLst>
                          </p:cTn>
                        </p:par>
                        <p:par>
                          <p:cTn id="76" fill="hold">
                            <p:stCondLst>
                              <p:cond delay="4500"/>
                            </p:stCondLst>
                            <p:childTnLst>
                              <p:par>
                                <p:cTn id="77" presetID="22" presetClass="entr" presetSubtype="4"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250"/>
                                        <p:tgtEl>
                                          <p:spTgt spid="28"/>
                                        </p:tgtEl>
                                      </p:cBhvr>
                                    </p:animEffect>
                                  </p:childTnLst>
                                </p:cTn>
                              </p:par>
                            </p:childTnLst>
                          </p:cTn>
                        </p:par>
                        <p:par>
                          <p:cTn id="80" fill="hold">
                            <p:stCondLst>
                              <p:cond delay="4750"/>
                            </p:stCondLst>
                            <p:childTnLst>
                              <p:par>
                                <p:cTn id="81" presetID="22" presetClass="entr" presetSubtype="4" fill="hold"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down)">
                                      <p:cBhvr>
                                        <p:cTn id="83" dur="250"/>
                                        <p:tgtEl>
                                          <p:spTgt spid="29"/>
                                        </p:tgtEl>
                                      </p:cBhvr>
                                    </p:animEffect>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down)">
                                      <p:cBhvr>
                                        <p:cTn id="87" dur="250"/>
                                        <p:tgtEl>
                                          <p:spTgt spid="30"/>
                                        </p:tgtEl>
                                      </p:cBhvr>
                                    </p:animEffect>
                                  </p:childTnLst>
                                </p:cTn>
                              </p:par>
                            </p:childTnLst>
                          </p:cTn>
                        </p:par>
                        <p:par>
                          <p:cTn id="88" fill="hold">
                            <p:stCondLst>
                              <p:cond delay="5250"/>
                            </p:stCondLst>
                            <p:childTnLst>
                              <p:par>
                                <p:cTn id="89" presetID="22" presetClass="entr" presetSubtype="4" fill="hold"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wipe(down)">
                                      <p:cBhvr>
                                        <p:cTn id="91" dur="250"/>
                                        <p:tgtEl>
                                          <p:spTgt spid="4"/>
                                        </p:tgtEl>
                                      </p:cBhvr>
                                    </p:animEffect>
                                  </p:childTnLst>
                                </p:cTn>
                              </p:par>
                            </p:childTnLst>
                          </p:cTn>
                        </p:par>
                        <p:par>
                          <p:cTn id="92" fill="hold">
                            <p:stCondLst>
                              <p:cond delay="5500"/>
                            </p:stCondLst>
                            <p:childTnLst>
                              <p:par>
                                <p:cTn id="93" presetID="22" presetClass="entr" presetSubtype="4"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down)">
                                      <p:cBhvr>
                                        <p:cTn id="95" dur="250"/>
                                        <p:tgtEl>
                                          <p:spTgt spid="15"/>
                                        </p:tgtEl>
                                      </p:cBhvr>
                                    </p:animEffect>
                                  </p:childTnLst>
                                </p:cTn>
                              </p:par>
                            </p:childTnLst>
                          </p:cTn>
                        </p:par>
                        <p:par>
                          <p:cTn id="96" fill="hold">
                            <p:stCondLst>
                              <p:cond delay="5750"/>
                            </p:stCondLst>
                            <p:childTnLst>
                              <p:par>
                                <p:cTn id="97" presetID="22" presetClass="entr" presetSubtype="4"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wipe(down)">
                                      <p:cBhvr>
                                        <p:cTn id="99" dur="250"/>
                                        <p:tgtEl>
                                          <p:spTgt spid="16"/>
                                        </p:tgtEl>
                                      </p:cBhvr>
                                    </p:animEffect>
                                  </p:childTnLst>
                                </p:cTn>
                              </p:par>
                            </p:childTnLst>
                          </p:cTn>
                        </p:par>
                        <p:par>
                          <p:cTn id="100" fill="hold">
                            <p:stCondLst>
                              <p:cond delay="6000"/>
                            </p:stCondLst>
                            <p:childTnLst>
                              <p:par>
                                <p:cTn id="101" presetID="22" presetClass="entr" presetSubtype="4"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down)">
                                      <p:cBhvr>
                                        <p:cTn id="103" dur="250"/>
                                        <p:tgtEl>
                                          <p:spTgt spid="32"/>
                                        </p:tgtEl>
                                      </p:cBhvr>
                                    </p:animEffect>
                                  </p:childTnLst>
                                </p:cTn>
                              </p:par>
                            </p:childTnLst>
                          </p:cTn>
                        </p:par>
                        <p:par>
                          <p:cTn id="104" fill="hold">
                            <p:stCondLst>
                              <p:cond delay="6250"/>
                            </p:stCondLst>
                            <p:childTnLst>
                              <p:par>
                                <p:cTn id="105" presetID="22" presetClass="entr" presetSubtype="4"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down)">
                                      <p:cBhvr>
                                        <p:cTn id="107" dur="250"/>
                                        <p:tgtEl>
                                          <p:spTgt spid="33"/>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down)">
                                      <p:cBhvr>
                                        <p:cTn id="111" dur="250"/>
                                        <p:tgtEl>
                                          <p:spTgt spid="34"/>
                                        </p:tgtEl>
                                      </p:cBhvr>
                                    </p:animEffect>
                                  </p:childTnLst>
                                </p:cTn>
                              </p:par>
                            </p:childTnLst>
                          </p:cTn>
                        </p:par>
                        <p:par>
                          <p:cTn id="112" fill="hold">
                            <p:stCondLst>
                              <p:cond delay="6750"/>
                            </p:stCondLst>
                            <p:childTnLst>
                              <p:par>
                                <p:cTn id="113" presetID="22" presetClass="entr" presetSubtype="4" fill="hold"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down)">
                                      <p:cBhvr>
                                        <p:cTn id="115" dur="250"/>
                                        <p:tgtEl>
                                          <p:spTgt spid="35"/>
                                        </p:tgtEl>
                                      </p:cBhvr>
                                    </p:animEffect>
                                  </p:childTnLst>
                                </p:cTn>
                              </p:par>
                            </p:childTnLst>
                          </p:cTn>
                        </p:par>
                        <p:par>
                          <p:cTn id="116" fill="hold">
                            <p:stCondLst>
                              <p:cond delay="7000"/>
                            </p:stCondLst>
                            <p:childTnLst>
                              <p:par>
                                <p:cTn id="117" presetID="22" presetClass="entr" presetSubtype="4" fill="hold" nodeType="afterEffect">
                                  <p:stCondLst>
                                    <p:cond delay="0"/>
                                  </p:stCondLst>
                                  <p:childTnLst>
                                    <p:set>
                                      <p:cBhvr>
                                        <p:cTn id="118" dur="1" fill="hold">
                                          <p:stCondLst>
                                            <p:cond delay="0"/>
                                          </p:stCondLst>
                                        </p:cTn>
                                        <p:tgtEl>
                                          <p:spTgt spid="7"/>
                                        </p:tgtEl>
                                        <p:attrNameLst>
                                          <p:attrName>style.visibility</p:attrName>
                                        </p:attrNameLst>
                                      </p:cBhvr>
                                      <p:to>
                                        <p:strVal val="visible"/>
                                      </p:to>
                                    </p:set>
                                    <p:animEffect transition="in" filter="wipe(down)">
                                      <p:cBhvr>
                                        <p:cTn id="119" dur="250"/>
                                        <p:tgtEl>
                                          <p:spTgt spid="7"/>
                                        </p:tgtEl>
                                      </p:cBhvr>
                                    </p:animEffect>
                                  </p:childTnLst>
                                </p:cTn>
                              </p:par>
                            </p:childTnLst>
                          </p:cTn>
                        </p:par>
                        <p:par>
                          <p:cTn id="120" fill="hold">
                            <p:stCondLst>
                              <p:cond delay="7250"/>
                            </p:stCondLst>
                            <p:childTnLst>
                              <p:par>
                                <p:cTn id="121" presetID="22" presetClass="entr" presetSubtype="4"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down)">
                                      <p:cBhvr>
                                        <p:cTn id="123" dur="250"/>
                                        <p:tgtEl>
                                          <p:spTgt spid="37"/>
                                        </p:tgtEl>
                                      </p:cBhvr>
                                    </p:animEffect>
                                  </p:childTnLst>
                                </p:cTn>
                              </p:par>
                            </p:childTnLst>
                          </p:cTn>
                        </p:par>
                        <p:par>
                          <p:cTn id="124" fill="hold">
                            <p:stCondLst>
                              <p:cond delay="7500"/>
                            </p:stCondLst>
                            <p:childTnLst>
                              <p:par>
                                <p:cTn id="125" presetID="22" presetClass="entr" presetSubtype="4" fill="hold" grpId="0" nodeType="after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down)">
                                      <p:cBhvr>
                                        <p:cTn id="127" dur="250"/>
                                        <p:tgtEl>
                                          <p:spTgt spid="38"/>
                                        </p:tgtEl>
                                      </p:cBhvr>
                                    </p:animEffect>
                                  </p:childTnLst>
                                </p:cTn>
                              </p:par>
                            </p:childTnLst>
                          </p:cTn>
                        </p:par>
                        <p:par>
                          <p:cTn id="128" fill="hold">
                            <p:stCondLst>
                              <p:cond delay="7750"/>
                            </p:stCondLst>
                            <p:childTnLst>
                              <p:par>
                                <p:cTn id="129" presetID="22" presetClass="entr" presetSubtype="4" fill="hold" nodeType="after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wipe(down)">
                                      <p:cBhvr>
                                        <p:cTn id="131" dur="250"/>
                                        <p:tgtEl>
                                          <p:spTgt spid="39"/>
                                        </p:tgtEl>
                                      </p:cBhvr>
                                    </p:animEffect>
                                  </p:childTnLst>
                                </p:cTn>
                              </p:par>
                            </p:childTnLst>
                          </p:cTn>
                        </p:par>
                        <p:par>
                          <p:cTn id="132" fill="hold">
                            <p:stCondLst>
                              <p:cond delay="8000"/>
                            </p:stCondLst>
                            <p:childTnLst>
                              <p:par>
                                <p:cTn id="133" presetID="22" presetClass="entr" presetSubtype="4" fill="hold" nodeType="afterEffect">
                                  <p:stCondLst>
                                    <p:cond delay="0"/>
                                  </p:stCondLst>
                                  <p:childTnLst>
                                    <p:set>
                                      <p:cBhvr>
                                        <p:cTn id="134" dur="1" fill="hold">
                                          <p:stCondLst>
                                            <p:cond delay="0"/>
                                          </p:stCondLst>
                                        </p:cTn>
                                        <p:tgtEl>
                                          <p:spTgt spid="40"/>
                                        </p:tgtEl>
                                        <p:attrNameLst>
                                          <p:attrName>style.visibility</p:attrName>
                                        </p:attrNameLst>
                                      </p:cBhvr>
                                      <p:to>
                                        <p:strVal val="visible"/>
                                      </p:to>
                                    </p:set>
                                    <p:animEffect transition="in" filter="wipe(down)">
                                      <p:cBhvr>
                                        <p:cTn id="135" dur="250"/>
                                        <p:tgtEl>
                                          <p:spTgt spid="40"/>
                                        </p:tgtEl>
                                      </p:cBhvr>
                                    </p:animEffect>
                                  </p:childTnLst>
                                </p:cTn>
                              </p:par>
                            </p:childTnLst>
                          </p:cTn>
                        </p:par>
                        <p:par>
                          <p:cTn id="136" fill="hold">
                            <p:stCondLst>
                              <p:cond delay="8250"/>
                            </p:stCondLst>
                            <p:childTnLst>
                              <p:par>
                                <p:cTn id="137" presetID="22" presetClass="entr" presetSubtype="4" fill="hold" nodeType="afterEffect">
                                  <p:stCondLst>
                                    <p:cond delay="0"/>
                                  </p:stCondLst>
                                  <p:childTnLst>
                                    <p:set>
                                      <p:cBhvr>
                                        <p:cTn id="138" dur="1" fill="hold">
                                          <p:stCondLst>
                                            <p:cond delay="0"/>
                                          </p:stCondLst>
                                        </p:cTn>
                                        <p:tgtEl>
                                          <p:spTgt spid="36"/>
                                        </p:tgtEl>
                                        <p:attrNameLst>
                                          <p:attrName>style.visibility</p:attrName>
                                        </p:attrNameLst>
                                      </p:cBhvr>
                                      <p:to>
                                        <p:strVal val="visible"/>
                                      </p:to>
                                    </p:set>
                                    <p:animEffect transition="in" filter="wipe(down)">
                                      <p:cBhvr>
                                        <p:cTn id="139" dur="250"/>
                                        <p:tgtEl>
                                          <p:spTgt spid="36"/>
                                        </p:tgtEl>
                                      </p:cBhvr>
                                    </p:animEffect>
                                  </p:childTnLst>
                                </p:cTn>
                              </p:par>
                            </p:childTnLst>
                          </p:cTn>
                        </p:par>
                        <p:par>
                          <p:cTn id="140" fill="hold">
                            <p:stCondLst>
                              <p:cond delay="8500"/>
                            </p:stCondLst>
                            <p:childTnLst>
                              <p:par>
                                <p:cTn id="141" presetID="22" presetClass="entr" presetSubtype="4" fill="hold" grpId="0" nodeType="after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wipe(down)">
                                      <p:cBhvr>
                                        <p:cTn id="143" dur="250"/>
                                        <p:tgtEl>
                                          <p:spTgt spid="41"/>
                                        </p:tgtEl>
                                      </p:cBhvr>
                                    </p:animEffect>
                                  </p:childTnLst>
                                </p:cTn>
                              </p:par>
                            </p:childTnLst>
                          </p:cTn>
                        </p:par>
                        <p:par>
                          <p:cTn id="144" fill="hold">
                            <p:stCondLst>
                              <p:cond delay="8750"/>
                            </p:stCondLst>
                            <p:childTnLst>
                              <p:par>
                                <p:cTn id="145" presetID="22" presetClass="entr" presetSubtype="4" fill="hold" grpId="0" nodeType="afterEffect">
                                  <p:stCondLst>
                                    <p:cond delay="0"/>
                                  </p:stCondLst>
                                  <p:childTnLst>
                                    <p:set>
                                      <p:cBhvr>
                                        <p:cTn id="146" dur="1" fill="hold">
                                          <p:stCondLst>
                                            <p:cond delay="0"/>
                                          </p:stCondLst>
                                        </p:cTn>
                                        <p:tgtEl>
                                          <p:spTgt spid="42"/>
                                        </p:tgtEl>
                                        <p:attrNameLst>
                                          <p:attrName>style.visibility</p:attrName>
                                        </p:attrNameLst>
                                      </p:cBhvr>
                                      <p:to>
                                        <p:strVal val="visible"/>
                                      </p:to>
                                    </p:set>
                                    <p:animEffect transition="in" filter="wipe(down)">
                                      <p:cBhvr>
                                        <p:cTn id="147" dur="250"/>
                                        <p:tgtEl>
                                          <p:spTgt spid="42"/>
                                        </p:tgtEl>
                                      </p:cBhvr>
                                    </p:animEffect>
                                  </p:childTnLst>
                                </p:cTn>
                              </p:par>
                            </p:childTnLst>
                          </p:cTn>
                        </p:par>
                        <p:par>
                          <p:cTn id="148" fill="hold">
                            <p:stCondLst>
                              <p:cond delay="9000"/>
                            </p:stCondLst>
                            <p:childTnLst>
                              <p:par>
                                <p:cTn id="149" presetID="22" presetClass="entr" presetSubtype="4" fill="hold" nodeType="afterEffect">
                                  <p:stCondLst>
                                    <p:cond delay="0"/>
                                  </p:stCondLst>
                                  <p:childTnLst>
                                    <p:set>
                                      <p:cBhvr>
                                        <p:cTn id="150" dur="1" fill="hold">
                                          <p:stCondLst>
                                            <p:cond delay="0"/>
                                          </p:stCondLst>
                                        </p:cTn>
                                        <p:tgtEl>
                                          <p:spTgt spid="43"/>
                                        </p:tgtEl>
                                        <p:attrNameLst>
                                          <p:attrName>style.visibility</p:attrName>
                                        </p:attrNameLst>
                                      </p:cBhvr>
                                      <p:to>
                                        <p:strVal val="visible"/>
                                      </p:to>
                                    </p:set>
                                    <p:animEffect transition="in" filter="wipe(down)">
                                      <p:cBhvr>
                                        <p:cTn id="151" dur="250"/>
                                        <p:tgtEl>
                                          <p:spTgt spid="43"/>
                                        </p:tgtEl>
                                      </p:cBhvr>
                                    </p:animEffect>
                                  </p:childTnLst>
                                </p:cTn>
                              </p:par>
                            </p:childTnLst>
                          </p:cTn>
                        </p:par>
                        <p:par>
                          <p:cTn id="152" fill="hold">
                            <p:stCondLst>
                              <p:cond delay="9250"/>
                            </p:stCondLst>
                            <p:childTnLst>
                              <p:par>
                                <p:cTn id="153" presetID="22" presetClass="entr" presetSubtype="4" fill="hold" nodeType="afterEffect">
                                  <p:stCondLst>
                                    <p:cond delay="0"/>
                                  </p:stCondLst>
                                  <p:childTnLst>
                                    <p:set>
                                      <p:cBhvr>
                                        <p:cTn id="154" dur="1" fill="hold">
                                          <p:stCondLst>
                                            <p:cond delay="0"/>
                                          </p:stCondLst>
                                        </p:cTn>
                                        <p:tgtEl>
                                          <p:spTgt spid="44"/>
                                        </p:tgtEl>
                                        <p:attrNameLst>
                                          <p:attrName>style.visibility</p:attrName>
                                        </p:attrNameLst>
                                      </p:cBhvr>
                                      <p:to>
                                        <p:strVal val="visible"/>
                                      </p:to>
                                    </p:set>
                                    <p:animEffect transition="in" filter="wipe(down)">
                                      <p:cBhvr>
                                        <p:cTn id="155" dur="250"/>
                                        <p:tgtEl>
                                          <p:spTgt spid="44"/>
                                        </p:tgtEl>
                                      </p:cBhvr>
                                    </p:animEffect>
                                  </p:childTnLst>
                                </p:cTn>
                              </p:par>
                            </p:childTnLst>
                          </p:cTn>
                        </p:par>
                        <p:par>
                          <p:cTn id="156" fill="hold">
                            <p:stCondLst>
                              <p:cond delay="9500"/>
                            </p:stCondLst>
                            <p:childTnLst>
                              <p:par>
                                <p:cTn id="157" presetID="22" presetClass="entr" presetSubtype="4" fill="hold" nodeType="afterEffect">
                                  <p:stCondLst>
                                    <p:cond delay="0"/>
                                  </p:stCondLst>
                                  <p:childTnLst>
                                    <p:set>
                                      <p:cBhvr>
                                        <p:cTn id="158" dur="1" fill="hold">
                                          <p:stCondLst>
                                            <p:cond delay="0"/>
                                          </p:stCondLst>
                                        </p:cTn>
                                        <p:tgtEl>
                                          <p:spTgt spid="45"/>
                                        </p:tgtEl>
                                        <p:attrNameLst>
                                          <p:attrName>style.visibility</p:attrName>
                                        </p:attrNameLst>
                                      </p:cBhvr>
                                      <p:to>
                                        <p:strVal val="visible"/>
                                      </p:to>
                                    </p:set>
                                    <p:animEffect transition="in" filter="wipe(down)">
                                      <p:cBhvr>
                                        <p:cTn id="159" dur="250"/>
                                        <p:tgtEl>
                                          <p:spTgt spid="45"/>
                                        </p:tgtEl>
                                      </p:cBhvr>
                                    </p:animEffect>
                                  </p:childTnLst>
                                </p:cTn>
                              </p:par>
                            </p:childTnLst>
                          </p:cTn>
                        </p:par>
                        <p:par>
                          <p:cTn id="160" fill="hold">
                            <p:stCondLst>
                              <p:cond delay="9750"/>
                            </p:stCondLst>
                            <p:childTnLst>
                              <p:par>
                                <p:cTn id="161" presetID="22" presetClass="entr" presetSubtype="4" fill="hold" grpId="0" nodeType="afterEffect">
                                  <p:stCondLst>
                                    <p:cond delay="0"/>
                                  </p:stCondLst>
                                  <p:childTnLst>
                                    <p:set>
                                      <p:cBhvr>
                                        <p:cTn id="162" dur="1" fill="hold">
                                          <p:stCondLst>
                                            <p:cond delay="0"/>
                                          </p:stCondLst>
                                        </p:cTn>
                                        <p:tgtEl>
                                          <p:spTgt spid="47"/>
                                        </p:tgtEl>
                                        <p:attrNameLst>
                                          <p:attrName>style.visibility</p:attrName>
                                        </p:attrNameLst>
                                      </p:cBhvr>
                                      <p:to>
                                        <p:strVal val="visible"/>
                                      </p:to>
                                    </p:set>
                                    <p:animEffect transition="in" filter="wipe(down)">
                                      <p:cBhvr>
                                        <p:cTn id="163" dur="250"/>
                                        <p:tgtEl>
                                          <p:spTgt spid="47"/>
                                        </p:tgtEl>
                                      </p:cBhvr>
                                    </p:animEffect>
                                  </p:childTnLst>
                                </p:cTn>
                              </p:par>
                            </p:childTnLst>
                          </p:cTn>
                        </p:par>
                        <p:par>
                          <p:cTn id="164" fill="hold">
                            <p:stCondLst>
                              <p:cond delay="10000"/>
                            </p:stCondLst>
                            <p:childTnLst>
                              <p:par>
                                <p:cTn id="165" presetID="22" presetClass="entr" presetSubtype="4" fill="hold" grpId="0" nodeType="afterEffect">
                                  <p:stCondLst>
                                    <p:cond delay="0"/>
                                  </p:stCondLst>
                                  <p:childTnLst>
                                    <p:set>
                                      <p:cBhvr>
                                        <p:cTn id="166" dur="1" fill="hold">
                                          <p:stCondLst>
                                            <p:cond delay="0"/>
                                          </p:stCondLst>
                                        </p:cTn>
                                        <p:tgtEl>
                                          <p:spTgt spid="48"/>
                                        </p:tgtEl>
                                        <p:attrNameLst>
                                          <p:attrName>style.visibility</p:attrName>
                                        </p:attrNameLst>
                                      </p:cBhvr>
                                      <p:to>
                                        <p:strVal val="visible"/>
                                      </p:to>
                                    </p:set>
                                    <p:animEffect transition="in" filter="wipe(down)">
                                      <p:cBhvr>
                                        <p:cTn id="167" dur="250"/>
                                        <p:tgtEl>
                                          <p:spTgt spid="48"/>
                                        </p:tgtEl>
                                      </p:cBhvr>
                                    </p:animEffect>
                                  </p:childTnLst>
                                </p:cTn>
                              </p:par>
                            </p:childTnLst>
                          </p:cTn>
                        </p:par>
                        <p:par>
                          <p:cTn id="168" fill="hold">
                            <p:stCondLst>
                              <p:cond delay="10250"/>
                            </p:stCondLst>
                            <p:childTnLst>
                              <p:par>
                                <p:cTn id="169" presetID="22" presetClass="entr" presetSubtype="4" fill="hold" nodeType="afterEffect">
                                  <p:stCondLst>
                                    <p:cond delay="0"/>
                                  </p:stCondLst>
                                  <p:childTnLst>
                                    <p:set>
                                      <p:cBhvr>
                                        <p:cTn id="170" dur="1" fill="hold">
                                          <p:stCondLst>
                                            <p:cond delay="0"/>
                                          </p:stCondLst>
                                        </p:cTn>
                                        <p:tgtEl>
                                          <p:spTgt spid="49"/>
                                        </p:tgtEl>
                                        <p:attrNameLst>
                                          <p:attrName>style.visibility</p:attrName>
                                        </p:attrNameLst>
                                      </p:cBhvr>
                                      <p:to>
                                        <p:strVal val="visible"/>
                                      </p:to>
                                    </p:set>
                                    <p:animEffect transition="in" filter="wipe(down)">
                                      <p:cBhvr>
                                        <p:cTn id="171" dur="250"/>
                                        <p:tgtEl>
                                          <p:spTgt spid="49"/>
                                        </p:tgtEl>
                                      </p:cBhvr>
                                    </p:animEffect>
                                  </p:childTnLst>
                                </p:cTn>
                              </p:par>
                            </p:childTnLst>
                          </p:cTn>
                        </p:par>
                        <p:par>
                          <p:cTn id="172" fill="hold">
                            <p:stCondLst>
                              <p:cond delay="10500"/>
                            </p:stCondLst>
                            <p:childTnLst>
                              <p:par>
                                <p:cTn id="173" presetID="22" presetClass="entr" presetSubtype="4" fill="hold" nodeType="afterEffect">
                                  <p:stCondLst>
                                    <p:cond delay="0"/>
                                  </p:stCondLst>
                                  <p:childTnLst>
                                    <p:set>
                                      <p:cBhvr>
                                        <p:cTn id="174" dur="1" fill="hold">
                                          <p:stCondLst>
                                            <p:cond delay="0"/>
                                          </p:stCondLst>
                                        </p:cTn>
                                        <p:tgtEl>
                                          <p:spTgt spid="50"/>
                                        </p:tgtEl>
                                        <p:attrNameLst>
                                          <p:attrName>style.visibility</p:attrName>
                                        </p:attrNameLst>
                                      </p:cBhvr>
                                      <p:to>
                                        <p:strVal val="visible"/>
                                      </p:to>
                                    </p:set>
                                    <p:animEffect transition="in" filter="wipe(down)">
                                      <p:cBhvr>
                                        <p:cTn id="175" dur="250"/>
                                        <p:tgtEl>
                                          <p:spTgt spid="50"/>
                                        </p:tgtEl>
                                      </p:cBhvr>
                                    </p:animEffect>
                                  </p:childTnLst>
                                </p:cTn>
                              </p:par>
                            </p:childTnLst>
                          </p:cTn>
                        </p:par>
                        <p:par>
                          <p:cTn id="176" fill="hold">
                            <p:stCondLst>
                              <p:cond delay="10750"/>
                            </p:stCondLst>
                            <p:childTnLst>
                              <p:par>
                                <p:cTn id="177" presetID="22" presetClass="entr" presetSubtype="4" fill="hold" nodeType="afterEffect">
                                  <p:stCondLst>
                                    <p:cond delay="0"/>
                                  </p:stCondLst>
                                  <p:childTnLst>
                                    <p:set>
                                      <p:cBhvr>
                                        <p:cTn id="178" dur="1" fill="hold">
                                          <p:stCondLst>
                                            <p:cond delay="0"/>
                                          </p:stCondLst>
                                        </p:cTn>
                                        <p:tgtEl>
                                          <p:spTgt spid="55"/>
                                        </p:tgtEl>
                                        <p:attrNameLst>
                                          <p:attrName>style.visibility</p:attrName>
                                        </p:attrNameLst>
                                      </p:cBhvr>
                                      <p:to>
                                        <p:strVal val="visible"/>
                                      </p:to>
                                    </p:set>
                                    <p:animEffect transition="in" filter="wipe(down)">
                                      <p:cBhvr>
                                        <p:cTn id="179" dur="250"/>
                                        <p:tgtEl>
                                          <p:spTgt spid="55"/>
                                        </p:tgtEl>
                                      </p:cBhvr>
                                    </p:animEffect>
                                  </p:childTnLst>
                                </p:cTn>
                              </p:par>
                            </p:childTnLst>
                          </p:cTn>
                        </p:par>
                        <p:par>
                          <p:cTn id="180" fill="hold">
                            <p:stCondLst>
                              <p:cond delay="11000"/>
                            </p:stCondLst>
                            <p:childTnLst>
                              <p:par>
                                <p:cTn id="181" presetID="22" presetClass="entr" presetSubtype="4" fill="hold" grpId="0" nodeType="afterEffect">
                                  <p:stCondLst>
                                    <p:cond delay="0"/>
                                  </p:stCondLst>
                                  <p:childTnLst>
                                    <p:set>
                                      <p:cBhvr>
                                        <p:cTn id="182" dur="1" fill="hold">
                                          <p:stCondLst>
                                            <p:cond delay="0"/>
                                          </p:stCondLst>
                                        </p:cTn>
                                        <p:tgtEl>
                                          <p:spTgt spid="51"/>
                                        </p:tgtEl>
                                        <p:attrNameLst>
                                          <p:attrName>style.visibility</p:attrName>
                                        </p:attrNameLst>
                                      </p:cBhvr>
                                      <p:to>
                                        <p:strVal val="visible"/>
                                      </p:to>
                                    </p:set>
                                    <p:animEffect transition="in" filter="wipe(down)">
                                      <p:cBhvr>
                                        <p:cTn id="183" dur="250"/>
                                        <p:tgtEl>
                                          <p:spTgt spid="51"/>
                                        </p:tgtEl>
                                      </p:cBhvr>
                                    </p:animEffect>
                                  </p:childTnLst>
                                </p:cTn>
                              </p:par>
                            </p:childTnLst>
                          </p:cTn>
                        </p:par>
                        <p:par>
                          <p:cTn id="184" fill="hold">
                            <p:stCondLst>
                              <p:cond delay="11250"/>
                            </p:stCondLst>
                            <p:childTnLst>
                              <p:par>
                                <p:cTn id="185" presetID="22" presetClass="entr" presetSubtype="4" fill="hold" grpId="0" nodeType="afterEffect">
                                  <p:stCondLst>
                                    <p:cond delay="0"/>
                                  </p:stCondLst>
                                  <p:childTnLst>
                                    <p:set>
                                      <p:cBhvr>
                                        <p:cTn id="186" dur="1" fill="hold">
                                          <p:stCondLst>
                                            <p:cond delay="0"/>
                                          </p:stCondLst>
                                        </p:cTn>
                                        <p:tgtEl>
                                          <p:spTgt spid="52"/>
                                        </p:tgtEl>
                                        <p:attrNameLst>
                                          <p:attrName>style.visibility</p:attrName>
                                        </p:attrNameLst>
                                      </p:cBhvr>
                                      <p:to>
                                        <p:strVal val="visible"/>
                                      </p:to>
                                    </p:set>
                                    <p:animEffect transition="in" filter="wipe(down)">
                                      <p:cBhvr>
                                        <p:cTn id="187" dur="250"/>
                                        <p:tgtEl>
                                          <p:spTgt spid="52"/>
                                        </p:tgtEl>
                                      </p:cBhvr>
                                    </p:animEffect>
                                  </p:childTnLst>
                                </p:cTn>
                              </p:par>
                            </p:childTnLst>
                          </p:cTn>
                        </p:par>
                        <p:par>
                          <p:cTn id="188" fill="hold">
                            <p:stCondLst>
                              <p:cond delay="11500"/>
                            </p:stCondLst>
                            <p:childTnLst>
                              <p:par>
                                <p:cTn id="189" presetID="22" presetClass="entr" presetSubtype="4" fill="hold" nodeType="afterEffect">
                                  <p:stCondLst>
                                    <p:cond delay="0"/>
                                  </p:stCondLst>
                                  <p:childTnLst>
                                    <p:set>
                                      <p:cBhvr>
                                        <p:cTn id="190" dur="1" fill="hold">
                                          <p:stCondLst>
                                            <p:cond delay="0"/>
                                          </p:stCondLst>
                                        </p:cTn>
                                        <p:tgtEl>
                                          <p:spTgt spid="53"/>
                                        </p:tgtEl>
                                        <p:attrNameLst>
                                          <p:attrName>style.visibility</p:attrName>
                                        </p:attrNameLst>
                                      </p:cBhvr>
                                      <p:to>
                                        <p:strVal val="visible"/>
                                      </p:to>
                                    </p:set>
                                    <p:animEffect transition="in" filter="wipe(down)">
                                      <p:cBhvr>
                                        <p:cTn id="191" dur="250"/>
                                        <p:tgtEl>
                                          <p:spTgt spid="53"/>
                                        </p:tgtEl>
                                      </p:cBhvr>
                                    </p:animEffect>
                                  </p:childTnLst>
                                </p:cTn>
                              </p:par>
                            </p:childTnLst>
                          </p:cTn>
                        </p:par>
                        <p:par>
                          <p:cTn id="192" fill="hold">
                            <p:stCondLst>
                              <p:cond delay="11750"/>
                            </p:stCondLst>
                            <p:childTnLst>
                              <p:par>
                                <p:cTn id="193" presetID="22" presetClass="entr" presetSubtype="4" fill="hold" nodeType="afterEffect">
                                  <p:stCondLst>
                                    <p:cond delay="0"/>
                                  </p:stCondLst>
                                  <p:childTnLst>
                                    <p:set>
                                      <p:cBhvr>
                                        <p:cTn id="194" dur="1" fill="hold">
                                          <p:stCondLst>
                                            <p:cond delay="0"/>
                                          </p:stCondLst>
                                        </p:cTn>
                                        <p:tgtEl>
                                          <p:spTgt spid="54"/>
                                        </p:tgtEl>
                                        <p:attrNameLst>
                                          <p:attrName>style.visibility</p:attrName>
                                        </p:attrNameLst>
                                      </p:cBhvr>
                                      <p:to>
                                        <p:strVal val="visible"/>
                                      </p:to>
                                    </p:set>
                                    <p:animEffect transition="in" filter="wipe(down)">
                                      <p:cBhvr>
                                        <p:cTn id="195" dur="250"/>
                                        <p:tgtEl>
                                          <p:spTgt spid="54"/>
                                        </p:tgtEl>
                                      </p:cBhvr>
                                    </p:animEffect>
                                  </p:childTnLst>
                                </p:cTn>
                              </p:par>
                            </p:childTnLst>
                          </p:cTn>
                        </p:par>
                        <p:par>
                          <p:cTn id="196" fill="hold">
                            <p:stCondLst>
                              <p:cond delay="12000"/>
                            </p:stCondLst>
                            <p:childTnLst>
                              <p:par>
                                <p:cTn id="197" presetID="22" presetClass="entr" presetSubtype="4" fill="hold" nodeType="afterEffect">
                                  <p:stCondLst>
                                    <p:cond delay="0"/>
                                  </p:stCondLst>
                                  <p:childTnLst>
                                    <p:set>
                                      <p:cBhvr>
                                        <p:cTn id="198" dur="1" fill="hold">
                                          <p:stCondLst>
                                            <p:cond delay="0"/>
                                          </p:stCondLst>
                                        </p:cTn>
                                        <p:tgtEl>
                                          <p:spTgt spid="60"/>
                                        </p:tgtEl>
                                        <p:attrNameLst>
                                          <p:attrName>style.visibility</p:attrName>
                                        </p:attrNameLst>
                                      </p:cBhvr>
                                      <p:to>
                                        <p:strVal val="visible"/>
                                      </p:to>
                                    </p:set>
                                    <p:animEffect transition="in" filter="wipe(down)">
                                      <p:cBhvr>
                                        <p:cTn id="199" dur="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animBg="1"/>
      <p:bldP spid="24" grpId="0" animBg="1"/>
      <p:bldP spid="25" grpId="0" animBg="1"/>
      <p:bldP spid="26" grpId="0" animBg="1"/>
      <p:bldP spid="27" grpId="0" animBg="1"/>
      <p:bldP spid="28" grpId="0" animBg="1"/>
      <p:bldP spid="32" grpId="0"/>
      <p:bldP spid="33" grpId="0"/>
      <p:bldP spid="37" grpId="0"/>
      <p:bldP spid="38" grpId="0"/>
      <p:bldP spid="41" grpId="0"/>
      <p:bldP spid="42" grpId="0"/>
      <p:bldP spid="47" grpId="0"/>
      <p:bldP spid="48"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7"/>
          <p:cNvSpPr txBox="1">
            <a:spLocks noChangeArrowheads="1"/>
          </p:cNvSpPr>
          <p:nvPr/>
        </p:nvSpPr>
        <p:spPr bwMode="auto">
          <a:xfrm>
            <a:off x="672719" y="1792280"/>
            <a:ext cx="1396604" cy="253916"/>
          </a:xfrm>
          <a:prstGeom prst="rect">
            <a:avLst/>
          </a:prstGeom>
          <a:solidFill>
            <a:schemeClr val="accent1"/>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p>
        </p:txBody>
      </p:sp>
      <p:sp>
        <p:nvSpPr>
          <p:cNvPr id="7" name="文本框 18"/>
          <p:cNvSpPr txBox="1"/>
          <p:nvPr/>
        </p:nvSpPr>
        <p:spPr>
          <a:xfrm>
            <a:off x="600091" y="2087646"/>
            <a:ext cx="3170774" cy="460254"/>
          </a:xfrm>
          <a:prstGeom prst="rect">
            <a:avLst/>
          </a:prstGeom>
          <a:noFill/>
          <a:ln w="9525">
            <a:noFill/>
          </a:ln>
        </p:spPr>
        <p:txBody>
          <a:bodyPr wrap="square" lIns="68580" tIns="34290" rIns="68580" bIns="34290">
            <a:spAutoFit/>
          </a:bodyPr>
          <a:lstStyle/>
          <a:p>
            <a:pPr>
              <a:lnSpc>
                <a:spcPct val="15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8" name="文本框 17"/>
          <p:cNvSpPr txBox="1">
            <a:spLocks noChangeArrowheads="1"/>
          </p:cNvSpPr>
          <p:nvPr/>
        </p:nvSpPr>
        <p:spPr bwMode="auto">
          <a:xfrm>
            <a:off x="672719" y="2770760"/>
            <a:ext cx="1396604" cy="253994"/>
          </a:xfrm>
          <a:prstGeom prst="rect">
            <a:avLst/>
          </a:prstGeom>
          <a:solidFill>
            <a:schemeClr val="accent1"/>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p>
        </p:txBody>
      </p:sp>
      <p:sp>
        <p:nvSpPr>
          <p:cNvPr id="9" name="文本框 18"/>
          <p:cNvSpPr txBox="1"/>
          <p:nvPr/>
        </p:nvSpPr>
        <p:spPr>
          <a:xfrm>
            <a:off x="600091" y="3066126"/>
            <a:ext cx="3170774" cy="460254"/>
          </a:xfrm>
          <a:prstGeom prst="rect">
            <a:avLst/>
          </a:prstGeom>
          <a:noFill/>
          <a:ln w="9525">
            <a:noFill/>
          </a:ln>
        </p:spPr>
        <p:txBody>
          <a:bodyPr wrap="square" lIns="68580" tIns="34290" rIns="68580" bIns="34290">
            <a:spAutoFit/>
          </a:bodyPr>
          <a:lstStyle/>
          <a:p>
            <a:pPr>
              <a:lnSpc>
                <a:spcPct val="15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0" name="文本框 17"/>
          <p:cNvSpPr txBox="1">
            <a:spLocks noChangeArrowheads="1"/>
          </p:cNvSpPr>
          <p:nvPr/>
        </p:nvSpPr>
        <p:spPr bwMode="auto">
          <a:xfrm>
            <a:off x="672719" y="3749239"/>
            <a:ext cx="1396604" cy="253916"/>
          </a:xfrm>
          <a:prstGeom prst="rect">
            <a:avLst/>
          </a:prstGeom>
          <a:solidFill>
            <a:schemeClr val="accent1"/>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p>
        </p:txBody>
      </p:sp>
      <p:sp>
        <p:nvSpPr>
          <p:cNvPr id="11" name="文本框 18"/>
          <p:cNvSpPr txBox="1"/>
          <p:nvPr/>
        </p:nvSpPr>
        <p:spPr>
          <a:xfrm>
            <a:off x="600091" y="4044606"/>
            <a:ext cx="3170774" cy="460254"/>
          </a:xfrm>
          <a:prstGeom prst="rect">
            <a:avLst/>
          </a:prstGeom>
          <a:noFill/>
          <a:ln w="9525">
            <a:noFill/>
          </a:ln>
        </p:spPr>
        <p:txBody>
          <a:bodyPr wrap="square" lIns="68580" tIns="34290" rIns="68580" bIns="34290">
            <a:spAutoFit/>
          </a:bodyPr>
          <a:lstStyle/>
          <a:p>
            <a:pPr>
              <a:lnSpc>
                <a:spcPct val="150000"/>
              </a:lnSpc>
            </a:pP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pic>
        <p:nvPicPr>
          <p:cNvPr id="12" name="图片 1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115150" y="1399366"/>
            <a:ext cx="3657124" cy="3250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67796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2000"/>
                                        <p:tgtEl>
                                          <p:spTgt spid="8"/>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par>
                                <p:cTn id="23" presetID="6" presetClass="entr" presetSubtype="1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865A406A-E22C-4C8F-B395-891DC7C156E8}"/>
              </a:ext>
            </a:extLst>
          </p:cNvPr>
          <p:cNvPicPr>
            <a:picLocks noChangeAspect="1"/>
          </p:cNvPicPr>
          <p:nvPr/>
        </p:nvPicPr>
        <p:blipFill rotWithShape="1">
          <a:blip r:embed="rId3"/>
          <a:srcRect r="51357"/>
          <a:stretch/>
        </p:blipFill>
        <p:spPr>
          <a:xfrm>
            <a:off x="888" y="2514"/>
            <a:ext cx="4447381" cy="5142857"/>
          </a:xfrm>
          <a:prstGeom prst="rect">
            <a:avLst/>
          </a:prstGeom>
        </p:spPr>
      </p:pic>
      <p:sp>
        <p:nvSpPr>
          <p:cNvPr id="13" name="矩形 12">
            <a:extLst>
              <a:ext uri="{FF2B5EF4-FFF2-40B4-BE49-F238E27FC236}">
                <a16:creationId xmlns:a16="http://schemas.microsoft.com/office/drawing/2014/main" id="{081049CD-206E-4C69-9D0D-FADEF788F29B}"/>
              </a:ext>
            </a:extLst>
          </p:cNvPr>
          <p:cNvSpPr/>
          <p:nvPr/>
        </p:nvSpPr>
        <p:spPr>
          <a:xfrm>
            <a:off x="0" y="0"/>
            <a:ext cx="4448269" cy="5145088"/>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925367" y="1880488"/>
            <a:ext cx="1424122" cy="14245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407" tIns="34205" rIns="68407" bIns="34205" rtlCol="0" anchor="ctr"/>
          <a:lstStyle/>
          <a:p>
            <a:pPr algn="ctr" defTabSz="683895"/>
            <a:endParaRPr lang="zh-CN" altLang="en-US" sz="3600" dirty="0">
              <a:solidFill>
                <a:srgbClr val="1C83AA"/>
              </a:solidFill>
            </a:endParaRPr>
          </a:p>
        </p:txBody>
      </p:sp>
      <p:sp>
        <p:nvSpPr>
          <p:cNvPr id="8" name="矩形 7"/>
          <p:cNvSpPr/>
          <p:nvPr/>
        </p:nvSpPr>
        <p:spPr>
          <a:xfrm>
            <a:off x="1907704" y="1997961"/>
            <a:ext cx="1441775" cy="1200647"/>
          </a:xfrm>
          <a:prstGeom prst="rect">
            <a:avLst/>
          </a:prstGeom>
        </p:spPr>
        <p:txBody>
          <a:bodyPr vert="horz" wrap="square" lIns="91208" tIns="45604" rIns="91208" bIns="45604">
            <a:spAutoFit/>
          </a:bodyPr>
          <a:lstStyle/>
          <a:p>
            <a:pPr algn="ctr" defTabSz="911543"/>
            <a:r>
              <a:rPr lang="en-US" altLang="zh-CN" sz="7200" b="1" dirty="0">
                <a:solidFill>
                  <a:schemeClr val="accent1"/>
                </a:solidFill>
                <a:latin typeface="Agency FB" panose="020B0503020202020204" pitchFamily="34" charset="0"/>
                <a:cs typeface="+mn-ea"/>
                <a:sym typeface="+mn-lt"/>
              </a:rPr>
              <a:t>04</a:t>
            </a:r>
          </a:p>
        </p:txBody>
      </p:sp>
      <p:sp>
        <p:nvSpPr>
          <p:cNvPr id="32" name="原创设计师QQ598969553          _4"/>
          <p:cNvSpPr txBox="1">
            <a:spLocks noChangeArrowheads="1"/>
          </p:cNvSpPr>
          <p:nvPr/>
        </p:nvSpPr>
        <p:spPr bwMode="auto">
          <a:xfrm>
            <a:off x="4848900" y="2248879"/>
            <a:ext cx="4222239" cy="733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4800" b="1" dirty="0">
                <a:solidFill>
                  <a:schemeClr val="accent1"/>
                </a:solidFill>
                <a:latin typeface="微软雅黑" pitchFamily="34" charset="-122"/>
                <a:ea typeface="微软雅黑" pitchFamily="34" charset="-122"/>
              </a:rPr>
              <a:t>投资回报</a:t>
            </a:r>
          </a:p>
        </p:txBody>
      </p:sp>
      <p:sp>
        <p:nvSpPr>
          <p:cNvPr id="33" name="原创设计师QQ598969553          _5"/>
          <p:cNvSpPr>
            <a:spLocks noChangeArrowheads="1"/>
          </p:cNvSpPr>
          <p:nvPr/>
        </p:nvSpPr>
        <p:spPr bwMode="auto">
          <a:xfrm>
            <a:off x="4932040" y="1843423"/>
            <a:ext cx="3275464" cy="30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338" tIns="34171" rIns="68338" bIns="34171">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682943" fontAlgn="base">
              <a:lnSpc>
                <a:spcPct val="120000"/>
              </a:lnSpc>
              <a:spcBef>
                <a:spcPct val="0"/>
              </a:spcBef>
              <a:spcAft>
                <a:spcPct val="0"/>
              </a:spcAft>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PART</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  </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FOUR</a:t>
            </a:r>
          </a:p>
        </p:txBody>
      </p:sp>
      <p:sp>
        <p:nvSpPr>
          <p:cNvPr id="34" name="TextBox 33"/>
          <p:cNvSpPr txBox="1"/>
          <p:nvPr/>
        </p:nvSpPr>
        <p:spPr>
          <a:xfrm>
            <a:off x="4865105"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5" name="TextBox 34"/>
          <p:cNvSpPr txBox="1"/>
          <p:nvPr/>
        </p:nvSpPr>
        <p:spPr>
          <a:xfrm>
            <a:off x="6225620" y="3116538"/>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6" name="TextBox 11"/>
          <p:cNvSpPr txBox="1"/>
          <p:nvPr/>
        </p:nvSpPr>
        <p:spPr>
          <a:xfrm>
            <a:off x="4865105"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7" name="TextBox 11"/>
          <p:cNvSpPr txBox="1"/>
          <p:nvPr/>
        </p:nvSpPr>
        <p:spPr>
          <a:xfrm>
            <a:off x="6225620" y="3382903"/>
            <a:ext cx="1140774" cy="234712"/>
          </a:xfrm>
          <a:prstGeom prst="rect">
            <a:avLst/>
          </a:prstGeom>
          <a:noFill/>
        </p:spPr>
        <p:txBody>
          <a:bodyPr wrap="none" lIns="64808" tIns="32401" rIns="64808" bIns="32401" rtlCol="0">
            <a:spAutoFit/>
          </a:bodyPr>
          <a:lstStyle/>
          <a:p>
            <a:pPr marL="121444" lvl="1" indent="-121444" defTabSz="648176" fontAlgn="base">
              <a:spcBef>
                <a:spcPct val="0"/>
              </a:spcBef>
              <a:spcAft>
                <a:spcPct val="0"/>
              </a:spcAft>
              <a:buFont typeface="Arial" panose="020B0604020202020204" pitchFamily="34" charset="0"/>
              <a:buChar char="•"/>
            </a:pPr>
            <a:r>
              <a:rPr lang="zh-CN" altLang="en-US" sz="1100" dirty="0">
                <a:solidFill>
                  <a:schemeClr val="tx1">
                    <a:lumMod val="75000"/>
                    <a:lumOff val="25000"/>
                  </a:schemeClr>
                </a:solidFill>
                <a:latin typeface="Arial" panose="020B0604020202020204" pitchFamily="34" charset="0"/>
                <a:cs typeface="+mn-ea"/>
                <a:sym typeface="Arial" panose="020B0604020202020204" pitchFamily="34" charset="0"/>
              </a:rPr>
              <a:t>添加标题文字</a:t>
            </a:r>
            <a:endParaRPr lang="en-US" altLang="zh-CN" sz="1100" dirty="0">
              <a:solidFill>
                <a:schemeClr val="tx1">
                  <a:lumMod val="75000"/>
                  <a:lumOff val="25000"/>
                </a:schemeClr>
              </a:solidFill>
              <a:latin typeface="Arial" panose="020B0604020202020204" pitchFamily="34" charset="0"/>
              <a:sym typeface="Arial" panose="020B0604020202020204" pitchFamily="34" charset="0"/>
            </a:endParaRPr>
          </a:p>
        </p:txBody>
      </p:sp>
      <p:sp>
        <p:nvSpPr>
          <p:cNvPr id="38" name="直接连接符 11"/>
          <p:cNvSpPr>
            <a:spLocks noChangeShapeType="1"/>
          </p:cNvSpPr>
          <p:nvPr/>
        </p:nvSpPr>
        <p:spPr bwMode="auto">
          <a:xfrm>
            <a:off x="4997448" y="2167319"/>
            <a:ext cx="2376120" cy="1191"/>
          </a:xfrm>
          <a:prstGeom prst="line">
            <a:avLst/>
          </a:prstGeom>
          <a:noFill/>
          <a:ln w="6350" cap="flat" cmpd="sng">
            <a:solidFill>
              <a:schemeClr val="tx1">
                <a:lumMod val="65000"/>
                <a:lumOff val="35000"/>
              </a:schemeClr>
            </a:solidFill>
            <a:prstDash val="dash"/>
            <a:bevel/>
          </a:ln>
          <a:extLst>
            <a:ext uri="{909E8E84-426E-40DD-AFC4-6F175D3DCCD1}">
              <a14:hiddenFill xmlns:a14="http://schemas.microsoft.com/office/drawing/2010/main">
                <a:noFill/>
              </a14:hiddenFill>
            </a:ext>
          </a:extLst>
        </p:spPr>
        <p:txBody>
          <a:bodyPr lIns="64859" tIns="32429" rIns="64859" bIns="32429"/>
          <a:lstStyle/>
          <a:p>
            <a:pPr defTabSz="648176" fontAlgn="base">
              <a:spcBef>
                <a:spcPct val="0"/>
              </a:spcBef>
              <a:spcAft>
                <a:spcPct val="0"/>
              </a:spcAft>
            </a:pPr>
            <a:endParaRPr lang="zh-CN" altLang="en-US" sz="1400" dirty="0">
              <a:solidFill>
                <a:srgbClr val="003466"/>
              </a:solidFill>
              <a:latin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023318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fill="hold"/>
                                        <p:tgtEl>
                                          <p:spTgt spid="38"/>
                                        </p:tgtEl>
                                        <p:attrNameLst>
                                          <p:attrName>ppt_x</p:attrName>
                                        </p:attrNameLst>
                                      </p:cBhvr>
                                      <p:tavLst>
                                        <p:tav tm="0">
                                          <p:val>
                                            <p:strVal val="0-#ppt_w/2"/>
                                          </p:val>
                                        </p:tav>
                                        <p:tav tm="100000">
                                          <p:val>
                                            <p:strVal val="#ppt_x"/>
                                          </p:val>
                                        </p:tav>
                                      </p:tavLst>
                                    </p:anim>
                                    <p:anim calcmode="lin" valueType="num">
                                      <p:cBhvr additive="base">
                                        <p:cTn id="21" dur="500" fill="hold"/>
                                        <p:tgtEl>
                                          <p:spTgt spid="3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randombar(horizontal)">
                                      <p:cBhvr>
                                        <p:cTn id="25" dur="500"/>
                                        <p:tgtEl>
                                          <p:spTgt spid="32"/>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p:tgtEl>
                                          <p:spTgt spid="34"/>
                                        </p:tgtEl>
                                        <p:attrNameLst>
                                          <p:attrName>ppt_x</p:attrName>
                                        </p:attrNameLst>
                                      </p:cBhvr>
                                      <p:tavLst>
                                        <p:tav tm="0">
                                          <p:val>
                                            <p:strVal val="#ppt_x-#ppt_w*1.125000"/>
                                          </p:val>
                                        </p:tav>
                                        <p:tav tm="100000">
                                          <p:val>
                                            <p:strVal val="#ppt_x"/>
                                          </p:val>
                                        </p:tav>
                                      </p:tavLst>
                                    </p:anim>
                                    <p:animEffect transition="in" filter="wipe(right)">
                                      <p:cBhvr>
                                        <p:cTn id="30" dur="500"/>
                                        <p:tgtEl>
                                          <p:spTgt spid="34"/>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p:tgtEl>
                                          <p:spTgt spid="35"/>
                                        </p:tgtEl>
                                        <p:attrNameLst>
                                          <p:attrName>ppt_x</p:attrName>
                                        </p:attrNameLst>
                                      </p:cBhvr>
                                      <p:tavLst>
                                        <p:tav tm="0">
                                          <p:val>
                                            <p:strVal val="#ppt_x-#ppt_w*1.125000"/>
                                          </p:val>
                                        </p:tav>
                                        <p:tav tm="100000">
                                          <p:val>
                                            <p:strVal val="#ppt_x"/>
                                          </p:val>
                                        </p:tav>
                                      </p:tavLst>
                                    </p:anim>
                                    <p:animEffect transition="in" filter="wipe(right)">
                                      <p:cBhvr>
                                        <p:cTn id="35" dur="500"/>
                                        <p:tgtEl>
                                          <p:spTgt spid="35"/>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right)">
                                      <p:cBhvr>
                                        <p:cTn id="40" dur="500"/>
                                        <p:tgtEl>
                                          <p:spTgt spid="36"/>
                                        </p:tgtEl>
                                      </p:cBhvr>
                                    </p:animEffect>
                                  </p:childTnLst>
                                </p:cTn>
                              </p:par>
                            </p:childTnLst>
                          </p:cTn>
                        </p:par>
                        <p:par>
                          <p:cTn id="41" fill="hold">
                            <p:stCondLst>
                              <p:cond delay="4000"/>
                            </p:stCondLst>
                            <p:childTnLst>
                              <p:par>
                                <p:cTn id="42" presetID="1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right)">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32" grpId="0"/>
      <p:bldP spid="33" grpId="0"/>
      <p:bldP spid="34" grpId="0"/>
      <p:bldP spid="35" grpId="0"/>
      <p:bldP spid="36" grpId="0"/>
      <p:bldP spid="37" grpId="0"/>
      <p:bldP spid="3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a16="http://schemas.microsoft.com/office/drawing/2014/main" id="{9A654F86-05F4-474E-9E68-B0AAE93B66DA}"/>
              </a:ext>
            </a:extLst>
          </p:cNvPr>
          <p:cNvSpPr/>
          <p:nvPr/>
        </p:nvSpPr>
        <p:spPr>
          <a:xfrm>
            <a:off x="3828115" y="3789402"/>
            <a:ext cx="1258490" cy="45495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5" name="圆角矩形 34">
            <a:extLst>
              <a:ext uri="{FF2B5EF4-FFF2-40B4-BE49-F238E27FC236}">
                <a16:creationId xmlns:a16="http://schemas.microsoft.com/office/drawing/2014/main" id="{88044BA6-A1AF-4F6B-B66F-438488AEE20D}"/>
              </a:ext>
            </a:extLst>
          </p:cNvPr>
          <p:cNvSpPr/>
          <p:nvPr/>
        </p:nvSpPr>
        <p:spPr>
          <a:xfrm>
            <a:off x="4418664" y="1430045"/>
            <a:ext cx="80963" cy="2585645"/>
          </a:xfrm>
          <a:prstGeom prst="roundRect">
            <a:avLst>
              <a:gd name="adj" fmla="val 50000"/>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6" name="五边形 35">
            <a:extLst>
              <a:ext uri="{FF2B5EF4-FFF2-40B4-BE49-F238E27FC236}">
                <a16:creationId xmlns:a16="http://schemas.microsoft.com/office/drawing/2014/main" id="{BCB7667D-5D98-4851-BC00-6B3A8106AB04}"/>
              </a:ext>
            </a:extLst>
          </p:cNvPr>
          <p:cNvSpPr/>
          <p:nvPr/>
        </p:nvSpPr>
        <p:spPr>
          <a:xfrm rot="201853">
            <a:off x="4251977" y="1658715"/>
            <a:ext cx="989409" cy="302512"/>
          </a:xfrm>
          <a:prstGeom prst="homePlate">
            <a:avLst/>
          </a:prstGeom>
          <a:solidFill>
            <a:schemeClr val="accent4"/>
          </a:solidFill>
          <a:ln>
            <a:noFill/>
          </a:ln>
          <a:effectLst>
            <a:outerShdw dist="38100" dir="3000000" algn="tl" rotWithShape="0">
              <a:schemeClr val="accent4">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输入标题</a:t>
            </a:r>
          </a:p>
        </p:txBody>
      </p:sp>
      <p:sp>
        <p:nvSpPr>
          <p:cNvPr id="7" name="文本框 7">
            <a:extLst>
              <a:ext uri="{FF2B5EF4-FFF2-40B4-BE49-F238E27FC236}">
                <a16:creationId xmlns:a16="http://schemas.microsoft.com/office/drawing/2014/main" id="{42DE913C-2417-421B-8F65-400E57942BA1}"/>
              </a:ext>
            </a:extLst>
          </p:cNvPr>
          <p:cNvSpPr txBox="1">
            <a:spLocks noChangeArrowheads="1"/>
          </p:cNvSpPr>
          <p:nvPr/>
        </p:nvSpPr>
        <p:spPr bwMode="auto">
          <a:xfrm rot="201853">
            <a:off x="5547706" y="1656599"/>
            <a:ext cx="1858721" cy="60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en-US" altLang="zh-CN" sz="1100" dirty="0">
                <a:solidFill>
                  <a:srgbClr val="4E4E4E"/>
                </a:solidFill>
                <a:latin typeface="宋体" panose="02010600030101010101" pitchFamily="2" charset="-122"/>
              </a:rPr>
              <a:t>zero</a:t>
            </a:r>
            <a:r>
              <a:rPr lang="zh-CN" altLang="en-US" sz="1100" dirty="0">
                <a:solidFill>
                  <a:srgbClr val="4E4E4E"/>
                </a:solidFill>
                <a:latin typeface="宋体" panose="02010600030101010101" pitchFamily="2" charset="-122"/>
              </a:rPr>
              <a:t>极简主义设计，极致简约风潮流所向，通用设计，完美兼容。</a:t>
            </a:r>
            <a:endParaRPr lang="en-US" altLang="zh-CN" sz="1100" kern="0" dirty="0">
              <a:solidFill>
                <a:schemeClr val="tx1">
                  <a:lumMod val="50000"/>
                  <a:lumOff val="50000"/>
                </a:schemeClr>
              </a:solidFill>
              <a:latin typeface="宋体" panose="02010600030101010101" pitchFamily="2" charset="-122"/>
              <a:cs typeface="Arial" pitchFamily="34" charset="0"/>
            </a:endParaRPr>
          </a:p>
        </p:txBody>
      </p:sp>
      <p:sp>
        <p:nvSpPr>
          <p:cNvPr id="8" name="五边形 37">
            <a:extLst>
              <a:ext uri="{FF2B5EF4-FFF2-40B4-BE49-F238E27FC236}">
                <a16:creationId xmlns:a16="http://schemas.microsoft.com/office/drawing/2014/main" id="{5019684D-CCDD-449B-9BC7-BCD1A6925481}"/>
              </a:ext>
            </a:extLst>
          </p:cNvPr>
          <p:cNvSpPr/>
          <p:nvPr/>
        </p:nvSpPr>
        <p:spPr>
          <a:xfrm rot="21347357" flipH="1">
            <a:off x="3668570" y="2174416"/>
            <a:ext cx="989409" cy="302512"/>
          </a:xfrm>
          <a:prstGeom prst="homePlate">
            <a:avLst/>
          </a:prstGeom>
          <a:solidFill>
            <a:schemeClr val="accent1"/>
          </a:solidFill>
          <a:ln>
            <a:noFill/>
          </a:ln>
          <a:effectLst>
            <a:outerShdw dist="38100" dir="7800000" algn="tl" rotWithShape="0">
              <a:schemeClr val="accent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输入标题</a:t>
            </a:r>
          </a:p>
        </p:txBody>
      </p:sp>
      <p:sp>
        <p:nvSpPr>
          <p:cNvPr id="9" name="文本框 12">
            <a:extLst>
              <a:ext uri="{FF2B5EF4-FFF2-40B4-BE49-F238E27FC236}">
                <a16:creationId xmlns:a16="http://schemas.microsoft.com/office/drawing/2014/main" id="{63BB8EAC-3EB1-4403-9BB0-CC2E9BBFFC63}"/>
              </a:ext>
            </a:extLst>
          </p:cNvPr>
          <p:cNvSpPr txBox="1">
            <a:spLocks noChangeArrowheads="1"/>
          </p:cNvSpPr>
          <p:nvPr/>
        </p:nvSpPr>
        <p:spPr bwMode="auto">
          <a:xfrm rot="21347357" flipH="1">
            <a:off x="1696325" y="2156238"/>
            <a:ext cx="1864850" cy="60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en-US" altLang="zh-CN" sz="1100" dirty="0">
                <a:solidFill>
                  <a:srgbClr val="4E4E4E"/>
                </a:solidFill>
                <a:latin typeface="宋体" panose="02010600030101010101" pitchFamily="2" charset="-122"/>
              </a:rPr>
              <a:t>zero</a:t>
            </a:r>
            <a:r>
              <a:rPr lang="zh-CN" altLang="en-US" sz="1100" dirty="0">
                <a:solidFill>
                  <a:srgbClr val="4E4E4E"/>
                </a:solidFill>
                <a:latin typeface="宋体" panose="02010600030101010101" pitchFamily="2" charset="-122"/>
              </a:rPr>
              <a:t>极简主义设计，极致简约风潮流所向，通用设计，完美兼容。</a:t>
            </a:r>
            <a:endParaRPr lang="en-US" altLang="zh-CN" sz="1100" kern="0" dirty="0">
              <a:solidFill>
                <a:schemeClr val="tx1">
                  <a:lumMod val="50000"/>
                  <a:lumOff val="50000"/>
                </a:schemeClr>
              </a:solidFill>
              <a:latin typeface="宋体" panose="02010600030101010101" pitchFamily="2" charset="-122"/>
              <a:cs typeface="Arial" pitchFamily="34" charset="0"/>
            </a:endParaRPr>
          </a:p>
        </p:txBody>
      </p:sp>
      <p:sp>
        <p:nvSpPr>
          <p:cNvPr id="10" name="五边形 39">
            <a:extLst>
              <a:ext uri="{FF2B5EF4-FFF2-40B4-BE49-F238E27FC236}">
                <a16:creationId xmlns:a16="http://schemas.microsoft.com/office/drawing/2014/main" id="{C7E63E26-55C4-4EC1-905C-A69CB7F23215}"/>
              </a:ext>
            </a:extLst>
          </p:cNvPr>
          <p:cNvSpPr/>
          <p:nvPr/>
        </p:nvSpPr>
        <p:spPr>
          <a:xfrm rot="201853">
            <a:off x="4251977" y="2746092"/>
            <a:ext cx="989409" cy="302512"/>
          </a:xfrm>
          <a:prstGeom prst="homePlate">
            <a:avLst/>
          </a:prstGeom>
          <a:solidFill>
            <a:schemeClr val="accent3"/>
          </a:solidFill>
          <a:ln>
            <a:noFill/>
          </a:ln>
          <a:effectLst>
            <a:outerShdw dist="38100" dir="3000000" algn="tl"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输入标题</a:t>
            </a:r>
          </a:p>
        </p:txBody>
      </p:sp>
      <p:sp>
        <p:nvSpPr>
          <p:cNvPr id="11" name="文本框 15">
            <a:extLst>
              <a:ext uri="{FF2B5EF4-FFF2-40B4-BE49-F238E27FC236}">
                <a16:creationId xmlns:a16="http://schemas.microsoft.com/office/drawing/2014/main" id="{5B3276FB-BFEF-4C02-A5D9-565EB8ABC1DB}"/>
              </a:ext>
            </a:extLst>
          </p:cNvPr>
          <p:cNvSpPr txBox="1">
            <a:spLocks noChangeArrowheads="1"/>
          </p:cNvSpPr>
          <p:nvPr/>
        </p:nvSpPr>
        <p:spPr bwMode="auto">
          <a:xfrm rot="201853">
            <a:off x="5547706" y="2743975"/>
            <a:ext cx="1858721" cy="60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en-US" altLang="zh-CN" sz="1100" dirty="0">
                <a:solidFill>
                  <a:srgbClr val="4E4E4E"/>
                </a:solidFill>
                <a:latin typeface="宋体" panose="02010600030101010101" pitchFamily="2" charset="-122"/>
              </a:rPr>
              <a:t>zero</a:t>
            </a:r>
            <a:r>
              <a:rPr lang="zh-CN" altLang="en-US" sz="1100" dirty="0">
                <a:solidFill>
                  <a:srgbClr val="4E4E4E"/>
                </a:solidFill>
                <a:latin typeface="宋体" panose="02010600030101010101" pitchFamily="2" charset="-122"/>
              </a:rPr>
              <a:t>极简主义设计，极致简约风潮流所向，通用设计，完美兼容。</a:t>
            </a:r>
            <a:endParaRPr lang="en-US" altLang="zh-CN" sz="1100" kern="0" dirty="0">
              <a:solidFill>
                <a:schemeClr val="tx1">
                  <a:lumMod val="50000"/>
                  <a:lumOff val="50000"/>
                </a:schemeClr>
              </a:solidFill>
              <a:latin typeface="宋体" panose="02010600030101010101" pitchFamily="2" charset="-122"/>
              <a:cs typeface="Arial" pitchFamily="34" charset="0"/>
            </a:endParaRPr>
          </a:p>
        </p:txBody>
      </p:sp>
      <p:sp>
        <p:nvSpPr>
          <p:cNvPr id="12" name="五边形 41">
            <a:extLst>
              <a:ext uri="{FF2B5EF4-FFF2-40B4-BE49-F238E27FC236}">
                <a16:creationId xmlns:a16="http://schemas.microsoft.com/office/drawing/2014/main" id="{DC1FDE61-26FB-4C1B-8F4E-234D08508782}"/>
              </a:ext>
            </a:extLst>
          </p:cNvPr>
          <p:cNvSpPr/>
          <p:nvPr/>
        </p:nvSpPr>
        <p:spPr>
          <a:xfrm rot="21347357" flipH="1">
            <a:off x="3668570" y="3272511"/>
            <a:ext cx="989409" cy="302512"/>
          </a:xfrm>
          <a:prstGeom prst="homePlate">
            <a:avLst/>
          </a:prstGeom>
          <a:solidFill>
            <a:schemeClr val="accent2"/>
          </a:solidFill>
          <a:ln>
            <a:noFill/>
          </a:ln>
          <a:effectLst>
            <a:outerShdw dist="38100" dir="7800000" algn="tl" rotWithShape="0">
              <a:schemeClr val="accent2">
                <a:lumMod val="60000"/>
                <a:lumOff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200" dirty="0">
                <a:solidFill>
                  <a:srgbClr val="FFFFFF"/>
                </a:solidFill>
                <a:latin typeface="微软雅黑" panose="020B0503020204020204" pitchFamily="34" charset="-122"/>
                <a:ea typeface="微软雅黑" panose="020B0503020204020204" pitchFamily="34" charset="-122"/>
              </a:rPr>
              <a:t>输入标题</a:t>
            </a:r>
          </a:p>
        </p:txBody>
      </p:sp>
      <p:sp>
        <p:nvSpPr>
          <p:cNvPr id="13" name="文本框 18">
            <a:extLst>
              <a:ext uri="{FF2B5EF4-FFF2-40B4-BE49-F238E27FC236}">
                <a16:creationId xmlns:a16="http://schemas.microsoft.com/office/drawing/2014/main" id="{8F27A2D0-4059-4591-BCBA-EDD1D6677896}"/>
              </a:ext>
            </a:extLst>
          </p:cNvPr>
          <p:cNvSpPr txBox="1">
            <a:spLocks noChangeArrowheads="1"/>
          </p:cNvSpPr>
          <p:nvPr/>
        </p:nvSpPr>
        <p:spPr bwMode="auto">
          <a:xfrm rot="21347357" flipH="1">
            <a:off x="1675256" y="3255107"/>
            <a:ext cx="1885947" cy="60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en-US" altLang="zh-CN" sz="1100" dirty="0">
                <a:solidFill>
                  <a:srgbClr val="4E4E4E"/>
                </a:solidFill>
                <a:latin typeface="宋体" panose="02010600030101010101" pitchFamily="2" charset="-122"/>
              </a:rPr>
              <a:t>zero</a:t>
            </a:r>
            <a:r>
              <a:rPr lang="zh-CN" altLang="en-US" sz="1100" dirty="0">
                <a:solidFill>
                  <a:srgbClr val="4E4E4E"/>
                </a:solidFill>
                <a:latin typeface="宋体" panose="02010600030101010101" pitchFamily="2" charset="-122"/>
              </a:rPr>
              <a:t>极简主义设计，极致简约风潮流所向，通用设计，完美兼容。</a:t>
            </a:r>
            <a:endParaRPr lang="en-US" altLang="zh-CN" sz="1100" kern="0" dirty="0">
              <a:solidFill>
                <a:schemeClr val="tx1">
                  <a:lumMod val="50000"/>
                  <a:lumOff val="50000"/>
                </a:schemeClr>
              </a:solidFill>
              <a:latin typeface="宋体" panose="02010600030101010101" pitchFamily="2" charset="-122"/>
              <a:cs typeface="Arial" pitchFamily="34" charset="0"/>
            </a:endParaRPr>
          </a:p>
        </p:txBody>
      </p:sp>
    </p:spTree>
    <p:extLst>
      <p:ext uri="{BB962C8B-B14F-4D97-AF65-F5344CB8AC3E}">
        <p14:creationId xmlns:p14="http://schemas.microsoft.com/office/powerpoint/2010/main" val="2520859513"/>
      </p:ext>
    </p:extLst>
  </p:cSld>
  <p:clrMapOvr>
    <a:masterClrMapping/>
  </p:clrMapOvr>
  <p:transition spd="slow" advClick="0" advTm="0">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482600" y="1535293"/>
            <a:ext cx="4392613" cy="471874"/>
          </a:xfrm>
          <a:prstGeom prst="rect">
            <a:avLst/>
          </a:prstGeom>
          <a:noFill/>
        </p:spPr>
        <p:txBody>
          <a:bodyPr lIns="86378" tIns="43189" rIns="86378" bIns="43189">
            <a:spAutoFit/>
          </a:bodyPr>
          <a:lstStyle/>
          <a:p>
            <a:pPr>
              <a:lnSpc>
                <a:spcPct val="125000"/>
              </a:lnSpc>
              <a:defRPr/>
            </a:pPr>
            <a:r>
              <a:rPr lang="zh-CN" altLang="en-US" sz="1000" dirty="0">
                <a:solidFill>
                  <a:schemeClr val="tx1">
                    <a:lumMod val="65000"/>
                    <a:lumOff val="35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29" name="TextBox 6"/>
          <p:cNvSpPr txBox="1"/>
          <p:nvPr/>
        </p:nvSpPr>
        <p:spPr>
          <a:xfrm>
            <a:off x="482600" y="2714600"/>
            <a:ext cx="4103689" cy="318013"/>
          </a:xfrm>
          <a:prstGeom prst="rect">
            <a:avLst/>
          </a:prstGeom>
          <a:noFill/>
        </p:spPr>
        <p:txBody>
          <a:bodyPr lIns="86378" tIns="43189" rIns="86378" bIns="43189">
            <a:spAutoFit/>
          </a:bodyPr>
          <a:lstStyle/>
          <a:p>
            <a:pPr>
              <a:lnSpc>
                <a:spcPct val="150000"/>
              </a:lnSpc>
              <a:defRPr/>
            </a:pPr>
            <a:r>
              <a:rPr lang="zh-CN" altLang="en-US" sz="1000" dirty="0">
                <a:solidFill>
                  <a:schemeClr val="tx1">
                    <a:lumMod val="65000"/>
                    <a:lumOff val="35000"/>
                  </a:schemeClr>
                </a:solidFill>
                <a:latin typeface="Calibri"/>
                <a:ea typeface="微软雅黑"/>
              </a:rPr>
              <a:t>添加文本说明内容添加文本说明内容添加文本</a:t>
            </a:r>
          </a:p>
        </p:txBody>
      </p:sp>
      <p:sp>
        <p:nvSpPr>
          <p:cNvPr id="30" name="对角圆角矩形 29"/>
          <p:cNvSpPr/>
          <p:nvPr/>
        </p:nvSpPr>
        <p:spPr>
          <a:xfrm>
            <a:off x="554039" y="1209912"/>
            <a:ext cx="1425576" cy="344428"/>
          </a:xfrm>
          <a:prstGeom prst="round2DiagRect">
            <a:avLst>
              <a:gd name="adj1" fmla="val 3020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378" tIns="43189" rIns="86378" bIns="43189" anchor="ctr"/>
          <a:lstStyle/>
          <a:p>
            <a:pPr algn="ctr">
              <a:defRPr/>
            </a:pPr>
            <a:r>
              <a:rPr lang="zh-CN" altLang="en-US" b="1" dirty="0">
                <a:solidFill>
                  <a:schemeClr val="bg1"/>
                </a:solidFill>
                <a:latin typeface="微软雅黑" pitchFamily="34" charset="-122"/>
                <a:ea typeface="微软雅黑" pitchFamily="34" charset="-122"/>
              </a:rPr>
              <a:t>标题一</a:t>
            </a:r>
          </a:p>
        </p:txBody>
      </p:sp>
      <p:sp>
        <p:nvSpPr>
          <p:cNvPr id="31" name="对角圆角矩形 30"/>
          <p:cNvSpPr/>
          <p:nvPr/>
        </p:nvSpPr>
        <p:spPr>
          <a:xfrm>
            <a:off x="554039" y="2411441"/>
            <a:ext cx="1425576" cy="342840"/>
          </a:xfrm>
          <a:prstGeom prst="round2DiagRect">
            <a:avLst>
              <a:gd name="adj1" fmla="val 3020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378" tIns="43189" rIns="86378" bIns="43189" anchor="ctr"/>
          <a:lstStyle/>
          <a:p>
            <a:pPr algn="ctr">
              <a:defRPr/>
            </a:pPr>
            <a:r>
              <a:rPr lang="zh-CN" altLang="en-US" b="1" dirty="0">
                <a:solidFill>
                  <a:schemeClr val="bg1"/>
                </a:solidFill>
                <a:latin typeface="微软雅黑" pitchFamily="34" charset="-122"/>
                <a:ea typeface="微软雅黑" pitchFamily="34" charset="-122"/>
              </a:rPr>
              <a:t>标题二</a:t>
            </a:r>
          </a:p>
        </p:txBody>
      </p:sp>
      <p:sp>
        <p:nvSpPr>
          <p:cNvPr id="32" name="对角圆角矩形 31"/>
          <p:cNvSpPr/>
          <p:nvPr/>
        </p:nvSpPr>
        <p:spPr>
          <a:xfrm>
            <a:off x="554039" y="3152675"/>
            <a:ext cx="1425576" cy="342840"/>
          </a:xfrm>
          <a:prstGeom prst="round2DiagRect">
            <a:avLst>
              <a:gd name="adj1" fmla="val 30205"/>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378" tIns="43189" rIns="86378" bIns="43189" anchor="ctr"/>
          <a:lstStyle/>
          <a:p>
            <a:pPr algn="ctr">
              <a:defRPr/>
            </a:pPr>
            <a:r>
              <a:rPr lang="zh-CN" altLang="en-US" b="1" dirty="0">
                <a:solidFill>
                  <a:schemeClr val="bg1"/>
                </a:solidFill>
                <a:latin typeface="微软雅黑" pitchFamily="34" charset="-122"/>
                <a:ea typeface="微软雅黑" pitchFamily="34" charset="-122"/>
              </a:rPr>
              <a:t>标题三</a:t>
            </a:r>
          </a:p>
        </p:txBody>
      </p:sp>
      <p:sp>
        <p:nvSpPr>
          <p:cNvPr id="33" name="TextBox 6"/>
          <p:cNvSpPr txBox="1"/>
          <p:nvPr/>
        </p:nvSpPr>
        <p:spPr>
          <a:xfrm>
            <a:off x="482600" y="3485991"/>
            <a:ext cx="4392613" cy="471874"/>
          </a:xfrm>
          <a:prstGeom prst="rect">
            <a:avLst/>
          </a:prstGeom>
          <a:noFill/>
        </p:spPr>
        <p:txBody>
          <a:bodyPr lIns="86378" tIns="43189" rIns="86378" bIns="43189">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sz="1000" dirty="0">
                <a:solidFill>
                  <a:schemeClr val="tx1">
                    <a:lumMod val="65000"/>
                    <a:lumOff val="35000"/>
                  </a:schemeClr>
                </a:solidFill>
              </a:rPr>
              <a:t>添加文本说明内容添加文本说明内容添加文本说明内容添加文本说明内容添加内容</a:t>
            </a:r>
          </a:p>
        </p:txBody>
      </p:sp>
      <p:pic>
        <p:nvPicPr>
          <p:cNvPr id="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64580" y="1655206"/>
            <a:ext cx="2327365" cy="15520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5777827" y="1914699"/>
            <a:ext cx="2888944" cy="19265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854817">
            <a:off x="5422938" y="2689635"/>
            <a:ext cx="2185253" cy="16403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35375219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34"/>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34"/>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49" presetClass="entr" presetSubtype="0" decel="10000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childTnLst>
                          </p:cTn>
                        </p:par>
                        <p:par>
                          <p:cTn id="46" fill="hold">
                            <p:stCondLst>
                              <p:cond delay="6500"/>
                            </p:stCondLst>
                            <p:childTnLst>
                              <p:par>
                                <p:cTn id="47" presetID="6" presetClass="emph" presetSubtype="0" fill="hold" nodeType="afterEffect">
                                  <p:stCondLst>
                                    <p:cond delay="0"/>
                                  </p:stCondLst>
                                  <p:childTnLst>
                                    <p:animScale>
                                      <p:cBhvr>
                                        <p:cTn id="48" dur="2000" fill="hold"/>
                                        <p:tgtEl>
                                          <p:spTgt spid="35"/>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35"/>
                                        </p:tgtEl>
                                        <p:attrNameLst>
                                          <p:attrName>ppt_x</p:attrName>
                                          <p:attrName>ppt_y</p:attrName>
                                        </p:attrNameLst>
                                      </p:cBhvr>
                                      <p:rCtr x="-313" y="-8028"/>
                                    </p:animMotion>
                                  </p:childTnLst>
                                </p:cTn>
                              </p:par>
                            </p:childTnLst>
                          </p:cTn>
                        </p:par>
                        <p:par>
                          <p:cTn id="51" fill="hold">
                            <p:stCondLst>
                              <p:cond delay="850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9750"/>
                            </p:stCondLst>
                            <p:childTnLst>
                              <p:par>
                                <p:cTn id="63" presetID="49" presetClass="entr" presetSubtype="0" decel="10000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animBg="1"/>
      <p:bldP spid="32" grpId="0"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3" name="文本框 22"/>
          <p:cNvSpPr>
            <a:spLocks noChangeArrowheads="1"/>
          </p:cNvSpPr>
          <p:nvPr/>
        </p:nvSpPr>
        <p:spPr bwMode="auto">
          <a:xfrm>
            <a:off x="1428490" y="3396711"/>
            <a:ext cx="1292662" cy="11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sp>
        <p:nvSpPr>
          <p:cNvPr id="6164" name="文本框 23"/>
          <p:cNvSpPr>
            <a:spLocks noChangeArrowheads="1"/>
          </p:cNvSpPr>
          <p:nvPr/>
        </p:nvSpPr>
        <p:spPr bwMode="auto">
          <a:xfrm>
            <a:off x="2775087" y="3396711"/>
            <a:ext cx="1292662" cy="111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sp>
        <p:nvSpPr>
          <p:cNvPr id="6165" name="文本框 24"/>
          <p:cNvSpPr>
            <a:spLocks noChangeArrowheads="1"/>
          </p:cNvSpPr>
          <p:nvPr/>
        </p:nvSpPr>
        <p:spPr bwMode="auto">
          <a:xfrm>
            <a:off x="4134029" y="3396711"/>
            <a:ext cx="1292662" cy="11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sp>
        <p:nvSpPr>
          <p:cNvPr id="6166" name="文本框 25"/>
          <p:cNvSpPr>
            <a:spLocks noChangeArrowheads="1"/>
          </p:cNvSpPr>
          <p:nvPr/>
        </p:nvSpPr>
        <p:spPr bwMode="auto">
          <a:xfrm>
            <a:off x="6585087" y="3396711"/>
            <a:ext cx="1292662" cy="11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just"/>
            <a:r>
              <a:rPr lang="zh-CN" altLang="en-US" sz="1200" spc="75" dirty="0">
                <a:solidFill>
                  <a:schemeClr val="tx1">
                    <a:lumMod val="50000"/>
                    <a:lumOff val="50000"/>
                  </a:schemeClr>
                </a:solidFill>
                <a:latin typeface="微软雅黑"/>
                <a:ea typeface="微软雅黑"/>
                <a:cs typeface="Lato Light" charset="0"/>
                <a:sym typeface="Lato Light" charset="0"/>
              </a:rPr>
              <a:t>输入标题名称</a:t>
            </a:r>
            <a:endParaRPr lang="en-US" altLang="zh-CN" sz="1200" spc="75" dirty="0">
              <a:solidFill>
                <a:schemeClr val="tx1">
                  <a:lumMod val="50000"/>
                  <a:lumOff val="50000"/>
                </a:schemeClr>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此处添加详细文本描</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述</a:t>
            </a:r>
            <a:r>
              <a:rPr lang="en-US" altLang="zh-CN" sz="900" dirty="0">
                <a:solidFill>
                  <a:schemeClr val="bg1">
                    <a:lumMod val="65000"/>
                  </a:schemeClr>
                </a:solidFill>
                <a:latin typeface="微软雅黑"/>
                <a:ea typeface="微软雅黑"/>
                <a:sym typeface="Gill Sans" charset="0"/>
              </a:rPr>
              <a:t> </a:t>
            </a:r>
            <a:r>
              <a:rPr lang="zh-CN" altLang="en-US" sz="900" dirty="0">
                <a:solidFill>
                  <a:schemeClr val="bg1">
                    <a:lumMod val="65000"/>
                  </a:schemeClr>
                </a:solidFill>
                <a:latin typeface="微软雅黑"/>
                <a:ea typeface="微软雅黑"/>
                <a:sym typeface="Gill Sans" charset="0"/>
              </a:rPr>
              <a:t>，建议与标题相关</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并符合整体语言风格，</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语言描述尽量简洁生</a:t>
            </a:r>
            <a:endParaRPr lang="en-US" altLang="zh-CN" sz="900" dirty="0">
              <a:solidFill>
                <a:schemeClr val="bg1">
                  <a:lumMod val="65000"/>
                </a:schemeClr>
              </a:solidFill>
              <a:latin typeface="微软雅黑"/>
              <a:ea typeface="微软雅黑"/>
              <a:sym typeface="Gill Sans" charset="0"/>
            </a:endParaRPr>
          </a:p>
          <a:p>
            <a:pPr algn="just">
              <a:lnSpc>
                <a:spcPct val="125000"/>
              </a:lnSpc>
            </a:pPr>
            <a:r>
              <a:rPr lang="zh-CN" altLang="en-US" sz="900" dirty="0">
                <a:solidFill>
                  <a:schemeClr val="bg1">
                    <a:lumMod val="65000"/>
                  </a:schemeClr>
                </a:solidFill>
                <a:latin typeface="微软雅黑"/>
                <a:ea typeface="微软雅黑"/>
                <a:sym typeface="Gill Sans" charset="0"/>
              </a:rPr>
              <a:t>动。</a:t>
            </a:r>
            <a:endParaRPr lang="en-US" altLang="zh-CN" sz="900" dirty="0">
              <a:solidFill>
                <a:schemeClr val="bg1">
                  <a:lumMod val="65000"/>
                </a:schemeClr>
              </a:solidFill>
              <a:latin typeface="微软雅黑"/>
              <a:ea typeface="微软雅黑"/>
              <a:sym typeface="Gill Sans" charset="0"/>
            </a:endParaRPr>
          </a:p>
        </p:txBody>
      </p:sp>
      <p:grpSp>
        <p:nvGrpSpPr>
          <p:cNvPr id="6" name="组合 8"/>
          <p:cNvGrpSpPr/>
          <p:nvPr/>
        </p:nvGrpSpPr>
        <p:grpSpPr>
          <a:xfrm>
            <a:off x="1362075" y="1498269"/>
            <a:ext cx="1607344" cy="1607840"/>
            <a:chOff x="1816100" y="1997075"/>
            <a:chExt cx="2143125" cy="2143125"/>
          </a:xfrm>
        </p:grpSpPr>
        <p:sp>
          <p:nvSpPr>
            <p:cNvPr id="6151" name="椭圆 10"/>
            <p:cNvSpPr>
              <a:spLocks noChangeArrowheads="1"/>
            </p:cNvSpPr>
            <p:nvPr/>
          </p:nvSpPr>
          <p:spPr bwMode="auto">
            <a:xfrm>
              <a:off x="1816100" y="1997075"/>
              <a:ext cx="2143125" cy="2143125"/>
            </a:xfrm>
            <a:prstGeom prst="ellipse">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2" name="文本框 21"/>
            <p:cNvSpPr>
              <a:spLocks noChangeArrowheads="1"/>
            </p:cNvSpPr>
            <p:nvPr/>
          </p:nvSpPr>
          <p:spPr bwMode="auto">
            <a:xfrm>
              <a:off x="2430463" y="3281362"/>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7"/>
            <p:cNvGrpSpPr/>
            <p:nvPr/>
          </p:nvGrpSpPr>
          <p:grpSpPr>
            <a:xfrm>
              <a:off x="2571750" y="2500270"/>
              <a:ext cx="488950" cy="506413"/>
              <a:chOff x="2632101" y="8053357"/>
              <a:chExt cx="488950" cy="506413"/>
            </a:xfrm>
          </p:grpSpPr>
          <p:sp>
            <p:nvSpPr>
              <p:cNvPr id="104" name="Freeform 53"/>
              <p:cNvSpPr>
                <a:spLocks noEditPoints="1"/>
              </p:cNvSpPr>
              <p:nvPr/>
            </p:nvSpPr>
            <p:spPr bwMode="auto">
              <a:xfrm>
                <a:off x="2632101" y="8053357"/>
                <a:ext cx="488950" cy="506413"/>
              </a:xfrm>
              <a:custGeom>
                <a:avLst/>
                <a:gdLst>
                  <a:gd name="T0" fmla="*/ 411 w 419"/>
                  <a:gd name="T1" fmla="*/ 353 h 434"/>
                  <a:gd name="T2" fmla="*/ 276 w 419"/>
                  <a:gd name="T3" fmla="*/ 143 h 434"/>
                  <a:gd name="T4" fmla="*/ 277 w 419"/>
                  <a:gd name="T5" fmla="*/ 56 h 434"/>
                  <a:gd name="T6" fmla="*/ 304 w 419"/>
                  <a:gd name="T7" fmla="*/ 56 h 434"/>
                  <a:gd name="T8" fmla="*/ 304 w 419"/>
                  <a:gd name="T9" fmla="*/ 0 h 434"/>
                  <a:gd name="T10" fmla="*/ 115 w 419"/>
                  <a:gd name="T11" fmla="*/ 0 h 434"/>
                  <a:gd name="T12" fmla="*/ 115 w 419"/>
                  <a:gd name="T13" fmla="*/ 56 h 434"/>
                  <a:gd name="T14" fmla="*/ 141 w 419"/>
                  <a:gd name="T15" fmla="*/ 56 h 434"/>
                  <a:gd name="T16" fmla="*/ 141 w 419"/>
                  <a:gd name="T17" fmla="*/ 147 h 434"/>
                  <a:gd name="T18" fmla="*/ 8 w 419"/>
                  <a:gd name="T19" fmla="*/ 353 h 434"/>
                  <a:gd name="T20" fmla="*/ 8 w 419"/>
                  <a:gd name="T21" fmla="*/ 354 h 434"/>
                  <a:gd name="T22" fmla="*/ 0 w 419"/>
                  <a:gd name="T23" fmla="*/ 383 h 434"/>
                  <a:gd name="T24" fmla="*/ 43 w 419"/>
                  <a:gd name="T25" fmla="*/ 434 h 434"/>
                  <a:gd name="T26" fmla="*/ 376 w 419"/>
                  <a:gd name="T27" fmla="*/ 434 h 434"/>
                  <a:gd name="T28" fmla="*/ 419 w 419"/>
                  <a:gd name="T29" fmla="*/ 383 h 434"/>
                  <a:gd name="T30" fmla="*/ 411 w 419"/>
                  <a:gd name="T31" fmla="*/ 353 h 434"/>
                  <a:gd name="T32" fmla="*/ 376 w 419"/>
                  <a:gd name="T33" fmla="*/ 421 h 434"/>
                  <a:gd name="T34" fmla="*/ 43 w 419"/>
                  <a:gd name="T35" fmla="*/ 421 h 434"/>
                  <a:gd name="T36" fmla="*/ 13 w 419"/>
                  <a:gd name="T37" fmla="*/ 383 h 434"/>
                  <a:gd name="T38" fmla="*/ 19 w 419"/>
                  <a:gd name="T39" fmla="*/ 360 h 434"/>
                  <a:gd name="T40" fmla="*/ 19 w 419"/>
                  <a:gd name="T41" fmla="*/ 359 h 434"/>
                  <a:gd name="T42" fmla="*/ 153 w 419"/>
                  <a:gd name="T43" fmla="*/ 151 h 434"/>
                  <a:gd name="T44" fmla="*/ 153 w 419"/>
                  <a:gd name="T45" fmla="*/ 57 h 434"/>
                  <a:gd name="T46" fmla="*/ 264 w 419"/>
                  <a:gd name="T47" fmla="*/ 57 h 434"/>
                  <a:gd name="T48" fmla="*/ 263 w 419"/>
                  <a:gd name="T49" fmla="*/ 146 h 434"/>
                  <a:gd name="T50" fmla="*/ 398 w 419"/>
                  <a:gd name="T51" fmla="*/ 357 h 434"/>
                  <a:gd name="T52" fmla="*/ 400 w 419"/>
                  <a:gd name="T53" fmla="*/ 359 h 434"/>
                  <a:gd name="T54" fmla="*/ 406 w 419"/>
                  <a:gd name="T55" fmla="*/ 383 h 434"/>
                  <a:gd name="T56" fmla="*/ 376 w 419"/>
                  <a:gd name="T57" fmla="*/ 42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9" h="434">
                    <a:moveTo>
                      <a:pt x="411" y="353"/>
                    </a:moveTo>
                    <a:cubicBezTo>
                      <a:pt x="276" y="143"/>
                      <a:pt x="276" y="143"/>
                      <a:pt x="276" y="143"/>
                    </a:cubicBezTo>
                    <a:cubicBezTo>
                      <a:pt x="277" y="56"/>
                      <a:pt x="277" y="56"/>
                      <a:pt x="277" y="56"/>
                    </a:cubicBezTo>
                    <a:cubicBezTo>
                      <a:pt x="304" y="56"/>
                      <a:pt x="304" y="56"/>
                      <a:pt x="304" y="56"/>
                    </a:cubicBezTo>
                    <a:cubicBezTo>
                      <a:pt x="304" y="0"/>
                      <a:pt x="304" y="0"/>
                      <a:pt x="304" y="0"/>
                    </a:cubicBezTo>
                    <a:cubicBezTo>
                      <a:pt x="115" y="0"/>
                      <a:pt x="115" y="0"/>
                      <a:pt x="115" y="0"/>
                    </a:cubicBezTo>
                    <a:cubicBezTo>
                      <a:pt x="115" y="56"/>
                      <a:pt x="115" y="56"/>
                      <a:pt x="115" y="56"/>
                    </a:cubicBezTo>
                    <a:cubicBezTo>
                      <a:pt x="141" y="56"/>
                      <a:pt x="141" y="56"/>
                      <a:pt x="141" y="56"/>
                    </a:cubicBezTo>
                    <a:cubicBezTo>
                      <a:pt x="141" y="147"/>
                      <a:pt x="141" y="147"/>
                      <a:pt x="141" y="147"/>
                    </a:cubicBezTo>
                    <a:cubicBezTo>
                      <a:pt x="8" y="353"/>
                      <a:pt x="8" y="353"/>
                      <a:pt x="8" y="353"/>
                    </a:cubicBezTo>
                    <a:cubicBezTo>
                      <a:pt x="8" y="354"/>
                      <a:pt x="8" y="354"/>
                      <a:pt x="8" y="354"/>
                    </a:cubicBezTo>
                    <a:cubicBezTo>
                      <a:pt x="2" y="364"/>
                      <a:pt x="0" y="372"/>
                      <a:pt x="0" y="383"/>
                    </a:cubicBezTo>
                    <a:cubicBezTo>
                      <a:pt x="0" y="411"/>
                      <a:pt x="19" y="434"/>
                      <a:pt x="43" y="434"/>
                    </a:cubicBezTo>
                    <a:cubicBezTo>
                      <a:pt x="376" y="434"/>
                      <a:pt x="376" y="434"/>
                      <a:pt x="376" y="434"/>
                    </a:cubicBezTo>
                    <a:cubicBezTo>
                      <a:pt x="400" y="434"/>
                      <a:pt x="419" y="411"/>
                      <a:pt x="419" y="383"/>
                    </a:cubicBezTo>
                    <a:cubicBezTo>
                      <a:pt x="419" y="372"/>
                      <a:pt x="416" y="362"/>
                      <a:pt x="411" y="353"/>
                    </a:cubicBezTo>
                    <a:close/>
                    <a:moveTo>
                      <a:pt x="376" y="421"/>
                    </a:moveTo>
                    <a:cubicBezTo>
                      <a:pt x="43" y="421"/>
                      <a:pt x="43" y="421"/>
                      <a:pt x="43" y="421"/>
                    </a:cubicBezTo>
                    <a:cubicBezTo>
                      <a:pt x="26" y="421"/>
                      <a:pt x="13" y="404"/>
                      <a:pt x="13" y="383"/>
                    </a:cubicBezTo>
                    <a:cubicBezTo>
                      <a:pt x="13" y="374"/>
                      <a:pt x="14" y="368"/>
                      <a:pt x="19" y="360"/>
                    </a:cubicBezTo>
                    <a:cubicBezTo>
                      <a:pt x="19" y="359"/>
                      <a:pt x="19" y="359"/>
                      <a:pt x="19" y="359"/>
                    </a:cubicBezTo>
                    <a:cubicBezTo>
                      <a:pt x="153" y="151"/>
                      <a:pt x="153" y="151"/>
                      <a:pt x="153" y="151"/>
                    </a:cubicBezTo>
                    <a:cubicBezTo>
                      <a:pt x="153" y="57"/>
                      <a:pt x="153" y="57"/>
                      <a:pt x="153" y="57"/>
                    </a:cubicBezTo>
                    <a:cubicBezTo>
                      <a:pt x="264" y="57"/>
                      <a:pt x="264" y="57"/>
                      <a:pt x="264" y="57"/>
                    </a:cubicBezTo>
                    <a:cubicBezTo>
                      <a:pt x="263" y="146"/>
                      <a:pt x="263" y="146"/>
                      <a:pt x="263" y="146"/>
                    </a:cubicBezTo>
                    <a:cubicBezTo>
                      <a:pt x="398" y="357"/>
                      <a:pt x="398" y="357"/>
                      <a:pt x="398" y="357"/>
                    </a:cubicBezTo>
                    <a:cubicBezTo>
                      <a:pt x="400" y="359"/>
                      <a:pt x="400" y="359"/>
                      <a:pt x="400" y="359"/>
                    </a:cubicBezTo>
                    <a:cubicBezTo>
                      <a:pt x="404" y="366"/>
                      <a:pt x="406" y="374"/>
                      <a:pt x="406" y="383"/>
                    </a:cubicBezTo>
                    <a:cubicBezTo>
                      <a:pt x="406" y="404"/>
                      <a:pt x="392" y="421"/>
                      <a:pt x="376" y="4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54"/>
              <p:cNvSpPr>
                <a:spLocks/>
              </p:cNvSpPr>
              <p:nvPr/>
            </p:nvSpPr>
            <p:spPr bwMode="auto">
              <a:xfrm>
                <a:off x="2713063" y="8274020"/>
                <a:ext cx="327025" cy="228600"/>
              </a:xfrm>
              <a:custGeom>
                <a:avLst/>
                <a:gdLst>
                  <a:gd name="T0" fmla="*/ 275 w 281"/>
                  <a:gd name="T1" fmla="*/ 145 h 196"/>
                  <a:gd name="T2" fmla="*/ 182 w 281"/>
                  <a:gd name="T3" fmla="*/ 0 h 196"/>
                  <a:gd name="T4" fmla="*/ 97 w 281"/>
                  <a:gd name="T5" fmla="*/ 0 h 196"/>
                  <a:gd name="T6" fmla="*/ 5 w 281"/>
                  <a:gd name="T7" fmla="*/ 147 h 196"/>
                  <a:gd name="T8" fmla="*/ 4 w 281"/>
                  <a:gd name="T9" fmla="*/ 147 h 196"/>
                  <a:gd name="T10" fmla="*/ 0 w 281"/>
                  <a:gd name="T11" fmla="*/ 165 h 196"/>
                  <a:gd name="T12" fmla="*/ 25 w 281"/>
                  <a:gd name="T13" fmla="*/ 196 h 196"/>
                  <a:gd name="T14" fmla="*/ 256 w 281"/>
                  <a:gd name="T15" fmla="*/ 196 h 196"/>
                  <a:gd name="T16" fmla="*/ 281 w 281"/>
                  <a:gd name="T17" fmla="*/ 165 h 196"/>
                  <a:gd name="T18" fmla="*/ 276 w 281"/>
                  <a:gd name="T19" fmla="*/ 147 h 196"/>
                  <a:gd name="T20" fmla="*/ 275 w 281"/>
                  <a:gd name="T21" fmla="*/ 14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 h="196">
                    <a:moveTo>
                      <a:pt x="275" y="145"/>
                    </a:moveTo>
                    <a:cubicBezTo>
                      <a:pt x="182" y="0"/>
                      <a:pt x="182" y="0"/>
                      <a:pt x="182" y="0"/>
                    </a:cubicBezTo>
                    <a:cubicBezTo>
                      <a:pt x="97" y="0"/>
                      <a:pt x="97" y="0"/>
                      <a:pt x="97" y="0"/>
                    </a:cubicBezTo>
                    <a:cubicBezTo>
                      <a:pt x="5" y="147"/>
                      <a:pt x="5" y="147"/>
                      <a:pt x="5" y="147"/>
                    </a:cubicBezTo>
                    <a:cubicBezTo>
                      <a:pt x="4" y="147"/>
                      <a:pt x="4" y="147"/>
                      <a:pt x="4" y="147"/>
                    </a:cubicBezTo>
                    <a:cubicBezTo>
                      <a:pt x="1" y="153"/>
                      <a:pt x="0" y="158"/>
                      <a:pt x="0" y="165"/>
                    </a:cubicBezTo>
                    <a:cubicBezTo>
                      <a:pt x="0" y="182"/>
                      <a:pt x="11" y="196"/>
                      <a:pt x="25" y="196"/>
                    </a:cubicBezTo>
                    <a:cubicBezTo>
                      <a:pt x="256" y="196"/>
                      <a:pt x="256" y="196"/>
                      <a:pt x="256" y="196"/>
                    </a:cubicBezTo>
                    <a:cubicBezTo>
                      <a:pt x="270" y="196"/>
                      <a:pt x="281" y="182"/>
                      <a:pt x="281" y="165"/>
                    </a:cubicBezTo>
                    <a:cubicBezTo>
                      <a:pt x="281" y="158"/>
                      <a:pt x="279" y="152"/>
                      <a:pt x="276" y="147"/>
                    </a:cubicBezTo>
                    <a:lnTo>
                      <a:pt x="275" y="1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9"/>
          <p:cNvGrpSpPr/>
          <p:nvPr/>
        </p:nvGrpSpPr>
        <p:grpSpPr>
          <a:xfrm>
            <a:off x="2571750" y="1498269"/>
            <a:ext cx="1607344" cy="1607840"/>
            <a:chOff x="3429000" y="1997075"/>
            <a:chExt cx="2143125" cy="2143125"/>
          </a:xfrm>
        </p:grpSpPr>
        <p:sp>
          <p:nvSpPr>
            <p:cNvPr id="6152" name="椭圆 11"/>
            <p:cNvSpPr>
              <a:spLocks noChangeArrowheads="1"/>
            </p:cNvSpPr>
            <p:nvPr/>
          </p:nvSpPr>
          <p:spPr bwMode="auto">
            <a:xfrm>
              <a:off x="3429000" y="1997075"/>
              <a:ext cx="2143125" cy="2143125"/>
            </a:xfrm>
            <a:prstGeom prst="ellipse">
              <a:avLst/>
            </a:prstGeom>
            <a:solidFill>
              <a:schemeClr val="accent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59" name="文本框 18"/>
            <p:cNvSpPr>
              <a:spLocks noChangeArrowheads="1"/>
            </p:cNvSpPr>
            <p:nvPr/>
          </p:nvSpPr>
          <p:spPr bwMode="auto">
            <a:xfrm>
              <a:off x="4059239" y="3267075"/>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6"/>
            <p:cNvGrpSpPr/>
            <p:nvPr/>
          </p:nvGrpSpPr>
          <p:grpSpPr>
            <a:xfrm>
              <a:off x="4171156" y="2465417"/>
              <a:ext cx="604837" cy="600075"/>
              <a:chOff x="2571776" y="5678457"/>
              <a:chExt cx="604837" cy="600075"/>
            </a:xfrm>
          </p:grpSpPr>
          <p:sp>
            <p:nvSpPr>
              <p:cNvPr id="74" name="Freeform 23"/>
              <p:cNvSpPr>
                <a:spLocks noEditPoints="1"/>
              </p:cNvSpPr>
              <p:nvPr/>
            </p:nvSpPr>
            <p:spPr bwMode="auto">
              <a:xfrm>
                <a:off x="2571776" y="5678457"/>
                <a:ext cx="604837" cy="600075"/>
              </a:xfrm>
              <a:custGeom>
                <a:avLst/>
                <a:gdLst>
                  <a:gd name="T0" fmla="*/ 506 w 519"/>
                  <a:gd name="T1" fmla="*/ 172 h 515"/>
                  <a:gd name="T2" fmla="*/ 506 w 519"/>
                  <a:gd name="T3" fmla="*/ 111 h 515"/>
                  <a:gd name="T4" fmla="*/ 378 w 519"/>
                  <a:gd name="T5" fmla="*/ 0 h 515"/>
                  <a:gd name="T6" fmla="*/ 261 w 519"/>
                  <a:gd name="T7" fmla="*/ 98 h 515"/>
                  <a:gd name="T8" fmla="*/ 145 w 519"/>
                  <a:gd name="T9" fmla="*/ 0 h 515"/>
                  <a:gd name="T10" fmla="*/ 17 w 519"/>
                  <a:gd name="T11" fmla="*/ 111 h 515"/>
                  <a:gd name="T12" fmla="*/ 17 w 519"/>
                  <a:gd name="T13" fmla="*/ 172 h 515"/>
                  <a:gd name="T14" fmla="*/ 17 w 519"/>
                  <a:gd name="T15" fmla="*/ 343 h 515"/>
                  <a:gd name="T16" fmla="*/ 114 w 519"/>
                  <a:gd name="T17" fmla="*/ 502 h 515"/>
                  <a:gd name="T18" fmla="*/ 176 w 519"/>
                  <a:gd name="T19" fmla="*/ 502 h 515"/>
                  <a:gd name="T20" fmla="*/ 347 w 519"/>
                  <a:gd name="T21" fmla="*/ 502 h 515"/>
                  <a:gd name="T22" fmla="*/ 408 w 519"/>
                  <a:gd name="T23" fmla="*/ 502 h 515"/>
                  <a:gd name="T24" fmla="*/ 519 w 519"/>
                  <a:gd name="T25" fmla="*/ 374 h 515"/>
                  <a:gd name="T26" fmla="*/ 421 w 519"/>
                  <a:gd name="T27" fmla="*/ 258 h 515"/>
                  <a:gd name="T28" fmla="*/ 378 w 519"/>
                  <a:gd name="T29" fmla="*/ 15 h 515"/>
                  <a:gd name="T30" fmla="*/ 495 w 519"/>
                  <a:gd name="T31" fmla="*/ 121 h 515"/>
                  <a:gd name="T32" fmla="*/ 495 w 519"/>
                  <a:gd name="T33" fmla="*/ 162 h 515"/>
                  <a:gd name="T34" fmla="*/ 272 w 519"/>
                  <a:gd name="T35" fmla="*/ 109 h 515"/>
                  <a:gd name="T36" fmla="*/ 28 w 519"/>
                  <a:gd name="T37" fmla="*/ 162 h 515"/>
                  <a:gd name="T38" fmla="*/ 125 w 519"/>
                  <a:gd name="T39" fmla="*/ 24 h 515"/>
                  <a:gd name="T40" fmla="*/ 166 w 519"/>
                  <a:gd name="T41" fmla="*/ 24 h 515"/>
                  <a:gd name="T42" fmla="*/ 122 w 519"/>
                  <a:gd name="T43" fmla="*/ 256 h 515"/>
                  <a:gd name="T44" fmla="*/ 113 w 519"/>
                  <a:gd name="T45" fmla="*/ 247 h 515"/>
                  <a:gd name="T46" fmla="*/ 251 w 519"/>
                  <a:gd name="T47" fmla="*/ 406 h 515"/>
                  <a:gd name="T48" fmla="*/ 145 w 519"/>
                  <a:gd name="T49" fmla="*/ 500 h 515"/>
                  <a:gd name="T50" fmla="*/ 28 w 519"/>
                  <a:gd name="T51" fmla="*/ 394 h 515"/>
                  <a:gd name="T52" fmla="*/ 113 w 519"/>
                  <a:gd name="T53" fmla="*/ 268 h 515"/>
                  <a:gd name="T54" fmla="*/ 251 w 519"/>
                  <a:gd name="T55" fmla="*/ 406 h 515"/>
                  <a:gd name="T56" fmla="*/ 398 w 519"/>
                  <a:gd name="T57" fmla="*/ 492 h 515"/>
                  <a:gd name="T58" fmla="*/ 357 w 519"/>
                  <a:gd name="T59" fmla="*/ 491 h 515"/>
                  <a:gd name="T60" fmla="*/ 272 w 519"/>
                  <a:gd name="T61" fmla="*/ 406 h 515"/>
                  <a:gd name="T62" fmla="*/ 401 w 519"/>
                  <a:gd name="T63" fmla="*/ 259 h 515"/>
                  <a:gd name="T64" fmla="*/ 504 w 519"/>
                  <a:gd name="T65" fmla="*/ 37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9" h="515">
                    <a:moveTo>
                      <a:pt x="421" y="258"/>
                    </a:moveTo>
                    <a:cubicBezTo>
                      <a:pt x="506" y="172"/>
                      <a:pt x="506" y="172"/>
                      <a:pt x="506" y="172"/>
                    </a:cubicBezTo>
                    <a:cubicBezTo>
                      <a:pt x="514" y="164"/>
                      <a:pt x="519" y="153"/>
                      <a:pt x="519" y="142"/>
                    </a:cubicBezTo>
                    <a:cubicBezTo>
                      <a:pt x="519" y="130"/>
                      <a:pt x="514" y="119"/>
                      <a:pt x="506" y="111"/>
                    </a:cubicBezTo>
                    <a:cubicBezTo>
                      <a:pt x="408" y="13"/>
                      <a:pt x="408" y="13"/>
                      <a:pt x="408" y="13"/>
                    </a:cubicBezTo>
                    <a:cubicBezTo>
                      <a:pt x="400" y="5"/>
                      <a:pt x="389" y="0"/>
                      <a:pt x="378" y="0"/>
                    </a:cubicBezTo>
                    <a:cubicBezTo>
                      <a:pt x="366" y="0"/>
                      <a:pt x="355" y="5"/>
                      <a:pt x="347" y="13"/>
                    </a:cubicBezTo>
                    <a:cubicBezTo>
                      <a:pt x="261" y="98"/>
                      <a:pt x="261" y="98"/>
                      <a:pt x="261" y="98"/>
                    </a:cubicBezTo>
                    <a:cubicBezTo>
                      <a:pt x="176" y="13"/>
                      <a:pt x="176" y="13"/>
                      <a:pt x="176" y="13"/>
                    </a:cubicBezTo>
                    <a:cubicBezTo>
                      <a:pt x="168" y="5"/>
                      <a:pt x="157" y="0"/>
                      <a:pt x="145" y="0"/>
                    </a:cubicBezTo>
                    <a:cubicBezTo>
                      <a:pt x="134" y="0"/>
                      <a:pt x="123" y="5"/>
                      <a:pt x="115" y="13"/>
                    </a:cubicBezTo>
                    <a:cubicBezTo>
                      <a:pt x="17" y="111"/>
                      <a:pt x="17" y="111"/>
                      <a:pt x="17" y="111"/>
                    </a:cubicBezTo>
                    <a:cubicBezTo>
                      <a:pt x="9" y="119"/>
                      <a:pt x="4" y="130"/>
                      <a:pt x="4" y="142"/>
                    </a:cubicBezTo>
                    <a:cubicBezTo>
                      <a:pt x="4" y="153"/>
                      <a:pt x="9" y="164"/>
                      <a:pt x="17" y="172"/>
                    </a:cubicBezTo>
                    <a:cubicBezTo>
                      <a:pt x="102" y="258"/>
                      <a:pt x="102" y="258"/>
                      <a:pt x="102" y="258"/>
                    </a:cubicBezTo>
                    <a:cubicBezTo>
                      <a:pt x="17" y="343"/>
                      <a:pt x="17" y="343"/>
                      <a:pt x="17" y="343"/>
                    </a:cubicBezTo>
                    <a:cubicBezTo>
                      <a:pt x="0" y="360"/>
                      <a:pt x="0" y="388"/>
                      <a:pt x="17" y="405"/>
                    </a:cubicBezTo>
                    <a:cubicBezTo>
                      <a:pt x="114" y="502"/>
                      <a:pt x="114" y="502"/>
                      <a:pt x="114" y="502"/>
                    </a:cubicBezTo>
                    <a:cubicBezTo>
                      <a:pt x="123" y="510"/>
                      <a:pt x="134" y="515"/>
                      <a:pt x="145" y="515"/>
                    </a:cubicBezTo>
                    <a:cubicBezTo>
                      <a:pt x="157" y="515"/>
                      <a:pt x="168" y="510"/>
                      <a:pt x="176" y="502"/>
                    </a:cubicBezTo>
                    <a:cubicBezTo>
                      <a:pt x="261" y="417"/>
                      <a:pt x="261" y="417"/>
                      <a:pt x="261" y="417"/>
                    </a:cubicBezTo>
                    <a:cubicBezTo>
                      <a:pt x="347" y="502"/>
                      <a:pt x="347" y="502"/>
                      <a:pt x="347" y="502"/>
                    </a:cubicBezTo>
                    <a:cubicBezTo>
                      <a:pt x="355" y="510"/>
                      <a:pt x="366" y="515"/>
                      <a:pt x="378" y="515"/>
                    </a:cubicBezTo>
                    <a:cubicBezTo>
                      <a:pt x="389" y="515"/>
                      <a:pt x="400" y="510"/>
                      <a:pt x="408" y="502"/>
                    </a:cubicBezTo>
                    <a:cubicBezTo>
                      <a:pt x="506" y="405"/>
                      <a:pt x="506" y="405"/>
                      <a:pt x="506" y="405"/>
                    </a:cubicBezTo>
                    <a:cubicBezTo>
                      <a:pt x="514" y="396"/>
                      <a:pt x="519" y="385"/>
                      <a:pt x="519" y="374"/>
                    </a:cubicBezTo>
                    <a:cubicBezTo>
                      <a:pt x="519" y="362"/>
                      <a:pt x="514" y="351"/>
                      <a:pt x="506" y="343"/>
                    </a:cubicBezTo>
                    <a:lnTo>
                      <a:pt x="421" y="258"/>
                    </a:lnTo>
                    <a:close/>
                    <a:moveTo>
                      <a:pt x="357" y="24"/>
                    </a:moveTo>
                    <a:cubicBezTo>
                      <a:pt x="363" y="18"/>
                      <a:pt x="370" y="15"/>
                      <a:pt x="378" y="15"/>
                    </a:cubicBezTo>
                    <a:cubicBezTo>
                      <a:pt x="385" y="15"/>
                      <a:pt x="393" y="18"/>
                      <a:pt x="398" y="24"/>
                    </a:cubicBezTo>
                    <a:cubicBezTo>
                      <a:pt x="495" y="121"/>
                      <a:pt x="495" y="121"/>
                      <a:pt x="495" y="121"/>
                    </a:cubicBezTo>
                    <a:cubicBezTo>
                      <a:pt x="501" y="127"/>
                      <a:pt x="504" y="134"/>
                      <a:pt x="504" y="142"/>
                    </a:cubicBezTo>
                    <a:cubicBezTo>
                      <a:pt x="504" y="149"/>
                      <a:pt x="501" y="157"/>
                      <a:pt x="495" y="162"/>
                    </a:cubicBezTo>
                    <a:cubicBezTo>
                      <a:pt x="410" y="247"/>
                      <a:pt x="410" y="247"/>
                      <a:pt x="410" y="247"/>
                    </a:cubicBezTo>
                    <a:cubicBezTo>
                      <a:pt x="272" y="109"/>
                      <a:pt x="272" y="109"/>
                      <a:pt x="272" y="109"/>
                    </a:cubicBezTo>
                    <a:lnTo>
                      <a:pt x="357" y="24"/>
                    </a:lnTo>
                    <a:close/>
                    <a:moveTo>
                      <a:pt x="28" y="162"/>
                    </a:moveTo>
                    <a:cubicBezTo>
                      <a:pt x="16" y="151"/>
                      <a:pt x="16" y="132"/>
                      <a:pt x="28" y="121"/>
                    </a:cubicBezTo>
                    <a:cubicBezTo>
                      <a:pt x="125" y="24"/>
                      <a:pt x="125" y="24"/>
                      <a:pt x="125" y="24"/>
                    </a:cubicBezTo>
                    <a:cubicBezTo>
                      <a:pt x="130" y="18"/>
                      <a:pt x="138" y="15"/>
                      <a:pt x="145" y="15"/>
                    </a:cubicBezTo>
                    <a:cubicBezTo>
                      <a:pt x="153" y="15"/>
                      <a:pt x="160" y="18"/>
                      <a:pt x="166" y="24"/>
                    </a:cubicBezTo>
                    <a:cubicBezTo>
                      <a:pt x="260" y="118"/>
                      <a:pt x="260" y="118"/>
                      <a:pt x="260" y="118"/>
                    </a:cubicBezTo>
                    <a:cubicBezTo>
                      <a:pt x="122" y="256"/>
                      <a:pt x="122" y="256"/>
                      <a:pt x="122" y="256"/>
                    </a:cubicBezTo>
                    <a:cubicBezTo>
                      <a:pt x="113" y="247"/>
                      <a:pt x="113" y="247"/>
                      <a:pt x="113" y="247"/>
                    </a:cubicBezTo>
                    <a:cubicBezTo>
                      <a:pt x="113" y="247"/>
                      <a:pt x="113" y="247"/>
                      <a:pt x="113" y="247"/>
                    </a:cubicBezTo>
                    <a:lnTo>
                      <a:pt x="28" y="162"/>
                    </a:lnTo>
                    <a:close/>
                    <a:moveTo>
                      <a:pt x="251" y="406"/>
                    </a:moveTo>
                    <a:cubicBezTo>
                      <a:pt x="166" y="491"/>
                      <a:pt x="166" y="491"/>
                      <a:pt x="166" y="491"/>
                    </a:cubicBezTo>
                    <a:cubicBezTo>
                      <a:pt x="160" y="497"/>
                      <a:pt x="153" y="500"/>
                      <a:pt x="145" y="500"/>
                    </a:cubicBezTo>
                    <a:cubicBezTo>
                      <a:pt x="138" y="500"/>
                      <a:pt x="130" y="497"/>
                      <a:pt x="125" y="492"/>
                    </a:cubicBezTo>
                    <a:cubicBezTo>
                      <a:pt x="28" y="394"/>
                      <a:pt x="28" y="394"/>
                      <a:pt x="28" y="394"/>
                    </a:cubicBezTo>
                    <a:cubicBezTo>
                      <a:pt x="16" y="383"/>
                      <a:pt x="16" y="365"/>
                      <a:pt x="28" y="353"/>
                    </a:cubicBezTo>
                    <a:cubicBezTo>
                      <a:pt x="113" y="268"/>
                      <a:pt x="113" y="268"/>
                      <a:pt x="113" y="268"/>
                    </a:cubicBezTo>
                    <a:cubicBezTo>
                      <a:pt x="204" y="359"/>
                      <a:pt x="204" y="359"/>
                      <a:pt x="204" y="359"/>
                    </a:cubicBezTo>
                    <a:lnTo>
                      <a:pt x="251" y="406"/>
                    </a:lnTo>
                    <a:close/>
                    <a:moveTo>
                      <a:pt x="495" y="394"/>
                    </a:moveTo>
                    <a:cubicBezTo>
                      <a:pt x="398" y="492"/>
                      <a:pt x="398" y="492"/>
                      <a:pt x="398" y="492"/>
                    </a:cubicBezTo>
                    <a:cubicBezTo>
                      <a:pt x="393" y="497"/>
                      <a:pt x="385" y="500"/>
                      <a:pt x="378" y="500"/>
                    </a:cubicBezTo>
                    <a:cubicBezTo>
                      <a:pt x="370" y="500"/>
                      <a:pt x="363" y="497"/>
                      <a:pt x="357" y="491"/>
                    </a:cubicBezTo>
                    <a:cubicBezTo>
                      <a:pt x="272" y="406"/>
                      <a:pt x="272" y="406"/>
                      <a:pt x="272" y="406"/>
                    </a:cubicBezTo>
                    <a:cubicBezTo>
                      <a:pt x="272" y="406"/>
                      <a:pt x="272" y="406"/>
                      <a:pt x="272" y="406"/>
                    </a:cubicBezTo>
                    <a:cubicBezTo>
                      <a:pt x="263" y="397"/>
                      <a:pt x="263" y="397"/>
                      <a:pt x="263" y="397"/>
                    </a:cubicBezTo>
                    <a:cubicBezTo>
                      <a:pt x="401" y="259"/>
                      <a:pt x="401" y="259"/>
                      <a:pt x="401" y="259"/>
                    </a:cubicBezTo>
                    <a:cubicBezTo>
                      <a:pt x="495" y="353"/>
                      <a:pt x="495" y="353"/>
                      <a:pt x="495" y="353"/>
                    </a:cubicBezTo>
                    <a:cubicBezTo>
                      <a:pt x="501" y="359"/>
                      <a:pt x="504" y="366"/>
                      <a:pt x="504" y="374"/>
                    </a:cubicBezTo>
                    <a:cubicBezTo>
                      <a:pt x="504" y="381"/>
                      <a:pt x="501" y="389"/>
                      <a:pt x="495" y="3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4"/>
              <p:cNvSpPr>
                <a:spLocks/>
              </p:cNvSpPr>
              <p:nvPr/>
            </p:nvSpPr>
            <p:spPr bwMode="auto">
              <a:xfrm>
                <a:off x="2717826" y="5818157"/>
                <a:ext cx="15875" cy="15875"/>
              </a:xfrm>
              <a:custGeom>
                <a:avLst/>
                <a:gdLst>
                  <a:gd name="T0" fmla="*/ 12 w 14"/>
                  <a:gd name="T1" fmla="*/ 12 h 14"/>
                  <a:gd name="T2" fmla="*/ 12 w 14"/>
                  <a:gd name="T3" fmla="*/ 3 h 14"/>
                  <a:gd name="T4" fmla="*/ 2 w 14"/>
                  <a:gd name="T5" fmla="*/ 3 h 14"/>
                  <a:gd name="T6" fmla="*/ 2 w 14"/>
                  <a:gd name="T7" fmla="*/ 12 h 14"/>
                  <a:gd name="T8" fmla="*/ 12 w 14"/>
                  <a:gd name="T9" fmla="*/ 12 h 14"/>
                </a:gdLst>
                <a:ahLst/>
                <a:cxnLst>
                  <a:cxn ang="0">
                    <a:pos x="T0" y="T1"/>
                  </a:cxn>
                  <a:cxn ang="0">
                    <a:pos x="T2" y="T3"/>
                  </a:cxn>
                  <a:cxn ang="0">
                    <a:pos x="T4" y="T5"/>
                  </a:cxn>
                  <a:cxn ang="0">
                    <a:pos x="T6" y="T7"/>
                  </a:cxn>
                  <a:cxn ang="0">
                    <a:pos x="T8" y="T9"/>
                  </a:cxn>
                </a:cxnLst>
                <a:rect l="0" t="0" r="r" b="b"/>
                <a:pathLst>
                  <a:path w="14" h="14">
                    <a:moveTo>
                      <a:pt x="12" y="12"/>
                    </a:moveTo>
                    <a:cubicBezTo>
                      <a:pt x="14" y="9"/>
                      <a:pt x="14" y="5"/>
                      <a:pt x="12" y="3"/>
                    </a:cubicBezTo>
                    <a:cubicBezTo>
                      <a:pt x="9" y="0"/>
                      <a:pt x="5" y="0"/>
                      <a:pt x="2" y="3"/>
                    </a:cubicBezTo>
                    <a:cubicBezTo>
                      <a:pt x="0" y="5"/>
                      <a:pt x="0" y="9"/>
                      <a:pt x="2" y="12"/>
                    </a:cubicBezTo>
                    <a:cubicBezTo>
                      <a:pt x="5" y="14"/>
                      <a:pt x="9" y="14"/>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5"/>
              <p:cNvSpPr>
                <a:spLocks/>
              </p:cNvSpPr>
              <p:nvPr/>
            </p:nvSpPr>
            <p:spPr bwMode="auto">
              <a:xfrm>
                <a:off x="2728938" y="5726082"/>
                <a:ext cx="17462" cy="17463"/>
              </a:xfrm>
              <a:custGeom>
                <a:avLst/>
                <a:gdLst>
                  <a:gd name="T0" fmla="*/ 12 w 14"/>
                  <a:gd name="T1" fmla="*/ 12 h 15"/>
                  <a:gd name="T2" fmla="*/ 12 w 14"/>
                  <a:gd name="T3" fmla="*/ 3 h 15"/>
                  <a:gd name="T4" fmla="*/ 3 w 14"/>
                  <a:gd name="T5" fmla="*/ 3 h 15"/>
                  <a:gd name="T6" fmla="*/ 3 w 14"/>
                  <a:gd name="T7" fmla="*/ 12 h 15"/>
                  <a:gd name="T8" fmla="*/ 12 w 14"/>
                  <a:gd name="T9" fmla="*/ 12 h 15"/>
                </a:gdLst>
                <a:ahLst/>
                <a:cxnLst>
                  <a:cxn ang="0">
                    <a:pos x="T0" y="T1"/>
                  </a:cxn>
                  <a:cxn ang="0">
                    <a:pos x="T2" y="T3"/>
                  </a:cxn>
                  <a:cxn ang="0">
                    <a:pos x="T4" y="T5"/>
                  </a:cxn>
                  <a:cxn ang="0">
                    <a:pos x="T6" y="T7"/>
                  </a:cxn>
                  <a:cxn ang="0">
                    <a:pos x="T8" y="T9"/>
                  </a:cxn>
                </a:cxnLst>
                <a:rect l="0" t="0" r="r" b="b"/>
                <a:pathLst>
                  <a:path w="14" h="15">
                    <a:moveTo>
                      <a:pt x="12" y="12"/>
                    </a:moveTo>
                    <a:cubicBezTo>
                      <a:pt x="14" y="10"/>
                      <a:pt x="14" y="6"/>
                      <a:pt x="12" y="3"/>
                    </a:cubicBezTo>
                    <a:cubicBezTo>
                      <a:pt x="9" y="0"/>
                      <a:pt x="5" y="0"/>
                      <a:pt x="3" y="3"/>
                    </a:cubicBezTo>
                    <a:cubicBezTo>
                      <a:pt x="0" y="6"/>
                      <a:pt x="0" y="10"/>
                      <a:pt x="3" y="12"/>
                    </a:cubicBezTo>
                    <a:cubicBezTo>
                      <a:pt x="5" y="15"/>
                      <a:pt x="9" y="15"/>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6"/>
              <p:cNvSpPr>
                <a:spLocks/>
              </p:cNvSpPr>
              <p:nvPr/>
            </p:nvSpPr>
            <p:spPr bwMode="auto">
              <a:xfrm>
                <a:off x="2814663" y="5811807"/>
                <a:ext cx="17462" cy="15875"/>
              </a:xfrm>
              <a:custGeom>
                <a:avLst/>
                <a:gdLst>
                  <a:gd name="T0" fmla="*/ 12 w 15"/>
                  <a:gd name="T1" fmla="*/ 11 h 14"/>
                  <a:gd name="T2" fmla="*/ 12 w 15"/>
                  <a:gd name="T3" fmla="*/ 2 h 14"/>
                  <a:gd name="T4" fmla="*/ 3 w 15"/>
                  <a:gd name="T5" fmla="*/ 2 h 14"/>
                  <a:gd name="T6" fmla="*/ 3 w 15"/>
                  <a:gd name="T7" fmla="*/ 11 h 14"/>
                  <a:gd name="T8" fmla="*/ 12 w 15"/>
                  <a:gd name="T9" fmla="*/ 11 h 14"/>
                </a:gdLst>
                <a:ahLst/>
                <a:cxnLst>
                  <a:cxn ang="0">
                    <a:pos x="T0" y="T1"/>
                  </a:cxn>
                  <a:cxn ang="0">
                    <a:pos x="T2" y="T3"/>
                  </a:cxn>
                  <a:cxn ang="0">
                    <a:pos x="T4" y="T5"/>
                  </a:cxn>
                  <a:cxn ang="0">
                    <a:pos x="T6" y="T7"/>
                  </a:cxn>
                  <a:cxn ang="0">
                    <a:pos x="T8" y="T9"/>
                  </a:cxn>
                </a:cxnLst>
                <a:rect l="0" t="0" r="r" b="b"/>
                <a:pathLst>
                  <a:path w="15" h="14">
                    <a:moveTo>
                      <a:pt x="12" y="11"/>
                    </a:moveTo>
                    <a:cubicBezTo>
                      <a:pt x="15" y="9"/>
                      <a:pt x="15" y="5"/>
                      <a:pt x="12" y="2"/>
                    </a:cubicBezTo>
                    <a:cubicBezTo>
                      <a:pt x="9" y="0"/>
                      <a:pt x="5" y="0"/>
                      <a:pt x="3" y="2"/>
                    </a:cubicBezTo>
                    <a:cubicBezTo>
                      <a:pt x="0" y="5"/>
                      <a:pt x="0" y="9"/>
                      <a:pt x="3" y="11"/>
                    </a:cubicBezTo>
                    <a:cubicBezTo>
                      <a:pt x="5" y="14"/>
                      <a:pt x="9" y="14"/>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7"/>
              <p:cNvSpPr>
                <a:spLocks/>
              </p:cNvSpPr>
              <p:nvPr/>
            </p:nvSpPr>
            <p:spPr bwMode="auto">
              <a:xfrm>
                <a:off x="2624163" y="5830857"/>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9"/>
                      <a:pt x="3" y="12"/>
                    </a:cubicBezTo>
                    <a:cubicBezTo>
                      <a:pt x="5" y="15"/>
                      <a:pt x="10" y="15"/>
                      <a:pt x="12" y="12"/>
                    </a:cubicBezTo>
                    <a:cubicBezTo>
                      <a:pt x="15" y="9"/>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8"/>
              <p:cNvSpPr>
                <a:spLocks/>
              </p:cNvSpPr>
              <p:nvPr/>
            </p:nvSpPr>
            <p:spPr bwMode="auto">
              <a:xfrm>
                <a:off x="2709888" y="5914995"/>
                <a:ext cx="17462" cy="17463"/>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6" y="0"/>
                      <a:pt x="3" y="3"/>
                    </a:cubicBezTo>
                    <a:cubicBezTo>
                      <a:pt x="0" y="5"/>
                      <a:pt x="0" y="10"/>
                      <a:pt x="3" y="12"/>
                    </a:cubicBezTo>
                    <a:cubicBezTo>
                      <a:pt x="6" y="15"/>
                      <a:pt x="10" y="15"/>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9"/>
              <p:cNvSpPr>
                <a:spLocks/>
              </p:cNvSpPr>
              <p:nvPr/>
            </p:nvSpPr>
            <p:spPr bwMode="auto">
              <a:xfrm>
                <a:off x="3016276" y="6116607"/>
                <a:ext cx="15875" cy="15875"/>
              </a:xfrm>
              <a:custGeom>
                <a:avLst/>
                <a:gdLst>
                  <a:gd name="T0" fmla="*/ 2 w 14"/>
                  <a:gd name="T1" fmla="*/ 3 h 14"/>
                  <a:gd name="T2" fmla="*/ 2 w 14"/>
                  <a:gd name="T3" fmla="*/ 12 h 14"/>
                  <a:gd name="T4" fmla="*/ 12 w 14"/>
                  <a:gd name="T5" fmla="*/ 12 h 14"/>
                  <a:gd name="T6" fmla="*/ 12 w 14"/>
                  <a:gd name="T7" fmla="*/ 3 h 14"/>
                  <a:gd name="T8" fmla="*/ 2 w 14"/>
                  <a:gd name="T9" fmla="*/ 3 h 14"/>
                </a:gdLst>
                <a:ahLst/>
                <a:cxnLst>
                  <a:cxn ang="0">
                    <a:pos x="T0" y="T1"/>
                  </a:cxn>
                  <a:cxn ang="0">
                    <a:pos x="T2" y="T3"/>
                  </a:cxn>
                  <a:cxn ang="0">
                    <a:pos x="T4" y="T5"/>
                  </a:cxn>
                  <a:cxn ang="0">
                    <a:pos x="T6" y="T7"/>
                  </a:cxn>
                  <a:cxn ang="0">
                    <a:pos x="T8" y="T9"/>
                  </a:cxn>
                </a:cxnLst>
                <a:rect l="0" t="0" r="r" b="b"/>
                <a:pathLst>
                  <a:path w="14" h="14">
                    <a:moveTo>
                      <a:pt x="2" y="3"/>
                    </a:moveTo>
                    <a:cubicBezTo>
                      <a:pt x="0" y="5"/>
                      <a:pt x="0" y="9"/>
                      <a:pt x="2" y="12"/>
                    </a:cubicBezTo>
                    <a:cubicBezTo>
                      <a:pt x="5" y="14"/>
                      <a:pt x="9" y="14"/>
                      <a:pt x="12" y="12"/>
                    </a:cubicBezTo>
                    <a:cubicBezTo>
                      <a:pt x="14" y="9"/>
                      <a:pt x="14" y="5"/>
                      <a:pt x="12" y="3"/>
                    </a:cubicBezTo>
                    <a:cubicBezTo>
                      <a:pt x="9" y="0"/>
                      <a:pt x="5" y="0"/>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0"/>
              <p:cNvSpPr>
                <a:spLocks/>
              </p:cNvSpPr>
              <p:nvPr/>
            </p:nvSpPr>
            <p:spPr bwMode="auto">
              <a:xfrm>
                <a:off x="3027388" y="6024532"/>
                <a:ext cx="15875" cy="17463"/>
              </a:xfrm>
              <a:custGeom>
                <a:avLst/>
                <a:gdLst>
                  <a:gd name="T0" fmla="*/ 3 w 14"/>
                  <a:gd name="T1" fmla="*/ 3 h 15"/>
                  <a:gd name="T2" fmla="*/ 3 w 14"/>
                  <a:gd name="T3" fmla="*/ 12 h 15"/>
                  <a:gd name="T4" fmla="*/ 12 w 14"/>
                  <a:gd name="T5" fmla="*/ 12 h 15"/>
                  <a:gd name="T6" fmla="*/ 12 w 14"/>
                  <a:gd name="T7" fmla="*/ 3 h 15"/>
                  <a:gd name="T8" fmla="*/ 3 w 14"/>
                  <a:gd name="T9" fmla="*/ 3 h 15"/>
                </a:gdLst>
                <a:ahLst/>
                <a:cxnLst>
                  <a:cxn ang="0">
                    <a:pos x="T0" y="T1"/>
                  </a:cxn>
                  <a:cxn ang="0">
                    <a:pos x="T2" y="T3"/>
                  </a:cxn>
                  <a:cxn ang="0">
                    <a:pos x="T4" y="T5"/>
                  </a:cxn>
                  <a:cxn ang="0">
                    <a:pos x="T6" y="T7"/>
                  </a:cxn>
                  <a:cxn ang="0">
                    <a:pos x="T8" y="T9"/>
                  </a:cxn>
                </a:cxnLst>
                <a:rect l="0" t="0" r="r" b="b"/>
                <a:pathLst>
                  <a:path w="14" h="15">
                    <a:moveTo>
                      <a:pt x="3" y="3"/>
                    </a:moveTo>
                    <a:cubicBezTo>
                      <a:pt x="0" y="6"/>
                      <a:pt x="0" y="10"/>
                      <a:pt x="3" y="12"/>
                    </a:cubicBezTo>
                    <a:cubicBezTo>
                      <a:pt x="5" y="15"/>
                      <a:pt x="9" y="15"/>
                      <a:pt x="12" y="12"/>
                    </a:cubicBezTo>
                    <a:cubicBezTo>
                      <a:pt x="14" y="10"/>
                      <a:pt x="14" y="6"/>
                      <a:pt x="12" y="3"/>
                    </a:cubicBezTo>
                    <a:cubicBezTo>
                      <a:pt x="9"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1"/>
              <p:cNvSpPr>
                <a:spLocks/>
              </p:cNvSpPr>
              <p:nvPr/>
            </p:nvSpPr>
            <p:spPr bwMode="auto">
              <a:xfrm>
                <a:off x="3113113" y="6110257"/>
                <a:ext cx="17462" cy="15875"/>
              </a:xfrm>
              <a:custGeom>
                <a:avLst/>
                <a:gdLst>
                  <a:gd name="T0" fmla="*/ 3 w 15"/>
                  <a:gd name="T1" fmla="*/ 2 h 14"/>
                  <a:gd name="T2" fmla="*/ 3 w 15"/>
                  <a:gd name="T3" fmla="*/ 11 h 14"/>
                  <a:gd name="T4" fmla="*/ 12 w 15"/>
                  <a:gd name="T5" fmla="*/ 11 h 14"/>
                  <a:gd name="T6" fmla="*/ 12 w 15"/>
                  <a:gd name="T7" fmla="*/ 2 h 14"/>
                  <a:gd name="T8" fmla="*/ 3 w 15"/>
                  <a:gd name="T9" fmla="*/ 2 h 14"/>
                </a:gdLst>
                <a:ahLst/>
                <a:cxnLst>
                  <a:cxn ang="0">
                    <a:pos x="T0" y="T1"/>
                  </a:cxn>
                  <a:cxn ang="0">
                    <a:pos x="T2" y="T3"/>
                  </a:cxn>
                  <a:cxn ang="0">
                    <a:pos x="T4" y="T5"/>
                  </a:cxn>
                  <a:cxn ang="0">
                    <a:pos x="T6" y="T7"/>
                  </a:cxn>
                  <a:cxn ang="0">
                    <a:pos x="T8" y="T9"/>
                  </a:cxn>
                </a:cxnLst>
                <a:rect l="0" t="0" r="r" b="b"/>
                <a:pathLst>
                  <a:path w="15" h="14">
                    <a:moveTo>
                      <a:pt x="3" y="2"/>
                    </a:moveTo>
                    <a:cubicBezTo>
                      <a:pt x="0" y="5"/>
                      <a:pt x="0" y="9"/>
                      <a:pt x="3" y="11"/>
                    </a:cubicBezTo>
                    <a:cubicBezTo>
                      <a:pt x="5" y="14"/>
                      <a:pt x="9" y="14"/>
                      <a:pt x="12" y="11"/>
                    </a:cubicBezTo>
                    <a:cubicBezTo>
                      <a:pt x="15" y="9"/>
                      <a:pt x="15" y="5"/>
                      <a:pt x="12" y="2"/>
                    </a:cubicBezTo>
                    <a:cubicBezTo>
                      <a:pt x="9" y="0"/>
                      <a:pt x="5"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2"/>
              <p:cNvSpPr>
                <a:spLocks/>
              </p:cNvSpPr>
              <p:nvPr/>
            </p:nvSpPr>
            <p:spPr bwMode="auto">
              <a:xfrm>
                <a:off x="2922613" y="6129307"/>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9"/>
                      <a:pt x="3" y="12"/>
                    </a:cubicBezTo>
                    <a:cubicBezTo>
                      <a:pt x="5" y="15"/>
                      <a:pt x="10" y="15"/>
                      <a:pt x="12" y="12"/>
                    </a:cubicBezTo>
                    <a:cubicBezTo>
                      <a:pt x="15" y="9"/>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3"/>
              <p:cNvSpPr>
                <a:spLocks/>
              </p:cNvSpPr>
              <p:nvPr/>
            </p:nvSpPr>
            <p:spPr bwMode="auto">
              <a:xfrm>
                <a:off x="3008338" y="6213445"/>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10"/>
                      <a:pt x="3" y="12"/>
                    </a:cubicBezTo>
                    <a:cubicBezTo>
                      <a:pt x="5" y="15"/>
                      <a:pt x="10" y="15"/>
                      <a:pt x="12" y="12"/>
                    </a:cubicBezTo>
                    <a:cubicBezTo>
                      <a:pt x="15" y="10"/>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 name="组合 10"/>
          <p:cNvGrpSpPr/>
          <p:nvPr/>
        </p:nvGrpSpPr>
        <p:grpSpPr>
          <a:xfrm>
            <a:off x="3796904" y="1498269"/>
            <a:ext cx="1607344" cy="1607840"/>
            <a:chOff x="5062538" y="1997075"/>
            <a:chExt cx="2143125" cy="2143125"/>
          </a:xfrm>
        </p:grpSpPr>
        <p:sp>
          <p:nvSpPr>
            <p:cNvPr id="6153" name="椭圆 12"/>
            <p:cNvSpPr>
              <a:spLocks noChangeArrowheads="1"/>
            </p:cNvSpPr>
            <p:nvPr/>
          </p:nvSpPr>
          <p:spPr bwMode="auto">
            <a:xfrm>
              <a:off x="5062538" y="1997075"/>
              <a:ext cx="2143125" cy="2143125"/>
            </a:xfrm>
            <a:prstGeom prst="ellipse">
              <a:avLst/>
            </a:prstGeom>
            <a:solidFill>
              <a:schemeClr val="accent3"/>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0" name="文本框 19"/>
            <p:cNvSpPr>
              <a:spLocks noChangeArrowheads="1"/>
            </p:cNvSpPr>
            <p:nvPr/>
          </p:nvSpPr>
          <p:spPr bwMode="auto">
            <a:xfrm>
              <a:off x="5756275" y="3251200"/>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2"/>
            <p:cNvSpPr>
              <a:spLocks noEditPoints="1"/>
            </p:cNvSpPr>
            <p:nvPr/>
          </p:nvSpPr>
          <p:spPr bwMode="auto">
            <a:xfrm>
              <a:off x="5799138" y="2497167"/>
              <a:ext cx="560387" cy="606425"/>
            </a:xfrm>
            <a:custGeom>
              <a:avLst/>
              <a:gdLst>
                <a:gd name="T0" fmla="*/ 480 w 480"/>
                <a:gd name="T1" fmla="*/ 277 h 520"/>
                <a:gd name="T2" fmla="*/ 429 w 480"/>
                <a:gd name="T3" fmla="*/ 227 h 520"/>
                <a:gd name="T4" fmla="*/ 379 w 480"/>
                <a:gd name="T5" fmla="*/ 277 h 520"/>
                <a:gd name="T6" fmla="*/ 416 w 480"/>
                <a:gd name="T7" fmla="*/ 326 h 520"/>
                <a:gd name="T8" fmla="*/ 396 w 480"/>
                <a:gd name="T9" fmla="*/ 485 h 520"/>
                <a:gd name="T10" fmla="*/ 320 w 480"/>
                <a:gd name="T11" fmla="*/ 495 h 520"/>
                <a:gd name="T12" fmla="*/ 245 w 480"/>
                <a:gd name="T13" fmla="*/ 485 h 520"/>
                <a:gd name="T14" fmla="*/ 224 w 480"/>
                <a:gd name="T15" fmla="*/ 312 h 520"/>
                <a:gd name="T16" fmla="*/ 325 w 480"/>
                <a:gd name="T17" fmla="*/ 297 h 520"/>
                <a:gd name="T18" fmla="*/ 391 w 480"/>
                <a:gd name="T19" fmla="*/ 134 h 520"/>
                <a:gd name="T20" fmla="*/ 399 w 480"/>
                <a:gd name="T21" fmla="*/ 39 h 520"/>
                <a:gd name="T22" fmla="*/ 271 w 480"/>
                <a:gd name="T23" fmla="*/ 20 h 520"/>
                <a:gd name="T24" fmla="*/ 242 w 480"/>
                <a:gd name="T25" fmla="*/ 0 h 520"/>
                <a:gd name="T26" fmla="*/ 209 w 480"/>
                <a:gd name="T27" fmla="*/ 32 h 520"/>
                <a:gd name="T28" fmla="*/ 242 w 480"/>
                <a:gd name="T29" fmla="*/ 64 h 520"/>
                <a:gd name="T30" fmla="*/ 272 w 480"/>
                <a:gd name="T31" fmla="*/ 44 h 520"/>
                <a:gd name="T32" fmla="*/ 379 w 480"/>
                <a:gd name="T33" fmla="*/ 54 h 520"/>
                <a:gd name="T34" fmla="*/ 357 w 480"/>
                <a:gd name="T35" fmla="*/ 167 h 520"/>
                <a:gd name="T36" fmla="*/ 314 w 480"/>
                <a:gd name="T37" fmla="*/ 275 h 520"/>
                <a:gd name="T38" fmla="*/ 211 w 480"/>
                <a:gd name="T39" fmla="*/ 288 h 520"/>
                <a:gd name="T40" fmla="*/ 109 w 480"/>
                <a:gd name="T41" fmla="*/ 275 h 520"/>
                <a:gd name="T42" fmla="*/ 56 w 480"/>
                <a:gd name="T43" fmla="*/ 168 h 520"/>
                <a:gd name="T44" fmla="*/ 30 w 480"/>
                <a:gd name="T45" fmla="*/ 54 h 520"/>
                <a:gd name="T46" fmla="*/ 132 w 480"/>
                <a:gd name="T47" fmla="*/ 43 h 520"/>
                <a:gd name="T48" fmla="*/ 162 w 480"/>
                <a:gd name="T49" fmla="*/ 64 h 520"/>
                <a:gd name="T50" fmla="*/ 195 w 480"/>
                <a:gd name="T51" fmla="*/ 32 h 520"/>
                <a:gd name="T52" fmla="*/ 162 w 480"/>
                <a:gd name="T53" fmla="*/ 0 h 520"/>
                <a:gd name="T54" fmla="*/ 133 w 480"/>
                <a:gd name="T55" fmla="*/ 19 h 520"/>
                <a:gd name="T56" fmla="*/ 10 w 480"/>
                <a:gd name="T57" fmla="*/ 40 h 520"/>
                <a:gd name="T58" fmla="*/ 13 w 480"/>
                <a:gd name="T59" fmla="*/ 112 h 520"/>
                <a:gd name="T60" fmla="*/ 98 w 480"/>
                <a:gd name="T61" fmla="*/ 297 h 520"/>
                <a:gd name="T62" fmla="*/ 199 w 480"/>
                <a:gd name="T63" fmla="*/ 312 h 520"/>
                <a:gd name="T64" fmla="*/ 204 w 480"/>
                <a:gd name="T65" fmla="*/ 394 h 520"/>
                <a:gd name="T66" fmla="*/ 233 w 480"/>
                <a:gd name="T67" fmla="*/ 506 h 520"/>
                <a:gd name="T68" fmla="*/ 319 w 480"/>
                <a:gd name="T69" fmla="*/ 520 h 520"/>
                <a:gd name="T70" fmla="*/ 322 w 480"/>
                <a:gd name="T71" fmla="*/ 520 h 520"/>
                <a:gd name="T72" fmla="*/ 322 w 480"/>
                <a:gd name="T73" fmla="*/ 520 h 520"/>
                <a:gd name="T74" fmla="*/ 408 w 480"/>
                <a:gd name="T75" fmla="*/ 506 h 520"/>
                <a:gd name="T76" fmla="*/ 436 w 480"/>
                <a:gd name="T77" fmla="*/ 394 h 520"/>
                <a:gd name="T78" fmla="*/ 441 w 480"/>
                <a:gd name="T79" fmla="*/ 326 h 520"/>
                <a:gd name="T80" fmla="*/ 480 w 480"/>
                <a:gd name="T81" fmla="*/ 277 h 520"/>
                <a:gd name="T82" fmla="*/ 242 w 480"/>
                <a:gd name="T83" fmla="*/ 40 h 520"/>
                <a:gd name="T84" fmla="*/ 234 w 480"/>
                <a:gd name="T85" fmla="*/ 32 h 520"/>
                <a:gd name="T86" fmla="*/ 242 w 480"/>
                <a:gd name="T87" fmla="*/ 24 h 520"/>
                <a:gd name="T88" fmla="*/ 249 w 480"/>
                <a:gd name="T89" fmla="*/ 32 h 520"/>
                <a:gd name="T90" fmla="*/ 242 w 480"/>
                <a:gd name="T91" fmla="*/ 40 h 520"/>
                <a:gd name="T92" fmla="*/ 162 w 480"/>
                <a:gd name="T93" fmla="*/ 24 h 520"/>
                <a:gd name="T94" fmla="*/ 170 w 480"/>
                <a:gd name="T95" fmla="*/ 32 h 520"/>
                <a:gd name="T96" fmla="*/ 162 w 480"/>
                <a:gd name="T97" fmla="*/ 40 h 520"/>
                <a:gd name="T98" fmla="*/ 154 w 480"/>
                <a:gd name="T99" fmla="*/ 32 h 520"/>
                <a:gd name="T100" fmla="*/ 162 w 480"/>
                <a:gd name="T101" fmla="*/ 24 h 520"/>
                <a:gd name="T102" fmla="*/ 429 w 480"/>
                <a:gd name="T103" fmla="*/ 298 h 520"/>
                <a:gd name="T104" fmla="*/ 408 w 480"/>
                <a:gd name="T105" fmla="*/ 277 h 520"/>
                <a:gd name="T106" fmla="*/ 429 w 480"/>
                <a:gd name="T107" fmla="*/ 256 h 520"/>
                <a:gd name="T108" fmla="*/ 450 w 480"/>
                <a:gd name="T109" fmla="*/ 277 h 520"/>
                <a:gd name="T110" fmla="*/ 429 w 480"/>
                <a:gd name="T111" fmla="*/ 298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0" h="520">
                  <a:moveTo>
                    <a:pt x="480" y="277"/>
                  </a:moveTo>
                  <a:cubicBezTo>
                    <a:pt x="480" y="249"/>
                    <a:pt x="457" y="227"/>
                    <a:pt x="429" y="227"/>
                  </a:cubicBezTo>
                  <a:cubicBezTo>
                    <a:pt x="401" y="227"/>
                    <a:pt x="379" y="249"/>
                    <a:pt x="379" y="277"/>
                  </a:cubicBezTo>
                  <a:cubicBezTo>
                    <a:pt x="379" y="300"/>
                    <a:pt x="395" y="320"/>
                    <a:pt x="416" y="326"/>
                  </a:cubicBezTo>
                  <a:cubicBezTo>
                    <a:pt x="413" y="398"/>
                    <a:pt x="405" y="473"/>
                    <a:pt x="396" y="485"/>
                  </a:cubicBezTo>
                  <a:cubicBezTo>
                    <a:pt x="381" y="492"/>
                    <a:pt x="343" y="495"/>
                    <a:pt x="320" y="495"/>
                  </a:cubicBezTo>
                  <a:cubicBezTo>
                    <a:pt x="298" y="495"/>
                    <a:pt x="259" y="492"/>
                    <a:pt x="245" y="485"/>
                  </a:cubicBezTo>
                  <a:cubicBezTo>
                    <a:pt x="235" y="472"/>
                    <a:pt x="227" y="388"/>
                    <a:pt x="224" y="312"/>
                  </a:cubicBezTo>
                  <a:cubicBezTo>
                    <a:pt x="250" y="311"/>
                    <a:pt x="301" y="308"/>
                    <a:pt x="325" y="297"/>
                  </a:cubicBezTo>
                  <a:cubicBezTo>
                    <a:pt x="355" y="281"/>
                    <a:pt x="387" y="149"/>
                    <a:pt x="391" y="134"/>
                  </a:cubicBezTo>
                  <a:cubicBezTo>
                    <a:pt x="410" y="54"/>
                    <a:pt x="402" y="44"/>
                    <a:pt x="399" y="39"/>
                  </a:cubicBezTo>
                  <a:cubicBezTo>
                    <a:pt x="386" y="22"/>
                    <a:pt x="325" y="19"/>
                    <a:pt x="271" y="20"/>
                  </a:cubicBezTo>
                  <a:cubicBezTo>
                    <a:pt x="267" y="8"/>
                    <a:pt x="255" y="0"/>
                    <a:pt x="242" y="0"/>
                  </a:cubicBezTo>
                  <a:cubicBezTo>
                    <a:pt x="224" y="0"/>
                    <a:pt x="209" y="14"/>
                    <a:pt x="209" y="32"/>
                  </a:cubicBezTo>
                  <a:cubicBezTo>
                    <a:pt x="209" y="50"/>
                    <a:pt x="224" y="64"/>
                    <a:pt x="242" y="64"/>
                  </a:cubicBezTo>
                  <a:cubicBezTo>
                    <a:pt x="255" y="64"/>
                    <a:pt x="267" y="56"/>
                    <a:pt x="272" y="44"/>
                  </a:cubicBezTo>
                  <a:cubicBezTo>
                    <a:pt x="317" y="44"/>
                    <a:pt x="368" y="47"/>
                    <a:pt x="379" y="54"/>
                  </a:cubicBezTo>
                  <a:cubicBezTo>
                    <a:pt x="380" y="65"/>
                    <a:pt x="374" y="108"/>
                    <a:pt x="357" y="167"/>
                  </a:cubicBezTo>
                  <a:cubicBezTo>
                    <a:pt x="337" y="238"/>
                    <a:pt x="320" y="271"/>
                    <a:pt x="314" y="275"/>
                  </a:cubicBezTo>
                  <a:cubicBezTo>
                    <a:pt x="293" y="285"/>
                    <a:pt x="234" y="288"/>
                    <a:pt x="211" y="288"/>
                  </a:cubicBezTo>
                  <a:cubicBezTo>
                    <a:pt x="188" y="288"/>
                    <a:pt x="130" y="285"/>
                    <a:pt x="109" y="275"/>
                  </a:cubicBezTo>
                  <a:cubicBezTo>
                    <a:pt x="102" y="271"/>
                    <a:pt x="80" y="234"/>
                    <a:pt x="56" y="168"/>
                  </a:cubicBezTo>
                  <a:cubicBezTo>
                    <a:pt x="32" y="102"/>
                    <a:pt x="26" y="61"/>
                    <a:pt x="30" y="54"/>
                  </a:cubicBezTo>
                  <a:cubicBezTo>
                    <a:pt x="38" y="42"/>
                    <a:pt x="87" y="39"/>
                    <a:pt x="132" y="43"/>
                  </a:cubicBezTo>
                  <a:cubicBezTo>
                    <a:pt x="137" y="56"/>
                    <a:pt x="148" y="64"/>
                    <a:pt x="162" y="64"/>
                  </a:cubicBezTo>
                  <a:cubicBezTo>
                    <a:pt x="180" y="64"/>
                    <a:pt x="195" y="50"/>
                    <a:pt x="195" y="32"/>
                  </a:cubicBezTo>
                  <a:cubicBezTo>
                    <a:pt x="195" y="14"/>
                    <a:pt x="180" y="0"/>
                    <a:pt x="162" y="0"/>
                  </a:cubicBezTo>
                  <a:cubicBezTo>
                    <a:pt x="149" y="0"/>
                    <a:pt x="138" y="7"/>
                    <a:pt x="133" y="19"/>
                  </a:cubicBezTo>
                  <a:cubicBezTo>
                    <a:pt x="99" y="16"/>
                    <a:pt x="28" y="13"/>
                    <a:pt x="10" y="40"/>
                  </a:cubicBezTo>
                  <a:cubicBezTo>
                    <a:pt x="4" y="47"/>
                    <a:pt x="0" y="62"/>
                    <a:pt x="13" y="112"/>
                  </a:cubicBezTo>
                  <a:cubicBezTo>
                    <a:pt x="27" y="167"/>
                    <a:pt x="70" y="282"/>
                    <a:pt x="98" y="297"/>
                  </a:cubicBezTo>
                  <a:cubicBezTo>
                    <a:pt x="122" y="309"/>
                    <a:pt x="174" y="311"/>
                    <a:pt x="199" y="312"/>
                  </a:cubicBezTo>
                  <a:cubicBezTo>
                    <a:pt x="200" y="329"/>
                    <a:pt x="202" y="361"/>
                    <a:pt x="204" y="394"/>
                  </a:cubicBezTo>
                  <a:cubicBezTo>
                    <a:pt x="212" y="488"/>
                    <a:pt x="223" y="501"/>
                    <a:pt x="233" y="506"/>
                  </a:cubicBezTo>
                  <a:cubicBezTo>
                    <a:pt x="255" y="518"/>
                    <a:pt x="305" y="519"/>
                    <a:pt x="319" y="520"/>
                  </a:cubicBezTo>
                  <a:cubicBezTo>
                    <a:pt x="322" y="520"/>
                    <a:pt x="322" y="520"/>
                    <a:pt x="322" y="520"/>
                  </a:cubicBezTo>
                  <a:cubicBezTo>
                    <a:pt x="322" y="520"/>
                    <a:pt x="322" y="520"/>
                    <a:pt x="322" y="520"/>
                  </a:cubicBezTo>
                  <a:cubicBezTo>
                    <a:pt x="335" y="519"/>
                    <a:pt x="386" y="518"/>
                    <a:pt x="408" y="506"/>
                  </a:cubicBezTo>
                  <a:cubicBezTo>
                    <a:pt x="418" y="501"/>
                    <a:pt x="428" y="488"/>
                    <a:pt x="436" y="394"/>
                  </a:cubicBezTo>
                  <a:cubicBezTo>
                    <a:pt x="438" y="369"/>
                    <a:pt x="440" y="344"/>
                    <a:pt x="441" y="326"/>
                  </a:cubicBezTo>
                  <a:cubicBezTo>
                    <a:pt x="463" y="321"/>
                    <a:pt x="480" y="301"/>
                    <a:pt x="480" y="277"/>
                  </a:cubicBezTo>
                  <a:close/>
                  <a:moveTo>
                    <a:pt x="242" y="40"/>
                  </a:moveTo>
                  <a:cubicBezTo>
                    <a:pt x="237" y="40"/>
                    <a:pt x="234" y="36"/>
                    <a:pt x="234" y="32"/>
                  </a:cubicBezTo>
                  <a:cubicBezTo>
                    <a:pt x="234" y="28"/>
                    <a:pt x="237" y="24"/>
                    <a:pt x="242" y="24"/>
                  </a:cubicBezTo>
                  <a:cubicBezTo>
                    <a:pt x="246" y="24"/>
                    <a:pt x="249" y="28"/>
                    <a:pt x="249" y="32"/>
                  </a:cubicBezTo>
                  <a:cubicBezTo>
                    <a:pt x="249" y="36"/>
                    <a:pt x="246" y="40"/>
                    <a:pt x="242" y="40"/>
                  </a:cubicBezTo>
                  <a:close/>
                  <a:moveTo>
                    <a:pt x="162" y="24"/>
                  </a:moveTo>
                  <a:cubicBezTo>
                    <a:pt x="167" y="24"/>
                    <a:pt x="170" y="28"/>
                    <a:pt x="170" y="32"/>
                  </a:cubicBezTo>
                  <a:cubicBezTo>
                    <a:pt x="170" y="36"/>
                    <a:pt x="167" y="40"/>
                    <a:pt x="162" y="40"/>
                  </a:cubicBezTo>
                  <a:cubicBezTo>
                    <a:pt x="158" y="40"/>
                    <a:pt x="154" y="36"/>
                    <a:pt x="154" y="32"/>
                  </a:cubicBezTo>
                  <a:cubicBezTo>
                    <a:pt x="154" y="28"/>
                    <a:pt x="158" y="24"/>
                    <a:pt x="162" y="24"/>
                  </a:cubicBezTo>
                  <a:close/>
                  <a:moveTo>
                    <a:pt x="429" y="298"/>
                  </a:moveTo>
                  <a:cubicBezTo>
                    <a:pt x="418" y="298"/>
                    <a:pt x="408" y="289"/>
                    <a:pt x="408" y="277"/>
                  </a:cubicBezTo>
                  <a:cubicBezTo>
                    <a:pt x="408" y="266"/>
                    <a:pt x="418" y="256"/>
                    <a:pt x="429" y="256"/>
                  </a:cubicBezTo>
                  <a:cubicBezTo>
                    <a:pt x="441" y="256"/>
                    <a:pt x="450" y="266"/>
                    <a:pt x="450" y="277"/>
                  </a:cubicBezTo>
                  <a:cubicBezTo>
                    <a:pt x="450" y="289"/>
                    <a:pt x="441" y="298"/>
                    <a:pt x="429"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2"/>
          <p:cNvGrpSpPr/>
          <p:nvPr/>
        </p:nvGrpSpPr>
        <p:grpSpPr>
          <a:xfrm>
            <a:off x="6153150" y="1498269"/>
            <a:ext cx="1607344" cy="1607840"/>
            <a:chOff x="8204200" y="1997075"/>
            <a:chExt cx="2143125" cy="2143125"/>
          </a:xfrm>
        </p:grpSpPr>
        <p:grpSp>
          <p:nvGrpSpPr>
            <p:cNvPr id="12" name="组合 11"/>
            <p:cNvGrpSpPr/>
            <p:nvPr/>
          </p:nvGrpSpPr>
          <p:grpSpPr>
            <a:xfrm>
              <a:off x="8204200" y="1997075"/>
              <a:ext cx="2143125" cy="2143125"/>
              <a:chOff x="8204200" y="1997075"/>
              <a:chExt cx="2143125" cy="2143125"/>
            </a:xfrm>
          </p:grpSpPr>
          <p:sp>
            <p:nvSpPr>
              <p:cNvPr id="6154" name="椭圆 13"/>
              <p:cNvSpPr>
                <a:spLocks noChangeArrowheads="1"/>
              </p:cNvSpPr>
              <p:nvPr/>
            </p:nvSpPr>
            <p:spPr bwMode="auto">
              <a:xfrm>
                <a:off x="8204200" y="1997075"/>
                <a:ext cx="2143125" cy="2143125"/>
              </a:xfrm>
              <a:prstGeom prst="ellipse">
                <a:avLst/>
              </a:prstGeom>
              <a:solidFill>
                <a:schemeClr val="accent4"/>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1" name="文本框 20"/>
              <p:cNvSpPr>
                <a:spLocks noChangeArrowheads="1"/>
              </p:cNvSpPr>
              <p:nvPr/>
            </p:nvSpPr>
            <p:spPr bwMode="auto">
              <a:xfrm>
                <a:off x="8897939" y="3200399"/>
                <a:ext cx="814753" cy="6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11"/>
            <p:cNvGrpSpPr/>
            <p:nvPr/>
          </p:nvGrpSpPr>
          <p:grpSpPr>
            <a:xfrm>
              <a:off x="8982074" y="2428905"/>
              <a:ext cx="587375" cy="588963"/>
              <a:chOff x="-2031232" y="6174580"/>
              <a:chExt cx="587375" cy="588963"/>
            </a:xfrm>
          </p:grpSpPr>
          <p:sp>
            <p:nvSpPr>
              <p:cNvPr id="113" name="Freeform 56"/>
              <p:cNvSpPr>
                <a:spLocks/>
              </p:cNvSpPr>
              <p:nvPr/>
            </p:nvSpPr>
            <p:spPr bwMode="auto">
              <a:xfrm>
                <a:off x="-1870894" y="6174580"/>
                <a:ext cx="266700" cy="436563"/>
              </a:xfrm>
              <a:custGeom>
                <a:avLst/>
                <a:gdLst>
                  <a:gd name="T0" fmla="*/ 16 w 230"/>
                  <a:gd name="T1" fmla="*/ 185 h 375"/>
                  <a:gd name="T2" fmla="*/ 64 w 230"/>
                  <a:gd name="T3" fmla="*/ 254 h 375"/>
                  <a:gd name="T4" fmla="*/ 61 w 230"/>
                  <a:gd name="T5" fmla="*/ 285 h 375"/>
                  <a:gd name="T6" fmla="*/ 46 w 230"/>
                  <a:gd name="T7" fmla="*/ 290 h 375"/>
                  <a:gd name="T8" fmla="*/ 54 w 230"/>
                  <a:gd name="T9" fmla="*/ 321 h 375"/>
                  <a:gd name="T10" fmla="*/ 65 w 230"/>
                  <a:gd name="T11" fmla="*/ 347 h 375"/>
                  <a:gd name="T12" fmla="*/ 75 w 230"/>
                  <a:gd name="T13" fmla="*/ 367 h 375"/>
                  <a:gd name="T14" fmla="*/ 77 w 230"/>
                  <a:gd name="T15" fmla="*/ 370 h 375"/>
                  <a:gd name="T16" fmla="*/ 85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5 h 375"/>
                  <a:gd name="T28" fmla="*/ 135 w 230"/>
                  <a:gd name="T29" fmla="*/ 374 h 375"/>
                  <a:gd name="T30" fmla="*/ 145 w 230"/>
                  <a:gd name="T31" fmla="*/ 373 h 375"/>
                  <a:gd name="T32" fmla="*/ 156 w 230"/>
                  <a:gd name="T33" fmla="*/ 371 h 375"/>
                  <a:gd name="T34" fmla="*/ 159 w 230"/>
                  <a:gd name="T35" fmla="*/ 369 h 375"/>
                  <a:gd name="T36" fmla="*/ 166 w 230"/>
                  <a:gd name="T37" fmla="*/ 357 h 375"/>
                  <a:gd name="T38" fmla="*/ 176 w 230"/>
                  <a:gd name="T39" fmla="*/ 327 h 375"/>
                  <a:gd name="T40" fmla="*/ 184 w 230"/>
                  <a:gd name="T41" fmla="*/ 290 h 375"/>
                  <a:gd name="T42" fmla="*/ 169 w 230"/>
                  <a:gd name="T43" fmla="*/ 285 h 375"/>
                  <a:gd name="T44" fmla="*/ 166 w 230"/>
                  <a:gd name="T45" fmla="*/ 255 h 375"/>
                  <a:gd name="T46" fmla="*/ 216 w 230"/>
                  <a:gd name="T47" fmla="*/ 184 h 375"/>
                  <a:gd name="T48" fmla="*/ 226 w 230"/>
                  <a:gd name="T49" fmla="*/ 178 h 375"/>
                  <a:gd name="T50" fmla="*/ 226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1" y="285"/>
                      <a:pt x="61" y="285"/>
                      <a:pt x="61" y="285"/>
                    </a:cubicBezTo>
                    <a:cubicBezTo>
                      <a:pt x="46" y="290"/>
                      <a:pt x="46" y="290"/>
                      <a:pt x="46" y="290"/>
                    </a:cubicBezTo>
                    <a:cubicBezTo>
                      <a:pt x="47" y="299"/>
                      <a:pt x="51" y="310"/>
                      <a:pt x="54" y="321"/>
                    </a:cubicBezTo>
                    <a:cubicBezTo>
                      <a:pt x="58" y="330"/>
                      <a:pt x="61" y="339"/>
                      <a:pt x="65" y="347"/>
                    </a:cubicBezTo>
                    <a:cubicBezTo>
                      <a:pt x="68" y="356"/>
                      <a:pt x="72" y="363"/>
                      <a:pt x="75" y="367"/>
                    </a:cubicBezTo>
                    <a:cubicBezTo>
                      <a:pt x="76" y="368"/>
                      <a:pt x="77" y="369"/>
                      <a:pt x="77" y="370"/>
                    </a:cubicBezTo>
                    <a:cubicBezTo>
                      <a:pt x="79" y="370"/>
                      <a:pt x="82" y="371"/>
                      <a:pt x="85" y="372"/>
                    </a:cubicBezTo>
                    <a:cubicBezTo>
                      <a:pt x="88" y="372"/>
                      <a:pt x="91" y="373"/>
                      <a:pt x="95" y="373"/>
                    </a:cubicBezTo>
                    <a:cubicBezTo>
                      <a:pt x="98" y="374"/>
                      <a:pt x="102" y="374"/>
                      <a:pt x="105" y="374"/>
                    </a:cubicBezTo>
                    <a:cubicBezTo>
                      <a:pt x="109" y="374"/>
                      <a:pt x="112" y="375"/>
                      <a:pt x="115" y="375"/>
                    </a:cubicBezTo>
                    <a:cubicBezTo>
                      <a:pt x="116" y="375"/>
                      <a:pt x="117" y="375"/>
                      <a:pt x="118" y="375"/>
                    </a:cubicBezTo>
                    <a:cubicBezTo>
                      <a:pt x="120" y="375"/>
                      <a:pt x="122" y="375"/>
                      <a:pt x="125" y="375"/>
                    </a:cubicBezTo>
                    <a:cubicBezTo>
                      <a:pt x="128" y="374"/>
                      <a:pt x="132" y="374"/>
                      <a:pt x="135" y="374"/>
                    </a:cubicBezTo>
                    <a:cubicBezTo>
                      <a:pt x="139" y="374"/>
                      <a:pt x="142" y="373"/>
                      <a:pt x="145" y="373"/>
                    </a:cubicBezTo>
                    <a:cubicBezTo>
                      <a:pt x="149" y="372"/>
                      <a:pt x="153" y="372"/>
                      <a:pt x="156" y="371"/>
                    </a:cubicBezTo>
                    <a:cubicBezTo>
                      <a:pt x="157" y="370"/>
                      <a:pt x="158" y="370"/>
                      <a:pt x="159" y="369"/>
                    </a:cubicBezTo>
                    <a:cubicBezTo>
                      <a:pt x="161" y="368"/>
                      <a:pt x="163" y="364"/>
                      <a:pt x="166" y="357"/>
                    </a:cubicBezTo>
                    <a:cubicBezTo>
                      <a:pt x="169" y="349"/>
                      <a:pt x="173" y="338"/>
                      <a:pt x="176" y="327"/>
                    </a:cubicBezTo>
                    <a:cubicBezTo>
                      <a:pt x="179" y="314"/>
                      <a:pt x="183" y="300"/>
                      <a:pt x="184" y="290"/>
                    </a:cubicBezTo>
                    <a:cubicBezTo>
                      <a:pt x="169" y="285"/>
                      <a:pt x="169" y="285"/>
                      <a:pt x="169" y="285"/>
                    </a:cubicBezTo>
                    <a:cubicBezTo>
                      <a:pt x="166" y="255"/>
                      <a:pt x="166" y="255"/>
                      <a:pt x="166" y="255"/>
                    </a:cubicBezTo>
                    <a:cubicBezTo>
                      <a:pt x="189" y="240"/>
                      <a:pt x="206" y="215"/>
                      <a:pt x="216" y="184"/>
                    </a:cubicBezTo>
                    <a:cubicBezTo>
                      <a:pt x="219" y="183"/>
                      <a:pt x="224" y="181"/>
                      <a:pt x="226" y="178"/>
                    </a:cubicBezTo>
                    <a:cubicBezTo>
                      <a:pt x="229" y="173"/>
                      <a:pt x="230" y="133"/>
                      <a:pt x="226" y="126"/>
                    </a:cubicBezTo>
                    <a:cubicBezTo>
                      <a:pt x="225" y="124"/>
                      <a:pt x="224" y="124"/>
                      <a:pt x="222" y="123"/>
                    </a:cubicBezTo>
                    <a:cubicBezTo>
                      <a:pt x="218" y="54"/>
                      <a:pt x="172"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57"/>
              <p:cNvSpPr>
                <a:spLocks noEditPoints="1"/>
              </p:cNvSpPr>
              <p:nvPr/>
            </p:nvSpPr>
            <p:spPr bwMode="auto">
              <a:xfrm>
                <a:off x="-2031232" y="6515893"/>
                <a:ext cx="587375" cy="247650"/>
              </a:xfrm>
              <a:custGeom>
                <a:avLst/>
                <a:gdLst>
                  <a:gd name="T0" fmla="*/ 332 w 504"/>
                  <a:gd name="T1" fmla="*/ 0 h 212"/>
                  <a:gd name="T2" fmla="*/ 303 w 504"/>
                  <a:gd name="T3" fmla="*/ 85 h 212"/>
                  <a:gd name="T4" fmla="*/ 282 w 504"/>
                  <a:gd name="T5" fmla="*/ 91 h 212"/>
                  <a:gd name="T6" fmla="*/ 261 w 504"/>
                  <a:gd name="T7" fmla="*/ 92 h 212"/>
                  <a:gd name="T8" fmla="*/ 269 w 504"/>
                  <a:gd name="T9" fmla="*/ 160 h 212"/>
                  <a:gd name="T10" fmla="*/ 286 w 504"/>
                  <a:gd name="T11" fmla="*/ 163 h 212"/>
                  <a:gd name="T12" fmla="*/ 299 w 504"/>
                  <a:gd name="T13" fmla="*/ 164 h 212"/>
                  <a:gd name="T14" fmla="*/ 317 w 504"/>
                  <a:gd name="T15" fmla="*/ 163 h 212"/>
                  <a:gd name="T16" fmla="*/ 330 w 504"/>
                  <a:gd name="T17" fmla="*/ 157 h 212"/>
                  <a:gd name="T18" fmla="*/ 335 w 504"/>
                  <a:gd name="T19" fmla="*/ 96 h 212"/>
                  <a:gd name="T20" fmla="*/ 328 w 504"/>
                  <a:gd name="T21" fmla="*/ 91 h 212"/>
                  <a:gd name="T22" fmla="*/ 325 w 504"/>
                  <a:gd name="T23" fmla="*/ 68 h 212"/>
                  <a:gd name="T24" fmla="*/ 333 w 504"/>
                  <a:gd name="T25" fmla="*/ 60 h 212"/>
                  <a:gd name="T26" fmla="*/ 340 w 504"/>
                  <a:gd name="T27" fmla="*/ 57 h 212"/>
                  <a:gd name="T28" fmla="*/ 345 w 504"/>
                  <a:gd name="T29" fmla="*/ 57 h 212"/>
                  <a:gd name="T30" fmla="*/ 353 w 504"/>
                  <a:gd name="T31" fmla="*/ 60 h 212"/>
                  <a:gd name="T32" fmla="*/ 360 w 504"/>
                  <a:gd name="T33" fmla="*/ 68 h 212"/>
                  <a:gd name="T34" fmla="*/ 358 w 504"/>
                  <a:gd name="T35" fmla="*/ 91 h 212"/>
                  <a:gd name="T36" fmla="*/ 350 w 504"/>
                  <a:gd name="T37" fmla="*/ 96 h 212"/>
                  <a:gd name="T38" fmla="*/ 336 w 504"/>
                  <a:gd name="T39" fmla="*/ 169 h 212"/>
                  <a:gd name="T40" fmla="*/ 324 w 504"/>
                  <a:gd name="T41" fmla="*/ 174 h 212"/>
                  <a:gd name="T42" fmla="*/ 305 w 504"/>
                  <a:gd name="T43" fmla="*/ 175 h 212"/>
                  <a:gd name="T44" fmla="*/ 299 w 504"/>
                  <a:gd name="T45" fmla="*/ 176 h 212"/>
                  <a:gd name="T46" fmla="*/ 286 w 504"/>
                  <a:gd name="T47" fmla="*/ 175 h 212"/>
                  <a:gd name="T48" fmla="*/ 268 w 504"/>
                  <a:gd name="T49" fmla="*/ 172 h 212"/>
                  <a:gd name="T50" fmla="*/ 255 w 504"/>
                  <a:gd name="T51" fmla="*/ 154 h 212"/>
                  <a:gd name="T52" fmla="*/ 232 w 504"/>
                  <a:gd name="T53" fmla="*/ 91 h 212"/>
                  <a:gd name="T54" fmla="*/ 209 w 504"/>
                  <a:gd name="T55" fmla="*/ 86 h 212"/>
                  <a:gd name="T56" fmla="*/ 181 w 504"/>
                  <a:gd name="T57" fmla="*/ 34 h 212"/>
                  <a:gd name="T58" fmla="*/ 22 w 504"/>
                  <a:gd name="T59" fmla="*/ 62 h 212"/>
                  <a:gd name="T60" fmla="*/ 253 w 504"/>
                  <a:gd name="T61" fmla="*/ 212 h 212"/>
                  <a:gd name="T62" fmla="*/ 169 w 504"/>
                  <a:gd name="T63" fmla="*/ 128 h 212"/>
                  <a:gd name="T64" fmla="*/ 153 w 504"/>
                  <a:gd name="T65" fmla="*/ 128 h 212"/>
                  <a:gd name="T66" fmla="*/ 137 w 504"/>
                  <a:gd name="T67" fmla="*/ 128 h 212"/>
                  <a:gd name="T68" fmla="*/ 133 w 504"/>
                  <a:gd name="T69" fmla="*/ 164 h 212"/>
                  <a:gd name="T70" fmla="*/ 130 w 504"/>
                  <a:gd name="T71" fmla="*/ 164 h 212"/>
                  <a:gd name="T72" fmla="*/ 127 w 504"/>
                  <a:gd name="T73" fmla="*/ 164 h 212"/>
                  <a:gd name="T74" fmla="*/ 124 w 504"/>
                  <a:gd name="T75" fmla="*/ 164 h 212"/>
                  <a:gd name="T76" fmla="*/ 122 w 504"/>
                  <a:gd name="T77" fmla="*/ 164 h 212"/>
                  <a:gd name="T78" fmla="*/ 119 w 504"/>
                  <a:gd name="T79" fmla="*/ 164 h 212"/>
                  <a:gd name="T80" fmla="*/ 110 w 504"/>
                  <a:gd name="T81" fmla="*/ 128 h 212"/>
                  <a:gd name="T82" fmla="*/ 94 w 504"/>
                  <a:gd name="T83" fmla="*/ 128 h 212"/>
                  <a:gd name="T84" fmla="*/ 84 w 504"/>
                  <a:gd name="T85" fmla="*/ 113 h 212"/>
                  <a:gd name="T86" fmla="*/ 100 w 504"/>
                  <a:gd name="T87" fmla="*/ 113 h 212"/>
                  <a:gd name="T88" fmla="*/ 116 w 504"/>
                  <a:gd name="T89" fmla="*/ 113 h 212"/>
                  <a:gd name="T90" fmla="*/ 120 w 504"/>
                  <a:gd name="T91" fmla="*/ 78 h 212"/>
                  <a:gd name="T92" fmla="*/ 122 w 504"/>
                  <a:gd name="T93" fmla="*/ 78 h 212"/>
                  <a:gd name="T94" fmla="*/ 125 w 504"/>
                  <a:gd name="T95" fmla="*/ 78 h 212"/>
                  <a:gd name="T96" fmla="*/ 128 w 504"/>
                  <a:gd name="T97" fmla="*/ 78 h 212"/>
                  <a:gd name="T98" fmla="*/ 131 w 504"/>
                  <a:gd name="T99" fmla="*/ 78 h 212"/>
                  <a:gd name="T100" fmla="*/ 134 w 504"/>
                  <a:gd name="T101" fmla="*/ 78 h 212"/>
                  <a:gd name="T102" fmla="*/ 142 w 504"/>
                  <a:gd name="T103" fmla="*/ 113 h 212"/>
                  <a:gd name="T104" fmla="*/ 158 w 504"/>
                  <a:gd name="T105" fmla="*/ 113 h 212"/>
                  <a:gd name="T106" fmla="*/ 169 w 504"/>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4" h="212">
                    <a:moveTo>
                      <a:pt x="482" y="62"/>
                    </a:moveTo>
                    <a:cubicBezTo>
                      <a:pt x="474" y="51"/>
                      <a:pt x="442" y="41"/>
                      <a:pt x="442" y="41"/>
                    </a:cubicBezTo>
                    <a:cubicBezTo>
                      <a:pt x="332" y="0"/>
                      <a:pt x="332" y="0"/>
                      <a:pt x="332" y="0"/>
                    </a:cubicBezTo>
                    <a:cubicBezTo>
                      <a:pt x="330" y="10"/>
                      <a:pt x="327" y="25"/>
                      <a:pt x="323" y="40"/>
                    </a:cubicBezTo>
                    <a:cubicBezTo>
                      <a:pt x="320" y="50"/>
                      <a:pt x="316" y="61"/>
                      <a:pt x="313" y="69"/>
                    </a:cubicBezTo>
                    <a:cubicBezTo>
                      <a:pt x="309" y="76"/>
                      <a:pt x="306" y="82"/>
                      <a:pt x="303" y="85"/>
                    </a:cubicBezTo>
                    <a:cubicBezTo>
                      <a:pt x="302" y="85"/>
                      <a:pt x="302" y="86"/>
                      <a:pt x="301" y="86"/>
                    </a:cubicBezTo>
                    <a:cubicBezTo>
                      <a:pt x="299" y="87"/>
                      <a:pt x="296" y="88"/>
                      <a:pt x="293" y="89"/>
                    </a:cubicBezTo>
                    <a:cubicBezTo>
                      <a:pt x="289" y="89"/>
                      <a:pt x="286" y="90"/>
                      <a:pt x="282" y="91"/>
                    </a:cubicBezTo>
                    <a:cubicBezTo>
                      <a:pt x="279" y="91"/>
                      <a:pt x="276" y="91"/>
                      <a:pt x="272" y="92"/>
                    </a:cubicBezTo>
                    <a:cubicBezTo>
                      <a:pt x="269" y="92"/>
                      <a:pt x="265" y="92"/>
                      <a:pt x="262" y="92"/>
                    </a:cubicBezTo>
                    <a:cubicBezTo>
                      <a:pt x="262" y="92"/>
                      <a:pt x="261" y="92"/>
                      <a:pt x="261" y="92"/>
                    </a:cubicBezTo>
                    <a:cubicBezTo>
                      <a:pt x="261" y="97"/>
                      <a:pt x="261" y="101"/>
                      <a:pt x="262" y="105"/>
                    </a:cubicBezTo>
                    <a:cubicBezTo>
                      <a:pt x="263" y="127"/>
                      <a:pt x="265" y="149"/>
                      <a:pt x="268" y="157"/>
                    </a:cubicBezTo>
                    <a:cubicBezTo>
                      <a:pt x="268" y="158"/>
                      <a:pt x="269" y="160"/>
                      <a:pt x="269" y="160"/>
                    </a:cubicBezTo>
                    <a:cubicBezTo>
                      <a:pt x="270" y="161"/>
                      <a:pt x="272" y="161"/>
                      <a:pt x="274" y="162"/>
                    </a:cubicBezTo>
                    <a:cubicBezTo>
                      <a:pt x="276" y="162"/>
                      <a:pt x="278" y="162"/>
                      <a:pt x="280" y="163"/>
                    </a:cubicBezTo>
                    <a:cubicBezTo>
                      <a:pt x="282" y="163"/>
                      <a:pt x="284" y="163"/>
                      <a:pt x="286" y="163"/>
                    </a:cubicBezTo>
                    <a:cubicBezTo>
                      <a:pt x="289" y="164"/>
                      <a:pt x="291" y="164"/>
                      <a:pt x="293" y="164"/>
                    </a:cubicBezTo>
                    <a:cubicBezTo>
                      <a:pt x="295" y="164"/>
                      <a:pt x="297" y="164"/>
                      <a:pt x="299" y="164"/>
                    </a:cubicBezTo>
                    <a:cubicBezTo>
                      <a:pt x="299" y="164"/>
                      <a:pt x="299" y="164"/>
                      <a:pt x="299" y="164"/>
                    </a:cubicBezTo>
                    <a:cubicBezTo>
                      <a:pt x="301" y="164"/>
                      <a:pt x="303" y="164"/>
                      <a:pt x="305" y="164"/>
                    </a:cubicBezTo>
                    <a:cubicBezTo>
                      <a:pt x="307" y="164"/>
                      <a:pt x="309" y="164"/>
                      <a:pt x="311" y="163"/>
                    </a:cubicBezTo>
                    <a:cubicBezTo>
                      <a:pt x="313" y="163"/>
                      <a:pt x="315" y="163"/>
                      <a:pt x="317" y="163"/>
                    </a:cubicBezTo>
                    <a:cubicBezTo>
                      <a:pt x="320" y="162"/>
                      <a:pt x="322" y="162"/>
                      <a:pt x="324" y="162"/>
                    </a:cubicBezTo>
                    <a:cubicBezTo>
                      <a:pt x="326" y="161"/>
                      <a:pt x="327" y="161"/>
                      <a:pt x="329" y="160"/>
                    </a:cubicBezTo>
                    <a:cubicBezTo>
                      <a:pt x="329" y="160"/>
                      <a:pt x="329" y="158"/>
                      <a:pt x="330" y="157"/>
                    </a:cubicBezTo>
                    <a:cubicBezTo>
                      <a:pt x="333" y="149"/>
                      <a:pt x="335" y="127"/>
                      <a:pt x="336" y="105"/>
                    </a:cubicBezTo>
                    <a:cubicBezTo>
                      <a:pt x="336" y="102"/>
                      <a:pt x="336" y="99"/>
                      <a:pt x="336" y="96"/>
                    </a:cubicBezTo>
                    <a:cubicBezTo>
                      <a:pt x="336" y="96"/>
                      <a:pt x="336" y="96"/>
                      <a:pt x="335" y="96"/>
                    </a:cubicBezTo>
                    <a:cubicBezTo>
                      <a:pt x="334" y="96"/>
                      <a:pt x="333" y="95"/>
                      <a:pt x="333" y="95"/>
                    </a:cubicBezTo>
                    <a:cubicBezTo>
                      <a:pt x="332" y="94"/>
                      <a:pt x="331" y="94"/>
                      <a:pt x="330" y="93"/>
                    </a:cubicBezTo>
                    <a:cubicBezTo>
                      <a:pt x="329" y="92"/>
                      <a:pt x="328" y="91"/>
                      <a:pt x="328" y="91"/>
                    </a:cubicBezTo>
                    <a:cubicBezTo>
                      <a:pt x="327" y="89"/>
                      <a:pt x="326" y="88"/>
                      <a:pt x="325" y="87"/>
                    </a:cubicBezTo>
                    <a:cubicBezTo>
                      <a:pt x="323" y="84"/>
                      <a:pt x="323" y="81"/>
                      <a:pt x="323" y="77"/>
                    </a:cubicBezTo>
                    <a:cubicBezTo>
                      <a:pt x="323" y="74"/>
                      <a:pt x="323" y="70"/>
                      <a:pt x="325" y="68"/>
                    </a:cubicBezTo>
                    <a:cubicBezTo>
                      <a:pt x="326" y="66"/>
                      <a:pt x="327" y="65"/>
                      <a:pt x="328" y="64"/>
                    </a:cubicBezTo>
                    <a:cubicBezTo>
                      <a:pt x="328" y="63"/>
                      <a:pt x="329" y="62"/>
                      <a:pt x="330" y="62"/>
                    </a:cubicBezTo>
                    <a:cubicBezTo>
                      <a:pt x="331" y="61"/>
                      <a:pt x="332" y="60"/>
                      <a:pt x="333" y="60"/>
                    </a:cubicBezTo>
                    <a:cubicBezTo>
                      <a:pt x="333" y="59"/>
                      <a:pt x="334" y="59"/>
                      <a:pt x="335" y="59"/>
                    </a:cubicBezTo>
                    <a:cubicBezTo>
                      <a:pt x="336" y="58"/>
                      <a:pt x="337" y="58"/>
                      <a:pt x="338" y="58"/>
                    </a:cubicBezTo>
                    <a:cubicBezTo>
                      <a:pt x="338" y="58"/>
                      <a:pt x="339" y="58"/>
                      <a:pt x="340" y="57"/>
                    </a:cubicBezTo>
                    <a:cubicBezTo>
                      <a:pt x="341" y="57"/>
                      <a:pt x="342" y="57"/>
                      <a:pt x="343" y="57"/>
                    </a:cubicBezTo>
                    <a:cubicBezTo>
                      <a:pt x="343" y="57"/>
                      <a:pt x="343" y="57"/>
                      <a:pt x="343" y="57"/>
                    </a:cubicBezTo>
                    <a:cubicBezTo>
                      <a:pt x="343" y="57"/>
                      <a:pt x="344" y="57"/>
                      <a:pt x="345" y="57"/>
                    </a:cubicBezTo>
                    <a:cubicBezTo>
                      <a:pt x="346" y="57"/>
                      <a:pt x="347" y="58"/>
                      <a:pt x="348" y="58"/>
                    </a:cubicBezTo>
                    <a:cubicBezTo>
                      <a:pt x="349" y="58"/>
                      <a:pt x="349" y="58"/>
                      <a:pt x="350" y="59"/>
                    </a:cubicBezTo>
                    <a:cubicBezTo>
                      <a:pt x="351" y="59"/>
                      <a:pt x="352" y="59"/>
                      <a:pt x="353" y="60"/>
                    </a:cubicBezTo>
                    <a:cubicBezTo>
                      <a:pt x="354" y="60"/>
                      <a:pt x="354" y="61"/>
                      <a:pt x="355" y="62"/>
                    </a:cubicBezTo>
                    <a:cubicBezTo>
                      <a:pt x="356" y="62"/>
                      <a:pt x="357" y="63"/>
                      <a:pt x="358" y="64"/>
                    </a:cubicBezTo>
                    <a:cubicBezTo>
                      <a:pt x="359" y="65"/>
                      <a:pt x="360" y="66"/>
                      <a:pt x="360" y="68"/>
                    </a:cubicBezTo>
                    <a:cubicBezTo>
                      <a:pt x="362" y="70"/>
                      <a:pt x="363" y="74"/>
                      <a:pt x="363" y="77"/>
                    </a:cubicBezTo>
                    <a:cubicBezTo>
                      <a:pt x="363" y="81"/>
                      <a:pt x="362" y="84"/>
                      <a:pt x="360" y="87"/>
                    </a:cubicBezTo>
                    <a:cubicBezTo>
                      <a:pt x="360" y="88"/>
                      <a:pt x="359" y="89"/>
                      <a:pt x="358" y="91"/>
                    </a:cubicBezTo>
                    <a:cubicBezTo>
                      <a:pt x="357" y="91"/>
                      <a:pt x="356" y="92"/>
                      <a:pt x="355" y="93"/>
                    </a:cubicBezTo>
                    <a:cubicBezTo>
                      <a:pt x="354" y="94"/>
                      <a:pt x="354" y="94"/>
                      <a:pt x="353" y="95"/>
                    </a:cubicBezTo>
                    <a:cubicBezTo>
                      <a:pt x="352" y="95"/>
                      <a:pt x="351" y="96"/>
                      <a:pt x="350" y="96"/>
                    </a:cubicBezTo>
                    <a:cubicBezTo>
                      <a:pt x="349" y="96"/>
                      <a:pt x="349" y="96"/>
                      <a:pt x="348" y="97"/>
                    </a:cubicBezTo>
                    <a:cubicBezTo>
                      <a:pt x="347" y="123"/>
                      <a:pt x="345" y="142"/>
                      <a:pt x="342" y="154"/>
                    </a:cubicBezTo>
                    <a:cubicBezTo>
                      <a:pt x="340" y="162"/>
                      <a:pt x="338" y="167"/>
                      <a:pt x="336" y="169"/>
                    </a:cubicBezTo>
                    <a:cubicBezTo>
                      <a:pt x="336" y="169"/>
                      <a:pt x="335" y="170"/>
                      <a:pt x="335" y="170"/>
                    </a:cubicBezTo>
                    <a:cubicBezTo>
                      <a:pt x="333" y="171"/>
                      <a:pt x="332" y="171"/>
                      <a:pt x="330" y="172"/>
                    </a:cubicBezTo>
                    <a:cubicBezTo>
                      <a:pt x="328" y="173"/>
                      <a:pt x="326" y="173"/>
                      <a:pt x="324" y="174"/>
                    </a:cubicBezTo>
                    <a:cubicBezTo>
                      <a:pt x="322" y="174"/>
                      <a:pt x="320" y="174"/>
                      <a:pt x="317" y="174"/>
                    </a:cubicBezTo>
                    <a:cubicBezTo>
                      <a:pt x="315" y="175"/>
                      <a:pt x="313" y="175"/>
                      <a:pt x="311" y="175"/>
                    </a:cubicBezTo>
                    <a:cubicBezTo>
                      <a:pt x="309" y="175"/>
                      <a:pt x="307" y="175"/>
                      <a:pt x="305" y="175"/>
                    </a:cubicBezTo>
                    <a:cubicBezTo>
                      <a:pt x="303" y="176"/>
                      <a:pt x="301" y="176"/>
                      <a:pt x="299" y="176"/>
                    </a:cubicBezTo>
                    <a:cubicBezTo>
                      <a:pt x="299" y="176"/>
                      <a:pt x="299" y="176"/>
                      <a:pt x="299" y="176"/>
                    </a:cubicBezTo>
                    <a:cubicBezTo>
                      <a:pt x="299" y="176"/>
                      <a:pt x="299" y="176"/>
                      <a:pt x="299" y="176"/>
                    </a:cubicBezTo>
                    <a:cubicBezTo>
                      <a:pt x="298" y="176"/>
                      <a:pt x="298" y="176"/>
                      <a:pt x="298" y="176"/>
                    </a:cubicBezTo>
                    <a:cubicBezTo>
                      <a:pt x="297" y="176"/>
                      <a:pt x="295" y="176"/>
                      <a:pt x="293" y="175"/>
                    </a:cubicBezTo>
                    <a:cubicBezTo>
                      <a:pt x="291" y="175"/>
                      <a:pt x="289" y="175"/>
                      <a:pt x="286" y="175"/>
                    </a:cubicBezTo>
                    <a:cubicBezTo>
                      <a:pt x="284" y="175"/>
                      <a:pt x="282" y="175"/>
                      <a:pt x="280" y="174"/>
                    </a:cubicBezTo>
                    <a:cubicBezTo>
                      <a:pt x="278" y="174"/>
                      <a:pt x="276" y="174"/>
                      <a:pt x="274" y="174"/>
                    </a:cubicBezTo>
                    <a:cubicBezTo>
                      <a:pt x="272" y="173"/>
                      <a:pt x="270" y="173"/>
                      <a:pt x="268" y="172"/>
                    </a:cubicBezTo>
                    <a:cubicBezTo>
                      <a:pt x="266" y="171"/>
                      <a:pt x="264" y="171"/>
                      <a:pt x="263" y="170"/>
                    </a:cubicBezTo>
                    <a:cubicBezTo>
                      <a:pt x="263" y="170"/>
                      <a:pt x="262" y="169"/>
                      <a:pt x="262" y="169"/>
                    </a:cubicBezTo>
                    <a:cubicBezTo>
                      <a:pt x="259" y="167"/>
                      <a:pt x="257" y="162"/>
                      <a:pt x="255" y="154"/>
                    </a:cubicBezTo>
                    <a:cubicBezTo>
                      <a:pt x="252" y="141"/>
                      <a:pt x="250" y="121"/>
                      <a:pt x="249" y="92"/>
                    </a:cubicBezTo>
                    <a:cubicBezTo>
                      <a:pt x="247" y="92"/>
                      <a:pt x="245" y="92"/>
                      <a:pt x="242" y="92"/>
                    </a:cubicBezTo>
                    <a:cubicBezTo>
                      <a:pt x="239" y="92"/>
                      <a:pt x="235" y="91"/>
                      <a:pt x="232" y="91"/>
                    </a:cubicBezTo>
                    <a:cubicBezTo>
                      <a:pt x="228" y="91"/>
                      <a:pt x="225" y="90"/>
                      <a:pt x="222" y="90"/>
                    </a:cubicBezTo>
                    <a:cubicBezTo>
                      <a:pt x="218" y="89"/>
                      <a:pt x="215" y="88"/>
                      <a:pt x="212" y="87"/>
                    </a:cubicBezTo>
                    <a:cubicBezTo>
                      <a:pt x="211" y="87"/>
                      <a:pt x="210" y="86"/>
                      <a:pt x="209" y="86"/>
                    </a:cubicBezTo>
                    <a:cubicBezTo>
                      <a:pt x="207" y="85"/>
                      <a:pt x="204" y="82"/>
                      <a:pt x="202" y="78"/>
                    </a:cubicBezTo>
                    <a:cubicBezTo>
                      <a:pt x="198" y="73"/>
                      <a:pt x="195" y="67"/>
                      <a:pt x="191" y="59"/>
                    </a:cubicBezTo>
                    <a:cubicBezTo>
                      <a:pt x="188" y="51"/>
                      <a:pt x="184" y="42"/>
                      <a:pt x="181" y="34"/>
                    </a:cubicBezTo>
                    <a:cubicBezTo>
                      <a:pt x="177" y="21"/>
                      <a:pt x="174" y="9"/>
                      <a:pt x="172" y="0"/>
                    </a:cubicBezTo>
                    <a:cubicBezTo>
                      <a:pt x="62" y="41"/>
                      <a:pt x="62" y="41"/>
                      <a:pt x="62" y="41"/>
                    </a:cubicBezTo>
                    <a:cubicBezTo>
                      <a:pt x="62" y="41"/>
                      <a:pt x="30" y="51"/>
                      <a:pt x="22" y="62"/>
                    </a:cubicBezTo>
                    <a:cubicBezTo>
                      <a:pt x="14" y="73"/>
                      <a:pt x="0" y="212"/>
                      <a:pt x="10" y="212"/>
                    </a:cubicBezTo>
                    <a:cubicBezTo>
                      <a:pt x="22" y="212"/>
                      <a:pt x="234" y="212"/>
                      <a:pt x="251" y="212"/>
                    </a:cubicBezTo>
                    <a:cubicBezTo>
                      <a:pt x="252" y="212"/>
                      <a:pt x="253" y="212"/>
                      <a:pt x="253" y="212"/>
                    </a:cubicBezTo>
                    <a:cubicBezTo>
                      <a:pt x="270" y="212"/>
                      <a:pt x="482" y="212"/>
                      <a:pt x="494" y="212"/>
                    </a:cubicBezTo>
                    <a:cubicBezTo>
                      <a:pt x="504" y="212"/>
                      <a:pt x="490" y="73"/>
                      <a:pt x="482" y="62"/>
                    </a:cubicBezTo>
                    <a:close/>
                    <a:moveTo>
                      <a:pt x="169" y="128"/>
                    </a:moveTo>
                    <a:cubicBezTo>
                      <a:pt x="164" y="128"/>
                      <a:pt x="164" y="128"/>
                      <a:pt x="164" y="128"/>
                    </a:cubicBezTo>
                    <a:cubicBezTo>
                      <a:pt x="158" y="128"/>
                      <a:pt x="158" y="128"/>
                      <a:pt x="158" y="128"/>
                    </a:cubicBezTo>
                    <a:cubicBezTo>
                      <a:pt x="153" y="128"/>
                      <a:pt x="153" y="128"/>
                      <a:pt x="153" y="128"/>
                    </a:cubicBezTo>
                    <a:cubicBezTo>
                      <a:pt x="148" y="128"/>
                      <a:pt x="148" y="128"/>
                      <a:pt x="148" y="128"/>
                    </a:cubicBezTo>
                    <a:cubicBezTo>
                      <a:pt x="142" y="128"/>
                      <a:pt x="142" y="128"/>
                      <a:pt x="142" y="128"/>
                    </a:cubicBezTo>
                    <a:cubicBezTo>
                      <a:pt x="137" y="128"/>
                      <a:pt x="137" y="128"/>
                      <a:pt x="137" y="128"/>
                    </a:cubicBezTo>
                    <a:cubicBezTo>
                      <a:pt x="134" y="128"/>
                      <a:pt x="134" y="128"/>
                      <a:pt x="134" y="128"/>
                    </a:cubicBezTo>
                    <a:cubicBezTo>
                      <a:pt x="134" y="164"/>
                      <a:pt x="134" y="164"/>
                      <a:pt x="134" y="164"/>
                    </a:cubicBezTo>
                    <a:cubicBezTo>
                      <a:pt x="133" y="164"/>
                      <a:pt x="133" y="164"/>
                      <a:pt x="133" y="164"/>
                    </a:cubicBezTo>
                    <a:cubicBezTo>
                      <a:pt x="132" y="164"/>
                      <a:pt x="132" y="164"/>
                      <a:pt x="132" y="164"/>
                    </a:cubicBezTo>
                    <a:cubicBezTo>
                      <a:pt x="131" y="164"/>
                      <a:pt x="131" y="164"/>
                      <a:pt x="131" y="164"/>
                    </a:cubicBezTo>
                    <a:cubicBezTo>
                      <a:pt x="130" y="164"/>
                      <a:pt x="130" y="164"/>
                      <a:pt x="130" y="164"/>
                    </a:cubicBezTo>
                    <a:cubicBezTo>
                      <a:pt x="129" y="164"/>
                      <a:pt x="129" y="164"/>
                      <a:pt x="129" y="164"/>
                    </a:cubicBezTo>
                    <a:cubicBezTo>
                      <a:pt x="128" y="164"/>
                      <a:pt x="128" y="164"/>
                      <a:pt x="128" y="164"/>
                    </a:cubicBezTo>
                    <a:cubicBezTo>
                      <a:pt x="127" y="164"/>
                      <a:pt x="127" y="164"/>
                      <a:pt x="127" y="164"/>
                    </a:cubicBezTo>
                    <a:cubicBezTo>
                      <a:pt x="126" y="164"/>
                      <a:pt x="126" y="164"/>
                      <a:pt x="126" y="164"/>
                    </a:cubicBezTo>
                    <a:cubicBezTo>
                      <a:pt x="125" y="164"/>
                      <a:pt x="125" y="164"/>
                      <a:pt x="125" y="164"/>
                    </a:cubicBezTo>
                    <a:cubicBezTo>
                      <a:pt x="124" y="164"/>
                      <a:pt x="124" y="164"/>
                      <a:pt x="124" y="164"/>
                    </a:cubicBezTo>
                    <a:cubicBezTo>
                      <a:pt x="123" y="164"/>
                      <a:pt x="123" y="164"/>
                      <a:pt x="123" y="164"/>
                    </a:cubicBezTo>
                    <a:cubicBezTo>
                      <a:pt x="122" y="164"/>
                      <a:pt x="122" y="164"/>
                      <a:pt x="122" y="164"/>
                    </a:cubicBezTo>
                    <a:cubicBezTo>
                      <a:pt x="122" y="164"/>
                      <a:pt x="122" y="164"/>
                      <a:pt x="122" y="164"/>
                    </a:cubicBezTo>
                    <a:cubicBezTo>
                      <a:pt x="121" y="164"/>
                      <a:pt x="121" y="164"/>
                      <a:pt x="121" y="164"/>
                    </a:cubicBezTo>
                    <a:cubicBezTo>
                      <a:pt x="120" y="164"/>
                      <a:pt x="120" y="164"/>
                      <a:pt x="120" y="164"/>
                    </a:cubicBezTo>
                    <a:cubicBezTo>
                      <a:pt x="119" y="164"/>
                      <a:pt x="119" y="164"/>
                      <a:pt x="119" y="164"/>
                    </a:cubicBezTo>
                    <a:cubicBezTo>
                      <a:pt x="119" y="128"/>
                      <a:pt x="119" y="128"/>
                      <a:pt x="119" y="128"/>
                    </a:cubicBezTo>
                    <a:cubicBezTo>
                      <a:pt x="116" y="128"/>
                      <a:pt x="116" y="128"/>
                      <a:pt x="116" y="128"/>
                    </a:cubicBezTo>
                    <a:cubicBezTo>
                      <a:pt x="110" y="128"/>
                      <a:pt x="110" y="128"/>
                      <a:pt x="110" y="128"/>
                    </a:cubicBezTo>
                    <a:cubicBezTo>
                      <a:pt x="105" y="128"/>
                      <a:pt x="105" y="128"/>
                      <a:pt x="105" y="128"/>
                    </a:cubicBezTo>
                    <a:cubicBezTo>
                      <a:pt x="100" y="128"/>
                      <a:pt x="100" y="128"/>
                      <a:pt x="100" y="128"/>
                    </a:cubicBezTo>
                    <a:cubicBezTo>
                      <a:pt x="94" y="128"/>
                      <a:pt x="94" y="128"/>
                      <a:pt x="94" y="128"/>
                    </a:cubicBezTo>
                    <a:cubicBezTo>
                      <a:pt x="89" y="128"/>
                      <a:pt x="89" y="128"/>
                      <a:pt x="89" y="128"/>
                    </a:cubicBezTo>
                    <a:cubicBezTo>
                      <a:pt x="84" y="128"/>
                      <a:pt x="84" y="128"/>
                      <a:pt x="84" y="128"/>
                    </a:cubicBezTo>
                    <a:cubicBezTo>
                      <a:pt x="84" y="113"/>
                      <a:pt x="84" y="113"/>
                      <a:pt x="84" y="113"/>
                    </a:cubicBezTo>
                    <a:cubicBezTo>
                      <a:pt x="89" y="113"/>
                      <a:pt x="89" y="113"/>
                      <a:pt x="89" y="113"/>
                    </a:cubicBezTo>
                    <a:cubicBezTo>
                      <a:pt x="94" y="113"/>
                      <a:pt x="94" y="113"/>
                      <a:pt x="94" y="113"/>
                    </a:cubicBezTo>
                    <a:cubicBezTo>
                      <a:pt x="100" y="113"/>
                      <a:pt x="100" y="113"/>
                      <a:pt x="100" y="113"/>
                    </a:cubicBezTo>
                    <a:cubicBezTo>
                      <a:pt x="105" y="113"/>
                      <a:pt x="105" y="113"/>
                      <a:pt x="105" y="113"/>
                    </a:cubicBezTo>
                    <a:cubicBezTo>
                      <a:pt x="110" y="113"/>
                      <a:pt x="110" y="113"/>
                      <a:pt x="110"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4" y="113"/>
                      <a:pt x="134" y="113"/>
                      <a:pt x="134" y="113"/>
                    </a:cubicBezTo>
                    <a:cubicBezTo>
                      <a:pt x="137" y="113"/>
                      <a:pt x="137" y="113"/>
                      <a:pt x="137" y="113"/>
                    </a:cubicBezTo>
                    <a:cubicBezTo>
                      <a:pt x="142" y="113"/>
                      <a:pt x="142" y="113"/>
                      <a:pt x="142" y="113"/>
                    </a:cubicBezTo>
                    <a:cubicBezTo>
                      <a:pt x="148" y="113"/>
                      <a:pt x="148" y="113"/>
                      <a:pt x="148" y="113"/>
                    </a:cubicBezTo>
                    <a:cubicBezTo>
                      <a:pt x="153" y="113"/>
                      <a:pt x="153" y="113"/>
                      <a:pt x="153" y="113"/>
                    </a:cubicBezTo>
                    <a:cubicBezTo>
                      <a:pt x="158" y="113"/>
                      <a:pt x="158" y="113"/>
                      <a:pt x="158" y="113"/>
                    </a:cubicBezTo>
                    <a:cubicBezTo>
                      <a:pt x="164" y="113"/>
                      <a:pt x="164" y="113"/>
                      <a:pt x="164" y="113"/>
                    </a:cubicBezTo>
                    <a:cubicBezTo>
                      <a:pt x="169" y="113"/>
                      <a:pt x="169" y="113"/>
                      <a:pt x="169" y="113"/>
                    </a:cubicBezTo>
                    <a:lnTo>
                      <a:pt x="169" y="1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33235442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163"/>
                                        </p:tgtEl>
                                        <p:attrNameLst>
                                          <p:attrName>style.visibility</p:attrName>
                                        </p:attrNameLst>
                                      </p:cBhvr>
                                      <p:to>
                                        <p:strVal val="visible"/>
                                      </p:to>
                                    </p:set>
                                    <p:animEffect transition="in" filter="wipe(left)">
                                      <p:cBhvr>
                                        <p:cTn id="13" dur="500"/>
                                        <p:tgtEl>
                                          <p:spTgt spid="616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164"/>
                                        </p:tgtEl>
                                        <p:attrNameLst>
                                          <p:attrName>style.visibility</p:attrName>
                                        </p:attrNameLst>
                                      </p:cBhvr>
                                      <p:to>
                                        <p:strVal val="visible"/>
                                      </p:to>
                                    </p:set>
                                    <p:animEffect transition="in" filter="wipe(left)">
                                      <p:cBhvr>
                                        <p:cTn id="23" dur="500"/>
                                        <p:tgtEl>
                                          <p:spTgt spid="6164"/>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6165"/>
                                        </p:tgtEl>
                                        <p:attrNameLst>
                                          <p:attrName>style.visibility</p:attrName>
                                        </p:attrNameLst>
                                      </p:cBhvr>
                                      <p:to>
                                        <p:strVal val="visible"/>
                                      </p:to>
                                    </p:set>
                                    <p:animEffect transition="in" filter="wipe(left)">
                                      <p:cBhvr>
                                        <p:cTn id="33" dur="500"/>
                                        <p:tgtEl>
                                          <p:spTgt spid="6165"/>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6166"/>
                                        </p:tgtEl>
                                        <p:attrNameLst>
                                          <p:attrName>style.visibility</p:attrName>
                                        </p:attrNameLst>
                                      </p:cBhvr>
                                      <p:to>
                                        <p:strVal val="visible"/>
                                      </p:to>
                                    </p:set>
                                    <p:animEffect transition="in" filter="wipe(left)">
                                      <p:cBhvr>
                                        <p:cTn id="43" dur="500"/>
                                        <p:tgtEl>
                                          <p:spTgt spid="6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3" grpId="0"/>
      <p:bldP spid="6164" grpId="0"/>
      <p:bldP spid="6165" grpId="0"/>
      <p:bldP spid="61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1"/>
          <p:cNvSpPr/>
          <p:nvPr/>
        </p:nvSpPr>
        <p:spPr bwMode="auto">
          <a:xfrm>
            <a:off x="6122988" y="1477286"/>
            <a:ext cx="527050" cy="521022"/>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8" name="Freeform 22"/>
          <p:cNvSpPr/>
          <p:nvPr/>
        </p:nvSpPr>
        <p:spPr bwMode="auto">
          <a:xfrm>
            <a:off x="6122988" y="2301708"/>
            <a:ext cx="527050" cy="519434"/>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9" name="Freeform 23"/>
          <p:cNvSpPr/>
          <p:nvPr/>
        </p:nvSpPr>
        <p:spPr bwMode="auto">
          <a:xfrm>
            <a:off x="6122988" y="3124540"/>
            <a:ext cx="527050" cy="521022"/>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2"/>
          </a:solidFill>
          <a:ln>
            <a:noFill/>
          </a:ln>
        </p:spPr>
        <p:txBody>
          <a:bodyPr/>
          <a:lstStyle/>
          <a:p>
            <a:endParaRPr lang="zh-CN" altLang="en-US">
              <a:solidFill>
                <a:schemeClr val="tx1">
                  <a:lumMod val="50000"/>
                  <a:lumOff val="50000"/>
                </a:schemeClr>
              </a:solidFill>
            </a:endParaRPr>
          </a:p>
        </p:txBody>
      </p:sp>
      <p:sp>
        <p:nvSpPr>
          <p:cNvPr id="10" name="Freeform 24"/>
          <p:cNvSpPr/>
          <p:nvPr/>
        </p:nvSpPr>
        <p:spPr bwMode="auto">
          <a:xfrm>
            <a:off x="4752976" y="1739385"/>
            <a:ext cx="1370013" cy="2408136"/>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rgbClr val="20202E"/>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Freeform 25"/>
          <p:cNvSpPr/>
          <p:nvPr/>
        </p:nvSpPr>
        <p:spPr bwMode="auto">
          <a:xfrm>
            <a:off x="5089526" y="2562219"/>
            <a:ext cx="1033463" cy="1585303"/>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accent1"/>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 name="Freeform 26"/>
          <p:cNvSpPr/>
          <p:nvPr/>
        </p:nvSpPr>
        <p:spPr bwMode="auto">
          <a:xfrm>
            <a:off x="5438776" y="3385051"/>
            <a:ext cx="684213" cy="762471"/>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rgbClr val="20202E"/>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 name="Freeform 27"/>
          <p:cNvSpPr/>
          <p:nvPr/>
        </p:nvSpPr>
        <p:spPr bwMode="auto">
          <a:xfrm>
            <a:off x="2493963" y="1477286"/>
            <a:ext cx="527050" cy="521022"/>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14" name="Freeform 28"/>
          <p:cNvSpPr/>
          <p:nvPr/>
        </p:nvSpPr>
        <p:spPr bwMode="auto">
          <a:xfrm>
            <a:off x="2493963" y="2301708"/>
            <a:ext cx="527050" cy="519434"/>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2"/>
          </a:solidFill>
          <a:ln>
            <a:noFill/>
          </a:ln>
        </p:spPr>
        <p:txBody>
          <a:bodyPr/>
          <a:lstStyle/>
          <a:p>
            <a:endParaRPr lang="zh-CN" altLang="en-US">
              <a:solidFill>
                <a:schemeClr val="tx1">
                  <a:lumMod val="50000"/>
                  <a:lumOff val="50000"/>
                </a:schemeClr>
              </a:solidFill>
            </a:endParaRPr>
          </a:p>
        </p:txBody>
      </p:sp>
      <p:sp>
        <p:nvSpPr>
          <p:cNvPr id="15" name="Freeform 29"/>
          <p:cNvSpPr/>
          <p:nvPr/>
        </p:nvSpPr>
        <p:spPr bwMode="auto">
          <a:xfrm>
            <a:off x="2493963" y="3124540"/>
            <a:ext cx="527050" cy="521022"/>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16" name="Freeform 30"/>
          <p:cNvSpPr/>
          <p:nvPr/>
        </p:nvSpPr>
        <p:spPr bwMode="auto">
          <a:xfrm>
            <a:off x="3021013" y="1739385"/>
            <a:ext cx="1370012" cy="2408136"/>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rgbClr val="20202E"/>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7" name="Freeform 31"/>
          <p:cNvSpPr/>
          <p:nvPr/>
        </p:nvSpPr>
        <p:spPr bwMode="auto">
          <a:xfrm>
            <a:off x="3021013" y="2562219"/>
            <a:ext cx="1033462" cy="1585303"/>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accent2"/>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8" name="Freeform 32"/>
          <p:cNvSpPr/>
          <p:nvPr/>
        </p:nvSpPr>
        <p:spPr bwMode="auto">
          <a:xfrm>
            <a:off x="3021013" y="3385051"/>
            <a:ext cx="685800" cy="762471"/>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rgbClr val="20202E"/>
            </a:solidFill>
            <a:prstDash val="dash"/>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9" name="Freeform 33"/>
          <p:cNvSpPr>
            <a:spLocks noEditPoints="1"/>
          </p:cNvSpPr>
          <p:nvPr/>
        </p:nvSpPr>
        <p:spPr bwMode="auto">
          <a:xfrm>
            <a:off x="2630488" y="1620250"/>
            <a:ext cx="254000" cy="235095"/>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0" name="Freeform 34"/>
          <p:cNvSpPr>
            <a:spLocks noEditPoints="1"/>
          </p:cNvSpPr>
          <p:nvPr/>
        </p:nvSpPr>
        <p:spPr bwMode="auto">
          <a:xfrm>
            <a:off x="6300789" y="2439906"/>
            <a:ext cx="173037" cy="244626"/>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1" name="Freeform 35"/>
          <p:cNvSpPr>
            <a:spLocks noEditPoints="1"/>
          </p:cNvSpPr>
          <p:nvPr/>
        </p:nvSpPr>
        <p:spPr bwMode="auto">
          <a:xfrm>
            <a:off x="6273801" y="1596422"/>
            <a:ext cx="220663" cy="281162"/>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 name="Freeform 36"/>
          <p:cNvSpPr>
            <a:spLocks noEditPoints="1"/>
          </p:cNvSpPr>
          <p:nvPr/>
        </p:nvSpPr>
        <p:spPr bwMode="auto">
          <a:xfrm>
            <a:off x="6292851" y="3259561"/>
            <a:ext cx="187325" cy="252568"/>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3" name="Freeform 37"/>
          <p:cNvSpPr>
            <a:spLocks noEditPoints="1"/>
          </p:cNvSpPr>
          <p:nvPr/>
        </p:nvSpPr>
        <p:spPr bwMode="auto">
          <a:xfrm>
            <a:off x="2647951" y="2435140"/>
            <a:ext cx="220663" cy="254157"/>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4" name="Freeform 38"/>
          <p:cNvSpPr>
            <a:spLocks noEditPoints="1"/>
          </p:cNvSpPr>
          <p:nvPr/>
        </p:nvSpPr>
        <p:spPr bwMode="auto">
          <a:xfrm>
            <a:off x="2654301" y="3261149"/>
            <a:ext cx="207963" cy="247803"/>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nvGrpSpPr>
          <p:cNvPr id="5" name="Group 39"/>
          <p:cNvGrpSpPr/>
          <p:nvPr/>
        </p:nvGrpSpPr>
        <p:grpSpPr bwMode="auto">
          <a:xfrm>
            <a:off x="3238500" y="2851321"/>
            <a:ext cx="2667000" cy="1798160"/>
            <a:chOff x="0" y="0"/>
            <a:chExt cx="2724" cy="1835"/>
          </a:xfrm>
        </p:grpSpPr>
        <p:sp>
          <p:nvSpPr>
            <p:cNvPr id="26" name="Oval 40"/>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5" name="Group 41"/>
            <p:cNvGrpSpPr/>
            <p:nvPr/>
          </p:nvGrpSpPr>
          <p:grpSpPr bwMode="auto">
            <a:xfrm>
              <a:off x="240" y="0"/>
              <a:ext cx="2246" cy="1810"/>
              <a:chOff x="0" y="0"/>
              <a:chExt cx="2556" cy="1958"/>
            </a:xfrm>
          </p:grpSpPr>
          <p:pic>
            <p:nvPicPr>
              <p:cNvPr id="28" name="Picture 42" descr="apple ic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556" cy="195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9" name="Rectangle 43" descr="sy_77578179991"/>
              <p:cNvSpPr>
                <a:spLocks noChangeArrowheads="1"/>
              </p:cNvSpPr>
              <p:nvPr/>
            </p:nvSpPr>
            <p:spPr bwMode="auto">
              <a:xfrm>
                <a:off x="99" y="100"/>
                <a:ext cx="2358" cy="1336"/>
              </a:xfrm>
              <a:prstGeom prst="rect">
                <a:avLst/>
              </a:prstGeom>
              <a:blipFill dpi="0" rotWithShape="1">
                <a:blip r:embed="rId4"/>
                <a:srcRect/>
                <a:stretch>
                  <a:fillRect b="-35460"/>
                </a:stretch>
              </a:blipFill>
              <a:ln w="9525">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zh-CN"/>
                  <a:t> </a:t>
                </a:r>
              </a:p>
            </p:txBody>
          </p:sp>
        </p:grpSp>
      </p:grpSp>
      <p:sp>
        <p:nvSpPr>
          <p:cNvPr id="30" name="Rectangle 44"/>
          <p:cNvSpPr>
            <a:spLocks noChangeArrowheads="1"/>
          </p:cNvSpPr>
          <p:nvPr/>
        </p:nvSpPr>
        <p:spPr bwMode="auto">
          <a:xfrm>
            <a:off x="611188" y="1539237"/>
            <a:ext cx="1727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31" name="Rectangle 45"/>
          <p:cNvSpPr>
            <a:spLocks noChangeArrowheads="1"/>
          </p:cNvSpPr>
          <p:nvPr/>
        </p:nvSpPr>
        <p:spPr bwMode="auto">
          <a:xfrm>
            <a:off x="611188" y="2363659"/>
            <a:ext cx="1727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32" name="Rectangle 46"/>
          <p:cNvSpPr>
            <a:spLocks noChangeArrowheads="1"/>
          </p:cNvSpPr>
          <p:nvPr/>
        </p:nvSpPr>
        <p:spPr bwMode="auto">
          <a:xfrm>
            <a:off x="611188" y="3181726"/>
            <a:ext cx="1727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r"/>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33" name="Rectangle 47"/>
          <p:cNvSpPr>
            <a:spLocks noChangeArrowheads="1"/>
          </p:cNvSpPr>
          <p:nvPr/>
        </p:nvSpPr>
        <p:spPr bwMode="auto">
          <a:xfrm>
            <a:off x="6807200" y="1539237"/>
            <a:ext cx="1727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34" name="Rectangle 48"/>
          <p:cNvSpPr>
            <a:spLocks noChangeArrowheads="1"/>
          </p:cNvSpPr>
          <p:nvPr/>
        </p:nvSpPr>
        <p:spPr bwMode="auto">
          <a:xfrm>
            <a:off x="6807200" y="2363659"/>
            <a:ext cx="1727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endParaRPr lang="zh-CN" altLang="en-US" sz="900" dirty="0">
              <a:solidFill>
                <a:schemeClr val="tx1">
                  <a:lumMod val="50000"/>
                  <a:lumOff val="50000"/>
                </a:schemeClr>
              </a:solidFill>
            </a:endParaRPr>
          </a:p>
        </p:txBody>
      </p:sp>
      <p:sp>
        <p:nvSpPr>
          <p:cNvPr id="35" name="Rectangle 49"/>
          <p:cNvSpPr>
            <a:spLocks noChangeArrowheads="1"/>
          </p:cNvSpPr>
          <p:nvPr/>
        </p:nvSpPr>
        <p:spPr bwMode="auto">
          <a:xfrm>
            <a:off x="6807200" y="3181726"/>
            <a:ext cx="1727200"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088232">
              <a:lnSpc>
                <a:spcPct val="120000"/>
              </a:lnSpc>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您的内容打在这里您的内容打在这里，或者通过复制您的文本后，在此框中选择粘贴，并选择只保留文字。</a:t>
            </a:r>
            <a:endParaRPr lang="zh-CN" altLang="en-US" sz="900" dirty="0">
              <a:solidFill>
                <a:schemeClr val="tx1">
                  <a:lumMod val="50000"/>
                  <a:lumOff val="50000"/>
                </a:schemeClr>
              </a:solidFill>
            </a:endParaRPr>
          </a:p>
        </p:txBody>
      </p:sp>
    </p:spTree>
    <p:extLst>
      <p:ext uri="{BB962C8B-B14F-4D97-AF65-F5344CB8AC3E}">
        <p14:creationId xmlns:p14="http://schemas.microsoft.com/office/powerpoint/2010/main" val="318826808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3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2" presetClass="entr" presetSubtype="2" fill="hold" grpId="0" nodeType="withEffect">
                                  <p:stCondLst>
                                    <p:cond delay="8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90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1+#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00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par>
                                <p:cTn id="24" presetID="22" presetClass="entr" presetSubtype="2" fill="hold" grpId="0" nodeType="withEffect">
                                  <p:stCondLst>
                                    <p:cond delay="300"/>
                                  </p:stCondLst>
                                  <p:childTnLst>
                                    <p:set>
                                      <p:cBhvr>
                                        <p:cTn id="25" dur="1" fill="hold">
                                          <p:stCondLst>
                                            <p:cond delay="0"/>
                                          </p:stCondLst>
                                        </p:cTn>
                                        <p:tgtEl>
                                          <p:spTgt spid="18"/>
                                        </p:tgtEl>
                                        <p:attrNameLst>
                                          <p:attrName>style.visibility</p:attrName>
                                        </p:attrNameLst>
                                      </p:cBhvr>
                                      <p:to>
                                        <p:strVal val="visible"/>
                                      </p:to>
                                    </p:set>
                                    <p:animEffect transition="in" filter="wipe(right)">
                                      <p:cBhvr>
                                        <p:cTn id="26" dur="500"/>
                                        <p:tgtEl>
                                          <p:spTgt spid="18"/>
                                        </p:tgtEl>
                                      </p:cBhvr>
                                    </p:animEffect>
                                  </p:childTnLst>
                                </p:cTn>
                              </p:par>
                              <p:par>
                                <p:cTn id="27" presetID="2" presetClass="entr" presetSubtype="8" fill="hold" grpId="0" nodeType="withEffect">
                                  <p:stCondLst>
                                    <p:cond delay="8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9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00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0-#ppt_w/2"/>
                                          </p:val>
                                        </p:tav>
                                        <p:tav tm="100000">
                                          <p:val>
                                            <p:strVal val="#ppt_x"/>
                                          </p:val>
                                        </p:tav>
                                      </p:tavLst>
                                    </p:anim>
                                    <p:anim calcmode="lin" valueType="num">
                                      <p:cBhvr additive="base">
                                        <p:cTn id="38" dur="500" fill="hold"/>
                                        <p:tgtEl>
                                          <p:spTgt spid="32"/>
                                        </p:tgtEl>
                                        <p:attrNameLst>
                                          <p:attrName>ppt_y</p:attrName>
                                        </p:attrNameLst>
                                      </p:cBhvr>
                                      <p:tavLst>
                                        <p:tav tm="0">
                                          <p:val>
                                            <p:strVal val="#ppt_y"/>
                                          </p:val>
                                        </p:tav>
                                        <p:tav tm="100000">
                                          <p:val>
                                            <p:strVal val="#ppt_y"/>
                                          </p:val>
                                        </p:tav>
                                      </p:tavLst>
                                    </p:anim>
                                  </p:childTnLst>
                                </p:cTn>
                              </p:par>
                              <p:par>
                                <p:cTn id="39" presetID="22" presetClass="entr" presetSubtype="8" fill="hold" grpId="0" nodeType="withEffect">
                                  <p:stCondLst>
                                    <p:cond delay="100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par>
                                <p:cTn id="42" presetID="2" presetClass="entr" presetSubtype="2" fill="hold" grpId="0" nodeType="withEffect">
                                  <p:stCondLst>
                                    <p:cond delay="150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1+#ppt_w/2"/>
                                          </p:val>
                                        </p:tav>
                                        <p:tav tm="100000">
                                          <p:val>
                                            <p:strVal val="#ppt_x"/>
                                          </p:val>
                                        </p:tav>
                                      </p:tavLst>
                                    </p:anim>
                                    <p:anim calcmode="lin" valueType="num">
                                      <p:cBhvr additive="base">
                                        <p:cTn id="45" dur="5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16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1+#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170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fill="hold"/>
                                        <p:tgtEl>
                                          <p:spTgt spid="34"/>
                                        </p:tgtEl>
                                        <p:attrNameLst>
                                          <p:attrName>ppt_x</p:attrName>
                                        </p:attrNameLst>
                                      </p:cBhvr>
                                      <p:tavLst>
                                        <p:tav tm="0">
                                          <p:val>
                                            <p:strVal val="1+#ppt_w/2"/>
                                          </p:val>
                                        </p:tav>
                                        <p:tav tm="100000">
                                          <p:val>
                                            <p:strVal val="#ppt_x"/>
                                          </p:val>
                                        </p:tav>
                                      </p:tavLst>
                                    </p:anim>
                                    <p:anim calcmode="lin" valueType="num">
                                      <p:cBhvr additive="base">
                                        <p:cTn id="53" dur="500" fill="hold"/>
                                        <p:tgtEl>
                                          <p:spTgt spid="34"/>
                                        </p:tgtEl>
                                        <p:attrNameLst>
                                          <p:attrName>ppt_y</p:attrName>
                                        </p:attrNameLst>
                                      </p:cBhvr>
                                      <p:tavLst>
                                        <p:tav tm="0">
                                          <p:val>
                                            <p:strVal val="#ppt_y"/>
                                          </p:val>
                                        </p:tav>
                                        <p:tav tm="100000">
                                          <p:val>
                                            <p:strVal val="#ppt_y"/>
                                          </p:val>
                                        </p:tav>
                                      </p:tavLst>
                                    </p:anim>
                                  </p:childTnLst>
                                </p:cTn>
                              </p:par>
                              <p:par>
                                <p:cTn id="54" presetID="22" presetClass="entr" presetSubtype="2" fill="hold" grpId="0" nodeType="withEffect">
                                  <p:stCondLst>
                                    <p:cond delay="1000"/>
                                  </p:stCondLst>
                                  <p:childTnLst>
                                    <p:set>
                                      <p:cBhvr>
                                        <p:cTn id="55" dur="1" fill="hold">
                                          <p:stCondLst>
                                            <p:cond delay="0"/>
                                          </p:stCondLst>
                                        </p:cTn>
                                        <p:tgtEl>
                                          <p:spTgt spid="17"/>
                                        </p:tgtEl>
                                        <p:attrNameLst>
                                          <p:attrName>style.visibility</p:attrName>
                                        </p:attrNameLst>
                                      </p:cBhvr>
                                      <p:to>
                                        <p:strVal val="visible"/>
                                      </p:to>
                                    </p:set>
                                    <p:animEffect transition="in" filter="wipe(right)">
                                      <p:cBhvr>
                                        <p:cTn id="56" dur="500"/>
                                        <p:tgtEl>
                                          <p:spTgt spid="17"/>
                                        </p:tgtEl>
                                      </p:cBhvr>
                                    </p:animEffect>
                                  </p:childTnLst>
                                </p:cTn>
                              </p:par>
                              <p:par>
                                <p:cTn id="57" presetID="2" presetClass="entr" presetSubtype="8" fill="hold" grpId="0" nodeType="withEffect">
                                  <p:stCondLst>
                                    <p:cond delay="15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60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0-#ppt_w/2"/>
                                          </p:val>
                                        </p:tav>
                                        <p:tav tm="100000">
                                          <p:val>
                                            <p:strVal val="#ppt_x"/>
                                          </p:val>
                                        </p:tav>
                                      </p:tavLst>
                                    </p:anim>
                                    <p:anim calcmode="lin" valueType="num">
                                      <p:cBhvr additive="base">
                                        <p:cTn id="64" dur="500" fill="hold"/>
                                        <p:tgtEl>
                                          <p:spTgt spid="2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170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170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par>
                                <p:cTn id="72" presetID="2" presetClass="entr" presetSubtype="2" fill="hold" grpId="0" nodeType="withEffect">
                                  <p:stCondLst>
                                    <p:cond delay="2200"/>
                                  </p:stCondLst>
                                  <p:childTnLst>
                                    <p:set>
                                      <p:cBhvr>
                                        <p:cTn id="73" dur="1" fill="hold">
                                          <p:stCondLst>
                                            <p:cond delay="0"/>
                                          </p:stCondLst>
                                        </p:cTn>
                                        <p:tgtEl>
                                          <p:spTgt spid="7"/>
                                        </p:tgtEl>
                                        <p:attrNameLst>
                                          <p:attrName>style.visibility</p:attrName>
                                        </p:attrNameLst>
                                      </p:cBhvr>
                                      <p:to>
                                        <p:strVal val="visible"/>
                                      </p:to>
                                    </p:set>
                                    <p:anim calcmode="lin" valueType="num">
                                      <p:cBhvr additive="base">
                                        <p:cTn id="74" dur="500" fill="hold"/>
                                        <p:tgtEl>
                                          <p:spTgt spid="7"/>
                                        </p:tgtEl>
                                        <p:attrNameLst>
                                          <p:attrName>ppt_x</p:attrName>
                                        </p:attrNameLst>
                                      </p:cBhvr>
                                      <p:tavLst>
                                        <p:tav tm="0">
                                          <p:val>
                                            <p:strVal val="1+#ppt_w/2"/>
                                          </p:val>
                                        </p:tav>
                                        <p:tav tm="100000">
                                          <p:val>
                                            <p:strVal val="#ppt_x"/>
                                          </p:val>
                                        </p:tav>
                                      </p:tavLst>
                                    </p:anim>
                                    <p:anim calcmode="lin" valueType="num">
                                      <p:cBhvr additive="base">
                                        <p:cTn id="75" dur="500" fill="hold"/>
                                        <p:tgtEl>
                                          <p:spTgt spid="7"/>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230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fill="hold"/>
                                        <p:tgtEl>
                                          <p:spTgt spid="21"/>
                                        </p:tgtEl>
                                        <p:attrNameLst>
                                          <p:attrName>ppt_x</p:attrName>
                                        </p:attrNameLst>
                                      </p:cBhvr>
                                      <p:tavLst>
                                        <p:tav tm="0">
                                          <p:val>
                                            <p:strVal val="1+#ppt_w/2"/>
                                          </p:val>
                                        </p:tav>
                                        <p:tav tm="100000">
                                          <p:val>
                                            <p:strVal val="#ppt_x"/>
                                          </p:val>
                                        </p:tav>
                                      </p:tavLst>
                                    </p:anim>
                                    <p:anim calcmode="lin" valueType="num">
                                      <p:cBhvr additive="base">
                                        <p:cTn id="79" dur="500" fill="hold"/>
                                        <p:tgtEl>
                                          <p:spTgt spid="21"/>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400"/>
                                  </p:stCondLst>
                                  <p:childTnLst>
                                    <p:set>
                                      <p:cBhvr>
                                        <p:cTn id="81" dur="1" fill="hold">
                                          <p:stCondLst>
                                            <p:cond delay="0"/>
                                          </p:stCondLst>
                                        </p:cTn>
                                        <p:tgtEl>
                                          <p:spTgt spid="33"/>
                                        </p:tgtEl>
                                        <p:attrNameLst>
                                          <p:attrName>style.visibility</p:attrName>
                                        </p:attrNameLst>
                                      </p:cBhvr>
                                      <p:to>
                                        <p:strVal val="visible"/>
                                      </p:to>
                                    </p:set>
                                    <p:anim calcmode="lin" valueType="num">
                                      <p:cBhvr additive="base">
                                        <p:cTn id="82" dur="500" fill="hold"/>
                                        <p:tgtEl>
                                          <p:spTgt spid="33"/>
                                        </p:tgtEl>
                                        <p:attrNameLst>
                                          <p:attrName>ppt_x</p:attrName>
                                        </p:attrNameLst>
                                      </p:cBhvr>
                                      <p:tavLst>
                                        <p:tav tm="0">
                                          <p:val>
                                            <p:strVal val="1+#ppt_w/2"/>
                                          </p:val>
                                        </p:tav>
                                        <p:tav tm="100000">
                                          <p:val>
                                            <p:strVal val="#ppt_x"/>
                                          </p:val>
                                        </p:tav>
                                      </p:tavLst>
                                    </p:anim>
                                    <p:anim calcmode="lin" valueType="num">
                                      <p:cBhvr additive="base">
                                        <p:cTn id="83" dur="500" fill="hold"/>
                                        <p:tgtEl>
                                          <p:spTgt spid="33"/>
                                        </p:tgtEl>
                                        <p:attrNameLst>
                                          <p:attrName>ppt_y</p:attrName>
                                        </p:attrNameLst>
                                      </p:cBhvr>
                                      <p:tavLst>
                                        <p:tav tm="0">
                                          <p:val>
                                            <p:strVal val="#ppt_y"/>
                                          </p:val>
                                        </p:tav>
                                        <p:tav tm="100000">
                                          <p:val>
                                            <p:strVal val="#ppt_y"/>
                                          </p:val>
                                        </p:tav>
                                      </p:tavLst>
                                    </p:anim>
                                  </p:childTnLst>
                                </p:cTn>
                              </p:par>
                              <p:par>
                                <p:cTn id="84" presetID="22" presetClass="entr" presetSubtype="2" fill="hold" grpId="0" nodeType="withEffect">
                                  <p:stCondLst>
                                    <p:cond delay="17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500"/>
                                        <p:tgtEl>
                                          <p:spTgt spid="16"/>
                                        </p:tgtEl>
                                      </p:cBhvr>
                                    </p:animEffect>
                                  </p:childTnLst>
                                </p:cTn>
                              </p:par>
                              <p:par>
                                <p:cTn id="87" presetID="2" presetClass="entr" presetSubtype="8" fill="hold" grpId="0" nodeType="withEffect">
                                  <p:stCondLst>
                                    <p:cond delay="220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fill="hold"/>
                                        <p:tgtEl>
                                          <p:spTgt spid="13"/>
                                        </p:tgtEl>
                                        <p:attrNameLst>
                                          <p:attrName>ppt_x</p:attrName>
                                        </p:attrNameLst>
                                      </p:cBhvr>
                                      <p:tavLst>
                                        <p:tav tm="0">
                                          <p:val>
                                            <p:strVal val="0-#ppt_w/2"/>
                                          </p:val>
                                        </p:tav>
                                        <p:tav tm="100000">
                                          <p:val>
                                            <p:strVal val="#ppt_x"/>
                                          </p:val>
                                        </p:tav>
                                      </p:tavLst>
                                    </p:anim>
                                    <p:anim calcmode="lin" valueType="num">
                                      <p:cBhvr additive="base">
                                        <p:cTn id="90" dur="500" fill="hold"/>
                                        <p:tgtEl>
                                          <p:spTgt spid="13"/>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230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0-#ppt_w/2"/>
                                          </p:val>
                                        </p:tav>
                                        <p:tav tm="100000">
                                          <p:val>
                                            <p:strVal val="#ppt_x"/>
                                          </p:val>
                                        </p:tav>
                                      </p:tavLst>
                                    </p:anim>
                                    <p:anim calcmode="lin" valueType="num">
                                      <p:cBhvr additive="base">
                                        <p:cTn id="94" dur="500" fill="hold"/>
                                        <p:tgtEl>
                                          <p:spTgt spid="19"/>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240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30" grpId="0"/>
      <p:bldP spid="31" grpId="0"/>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4B728AC-28CB-43C7-BBA2-871172406098}"/>
              </a:ext>
            </a:extLst>
          </p:cNvPr>
          <p:cNvPicPr>
            <a:picLocks noChangeAspect="1"/>
          </p:cNvPicPr>
          <p:nvPr/>
        </p:nvPicPr>
        <p:blipFill>
          <a:blip r:embed="rId3"/>
          <a:stretch>
            <a:fillRect/>
          </a:stretch>
        </p:blipFill>
        <p:spPr>
          <a:xfrm>
            <a:off x="888" y="2514"/>
            <a:ext cx="9142857" cy="5142857"/>
          </a:xfrm>
          <a:prstGeom prst="rect">
            <a:avLst/>
          </a:prstGeom>
        </p:spPr>
      </p:pic>
      <p:sp>
        <p:nvSpPr>
          <p:cNvPr id="4" name="矩形 3">
            <a:extLst>
              <a:ext uri="{FF2B5EF4-FFF2-40B4-BE49-F238E27FC236}">
                <a16:creationId xmlns:a16="http://schemas.microsoft.com/office/drawing/2014/main" id="{7A7A729B-0153-47DE-AD77-F6EDE86D1215}"/>
              </a:ext>
            </a:extLst>
          </p:cNvPr>
          <p:cNvSpPr/>
          <p:nvPr/>
        </p:nvSpPr>
        <p:spPr>
          <a:xfrm>
            <a:off x="0" y="0"/>
            <a:ext cx="9143745" cy="5145088"/>
          </a:xfrm>
          <a:prstGeom prst="rect">
            <a:avLst/>
          </a:prstGeom>
          <a:solidFill>
            <a:schemeClr val="tx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L 形 2">
            <a:extLst>
              <a:ext uri="{FF2B5EF4-FFF2-40B4-BE49-F238E27FC236}">
                <a16:creationId xmlns:a16="http://schemas.microsoft.com/office/drawing/2014/main" id="{5D632BC6-D9A6-46A3-B942-B787701B18F2}"/>
              </a:ext>
            </a:extLst>
          </p:cNvPr>
          <p:cNvSpPr/>
          <p:nvPr/>
        </p:nvSpPr>
        <p:spPr>
          <a:xfrm>
            <a:off x="1087151" y="1220049"/>
            <a:ext cx="2556284" cy="2556284"/>
          </a:xfrm>
          <a:prstGeom prst="corner">
            <a:avLst>
              <a:gd name="adj1" fmla="val 13788"/>
              <a:gd name="adj2" fmla="val 14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L 形 12">
            <a:extLst>
              <a:ext uri="{FF2B5EF4-FFF2-40B4-BE49-F238E27FC236}">
                <a16:creationId xmlns:a16="http://schemas.microsoft.com/office/drawing/2014/main" id="{6E5C4345-BB51-44B1-B2DA-BAA945FF7D41}"/>
              </a:ext>
            </a:extLst>
          </p:cNvPr>
          <p:cNvSpPr/>
          <p:nvPr/>
        </p:nvSpPr>
        <p:spPr>
          <a:xfrm flipH="1" flipV="1">
            <a:off x="5030025" y="1220049"/>
            <a:ext cx="2742326" cy="2577679"/>
          </a:xfrm>
          <a:prstGeom prst="corner">
            <a:avLst>
              <a:gd name="adj1" fmla="val 11796"/>
              <a:gd name="adj2" fmla="val 1422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7">
            <a:extLst>
              <a:ext uri="{FF2B5EF4-FFF2-40B4-BE49-F238E27FC236}">
                <a16:creationId xmlns:a16="http://schemas.microsoft.com/office/drawing/2014/main" id="{720D9983-ECBE-4FB7-84D9-4A399E8A4DBC}"/>
              </a:ext>
            </a:extLst>
          </p:cNvPr>
          <p:cNvSpPr>
            <a:spLocks noChangeArrowheads="1"/>
          </p:cNvSpPr>
          <p:nvPr/>
        </p:nvSpPr>
        <p:spPr bwMode="auto">
          <a:xfrm>
            <a:off x="971600" y="799321"/>
            <a:ext cx="4516881" cy="105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8559" tIns="64279" rIns="128559" bIns="64279">
            <a:spAutoFit/>
          </a:bodyPr>
          <a:lstStyle/>
          <a:p>
            <a:pPr algn="ctr"/>
            <a:r>
              <a:rPr lang="en-US" altLang="zh-CN" sz="6000" b="1" dirty="0">
                <a:solidFill>
                  <a:schemeClr val="bg1">
                    <a:lumMod val="95000"/>
                  </a:schemeClr>
                </a:solidFill>
                <a:latin typeface="Agency FB" panose="020B0503020202020204" pitchFamily="34" charset="0"/>
                <a:ea typeface="华文楷体" panose="02010600040101010101" pitchFamily="2" charset="-122"/>
                <a:sym typeface="微软雅黑" pitchFamily="34" charset="-122"/>
              </a:rPr>
              <a:t>POWERPOINT</a:t>
            </a:r>
            <a:endParaRPr lang="zh-CN" altLang="en-US" sz="6000" b="1" dirty="0">
              <a:solidFill>
                <a:schemeClr val="bg1">
                  <a:lumMod val="95000"/>
                </a:schemeClr>
              </a:solidFill>
              <a:latin typeface="Agency FB" panose="020B0503020202020204" pitchFamily="34" charset="0"/>
              <a:ea typeface="华文楷体" panose="02010600040101010101" pitchFamily="2" charset="-122"/>
              <a:sym typeface="微软雅黑" pitchFamily="34" charset="-122"/>
            </a:endParaRPr>
          </a:p>
        </p:txBody>
      </p:sp>
      <p:sp>
        <p:nvSpPr>
          <p:cNvPr id="8" name="矩形 7">
            <a:extLst>
              <a:ext uri="{FF2B5EF4-FFF2-40B4-BE49-F238E27FC236}">
                <a16:creationId xmlns:a16="http://schemas.microsoft.com/office/drawing/2014/main" id="{22E02314-17E5-4382-8275-0F8B7321D218}"/>
              </a:ext>
            </a:extLst>
          </p:cNvPr>
          <p:cNvSpPr/>
          <p:nvPr/>
        </p:nvSpPr>
        <p:spPr>
          <a:xfrm>
            <a:off x="2195736" y="2752564"/>
            <a:ext cx="4754741" cy="346228"/>
          </a:xfrm>
          <a:prstGeom prst="rect">
            <a:avLst/>
          </a:prstGeom>
        </p:spPr>
        <p:txBody>
          <a:bodyPr wrap="square" lIns="68561" tIns="34280" rIns="68561" bIns="34280">
            <a:spAutoFit/>
          </a:bodyPr>
          <a:lstStyle/>
          <a:p>
            <a:r>
              <a:rPr lang="en-US" altLang="zh-CN" sz="900"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Click add related title text, and click add related title text, click add related title text, click on add related title words.</a:t>
            </a:r>
          </a:p>
        </p:txBody>
      </p:sp>
      <p:sp>
        <p:nvSpPr>
          <p:cNvPr id="9" name="文本框 160">
            <a:extLst>
              <a:ext uri="{FF2B5EF4-FFF2-40B4-BE49-F238E27FC236}">
                <a16:creationId xmlns:a16="http://schemas.microsoft.com/office/drawing/2014/main" id="{BD0BB19E-86E2-4B6C-A05F-A8D9BBF5686E}"/>
              </a:ext>
            </a:extLst>
          </p:cNvPr>
          <p:cNvSpPr txBox="1"/>
          <p:nvPr/>
        </p:nvSpPr>
        <p:spPr>
          <a:xfrm>
            <a:off x="3490259" y="3556610"/>
            <a:ext cx="3996444" cy="193907"/>
          </a:xfrm>
          <a:prstGeom prst="rect">
            <a:avLst/>
          </a:prstGeom>
          <a:noFill/>
        </p:spPr>
        <p:txBody>
          <a:bodyPr wrap="square" lIns="65032" tIns="32516" rIns="65032" bIns="32516" rtlCol="0">
            <a:spAutoFit/>
          </a:bodyPr>
          <a:lstStyle/>
          <a:p>
            <a:pPr>
              <a:lnSpc>
                <a:spcPts val="960"/>
              </a:lnSpc>
            </a:pPr>
            <a:r>
              <a:rPr kumimoji="1" lang="zh-CN" altLang="en-US" sz="1600" b="1" dirty="0">
                <a:solidFill>
                  <a:schemeClr val="bg1"/>
                </a:solidFill>
                <a:latin typeface="+mj-lt"/>
                <a:ea typeface="微软雅黑"/>
                <a:cs typeface="Arial"/>
              </a:rPr>
              <a:t>汇报</a:t>
            </a:r>
            <a:r>
              <a:rPr kumimoji="1" lang="zh-CN" altLang="en-US" sz="1600" b="1">
                <a:solidFill>
                  <a:schemeClr val="bg1"/>
                </a:solidFill>
                <a:latin typeface="+mj-lt"/>
                <a:ea typeface="微软雅黑"/>
                <a:cs typeface="Arial"/>
              </a:rPr>
              <a:t>人</a:t>
            </a:r>
            <a:r>
              <a:rPr kumimoji="1" lang="zh-CN" altLang="en-US" sz="1600" b="1" smtClean="0">
                <a:solidFill>
                  <a:schemeClr val="bg1"/>
                </a:solidFill>
                <a:latin typeface="+mj-lt"/>
                <a:ea typeface="微软雅黑"/>
                <a:cs typeface="Arial"/>
              </a:rPr>
              <a:t>：泡泡糖</a:t>
            </a:r>
            <a:r>
              <a:rPr kumimoji="1" lang="en-US" altLang="zh-CN" sz="1600" b="1" smtClean="0">
                <a:solidFill>
                  <a:schemeClr val="bg1"/>
                </a:solidFill>
                <a:latin typeface="+mj-lt"/>
                <a:ea typeface="微软雅黑"/>
                <a:cs typeface="Arial"/>
              </a:rPr>
              <a:t>PPT</a:t>
            </a:r>
            <a:r>
              <a:rPr kumimoji="1" lang="zh-CN" altLang="en-US" sz="1600" b="1" smtClean="0">
                <a:solidFill>
                  <a:schemeClr val="bg1"/>
                </a:solidFill>
                <a:latin typeface="+mj-lt"/>
                <a:ea typeface="微软雅黑"/>
                <a:cs typeface="Arial"/>
              </a:rPr>
              <a:t>    </a:t>
            </a:r>
            <a:r>
              <a:rPr kumimoji="1" lang="zh-CN" altLang="en-US" sz="1600" b="1" dirty="0">
                <a:solidFill>
                  <a:schemeClr val="bg1"/>
                </a:solidFill>
                <a:latin typeface="+mj-lt"/>
                <a:ea typeface="微软雅黑"/>
                <a:cs typeface="Arial"/>
              </a:rPr>
              <a:t>时间：</a:t>
            </a:r>
            <a:r>
              <a:rPr kumimoji="1" lang="en-US" altLang="zh-CN" sz="1600" b="1" dirty="0">
                <a:solidFill>
                  <a:schemeClr val="bg1"/>
                </a:solidFill>
                <a:latin typeface="+mj-lt"/>
                <a:ea typeface="微软雅黑"/>
                <a:cs typeface="Arial"/>
              </a:rPr>
              <a:t>2019</a:t>
            </a:r>
            <a:r>
              <a:rPr kumimoji="1" lang="zh-CN" altLang="en-US" sz="1600" b="1" dirty="0">
                <a:solidFill>
                  <a:schemeClr val="bg1"/>
                </a:solidFill>
                <a:latin typeface="+mj-lt"/>
                <a:ea typeface="微软雅黑"/>
                <a:cs typeface="Arial"/>
              </a:rPr>
              <a:t>年</a:t>
            </a:r>
            <a:r>
              <a:rPr kumimoji="1" lang="en-US" altLang="zh-CN" sz="1600" b="1" dirty="0">
                <a:solidFill>
                  <a:schemeClr val="bg1"/>
                </a:solidFill>
                <a:latin typeface="+mj-lt"/>
                <a:ea typeface="微软雅黑"/>
                <a:cs typeface="Arial"/>
              </a:rPr>
              <a:t>x</a:t>
            </a:r>
            <a:r>
              <a:rPr kumimoji="1" lang="zh-CN" altLang="en-US" sz="1600" b="1" dirty="0">
                <a:solidFill>
                  <a:schemeClr val="bg1"/>
                </a:solidFill>
                <a:latin typeface="+mj-lt"/>
                <a:ea typeface="微软雅黑"/>
                <a:cs typeface="Arial"/>
              </a:rPr>
              <a:t>月</a:t>
            </a:r>
            <a:r>
              <a:rPr kumimoji="1" lang="en-US" altLang="zh-CN" sz="1600" b="1" dirty="0">
                <a:solidFill>
                  <a:schemeClr val="bg1"/>
                </a:solidFill>
                <a:latin typeface="+mj-lt"/>
                <a:ea typeface="微软雅黑"/>
                <a:cs typeface="Arial"/>
              </a:rPr>
              <a:t>x</a:t>
            </a:r>
            <a:r>
              <a:rPr kumimoji="1" lang="zh-CN" altLang="en-US" sz="1600" b="1" dirty="0">
                <a:solidFill>
                  <a:schemeClr val="bg1"/>
                </a:solidFill>
                <a:latin typeface="+mj-lt"/>
                <a:ea typeface="微软雅黑"/>
                <a:cs typeface="Arial"/>
              </a:rPr>
              <a:t>日</a:t>
            </a:r>
            <a:endParaRPr kumimoji="1" lang="en-US" altLang="zh-CN" sz="1600" b="1" dirty="0">
              <a:solidFill>
                <a:schemeClr val="bg1"/>
              </a:solidFill>
              <a:latin typeface="+mj-lt"/>
              <a:ea typeface="微软雅黑"/>
              <a:cs typeface="Arial"/>
            </a:endParaRPr>
          </a:p>
        </p:txBody>
      </p:sp>
      <p:sp>
        <p:nvSpPr>
          <p:cNvPr id="12" name="TextBox 59">
            <a:extLst>
              <a:ext uri="{FF2B5EF4-FFF2-40B4-BE49-F238E27FC236}">
                <a16:creationId xmlns:a16="http://schemas.microsoft.com/office/drawing/2014/main" id="{9318D03D-F7DF-43C4-A2D7-4F831DED9494}"/>
              </a:ext>
            </a:extLst>
          </p:cNvPr>
          <p:cNvSpPr txBox="1">
            <a:spLocks noChangeArrowheads="1"/>
          </p:cNvSpPr>
          <p:nvPr/>
        </p:nvSpPr>
        <p:spPr bwMode="auto">
          <a:xfrm>
            <a:off x="2123728" y="1820526"/>
            <a:ext cx="4865430" cy="76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r>
              <a:rPr kumimoji="1" lang="zh-CN" altLang="en-US" sz="4400" dirty="0">
                <a:solidFill>
                  <a:schemeClr val="bg1">
                    <a:lumMod val="95000"/>
                  </a:schemeClr>
                </a:solidFill>
                <a:latin typeface="微软雅黑" panose="020B0503020204020204" pitchFamily="34" charset="-122"/>
                <a:ea typeface="微软雅黑" panose="020B0503020204020204" pitchFamily="34" charset="-122"/>
              </a:rPr>
              <a:t>演讲完毕 谢谢观看</a:t>
            </a:r>
          </a:p>
        </p:txBody>
      </p:sp>
    </p:spTree>
    <p:extLst>
      <p:ext uri="{BB962C8B-B14F-4D97-AF65-F5344CB8AC3E}">
        <p14:creationId xmlns:p14="http://schemas.microsoft.com/office/powerpoint/2010/main" val="297839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9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750"/>
                                        <p:tgtEl>
                                          <p:spTgt spid="12"/>
                                        </p:tgtEl>
                                        <p:attrNameLst>
                                          <p:attrName>ppt_y</p:attrName>
                                        </p:attrNameLst>
                                      </p:cBhvr>
                                      <p:tavLst>
                                        <p:tav tm="0">
                                          <p:val>
                                            <p:strVal val="#ppt_y+#ppt_h*1.125000"/>
                                          </p:val>
                                        </p:tav>
                                        <p:tav tm="100000">
                                          <p:val>
                                            <p:strVal val="#ppt_y"/>
                                          </p:val>
                                        </p:tav>
                                      </p:tavLst>
                                    </p:anim>
                                    <p:animEffect transition="in" filter="wipe(up)">
                                      <p:cBhvr>
                                        <p:cTn id="14" dur="750"/>
                                        <p:tgtEl>
                                          <p:spTgt spid="12"/>
                                        </p:tgtEl>
                                      </p:cBhvr>
                                    </p:animEffect>
                                  </p:childTnLst>
                                </p:cTn>
                              </p:par>
                            </p:childTnLst>
                          </p:cTn>
                        </p:par>
                        <p:par>
                          <p:cTn id="15" fill="hold">
                            <p:stCondLst>
                              <p:cond delay="3175"/>
                            </p:stCondLst>
                            <p:childTnLst>
                              <p:par>
                                <p:cTn id="16" presetID="41" presetClass="entr" presetSubtype="0" fill="hold" grpId="0" nodeType="afterEffect">
                                  <p:stCondLst>
                                    <p:cond delay="0"/>
                                  </p:stCondLst>
                                  <p:iterate type="lt">
                                    <p:tmPct val="1524"/>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4475"/>
                            </p:stCondLst>
                            <p:childTnLst>
                              <p:par>
                                <p:cTn id="24" presetID="2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theme/theme1.xml><?xml version="1.0" encoding="utf-8"?>
<a:theme xmlns:a="http://schemas.openxmlformats.org/drawingml/2006/main" name="Office 主题">
  <a:themeElements>
    <a:clrScheme name="自定义 1022">
      <a:dk1>
        <a:sysClr val="windowText" lastClr="000000"/>
      </a:dk1>
      <a:lt1>
        <a:sysClr val="window" lastClr="FFFFFF"/>
      </a:lt1>
      <a:dk2>
        <a:srgbClr val="44546A"/>
      </a:dk2>
      <a:lt2>
        <a:srgbClr val="E7E6E6"/>
      </a:lt2>
      <a:accent1>
        <a:srgbClr val="FF4E00"/>
      </a:accent1>
      <a:accent2>
        <a:srgbClr val="5D5D5D"/>
      </a:accent2>
      <a:accent3>
        <a:srgbClr val="433B4F"/>
      </a:accent3>
      <a:accent4>
        <a:srgbClr val="FF4E00"/>
      </a:accent4>
      <a:accent5>
        <a:srgbClr val="2F2937"/>
      </a:accent5>
      <a:accent6>
        <a:srgbClr val="433B4F"/>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773</TotalTime>
  <Words>3098</Words>
  <Application>Microsoft Office PowerPoint</Application>
  <PresentationFormat>自定义</PresentationFormat>
  <Paragraphs>248</Paragraphs>
  <Slides>24</Slides>
  <Notes>19</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Agency FB</vt:lpstr>
      <vt:lpstr>Bebas Neue</vt:lpstr>
      <vt:lpstr>Gill Sans</vt:lpstr>
      <vt:lpstr>Lato Light</vt:lpstr>
      <vt:lpstr>Lato Regular</vt:lpstr>
      <vt:lpstr>Open Sans</vt:lpstr>
      <vt:lpstr>Roboto</vt:lpstr>
      <vt:lpstr>Source Han Sans ExtraLight</vt:lpstr>
      <vt:lpstr>方正粗倩简体</vt:lpstr>
      <vt:lpstr>黑体</vt:lpstr>
      <vt:lpstr>华文楷体</vt:lpstr>
      <vt:lpstr>思源黑体 CN Light</vt:lpstr>
      <vt:lpstr>宋体</vt:lpstr>
      <vt:lpstr>微软雅黑</vt:lpstr>
      <vt:lpstr>微软雅黑 Light</vt:lpstr>
      <vt:lpstr>小米兰亭_GB外压缩</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Administrator</dc:creator>
  <cp:lastModifiedBy>Administrator</cp:lastModifiedBy>
  <cp:revision>234</cp:revision>
  <dcterms:created xsi:type="dcterms:W3CDTF">2017-06-17T16:19:32Z</dcterms:created>
  <dcterms:modified xsi:type="dcterms:W3CDTF">2018-03-01T01:01:11Z</dcterms:modified>
</cp:coreProperties>
</file>