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72" r:id="rId2"/>
    <p:sldMasterId id="2147483685" r:id="rId3"/>
    <p:sldMasterId id="2147483686" r:id="rId4"/>
    <p:sldMasterId id="2147483687" r:id="rId5"/>
    <p:sldMasterId id="2147483688" r:id="rId6"/>
    <p:sldMasterId id="2147483689" r:id="rId7"/>
    <p:sldMasterId id="2147483690" r:id="rId8"/>
    <p:sldMasterId id="2147483691" r:id="rId9"/>
    <p:sldMasterId id="2147483692" r:id="rId10"/>
    <p:sldMasterId id="2147483693" r:id="rId11"/>
    <p:sldMasterId id="2147483694" r:id="rId12"/>
  </p:sldMasterIdLst>
  <p:notesMasterIdLst>
    <p:notesMasterId r:id="rId39"/>
  </p:notesMasterIdLst>
  <p:sldIdLst>
    <p:sldId id="256" r:id="rId13"/>
    <p:sldId id="257" r:id="rId14"/>
    <p:sldId id="258" r:id="rId15"/>
    <p:sldId id="402" r:id="rId16"/>
    <p:sldId id="398" r:id="rId17"/>
    <p:sldId id="396" r:id="rId18"/>
    <p:sldId id="397" r:id="rId19"/>
    <p:sldId id="375" r:id="rId20"/>
    <p:sldId id="400" r:id="rId21"/>
    <p:sldId id="399" r:id="rId22"/>
    <p:sldId id="403" r:id="rId23"/>
    <p:sldId id="401" r:id="rId24"/>
    <p:sldId id="376" r:id="rId25"/>
    <p:sldId id="387" r:id="rId26"/>
    <p:sldId id="405" r:id="rId27"/>
    <p:sldId id="409" r:id="rId28"/>
    <p:sldId id="377" r:id="rId29"/>
    <p:sldId id="406" r:id="rId30"/>
    <p:sldId id="412" r:id="rId31"/>
    <p:sldId id="382" r:id="rId32"/>
    <p:sldId id="378" r:id="rId33"/>
    <p:sldId id="407" r:id="rId34"/>
    <p:sldId id="411" r:id="rId35"/>
    <p:sldId id="410" r:id="rId36"/>
    <p:sldId id="388" r:id="rId37"/>
    <p:sldId id="308" r:id="rId38"/>
  </p:sldIdLst>
  <p:sldSz cx="9144000" cy="5143500" type="screen16x9"/>
  <p:notesSz cx="6858000" cy="9144000"/>
  <p:custDataLst>
    <p:tags r:id="rId4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120F"/>
    <a:srgbClr val="E53D1B"/>
    <a:srgbClr val="008000"/>
    <a:srgbClr val="F66B5E"/>
    <a:srgbClr val="C0483F"/>
    <a:srgbClr val="DE4477"/>
    <a:srgbClr val="513087"/>
    <a:srgbClr val="961A43"/>
    <a:srgbClr val="442872"/>
    <a:srgbClr val="140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5" autoAdjust="0"/>
    <p:restoredTop sz="93002" autoAdjust="0"/>
  </p:normalViewPr>
  <p:slideViewPr>
    <p:cSldViewPr snapToGrid="0">
      <p:cViewPr varScale="1">
        <p:scale>
          <a:sx n="113" d="100"/>
          <a:sy n="113" d="100"/>
        </p:scale>
        <p:origin x="918" y="96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03"/>
          <c:y val="0"/>
          <c:w val="0.59487471248147483"/>
          <c:h val="0.87732340211974991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 w="2532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30A-4BF1-B35E-A933869EE592}"/>
              </c:ext>
            </c:extLst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2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30A-4BF1-B35E-A933869EE592}"/>
              </c:ext>
            </c:extLst>
          </c:dP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30A-4BF1-B35E-A933869EE59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销售额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第一季度</c:v>
                      </c:pt>
                      <c:pt idx="1">
                        <c:v>第二季度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27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>
              <a:solidFill>
                <a:srgbClr val="D7712B">
                  <a:lumMod val="75000"/>
                </a:srgbClr>
              </a:solidFill>
            </a:ln>
            <a:effectLst/>
          </c:spPr>
          <c:marker>
            <c:symbol val="circle"/>
            <c:size val="9"/>
            <c:spPr>
              <a:solidFill>
                <a:srgbClr val="D7712B">
                  <a:lumMod val="75000"/>
                </a:srgbClr>
              </a:solidFill>
              <a:ln w="28575">
                <a:solidFill>
                  <a:srgbClr val="D7712B">
                    <a:lumMod val="75000"/>
                  </a:srgbClr>
                </a:solidFill>
              </a:ln>
              <a:effectLst/>
            </c:spPr>
          </c:marker>
          <c:val>
            <c:numRef>
              <c:f>Sheet1!$B$2:$B$13</c:f>
              <c:numCache>
                <c:formatCode>g/"通""用""格""式"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  <c:pt idx="5">
                  <c:v>4.4000000000000004</c:v>
                </c:pt>
                <c:pt idx="6">
                  <c:v>1.8</c:v>
                </c:pt>
                <c:pt idx="7">
                  <c:v>2.8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5DB-447E-9F18-08277D4748BF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业绩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Q1</c:v>
                      </c:pt>
                      <c:pt idx="1">
                        <c:v>Q2</c:v>
                      </c:pt>
                      <c:pt idx="2">
                        <c:v>Q3</c:v>
                      </c:pt>
                      <c:pt idx="3">
                        <c:v>Q4</c:v>
                      </c:pt>
                      <c:pt idx="4">
                        <c:v>Q5</c:v>
                      </c:pt>
                      <c:pt idx="5">
                        <c:v>Q6</c:v>
                      </c:pt>
                      <c:pt idx="6">
                        <c:v>Q7</c:v>
                      </c:pt>
                      <c:pt idx="7">
                        <c:v>Q8</c:v>
                      </c:pt>
                      <c:pt idx="8">
                        <c:v>Q9</c:v>
                      </c:pt>
                      <c:pt idx="9">
                        <c:v>Q10</c:v>
                      </c:pt>
                      <c:pt idx="10">
                        <c:v>Q11</c:v>
                      </c:pt>
                      <c:pt idx="11">
                        <c:v>Q12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28295248"/>
        <c:axId val="-328300144"/>
      </c:lineChart>
      <c:catAx>
        <c:axId val="-32829524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inorGridlines>
          <c:spPr>
            <a:ln w="9525" cap="rnd">
              <a:solidFill>
                <a:schemeClr val="bg1">
                  <a:lumMod val="85000"/>
                </a:schemeClr>
              </a:solidFill>
              <a:headEnd type="none"/>
            </a:ln>
          </c:spPr>
        </c:minorGridlines>
        <c:numFmt formatCode="General" sourceLinked="0"/>
        <c:majorTickMark val="out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zh-CN"/>
          </a:p>
        </c:txPr>
        <c:crossAx val="-328300144"/>
        <c:crosses val="autoZero"/>
        <c:auto val="1"/>
        <c:lblAlgn val="ctr"/>
        <c:lblOffset val="100"/>
        <c:noMultiLvlLbl val="0"/>
      </c:catAx>
      <c:valAx>
        <c:axId val="-32830014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/&quot;通&quot;&quot;用&quot;&quot;格&quot;&quot;式&quot;" sourceLinked="1"/>
        <c:majorTickMark val="out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zh-CN"/>
          </a:p>
        </c:txPr>
        <c:crossAx val="-32829524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3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2C5B1C-1ADE-445A-8161-1B6C093A2C2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1204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34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434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CFE3FF8-11E2-4583-B2F8-69A064B9DD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834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383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128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822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812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293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993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20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52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29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231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342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515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694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918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3454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3247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783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363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9731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0437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741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3799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5610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6983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1558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965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4468C-12ED-4F0F-92C4-E6C904EE9AAE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19818-F0F7-4A95-A58A-B2195AA81F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8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878BC-2910-47C5-8546-A995B2B64F2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C0E53-7A0F-4FFA-999F-EF148E64E1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27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38D74-754E-41FD-8B0A-E5BC32252EF5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7DDA3-C33D-4F83-B653-4F05450681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08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350B-3067-44DE-8C25-D6C1B9B0B9E6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AE1CC-244D-4B06-B789-586EA12A4B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26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A666F-001B-4A4C-BF15-B17B18901B1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E54A5-8365-4D72-9182-FDBB63FAE8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10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BDFC7-9500-4623-880F-2804ED79063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D4BFC-0B1D-4642-8790-92686A0155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76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922AF-2D79-44DC-8887-05E5D10022B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1403C-2ACC-4EA5-B3F6-D5A6709EB2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03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BC02F-52A8-460A-BCE4-6E6F0EAB917B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F1367-FA5E-4FAF-A1F3-21F244A204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00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9F6EE-1198-4592-8FEC-E9DAF3FC5372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BB656-BB5C-445B-BEB3-459FDCC37C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11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28590-BDB2-4176-A5A6-235281FFC846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7201B-742B-4427-92B2-087C489A15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12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D0ECF-D28F-482F-B7EA-9E708B82680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B54B0-E2C6-4C30-8A9A-A6671CC483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90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1188-0D5F-4D78-9797-09E9099C5E50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24C2B-191B-4A69-BA43-5E89901C5A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53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4B12F-3A70-435A-B24C-8F1B8A46F09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75D35-3611-4EB6-935D-7EBFCD1DAF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73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275EF-6D23-4ED5-B68A-ED83FCAF656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F42EF-6009-4C18-A612-D92B205C7B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08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BEF9E-462D-4FC8-ADD5-D31ABBB94C67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A40F1-895B-4114-84A2-B88CB6EDEB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60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7BE84-740E-4A2A-A7CD-E8B4EEF4B522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29E34-1D68-4F7D-9903-597BC0CA9B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64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47FE5-B663-44E2-9FFC-018899275C7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7BF0E-17EB-4D97-8420-3233A268D6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72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E937D-FE59-4DEE-92A3-116077E800C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EE763-C201-4060-B635-4DF95BD88F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42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14F5E-0B99-4325-800E-1AE794F8E22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C8036-94A3-4C4B-97A8-387151FF76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89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8ECC6-99A4-4F22-A5A3-94880F7AB3F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51D10-1EB0-4BEC-8D96-58F3C21C080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97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0F349-4CCF-4FD1-9E18-0441BDE917E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4C5AB-9E23-46E5-A21A-771605F3A92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21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087EF-C7E8-4503-ADA2-755F79153F87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55F78-EF3A-41FA-912C-F3D2DCB2A6D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04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E7479-03BB-48D8-B8FD-F2C92A3B662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9A3E6-FDA9-486D-9885-9E9E5EE271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70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7ADBD-4925-4653-A9DD-ACCD4B375C75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B2B95-8AE5-4870-A28C-9145D9D5FC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88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9C70C-1A30-49DB-B902-9780F4387DB2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ED0F5-1036-417D-AA1F-396A0610F25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28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2F4A1-3784-41C7-8E68-33AE053B676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9D71B-DCAB-48B4-90E8-0B0E54F4B2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66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10854-3E41-44B8-8235-04FFBC91FCD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C29BA-A8C3-4DC8-A282-FB5C2DA30A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58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1D0D7-0FE2-4646-9081-07AE8583848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7CA8B-7B7D-4C27-8C7C-F2917602E1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22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0E9B8-88F0-4E73-9491-7E4349725C9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09DF2-310B-4785-9B64-2745C9D5BF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87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DDC09-CF61-44E0-A8C2-138652DE1E5D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40AC4-BC30-445B-AA49-00B609BB38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49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F56AA-C420-4F09-A3B7-1825F84AD17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DAE4C-A36C-4E2C-8C18-7263ADB832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81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38AFC-F0A1-419A-BCC6-AE9E26553BB0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718D7-787B-44BC-830D-2D4293ED6B5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84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93F3C-9F6F-419E-895E-CC0305C381E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9468F-7C76-4FEA-9448-F353FF42EE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1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C7B1A-63B0-41EB-B940-9860531C446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A6AE7-38BA-4E3D-8CF8-95B7AA070A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830C1-93B9-45C4-950C-DAD71590947B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29D89-A0BF-4524-B563-E1459F3F58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32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D8DA3-598A-4365-A419-14E1E8C55670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BE5B1-7971-4643-B4F5-3275799B87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79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9B3D2-30D0-46EA-85F3-1F4725CDEC4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A64E2-973A-4B91-B686-2194811D7C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17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7F68B-1A31-4A7C-A28E-B228BF89E6D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1E118-0E03-47C3-B9D3-29CDB74428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29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F4B2F-24E5-4DA6-B5DA-DA95379BC89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5A586-B12C-4105-92DA-E2797DD007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26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93F2-838B-427F-B49C-BA5DF2754DB8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8F845-CB0F-424E-BC3E-CD2C1FEC21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98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C3708-455B-4C77-96F4-9805D7E52392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CAB13-2711-41A8-B7EE-A0554F7220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9ECB9-DF8A-4E46-9401-382D40D2FEB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DAB19-1220-4E3C-923E-BFB4844E73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75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65B8F-C52E-4529-AD89-B9BF8DB21326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3C16E-F1F9-48BD-905C-E679BF1EC4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9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0D55D-83AD-4ED4-BBA2-A707FCAFF95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C447D-74B3-4F8C-9724-A489D4088D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F98A5-05E2-40A1-9132-B6E0369DFE90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1576B-BF4D-42C3-B49E-6DA567FB31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34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4201D-5804-489F-8074-0D6D796FFBB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34240-5556-46D2-A3CC-44A8D416AE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38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077FD-27E9-4CE1-97BB-7BA6671027E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99839-352E-44A5-B8B5-74A4927184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5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6720D-6340-467E-B95F-93BE65DC28C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C7306-09DB-4EB1-90BC-0E698C4B4F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62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E62DA-05BF-4B89-8C14-C0EE6C29234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CBA75-B9E3-4D96-8E6A-63D542ACBA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09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5DD74-744E-43C6-A541-58C6C3DC81C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B02D4-37F2-4C24-BB0B-61100EB5C1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03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16F4C-6066-4C56-8108-1F55B74A971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550EC-513E-45B1-A40E-0508927308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4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1107E-7834-4249-8A20-A8771CEC4E7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B6441-C611-4752-BB72-CDC1DAD89A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11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EEEAF-D4B5-41C1-AA5B-F545B44AFEDE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30A42-30E9-4516-8E3B-4F2D6BC492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80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71282-A39B-4993-9675-B89BF27541F2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5418B-240F-4715-8BF4-5FA2B6E767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26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4F805-C595-4156-B661-2C2C127F9586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C61A2-3F29-4FAA-9506-902950EAE2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45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38373-4D17-4125-A153-75DB58106826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181B0-B614-40F0-A245-1DA47D32D1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81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96808-FB36-4EBA-8D36-87151E0A6B3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39572-AEFC-458A-A601-BA6A9B8D95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88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DE0E8-1983-43CD-A810-2A7375669F7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67450-27D8-4923-AE56-CE8171B0CC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4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B9E68-9F2B-46FD-BEB4-A992D56CEDA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AFE65-218C-44C8-971D-4C6BDA6661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88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90307-7F42-4B81-B6F6-9F0DA122F7C7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A13A4-1530-46C8-A6A4-287F8DCA4E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23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E056A-FF48-41B0-A803-A598062AF77D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5757E-D1A0-4581-BEE6-9E3E2361F5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56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1C35E-E7D3-4469-947C-2425E5EE580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CA751-CCAC-4931-87F9-D7F5D3C10C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85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69449-315C-42C2-B188-11FBC31149B5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3E85-1BC6-4DBD-B167-70EF980489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16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F8D1C-9B98-4BAA-93B8-BC29C21FDE4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944BA-E526-49C2-A930-104DF4BF64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E5463-364A-415D-A2F4-15C4E0C1CF7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43DF4-2F2C-43E1-8075-96C1720FCE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71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F3F6D-E770-451C-A93F-911BAE0958F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E2C9-FBB2-4C9B-8922-2330AD8F1F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49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97D75-64ED-4A27-95D3-9AA88D30261E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9CB7E-7A58-4FE8-BD97-FBC7F0E89A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73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70809-928C-4EA6-9EE7-FC76850FC68D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BEB05-DA66-4992-AE96-02274E84FD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14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69F11-37C6-40AD-8554-A8A37C9B70CB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F100A-D4BD-4415-BC5B-E066CC423F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1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FFAFB-3A1A-47F1-9CD8-7F75044DD75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896DF-3061-40E4-93B5-4836CBDE2F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CDAF8-0344-464B-B4A9-B9DC234966C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8BD0E-3993-44F4-BE6D-8677063492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15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6B075-7C40-419E-8089-CC926DBBAF50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1B732-4C77-4500-A681-3EE97262BC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55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65F21-9CA8-401A-9E27-F13D5FA9FB1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06E40-419F-48D4-82F3-05D443C959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48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15429-63EE-4521-A602-986F191568C6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D073E-6376-4959-95C4-11A7881471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46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525DD-AE07-43D2-B37D-ADEBDB45E487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71718-FDF2-4D2D-9CC2-70D981D2051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04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F8C3C-14CA-4F40-9E3B-EF18D4207765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97B1B-FA26-4504-836B-E496D45BDC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0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7648E-326F-4D6F-AA01-C3E435F4DDF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C0E89-F8F2-47C7-95E2-B289824A70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8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4F453-D11B-4F86-9340-C301D08C68B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6011E-047D-4B8E-9AED-43F1CD92A6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62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AF3F8-12AB-4DD7-88FD-4DEC95F61558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2CC65-C74B-4887-8AF9-4ADDA58B427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02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23D5B-33D5-4985-9FBE-E67B0CC8FD45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50402-74E2-4617-93DD-99B9AC3CCB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44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6912C-359F-47D8-A387-BC345B60243B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EC748-5F52-4B53-85CC-A56F84C815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00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5CE4A-C5F7-40FC-B310-47428FC1C9F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8D115-0825-4F97-8A50-760C284CE6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41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975B0-9375-47CF-8121-AF3A4023E88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8AC6A-FC3C-4FBD-9E93-E014429FBD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2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49D10-3759-4881-A964-50B51F72DBD6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99CC4-BCF1-4529-9A28-F70631F433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5EC29-47BD-4847-8278-05014EA05985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598AF-BDEA-4541-8C4E-E9B07532C6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4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9C446-4FC2-426B-95AE-CF95CD20057E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B8C5A-1BE1-4474-BD8A-71C41E6C56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69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007EB-2C83-475D-AF09-9B227B2DC9E8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692E3-6FB4-4013-9F24-038F0B1A46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72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E4C27-1A4E-463C-878E-0F8A192E14B7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A3512-5C9A-418E-91FC-C2C4A5AD61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35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CA6DA-A52B-4E6E-9C3F-23FD4BA8FAB7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03A08-72CE-4909-81A9-A17EA31621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02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FB39A-935D-4331-B7D5-3653FA42619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41F05-6FC2-478E-90B3-D713CC9B4D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3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F8B39-C367-4FBC-93CD-36CA008ECD88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0B663-46BC-4437-A471-D8F0D5B147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67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B0A6B-8170-467E-A2AD-926D87CC10C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03C47-AA4A-4AD8-AACE-8080916A1F3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32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4911D-9937-44F8-B8DE-AE7743874F50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A6363-746F-40C1-9CA8-CE24FC7EC5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3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88474-DF53-4110-A85A-1F3E61A43270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B47E1-E964-4915-85FF-FABDC68831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0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3D124-5F00-4B6C-8652-36CE2DC62C2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4D04D-5AAA-47A8-BA6B-96E8D6F93F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54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A728E-16BA-483A-9DAA-ED3B0F27BDC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0E06B-A0BA-4B86-91FC-47101842B8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6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9F0F1-1A55-4965-81AF-80AA1FBFE3C7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7D174-1A71-4AEF-84A2-A257CA36D4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24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6017C-4184-4384-8762-9BDB67709266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68798-73A0-4C99-9E71-3F6C3E043B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39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63FA4-765E-4AB7-8C72-3C9911A3CC6D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22F7F-BAE3-4B6A-A5F7-2C42CDACF2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3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01FCF-B179-4D71-A50D-61DBB884312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A19B3-E246-494C-B9A2-8A248D8DD22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35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8FD90-590C-4946-BD97-908E3D8C7BD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EC88D-2E07-40FB-BD93-9301B202FB3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32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A4A1A-9C2A-4873-B044-4C92C3BE0C82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BFC5E-3B2C-4F27-B7A6-5912FD387E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8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6A389-A1C2-4131-B5A4-3D9457F5E11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F89FD-1B3A-40E5-BFF3-B9BDA2D321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16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06281-7E01-4188-9114-C4E4C524FBF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69A8A-1BDF-48D2-9E37-D60D1ECDC6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17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C2856-6925-4E4D-A914-9951853066FD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21396-0A5D-4DA1-A4AA-7A37C9D84D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20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6F7C9-6342-45E0-B65E-E741779E0A34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F9865-0AB1-468F-9160-0325F5FB00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38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ED6AC-635C-46BA-BA3D-A8C3E141030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09643-0B6C-4634-A893-165527AA11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80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E234F-444D-45BC-A503-CA984E18A0A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01556-89E6-4D6D-85DD-BA595110FA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40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2068C-4F7B-4FCD-9F9F-BF5F51BFA1D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1BCD1-045A-4B48-B8BF-54273398E7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21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CC1DD-F4F6-4D2D-8BAF-2D41E84891DA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D65D4-28FF-4D63-9CDD-B72FD52D8A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10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F3427-AAC1-4F3D-938A-29884F616B9D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FF3E4-6DEA-43D5-88DE-AE86A334CF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49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B9467-D9D9-4B7E-923C-0D3B718EA8D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708C0-2058-43B1-B56C-D27E5ADEB8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13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1BA30-A700-4B0F-BE9A-3D0A5DF01BB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C878B-4A02-4AE1-AADA-D5101A52C1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83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B26FE-6CBA-4B4E-8CF6-2AC20B8FD3E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2E46E-E6E7-4EE5-B29E-7A70C19CF2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10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F60CB-C40C-4345-B722-0EACFE6EF20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8115E-CCC1-4348-B820-86B6DF07AD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40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15F0D-A157-45F1-9713-5CE30C46CD2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EC405-6FE9-4653-8330-EC091FDE3F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74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F0D96-79E0-4769-BCD3-C5215365A09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9D243-9885-4001-9269-5B1A009DB2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15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63149-2912-48FE-9082-499577D12BA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484EB-8AFC-4F11-AD63-1CB6376835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36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DA41E-B604-40CC-9C88-6C1CF0A3B73E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D4B4C-4699-483E-A301-BD46379A65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32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9B6DD-4E1D-4211-947F-6E66A1B0EC45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0B2BF-6D48-471D-A03F-F7124FC428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55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3CC0B-964B-442F-B5B5-93B1608EB5D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00DAAF-C872-4356-9CCA-BC26FCFCEB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54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4F753-6180-4E27-83F9-C26E4BF0831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29639-BC9B-41FB-A17E-B3AD00CAA01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14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C6E6C-240B-4579-B5CC-5861283969CD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5CB77-D20B-4CFD-8155-0AF19BEE91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50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5FDFB-6873-4C51-B846-6FEC3A3028B4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FD167-CA39-4A68-B06E-EF04CAC605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46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3B50C-3E62-469A-BD31-F75E489CE32E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48218-6138-4ACC-9C39-76B7A428A0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23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413D5-966D-4D55-A897-AB9480A7A2E0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D7FA8-85D7-44E6-8ABB-BFC99160766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35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A3BCF-DAC5-49E3-9099-C085B0D2145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45CC2-5420-4F1C-82B2-D30B868AC0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50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15106-7045-49C2-8180-387837FA8BA7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51D5B-621E-49DE-A90A-2A8BC4502C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35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FF899-C41A-46F7-8794-B3859282BFC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8B119-5A65-4D2A-9302-2298624FD1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9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BBA3E-98D9-4E33-8E96-508F48EE6E58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143A7-929F-416F-9C32-51D653D487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33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3BD0C-84E1-4751-B6C1-8DFD4D9AFE17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3E8F3-323B-4475-85B1-C4BB13464E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79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1C9E0-C7DE-4C84-AEB6-FD91DA9B37E5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61DF3-B31F-4C20-B08E-18F0CDECF2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37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F378FFD-BE70-47B1-BFEE-E03EB0084A1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0040B58-9208-4C2A-B907-9E8222C271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307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A5D6CF6B-ADD0-4605-97E4-55C16FB1162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307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62F6FBDF-5792-4767-9E37-3FA4C85B47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217E5387-2008-47FC-B4EB-B0399464B045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AEEF2EB1-D2CC-436E-B156-4F109E8EDF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8DCBF038-8F8A-4D9A-8E1D-E6D68F108D50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557B5BC0-FDA3-4C84-9DE8-76415FD8D2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614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250B9FAE-82D9-41AB-90CB-91C43726C12B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614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C8C1FF0E-88CD-4A8B-B709-58E9E478FE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7172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34B1E7F6-A919-4684-9F9D-4A027B39B151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7173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AD9CC471-243B-4BCB-AFE5-E365A33597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8196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EC973AEF-B83D-4382-90EF-7B638A13EF6D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8197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B08BB93D-ACA5-4E30-9EF8-B2DF252830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9220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EF574EF0-7AE6-4838-8044-DD46E282D74E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9221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C1B7223F-5FC4-4098-9731-88A5EE4B75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0244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9E7E76B1-350C-479E-823C-6DB007F82A4F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10245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B16723AE-0CFA-493A-8638-2A1AD520AF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A870AF8C-30FC-4953-B764-AA4D84965B79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E45BCC5E-F40C-4193-86B8-678686B7E0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229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01C66336-B430-472D-A259-7FC2B7E68CAC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1229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956EEBB2-7BDE-4B27-B2EB-C1DDE01055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D3794A62-93BB-4A2D-B843-B493D8ED773E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71E8AB3A-6313-4E84-9F1C-800376DBD1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xStyles>
    <p:titleStyle>
      <a:lvl1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2pPr>
      <a:lvl3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3pPr>
      <a:lvl4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4pPr>
      <a:lvl5pPr algn="ctr" defTabSz="91321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5pPr>
      <a:lvl6pPr marL="3429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6pPr>
      <a:lvl7pPr marL="6858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7pPr>
      <a:lvl8pPr marL="10287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8pPr>
      <a:lvl9pPr marL="1371600" algn="ctr" defTabSz="91321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迷你简菱心" pitchFamily="1" charset="-122"/>
        </a:defRPr>
      </a:lvl9pPr>
    </p:titleStyle>
    <p:bodyStyle>
      <a:lvl1pPr marL="341710" indent="-3417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760" indent="-28456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8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90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210" indent="-227410" algn="l" defTabSz="91321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1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20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9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810" indent="-227410" algn="l" defTabSz="91321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9" y="0"/>
            <a:ext cx="9144000" cy="5143500"/>
          </a:xfrm>
          <a:prstGeom prst="rect">
            <a:avLst/>
          </a:prstGeom>
        </p:spPr>
      </p:pic>
      <p:sp>
        <p:nvSpPr>
          <p:cNvPr id="3" name="五边形 2"/>
          <p:cNvSpPr/>
          <p:nvPr/>
        </p:nvSpPr>
        <p:spPr bwMode="auto">
          <a:xfrm>
            <a:off x="0" y="5310"/>
            <a:ext cx="3753134" cy="5138190"/>
          </a:xfrm>
          <a:prstGeom prst="homePlate">
            <a:avLst/>
          </a:prstGeom>
          <a:solidFill>
            <a:schemeClr val="accent6">
              <a:lumMod val="75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8" name="文本框 4"/>
          <p:cNvSpPr txBox="1">
            <a:spLocks noChangeArrowheads="1"/>
          </p:cNvSpPr>
          <p:nvPr/>
        </p:nvSpPr>
        <p:spPr bwMode="auto">
          <a:xfrm>
            <a:off x="438848" y="2060987"/>
            <a:ext cx="5115791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高端衣服品牌简介</a:t>
            </a:r>
            <a:r>
              <a:rPr lang="en-US" altLang="zh-CN" sz="32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en-US" altLang="zh-CN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4"/>
          <p:cNvSpPr txBox="1">
            <a:spLocks noChangeArrowheads="1"/>
          </p:cNvSpPr>
          <p:nvPr/>
        </p:nvSpPr>
        <p:spPr bwMode="auto">
          <a:xfrm>
            <a:off x="501608" y="3480966"/>
            <a:ext cx="2460620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</a:p>
        </p:txBody>
      </p:sp>
      <p:sp>
        <p:nvSpPr>
          <p:cNvPr id="11" name="文本框 4"/>
          <p:cNvSpPr txBox="1">
            <a:spLocks noChangeArrowheads="1"/>
          </p:cNvSpPr>
          <p:nvPr/>
        </p:nvSpPr>
        <p:spPr bwMode="auto">
          <a:xfrm>
            <a:off x="438848" y="2792984"/>
            <a:ext cx="5115791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  <a:latin typeface="Stencil" pitchFamily="82" charset="0"/>
                <a:ea typeface="微软雅黑" pitchFamily="34" charset="-122"/>
              </a:rPr>
              <a:t>Menswear market analysis</a:t>
            </a:r>
          </a:p>
        </p:txBody>
      </p:sp>
      <p:sp>
        <p:nvSpPr>
          <p:cNvPr id="4" name="等腰三角形 3"/>
          <p:cNvSpPr/>
          <p:nvPr/>
        </p:nvSpPr>
        <p:spPr bwMode="auto">
          <a:xfrm rot="5400000">
            <a:off x="3577122" y="1082041"/>
            <a:ext cx="802764" cy="571932"/>
          </a:xfrm>
          <a:prstGeom prst="triangle">
            <a:avLst/>
          </a:prstGeom>
          <a:solidFill>
            <a:schemeClr val="accent6">
              <a:lumMod val="75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2" name="等腰三角形 11"/>
          <p:cNvSpPr/>
          <p:nvPr/>
        </p:nvSpPr>
        <p:spPr bwMode="auto">
          <a:xfrm rot="5400000">
            <a:off x="4076769" y="1508030"/>
            <a:ext cx="375403" cy="267458"/>
          </a:xfrm>
          <a:prstGeom prst="triangle">
            <a:avLst/>
          </a:prstGeom>
          <a:solidFill>
            <a:schemeClr val="bg1"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pic>
        <p:nvPicPr>
          <p:cNvPr id="5" name="Audiomachine-Breath and Life-伴奏纯音乐-12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40828" y="728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  <p:bldP spid="8" grpId="0"/>
      <p:bldP spid="9" grpId="0"/>
      <p:bldP spid="11" grpId="0"/>
      <p:bldP spid="4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 bwMode="auto">
          <a:xfrm>
            <a:off x="1310185" y="1682450"/>
            <a:ext cx="2667524" cy="3721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1310185" y="2238414"/>
            <a:ext cx="2667524" cy="3721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1310185" y="2767239"/>
            <a:ext cx="2667524" cy="3721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1310185" y="3295981"/>
            <a:ext cx="2667524" cy="3721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1310185" y="3824806"/>
            <a:ext cx="2667524" cy="3721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0" y="1"/>
            <a:ext cx="3977709" cy="99730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33618" y="254747"/>
            <a:ext cx="1533412" cy="66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511716" y="353744"/>
            <a:ext cx="2602473" cy="56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chemeClr val="bg1"/>
                </a:solidFill>
                <a:latin typeface="Stencil" pitchFamily="82" charset="0"/>
                <a:ea typeface="微软雅黑" pitchFamily="34" charset="-122"/>
              </a:rPr>
              <a:t>C</a:t>
            </a:r>
            <a:r>
              <a:rPr lang="zh-CN" altLang="en-US" sz="3200" dirty="0">
                <a:solidFill>
                  <a:schemeClr val="bg1"/>
                </a:solidFill>
                <a:latin typeface="Stencil" pitchFamily="82" charset="0"/>
                <a:ea typeface="微软雅黑" pitchFamily="34" charset="-122"/>
              </a:rPr>
              <a:t>ontents</a:t>
            </a:r>
          </a:p>
        </p:txBody>
      </p:sp>
      <p:sp>
        <p:nvSpPr>
          <p:cNvPr id="25" name="TextBox 59"/>
          <p:cNvSpPr txBox="1">
            <a:spLocks noChangeArrowheads="1"/>
          </p:cNvSpPr>
          <p:nvPr/>
        </p:nvSpPr>
        <p:spPr bwMode="auto">
          <a:xfrm>
            <a:off x="1364778" y="1742634"/>
            <a:ext cx="2217148" cy="2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59"/>
          <p:cNvSpPr txBox="1">
            <a:spLocks noChangeArrowheads="1"/>
          </p:cNvSpPr>
          <p:nvPr/>
        </p:nvSpPr>
        <p:spPr bwMode="auto">
          <a:xfrm>
            <a:off x="522036" y="1676897"/>
            <a:ext cx="754190" cy="377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chemeClr val="bg1"/>
                </a:solidFill>
                <a:latin typeface="Stencil" pitchFamily="82" charset="0"/>
                <a:ea typeface="微软雅黑" pitchFamily="34" charset="-122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23" name="TextBox 59"/>
          <p:cNvSpPr txBox="1">
            <a:spLocks noChangeArrowheads="1"/>
          </p:cNvSpPr>
          <p:nvPr/>
        </p:nvSpPr>
        <p:spPr bwMode="auto">
          <a:xfrm>
            <a:off x="1364778" y="2298598"/>
            <a:ext cx="2217148" cy="2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59"/>
          <p:cNvSpPr txBox="1">
            <a:spLocks noChangeArrowheads="1"/>
          </p:cNvSpPr>
          <p:nvPr/>
        </p:nvSpPr>
        <p:spPr bwMode="auto">
          <a:xfrm>
            <a:off x="522036" y="2212486"/>
            <a:ext cx="754190" cy="377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chemeClr val="bg1"/>
                </a:solidFill>
                <a:latin typeface="Stencil" pitchFamily="82" charset="0"/>
                <a:ea typeface="微软雅黑" pitchFamily="34" charset="-122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28" name="TextBox 59"/>
          <p:cNvSpPr txBox="1">
            <a:spLocks noChangeArrowheads="1"/>
          </p:cNvSpPr>
          <p:nvPr/>
        </p:nvSpPr>
        <p:spPr bwMode="auto">
          <a:xfrm>
            <a:off x="1364778" y="2827423"/>
            <a:ext cx="2217148" cy="2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59"/>
          <p:cNvSpPr txBox="1">
            <a:spLocks noChangeArrowheads="1"/>
          </p:cNvSpPr>
          <p:nvPr/>
        </p:nvSpPr>
        <p:spPr bwMode="auto">
          <a:xfrm>
            <a:off x="522036" y="2748075"/>
            <a:ext cx="754190" cy="377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chemeClr val="bg1"/>
                </a:solidFill>
                <a:latin typeface="Stencil" pitchFamily="82" charset="0"/>
                <a:ea typeface="微软雅黑" pitchFamily="34" charset="-122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32" name="TextBox 59"/>
          <p:cNvSpPr txBox="1">
            <a:spLocks noChangeArrowheads="1"/>
          </p:cNvSpPr>
          <p:nvPr/>
        </p:nvSpPr>
        <p:spPr bwMode="auto">
          <a:xfrm>
            <a:off x="1364778" y="3356165"/>
            <a:ext cx="2217148" cy="2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59"/>
          <p:cNvSpPr txBox="1">
            <a:spLocks noChangeArrowheads="1"/>
          </p:cNvSpPr>
          <p:nvPr/>
        </p:nvSpPr>
        <p:spPr bwMode="auto">
          <a:xfrm>
            <a:off x="522036" y="3283664"/>
            <a:ext cx="754190" cy="377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chemeClr val="bg1"/>
                </a:solidFill>
                <a:latin typeface="Stencil" pitchFamily="82" charset="0"/>
                <a:ea typeface="微软雅黑" pitchFamily="34" charset="-122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42" name="TextBox 59"/>
          <p:cNvSpPr txBox="1">
            <a:spLocks noChangeArrowheads="1"/>
          </p:cNvSpPr>
          <p:nvPr/>
        </p:nvSpPr>
        <p:spPr bwMode="auto">
          <a:xfrm>
            <a:off x="1364778" y="3884990"/>
            <a:ext cx="2217148" cy="2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59"/>
          <p:cNvSpPr txBox="1">
            <a:spLocks noChangeArrowheads="1"/>
          </p:cNvSpPr>
          <p:nvPr/>
        </p:nvSpPr>
        <p:spPr bwMode="auto">
          <a:xfrm>
            <a:off x="522036" y="3819253"/>
            <a:ext cx="754190" cy="377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chemeClr val="bg1"/>
                </a:solidFill>
                <a:latin typeface="Stencil" pitchFamily="82" charset="0"/>
                <a:ea typeface="微软雅黑" pitchFamily="34" charset="-122"/>
              </a:rPr>
              <a:t>05</a:t>
            </a:r>
            <a:endParaRPr lang="zh-CN" altLang="en-US" sz="2000" dirty="0">
              <a:solidFill>
                <a:schemeClr val="bg1"/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4" name="等腰三角形 3"/>
          <p:cNvSpPr/>
          <p:nvPr/>
        </p:nvSpPr>
        <p:spPr bwMode="auto">
          <a:xfrm flipV="1">
            <a:off x="654336" y="997307"/>
            <a:ext cx="489589" cy="422060"/>
          </a:xfrm>
          <a:prstGeom prst="triangle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"/>
                            </p:stCondLst>
                            <p:childTnLst>
                              <p:par>
                                <p:cTn id="3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0"/>
                            </p:stCondLst>
                            <p:childTnLst>
                              <p:par>
                                <p:cTn id="3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00"/>
                            </p:stCondLst>
                            <p:childTnLst>
                              <p:par>
                                <p:cTn id="4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00"/>
                            </p:stCondLst>
                            <p:childTnLst>
                              <p:par>
                                <p:cTn id="5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300"/>
                            </p:stCondLst>
                            <p:childTnLst>
                              <p:par>
                                <p:cTn id="5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800"/>
                            </p:stCondLst>
                            <p:childTnLst>
                              <p:par>
                                <p:cTn id="6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300"/>
                            </p:stCondLst>
                            <p:childTnLst>
                              <p:par>
                                <p:cTn id="6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800"/>
                            </p:stCondLst>
                            <p:childTnLst>
                              <p:par>
                                <p:cTn id="7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300"/>
                            </p:stCondLst>
                            <p:childTnLst>
                              <p:par>
                                <p:cTn id="7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6" grpId="0" animBg="1"/>
      <p:bldP spid="30" grpId="0" animBg="1"/>
      <p:bldP spid="40" grpId="0" animBg="1"/>
      <p:bldP spid="44" grpId="0" animBg="1"/>
      <p:bldP spid="2" grpId="0" animBg="1"/>
      <p:bldP spid="12" grpId="0" autoUpdateAnimBg="0"/>
      <p:bldP spid="13" grpId="0" autoUpdateAnimBg="0"/>
      <p:bldP spid="25" grpId="0" autoUpdateAnimBg="0"/>
      <p:bldP spid="34" grpId="0" animBg="1" autoUpdateAnimBg="0"/>
      <p:bldP spid="23" grpId="0" autoUpdateAnimBg="0"/>
      <p:bldP spid="24" grpId="0" animBg="1" autoUpdateAnimBg="0"/>
      <p:bldP spid="28" grpId="0" autoUpdateAnimBg="0"/>
      <p:bldP spid="29" grpId="0" animBg="1" autoUpdateAnimBg="0"/>
      <p:bldP spid="32" grpId="0" autoUpdateAnimBg="0"/>
      <p:bldP spid="33" grpId="0" animBg="1" autoUpdateAnimBg="0"/>
      <p:bldP spid="42" grpId="0" autoUpdateAnimBg="0"/>
      <p:bldP spid="43" grpId="0" animBg="1" autoUpdateAnimBg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1485650" y="277023"/>
            <a:ext cx="247503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altLang="zh-CN" sz="16800" dirty="0">
                <a:solidFill>
                  <a:schemeClr val="accent6">
                    <a:lumMod val="75000"/>
                  </a:schemeClr>
                </a:solidFill>
                <a:latin typeface="Stencil" pitchFamily="82" charset="0"/>
                <a:ea typeface="微软雅黑" pitchFamily="34" charset="-122"/>
              </a:rPr>
              <a:t>01</a:t>
            </a:r>
            <a:endParaRPr lang="zh-CN" altLang="en-US" sz="16800" dirty="0">
              <a:solidFill>
                <a:schemeClr val="accent6">
                  <a:lumMod val="7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12" name="TextBox 59"/>
          <p:cNvSpPr txBox="1">
            <a:spLocks noChangeArrowheads="1"/>
          </p:cNvSpPr>
          <p:nvPr/>
        </p:nvSpPr>
        <p:spPr bwMode="auto">
          <a:xfrm>
            <a:off x="460701" y="3071437"/>
            <a:ext cx="4408715" cy="50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2462750" y="2588302"/>
            <a:ext cx="404619" cy="317100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950372" cy="5143500"/>
          </a:xfrm>
          <a:prstGeom prst="rect">
            <a:avLst/>
          </a:prstGeom>
        </p:spPr>
      </p:pic>
      <p:sp>
        <p:nvSpPr>
          <p:cNvPr id="257" name="矩形 256"/>
          <p:cNvSpPr/>
          <p:nvPr/>
        </p:nvSpPr>
        <p:spPr bwMode="auto">
          <a:xfrm>
            <a:off x="4950372" y="0"/>
            <a:ext cx="4193628" cy="51435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42" name="Freeform 5"/>
          <p:cNvSpPr>
            <a:spLocks/>
          </p:cNvSpPr>
          <p:nvPr/>
        </p:nvSpPr>
        <p:spPr bwMode="auto">
          <a:xfrm>
            <a:off x="5778441" y="40489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3" name="TextBox 242"/>
          <p:cNvSpPr txBox="1"/>
          <p:nvPr/>
        </p:nvSpPr>
        <p:spPr>
          <a:xfrm>
            <a:off x="6177535" y="74990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</a:rPr>
              <a:t>发展趋势</a:t>
            </a:r>
          </a:p>
        </p:txBody>
      </p:sp>
      <p:sp>
        <p:nvSpPr>
          <p:cNvPr id="244" name="Freeform 5"/>
          <p:cNvSpPr>
            <a:spLocks/>
          </p:cNvSpPr>
          <p:nvPr/>
        </p:nvSpPr>
        <p:spPr bwMode="auto">
          <a:xfrm>
            <a:off x="6973829" y="1119271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5" name="Freeform 5"/>
          <p:cNvSpPr>
            <a:spLocks/>
          </p:cNvSpPr>
          <p:nvPr/>
        </p:nvSpPr>
        <p:spPr bwMode="auto">
          <a:xfrm>
            <a:off x="5778441" y="181459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9" name="TextBox 248"/>
          <p:cNvSpPr txBox="1"/>
          <p:nvPr/>
        </p:nvSpPr>
        <p:spPr>
          <a:xfrm>
            <a:off x="7361018" y="1465034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</a:rPr>
              <a:t>消费习惯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6177535" y="215960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</a:rPr>
              <a:t>政策扶持</a:t>
            </a:r>
          </a:p>
        </p:txBody>
      </p:sp>
      <p:sp>
        <p:nvSpPr>
          <p:cNvPr id="258" name="矩形 257"/>
          <p:cNvSpPr/>
          <p:nvPr/>
        </p:nvSpPr>
        <p:spPr>
          <a:xfrm>
            <a:off x="5517848" y="3643532"/>
            <a:ext cx="3058675" cy="85406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244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" grpId="0" animBg="1"/>
      <p:bldP spid="242" grpId="0" animBg="1"/>
      <p:bldP spid="243" grpId="0"/>
      <p:bldP spid="244" grpId="0" animBg="1"/>
      <p:bldP spid="245" grpId="0" animBg="1"/>
      <p:bldP spid="249" grpId="0"/>
      <p:bldP spid="253" grpId="0"/>
      <p:bldP spid="2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3641834" cy="5143501"/>
          </a:xfrm>
          <a:prstGeom prst="rect">
            <a:avLst/>
          </a:prstGeom>
        </p:spPr>
      </p:pic>
      <p:sp>
        <p:nvSpPr>
          <p:cNvPr id="3" name="Rectangle 36"/>
          <p:cNvSpPr>
            <a:spLocks noChangeArrowheads="1"/>
          </p:cNvSpPr>
          <p:nvPr/>
        </p:nvSpPr>
        <p:spPr bwMode="auto">
          <a:xfrm>
            <a:off x="5272455" y="1688349"/>
            <a:ext cx="287338" cy="15113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2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4" name="Rectangle 37"/>
          <p:cNvSpPr>
            <a:spLocks noChangeArrowheads="1"/>
          </p:cNvSpPr>
          <p:nvPr/>
        </p:nvSpPr>
        <p:spPr bwMode="auto">
          <a:xfrm>
            <a:off x="5558205" y="2256675"/>
            <a:ext cx="287338" cy="9429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2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5" name="Rectangle 38"/>
          <p:cNvSpPr>
            <a:spLocks noChangeArrowheads="1"/>
          </p:cNvSpPr>
          <p:nvPr/>
        </p:nvSpPr>
        <p:spPr bwMode="auto">
          <a:xfrm>
            <a:off x="6482130" y="1969337"/>
            <a:ext cx="287338" cy="123031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2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6767880" y="1393075"/>
            <a:ext cx="287338" cy="1806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2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7" name="Rectangle 40"/>
          <p:cNvSpPr>
            <a:spLocks noChangeArrowheads="1"/>
          </p:cNvSpPr>
          <p:nvPr/>
        </p:nvSpPr>
        <p:spPr bwMode="auto">
          <a:xfrm>
            <a:off x="7682280" y="2112212"/>
            <a:ext cx="287338" cy="10874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2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8" name="Rectangle 41"/>
          <p:cNvSpPr>
            <a:spLocks noChangeArrowheads="1"/>
          </p:cNvSpPr>
          <p:nvPr/>
        </p:nvSpPr>
        <p:spPr bwMode="auto">
          <a:xfrm>
            <a:off x="7968030" y="2472575"/>
            <a:ext cx="287338" cy="7270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200">
              <a:solidFill>
                <a:srgbClr val="A46BC7"/>
              </a:solidFill>
              <a:ea typeface="黑体" panose="02010609060101010101" pitchFamily="49" charset="-122"/>
            </a:endParaRPr>
          </a:p>
        </p:txBody>
      </p:sp>
      <p:sp>
        <p:nvSpPr>
          <p:cNvPr id="9" name="Rectangle 66"/>
          <p:cNvSpPr>
            <a:spLocks noChangeArrowheads="1"/>
          </p:cNvSpPr>
          <p:nvPr/>
        </p:nvSpPr>
        <p:spPr bwMode="auto">
          <a:xfrm>
            <a:off x="5308629" y="3250450"/>
            <a:ext cx="562654" cy="16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100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8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Line 43"/>
          <p:cNvSpPr>
            <a:spLocks noChangeShapeType="1"/>
          </p:cNvSpPr>
          <p:nvPr/>
        </p:nvSpPr>
        <p:spPr bwMode="auto">
          <a:xfrm>
            <a:off x="6212255" y="929041"/>
            <a:ext cx="0" cy="2269777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2" name="Line 44"/>
          <p:cNvSpPr>
            <a:spLocks noChangeShapeType="1"/>
          </p:cNvSpPr>
          <p:nvPr/>
        </p:nvSpPr>
        <p:spPr bwMode="auto">
          <a:xfrm>
            <a:off x="7423518" y="929041"/>
            <a:ext cx="0" cy="2269777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3" name="Line 45"/>
          <p:cNvSpPr>
            <a:spLocks noChangeShapeType="1"/>
          </p:cNvSpPr>
          <p:nvPr/>
        </p:nvSpPr>
        <p:spPr bwMode="auto">
          <a:xfrm>
            <a:off x="8628430" y="929041"/>
            <a:ext cx="0" cy="2269777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5" name="Line 47"/>
          <p:cNvSpPr>
            <a:spLocks noChangeShapeType="1"/>
          </p:cNvSpPr>
          <p:nvPr/>
        </p:nvSpPr>
        <p:spPr bwMode="auto">
          <a:xfrm>
            <a:off x="5051793" y="3198818"/>
            <a:ext cx="3769116" cy="0"/>
          </a:xfrm>
          <a:prstGeom prst="line">
            <a:avLst/>
          </a:prstGeom>
          <a:noFill/>
          <a:ln w="6350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4954955" y="929041"/>
            <a:ext cx="96838" cy="2269777"/>
            <a:chOff x="1074" y="1203"/>
            <a:chExt cx="61" cy="1395"/>
          </a:xfrm>
        </p:grpSpPr>
        <p:sp>
          <p:nvSpPr>
            <p:cNvPr id="25" name="Line 49"/>
            <p:cNvSpPr>
              <a:spLocks noChangeShapeType="1"/>
            </p:cNvSpPr>
            <p:nvPr/>
          </p:nvSpPr>
          <p:spPr bwMode="auto">
            <a:xfrm>
              <a:off x="1135" y="1203"/>
              <a:ext cx="0" cy="1395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6" name="Line 50"/>
            <p:cNvSpPr>
              <a:spLocks noChangeShapeType="1"/>
            </p:cNvSpPr>
            <p:nvPr/>
          </p:nvSpPr>
          <p:spPr bwMode="auto">
            <a:xfrm flipH="1">
              <a:off x="1074" y="2598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7" name="Line 51"/>
            <p:cNvSpPr>
              <a:spLocks noChangeShapeType="1"/>
            </p:cNvSpPr>
            <p:nvPr/>
          </p:nvSpPr>
          <p:spPr bwMode="auto">
            <a:xfrm flipH="1">
              <a:off x="1074" y="2498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8" name="Line 52"/>
            <p:cNvSpPr>
              <a:spLocks noChangeShapeType="1"/>
            </p:cNvSpPr>
            <p:nvPr/>
          </p:nvSpPr>
          <p:spPr bwMode="auto">
            <a:xfrm flipH="1">
              <a:off x="1074" y="2402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9" name="Line 53"/>
            <p:cNvSpPr>
              <a:spLocks noChangeShapeType="1"/>
            </p:cNvSpPr>
            <p:nvPr/>
          </p:nvSpPr>
          <p:spPr bwMode="auto">
            <a:xfrm flipH="1">
              <a:off x="1074" y="2302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0" name="Line 54"/>
            <p:cNvSpPr>
              <a:spLocks noChangeShapeType="1"/>
            </p:cNvSpPr>
            <p:nvPr/>
          </p:nvSpPr>
          <p:spPr bwMode="auto">
            <a:xfrm flipH="1">
              <a:off x="1074" y="2202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1" name="Line 55"/>
            <p:cNvSpPr>
              <a:spLocks noChangeShapeType="1"/>
            </p:cNvSpPr>
            <p:nvPr/>
          </p:nvSpPr>
          <p:spPr bwMode="auto">
            <a:xfrm flipH="1">
              <a:off x="1074" y="2106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2" name="Line 56"/>
            <p:cNvSpPr>
              <a:spLocks noChangeShapeType="1"/>
            </p:cNvSpPr>
            <p:nvPr/>
          </p:nvSpPr>
          <p:spPr bwMode="auto">
            <a:xfrm flipH="1">
              <a:off x="1074" y="2006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3" name="Line 57"/>
            <p:cNvSpPr>
              <a:spLocks noChangeShapeType="1"/>
            </p:cNvSpPr>
            <p:nvPr/>
          </p:nvSpPr>
          <p:spPr bwMode="auto">
            <a:xfrm flipH="1">
              <a:off x="1074" y="1906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4" name="Line 58"/>
            <p:cNvSpPr>
              <a:spLocks noChangeShapeType="1"/>
            </p:cNvSpPr>
            <p:nvPr/>
          </p:nvSpPr>
          <p:spPr bwMode="auto">
            <a:xfrm flipH="1">
              <a:off x="1074" y="1810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5" name="Line 59"/>
            <p:cNvSpPr>
              <a:spLocks noChangeShapeType="1"/>
            </p:cNvSpPr>
            <p:nvPr/>
          </p:nvSpPr>
          <p:spPr bwMode="auto">
            <a:xfrm flipH="1">
              <a:off x="1074" y="1710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6" name="Line 60"/>
            <p:cNvSpPr>
              <a:spLocks noChangeShapeType="1"/>
            </p:cNvSpPr>
            <p:nvPr/>
          </p:nvSpPr>
          <p:spPr bwMode="auto">
            <a:xfrm flipH="1">
              <a:off x="1074" y="1610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7" name="Line 61"/>
            <p:cNvSpPr>
              <a:spLocks noChangeShapeType="1"/>
            </p:cNvSpPr>
            <p:nvPr/>
          </p:nvSpPr>
          <p:spPr bwMode="auto">
            <a:xfrm flipH="1">
              <a:off x="1074" y="1513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8" name="Line 62"/>
            <p:cNvSpPr>
              <a:spLocks noChangeShapeType="1"/>
            </p:cNvSpPr>
            <p:nvPr/>
          </p:nvSpPr>
          <p:spPr bwMode="auto">
            <a:xfrm flipH="1">
              <a:off x="1074" y="1414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9" name="Line 63"/>
            <p:cNvSpPr>
              <a:spLocks noChangeShapeType="1"/>
            </p:cNvSpPr>
            <p:nvPr/>
          </p:nvSpPr>
          <p:spPr bwMode="auto">
            <a:xfrm flipH="1">
              <a:off x="1074" y="1314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40" name="Line 64"/>
            <p:cNvSpPr>
              <a:spLocks noChangeShapeType="1"/>
            </p:cNvSpPr>
            <p:nvPr/>
          </p:nvSpPr>
          <p:spPr bwMode="auto">
            <a:xfrm flipH="1">
              <a:off x="1074" y="1217"/>
              <a:ext cx="61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</p:grpSp>
      <p:sp>
        <p:nvSpPr>
          <p:cNvPr id="17" name="Rectangle 65"/>
          <p:cNvSpPr>
            <a:spLocks noChangeArrowheads="1"/>
          </p:cNvSpPr>
          <p:nvPr/>
        </p:nvSpPr>
        <p:spPr bwMode="auto">
          <a:xfrm>
            <a:off x="4497755" y="3065398"/>
            <a:ext cx="207963" cy="16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1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endParaRPr lang="en-US" altLang="zh-CN" sz="18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67"/>
          <p:cNvSpPr>
            <a:spLocks noChangeArrowheads="1"/>
          </p:cNvSpPr>
          <p:nvPr/>
        </p:nvSpPr>
        <p:spPr bwMode="auto">
          <a:xfrm>
            <a:off x="4497755" y="2757880"/>
            <a:ext cx="290513" cy="16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1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</a:p>
        </p:txBody>
      </p:sp>
      <p:sp>
        <p:nvSpPr>
          <p:cNvPr id="19" name="Rectangle 68"/>
          <p:cNvSpPr>
            <a:spLocks noChangeArrowheads="1"/>
          </p:cNvSpPr>
          <p:nvPr/>
        </p:nvSpPr>
        <p:spPr bwMode="auto">
          <a:xfrm>
            <a:off x="4497755" y="2450361"/>
            <a:ext cx="290513" cy="16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1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</a:p>
        </p:txBody>
      </p:sp>
      <p:sp>
        <p:nvSpPr>
          <p:cNvPr id="20" name="Rectangle 69"/>
          <p:cNvSpPr>
            <a:spLocks noChangeArrowheads="1"/>
          </p:cNvSpPr>
          <p:nvPr/>
        </p:nvSpPr>
        <p:spPr bwMode="auto">
          <a:xfrm>
            <a:off x="4497755" y="2120064"/>
            <a:ext cx="290513" cy="16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1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</a:p>
        </p:txBody>
      </p:sp>
      <p:sp>
        <p:nvSpPr>
          <p:cNvPr id="21" name="Rectangle 70"/>
          <p:cNvSpPr>
            <a:spLocks noChangeArrowheads="1"/>
          </p:cNvSpPr>
          <p:nvPr/>
        </p:nvSpPr>
        <p:spPr bwMode="auto">
          <a:xfrm>
            <a:off x="4497755" y="1788140"/>
            <a:ext cx="290513" cy="16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1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22" name="Rectangle 71"/>
          <p:cNvSpPr>
            <a:spLocks noChangeArrowheads="1"/>
          </p:cNvSpPr>
          <p:nvPr/>
        </p:nvSpPr>
        <p:spPr bwMode="auto">
          <a:xfrm>
            <a:off x="4497755" y="1457842"/>
            <a:ext cx="374650" cy="16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1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auto">
          <a:xfrm>
            <a:off x="4497755" y="1150324"/>
            <a:ext cx="374650" cy="16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1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120%</a:t>
            </a:r>
          </a:p>
        </p:txBody>
      </p:sp>
      <p:sp>
        <p:nvSpPr>
          <p:cNvPr id="24" name="Rectangle 73"/>
          <p:cNvSpPr>
            <a:spLocks noChangeArrowheads="1"/>
          </p:cNvSpPr>
          <p:nvPr/>
        </p:nvSpPr>
        <p:spPr bwMode="auto">
          <a:xfrm>
            <a:off x="4497755" y="818400"/>
            <a:ext cx="374650" cy="16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1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140%</a:t>
            </a:r>
            <a:endParaRPr lang="en-US" altLang="zh-CN" sz="18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angle 74"/>
          <p:cNvSpPr>
            <a:spLocks noChangeArrowheads="1"/>
          </p:cNvSpPr>
          <p:nvPr/>
        </p:nvSpPr>
        <p:spPr bwMode="auto">
          <a:xfrm>
            <a:off x="6518304" y="3250450"/>
            <a:ext cx="562654" cy="16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100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8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42" name="Rectangle 75"/>
          <p:cNvSpPr>
            <a:spLocks noChangeArrowheads="1"/>
          </p:cNvSpPr>
          <p:nvPr/>
        </p:nvSpPr>
        <p:spPr bwMode="auto">
          <a:xfrm>
            <a:off x="7718454" y="3250450"/>
            <a:ext cx="562654" cy="16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100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8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 bwMode="auto">
          <a:xfrm>
            <a:off x="4530026" y="3898897"/>
            <a:ext cx="155054" cy="1550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48" name="矩形 47"/>
          <p:cNvSpPr/>
          <p:nvPr/>
        </p:nvSpPr>
        <p:spPr bwMode="auto">
          <a:xfrm>
            <a:off x="4530026" y="4267384"/>
            <a:ext cx="155054" cy="15505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735925" y="3822726"/>
            <a:ext cx="3756025" cy="33469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</a:p>
        </p:txBody>
      </p:sp>
      <p:sp>
        <p:nvSpPr>
          <p:cNvPr id="50" name="矩形 49"/>
          <p:cNvSpPr/>
          <p:nvPr/>
        </p:nvSpPr>
        <p:spPr>
          <a:xfrm>
            <a:off x="4735925" y="4177565"/>
            <a:ext cx="3756025" cy="33469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</a:p>
        </p:txBody>
      </p:sp>
    </p:spTree>
    <p:extLst>
      <p:ext uri="{BB962C8B-B14F-4D97-AF65-F5344CB8AC3E}">
        <p14:creationId xmlns:p14="http://schemas.microsoft.com/office/powerpoint/2010/main" val="348350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1" grpId="0" animBg="1"/>
      <p:bldP spid="12" grpId="0" animBg="1"/>
      <p:bldP spid="13" grpId="0" animBg="1"/>
      <p:bldP spid="15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41" grpId="0"/>
      <p:bldP spid="42" grpId="0"/>
      <p:bldP spid="47" grpId="0" animBg="1"/>
      <p:bldP spid="48" grpId="0" animBg="1"/>
      <p:bldP spid="49" grpId="0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736" y="633850"/>
            <a:ext cx="2115898" cy="2739971"/>
          </a:xfrm>
          <a:prstGeom prst="rect">
            <a:avLst/>
          </a:prstGeom>
        </p:spPr>
      </p:pic>
      <p:sp>
        <p:nvSpPr>
          <p:cNvPr id="5" name="TextBox 83"/>
          <p:cNvSpPr txBox="1">
            <a:spLocks noChangeArrowheads="1"/>
          </p:cNvSpPr>
          <p:nvPr/>
        </p:nvSpPr>
        <p:spPr bwMode="auto">
          <a:xfrm>
            <a:off x="1246874" y="3765644"/>
            <a:ext cx="1489725" cy="31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1600" b="1" dirty="0"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ea typeface="微软雅黑" panose="020B0503020204020204" pitchFamily="34" charset="-122"/>
            </a:endParaRPr>
          </a:p>
        </p:txBody>
      </p:sp>
      <p:sp>
        <p:nvSpPr>
          <p:cNvPr id="6" name="文本框 180"/>
          <p:cNvSpPr txBox="1">
            <a:spLocks noChangeArrowheads="1"/>
          </p:cNvSpPr>
          <p:nvPr/>
        </p:nvSpPr>
        <p:spPr bwMode="auto">
          <a:xfrm>
            <a:off x="1012801" y="4091424"/>
            <a:ext cx="2076336" cy="52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请输入您想要的文字请输入您想要的文字请输入您想要的文字</a:t>
            </a:r>
          </a:p>
        </p:txBody>
      </p:sp>
      <p:sp>
        <p:nvSpPr>
          <p:cNvPr id="7" name="TextBox 83"/>
          <p:cNvSpPr txBox="1">
            <a:spLocks noChangeArrowheads="1"/>
          </p:cNvSpPr>
          <p:nvPr/>
        </p:nvSpPr>
        <p:spPr bwMode="auto">
          <a:xfrm>
            <a:off x="3787073" y="3765644"/>
            <a:ext cx="1489725" cy="31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1600" b="1" dirty="0"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ea typeface="微软雅黑" panose="020B0503020204020204" pitchFamily="34" charset="-122"/>
            </a:endParaRPr>
          </a:p>
        </p:txBody>
      </p:sp>
      <p:sp>
        <p:nvSpPr>
          <p:cNvPr id="8" name="文本框 180"/>
          <p:cNvSpPr txBox="1">
            <a:spLocks noChangeArrowheads="1"/>
          </p:cNvSpPr>
          <p:nvPr/>
        </p:nvSpPr>
        <p:spPr bwMode="auto">
          <a:xfrm>
            <a:off x="3553000" y="4091424"/>
            <a:ext cx="2076336" cy="52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请输入您想要的文字请输入您想要的文字请输入您想要的文字</a:t>
            </a:r>
          </a:p>
        </p:txBody>
      </p:sp>
      <p:sp>
        <p:nvSpPr>
          <p:cNvPr id="9" name="TextBox 83"/>
          <p:cNvSpPr txBox="1">
            <a:spLocks noChangeArrowheads="1"/>
          </p:cNvSpPr>
          <p:nvPr/>
        </p:nvSpPr>
        <p:spPr bwMode="auto">
          <a:xfrm>
            <a:off x="6391317" y="3765644"/>
            <a:ext cx="1489725" cy="31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1600" b="1" dirty="0"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ea typeface="微软雅黑" panose="020B0503020204020204" pitchFamily="34" charset="-122"/>
            </a:endParaRPr>
          </a:p>
        </p:txBody>
      </p:sp>
      <p:sp>
        <p:nvSpPr>
          <p:cNvPr id="10" name="文本框 180"/>
          <p:cNvSpPr txBox="1">
            <a:spLocks noChangeArrowheads="1"/>
          </p:cNvSpPr>
          <p:nvPr/>
        </p:nvSpPr>
        <p:spPr bwMode="auto">
          <a:xfrm>
            <a:off x="6157244" y="4091424"/>
            <a:ext cx="2076336" cy="52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请输入您想要的文字请输入您想要的文字请输入您想要的文字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3986" y="633850"/>
            <a:ext cx="2115898" cy="273997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8230" y="633850"/>
            <a:ext cx="2115898" cy="273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4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1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3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1"/>
            <a:ext cx="9137036" cy="5143501"/>
          </a:xfrm>
          <a:prstGeom prst="rect">
            <a:avLst/>
          </a:prstGeom>
        </p:spPr>
      </p:pic>
      <p:sp>
        <p:nvSpPr>
          <p:cNvPr id="35" name="椭圆 34"/>
          <p:cNvSpPr/>
          <p:nvPr/>
        </p:nvSpPr>
        <p:spPr bwMode="auto">
          <a:xfrm>
            <a:off x="5885599" y="713668"/>
            <a:ext cx="2330136" cy="233227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Freeform 17"/>
          <p:cNvSpPr>
            <a:spLocks noEditPoints="1"/>
          </p:cNvSpPr>
          <p:nvPr/>
        </p:nvSpPr>
        <p:spPr bwMode="auto">
          <a:xfrm>
            <a:off x="6422101" y="1079879"/>
            <a:ext cx="1134809" cy="885576"/>
          </a:xfrm>
          <a:custGeom>
            <a:avLst/>
            <a:gdLst>
              <a:gd name="T0" fmla="*/ 2147483646 w 97"/>
              <a:gd name="T1" fmla="*/ 2147483646 h 75"/>
              <a:gd name="T2" fmla="*/ 2147483646 w 97"/>
              <a:gd name="T3" fmla="*/ 2147483646 h 75"/>
              <a:gd name="T4" fmla="*/ 2147483646 w 97"/>
              <a:gd name="T5" fmla="*/ 2147483646 h 75"/>
              <a:gd name="T6" fmla="*/ 2147483646 w 97"/>
              <a:gd name="T7" fmla="*/ 2147483646 h 75"/>
              <a:gd name="T8" fmla="*/ 2147483646 w 97"/>
              <a:gd name="T9" fmla="*/ 2147483646 h 75"/>
              <a:gd name="T10" fmla="*/ 2147483646 w 97"/>
              <a:gd name="T11" fmla="*/ 2147483646 h 75"/>
              <a:gd name="T12" fmla="*/ 2147483646 w 97"/>
              <a:gd name="T13" fmla="*/ 2147483646 h 75"/>
              <a:gd name="T14" fmla="*/ 2147483646 w 97"/>
              <a:gd name="T15" fmla="*/ 2147483646 h 75"/>
              <a:gd name="T16" fmla="*/ 0 w 97"/>
              <a:gd name="T17" fmla="*/ 2147483646 h 75"/>
              <a:gd name="T18" fmla="*/ 2147483646 w 97"/>
              <a:gd name="T19" fmla="*/ 2147483646 h 75"/>
              <a:gd name="T20" fmla="*/ 2147483646 w 97"/>
              <a:gd name="T21" fmla="*/ 1999631097 h 75"/>
              <a:gd name="T22" fmla="*/ 2147483646 w 97"/>
              <a:gd name="T23" fmla="*/ 2147483646 h 75"/>
              <a:gd name="T24" fmla="*/ 2147483646 w 97"/>
              <a:gd name="T25" fmla="*/ 2147483646 h 75"/>
              <a:gd name="T26" fmla="*/ 2147483646 w 97"/>
              <a:gd name="T27" fmla="*/ 692180670 h 75"/>
              <a:gd name="T28" fmla="*/ 2147483646 w 97"/>
              <a:gd name="T29" fmla="*/ 307634879 h 75"/>
              <a:gd name="T30" fmla="*/ 2147483646 w 97"/>
              <a:gd name="T31" fmla="*/ 153821824 h 75"/>
              <a:gd name="T32" fmla="*/ 2147483646 w 97"/>
              <a:gd name="T33" fmla="*/ 0 h 75"/>
              <a:gd name="T34" fmla="*/ 2147483646 w 97"/>
              <a:gd name="T35" fmla="*/ 769091582 h 75"/>
              <a:gd name="T36" fmla="*/ 2147483646 w 97"/>
              <a:gd name="T37" fmla="*/ 1461272251 h 75"/>
              <a:gd name="T38" fmla="*/ 2147483646 w 97"/>
              <a:gd name="T39" fmla="*/ 1153637373 h 75"/>
              <a:gd name="T40" fmla="*/ 2147483646 w 97"/>
              <a:gd name="T41" fmla="*/ 2147483646 h 75"/>
              <a:gd name="T42" fmla="*/ 2147483646 w 97"/>
              <a:gd name="T43" fmla="*/ 2147483646 h 75"/>
              <a:gd name="T44" fmla="*/ 2147483646 w 97"/>
              <a:gd name="T45" fmla="*/ 2147483646 h 75"/>
              <a:gd name="T46" fmla="*/ 2147483646 w 97"/>
              <a:gd name="T47" fmla="*/ 2147483646 h 75"/>
              <a:gd name="T48" fmla="*/ 378191735 w 97"/>
              <a:gd name="T49" fmla="*/ 2147483646 h 75"/>
              <a:gd name="T50" fmla="*/ 0 w 97"/>
              <a:gd name="T51" fmla="*/ 2147483646 h 75"/>
              <a:gd name="T52" fmla="*/ 756392167 w 97"/>
              <a:gd name="T53" fmla="*/ 2147483646 h 75"/>
              <a:gd name="T54" fmla="*/ 1588413983 w 97"/>
              <a:gd name="T55" fmla="*/ 2147483646 h 75"/>
              <a:gd name="T56" fmla="*/ 1739690677 w 97"/>
              <a:gd name="T57" fmla="*/ 2147483646 h 75"/>
              <a:gd name="T58" fmla="*/ 1739690677 w 97"/>
              <a:gd name="T59" fmla="*/ 2147483646 h 75"/>
              <a:gd name="T60" fmla="*/ 529468429 w 97"/>
              <a:gd name="T61" fmla="*/ 2147483646 h 75"/>
              <a:gd name="T62" fmla="*/ 529468429 w 97"/>
              <a:gd name="T63" fmla="*/ 2147483646 h 75"/>
              <a:gd name="T64" fmla="*/ 756392167 w 97"/>
              <a:gd name="T65" fmla="*/ 2147483646 h 75"/>
              <a:gd name="T66" fmla="*/ 2147483646 w 97"/>
              <a:gd name="T67" fmla="*/ 2147483646 h 75"/>
              <a:gd name="T68" fmla="*/ 2147483646 w 97"/>
              <a:gd name="T69" fmla="*/ 2147483646 h 75"/>
              <a:gd name="T70" fmla="*/ 2147483646 w 97"/>
              <a:gd name="T71" fmla="*/ 2147483646 h 75"/>
              <a:gd name="T72" fmla="*/ 2147483646 w 97"/>
              <a:gd name="T73" fmla="*/ 2147483646 h 75"/>
              <a:gd name="T74" fmla="*/ 2147483646 w 97"/>
              <a:gd name="T75" fmla="*/ 2147483646 h 75"/>
              <a:gd name="T76" fmla="*/ 2147483646 w 97"/>
              <a:gd name="T77" fmla="*/ 2147483646 h 75"/>
              <a:gd name="T78" fmla="*/ 2147483646 w 97"/>
              <a:gd name="T79" fmla="*/ 2147483646 h 75"/>
              <a:gd name="T80" fmla="*/ 2147483646 w 97"/>
              <a:gd name="T81" fmla="*/ 2147483646 h 75"/>
              <a:gd name="T82" fmla="*/ 2147483646 w 97"/>
              <a:gd name="T83" fmla="*/ 2147483646 h 75"/>
              <a:gd name="T84" fmla="*/ 2147483646 w 97"/>
              <a:gd name="T85" fmla="*/ 2147483646 h 75"/>
              <a:gd name="T86" fmla="*/ 2147483646 w 97"/>
              <a:gd name="T87" fmla="*/ 2147483646 h 75"/>
              <a:gd name="T88" fmla="*/ 2147483646 w 97"/>
              <a:gd name="T89" fmla="*/ 2147483646 h 75"/>
              <a:gd name="T90" fmla="*/ 2147483646 w 97"/>
              <a:gd name="T91" fmla="*/ 2147483646 h 75"/>
              <a:gd name="T92" fmla="*/ 2147483646 w 97"/>
              <a:gd name="T93" fmla="*/ 1845818042 h 75"/>
              <a:gd name="T94" fmla="*/ 2147483646 w 97"/>
              <a:gd name="T95" fmla="*/ 2147483646 h 75"/>
              <a:gd name="T96" fmla="*/ 2147483646 w 97"/>
              <a:gd name="T97" fmla="*/ 2147483646 h 75"/>
              <a:gd name="T98" fmla="*/ 2147483646 w 97"/>
              <a:gd name="T99" fmla="*/ 2147483646 h 7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文本框 13"/>
          <p:cNvSpPr txBox="1">
            <a:spLocks noChangeArrowheads="1"/>
          </p:cNvSpPr>
          <p:nvPr/>
        </p:nvSpPr>
        <p:spPr bwMode="auto">
          <a:xfrm>
            <a:off x="6371363" y="1999654"/>
            <a:ext cx="13420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800" dirty="0">
                <a:solidFill>
                  <a:schemeClr val="bg1"/>
                </a:solidFill>
                <a:latin typeface="Stencil" pitchFamily="82" charset="0"/>
              </a:rPr>
              <a:t>56%</a:t>
            </a:r>
            <a:endParaRPr lang="zh-CN" altLang="en-US" sz="4800" dirty="0">
              <a:solidFill>
                <a:schemeClr val="bg1"/>
              </a:solidFill>
              <a:latin typeface="Stencil" pitchFamily="8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524657" y="3219366"/>
            <a:ext cx="3364543" cy="85406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162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485651" y="277023"/>
            <a:ext cx="2475037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altLang="zh-CN" sz="16800" dirty="0">
                <a:solidFill>
                  <a:schemeClr val="accent6">
                    <a:lumMod val="75000"/>
                  </a:schemeClr>
                </a:solidFill>
                <a:latin typeface="Stencil" pitchFamily="82" charset="0"/>
                <a:ea typeface="微软雅黑" pitchFamily="34" charset="-122"/>
              </a:rPr>
              <a:t>02</a:t>
            </a:r>
            <a:endParaRPr lang="zh-CN" altLang="en-US" sz="16800" dirty="0">
              <a:solidFill>
                <a:schemeClr val="accent6">
                  <a:lumMod val="7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10" name="TextBox 59"/>
          <p:cNvSpPr txBox="1">
            <a:spLocks noChangeArrowheads="1"/>
          </p:cNvSpPr>
          <p:nvPr/>
        </p:nvSpPr>
        <p:spPr bwMode="auto">
          <a:xfrm>
            <a:off x="460701" y="3071437"/>
            <a:ext cx="4408715" cy="50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 bwMode="auto">
          <a:xfrm flipV="1">
            <a:off x="2462750" y="2588302"/>
            <a:ext cx="404619" cy="317100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487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48931" cy="5143500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 bwMode="auto">
          <a:xfrm>
            <a:off x="-1" y="857178"/>
            <a:ext cx="9148931" cy="3411617"/>
          </a:xfrm>
          <a:prstGeom prst="rect">
            <a:avLst/>
          </a:prstGeom>
          <a:solidFill>
            <a:schemeClr val="accent6">
              <a:lumMod val="75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33" name="平行四边形 32"/>
          <p:cNvSpPr/>
          <p:nvPr/>
        </p:nvSpPr>
        <p:spPr>
          <a:xfrm rot="16200000">
            <a:off x="3669616" y="2296843"/>
            <a:ext cx="1227074" cy="184729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平行四边形 33"/>
          <p:cNvSpPr/>
          <p:nvPr/>
        </p:nvSpPr>
        <p:spPr>
          <a:xfrm rot="16200000">
            <a:off x="3669614" y="984648"/>
            <a:ext cx="1227074" cy="184729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>
            <a:off x="3359500" y="1153227"/>
            <a:ext cx="2405627" cy="855664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右箭头 35"/>
          <p:cNvSpPr/>
          <p:nvPr/>
        </p:nvSpPr>
        <p:spPr>
          <a:xfrm rot="10800000">
            <a:off x="2801169" y="1807845"/>
            <a:ext cx="2405627" cy="855664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右箭头 36"/>
          <p:cNvSpPr/>
          <p:nvPr/>
        </p:nvSpPr>
        <p:spPr>
          <a:xfrm>
            <a:off x="3359500" y="2462463"/>
            <a:ext cx="2405627" cy="855664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右箭头 37"/>
          <p:cNvSpPr/>
          <p:nvPr/>
        </p:nvSpPr>
        <p:spPr>
          <a:xfrm rot="10800000">
            <a:off x="2801169" y="3117081"/>
            <a:ext cx="2405627" cy="855664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3639933" y="1453877"/>
            <a:ext cx="15668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</a:rPr>
              <a:t>处于起步阶段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59500" y="2108496"/>
            <a:ext cx="15668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</a:rPr>
              <a:t>整体规模较小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39933" y="2763114"/>
            <a:ext cx="15668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</a:rPr>
              <a:t>市场占有率低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59500" y="3417733"/>
            <a:ext cx="15668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</a:rPr>
              <a:t>市场认知度低</a:t>
            </a:r>
          </a:p>
        </p:txBody>
      </p:sp>
      <p:sp>
        <p:nvSpPr>
          <p:cNvPr id="45" name="矩形 44"/>
          <p:cNvSpPr/>
          <p:nvPr/>
        </p:nvSpPr>
        <p:spPr>
          <a:xfrm>
            <a:off x="6029155" y="1308148"/>
            <a:ext cx="2090087" cy="60014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029155" y="2636777"/>
            <a:ext cx="2090087" cy="60014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42755" y="3318127"/>
            <a:ext cx="2090087" cy="60014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42755" y="1854976"/>
            <a:ext cx="2090087" cy="60014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708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5" grpId="0"/>
      <p:bldP spid="46" grpId="0"/>
      <p:bldP spid="4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aphicFrame>
        <p:nvGraphicFramePr>
          <p:cNvPr id="241" name="图表 2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2886285"/>
              </p:ext>
            </p:extLst>
          </p:nvPr>
        </p:nvGraphicFramePr>
        <p:xfrm>
          <a:off x="1744187" y="486658"/>
          <a:ext cx="2671763" cy="1860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2" name="文本框 13"/>
          <p:cNvSpPr txBox="1"/>
          <p:nvPr/>
        </p:nvSpPr>
        <p:spPr>
          <a:xfrm>
            <a:off x="2700827" y="985856"/>
            <a:ext cx="1007327" cy="6232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Stencil" pitchFamily="82" charset="0"/>
                <a:ea typeface="+mn-ea"/>
              </a:rPr>
              <a:t>72%</a:t>
            </a:r>
            <a:endParaRPr lang="zh-CN" altLang="en-US" sz="3600" b="1" dirty="0">
              <a:solidFill>
                <a:schemeClr val="bg1"/>
              </a:solidFill>
              <a:latin typeface="Stencil" pitchFamily="82" charset="0"/>
              <a:ea typeface="+mn-ea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2021941" y="2144718"/>
            <a:ext cx="2298028" cy="60014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532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1" grpId="0">
        <p:bldAsOne/>
      </p:bldGraphic>
      <p:bldP spid="242" grpId="0"/>
      <p:bldP spid="2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0993" y="-1"/>
            <a:ext cx="3563007" cy="5157700"/>
          </a:xfrm>
          <a:prstGeom prst="rect">
            <a:avLst/>
          </a:prstGeom>
        </p:spPr>
      </p:pic>
      <p:sp>
        <p:nvSpPr>
          <p:cNvPr id="57" name="流程图: 延期 5"/>
          <p:cNvSpPr/>
          <p:nvPr/>
        </p:nvSpPr>
        <p:spPr>
          <a:xfrm rot="16200000">
            <a:off x="1107771" y="1493936"/>
            <a:ext cx="1162050" cy="1057275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流程图: 延期 5"/>
          <p:cNvSpPr/>
          <p:nvPr/>
        </p:nvSpPr>
        <p:spPr>
          <a:xfrm rot="16200000">
            <a:off x="1664984" y="1330820"/>
            <a:ext cx="1488281" cy="1057275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chemeClr val="accent6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9" name="流程图: 延期 5"/>
          <p:cNvSpPr/>
          <p:nvPr/>
        </p:nvSpPr>
        <p:spPr>
          <a:xfrm rot="16200000">
            <a:off x="2849060" y="1696937"/>
            <a:ext cx="756047" cy="1057275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chemeClr val="accent6">
              <a:lumMod val="7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流程图: 延期 5"/>
          <p:cNvSpPr/>
          <p:nvPr/>
        </p:nvSpPr>
        <p:spPr>
          <a:xfrm rot="16200000">
            <a:off x="3530097" y="1658837"/>
            <a:ext cx="833438" cy="1056084"/>
          </a:xfrm>
          <a:custGeom>
            <a:avLst/>
            <a:gdLst>
              <a:gd name="connsiteX0" fmla="*/ 0 w 1271587"/>
              <a:gd name="connsiteY0" fmla="*/ 0 h 974725"/>
              <a:gd name="connsiteX1" fmla="*/ 635794 w 1271587"/>
              <a:gd name="connsiteY1" fmla="*/ 0 h 974725"/>
              <a:gd name="connsiteX2" fmla="*/ 1271588 w 1271587"/>
              <a:gd name="connsiteY2" fmla="*/ 487363 h 974725"/>
              <a:gd name="connsiteX3" fmla="*/ 635794 w 1271587"/>
              <a:gd name="connsiteY3" fmla="*/ 974726 h 974725"/>
              <a:gd name="connsiteX4" fmla="*/ 0 w 1271587"/>
              <a:gd name="connsiteY4" fmla="*/ 974725 h 974725"/>
              <a:gd name="connsiteX5" fmla="*/ 0 w 1271587"/>
              <a:gd name="connsiteY5" fmla="*/ 0 h 974725"/>
              <a:gd name="connsiteX0" fmla="*/ 6350 w 1277938"/>
              <a:gd name="connsiteY0" fmla="*/ 0 h 1184275"/>
              <a:gd name="connsiteX1" fmla="*/ 642144 w 1277938"/>
              <a:gd name="connsiteY1" fmla="*/ 0 h 1184275"/>
              <a:gd name="connsiteX2" fmla="*/ 1277938 w 1277938"/>
              <a:gd name="connsiteY2" fmla="*/ 487363 h 1184275"/>
              <a:gd name="connsiteX3" fmla="*/ 642144 w 1277938"/>
              <a:gd name="connsiteY3" fmla="*/ 974726 h 1184275"/>
              <a:gd name="connsiteX4" fmla="*/ 0 w 1277938"/>
              <a:gd name="connsiteY4" fmla="*/ 1184275 h 1184275"/>
              <a:gd name="connsiteX5" fmla="*/ 6350 w 1277938"/>
              <a:gd name="connsiteY5" fmla="*/ 0 h 1184275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30323"/>
              <a:gd name="connsiteX1" fmla="*/ 642756 w 1278550"/>
              <a:gd name="connsiteY1" fmla="*/ 146048 h 1330323"/>
              <a:gd name="connsiteX2" fmla="*/ 1278550 w 1278550"/>
              <a:gd name="connsiteY2" fmla="*/ 633411 h 1330323"/>
              <a:gd name="connsiteX3" fmla="*/ 642756 w 1278550"/>
              <a:gd name="connsiteY3" fmla="*/ 1120774 h 1330323"/>
              <a:gd name="connsiteX4" fmla="*/ 612 w 1278550"/>
              <a:gd name="connsiteY4" fmla="*/ 1330323 h 1330323"/>
              <a:gd name="connsiteX5" fmla="*/ 611 w 1278550"/>
              <a:gd name="connsiteY5" fmla="*/ 0 h 1330323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1 w 1278550"/>
              <a:gd name="connsiteY0" fmla="*/ 0 h 1304926"/>
              <a:gd name="connsiteX1" fmla="*/ 642756 w 1278550"/>
              <a:gd name="connsiteY1" fmla="*/ 146048 h 1304926"/>
              <a:gd name="connsiteX2" fmla="*/ 1278550 w 1278550"/>
              <a:gd name="connsiteY2" fmla="*/ 633411 h 1304926"/>
              <a:gd name="connsiteX3" fmla="*/ 642756 w 1278550"/>
              <a:gd name="connsiteY3" fmla="*/ 1120774 h 1304926"/>
              <a:gd name="connsiteX4" fmla="*/ 612 w 1278550"/>
              <a:gd name="connsiteY4" fmla="*/ 1304926 h 1304926"/>
              <a:gd name="connsiteX5" fmla="*/ 611 w 1278550"/>
              <a:gd name="connsiteY5" fmla="*/ 0 h 1304926"/>
              <a:gd name="connsiteX0" fmla="*/ 610 w 1278550"/>
              <a:gd name="connsiteY0" fmla="*/ 0 h 1318293"/>
              <a:gd name="connsiteX1" fmla="*/ 642756 w 1278550"/>
              <a:gd name="connsiteY1" fmla="*/ 159415 h 1318293"/>
              <a:gd name="connsiteX2" fmla="*/ 1278550 w 1278550"/>
              <a:gd name="connsiteY2" fmla="*/ 646778 h 1318293"/>
              <a:gd name="connsiteX3" fmla="*/ 642756 w 1278550"/>
              <a:gd name="connsiteY3" fmla="*/ 1134141 h 1318293"/>
              <a:gd name="connsiteX4" fmla="*/ 612 w 1278550"/>
              <a:gd name="connsiteY4" fmla="*/ 1318293 h 1318293"/>
              <a:gd name="connsiteX5" fmla="*/ 610 w 1278550"/>
              <a:gd name="connsiteY5" fmla="*/ 0 h 131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8550" h="1318293">
                <a:moveTo>
                  <a:pt x="610" y="0"/>
                </a:moveTo>
                <a:cubicBezTo>
                  <a:pt x="259920" y="84342"/>
                  <a:pt x="428708" y="110732"/>
                  <a:pt x="642756" y="159415"/>
                </a:cubicBezTo>
                <a:cubicBezTo>
                  <a:pt x="1019295" y="248318"/>
                  <a:pt x="1278550" y="377615"/>
                  <a:pt x="1278550" y="646778"/>
                </a:cubicBezTo>
                <a:cubicBezTo>
                  <a:pt x="1278550" y="915941"/>
                  <a:pt x="924042" y="1051594"/>
                  <a:pt x="642756" y="1134141"/>
                </a:cubicBezTo>
                <a:cubicBezTo>
                  <a:pt x="428708" y="1195525"/>
                  <a:pt x="265581" y="1203431"/>
                  <a:pt x="612" y="1318293"/>
                </a:cubicBezTo>
                <a:cubicBezTo>
                  <a:pt x="2729" y="923535"/>
                  <a:pt x="-1507" y="394758"/>
                  <a:pt x="610" y="0"/>
                </a:cubicBezTo>
                <a:close/>
              </a:path>
            </a:pathLst>
          </a:custGeom>
          <a:solidFill>
            <a:schemeClr val="accent6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7" name="组合 48"/>
          <p:cNvGrpSpPr>
            <a:grpSpLocks/>
          </p:cNvGrpSpPr>
          <p:nvPr/>
        </p:nvGrpSpPr>
        <p:grpSpPr bwMode="auto">
          <a:xfrm>
            <a:off x="2163857" y="573582"/>
            <a:ext cx="447676" cy="435769"/>
            <a:chOff x="1413261" y="2324698"/>
            <a:chExt cx="597099" cy="580795"/>
          </a:xfrm>
        </p:grpSpPr>
        <p:sp>
          <p:nvSpPr>
            <p:cNvPr id="69" name="泪滴形 10"/>
            <p:cNvSpPr/>
            <p:nvPr/>
          </p:nvSpPr>
          <p:spPr>
            <a:xfrm rot="8073499">
              <a:off x="1421412" y="2316546"/>
              <a:ext cx="580795" cy="597099"/>
            </a:xfrm>
            <a:custGeom>
              <a:avLst/>
              <a:gdLst>
                <a:gd name="connsiteX0" fmla="*/ 0 w 867490"/>
                <a:gd name="connsiteY0" fmla="*/ 445921 h 891841"/>
                <a:gd name="connsiteX1" fmla="*/ 433745 w 867490"/>
                <a:gd name="connsiteY1" fmla="*/ 0 h 891841"/>
                <a:gd name="connsiteX2" fmla="*/ 1088171 w 867490"/>
                <a:gd name="connsiteY2" fmla="*/ -226875 h 891841"/>
                <a:gd name="connsiteX3" fmla="*/ 867490 w 867490"/>
                <a:gd name="connsiteY3" fmla="*/ 445921 h 891841"/>
                <a:gd name="connsiteX4" fmla="*/ 433745 w 867490"/>
                <a:gd name="connsiteY4" fmla="*/ 891842 h 891841"/>
                <a:gd name="connsiteX5" fmla="*/ 0 w 867490"/>
                <a:gd name="connsiteY5" fmla="*/ 445921 h 891841"/>
                <a:gd name="connsiteX0" fmla="*/ 0 w 1088171"/>
                <a:gd name="connsiteY0" fmla="*/ 672796 h 1118717"/>
                <a:gd name="connsiteX1" fmla="*/ 433745 w 1088171"/>
                <a:gd name="connsiteY1" fmla="*/ 226875 h 1118717"/>
                <a:gd name="connsiteX2" fmla="*/ 1088171 w 1088171"/>
                <a:gd name="connsiteY2" fmla="*/ 0 h 1118717"/>
                <a:gd name="connsiteX3" fmla="*/ 867490 w 1088171"/>
                <a:gd name="connsiteY3" fmla="*/ 672796 h 1118717"/>
                <a:gd name="connsiteX4" fmla="*/ 433745 w 1088171"/>
                <a:gd name="connsiteY4" fmla="*/ 1118717 h 1118717"/>
                <a:gd name="connsiteX5" fmla="*/ 0 w 1088171"/>
                <a:gd name="connsiteY5" fmla="*/ 672796 h 1118717"/>
                <a:gd name="connsiteX0" fmla="*/ 0 w 1088171"/>
                <a:gd name="connsiteY0" fmla="*/ 672796 h 1118717"/>
                <a:gd name="connsiteX1" fmla="*/ 433745 w 1088171"/>
                <a:gd name="connsiteY1" fmla="*/ 226875 h 1118717"/>
                <a:gd name="connsiteX2" fmla="*/ 1088171 w 1088171"/>
                <a:gd name="connsiteY2" fmla="*/ 0 h 1118717"/>
                <a:gd name="connsiteX3" fmla="*/ 867490 w 1088171"/>
                <a:gd name="connsiteY3" fmla="*/ 672796 h 1118717"/>
                <a:gd name="connsiteX4" fmla="*/ 433745 w 1088171"/>
                <a:gd name="connsiteY4" fmla="*/ 1118717 h 1118717"/>
                <a:gd name="connsiteX5" fmla="*/ 0 w 1088171"/>
                <a:gd name="connsiteY5" fmla="*/ 672796 h 1118717"/>
                <a:gd name="connsiteX0" fmla="*/ 0 w 1088171"/>
                <a:gd name="connsiteY0" fmla="*/ 672796 h 1118717"/>
                <a:gd name="connsiteX1" fmla="*/ 433745 w 1088171"/>
                <a:gd name="connsiteY1" fmla="*/ 226875 h 1118717"/>
                <a:gd name="connsiteX2" fmla="*/ 1088171 w 1088171"/>
                <a:gd name="connsiteY2" fmla="*/ 0 h 1118717"/>
                <a:gd name="connsiteX3" fmla="*/ 867490 w 1088171"/>
                <a:gd name="connsiteY3" fmla="*/ 672796 h 1118717"/>
                <a:gd name="connsiteX4" fmla="*/ 433745 w 1088171"/>
                <a:gd name="connsiteY4" fmla="*/ 1118717 h 1118717"/>
                <a:gd name="connsiteX5" fmla="*/ 0 w 1088171"/>
                <a:gd name="connsiteY5" fmla="*/ 672796 h 111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171" h="1118717">
                  <a:moveTo>
                    <a:pt x="0" y="672796"/>
                  </a:moveTo>
                  <a:cubicBezTo>
                    <a:pt x="0" y="426521"/>
                    <a:pt x="200193" y="280151"/>
                    <a:pt x="433745" y="226875"/>
                  </a:cubicBezTo>
                  <a:cubicBezTo>
                    <a:pt x="726490" y="160096"/>
                    <a:pt x="870029" y="151250"/>
                    <a:pt x="1088171" y="0"/>
                  </a:cubicBezTo>
                  <a:cubicBezTo>
                    <a:pt x="941050" y="224265"/>
                    <a:pt x="938752" y="378360"/>
                    <a:pt x="867490" y="672796"/>
                  </a:cubicBezTo>
                  <a:cubicBezTo>
                    <a:pt x="820345" y="918707"/>
                    <a:pt x="673296" y="1118717"/>
                    <a:pt x="433745" y="1118717"/>
                  </a:cubicBezTo>
                  <a:cubicBezTo>
                    <a:pt x="194194" y="1118717"/>
                    <a:pt x="0" y="919071"/>
                    <a:pt x="0" y="672796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0" name="椭圆 69"/>
            <p:cNvSpPr>
              <a:spLocks noChangeAspect="1"/>
            </p:cNvSpPr>
            <p:nvPr/>
          </p:nvSpPr>
          <p:spPr>
            <a:xfrm>
              <a:off x="1511719" y="2327872"/>
              <a:ext cx="397007" cy="3951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8" name="文本框 49"/>
          <p:cNvSpPr txBox="1"/>
          <p:nvPr/>
        </p:nvSpPr>
        <p:spPr bwMode="auto">
          <a:xfrm>
            <a:off x="2182906" y="591442"/>
            <a:ext cx="45397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</a:rPr>
              <a:t>68%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2" name="椭圆 81"/>
          <p:cNvSpPr/>
          <p:nvPr/>
        </p:nvSpPr>
        <p:spPr bwMode="auto">
          <a:xfrm>
            <a:off x="1104565" y="2877145"/>
            <a:ext cx="600075" cy="60007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3" name="Freeform 14"/>
          <p:cNvSpPr>
            <a:spLocks noEditPoints="1"/>
          </p:cNvSpPr>
          <p:nvPr/>
        </p:nvSpPr>
        <p:spPr bwMode="auto">
          <a:xfrm>
            <a:off x="1229760" y="2978706"/>
            <a:ext cx="349686" cy="424502"/>
          </a:xfrm>
          <a:custGeom>
            <a:avLst/>
            <a:gdLst>
              <a:gd name="T0" fmla="*/ 714620701 w 78"/>
              <a:gd name="T1" fmla="*/ 289580773 h 88"/>
              <a:gd name="T2" fmla="*/ 714620701 w 78"/>
              <a:gd name="T3" fmla="*/ 455052744 h 88"/>
              <a:gd name="T4" fmla="*/ 178656670 w 78"/>
              <a:gd name="T5" fmla="*/ 248211173 h 88"/>
              <a:gd name="T6" fmla="*/ 35733725 w 78"/>
              <a:gd name="T7" fmla="*/ 330950374 h 88"/>
              <a:gd name="T8" fmla="*/ 0 w 78"/>
              <a:gd name="T9" fmla="*/ 827372719 h 88"/>
              <a:gd name="T10" fmla="*/ 107195197 w 78"/>
              <a:gd name="T11" fmla="*/ 1572006237 h 88"/>
              <a:gd name="T12" fmla="*/ 607425503 w 78"/>
              <a:gd name="T13" fmla="*/ 2027058981 h 88"/>
              <a:gd name="T14" fmla="*/ 714620701 w 78"/>
              <a:gd name="T15" fmla="*/ 2068428582 h 88"/>
              <a:gd name="T16" fmla="*/ 714620701 w 78"/>
              <a:gd name="T17" fmla="*/ 2027058981 h 88"/>
              <a:gd name="T18" fmla="*/ 1107661787 w 78"/>
              <a:gd name="T19" fmla="*/ 2147483646 h 88"/>
              <a:gd name="T20" fmla="*/ 1107661787 w 78"/>
              <a:gd name="T21" fmla="*/ 2147483646 h 88"/>
              <a:gd name="T22" fmla="*/ 964738842 w 78"/>
              <a:gd name="T23" fmla="*/ 2147483646 h 88"/>
              <a:gd name="T24" fmla="*/ 964738842 w 78"/>
              <a:gd name="T25" fmla="*/ 2147483646 h 88"/>
              <a:gd name="T26" fmla="*/ 535964031 w 78"/>
              <a:gd name="T27" fmla="*/ 2147483646 h 88"/>
              <a:gd name="T28" fmla="*/ 535964031 w 78"/>
              <a:gd name="T29" fmla="*/ 2147483646 h 88"/>
              <a:gd name="T30" fmla="*/ 2147483646 w 78"/>
              <a:gd name="T31" fmla="*/ 2147483646 h 88"/>
              <a:gd name="T32" fmla="*/ 2147483646 w 78"/>
              <a:gd name="T33" fmla="*/ 2147483646 h 88"/>
              <a:gd name="T34" fmla="*/ 1858010235 w 78"/>
              <a:gd name="T35" fmla="*/ 2147483646 h 88"/>
              <a:gd name="T36" fmla="*/ 1858010235 w 78"/>
              <a:gd name="T37" fmla="*/ 2147483646 h 88"/>
              <a:gd name="T38" fmla="*/ 1679353566 w 78"/>
              <a:gd name="T39" fmla="*/ 2147483646 h 88"/>
              <a:gd name="T40" fmla="*/ 1679353566 w 78"/>
              <a:gd name="T41" fmla="*/ 2147483646 h 88"/>
              <a:gd name="T42" fmla="*/ 2072394652 w 78"/>
              <a:gd name="T43" fmla="*/ 2027058981 h 88"/>
              <a:gd name="T44" fmla="*/ 2072394652 w 78"/>
              <a:gd name="T45" fmla="*/ 2068428582 h 88"/>
              <a:gd name="T46" fmla="*/ 2147483646 w 78"/>
              <a:gd name="T47" fmla="*/ 2027058981 h 88"/>
              <a:gd name="T48" fmla="*/ 2147483646 w 78"/>
              <a:gd name="T49" fmla="*/ 1572006237 h 88"/>
              <a:gd name="T50" fmla="*/ 2147483646 w 78"/>
              <a:gd name="T51" fmla="*/ 827372719 h 88"/>
              <a:gd name="T52" fmla="*/ 2147483646 w 78"/>
              <a:gd name="T53" fmla="*/ 330950374 h 88"/>
              <a:gd name="T54" fmla="*/ 2147483646 w 78"/>
              <a:gd name="T55" fmla="*/ 248211173 h 88"/>
              <a:gd name="T56" fmla="*/ 2072394652 w 78"/>
              <a:gd name="T57" fmla="*/ 455052744 h 88"/>
              <a:gd name="T58" fmla="*/ 2072394652 w 78"/>
              <a:gd name="T59" fmla="*/ 289580773 h 88"/>
              <a:gd name="T60" fmla="*/ 2143856124 w 78"/>
              <a:gd name="T61" fmla="*/ 289580773 h 88"/>
              <a:gd name="T62" fmla="*/ 2143856124 w 78"/>
              <a:gd name="T63" fmla="*/ 0 h 88"/>
              <a:gd name="T64" fmla="*/ 607425503 w 78"/>
              <a:gd name="T65" fmla="*/ 0 h 88"/>
              <a:gd name="T66" fmla="*/ 607425503 w 78"/>
              <a:gd name="T67" fmla="*/ 289580773 h 88"/>
              <a:gd name="T68" fmla="*/ 714620701 w 78"/>
              <a:gd name="T69" fmla="*/ 289580773 h 88"/>
              <a:gd name="T70" fmla="*/ 2147483646 w 78"/>
              <a:gd name="T71" fmla="*/ 1737478208 h 88"/>
              <a:gd name="T72" fmla="*/ 2108128377 w 78"/>
              <a:gd name="T73" fmla="*/ 827372719 h 88"/>
              <a:gd name="T74" fmla="*/ 2147483646 w 78"/>
              <a:gd name="T75" fmla="*/ 910111920 h 88"/>
              <a:gd name="T76" fmla="*/ 2147483646 w 78"/>
              <a:gd name="T77" fmla="*/ 744633518 h 88"/>
              <a:gd name="T78" fmla="*/ 2147483646 w 78"/>
              <a:gd name="T79" fmla="*/ 661894316 h 88"/>
              <a:gd name="T80" fmla="*/ 2147483646 w 78"/>
              <a:gd name="T81" fmla="*/ 537791946 h 88"/>
              <a:gd name="T82" fmla="*/ 2147483646 w 78"/>
              <a:gd name="T83" fmla="*/ 827372719 h 88"/>
              <a:gd name="T84" fmla="*/ 2147483646 w 78"/>
              <a:gd name="T85" fmla="*/ 1489267035 h 88"/>
              <a:gd name="T86" fmla="*/ 2147483646 w 78"/>
              <a:gd name="T87" fmla="*/ 1737478208 h 88"/>
              <a:gd name="T88" fmla="*/ 678886976 w 78"/>
              <a:gd name="T89" fmla="*/ 827372719 h 88"/>
              <a:gd name="T90" fmla="*/ 535964031 w 78"/>
              <a:gd name="T91" fmla="*/ 1737478208 h 88"/>
              <a:gd name="T92" fmla="*/ 321579614 w 78"/>
              <a:gd name="T93" fmla="*/ 1489267035 h 88"/>
              <a:gd name="T94" fmla="*/ 214384417 w 78"/>
              <a:gd name="T95" fmla="*/ 827372719 h 88"/>
              <a:gd name="T96" fmla="*/ 250118142 w 78"/>
              <a:gd name="T97" fmla="*/ 537791946 h 88"/>
              <a:gd name="T98" fmla="*/ 500236284 w 78"/>
              <a:gd name="T99" fmla="*/ 661894316 h 88"/>
              <a:gd name="T100" fmla="*/ 428768834 w 78"/>
              <a:gd name="T101" fmla="*/ 744633518 h 88"/>
              <a:gd name="T102" fmla="*/ 607425503 w 78"/>
              <a:gd name="T103" fmla="*/ 910111920 h 88"/>
              <a:gd name="T104" fmla="*/ 678886976 w 78"/>
              <a:gd name="T105" fmla="*/ 827372719 h 88"/>
              <a:gd name="T106" fmla="*/ 1143389534 w 78"/>
              <a:gd name="T107" fmla="*/ 413683144 h 88"/>
              <a:gd name="T108" fmla="*/ 1143389534 w 78"/>
              <a:gd name="T109" fmla="*/ 1861587010 h 88"/>
              <a:gd name="T110" fmla="*/ 893271393 w 78"/>
              <a:gd name="T111" fmla="*/ 1696108607 h 88"/>
              <a:gd name="T112" fmla="*/ 1000466590 w 78"/>
              <a:gd name="T113" fmla="*/ 579161547 h 88"/>
              <a:gd name="T114" fmla="*/ 1000466590 w 78"/>
              <a:gd name="T115" fmla="*/ 413683144 h 88"/>
              <a:gd name="T116" fmla="*/ 1143389534 w 78"/>
              <a:gd name="T117" fmla="*/ 413683144 h 8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1047251" y="3672851"/>
            <a:ext cx="3364543" cy="85406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770124" y="2902087"/>
            <a:ext cx="2959525" cy="458892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kern="0" dirty="0"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b="1" kern="0" dirty="0"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703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594538" cy="5170305"/>
          </a:xfrm>
          <a:prstGeom prst="rect">
            <a:avLst/>
          </a:prstGeom>
        </p:spPr>
      </p:pic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3980468" y="684461"/>
            <a:ext cx="4614605" cy="2517815"/>
            <a:chOff x="1878013" y="1344613"/>
            <a:chExt cx="8432800" cy="4168775"/>
          </a:xfrm>
          <a:solidFill>
            <a:schemeClr val="accent6">
              <a:lumMod val="50000"/>
            </a:schemeClr>
          </a:solidFill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6108581" y="4441078"/>
              <a:ext cx="300782" cy="298193"/>
            </a:xfrm>
            <a:custGeom>
              <a:avLst/>
              <a:gdLst>
                <a:gd name="T0" fmla="*/ 30 w 80"/>
                <a:gd name="T1" fmla="*/ 75 h 79"/>
                <a:gd name="T2" fmla="*/ 33 w 80"/>
                <a:gd name="T3" fmla="*/ 74 h 79"/>
                <a:gd name="T4" fmla="*/ 37 w 80"/>
                <a:gd name="T5" fmla="*/ 78 h 79"/>
                <a:gd name="T6" fmla="*/ 45 w 80"/>
                <a:gd name="T7" fmla="*/ 78 h 79"/>
                <a:gd name="T8" fmla="*/ 49 w 80"/>
                <a:gd name="T9" fmla="*/ 74 h 79"/>
                <a:gd name="T10" fmla="*/ 49 w 80"/>
                <a:gd name="T11" fmla="*/ 33 h 79"/>
                <a:gd name="T12" fmla="*/ 55 w 80"/>
                <a:gd name="T13" fmla="*/ 30 h 79"/>
                <a:gd name="T14" fmla="*/ 55 w 80"/>
                <a:gd name="T15" fmla="*/ 9 h 79"/>
                <a:gd name="T16" fmla="*/ 61 w 80"/>
                <a:gd name="T17" fmla="*/ 8 h 79"/>
                <a:gd name="T18" fmla="*/ 68 w 80"/>
                <a:gd name="T19" fmla="*/ 6 h 79"/>
                <a:gd name="T20" fmla="*/ 71 w 80"/>
                <a:gd name="T21" fmla="*/ 9 h 79"/>
                <a:gd name="T22" fmla="*/ 75 w 80"/>
                <a:gd name="T23" fmla="*/ 6 h 79"/>
                <a:gd name="T24" fmla="*/ 80 w 80"/>
                <a:gd name="T25" fmla="*/ 5 h 79"/>
                <a:gd name="T26" fmla="*/ 79 w 80"/>
                <a:gd name="T27" fmla="*/ 4 h 79"/>
                <a:gd name="T28" fmla="*/ 66 w 80"/>
                <a:gd name="T29" fmla="*/ 4 h 79"/>
                <a:gd name="T30" fmla="*/ 56 w 80"/>
                <a:gd name="T31" fmla="*/ 5 h 79"/>
                <a:gd name="T32" fmla="*/ 43 w 80"/>
                <a:gd name="T33" fmla="*/ 5 h 79"/>
                <a:gd name="T34" fmla="*/ 41 w 80"/>
                <a:gd name="T35" fmla="*/ 3 h 79"/>
                <a:gd name="T36" fmla="*/ 19 w 80"/>
                <a:gd name="T37" fmla="*/ 3 h 79"/>
                <a:gd name="T38" fmla="*/ 13 w 80"/>
                <a:gd name="T39" fmla="*/ 1 h 79"/>
                <a:gd name="T40" fmla="*/ 7 w 80"/>
                <a:gd name="T41" fmla="*/ 1 h 79"/>
                <a:gd name="T42" fmla="*/ 5 w 80"/>
                <a:gd name="T43" fmla="*/ 0 h 79"/>
                <a:gd name="T44" fmla="*/ 3 w 80"/>
                <a:gd name="T45" fmla="*/ 1 h 79"/>
                <a:gd name="T46" fmla="*/ 1 w 80"/>
                <a:gd name="T47" fmla="*/ 2 h 79"/>
                <a:gd name="T48" fmla="*/ 4 w 80"/>
                <a:gd name="T49" fmla="*/ 10 h 79"/>
                <a:gd name="T50" fmla="*/ 10 w 80"/>
                <a:gd name="T51" fmla="*/ 23 h 79"/>
                <a:gd name="T52" fmla="*/ 17 w 80"/>
                <a:gd name="T53" fmla="*/ 36 h 79"/>
                <a:gd name="T54" fmla="*/ 17 w 80"/>
                <a:gd name="T55" fmla="*/ 46 h 79"/>
                <a:gd name="T56" fmla="*/ 19 w 80"/>
                <a:gd name="T57" fmla="*/ 56 h 79"/>
                <a:gd name="T58" fmla="*/ 23 w 80"/>
                <a:gd name="T59" fmla="*/ 71 h 79"/>
                <a:gd name="T60" fmla="*/ 27 w 80"/>
                <a:gd name="T61" fmla="*/ 76 h 79"/>
                <a:gd name="T62" fmla="*/ 30 w 80"/>
                <a:gd name="T63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" h="79">
                  <a:moveTo>
                    <a:pt x="30" y="75"/>
                  </a:moveTo>
                  <a:cubicBezTo>
                    <a:pt x="30" y="74"/>
                    <a:pt x="32" y="72"/>
                    <a:pt x="33" y="74"/>
                  </a:cubicBezTo>
                  <a:cubicBezTo>
                    <a:pt x="35" y="75"/>
                    <a:pt x="34" y="78"/>
                    <a:pt x="37" y="78"/>
                  </a:cubicBezTo>
                  <a:cubicBezTo>
                    <a:pt x="39" y="78"/>
                    <a:pt x="44" y="79"/>
                    <a:pt x="45" y="78"/>
                  </a:cubicBezTo>
                  <a:cubicBezTo>
                    <a:pt x="45" y="77"/>
                    <a:pt x="49" y="76"/>
                    <a:pt x="49" y="74"/>
                  </a:cubicBezTo>
                  <a:cubicBezTo>
                    <a:pt x="49" y="72"/>
                    <a:pt x="49" y="34"/>
                    <a:pt x="49" y="33"/>
                  </a:cubicBezTo>
                  <a:cubicBezTo>
                    <a:pt x="49" y="31"/>
                    <a:pt x="55" y="33"/>
                    <a:pt x="55" y="30"/>
                  </a:cubicBezTo>
                  <a:cubicBezTo>
                    <a:pt x="55" y="28"/>
                    <a:pt x="55" y="9"/>
                    <a:pt x="55" y="9"/>
                  </a:cubicBezTo>
                  <a:cubicBezTo>
                    <a:pt x="55" y="9"/>
                    <a:pt x="59" y="9"/>
                    <a:pt x="61" y="8"/>
                  </a:cubicBezTo>
                  <a:cubicBezTo>
                    <a:pt x="62" y="8"/>
                    <a:pt x="67" y="5"/>
                    <a:pt x="68" y="6"/>
                  </a:cubicBezTo>
                  <a:cubicBezTo>
                    <a:pt x="69" y="7"/>
                    <a:pt x="70" y="9"/>
                    <a:pt x="71" y="9"/>
                  </a:cubicBezTo>
                  <a:cubicBezTo>
                    <a:pt x="72" y="8"/>
                    <a:pt x="74" y="6"/>
                    <a:pt x="75" y="6"/>
                  </a:cubicBezTo>
                  <a:cubicBezTo>
                    <a:pt x="76" y="6"/>
                    <a:pt x="78" y="5"/>
                    <a:pt x="80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2"/>
                    <a:pt x="68" y="4"/>
                    <a:pt x="66" y="4"/>
                  </a:cubicBezTo>
                  <a:cubicBezTo>
                    <a:pt x="64" y="5"/>
                    <a:pt x="58" y="6"/>
                    <a:pt x="56" y="5"/>
                  </a:cubicBezTo>
                  <a:cubicBezTo>
                    <a:pt x="55" y="4"/>
                    <a:pt x="43" y="5"/>
                    <a:pt x="43" y="5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21" y="3"/>
                    <a:pt x="19" y="3"/>
                  </a:cubicBezTo>
                  <a:cubicBezTo>
                    <a:pt x="17" y="3"/>
                    <a:pt x="15" y="3"/>
                    <a:pt x="13" y="1"/>
                  </a:cubicBezTo>
                  <a:cubicBezTo>
                    <a:pt x="12" y="0"/>
                    <a:pt x="10" y="0"/>
                    <a:pt x="7" y="1"/>
                  </a:cubicBezTo>
                  <a:cubicBezTo>
                    <a:pt x="5" y="2"/>
                    <a:pt x="6" y="0"/>
                    <a:pt x="5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4"/>
                    <a:pt x="2" y="7"/>
                    <a:pt x="4" y="10"/>
                  </a:cubicBezTo>
                  <a:cubicBezTo>
                    <a:pt x="6" y="13"/>
                    <a:pt x="9" y="18"/>
                    <a:pt x="10" y="23"/>
                  </a:cubicBezTo>
                  <a:cubicBezTo>
                    <a:pt x="12" y="27"/>
                    <a:pt x="15" y="32"/>
                    <a:pt x="17" y="36"/>
                  </a:cubicBezTo>
                  <a:cubicBezTo>
                    <a:pt x="18" y="39"/>
                    <a:pt x="16" y="44"/>
                    <a:pt x="17" y="46"/>
                  </a:cubicBezTo>
                  <a:cubicBezTo>
                    <a:pt x="18" y="48"/>
                    <a:pt x="18" y="52"/>
                    <a:pt x="19" y="56"/>
                  </a:cubicBezTo>
                  <a:cubicBezTo>
                    <a:pt x="20" y="60"/>
                    <a:pt x="20" y="68"/>
                    <a:pt x="23" y="71"/>
                  </a:cubicBezTo>
                  <a:cubicBezTo>
                    <a:pt x="25" y="72"/>
                    <a:pt x="26" y="74"/>
                    <a:pt x="27" y="76"/>
                  </a:cubicBezTo>
                  <a:cubicBezTo>
                    <a:pt x="29" y="76"/>
                    <a:pt x="30" y="76"/>
                    <a:pt x="30" y="7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6409363" y="4407508"/>
              <a:ext cx="187444" cy="161932"/>
            </a:xfrm>
            <a:custGeom>
              <a:avLst/>
              <a:gdLst>
                <a:gd name="T0" fmla="*/ 33 w 50"/>
                <a:gd name="T1" fmla="*/ 2 h 43"/>
                <a:gd name="T2" fmla="*/ 32 w 50"/>
                <a:gd name="T3" fmla="*/ 0 h 43"/>
                <a:gd name="T4" fmla="*/ 26 w 50"/>
                <a:gd name="T5" fmla="*/ 0 h 43"/>
                <a:gd name="T6" fmla="*/ 23 w 50"/>
                <a:gd name="T7" fmla="*/ 3 h 43"/>
                <a:gd name="T8" fmla="*/ 17 w 50"/>
                <a:gd name="T9" fmla="*/ 8 h 43"/>
                <a:gd name="T10" fmla="*/ 11 w 50"/>
                <a:gd name="T11" fmla="*/ 15 h 43"/>
                <a:gd name="T12" fmla="*/ 3 w 50"/>
                <a:gd name="T13" fmla="*/ 13 h 43"/>
                <a:gd name="T14" fmla="*/ 0 w 50"/>
                <a:gd name="T15" fmla="*/ 14 h 43"/>
                <a:gd name="T16" fmla="*/ 3 w 50"/>
                <a:gd name="T17" fmla="*/ 18 h 43"/>
                <a:gd name="T18" fmla="*/ 7 w 50"/>
                <a:gd name="T19" fmla="*/ 25 h 43"/>
                <a:gd name="T20" fmla="*/ 13 w 50"/>
                <a:gd name="T21" fmla="*/ 29 h 43"/>
                <a:gd name="T22" fmla="*/ 15 w 50"/>
                <a:gd name="T23" fmla="*/ 34 h 43"/>
                <a:gd name="T24" fmla="*/ 20 w 50"/>
                <a:gd name="T25" fmla="*/ 38 h 43"/>
                <a:gd name="T26" fmla="*/ 24 w 50"/>
                <a:gd name="T27" fmla="*/ 41 h 43"/>
                <a:gd name="T28" fmla="*/ 30 w 50"/>
                <a:gd name="T29" fmla="*/ 42 h 43"/>
                <a:gd name="T30" fmla="*/ 37 w 50"/>
                <a:gd name="T31" fmla="*/ 43 h 43"/>
                <a:gd name="T32" fmla="*/ 43 w 50"/>
                <a:gd name="T33" fmla="*/ 37 h 43"/>
                <a:gd name="T34" fmla="*/ 45 w 50"/>
                <a:gd name="T35" fmla="*/ 31 h 43"/>
                <a:gd name="T36" fmla="*/ 48 w 50"/>
                <a:gd name="T37" fmla="*/ 26 h 43"/>
                <a:gd name="T38" fmla="*/ 47 w 50"/>
                <a:gd name="T39" fmla="*/ 22 h 43"/>
                <a:gd name="T40" fmla="*/ 48 w 50"/>
                <a:gd name="T41" fmla="*/ 16 h 43"/>
                <a:gd name="T42" fmla="*/ 48 w 50"/>
                <a:gd name="T43" fmla="*/ 6 h 43"/>
                <a:gd name="T44" fmla="*/ 41 w 50"/>
                <a:gd name="T45" fmla="*/ 4 h 43"/>
                <a:gd name="T46" fmla="*/ 33 w 50"/>
                <a:gd name="T4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43">
                  <a:moveTo>
                    <a:pt x="33" y="2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1"/>
                    <a:pt x="23" y="2"/>
                    <a:pt x="23" y="3"/>
                  </a:cubicBezTo>
                  <a:cubicBezTo>
                    <a:pt x="23" y="4"/>
                    <a:pt x="20" y="7"/>
                    <a:pt x="17" y="8"/>
                  </a:cubicBezTo>
                  <a:cubicBezTo>
                    <a:pt x="15" y="8"/>
                    <a:pt x="12" y="14"/>
                    <a:pt x="11" y="15"/>
                  </a:cubicBezTo>
                  <a:cubicBezTo>
                    <a:pt x="9" y="15"/>
                    <a:pt x="4" y="14"/>
                    <a:pt x="3" y="13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1" y="16"/>
                    <a:pt x="3" y="18"/>
                    <a:pt x="3" y="18"/>
                  </a:cubicBezTo>
                  <a:cubicBezTo>
                    <a:pt x="4" y="18"/>
                    <a:pt x="4" y="24"/>
                    <a:pt x="7" y="25"/>
                  </a:cubicBezTo>
                  <a:cubicBezTo>
                    <a:pt x="9" y="26"/>
                    <a:pt x="13" y="28"/>
                    <a:pt x="13" y="29"/>
                  </a:cubicBezTo>
                  <a:cubicBezTo>
                    <a:pt x="13" y="31"/>
                    <a:pt x="15" y="32"/>
                    <a:pt x="15" y="34"/>
                  </a:cubicBezTo>
                  <a:cubicBezTo>
                    <a:pt x="15" y="36"/>
                    <a:pt x="18" y="38"/>
                    <a:pt x="20" y="38"/>
                  </a:cubicBezTo>
                  <a:cubicBezTo>
                    <a:pt x="24" y="38"/>
                    <a:pt x="24" y="40"/>
                    <a:pt x="24" y="41"/>
                  </a:cubicBezTo>
                  <a:cubicBezTo>
                    <a:pt x="24" y="42"/>
                    <a:pt x="29" y="41"/>
                    <a:pt x="30" y="42"/>
                  </a:cubicBezTo>
                  <a:cubicBezTo>
                    <a:pt x="31" y="43"/>
                    <a:pt x="36" y="43"/>
                    <a:pt x="37" y="43"/>
                  </a:cubicBezTo>
                  <a:cubicBezTo>
                    <a:pt x="39" y="41"/>
                    <a:pt x="42" y="39"/>
                    <a:pt x="43" y="37"/>
                  </a:cubicBezTo>
                  <a:cubicBezTo>
                    <a:pt x="45" y="35"/>
                    <a:pt x="44" y="32"/>
                    <a:pt x="45" y="31"/>
                  </a:cubicBezTo>
                  <a:cubicBezTo>
                    <a:pt x="47" y="30"/>
                    <a:pt x="50" y="27"/>
                    <a:pt x="48" y="26"/>
                  </a:cubicBezTo>
                  <a:cubicBezTo>
                    <a:pt x="47" y="26"/>
                    <a:pt x="48" y="23"/>
                    <a:pt x="47" y="22"/>
                  </a:cubicBezTo>
                  <a:cubicBezTo>
                    <a:pt x="45" y="20"/>
                    <a:pt x="48" y="19"/>
                    <a:pt x="48" y="16"/>
                  </a:cubicBezTo>
                  <a:cubicBezTo>
                    <a:pt x="48" y="13"/>
                    <a:pt x="49" y="7"/>
                    <a:pt x="48" y="6"/>
                  </a:cubicBezTo>
                  <a:cubicBezTo>
                    <a:pt x="47" y="6"/>
                    <a:pt x="43" y="6"/>
                    <a:pt x="41" y="4"/>
                  </a:cubicBezTo>
                  <a:cubicBezTo>
                    <a:pt x="38" y="2"/>
                    <a:pt x="33" y="2"/>
                    <a:pt x="33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6293844" y="4460826"/>
              <a:ext cx="204881" cy="225126"/>
            </a:xfrm>
            <a:custGeom>
              <a:avLst/>
              <a:gdLst>
                <a:gd name="T0" fmla="*/ 51 w 55"/>
                <a:gd name="T1" fmla="*/ 24 h 60"/>
                <a:gd name="T2" fmla="*/ 46 w 55"/>
                <a:gd name="T3" fmla="*/ 20 h 60"/>
                <a:gd name="T4" fmla="*/ 44 w 55"/>
                <a:gd name="T5" fmla="*/ 15 h 60"/>
                <a:gd name="T6" fmla="*/ 38 w 55"/>
                <a:gd name="T7" fmla="*/ 11 h 60"/>
                <a:gd name="T8" fmla="*/ 34 w 55"/>
                <a:gd name="T9" fmla="*/ 4 h 60"/>
                <a:gd name="T10" fmla="*/ 31 w 55"/>
                <a:gd name="T11" fmla="*/ 0 h 60"/>
                <a:gd name="T12" fmla="*/ 26 w 55"/>
                <a:gd name="T13" fmla="*/ 1 h 60"/>
                <a:gd name="T14" fmla="*/ 22 w 55"/>
                <a:gd name="T15" fmla="*/ 4 h 60"/>
                <a:gd name="T16" fmla="*/ 19 w 55"/>
                <a:gd name="T17" fmla="*/ 1 h 60"/>
                <a:gd name="T18" fmla="*/ 12 w 55"/>
                <a:gd name="T19" fmla="*/ 3 h 60"/>
                <a:gd name="T20" fmla="*/ 6 w 55"/>
                <a:gd name="T21" fmla="*/ 4 h 60"/>
                <a:gd name="T22" fmla="*/ 6 w 55"/>
                <a:gd name="T23" fmla="*/ 25 h 60"/>
                <a:gd name="T24" fmla="*/ 0 w 55"/>
                <a:gd name="T25" fmla="*/ 28 h 60"/>
                <a:gd name="T26" fmla="*/ 0 w 55"/>
                <a:gd name="T27" fmla="*/ 46 h 60"/>
                <a:gd name="T28" fmla="*/ 3 w 55"/>
                <a:gd name="T29" fmla="*/ 48 h 60"/>
                <a:gd name="T30" fmla="*/ 5 w 55"/>
                <a:gd name="T31" fmla="*/ 55 h 60"/>
                <a:gd name="T32" fmla="*/ 3 w 55"/>
                <a:gd name="T33" fmla="*/ 56 h 60"/>
                <a:gd name="T34" fmla="*/ 4 w 55"/>
                <a:gd name="T35" fmla="*/ 59 h 60"/>
                <a:gd name="T36" fmla="*/ 11 w 55"/>
                <a:gd name="T37" fmla="*/ 59 h 60"/>
                <a:gd name="T38" fmla="*/ 16 w 55"/>
                <a:gd name="T39" fmla="*/ 52 h 60"/>
                <a:gd name="T40" fmla="*/ 21 w 55"/>
                <a:gd name="T41" fmla="*/ 49 h 60"/>
                <a:gd name="T42" fmla="*/ 28 w 55"/>
                <a:gd name="T43" fmla="*/ 51 h 60"/>
                <a:gd name="T44" fmla="*/ 34 w 55"/>
                <a:gd name="T45" fmla="*/ 49 h 60"/>
                <a:gd name="T46" fmla="*/ 36 w 55"/>
                <a:gd name="T47" fmla="*/ 44 h 60"/>
                <a:gd name="T48" fmla="*/ 42 w 55"/>
                <a:gd name="T49" fmla="*/ 40 h 60"/>
                <a:gd name="T50" fmla="*/ 44 w 55"/>
                <a:gd name="T51" fmla="*/ 36 h 60"/>
                <a:gd name="T52" fmla="*/ 49 w 55"/>
                <a:gd name="T53" fmla="*/ 32 h 60"/>
                <a:gd name="T54" fmla="*/ 53 w 55"/>
                <a:gd name="T55" fmla="*/ 30 h 60"/>
                <a:gd name="T56" fmla="*/ 55 w 55"/>
                <a:gd name="T57" fmla="*/ 27 h 60"/>
                <a:gd name="T58" fmla="*/ 55 w 55"/>
                <a:gd name="T59" fmla="*/ 27 h 60"/>
                <a:gd name="T60" fmla="*/ 51 w 55"/>
                <a:gd name="T61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60">
                  <a:moveTo>
                    <a:pt x="51" y="24"/>
                  </a:moveTo>
                  <a:cubicBezTo>
                    <a:pt x="49" y="24"/>
                    <a:pt x="46" y="22"/>
                    <a:pt x="46" y="20"/>
                  </a:cubicBezTo>
                  <a:cubicBezTo>
                    <a:pt x="46" y="18"/>
                    <a:pt x="44" y="17"/>
                    <a:pt x="44" y="15"/>
                  </a:cubicBezTo>
                  <a:cubicBezTo>
                    <a:pt x="44" y="14"/>
                    <a:pt x="40" y="12"/>
                    <a:pt x="38" y="11"/>
                  </a:cubicBezTo>
                  <a:cubicBezTo>
                    <a:pt x="35" y="10"/>
                    <a:pt x="35" y="4"/>
                    <a:pt x="34" y="4"/>
                  </a:cubicBezTo>
                  <a:cubicBezTo>
                    <a:pt x="34" y="4"/>
                    <a:pt x="32" y="2"/>
                    <a:pt x="31" y="0"/>
                  </a:cubicBezTo>
                  <a:cubicBezTo>
                    <a:pt x="29" y="0"/>
                    <a:pt x="27" y="1"/>
                    <a:pt x="26" y="1"/>
                  </a:cubicBezTo>
                  <a:cubicBezTo>
                    <a:pt x="25" y="1"/>
                    <a:pt x="23" y="3"/>
                    <a:pt x="22" y="4"/>
                  </a:cubicBezTo>
                  <a:cubicBezTo>
                    <a:pt x="21" y="4"/>
                    <a:pt x="20" y="2"/>
                    <a:pt x="19" y="1"/>
                  </a:cubicBezTo>
                  <a:cubicBezTo>
                    <a:pt x="18" y="0"/>
                    <a:pt x="13" y="3"/>
                    <a:pt x="12" y="3"/>
                  </a:cubicBezTo>
                  <a:cubicBezTo>
                    <a:pt x="10" y="4"/>
                    <a:pt x="6" y="4"/>
                    <a:pt x="6" y="4"/>
                  </a:cubicBezTo>
                  <a:cubicBezTo>
                    <a:pt x="6" y="4"/>
                    <a:pt x="6" y="23"/>
                    <a:pt x="6" y="25"/>
                  </a:cubicBezTo>
                  <a:cubicBezTo>
                    <a:pt x="6" y="28"/>
                    <a:pt x="0" y="26"/>
                    <a:pt x="0" y="28"/>
                  </a:cubicBezTo>
                  <a:cubicBezTo>
                    <a:pt x="0" y="28"/>
                    <a:pt x="0" y="37"/>
                    <a:pt x="0" y="46"/>
                  </a:cubicBezTo>
                  <a:cubicBezTo>
                    <a:pt x="1" y="46"/>
                    <a:pt x="2" y="47"/>
                    <a:pt x="3" y="48"/>
                  </a:cubicBezTo>
                  <a:cubicBezTo>
                    <a:pt x="3" y="50"/>
                    <a:pt x="5" y="54"/>
                    <a:pt x="5" y="55"/>
                  </a:cubicBezTo>
                  <a:cubicBezTo>
                    <a:pt x="4" y="56"/>
                    <a:pt x="3" y="55"/>
                    <a:pt x="3" y="56"/>
                  </a:cubicBezTo>
                  <a:cubicBezTo>
                    <a:pt x="3" y="58"/>
                    <a:pt x="3" y="59"/>
                    <a:pt x="4" y="59"/>
                  </a:cubicBezTo>
                  <a:cubicBezTo>
                    <a:pt x="6" y="59"/>
                    <a:pt x="9" y="60"/>
                    <a:pt x="11" y="59"/>
                  </a:cubicBezTo>
                  <a:cubicBezTo>
                    <a:pt x="12" y="57"/>
                    <a:pt x="16" y="54"/>
                    <a:pt x="16" y="52"/>
                  </a:cubicBezTo>
                  <a:cubicBezTo>
                    <a:pt x="17" y="51"/>
                    <a:pt x="17" y="47"/>
                    <a:pt x="21" y="49"/>
                  </a:cubicBezTo>
                  <a:cubicBezTo>
                    <a:pt x="24" y="51"/>
                    <a:pt x="24" y="51"/>
                    <a:pt x="28" y="51"/>
                  </a:cubicBezTo>
                  <a:cubicBezTo>
                    <a:pt x="32" y="51"/>
                    <a:pt x="33" y="51"/>
                    <a:pt x="34" y="49"/>
                  </a:cubicBezTo>
                  <a:cubicBezTo>
                    <a:pt x="35" y="46"/>
                    <a:pt x="34" y="44"/>
                    <a:pt x="36" y="44"/>
                  </a:cubicBezTo>
                  <a:cubicBezTo>
                    <a:pt x="39" y="44"/>
                    <a:pt x="42" y="42"/>
                    <a:pt x="42" y="40"/>
                  </a:cubicBezTo>
                  <a:cubicBezTo>
                    <a:pt x="42" y="39"/>
                    <a:pt x="43" y="36"/>
                    <a:pt x="44" y="36"/>
                  </a:cubicBezTo>
                  <a:cubicBezTo>
                    <a:pt x="46" y="36"/>
                    <a:pt x="49" y="34"/>
                    <a:pt x="49" y="32"/>
                  </a:cubicBezTo>
                  <a:cubicBezTo>
                    <a:pt x="50" y="30"/>
                    <a:pt x="52" y="31"/>
                    <a:pt x="53" y="30"/>
                  </a:cubicBezTo>
                  <a:cubicBezTo>
                    <a:pt x="53" y="30"/>
                    <a:pt x="54" y="28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6"/>
                    <a:pt x="55" y="24"/>
                    <a:pt x="51" y="2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6537957" y="4656331"/>
              <a:ext cx="30514" cy="37520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4 h 10"/>
                <a:gd name="T4" fmla="*/ 4 w 8"/>
                <a:gd name="T5" fmla="*/ 10 h 10"/>
                <a:gd name="T6" fmla="*/ 7 w 8"/>
                <a:gd name="T7" fmla="*/ 9 h 10"/>
                <a:gd name="T8" fmla="*/ 8 w 8"/>
                <a:gd name="T9" fmla="*/ 7 h 10"/>
                <a:gd name="T10" fmla="*/ 8 w 8"/>
                <a:gd name="T11" fmla="*/ 2 h 10"/>
                <a:gd name="T12" fmla="*/ 4 w 8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3" y="0"/>
                    <a:pt x="0" y="4"/>
                    <a:pt x="0" y="4"/>
                  </a:cubicBezTo>
                  <a:cubicBezTo>
                    <a:pt x="0" y="5"/>
                    <a:pt x="2" y="10"/>
                    <a:pt x="4" y="10"/>
                  </a:cubicBezTo>
                  <a:cubicBezTo>
                    <a:pt x="6" y="10"/>
                    <a:pt x="7" y="10"/>
                    <a:pt x="7" y="9"/>
                  </a:cubicBezTo>
                  <a:cubicBezTo>
                    <a:pt x="7" y="8"/>
                    <a:pt x="8" y="8"/>
                    <a:pt x="8" y="7"/>
                  </a:cubicBezTo>
                  <a:cubicBezTo>
                    <a:pt x="8" y="6"/>
                    <a:pt x="8" y="3"/>
                    <a:pt x="8" y="2"/>
                  </a:cubicBezTo>
                  <a:cubicBezTo>
                    <a:pt x="7" y="1"/>
                    <a:pt x="5" y="0"/>
                    <a:pt x="4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6455133" y="4723473"/>
              <a:ext cx="52310" cy="57268"/>
            </a:xfrm>
            <a:custGeom>
              <a:avLst/>
              <a:gdLst>
                <a:gd name="T0" fmla="*/ 9 w 14"/>
                <a:gd name="T1" fmla="*/ 1 h 15"/>
                <a:gd name="T2" fmla="*/ 3 w 14"/>
                <a:gd name="T3" fmla="*/ 4 h 15"/>
                <a:gd name="T4" fmla="*/ 0 w 14"/>
                <a:gd name="T5" fmla="*/ 9 h 15"/>
                <a:gd name="T6" fmla="*/ 3 w 14"/>
                <a:gd name="T7" fmla="*/ 14 h 15"/>
                <a:gd name="T8" fmla="*/ 6 w 14"/>
                <a:gd name="T9" fmla="*/ 15 h 15"/>
                <a:gd name="T10" fmla="*/ 7 w 14"/>
                <a:gd name="T11" fmla="*/ 11 h 15"/>
                <a:gd name="T12" fmla="*/ 11 w 14"/>
                <a:gd name="T13" fmla="*/ 10 h 15"/>
                <a:gd name="T14" fmla="*/ 14 w 14"/>
                <a:gd name="T15" fmla="*/ 6 h 15"/>
                <a:gd name="T16" fmla="*/ 9 w 14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9" y="1"/>
                  </a:moveTo>
                  <a:cubicBezTo>
                    <a:pt x="9" y="0"/>
                    <a:pt x="4" y="2"/>
                    <a:pt x="3" y="4"/>
                  </a:cubicBezTo>
                  <a:cubicBezTo>
                    <a:pt x="2" y="5"/>
                    <a:pt x="0" y="9"/>
                    <a:pt x="0" y="9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7" y="13"/>
                    <a:pt x="7" y="11"/>
                  </a:cubicBezTo>
                  <a:cubicBezTo>
                    <a:pt x="8" y="10"/>
                    <a:pt x="11" y="12"/>
                    <a:pt x="11" y="10"/>
                  </a:cubicBezTo>
                  <a:cubicBezTo>
                    <a:pt x="11" y="9"/>
                    <a:pt x="14" y="7"/>
                    <a:pt x="14" y="6"/>
                  </a:cubicBezTo>
                  <a:cubicBezTo>
                    <a:pt x="14" y="4"/>
                    <a:pt x="10" y="3"/>
                    <a:pt x="9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6211020" y="4561541"/>
              <a:ext cx="374888" cy="331764"/>
            </a:xfrm>
            <a:custGeom>
              <a:avLst/>
              <a:gdLst>
                <a:gd name="T0" fmla="*/ 96 w 100"/>
                <a:gd name="T1" fmla="*/ 33 h 88"/>
                <a:gd name="T2" fmla="*/ 95 w 100"/>
                <a:gd name="T3" fmla="*/ 32 h 88"/>
                <a:gd name="T4" fmla="*/ 94 w 100"/>
                <a:gd name="T5" fmla="*/ 34 h 88"/>
                <a:gd name="T6" fmla="*/ 91 w 100"/>
                <a:gd name="T7" fmla="*/ 35 h 88"/>
                <a:gd name="T8" fmla="*/ 87 w 100"/>
                <a:gd name="T9" fmla="*/ 29 h 88"/>
                <a:gd name="T10" fmla="*/ 91 w 100"/>
                <a:gd name="T11" fmla="*/ 25 h 88"/>
                <a:gd name="T12" fmla="*/ 95 w 100"/>
                <a:gd name="T13" fmla="*/ 27 h 88"/>
                <a:gd name="T14" fmla="*/ 95 w 100"/>
                <a:gd name="T15" fmla="*/ 26 h 88"/>
                <a:gd name="T16" fmla="*/ 94 w 100"/>
                <a:gd name="T17" fmla="*/ 14 h 88"/>
                <a:gd name="T18" fmla="*/ 90 w 100"/>
                <a:gd name="T19" fmla="*/ 3 h 88"/>
                <a:gd name="T20" fmla="*/ 83 w 100"/>
                <a:gd name="T21" fmla="*/ 1 h 88"/>
                <a:gd name="T22" fmla="*/ 77 w 100"/>
                <a:gd name="T23" fmla="*/ 0 h 88"/>
                <a:gd name="T24" fmla="*/ 75 w 100"/>
                <a:gd name="T25" fmla="*/ 3 h 88"/>
                <a:gd name="T26" fmla="*/ 71 w 100"/>
                <a:gd name="T27" fmla="*/ 5 h 88"/>
                <a:gd name="T28" fmla="*/ 66 w 100"/>
                <a:gd name="T29" fmla="*/ 9 h 88"/>
                <a:gd name="T30" fmla="*/ 64 w 100"/>
                <a:gd name="T31" fmla="*/ 13 h 88"/>
                <a:gd name="T32" fmla="*/ 58 w 100"/>
                <a:gd name="T33" fmla="*/ 17 h 88"/>
                <a:gd name="T34" fmla="*/ 56 w 100"/>
                <a:gd name="T35" fmla="*/ 22 h 88"/>
                <a:gd name="T36" fmla="*/ 50 w 100"/>
                <a:gd name="T37" fmla="*/ 24 h 88"/>
                <a:gd name="T38" fmla="*/ 43 w 100"/>
                <a:gd name="T39" fmla="*/ 22 h 88"/>
                <a:gd name="T40" fmla="*/ 38 w 100"/>
                <a:gd name="T41" fmla="*/ 25 h 88"/>
                <a:gd name="T42" fmla="*/ 33 w 100"/>
                <a:gd name="T43" fmla="*/ 32 h 88"/>
                <a:gd name="T44" fmla="*/ 26 w 100"/>
                <a:gd name="T45" fmla="*/ 32 h 88"/>
                <a:gd name="T46" fmla="*/ 25 w 100"/>
                <a:gd name="T47" fmla="*/ 29 h 88"/>
                <a:gd name="T48" fmla="*/ 27 w 100"/>
                <a:gd name="T49" fmla="*/ 28 h 88"/>
                <a:gd name="T50" fmla="*/ 25 w 100"/>
                <a:gd name="T51" fmla="*/ 21 h 88"/>
                <a:gd name="T52" fmla="*/ 22 w 100"/>
                <a:gd name="T53" fmla="*/ 19 h 88"/>
                <a:gd name="T54" fmla="*/ 22 w 100"/>
                <a:gd name="T55" fmla="*/ 42 h 88"/>
                <a:gd name="T56" fmla="*/ 18 w 100"/>
                <a:gd name="T57" fmla="*/ 46 h 88"/>
                <a:gd name="T58" fmla="*/ 10 w 100"/>
                <a:gd name="T59" fmla="*/ 46 h 88"/>
                <a:gd name="T60" fmla="*/ 6 w 100"/>
                <a:gd name="T61" fmla="*/ 42 h 88"/>
                <a:gd name="T62" fmla="*/ 3 w 100"/>
                <a:gd name="T63" fmla="*/ 43 h 88"/>
                <a:gd name="T64" fmla="*/ 0 w 100"/>
                <a:gd name="T65" fmla="*/ 44 h 88"/>
                <a:gd name="T66" fmla="*/ 5 w 100"/>
                <a:gd name="T67" fmla="*/ 54 h 88"/>
                <a:gd name="T68" fmla="*/ 11 w 100"/>
                <a:gd name="T69" fmla="*/ 66 h 88"/>
                <a:gd name="T70" fmla="*/ 11 w 100"/>
                <a:gd name="T71" fmla="*/ 72 h 88"/>
                <a:gd name="T72" fmla="*/ 11 w 100"/>
                <a:gd name="T73" fmla="*/ 77 h 88"/>
                <a:gd name="T74" fmla="*/ 13 w 100"/>
                <a:gd name="T75" fmla="*/ 83 h 88"/>
                <a:gd name="T76" fmla="*/ 15 w 100"/>
                <a:gd name="T77" fmla="*/ 84 h 88"/>
                <a:gd name="T78" fmla="*/ 19 w 100"/>
                <a:gd name="T79" fmla="*/ 87 h 88"/>
                <a:gd name="T80" fmla="*/ 23 w 100"/>
                <a:gd name="T81" fmla="*/ 87 h 88"/>
                <a:gd name="T82" fmla="*/ 30 w 100"/>
                <a:gd name="T83" fmla="*/ 85 h 88"/>
                <a:gd name="T84" fmla="*/ 36 w 100"/>
                <a:gd name="T85" fmla="*/ 82 h 88"/>
                <a:gd name="T86" fmla="*/ 46 w 100"/>
                <a:gd name="T87" fmla="*/ 82 h 88"/>
                <a:gd name="T88" fmla="*/ 52 w 100"/>
                <a:gd name="T89" fmla="*/ 81 h 88"/>
                <a:gd name="T90" fmla="*/ 55 w 100"/>
                <a:gd name="T91" fmla="*/ 81 h 88"/>
                <a:gd name="T92" fmla="*/ 61 w 100"/>
                <a:gd name="T93" fmla="*/ 79 h 88"/>
                <a:gd name="T94" fmla="*/ 73 w 100"/>
                <a:gd name="T95" fmla="*/ 71 h 88"/>
                <a:gd name="T96" fmla="*/ 88 w 100"/>
                <a:gd name="T97" fmla="*/ 53 h 88"/>
                <a:gd name="T98" fmla="*/ 97 w 100"/>
                <a:gd name="T99" fmla="*/ 43 h 88"/>
                <a:gd name="T100" fmla="*/ 100 w 100"/>
                <a:gd name="T101" fmla="*/ 32 h 88"/>
                <a:gd name="T102" fmla="*/ 96 w 100"/>
                <a:gd name="T103" fmla="*/ 33 h 88"/>
                <a:gd name="T104" fmla="*/ 76 w 100"/>
                <a:gd name="T105" fmla="*/ 53 h 88"/>
                <a:gd name="T106" fmla="*/ 72 w 100"/>
                <a:gd name="T107" fmla="*/ 54 h 88"/>
                <a:gd name="T108" fmla="*/ 71 w 100"/>
                <a:gd name="T109" fmla="*/ 58 h 88"/>
                <a:gd name="T110" fmla="*/ 68 w 100"/>
                <a:gd name="T111" fmla="*/ 57 h 88"/>
                <a:gd name="T112" fmla="*/ 65 w 100"/>
                <a:gd name="T113" fmla="*/ 52 h 88"/>
                <a:gd name="T114" fmla="*/ 68 w 100"/>
                <a:gd name="T115" fmla="*/ 47 h 88"/>
                <a:gd name="T116" fmla="*/ 74 w 100"/>
                <a:gd name="T117" fmla="*/ 44 h 88"/>
                <a:gd name="T118" fmla="*/ 79 w 100"/>
                <a:gd name="T119" fmla="*/ 49 h 88"/>
                <a:gd name="T120" fmla="*/ 76 w 100"/>
                <a:gd name="T121" fmla="*/ 5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0" h="88">
                  <a:moveTo>
                    <a:pt x="96" y="33"/>
                  </a:moveTo>
                  <a:cubicBezTo>
                    <a:pt x="96" y="33"/>
                    <a:pt x="95" y="33"/>
                    <a:pt x="95" y="32"/>
                  </a:cubicBezTo>
                  <a:cubicBezTo>
                    <a:pt x="95" y="33"/>
                    <a:pt x="94" y="33"/>
                    <a:pt x="94" y="34"/>
                  </a:cubicBezTo>
                  <a:cubicBezTo>
                    <a:pt x="94" y="35"/>
                    <a:pt x="93" y="35"/>
                    <a:pt x="91" y="35"/>
                  </a:cubicBezTo>
                  <a:cubicBezTo>
                    <a:pt x="89" y="35"/>
                    <a:pt x="87" y="30"/>
                    <a:pt x="87" y="29"/>
                  </a:cubicBezTo>
                  <a:cubicBezTo>
                    <a:pt x="87" y="29"/>
                    <a:pt x="90" y="25"/>
                    <a:pt x="91" y="25"/>
                  </a:cubicBezTo>
                  <a:cubicBezTo>
                    <a:pt x="92" y="25"/>
                    <a:pt x="94" y="26"/>
                    <a:pt x="95" y="27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5"/>
                    <a:pt x="96" y="15"/>
                    <a:pt x="94" y="14"/>
                  </a:cubicBezTo>
                  <a:cubicBezTo>
                    <a:pt x="93" y="13"/>
                    <a:pt x="91" y="4"/>
                    <a:pt x="90" y="3"/>
                  </a:cubicBezTo>
                  <a:cubicBezTo>
                    <a:pt x="90" y="2"/>
                    <a:pt x="84" y="2"/>
                    <a:pt x="83" y="1"/>
                  </a:cubicBezTo>
                  <a:cubicBezTo>
                    <a:pt x="82" y="0"/>
                    <a:pt x="77" y="1"/>
                    <a:pt x="77" y="0"/>
                  </a:cubicBezTo>
                  <a:cubicBezTo>
                    <a:pt x="76" y="1"/>
                    <a:pt x="75" y="3"/>
                    <a:pt x="75" y="3"/>
                  </a:cubicBezTo>
                  <a:cubicBezTo>
                    <a:pt x="74" y="4"/>
                    <a:pt x="72" y="3"/>
                    <a:pt x="71" y="5"/>
                  </a:cubicBezTo>
                  <a:cubicBezTo>
                    <a:pt x="71" y="7"/>
                    <a:pt x="68" y="9"/>
                    <a:pt x="66" y="9"/>
                  </a:cubicBezTo>
                  <a:cubicBezTo>
                    <a:pt x="65" y="9"/>
                    <a:pt x="64" y="12"/>
                    <a:pt x="64" y="13"/>
                  </a:cubicBezTo>
                  <a:cubicBezTo>
                    <a:pt x="64" y="15"/>
                    <a:pt x="61" y="17"/>
                    <a:pt x="58" y="17"/>
                  </a:cubicBezTo>
                  <a:cubicBezTo>
                    <a:pt x="56" y="17"/>
                    <a:pt x="57" y="19"/>
                    <a:pt x="56" y="22"/>
                  </a:cubicBezTo>
                  <a:cubicBezTo>
                    <a:pt x="55" y="24"/>
                    <a:pt x="54" y="24"/>
                    <a:pt x="50" y="24"/>
                  </a:cubicBezTo>
                  <a:cubicBezTo>
                    <a:pt x="46" y="24"/>
                    <a:pt x="46" y="24"/>
                    <a:pt x="43" y="22"/>
                  </a:cubicBezTo>
                  <a:cubicBezTo>
                    <a:pt x="39" y="20"/>
                    <a:pt x="39" y="24"/>
                    <a:pt x="38" y="25"/>
                  </a:cubicBezTo>
                  <a:cubicBezTo>
                    <a:pt x="38" y="27"/>
                    <a:pt x="34" y="30"/>
                    <a:pt x="33" y="32"/>
                  </a:cubicBezTo>
                  <a:cubicBezTo>
                    <a:pt x="31" y="33"/>
                    <a:pt x="28" y="32"/>
                    <a:pt x="26" y="32"/>
                  </a:cubicBezTo>
                  <a:cubicBezTo>
                    <a:pt x="25" y="32"/>
                    <a:pt x="25" y="31"/>
                    <a:pt x="25" y="29"/>
                  </a:cubicBezTo>
                  <a:cubicBezTo>
                    <a:pt x="25" y="28"/>
                    <a:pt x="26" y="29"/>
                    <a:pt x="27" y="28"/>
                  </a:cubicBezTo>
                  <a:cubicBezTo>
                    <a:pt x="27" y="27"/>
                    <a:pt x="25" y="23"/>
                    <a:pt x="25" y="21"/>
                  </a:cubicBezTo>
                  <a:cubicBezTo>
                    <a:pt x="24" y="20"/>
                    <a:pt x="23" y="19"/>
                    <a:pt x="22" y="19"/>
                  </a:cubicBezTo>
                  <a:cubicBezTo>
                    <a:pt x="22" y="29"/>
                    <a:pt x="22" y="41"/>
                    <a:pt x="22" y="42"/>
                  </a:cubicBezTo>
                  <a:cubicBezTo>
                    <a:pt x="22" y="44"/>
                    <a:pt x="18" y="45"/>
                    <a:pt x="18" y="46"/>
                  </a:cubicBezTo>
                  <a:cubicBezTo>
                    <a:pt x="17" y="47"/>
                    <a:pt x="12" y="46"/>
                    <a:pt x="10" y="46"/>
                  </a:cubicBezTo>
                  <a:cubicBezTo>
                    <a:pt x="7" y="46"/>
                    <a:pt x="8" y="43"/>
                    <a:pt x="6" y="42"/>
                  </a:cubicBezTo>
                  <a:cubicBezTo>
                    <a:pt x="5" y="40"/>
                    <a:pt x="3" y="42"/>
                    <a:pt x="3" y="43"/>
                  </a:cubicBezTo>
                  <a:cubicBezTo>
                    <a:pt x="3" y="44"/>
                    <a:pt x="2" y="44"/>
                    <a:pt x="0" y="44"/>
                  </a:cubicBezTo>
                  <a:cubicBezTo>
                    <a:pt x="2" y="47"/>
                    <a:pt x="4" y="51"/>
                    <a:pt x="5" y="54"/>
                  </a:cubicBezTo>
                  <a:cubicBezTo>
                    <a:pt x="6" y="59"/>
                    <a:pt x="10" y="64"/>
                    <a:pt x="11" y="66"/>
                  </a:cubicBezTo>
                  <a:cubicBezTo>
                    <a:pt x="12" y="69"/>
                    <a:pt x="13" y="72"/>
                    <a:pt x="11" y="72"/>
                  </a:cubicBezTo>
                  <a:cubicBezTo>
                    <a:pt x="9" y="72"/>
                    <a:pt x="9" y="74"/>
                    <a:pt x="11" y="77"/>
                  </a:cubicBezTo>
                  <a:cubicBezTo>
                    <a:pt x="13" y="80"/>
                    <a:pt x="11" y="82"/>
                    <a:pt x="13" y="83"/>
                  </a:cubicBezTo>
                  <a:cubicBezTo>
                    <a:pt x="15" y="83"/>
                    <a:pt x="14" y="84"/>
                    <a:pt x="15" y="84"/>
                  </a:cubicBezTo>
                  <a:cubicBezTo>
                    <a:pt x="17" y="84"/>
                    <a:pt x="18" y="86"/>
                    <a:pt x="19" y="87"/>
                  </a:cubicBezTo>
                  <a:cubicBezTo>
                    <a:pt x="20" y="88"/>
                    <a:pt x="22" y="88"/>
                    <a:pt x="23" y="87"/>
                  </a:cubicBezTo>
                  <a:cubicBezTo>
                    <a:pt x="24" y="85"/>
                    <a:pt x="27" y="85"/>
                    <a:pt x="30" y="85"/>
                  </a:cubicBezTo>
                  <a:cubicBezTo>
                    <a:pt x="33" y="85"/>
                    <a:pt x="33" y="83"/>
                    <a:pt x="36" y="82"/>
                  </a:cubicBezTo>
                  <a:cubicBezTo>
                    <a:pt x="39" y="81"/>
                    <a:pt x="43" y="81"/>
                    <a:pt x="46" y="82"/>
                  </a:cubicBezTo>
                  <a:cubicBezTo>
                    <a:pt x="48" y="83"/>
                    <a:pt x="50" y="82"/>
                    <a:pt x="52" y="81"/>
                  </a:cubicBezTo>
                  <a:cubicBezTo>
                    <a:pt x="53" y="81"/>
                    <a:pt x="55" y="83"/>
                    <a:pt x="55" y="81"/>
                  </a:cubicBezTo>
                  <a:cubicBezTo>
                    <a:pt x="56" y="79"/>
                    <a:pt x="58" y="79"/>
                    <a:pt x="61" y="79"/>
                  </a:cubicBezTo>
                  <a:cubicBezTo>
                    <a:pt x="63" y="79"/>
                    <a:pt x="69" y="75"/>
                    <a:pt x="73" y="71"/>
                  </a:cubicBezTo>
                  <a:cubicBezTo>
                    <a:pt x="78" y="66"/>
                    <a:pt x="86" y="57"/>
                    <a:pt x="88" y="53"/>
                  </a:cubicBezTo>
                  <a:cubicBezTo>
                    <a:pt x="91" y="48"/>
                    <a:pt x="95" y="45"/>
                    <a:pt x="97" y="43"/>
                  </a:cubicBezTo>
                  <a:cubicBezTo>
                    <a:pt x="99" y="41"/>
                    <a:pt x="100" y="36"/>
                    <a:pt x="100" y="32"/>
                  </a:cubicBezTo>
                  <a:cubicBezTo>
                    <a:pt x="98" y="32"/>
                    <a:pt x="96" y="33"/>
                    <a:pt x="96" y="33"/>
                  </a:cubicBezTo>
                  <a:close/>
                  <a:moveTo>
                    <a:pt x="76" y="53"/>
                  </a:moveTo>
                  <a:cubicBezTo>
                    <a:pt x="76" y="55"/>
                    <a:pt x="73" y="53"/>
                    <a:pt x="72" y="54"/>
                  </a:cubicBezTo>
                  <a:cubicBezTo>
                    <a:pt x="72" y="56"/>
                    <a:pt x="71" y="58"/>
                    <a:pt x="71" y="58"/>
                  </a:cubicBezTo>
                  <a:cubicBezTo>
                    <a:pt x="68" y="57"/>
                    <a:pt x="68" y="57"/>
                    <a:pt x="68" y="57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7" y="48"/>
                    <a:pt x="68" y="47"/>
                  </a:cubicBezTo>
                  <a:cubicBezTo>
                    <a:pt x="69" y="45"/>
                    <a:pt x="74" y="43"/>
                    <a:pt x="74" y="44"/>
                  </a:cubicBezTo>
                  <a:cubicBezTo>
                    <a:pt x="75" y="46"/>
                    <a:pt x="79" y="47"/>
                    <a:pt x="79" y="49"/>
                  </a:cubicBezTo>
                  <a:cubicBezTo>
                    <a:pt x="79" y="50"/>
                    <a:pt x="76" y="52"/>
                    <a:pt x="76" y="5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6112940" y="4174483"/>
              <a:ext cx="270268" cy="290293"/>
            </a:xfrm>
            <a:custGeom>
              <a:avLst/>
              <a:gdLst>
                <a:gd name="T0" fmla="*/ 4 w 72"/>
                <a:gd name="T1" fmla="*/ 71 h 77"/>
                <a:gd name="T2" fmla="*/ 6 w 72"/>
                <a:gd name="T3" fmla="*/ 72 h 77"/>
                <a:gd name="T4" fmla="*/ 12 w 72"/>
                <a:gd name="T5" fmla="*/ 72 h 77"/>
                <a:gd name="T6" fmla="*/ 18 w 72"/>
                <a:gd name="T7" fmla="*/ 74 h 77"/>
                <a:gd name="T8" fmla="*/ 40 w 72"/>
                <a:gd name="T9" fmla="*/ 74 h 77"/>
                <a:gd name="T10" fmla="*/ 42 w 72"/>
                <a:gd name="T11" fmla="*/ 76 h 77"/>
                <a:gd name="T12" fmla="*/ 55 w 72"/>
                <a:gd name="T13" fmla="*/ 76 h 77"/>
                <a:gd name="T14" fmla="*/ 65 w 72"/>
                <a:gd name="T15" fmla="*/ 75 h 77"/>
                <a:gd name="T16" fmla="*/ 67 w 72"/>
                <a:gd name="T17" fmla="*/ 75 h 77"/>
                <a:gd name="T18" fmla="*/ 60 w 72"/>
                <a:gd name="T19" fmla="*/ 65 h 77"/>
                <a:gd name="T20" fmla="*/ 60 w 72"/>
                <a:gd name="T21" fmla="*/ 45 h 77"/>
                <a:gd name="T22" fmla="*/ 70 w 72"/>
                <a:gd name="T23" fmla="*/ 45 h 77"/>
                <a:gd name="T24" fmla="*/ 71 w 72"/>
                <a:gd name="T25" fmla="*/ 43 h 77"/>
                <a:gd name="T26" fmla="*/ 72 w 72"/>
                <a:gd name="T27" fmla="*/ 31 h 77"/>
                <a:gd name="T28" fmla="*/ 71 w 72"/>
                <a:gd name="T29" fmla="*/ 31 h 77"/>
                <a:gd name="T30" fmla="*/ 65 w 72"/>
                <a:gd name="T31" fmla="*/ 31 h 77"/>
                <a:gd name="T32" fmla="*/ 62 w 72"/>
                <a:gd name="T33" fmla="*/ 33 h 77"/>
                <a:gd name="T34" fmla="*/ 62 w 72"/>
                <a:gd name="T35" fmla="*/ 28 h 77"/>
                <a:gd name="T36" fmla="*/ 59 w 72"/>
                <a:gd name="T37" fmla="*/ 23 h 77"/>
                <a:gd name="T38" fmla="*/ 60 w 72"/>
                <a:gd name="T39" fmla="*/ 14 h 77"/>
                <a:gd name="T40" fmla="*/ 59 w 72"/>
                <a:gd name="T41" fmla="*/ 9 h 77"/>
                <a:gd name="T42" fmla="*/ 54 w 72"/>
                <a:gd name="T43" fmla="*/ 8 h 77"/>
                <a:gd name="T44" fmla="*/ 51 w 72"/>
                <a:gd name="T45" fmla="*/ 7 h 77"/>
                <a:gd name="T46" fmla="*/ 46 w 72"/>
                <a:gd name="T47" fmla="*/ 7 h 77"/>
                <a:gd name="T48" fmla="*/ 44 w 72"/>
                <a:gd name="T49" fmla="*/ 13 h 77"/>
                <a:gd name="T50" fmla="*/ 37 w 72"/>
                <a:gd name="T51" fmla="*/ 14 h 77"/>
                <a:gd name="T52" fmla="*/ 32 w 72"/>
                <a:gd name="T53" fmla="*/ 10 h 77"/>
                <a:gd name="T54" fmla="*/ 29 w 72"/>
                <a:gd name="T55" fmla="*/ 5 h 77"/>
                <a:gd name="T56" fmla="*/ 28 w 72"/>
                <a:gd name="T57" fmla="*/ 0 h 77"/>
                <a:gd name="T58" fmla="*/ 8 w 72"/>
                <a:gd name="T59" fmla="*/ 0 h 77"/>
                <a:gd name="T60" fmla="*/ 4 w 72"/>
                <a:gd name="T61" fmla="*/ 2 h 77"/>
                <a:gd name="T62" fmla="*/ 10 w 72"/>
                <a:gd name="T63" fmla="*/ 15 h 77"/>
                <a:gd name="T64" fmla="*/ 9 w 72"/>
                <a:gd name="T65" fmla="*/ 21 h 77"/>
                <a:gd name="T66" fmla="*/ 13 w 72"/>
                <a:gd name="T67" fmla="*/ 34 h 77"/>
                <a:gd name="T68" fmla="*/ 8 w 72"/>
                <a:gd name="T69" fmla="*/ 43 h 77"/>
                <a:gd name="T70" fmla="*/ 4 w 72"/>
                <a:gd name="T71" fmla="*/ 55 h 77"/>
                <a:gd name="T72" fmla="*/ 0 w 72"/>
                <a:gd name="T73" fmla="*/ 64 h 77"/>
                <a:gd name="T74" fmla="*/ 0 w 72"/>
                <a:gd name="T75" fmla="*/ 73 h 77"/>
                <a:gd name="T76" fmla="*/ 0 w 72"/>
                <a:gd name="T77" fmla="*/ 73 h 77"/>
                <a:gd name="T78" fmla="*/ 2 w 72"/>
                <a:gd name="T79" fmla="*/ 72 h 77"/>
                <a:gd name="T80" fmla="*/ 4 w 72"/>
                <a:gd name="T81" fmla="*/ 7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2" h="77">
                  <a:moveTo>
                    <a:pt x="4" y="71"/>
                  </a:moveTo>
                  <a:cubicBezTo>
                    <a:pt x="5" y="71"/>
                    <a:pt x="4" y="73"/>
                    <a:pt x="6" y="72"/>
                  </a:cubicBezTo>
                  <a:cubicBezTo>
                    <a:pt x="9" y="71"/>
                    <a:pt x="11" y="71"/>
                    <a:pt x="12" y="72"/>
                  </a:cubicBezTo>
                  <a:cubicBezTo>
                    <a:pt x="14" y="74"/>
                    <a:pt x="16" y="74"/>
                    <a:pt x="18" y="74"/>
                  </a:cubicBezTo>
                  <a:cubicBezTo>
                    <a:pt x="20" y="74"/>
                    <a:pt x="40" y="74"/>
                    <a:pt x="40" y="74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2" y="76"/>
                    <a:pt x="54" y="75"/>
                    <a:pt x="55" y="76"/>
                  </a:cubicBezTo>
                  <a:cubicBezTo>
                    <a:pt x="57" y="77"/>
                    <a:pt x="63" y="76"/>
                    <a:pt x="65" y="75"/>
                  </a:cubicBezTo>
                  <a:cubicBezTo>
                    <a:pt x="65" y="75"/>
                    <a:pt x="66" y="75"/>
                    <a:pt x="67" y="75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1" y="43"/>
                    <a:pt x="71" y="43"/>
                    <a:pt x="71" y="43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1"/>
                    <a:pt x="71" y="31"/>
                    <a:pt x="71" y="31"/>
                  </a:cubicBezTo>
                  <a:cubicBezTo>
                    <a:pt x="69" y="32"/>
                    <a:pt x="67" y="31"/>
                    <a:pt x="65" y="31"/>
                  </a:cubicBezTo>
                  <a:cubicBezTo>
                    <a:pt x="63" y="31"/>
                    <a:pt x="63" y="33"/>
                    <a:pt x="62" y="33"/>
                  </a:cubicBezTo>
                  <a:cubicBezTo>
                    <a:pt x="61" y="33"/>
                    <a:pt x="62" y="29"/>
                    <a:pt x="62" y="28"/>
                  </a:cubicBezTo>
                  <a:cubicBezTo>
                    <a:pt x="62" y="27"/>
                    <a:pt x="60" y="24"/>
                    <a:pt x="59" y="23"/>
                  </a:cubicBezTo>
                  <a:cubicBezTo>
                    <a:pt x="58" y="22"/>
                    <a:pt x="61" y="15"/>
                    <a:pt x="60" y="14"/>
                  </a:cubicBezTo>
                  <a:cubicBezTo>
                    <a:pt x="59" y="13"/>
                    <a:pt x="59" y="11"/>
                    <a:pt x="59" y="9"/>
                  </a:cubicBezTo>
                  <a:cubicBezTo>
                    <a:pt x="59" y="7"/>
                    <a:pt x="57" y="8"/>
                    <a:pt x="54" y="8"/>
                  </a:cubicBezTo>
                  <a:cubicBezTo>
                    <a:pt x="52" y="8"/>
                    <a:pt x="51" y="7"/>
                    <a:pt x="51" y="7"/>
                  </a:cubicBezTo>
                  <a:cubicBezTo>
                    <a:pt x="51" y="7"/>
                    <a:pt x="48" y="6"/>
                    <a:pt x="46" y="7"/>
                  </a:cubicBezTo>
                  <a:cubicBezTo>
                    <a:pt x="45" y="8"/>
                    <a:pt x="45" y="13"/>
                    <a:pt x="44" y="13"/>
                  </a:cubicBezTo>
                  <a:cubicBezTo>
                    <a:pt x="43" y="12"/>
                    <a:pt x="40" y="13"/>
                    <a:pt x="37" y="14"/>
                  </a:cubicBezTo>
                  <a:cubicBezTo>
                    <a:pt x="34" y="15"/>
                    <a:pt x="33" y="13"/>
                    <a:pt x="32" y="10"/>
                  </a:cubicBezTo>
                  <a:cubicBezTo>
                    <a:pt x="30" y="7"/>
                    <a:pt x="29" y="8"/>
                    <a:pt x="29" y="5"/>
                  </a:cubicBezTo>
                  <a:cubicBezTo>
                    <a:pt x="30" y="3"/>
                    <a:pt x="28" y="0"/>
                    <a:pt x="28" y="0"/>
                  </a:cubicBezTo>
                  <a:cubicBezTo>
                    <a:pt x="28" y="0"/>
                    <a:pt x="10" y="0"/>
                    <a:pt x="8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5" y="6"/>
                    <a:pt x="9" y="13"/>
                    <a:pt x="10" y="15"/>
                  </a:cubicBezTo>
                  <a:cubicBezTo>
                    <a:pt x="11" y="17"/>
                    <a:pt x="9" y="18"/>
                    <a:pt x="9" y="21"/>
                  </a:cubicBezTo>
                  <a:cubicBezTo>
                    <a:pt x="9" y="25"/>
                    <a:pt x="12" y="30"/>
                    <a:pt x="13" y="34"/>
                  </a:cubicBezTo>
                  <a:cubicBezTo>
                    <a:pt x="13" y="38"/>
                    <a:pt x="10" y="41"/>
                    <a:pt x="8" y="43"/>
                  </a:cubicBezTo>
                  <a:cubicBezTo>
                    <a:pt x="6" y="46"/>
                    <a:pt x="4" y="52"/>
                    <a:pt x="4" y="55"/>
                  </a:cubicBezTo>
                  <a:cubicBezTo>
                    <a:pt x="4" y="59"/>
                    <a:pt x="0" y="63"/>
                    <a:pt x="0" y="64"/>
                  </a:cubicBezTo>
                  <a:cubicBezTo>
                    <a:pt x="0" y="66"/>
                    <a:pt x="0" y="71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1"/>
                    <a:pt x="4" y="7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6339616" y="4227801"/>
              <a:ext cx="263729" cy="236974"/>
            </a:xfrm>
            <a:custGeom>
              <a:avLst/>
              <a:gdLst>
                <a:gd name="T0" fmla="*/ 55 w 71"/>
                <a:gd name="T1" fmla="*/ 3 h 63"/>
                <a:gd name="T2" fmla="*/ 50 w 71"/>
                <a:gd name="T3" fmla="*/ 0 h 63"/>
                <a:gd name="T4" fmla="*/ 43 w 71"/>
                <a:gd name="T5" fmla="*/ 1 h 63"/>
                <a:gd name="T6" fmla="*/ 41 w 71"/>
                <a:gd name="T7" fmla="*/ 6 h 63"/>
                <a:gd name="T8" fmla="*/ 40 w 71"/>
                <a:gd name="T9" fmla="*/ 9 h 63"/>
                <a:gd name="T10" fmla="*/ 40 w 71"/>
                <a:gd name="T11" fmla="*/ 16 h 63"/>
                <a:gd name="T12" fmla="*/ 39 w 71"/>
                <a:gd name="T13" fmla="*/ 22 h 63"/>
                <a:gd name="T14" fmla="*/ 43 w 71"/>
                <a:gd name="T15" fmla="*/ 27 h 63"/>
                <a:gd name="T16" fmla="*/ 47 w 71"/>
                <a:gd name="T17" fmla="*/ 25 h 63"/>
                <a:gd name="T18" fmla="*/ 48 w 71"/>
                <a:gd name="T19" fmla="*/ 30 h 63"/>
                <a:gd name="T20" fmla="*/ 47 w 71"/>
                <a:gd name="T21" fmla="*/ 32 h 63"/>
                <a:gd name="T22" fmla="*/ 42 w 71"/>
                <a:gd name="T23" fmla="*/ 32 h 63"/>
                <a:gd name="T24" fmla="*/ 40 w 71"/>
                <a:gd name="T25" fmla="*/ 27 h 63"/>
                <a:gd name="T26" fmla="*/ 35 w 71"/>
                <a:gd name="T27" fmla="*/ 26 h 63"/>
                <a:gd name="T28" fmla="*/ 32 w 71"/>
                <a:gd name="T29" fmla="*/ 22 h 63"/>
                <a:gd name="T30" fmla="*/ 30 w 71"/>
                <a:gd name="T31" fmla="*/ 23 h 63"/>
                <a:gd name="T32" fmla="*/ 27 w 71"/>
                <a:gd name="T33" fmla="*/ 24 h 63"/>
                <a:gd name="T34" fmla="*/ 22 w 71"/>
                <a:gd name="T35" fmla="*/ 23 h 63"/>
                <a:gd name="T36" fmla="*/ 20 w 71"/>
                <a:gd name="T37" fmla="*/ 20 h 63"/>
                <a:gd name="T38" fmla="*/ 16 w 71"/>
                <a:gd name="T39" fmla="*/ 20 h 63"/>
                <a:gd name="T40" fmla="*/ 14 w 71"/>
                <a:gd name="T41" fmla="*/ 19 h 63"/>
                <a:gd name="T42" fmla="*/ 12 w 71"/>
                <a:gd name="T43" fmla="*/ 17 h 63"/>
                <a:gd name="T44" fmla="*/ 11 w 71"/>
                <a:gd name="T45" fmla="*/ 29 h 63"/>
                <a:gd name="T46" fmla="*/ 10 w 71"/>
                <a:gd name="T47" fmla="*/ 31 h 63"/>
                <a:gd name="T48" fmla="*/ 0 w 71"/>
                <a:gd name="T49" fmla="*/ 31 h 63"/>
                <a:gd name="T50" fmla="*/ 0 w 71"/>
                <a:gd name="T51" fmla="*/ 51 h 63"/>
                <a:gd name="T52" fmla="*/ 7 w 71"/>
                <a:gd name="T53" fmla="*/ 61 h 63"/>
                <a:gd name="T54" fmla="*/ 18 w 71"/>
                <a:gd name="T55" fmla="*/ 61 h 63"/>
                <a:gd name="T56" fmla="*/ 19 w 71"/>
                <a:gd name="T57" fmla="*/ 62 h 63"/>
                <a:gd name="T58" fmla="*/ 22 w 71"/>
                <a:gd name="T59" fmla="*/ 61 h 63"/>
                <a:gd name="T60" fmla="*/ 30 w 71"/>
                <a:gd name="T61" fmla="*/ 63 h 63"/>
                <a:gd name="T62" fmla="*/ 36 w 71"/>
                <a:gd name="T63" fmla="*/ 56 h 63"/>
                <a:gd name="T64" fmla="*/ 42 w 71"/>
                <a:gd name="T65" fmla="*/ 51 h 63"/>
                <a:gd name="T66" fmla="*/ 45 w 71"/>
                <a:gd name="T67" fmla="*/ 48 h 63"/>
                <a:gd name="T68" fmla="*/ 51 w 71"/>
                <a:gd name="T69" fmla="*/ 48 h 63"/>
                <a:gd name="T70" fmla="*/ 51 w 71"/>
                <a:gd name="T71" fmla="*/ 48 h 63"/>
                <a:gd name="T72" fmla="*/ 50 w 71"/>
                <a:gd name="T73" fmla="*/ 43 h 63"/>
                <a:gd name="T74" fmla="*/ 67 w 71"/>
                <a:gd name="T75" fmla="*/ 37 h 63"/>
                <a:gd name="T76" fmla="*/ 66 w 71"/>
                <a:gd name="T77" fmla="*/ 34 h 63"/>
                <a:gd name="T78" fmla="*/ 67 w 71"/>
                <a:gd name="T79" fmla="*/ 28 h 63"/>
                <a:gd name="T80" fmla="*/ 70 w 71"/>
                <a:gd name="T81" fmla="*/ 27 h 63"/>
                <a:gd name="T82" fmla="*/ 69 w 71"/>
                <a:gd name="T83" fmla="*/ 17 h 63"/>
                <a:gd name="T84" fmla="*/ 71 w 71"/>
                <a:gd name="T85" fmla="*/ 15 h 63"/>
                <a:gd name="T86" fmla="*/ 69 w 71"/>
                <a:gd name="T87" fmla="*/ 9 h 63"/>
                <a:gd name="T88" fmla="*/ 61 w 71"/>
                <a:gd name="T89" fmla="*/ 5 h 63"/>
                <a:gd name="T90" fmla="*/ 55 w 71"/>
                <a:gd name="T91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" h="63">
                  <a:moveTo>
                    <a:pt x="55" y="3"/>
                  </a:moveTo>
                  <a:cubicBezTo>
                    <a:pt x="54" y="3"/>
                    <a:pt x="52" y="2"/>
                    <a:pt x="50" y="0"/>
                  </a:cubicBezTo>
                  <a:cubicBezTo>
                    <a:pt x="49" y="2"/>
                    <a:pt x="45" y="1"/>
                    <a:pt x="43" y="1"/>
                  </a:cubicBezTo>
                  <a:cubicBezTo>
                    <a:pt x="41" y="1"/>
                    <a:pt x="43" y="4"/>
                    <a:pt x="41" y="6"/>
                  </a:cubicBezTo>
                  <a:cubicBezTo>
                    <a:pt x="40" y="7"/>
                    <a:pt x="39" y="8"/>
                    <a:pt x="40" y="9"/>
                  </a:cubicBezTo>
                  <a:cubicBezTo>
                    <a:pt x="41" y="9"/>
                    <a:pt x="40" y="14"/>
                    <a:pt x="40" y="16"/>
                  </a:cubicBezTo>
                  <a:cubicBezTo>
                    <a:pt x="40" y="17"/>
                    <a:pt x="38" y="21"/>
                    <a:pt x="39" y="22"/>
                  </a:cubicBezTo>
                  <a:cubicBezTo>
                    <a:pt x="40" y="22"/>
                    <a:pt x="41" y="26"/>
                    <a:pt x="43" y="27"/>
                  </a:cubicBezTo>
                  <a:cubicBezTo>
                    <a:pt x="45" y="27"/>
                    <a:pt x="46" y="25"/>
                    <a:pt x="47" y="25"/>
                  </a:cubicBezTo>
                  <a:cubicBezTo>
                    <a:pt x="48" y="25"/>
                    <a:pt x="48" y="28"/>
                    <a:pt x="48" y="30"/>
                  </a:cubicBezTo>
                  <a:cubicBezTo>
                    <a:pt x="48" y="32"/>
                    <a:pt x="47" y="32"/>
                    <a:pt x="47" y="32"/>
                  </a:cubicBezTo>
                  <a:cubicBezTo>
                    <a:pt x="47" y="32"/>
                    <a:pt x="44" y="33"/>
                    <a:pt x="42" y="32"/>
                  </a:cubicBezTo>
                  <a:cubicBezTo>
                    <a:pt x="41" y="31"/>
                    <a:pt x="40" y="28"/>
                    <a:pt x="40" y="27"/>
                  </a:cubicBezTo>
                  <a:cubicBezTo>
                    <a:pt x="40" y="26"/>
                    <a:pt x="37" y="26"/>
                    <a:pt x="35" y="26"/>
                  </a:cubicBezTo>
                  <a:cubicBezTo>
                    <a:pt x="34" y="26"/>
                    <a:pt x="32" y="23"/>
                    <a:pt x="32" y="22"/>
                  </a:cubicBezTo>
                  <a:cubicBezTo>
                    <a:pt x="31" y="21"/>
                    <a:pt x="30" y="23"/>
                    <a:pt x="30" y="23"/>
                  </a:cubicBezTo>
                  <a:cubicBezTo>
                    <a:pt x="30" y="24"/>
                    <a:pt x="28" y="24"/>
                    <a:pt x="27" y="24"/>
                  </a:cubicBezTo>
                  <a:cubicBezTo>
                    <a:pt x="25" y="24"/>
                    <a:pt x="23" y="22"/>
                    <a:pt x="22" y="23"/>
                  </a:cubicBezTo>
                  <a:cubicBezTo>
                    <a:pt x="20" y="23"/>
                    <a:pt x="19" y="21"/>
                    <a:pt x="20" y="20"/>
                  </a:cubicBezTo>
                  <a:cubicBezTo>
                    <a:pt x="20" y="19"/>
                    <a:pt x="17" y="19"/>
                    <a:pt x="16" y="20"/>
                  </a:cubicBezTo>
                  <a:cubicBezTo>
                    <a:pt x="15" y="20"/>
                    <a:pt x="14" y="19"/>
                    <a:pt x="14" y="19"/>
                  </a:cubicBezTo>
                  <a:cubicBezTo>
                    <a:pt x="14" y="19"/>
                    <a:pt x="13" y="17"/>
                    <a:pt x="12" y="17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10" y="60"/>
                    <a:pt x="18" y="59"/>
                    <a:pt x="18" y="61"/>
                  </a:cubicBezTo>
                  <a:cubicBezTo>
                    <a:pt x="18" y="61"/>
                    <a:pt x="18" y="61"/>
                    <a:pt x="19" y="62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2"/>
                    <a:pt x="28" y="63"/>
                    <a:pt x="30" y="63"/>
                  </a:cubicBezTo>
                  <a:cubicBezTo>
                    <a:pt x="31" y="62"/>
                    <a:pt x="34" y="56"/>
                    <a:pt x="36" y="56"/>
                  </a:cubicBezTo>
                  <a:cubicBezTo>
                    <a:pt x="39" y="55"/>
                    <a:pt x="42" y="52"/>
                    <a:pt x="42" y="51"/>
                  </a:cubicBezTo>
                  <a:cubicBezTo>
                    <a:pt x="42" y="50"/>
                    <a:pt x="42" y="49"/>
                    <a:pt x="45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3"/>
                    <a:pt x="66" y="37"/>
                    <a:pt x="67" y="37"/>
                  </a:cubicBezTo>
                  <a:cubicBezTo>
                    <a:pt x="66" y="36"/>
                    <a:pt x="66" y="35"/>
                    <a:pt x="66" y="34"/>
                  </a:cubicBezTo>
                  <a:cubicBezTo>
                    <a:pt x="67" y="34"/>
                    <a:pt x="67" y="30"/>
                    <a:pt x="67" y="28"/>
                  </a:cubicBezTo>
                  <a:cubicBezTo>
                    <a:pt x="67" y="27"/>
                    <a:pt x="71" y="28"/>
                    <a:pt x="70" y="27"/>
                  </a:cubicBezTo>
                  <a:cubicBezTo>
                    <a:pt x="68" y="25"/>
                    <a:pt x="69" y="18"/>
                    <a:pt x="69" y="17"/>
                  </a:cubicBezTo>
                  <a:cubicBezTo>
                    <a:pt x="70" y="15"/>
                    <a:pt x="71" y="17"/>
                    <a:pt x="71" y="15"/>
                  </a:cubicBezTo>
                  <a:cubicBezTo>
                    <a:pt x="71" y="14"/>
                    <a:pt x="70" y="10"/>
                    <a:pt x="69" y="9"/>
                  </a:cubicBezTo>
                  <a:cubicBezTo>
                    <a:pt x="68" y="8"/>
                    <a:pt x="62" y="5"/>
                    <a:pt x="61" y="5"/>
                  </a:cubicBezTo>
                  <a:cubicBezTo>
                    <a:pt x="59" y="5"/>
                    <a:pt x="56" y="3"/>
                    <a:pt x="55" y="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6496546" y="4059945"/>
              <a:ext cx="47951" cy="41470"/>
            </a:xfrm>
            <a:custGeom>
              <a:avLst/>
              <a:gdLst>
                <a:gd name="T0" fmla="*/ 10 w 13"/>
                <a:gd name="T1" fmla="*/ 0 h 11"/>
                <a:gd name="T2" fmla="*/ 7 w 13"/>
                <a:gd name="T3" fmla="*/ 2 h 11"/>
                <a:gd name="T4" fmla="*/ 4 w 13"/>
                <a:gd name="T5" fmla="*/ 2 h 11"/>
                <a:gd name="T6" fmla="*/ 3 w 13"/>
                <a:gd name="T7" fmla="*/ 3 h 11"/>
                <a:gd name="T8" fmla="*/ 2 w 13"/>
                <a:gd name="T9" fmla="*/ 7 h 11"/>
                <a:gd name="T10" fmla="*/ 0 w 13"/>
                <a:gd name="T11" fmla="*/ 9 h 11"/>
                <a:gd name="T12" fmla="*/ 2 w 13"/>
                <a:gd name="T13" fmla="*/ 10 h 11"/>
                <a:gd name="T14" fmla="*/ 4 w 13"/>
                <a:gd name="T15" fmla="*/ 11 h 11"/>
                <a:gd name="T16" fmla="*/ 7 w 13"/>
                <a:gd name="T17" fmla="*/ 9 h 11"/>
                <a:gd name="T18" fmla="*/ 12 w 13"/>
                <a:gd name="T19" fmla="*/ 7 h 11"/>
                <a:gd name="T20" fmla="*/ 11 w 13"/>
                <a:gd name="T21" fmla="*/ 3 h 11"/>
                <a:gd name="T22" fmla="*/ 10 w 13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1">
                  <a:moveTo>
                    <a:pt x="10" y="0"/>
                  </a:moveTo>
                  <a:cubicBezTo>
                    <a:pt x="9" y="1"/>
                    <a:pt x="7" y="1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1" y="3"/>
                    <a:pt x="2" y="7"/>
                    <a:pt x="2" y="7"/>
                  </a:cubicBezTo>
                  <a:cubicBezTo>
                    <a:pt x="2" y="7"/>
                    <a:pt x="0" y="7"/>
                    <a:pt x="0" y="9"/>
                  </a:cubicBezTo>
                  <a:cubicBezTo>
                    <a:pt x="0" y="10"/>
                    <a:pt x="1" y="10"/>
                    <a:pt x="2" y="10"/>
                  </a:cubicBezTo>
                  <a:cubicBezTo>
                    <a:pt x="2" y="10"/>
                    <a:pt x="3" y="10"/>
                    <a:pt x="4" y="11"/>
                  </a:cubicBezTo>
                  <a:cubicBezTo>
                    <a:pt x="7" y="11"/>
                    <a:pt x="7" y="9"/>
                    <a:pt x="7" y="9"/>
                  </a:cubicBezTo>
                  <a:cubicBezTo>
                    <a:pt x="7" y="9"/>
                    <a:pt x="12" y="9"/>
                    <a:pt x="12" y="7"/>
                  </a:cubicBezTo>
                  <a:cubicBezTo>
                    <a:pt x="13" y="6"/>
                    <a:pt x="11" y="3"/>
                    <a:pt x="11" y="3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6777711" y="3745953"/>
              <a:ext cx="244113" cy="327815"/>
            </a:xfrm>
            <a:custGeom>
              <a:avLst/>
              <a:gdLst>
                <a:gd name="T0" fmla="*/ 15 w 65"/>
                <a:gd name="T1" fmla="*/ 16 h 87"/>
                <a:gd name="T2" fmla="*/ 20 w 65"/>
                <a:gd name="T3" fmla="*/ 20 h 87"/>
                <a:gd name="T4" fmla="*/ 32 w 65"/>
                <a:gd name="T5" fmla="*/ 24 h 87"/>
                <a:gd name="T6" fmla="*/ 41 w 65"/>
                <a:gd name="T7" fmla="*/ 26 h 87"/>
                <a:gd name="T8" fmla="*/ 43 w 65"/>
                <a:gd name="T9" fmla="*/ 28 h 87"/>
                <a:gd name="T10" fmla="*/ 26 w 65"/>
                <a:gd name="T11" fmla="*/ 44 h 87"/>
                <a:gd name="T12" fmla="*/ 19 w 65"/>
                <a:gd name="T13" fmla="*/ 45 h 87"/>
                <a:gd name="T14" fmla="*/ 11 w 65"/>
                <a:gd name="T15" fmla="*/ 50 h 87"/>
                <a:gd name="T16" fmla="*/ 6 w 65"/>
                <a:gd name="T17" fmla="*/ 51 h 87"/>
                <a:gd name="T18" fmla="*/ 3 w 65"/>
                <a:gd name="T19" fmla="*/ 55 h 87"/>
                <a:gd name="T20" fmla="*/ 0 w 65"/>
                <a:gd name="T21" fmla="*/ 59 h 87"/>
                <a:gd name="T22" fmla="*/ 1 w 65"/>
                <a:gd name="T23" fmla="*/ 82 h 87"/>
                <a:gd name="T24" fmla="*/ 4 w 65"/>
                <a:gd name="T25" fmla="*/ 87 h 87"/>
                <a:gd name="T26" fmla="*/ 18 w 65"/>
                <a:gd name="T27" fmla="*/ 72 h 87"/>
                <a:gd name="T28" fmla="*/ 29 w 65"/>
                <a:gd name="T29" fmla="*/ 64 h 87"/>
                <a:gd name="T30" fmla="*/ 44 w 65"/>
                <a:gd name="T31" fmla="*/ 48 h 87"/>
                <a:gd name="T32" fmla="*/ 51 w 65"/>
                <a:gd name="T33" fmla="*/ 37 h 87"/>
                <a:gd name="T34" fmla="*/ 57 w 65"/>
                <a:gd name="T35" fmla="*/ 27 h 87"/>
                <a:gd name="T36" fmla="*/ 63 w 65"/>
                <a:gd name="T37" fmla="*/ 15 h 87"/>
                <a:gd name="T38" fmla="*/ 65 w 65"/>
                <a:gd name="T39" fmla="*/ 4 h 87"/>
                <a:gd name="T40" fmla="*/ 61 w 65"/>
                <a:gd name="T41" fmla="*/ 2 h 87"/>
                <a:gd name="T42" fmla="*/ 47 w 65"/>
                <a:gd name="T43" fmla="*/ 6 h 87"/>
                <a:gd name="T44" fmla="*/ 37 w 65"/>
                <a:gd name="T45" fmla="*/ 8 h 87"/>
                <a:gd name="T46" fmla="*/ 29 w 65"/>
                <a:gd name="T47" fmla="*/ 10 h 87"/>
                <a:gd name="T48" fmla="*/ 18 w 65"/>
                <a:gd name="T49" fmla="*/ 9 h 87"/>
                <a:gd name="T50" fmla="*/ 15 w 65"/>
                <a:gd name="T51" fmla="*/ 5 h 87"/>
                <a:gd name="T52" fmla="*/ 12 w 65"/>
                <a:gd name="T53" fmla="*/ 11 h 87"/>
                <a:gd name="T54" fmla="*/ 15 w 65"/>
                <a:gd name="T55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5" h="87">
                  <a:moveTo>
                    <a:pt x="15" y="16"/>
                  </a:moveTo>
                  <a:cubicBezTo>
                    <a:pt x="17" y="17"/>
                    <a:pt x="18" y="20"/>
                    <a:pt x="20" y="20"/>
                  </a:cubicBezTo>
                  <a:cubicBezTo>
                    <a:pt x="21" y="20"/>
                    <a:pt x="28" y="23"/>
                    <a:pt x="32" y="24"/>
                  </a:cubicBezTo>
                  <a:cubicBezTo>
                    <a:pt x="37" y="26"/>
                    <a:pt x="39" y="26"/>
                    <a:pt x="41" y="26"/>
                  </a:cubicBezTo>
                  <a:cubicBezTo>
                    <a:pt x="42" y="26"/>
                    <a:pt x="44" y="27"/>
                    <a:pt x="43" y="28"/>
                  </a:cubicBezTo>
                  <a:cubicBezTo>
                    <a:pt x="42" y="29"/>
                    <a:pt x="28" y="42"/>
                    <a:pt x="26" y="44"/>
                  </a:cubicBezTo>
                  <a:cubicBezTo>
                    <a:pt x="25" y="46"/>
                    <a:pt x="23" y="45"/>
                    <a:pt x="19" y="45"/>
                  </a:cubicBezTo>
                  <a:cubicBezTo>
                    <a:pt x="15" y="45"/>
                    <a:pt x="12" y="50"/>
                    <a:pt x="11" y="50"/>
                  </a:cubicBezTo>
                  <a:cubicBezTo>
                    <a:pt x="11" y="50"/>
                    <a:pt x="8" y="50"/>
                    <a:pt x="6" y="51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6" y="83"/>
                    <a:pt x="13" y="77"/>
                    <a:pt x="18" y="72"/>
                  </a:cubicBezTo>
                  <a:cubicBezTo>
                    <a:pt x="23" y="66"/>
                    <a:pt x="26" y="65"/>
                    <a:pt x="29" y="64"/>
                  </a:cubicBezTo>
                  <a:cubicBezTo>
                    <a:pt x="31" y="62"/>
                    <a:pt x="39" y="55"/>
                    <a:pt x="44" y="48"/>
                  </a:cubicBezTo>
                  <a:cubicBezTo>
                    <a:pt x="47" y="44"/>
                    <a:pt x="51" y="40"/>
                    <a:pt x="51" y="37"/>
                  </a:cubicBezTo>
                  <a:cubicBezTo>
                    <a:pt x="52" y="34"/>
                    <a:pt x="55" y="30"/>
                    <a:pt x="57" y="27"/>
                  </a:cubicBezTo>
                  <a:cubicBezTo>
                    <a:pt x="59" y="24"/>
                    <a:pt x="63" y="17"/>
                    <a:pt x="63" y="15"/>
                  </a:cubicBezTo>
                  <a:cubicBezTo>
                    <a:pt x="63" y="13"/>
                    <a:pt x="64" y="8"/>
                    <a:pt x="65" y="4"/>
                  </a:cubicBezTo>
                  <a:cubicBezTo>
                    <a:pt x="65" y="0"/>
                    <a:pt x="62" y="0"/>
                    <a:pt x="61" y="2"/>
                  </a:cubicBezTo>
                  <a:cubicBezTo>
                    <a:pt x="60" y="4"/>
                    <a:pt x="52" y="6"/>
                    <a:pt x="47" y="6"/>
                  </a:cubicBezTo>
                  <a:cubicBezTo>
                    <a:pt x="42" y="6"/>
                    <a:pt x="39" y="6"/>
                    <a:pt x="37" y="8"/>
                  </a:cubicBezTo>
                  <a:cubicBezTo>
                    <a:pt x="35" y="10"/>
                    <a:pt x="30" y="8"/>
                    <a:pt x="29" y="10"/>
                  </a:cubicBezTo>
                  <a:cubicBezTo>
                    <a:pt x="27" y="11"/>
                    <a:pt x="20" y="13"/>
                    <a:pt x="18" y="9"/>
                  </a:cubicBezTo>
                  <a:cubicBezTo>
                    <a:pt x="17" y="7"/>
                    <a:pt x="16" y="6"/>
                    <a:pt x="15" y="5"/>
                  </a:cubicBezTo>
                  <a:cubicBezTo>
                    <a:pt x="13" y="7"/>
                    <a:pt x="11" y="10"/>
                    <a:pt x="12" y="11"/>
                  </a:cubicBezTo>
                  <a:cubicBezTo>
                    <a:pt x="12" y="12"/>
                    <a:pt x="14" y="16"/>
                    <a:pt x="15" y="1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5526632" y="3149568"/>
              <a:ext cx="281167" cy="225126"/>
            </a:xfrm>
            <a:custGeom>
              <a:avLst/>
              <a:gdLst>
                <a:gd name="T0" fmla="*/ 28 w 75"/>
                <a:gd name="T1" fmla="*/ 60 h 60"/>
                <a:gd name="T2" fmla="*/ 28 w 75"/>
                <a:gd name="T3" fmla="*/ 51 h 60"/>
                <a:gd name="T4" fmla="*/ 38 w 75"/>
                <a:gd name="T5" fmla="*/ 45 h 60"/>
                <a:gd name="T6" fmla="*/ 42 w 75"/>
                <a:gd name="T7" fmla="*/ 44 h 60"/>
                <a:gd name="T8" fmla="*/ 47 w 75"/>
                <a:gd name="T9" fmla="*/ 42 h 60"/>
                <a:gd name="T10" fmla="*/ 51 w 75"/>
                <a:gd name="T11" fmla="*/ 39 h 60"/>
                <a:gd name="T12" fmla="*/ 55 w 75"/>
                <a:gd name="T13" fmla="*/ 37 h 60"/>
                <a:gd name="T14" fmla="*/ 58 w 75"/>
                <a:gd name="T15" fmla="*/ 35 h 60"/>
                <a:gd name="T16" fmla="*/ 59 w 75"/>
                <a:gd name="T17" fmla="*/ 31 h 60"/>
                <a:gd name="T18" fmla="*/ 61 w 75"/>
                <a:gd name="T19" fmla="*/ 30 h 60"/>
                <a:gd name="T20" fmla="*/ 65 w 75"/>
                <a:gd name="T21" fmla="*/ 28 h 60"/>
                <a:gd name="T22" fmla="*/ 74 w 75"/>
                <a:gd name="T23" fmla="*/ 27 h 60"/>
                <a:gd name="T24" fmla="*/ 75 w 75"/>
                <a:gd name="T25" fmla="*/ 25 h 60"/>
                <a:gd name="T26" fmla="*/ 73 w 75"/>
                <a:gd name="T27" fmla="*/ 20 h 60"/>
                <a:gd name="T28" fmla="*/ 72 w 75"/>
                <a:gd name="T29" fmla="*/ 15 h 60"/>
                <a:gd name="T30" fmla="*/ 71 w 75"/>
                <a:gd name="T31" fmla="*/ 8 h 60"/>
                <a:gd name="T32" fmla="*/ 70 w 75"/>
                <a:gd name="T33" fmla="*/ 6 h 60"/>
                <a:gd name="T34" fmla="*/ 62 w 75"/>
                <a:gd name="T35" fmla="*/ 5 h 60"/>
                <a:gd name="T36" fmla="*/ 52 w 75"/>
                <a:gd name="T37" fmla="*/ 4 h 60"/>
                <a:gd name="T38" fmla="*/ 46 w 75"/>
                <a:gd name="T39" fmla="*/ 1 h 60"/>
                <a:gd name="T40" fmla="*/ 39 w 75"/>
                <a:gd name="T41" fmla="*/ 14 h 60"/>
                <a:gd name="T42" fmla="*/ 30 w 75"/>
                <a:gd name="T43" fmla="*/ 18 h 60"/>
                <a:gd name="T44" fmla="*/ 25 w 75"/>
                <a:gd name="T45" fmla="*/ 23 h 60"/>
                <a:gd name="T46" fmla="*/ 21 w 75"/>
                <a:gd name="T47" fmla="*/ 29 h 60"/>
                <a:gd name="T48" fmla="*/ 21 w 75"/>
                <a:gd name="T49" fmla="*/ 39 h 60"/>
                <a:gd name="T50" fmla="*/ 14 w 75"/>
                <a:gd name="T51" fmla="*/ 49 h 60"/>
                <a:gd name="T52" fmla="*/ 5 w 75"/>
                <a:gd name="T53" fmla="*/ 55 h 60"/>
                <a:gd name="T54" fmla="*/ 0 w 75"/>
                <a:gd name="T55" fmla="*/ 57 h 60"/>
                <a:gd name="T56" fmla="*/ 24 w 75"/>
                <a:gd name="T57" fmla="*/ 57 h 60"/>
                <a:gd name="T58" fmla="*/ 28 w 75"/>
                <a:gd name="T5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" h="60">
                  <a:moveTo>
                    <a:pt x="28" y="60"/>
                  </a:moveTo>
                  <a:cubicBezTo>
                    <a:pt x="28" y="56"/>
                    <a:pt x="28" y="52"/>
                    <a:pt x="28" y="51"/>
                  </a:cubicBezTo>
                  <a:cubicBezTo>
                    <a:pt x="28" y="51"/>
                    <a:pt x="36" y="46"/>
                    <a:pt x="38" y="45"/>
                  </a:cubicBezTo>
                  <a:cubicBezTo>
                    <a:pt x="39" y="44"/>
                    <a:pt x="42" y="45"/>
                    <a:pt x="42" y="44"/>
                  </a:cubicBezTo>
                  <a:cubicBezTo>
                    <a:pt x="42" y="42"/>
                    <a:pt x="45" y="43"/>
                    <a:pt x="47" y="42"/>
                  </a:cubicBezTo>
                  <a:cubicBezTo>
                    <a:pt x="49" y="42"/>
                    <a:pt x="51" y="41"/>
                    <a:pt x="51" y="39"/>
                  </a:cubicBezTo>
                  <a:cubicBezTo>
                    <a:pt x="51" y="37"/>
                    <a:pt x="54" y="37"/>
                    <a:pt x="55" y="37"/>
                  </a:cubicBezTo>
                  <a:cubicBezTo>
                    <a:pt x="57" y="37"/>
                    <a:pt x="57" y="35"/>
                    <a:pt x="58" y="35"/>
                  </a:cubicBezTo>
                  <a:cubicBezTo>
                    <a:pt x="59" y="35"/>
                    <a:pt x="59" y="33"/>
                    <a:pt x="59" y="31"/>
                  </a:cubicBezTo>
                  <a:cubicBezTo>
                    <a:pt x="59" y="29"/>
                    <a:pt x="59" y="30"/>
                    <a:pt x="61" y="30"/>
                  </a:cubicBezTo>
                  <a:cubicBezTo>
                    <a:pt x="63" y="30"/>
                    <a:pt x="65" y="29"/>
                    <a:pt x="65" y="28"/>
                  </a:cubicBezTo>
                  <a:cubicBezTo>
                    <a:pt x="65" y="26"/>
                    <a:pt x="73" y="27"/>
                    <a:pt x="74" y="27"/>
                  </a:cubicBezTo>
                  <a:cubicBezTo>
                    <a:pt x="75" y="27"/>
                    <a:pt x="75" y="26"/>
                    <a:pt x="75" y="25"/>
                  </a:cubicBezTo>
                  <a:cubicBezTo>
                    <a:pt x="75" y="24"/>
                    <a:pt x="74" y="21"/>
                    <a:pt x="73" y="20"/>
                  </a:cubicBezTo>
                  <a:cubicBezTo>
                    <a:pt x="72" y="20"/>
                    <a:pt x="72" y="17"/>
                    <a:pt x="72" y="15"/>
                  </a:cubicBezTo>
                  <a:cubicBezTo>
                    <a:pt x="72" y="12"/>
                    <a:pt x="72" y="10"/>
                    <a:pt x="71" y="8"/>
                  </a:cubicBezTo>
                  <a:cubicBezTo>
                    <a:pt x="70" y="8"/>
                    <a:pt x="70" y="7"/>
                    <a:pt x="70" y="6"/>
                  </a:cubicBezTo>
                  <a:cubicBezTo>
                    <a:pt x="67" y="6"/>
                    <a:pt x="65" y="5"/>
                    <a:pt x="62" y="5"/>
                  </a:cubicBezTo>
                  <a:cubicBezTo>
                    <a:pt x="59" y="5"/>
                    <a:pt x="54" y="6"/>
                    <a:pt x="52" y="4"/>
                  </a:cubicBezTo>
                  <a:cubicBezTo>
                    <a:pt x="49" y="1"/>
                    <a:pt x="48" y="0"/>
                    <a:pt x="46" y="1"/>
                  </a:cubicBezTo>
                  <a:cubicBezTo>
                    <a:pt x="44" y="2"/>
                    <a:pt x="41" y="11"/>
                    <a:pt x="39" y="14"/>
                  </a:cubicBezTo>
                  <a:cubicBezTo>
                    <a:pt x="37" y="16"/>
                    <a:pt x="32" y="18"/>
                    <a:pt x="30" y="18"/>
                  </a:cubicBezTo>
                  <a:cubicBezTo>
                    <a:pt x="27" y="18"/>
                    <a:pt x="27" y="22"/>
                    <a:pt x="25" y="23"/>
                  </a:cubicBezTo>
                  <a:cubicBezTo>
                    <a:pt x="23" y="25"/>
                    <a:pt x="24" y="28"/>
                    <a:pt x="21" y="29"/>
                  </a:cubicBezTo>
                  <a:cubicBezTo>
                    <a:pt x="19" y="31"/>
                    <a:pt x="20" y="37"/>
                    <a:pt x="21" y="39"/>
                  </a:cubicBezTo>
                  <a:cubicBezTo>
                    <a:pt x="23" y="41"/>
                    <a:pt x="17" y="47"/>
                    <a:pt x="14" y="49"/>
                  </a:cubicBezTo>
                  <a:cubicBezTo>
                    <a:pt x="11" y="51"/>
                    <a:pt x="10" y="54"/>
                    <a:pt x="5" y="55"/>
                  </a:cubicBezTo>
                  <a:cubicBezTo>
                    <a:pt x="3" y="56"/>
                    <a:pt x="2" y="56"/>
                    <a:pt x="0" y="57"/>
                  </a:cubicBezTo>
                  <a:cubicBezTo>
                    <a:pt x="8" y="57"/>
                    <a:pt x="20" y="57"/>
                    <a:pt x="24" y="57"/>
                  </a:cubicBezTo>
                  <a:cubicBezTo>
                    <a:pt x="28" y="57"/>
                    <a:pt x="27" y="59"/>
                    <a:pt x="28" y="6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6006140" y="3108098"/>
              <a:ext cx="102441" cy="191554"/>
            </a:xfrm>
            <a:custGeom>
              <a:avLst/>
              <a:gdLst>
                <a:gd name="T0" fmla="*/ 8 w 27"/>
                <a:gd name="T1" fmla="*/ 13 h 51"/>
                <a:gd name="T2" fmla="*/ 6 w 27"/>
                <a:gd name="T3" fmla="*/ 20 h 51"/>
                <a:gd name="T4" fmla="*/ 2 w 27"/>
                <a:gd name="T5" fmla="*/ 24 h 51"/>
                <a:gd name="T6" fmla="*/ 4 w 27"/>
                <a:gd name="T7" fmla="*/ 31 h 51"/>
                <a:gd name="T8" fmla="*/ 7 w 27"/>
                <a:gd name="T9" fmla="*/ 35 h 51"/>
                <a:gd name="T10" fmla="*/ 12 w 27"/>
                <a:gd name="T11" fmla="*/ 38 h 51"/>
                <a:gd name="T12" fmla="*/ 15 w 27"/>
                <a:gd name="T13" fmla="*/ 49 h 51"/>
                <a:gd name="T14" fmla="*/ 15 w 27"/>
                <a:gd name="T15" fmla="*/ 51 h 51"/>
                <a:gd name="T16" fmla="*/ 18 w 27"/>
                <a:gd name="T17" fmla="*/ 49 h 51"/>
                <a:gd name="T18" fmla="*/ 19 w 27"/>
                <a:gd name="T19" fmla="*/ 44 h 51"/>
                <a:gd name="T20" fmla="*/ 19 w 27"/>
                <a:gd name="T21" fmla="*/ 41 h 51"/>
                <a:gd name="T22" fmla="*/ 24 w 27"/>
                <a:gd name="T23" fmla="*/ 36 h 51"/>
                <a:gd name="T24" fmla="*/ 27 w 27"/>
                <a:gd name="T25" fmla="*/ 34 h 51"/>
                <a:gd name="T26" fmla="*/ 27 w 27"/>
                <a:gd name="T27" fmla="*/ 31 h 51"/>
                <a:gd name="T28" fmla="*/ 25 w 27"/>
                <a:gd name="T29" fmla="*/ 29 h 51"/>
                <a:gd name="T30" fmla="*/ 22 w 27"/>
                <a:gd name="T31" fmla="*/ 26 h 51"/>
                <a:gd name="T32" fmla="*/ 17 w 27"/>
                <a:gd name="T33" fmla="*/ 24 h 51"/>
                <a:gd name="T34" fmla="*/ 22 w 27"/>
                <a:gd name="T35" fmla="*/ 20 h 51"/>
                <a:gd name="T36" fmla="*/ 22 w 27"/>
                <a:gd name="T37" fmla="*/ 12 h 51"/>
                <a:gd name="T38" fmla="*/ 23 w 27"/>
                <a:gd name="T39" fmla="*/ 6 h 51"/>
                <a:gd name="T40" fmla="*/ 23 w 27"/>
                <a:gd name="T41" fmla="*/ 4 h 51"/>
                <a:gd name="T42" fmla="*/ 20 w 27"/>
                <a:gd name="T43" fmla="*/ 3 h 51"/>
                <a:gd name="T44" fmla="*/ 11 w 27"/>
                <a:gd name="T45" fmla="*/ 2 h 51"/>
                <a:gd name="T46" fmla="*/ 8 w 27"/>
                <a:gd name="T47" fmla="*/ 3 h 51"/>
                <a:gd name="T48" fmla="*/ 8 w 27"/>
                <a:gd name="T49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1">
                  <a:moveTo>
                    <a:pt x="8" y="13"/>
                  </a:moveTo>
                  <a:cubicBezTo>
                    <a:pt x="9" y="15"/>
                    <a:pt x="7" y="19"/>
                    <a:pt x="6" y="20"/>
                  </a:cubicBezTo>
                  <a:cubicBezTo>
                    <a:pt x="4" y="21"/>
                    <a:pt x="3" y="24"/>
                    <a:pt x="2" y="24"/>
                  </a:cubicBezTo>
                  <a:cubicBezTo>
                    <a:pt x="0" y="24"/>
                    <a:pt x="2" y="29"/>
                    <a:pt x="4" y="31"/>
                  </a:cubicBezTo>
                  <a:cubicBezTo>
                    <a:pt x="7" y="32"/>
                    <a:pt x="7" y="33"/>
                    <a:pt x="7" y="35"/>
                  </a:cubicBezTo>
                  <a:cubicBezTo>
                    <a:pt x="7" y="36"/>
                    <a:pt x="11" y="37"/>
                    <a:pt x="12" y="38"/>
                  </a:cubicBezTo>
                  <a:cubicBezTo>
                    <a:pt x="13" y="40"/>
                    <a:pt x="15" y="47"/>
                    <a:pt x="15" y="49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6" y="50"/>
                    <a:pt x="17" y="50"/>
                    <a:pt x="18" y="49"/>
                  </a:cubicBezTo>
                  <a:cubicBezTo>
                    <a:pt x="19" y="47"/>
                    <a:pt x="19" y="44"/>
                    <a:pt x="19" y="44"/>
                  </a:cubicBezTo>
                  <a:cubicBezTo>
                    <a:pt x="18" y="43"/>
                    <a:pt x="19" y="42"/>
                    <a:pt x="19" y="41"/>
                  </a:cubicBezTo>
                  <a:cubicBezTo>
                    <a:pt x="20" y="40"/>
                    <a:pt x="24" y="37"/>
                    <a:pt x="24" y="36"/>
                  </a:cubicBezTo>
                  <a:cubicBezTo>
                    <a:pt x="25" y="36"/>
                    <a:pt x="27" y="36"/>
                    <a:pt x="27" y="34"/>
                  </a:cubicBezTo>
                  <a:cubicBezTo>
                    <a:pt x="27" y="34"/>
                    <a:pt x="27" y="32"/>
                    <a:pt x="27" y="31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7"/>
                    <a:pt x="23" y="25"/>
                    <a:pt x="22" y="26"/>
                  </a:cubicBezTo>
                  <a:cubicBezTo>
                    <a:pt x="21" y="28"/>
                    <a:pt x="18" y="27"/>
                    <a:pt x="17" y="24"/>
                  </a:cubicBezTo>
                  <a:cubicBezTo>
                    <a:pt x="17" y="22"/>
                    <a:pt x="19" y="22"/>
                    <a:pt x="22" y="20"/>
                  </a:cubicBezTo>
                  <a:cubicBezTo>
                    <a:pt x="25" y="18"/>
                    <a:pt x="25" y="14"/>
                    <a:pt x="22" y="12"/>
                  </a:cubicBezTo>
                  <a:cubicBezTo>
                    <a:pt x="19" y="9"/>
                    <a:pt x="21" y="8"/>
                    <a:pt x="23" y="6"/>
                  </a:cubicBezTo>
                  <a:cubicBezTo>
                    <a:pt x="25" y="4"/>
                    <a:pt x="24" y="3"/>
                    <a:pt x="23" y="4"/>
                  </a:cubicBezTo>
                  <a:cubicBezTo>
                    <a:pt x="21" y="5"/>
                    <a:pt x="20" y="5"/>
                    <a:pt x="20" y="3"/>
                  </a:cubicBezTo>
                  <a:cubicBezTo>
                    <a:pt x="19" y="1"/>
                    <a:pt x="13" y="0"/>
                    <a:pt x="11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7" y="7"/>
                    <a:pt x="7" y="12"/>
                    <a:pt x="8" y="1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5633432" y="3114022"/>
              <a:ext cx="486046" cy="469999"/>
            </a:xfrm>
            <a:custGeom>
              <a:avLst/>
              <a:gdLst>
                <a:gd name="T0" fmla="*/ 44 w 130"/>
                <a:gd name="T1" fmla="*/ 24 h 125"/>
                <a:gd name="T2" fmla="*/ 45 w 130"/>
                <a:gd name="T3" fmla="*/ 29 h 125"/>
                <a:gd name="T4" fmla="*/ 47 w 130"/>
                <a:gd name="T5" fmla="*/ 34 h 125"/>
                <a:gd name="T6" fmla="*/ 46 w 130"/>
                <a:gd name="T7" fmla="*/ 36 h 125"/>
                <a:gd name="T8" fmla="*/ 37 w 130"/>
                <a:gd name="T9" fmla="*/ 37 h 125"/>
                <a:gd name="T10" fmla="*/ 33 w 130"/>
                <a:gd name="T11" fmla="*/ 39 h 125"/>
                <a:gd name="T12" fmla="*/ 31 w 130"/>
                <a:gd name="T13" fmla="*/ 40 h 125"/>
                <a:gd name="T14" fmla="*/ 30 w 130"/>
                <a:gd name="T15" fmla="*/ 44 h 125"/>
                <a:gd name="T16" fmla="*/ 27 w 130"/>
                <a:gd name="T17" fmla="*/ 46 h 125"/>
                <a:gd name="T18" fmla="*/ 23 w 130"/>
                <a:gd name="T19" fmla="*/ 48 h 125"/>
                <a:gd name="T20" fmla="*/ 19 w 130"/>
                <a:gd name="T21" fmla="*/ 51 h 125"/>
                <a:gd name="T22" fmla="*/ 14 w 130"/>
                <a:gd name="T23" fmla="*/ 53 h 125"/>
                <a:gd name="T24" fmla="*/ 10 w 130"/>
                <a:gd name="T25" fmla="*/ 54 h 125"/>
                <a:gd name="T26" fmla="*/ 0 w 130"/>
                <a:gd name="T27" fmla="*/ 60 h 125"/>
                <a:gd name="T28" fmla="*/ 0 w 130"/>
                <a:gd name="T29" fmla="*/ 69 h 125"/>
                <a:gd name="T30" fmla="*/ 1 w 130"/>
                <a:gd name="T31" fmla="*/ 70 h 125"/>
                <a:gd name="T32" fmla="*/ 62 w 130"/>
                <a:gd name="T33" fmla="*/ 110 h 125"/>
                <a:gd name="T34" fmla="*/ 66 w 130"/>
                <a:gd name="T35" fmla="*/ 116 h 125"/>
                <a:gd name="T36" fmla="*/ 73 w 130"/>
                <a:gd name="T37" fmla="*/ 118 h 125"/>
                <a:gd name="T38" fmla="*/ 76 w 130"/>
                <a:gd name="T39" fmla="*/ 125 h 125"/>
                <a:gd name="T40" fmla="*/ 82 w 130"/>
                <a:gd name="T41" fmla="*/ 123 h 125"/>
                <a:gd name="T42" fmla="*/ 92 w 130"/>
                <a:gd name="T43" fmla="*/ 120 h 125"/>
                <a:gd name="T44" fmla="*/ 103 w 130"/>
                <a:gd name="T45" fmla="*/ 111 h 125"/>
                <a:gd name="T46" fmla="*/ 130 w 130"/>
                <a:gd name="T47" fmla="*/ 95 h 125"/>
                <a:gd name="T48" fmla="*/ 130 w 130"/>
                <a:gd name="T49" fmla="*/ 95 h 125"/>
                <a:gd name="T50" fmla="*/ 127 w 130"/>
                <a:gd name="T51" fmla="*/ 89 h 125"/>
                <a:gd name="T52" fmla="*/ 122 w 130"/>
                <a:gd name="T53" fmla="*/ 88 h 125"/>
                <a:gd name="T54" fmla="*/ 118 w 130"/>
                <a:gd name="T55" fmla="*/ 85 h 125"/>
                <a:gd name="T56" fmla="*/ 117 w 130"/>
                <a:gd name="T57" fmla="*/ 80 h 125"/>
                <a:gd name="T58" fmla="*/ 114 w 130"/>
                <a:gd name="T59" fmla="*/ 77 h 125"/>
                <a:gd name="T60" fmla="*/ 117 w 130"/>
                <a:gd name="T61" fmla="*/ 73 h 125"/>
                <a:gd name="T62" fmla="*/ 116 w 130"/>
                <a:gd name="T63" fmla="*/ 71 h 125"/>
                <a:gd name="T64" fmla="*/ 116 w 130"/>
                <a:gd name="T65" fmla="*/ 67 h 125"/>
                <a:gd name="T66" fmla="*/ 116 w 130"/>
                <a:gd name="T67" fmla="*/ 63 h 125"/>
                <a:gd name="T68" fmla="*/ 117 w 130"/>
                <a:gd name="T69" fmla="*/ 56 h 125"/>
                <a:gd name="T70" fmla="*/ 114 w 130"/>
                <a:gd name="T71" fmla="*/ 50 h 125"/>
                <a:gd name="T72" fmla="*/ 115 w 130"/>
                <a:gd name="T73" fmla="*/ 49 h 125"/>
                <a:gd name="T74" fmla="*/ 115 w 130"/>
                <a:gd name="T75" fmla="*/ 47 h 125"/>
                <a:gd name="T76" fmla="*/ 112 w 130"/>
                <a:gd name="T77" fmla="*/ 36 h 125"/>
                <a:gd name="T78" fmla="*/ 107 w 130"/>
                <a:gd name="T79" fmla="*/ 33 h 125"/>
                <a:gd name="T80" fmla="*/ 104 w 130"/>
                <a:gd name="T81" fmla="*/ 29 h 125"/>
                <a:gd name="T82" fmla="*/ 102 w 130"/>
                <a:gd name="T83" fmla="*/ 22 h 125"/>
                <a:gd name="T84" fmla="*/ 106 w 130"/>
                <a:gd name="T85" fmla="*/ 18 h 125"/>
                <a:gd name="T86" fmla="*/ 108 w 130"/>
                <a:gd name="T87" fmla="*/ 11 h 125"/>
                <a:gd name="T88" fmla="*/ 108 w 130"/>
                <a:gd name="T89" fmla="*/ 1 h 125"/>
                <a:gd name="T90" fmla="*/ 102 w 130"/>
                <a:gd name="T91" fmla="*/ 0 h 125"/>
                <a:gd name="T92" fmla="*/ 95 w 130"/>
                <a:gd name="T93" fmla="*/ 1 h 125"/>
                <a:gd name="T94" fmla="*/ 87 w 130"/>
                <a:gd name="T95" fmla="*/ 3 h 125"/>
                <a:gd name="T96" fmla="*/ 63 w 130"/>
                <a:gd name="T97" fmla="*/ 4 h 125"/>
                <a:gd name="T98" fmla="*/ 54 w 130"/>
                <a:gd name="T99" fmla="*/ 9 h 125"/>
                <a:gd name="T100" fmla="*/ 44 w 130"/>
                <a:gd name="T101" fmla="*/ 14 h 125"/>
                <a:gd name="T102" fmla="*/ 42 w 130"/>
                <a:gd name="T103" fmla="*/ 15 h 125"/>
                <a:gd name="T104" fmla="*/ 43 w 130"/>
                <a:gd name="T105" fmla="*/ 17 h 125"/>
                <a:gd name="T106" fmla="*/ 44 w 130"/>
                <a:gd name="T107" fmla="*/ 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" h="125">
                  <a:moveTo>
                    <a:pt x="44" y="24"/>
                  </a:moveTo>
                  <a:cubicBezTo>
                    <a:pt x="44" y="26"/>
                    <a:pt x="44" y="29"/>
                    <a:pt x="45" y="29"/>
                  </a:cubicBezTo>
                  <a:cubicBezTo>
                    <a:pt x="46" y="30"/>
                    <a:pt x="47" y="33"/>
                    <a:pt x="47" y="34"/>
                  </a:cubicBezTo>
                  <a:cubicBezTo>
                    <a:pt x="47" y="35"/>
                    <a:pt x="47" y="36"/>
                    <a:pt x="46" y="36"/>
                  </a:cubicBezTo>
                  <a:cubicBezTo>
                    <a:pt x="45" y="36"/>
                    <a:pt x="37" y="35"/>
                    <a:pt x="37" y="37"/>
                  </a:cubicBezTo>
                  <a:cubicBezTo>
                    <a:pt x="37" y="38"/>
                    <a:pt x="35" y="39"/>
                    <a:pt x="33" y="39"/>
                  </a:cubicBezTo>
                  <a:cubicBezTo>
                    <a:pt x="31" y="39"/>
                    <a:pt x="31" y="38"/>
                    <a:pt x="31" y="40"/>
                  </a:cubicBezTo>
                  <a:cubicBezTo>
                    <a:pt x="31" y="42"/>
                    <a:pt x="31" y="44"/>
                    <a:pt x="30" y="44"/>
                  </a:cubicBezTo>
                  <a:cubicBezTo>
                    <a:pt x="29" y="44"/>
                    <a:pt x="29" y="46"/>
                    <a:pt x="27" y="46"/>
                  </a:cubicBezTo>
                  <a:cubicBezTo>
                    <a:pt x="26" y="46"/>
                    <a:pt x="23" y="46"/>
                    <a:pt x="23" y="48"/>
                  </a:cubicBezTo>
                  <a:cubicBezTo>
                    <a:pt x="23" y="50"/>
                    <a:pt x="21" y="51"/>
                    <a:pt x="19" y="51"/>
                  </a:cubicBezTo>
                  <a:cubicBezTo>
                    <a:pt x="17" y="52"/>
                    <a:pt x="14" y="51"/>
                    <a:pt x="14" y="53"/>
                  </a:cubicBezTo>
                  <a:cubicBezTo>
                    <a:pt x="14" y="54"/>
                    <a:pt x="11" y="53"/>
                    <a:pt x="10" y="54"/>
                  </a:cubicBezTo>
                  <a:cubicBezTo>
                    <a:pt x="8" y="55"/>
                    <a:pt x="0" y="60"/>
                    <a:pt x="0" y="60"/>
                  </a:cubicBezTo>
                  <a:cubicBezTo>
                    <a:pt x="0" y="61"/>
                    <a:pt x="0" y="65"/>
                    <a:pt x="0" y="69"/>
                  </a:cubicBezTo>
                  <a:cubicBezTo>
                    <a:pt x="0" y="69"/>
                    <a:pt x="1" y="70"/>
                    <a:pt x="1" y="70"/>
                  </a:cubicBezTo>
                  <a:cubicBezTo>
                    <a:pt x="4" y="72"/>
                    <a:pt x="60" y="109"/>
                    <a:pt x="62" y="110"/>
                  </a:cubicBezTo>
                  <a:cubicBezTo>
                    <a:pt x="63" y="112"/>
                    <a:pt x="66" y="116"/>
                    <a:pt x="66" y="116"/>
                  </a:cubicBezTo>
                  <a:cubicBezTo>
                    <a:pt x="66" y="116"/>
                    <a:pt x="70" y="116"/>
                    <a:pt x="73" y="118"/>
                  </a:cubicBezTo>
                  <a:cubicBezTo>
                    <a:pt x="76" y="120"/>
                    <a:pt x="76" y="125"/>
                    <a:pt x="76" y="125"/>
                  </a:cubicBezTo>
                  <a:cubicBezTo>
                    <a:pt x="76" y="125"/>
                    <a:pt x="80" y="124"/>
                    <a:pt x="82" y="123"/>
                  </a:cubicBezTo>
                  <a:cubicBezTo>
                    <a:pt x="84" y="123"/>
                    <a:pt x="92" y="120"/>
                    <a:pt x="92" y="120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29" y="92"/>
                    <a:pt x="128" y="89"/>
                    <a:pt x="127" y="89"/>
                  </a:cubicBezTo>
                  <a:cubicBezTo>
                    <a:pt x="125" y="89"/>
                    <a:pt x="124" y="88"/>
                    <a:pt x="122" y="88"/>
                  </a:cubicBezTo>
                  <a:cubicBezTo>
                    <a:pt x="120" y="88"/>
                    <a:pt x="118" y="87"/>
                    <a:pt x="118" y="85"/>
                  </a:cubicBezTo>
                  <a:cubicBezTo>
                    <a:pt x="117" y="84"/>
                    <a:pt x="118" y="83"/>
                    <a:pt x="117" y="80"/>
                  </a:cubicBezTo>
                  <a:cubicBezTo>
                    <a:pt x="116" y="78"/>
                    <a:pt x="114" y="77"/>
                    <a:pt x="114" y="77"/>
                  </a:cubicBezTo>
                  <a:cubicBezTo>
                    <a:pt x="114" y="76"/>
                    <a:pt x="117" y="74"/>
                    <a:pt x="117" y="73"/>
                  </a:cubicBezTo>
                  <a:cubicBezTo>
                    <a:pt x="117" y="73"/>
                    <a:pt x="116" y="72"/>
                    <a:pt x="116" y="71"/>
                  </a:cubicBezTo>
                  <a:cubicBezTo>
                    <a:pt x="116" y="70"/>
                    <a:pt x="115" y="68"/>
                    <a:pt x="116" y="67"/>
                  </a:cubicBezTo>
                  <a:cubicBezTo>
                    <a:pt x="117" y="66"/>
                    <a:pt x="117" y="65"/>
                    <a:pt x="116" y="63"/>
                  </a:cubicBezTo>
                  <a:cubicBezTo>
                    <a:pt x="115" y="60"/>
                    <a:pt x="118" y="59"/>
                    <a:pt x="117" y="56"/>
                  </a:cubicBezTo>
                  <a:cubicBezTo>
                    <a:pt x="115" y="53"/>
                    <a:pt x="114" y="51"/>
                    <a:pt x="114" y="50"/>
                  </a:cubicBezTo>
                  <a:cubicBezTo>
                    <a:pt x="114" y="50"/>
                    <a:pt x="114" y="49"/>
                    <a:pt x="115" y="49"/>
                  </a:cubicBezTo>
                  <a:cubicBezTo>
                    <a:pt x="115" y="49"/>
                    <a:pt x="115" y="48"/>
                    <a:pt x="115" y="47"/>
                  </a:cubicBezTo>
                  <a:cubicBezTo>
                    <a:pt x="115" y="45"/>
                    <a:pt x="113" y="38"/>
                    <a:pt x="112" y="36"/>
                  </a:cubicBezTo>
                  <a:cubicBezTo>
                    <a:pt x="111" y="35"/>
                    <a:pt x="107" y="34"/>
                    <a:pt x="107" y="33"/>
                  </a:cubicBezTo>
                  <a:cubicBezTo>
                    <a:pt x="107" y="31"/>
                    <a:pt x="107" y="30"/>
                    <a:pt x="104" y="29"/>
                  </a:cubicBezTo>
                  <a:cubicBezTo>
                    <a:pt x="102" y="27"/>
                    <a:pt x="100" y="22"/>
                    <a:pt x="102" y="22"/>
                  </a:cubicBezTo>
                  <a:cubicBezTo>
                    <a:pt x="103" y="22"/>
                    <a:pt x="104" y="19"/>
                    <a:pt x="106" y="18"/>
                  </a:cubicBezTo>
                  <a:cubicBezTo>
                    <a:pt x="107" y="17"/>
                    <a:pt x="109" y="13"/>
                    <a:pt x="108" y="11"/>
                  </a:cubicBezTo>
                  <a:cubicBezTo>
                    <a:pt x="107" y="10"/>
                    <a:pt x="107" y="5"/>
                    <a:pt x="108" y="1"/>
                  </a:cubicBezTo>
                  <a:cubicBezTo>
                    <a:pt x="105" y="1"/>
                    <a:pt x="102" y="1"/>
                    <a:pt x="102" y="0"/>
                  </a:cubicBezTo>
                  <a:cubicBezTo>
                    <a:pt x="101" y="0"/>
                    <a:pt x="97" y="1"/>
                    <a:pt x="95" y="1"/>
                  </a:cubicBezTo>
                  <a:cubicBezTo>
                    <a:pt x="93" y="1"/>
                    <a:pt x="88" y="4"/>
                    <a:pt x="87" y="3"/>
                  </a:cubicBezTo>
                  <a:cubicBezTo>
                    <a:pt x="85" y="1"/>
                    <a:pt x="68" y="4"/>
                    <a:pt x="63" y="4"/>
                  </a:cubicBezTo>
                  <a:cubicBezTo>
                    <a:pt x="59" y="4"/>
                    <a:pt x="57" y="9"/>
                    <a:pt x="54" y="9"/>
                  </a:cubicBezTo>
                  <a:cubicBezTo>
                    <a:pt x="51" y="9"/>
                    <a:pt x="46" y="12"/>
                    <a:pt x="44" y="14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6"/>
                    <a:pt x="42" y="17"/>
                    <a:pt x="43" y="17"/>
                  </a:cubicBezTo>
                  <a:cubicBezTo>
                    <a:pt x="44" y="19"/>
                    <a:pt x="44" y="21"/>
                    <a:pt x="44" y="2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6060630" y="3224610"/>
              <a:ext cx="355271" cy="341639"/>
            </a:xfrm>
            <a:custGeom>
              <a:avLst/>
              <a:gdLst>
                <a:gd name="T0" fmla="*/ 10 w 95"/>
                <a:gd name="T1" fmla="*/ 5 h 91"/>
                <a:gd name="T2" fmla="*/ 5 w 95"/>
                <a:gd name="T3" fmla="*/ 10 h 91"/>
                <a:gd name="T4" fmla="*/ 5 w 95"/>
                <a:gd name="T5" fmla="*/ 13 h 91"/>
                <a:gd name="T6" fmla="*/ 4 w 95"/>
                <a:gd name="T7" fmla="*/ 18 h 91"/>
                <a:gd name="T8" fmla="*/ 0 w 95"/>
                <a:gd name="T9" fmla="*/ 21 h 91"/>
                <a:gd name="T10" fmla="*/ 3 w 95"/>
                <a:gd name="T11" fmla="*/ 27 h 91"/>
                <a:gd name="T12" fmla="*/ 2 w 95"/>
                <a:gd name="T13" fmla="*/ 34 h 91"/>
                <a:gd name="T14" fmla="*/ 2 w 95"/>
                <a:gd name="T15" fmla="*/ 38 h 91"/>
                <a:gd name="T16" fmla="*/ 2 w 95"/>
                <a:gd name="T17" fmla="*/ 42 h 91"/>
                <a:gd name="T18" fmla="*/ 3 w 95"/>
                <a:gd name="T19" fmla="*/ 44 h 91"/>
                <a:gd name="T20" fmla="*/ 0 w 95"/>
                <a:gd name="T21" fmla="*/ 48 h 91"/>
                <a:gd name="T22" fmla="*/ 3 w 95"/>
                <a:gd name="T23" fmla="*/ 51 h 91"/>
                <a:gd name="T24" fmla="*/ 4 w 95"/>
                <a:gd name="T25" fmla="*/ 56 h 91"/>
                <a:gd name="T26" fmla="*/ 8 w 95"/>
                <a:gd name="T27" fmla="*/ 59 h 91"/>
                <a:gd name="T28" fmla="*/ 13 w 95"/>
                <a:gd name="T29" fmla="*/ 60 h 91"/>
                <a:gd name="T30" fmla="*/ 16 w 95"/>
                <a:gd name="T31" fmla="*/ 66 h 91"/>
                <a:gd name="T32" fmla="*/ 25 w 95"/>
                <a:gd name="T33" fmla="*/ 67 h 91"/>
                <a:gd name="T34" fmla="*/ 29 w 95"/>
                <a:gd name="T35" fmla="*/ 71 h 91"/>
                <a:gd name="T36" fmla="*/ 39 w 95"/>
                <a:gd name="T37" fmla="*/ 66 h 91"/>
                <a:gd name="T38" fmla="*/ 87 w 95"/>
                <a:gd name="T39" fmla="*/ 91 h 91"/>
                <a:gd name="T40" fmla="*/ 87 w 95"/>
                <a:gd name="T41" fmla="*/ 88 h 91"/>
                <a:gd name="T42" fmla="*/ 93 w 95"/>
                <a:gd name="T43" fmla="*/ 88 h 91"/>
                <a:gd name="T44" fmla="*/ 93 w 95"/>
                <a:gd name="T45" fmla="*/ 27 h 91"/>
                <a:gd name="T46" fmla="*/ 93 w 95"/>
                <a:gd name="T47" fmla="*/ 17 h 91"/>
                <a:gd name="T48" fmla="*/ 93 w 95"/>
                <a:gd name="T49" fmla="*/ 10 h 91"/>
                <a:gd name="T50" fmla="*/ 94 w 95"/>
                <a:gd name="T51" fmla="*/ 8 h 91"/>
                <a:gd name="T52" fmla="*/ 94 w 95"/>
                <a:gd name="T53" fmla="*/ 8 h 91"/>
                <a:gd name="T54" fmla="*/ 85 w 95"/>
                <a:gd name="T55" fmla="*/ 6 h 91"/>
                <a:gd name="T56" fmla="*/ 76 w 95"/>
                <a:gd name="T57" fmla="*/ 1 h 91"/>
                <a:gd name="T58" fmla="*/ 62 w 95"/>
                <a:gd name="T59" fmla="*/ 8 h 91"/>
                <a:gd name="T60" fmla="*/ 63 w 95"/>
                <a:gd name="T61" fmla="*/ 16 h 91"/>
                <a:gd name="T62" fmla="*/ 53 w 95"/>
                <a:gd name="T63" fmla="*/ 16 h 91"/>
                <a:gd name="T64" fmla="*/ 42 w 95"/>
                <a:gd name="T65" fmla="*/ 12 h 91"/>
                <a:gd name="T66" fmla="*/ 36 w 95"/>
                <a:gd name="T67" fmla="*/ 8 h 91"/>
                <a:gd name="T68" fmla="*/ 32 w 95"/>
                <a:gd name="T69" fmla="*/ 4 h 91"/>
                <a:gd name="T70" fmla="*/ 20 w 95"/>
                <a:gd name="T71" fmla="*/ 2 h 91"/>
                <a:gd name="T72" fmla="*/ 13 w 95"/>
                <a:gd name="T73" fmla="*/ 0 h 91"/>
                <a:gd name="T74" fmla="*/ 13 w 95"/>
                <a:gd name="T75" fmla="*/ 3 h 91"/>
                <a:gd name="T76" fmla="*/ 10 w 95"/>
                <a:gd name="T77" fmla="*/ 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91">
                  <a:moveTo>
                    <a:pt x="10" y="5"/>
                  </a:moveTo>
                  <a:cubicBezTo>
                    <a:pt x="10" y="6"/>
                    <a:pt x="6" y="9"/>
                    <a:pt x="5" y="10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3"/>
                    <a:pt x="5" y="16"/>
                    <a:pt x="4" y="18"/>
                  </a:cubicBezTo>
                  <a:cubicBezTo>
                    <a:pt x="3" y="19"/>
                    <a:pt x="0" y="20"/>
                    <a:pt x="0" y="21"/>
                  </a:cubicBezTo>
                  <a:cubicBezTo>
                    <a:pt x="0" y="22"/>
                    <a:pt x="1" y="24"/>
                    <a:pt x="3" y="27"/>
                  </a:cubicBezTo>
                  <a:cubicBezTo>
                    <a:pt x="4" y="30"/>
                    <a:pt x="1" y="31"/>
                    <a:pt x="2" y="34"/>
                  </a:cubicBezTo>
                  <a:cubicBezTo>
                    <a:pt x="3" y="36"/>
                    <a:pt x="3" y="37"/>
                    <a:pt x="2" y="38"/>
                  </a:cubicBezTo>
                  <a:cubicBezTo>
                    <a:pt x="1" y="39"/>
                    <a:pt x="2" y="41"/>
                    <a:pt x="2" y="42"/>
                  </a:cubicBezTo>
                  <a:cubicBezTo>
                    <a:pt x="2" y="43"/>
                    <a:pt x="3" y="44"/>
                    <a:pt x="3" y="44"/>
                  </a:cubicBezTo>
                  <a:cubicBezTo>
                    <a:pt x="3" y="45"/>
                    <a:pt x="0" y="47"/>
                    <a:pt x="0" y="48"/>
                  </a:cubicBezTo>
                  <a:cubicBezTo>
                    <a:pt x="0" y="48"/>
                    <a:pt x="2" y="49"/>
                    <a:pt x="3" y="51"/>
                  </a:cubicBezTo>
                  <a:cubicBezTo>
                    <a:pt x="4" y="54"/>
                    <a:pt x="3" y="55"/>
                    <a:pt x="4" y="56"/>
                  </a:cubicBezTo>
                  <a:cubicBezTo>
                    <a:pt x="4" y="58"/>
                    <a:pt x="6" y="59"/>
                    <a:pt x="8" y="59"/>
                  </a:cubicBezTo>
                  <a:cubicBezTo>
                    <a:pt x="10" y="59"/>
                    <a:pt x="11" y="60"/>
                    <a:pt x="13" y="60"/>
                  </a:cubicBezTo>
                  <a:cubicBezTo>
                    <a:pt x="14" y="60"/>
                    <a:pt x="15" y="63"/>
                    <a:pt x="16" y="66"/>
                  </a:cubicBezTo>
                  <a:cubicBezTo>
                    <a:pt x="16" y="66"/>
                    <a:pt x="22" y="66"/>
                    <a:pt x="25" y="67"/>
                  </a:cubicBezTo>
                  <a:cubicBezTo>
                    <a:pt x="27" y="69"/>
                    <a:pt x="29" y="71"/>
                    <a:pt x="29" y="71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3" y="88"/>
                    <a:pt x="93" y="31"/>
                    <a:pt x="93" y="27"/>
                  </a:cubicBezTo>
                  <a:cubicBezTo>
                    <a:pt x="93" y="22"/>
                    <a:pt x="91" y="20"/>
                    <a:pt x="93" y="17"/>
                  </a:cubicBezTo>
                  <a:cubicBezTo>
                    <a:pt x="95" y="15"/>
                    <a:pt x="92" y="14"/>
                    <a:pt x="93" y="10"/>
                  </a:cubicBezTo>
                  <a:cubicBezTo>
                    <a:pt x="94" y="9"/>
                    <a:pt x="94" y="9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7"/>
                    <a:pt x="91" y="7"/>
                    <a:pt x="85" y="6"/>
                  </a:cubicBezTo>
                  <a:cubicBezTo>
                    <a:pt x="80" y="5"/>
                    <a:pt x="82" y="1"/>
                    <a:pt x="76" y="1"/>
                  </a:cubicBezTo>
                  <a:cubicBezTo>
                    <a:pt x="70" y="1"/>
                    <a:pt x="62" y="5"/>
                    <a:pt x="62" y="8"/>
                  </a:cubicBezTo>
                  <a:cubicBezTo>
                    <a:pt x="62" y="11"/>
                    <a:pt x="65" y="13"/>
                    <a:pt x="63" y="16"/>
                  </a:cubicBezTo>
                  <a:cubicBezTo>
                    <a:pt x="61" y="19"/>
                    <a:pt x="56" y="19"/>
                    <a:pt x="53" y="16"/>
                  </a:cubicBezTo>
                  <a:cubicBezTo>
                    <a:pt x="50" y="13"/>
                    <a:pt x="46" y="12"/>
                    <a:pt x="42" y="12"/>
                  </a:cubicBezTo>
                  <a:cubicBezTo>
                    <a:pt x="38" y="12"/>
                    <a:pt x="35" y="10"/>
                    <a:pt x="36" y="8"/>
                  </a:cubicBezTo>
                  <a:cubicBezTo>
                    <a:pt x="36" y="6"/>
                    <a:pt x="35" y="5"/>
                    <a:pt x="32" y="4"/>
                  </a:cubicBezTo>
                  <a:cubicBezTo>
                    <a:pt x="28" y="3"/>
                    <a:pt x="26" y="1"/>
                    <a:pt x="20" y="2"/>
                  </a:cubicBezTo>
                  <a:cubicBezTo>
                    <a:pt x="17" y="2"/>
                    <a:pt x="15" y="1"/>
                    <a:pt x="13" y="0"/>
                  </a:cubicBezTo>
                  <a:cubicBezTo>
                    <a:pt x="13" y="1"/>
                    <a:pt x="13" y="3"/>
                    <a:pt x="13" y="3"/>
                  </a:cubicBezTo>
                  <a:cubicBezTo>
                    <a:pt x="13" y="5"/>
                    <a:pt x="11" y="5"/>
                    <a:pt x="10" y="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5445988" y="3702508"/>
              <a:ext cx="65387" cy="21723"/>
            </a:xfrm>
            <a:custGeom>
              <a:avLst/>
              <a:gdLst>
                <a:gd name="T0" fmla="*/ 9 w 18"/>
                <a:gd name="T1" fmla="*/ 4 h 6"/>
                <a:gd name="T2" fmla="*/ 14 w 18"/>
                <a:gd name="T3" fmla="*/ 5 h 6"/>
                <a:gd name="T4" fmla="*/ 18 w 18"/>
                <a:gd name="T5" fmla="*/ 4 h 6"/>
                <a:gd name="T6" fmla="*/ 15 w 18"/>
                <a:gd name="T7" fmla="*/ 4 h 6"/>
                <a:gd name="T8" fmla="*/ 9 w 18"/>
                <a:gd name="T9" fmla="*/ 1 h 6"/>
                <a:gd name="T10" fmla="*/ 1 w 18"/>
                <a:gd name="T11" fmla="*/ 3 h 6"/>
                <a:gd name="T12" fmla="*/ 0 w 18"/>
                <a:gd name="T13" fmla="*/ 6 h 6"/>
                <a:gd name="T14" fmla="*/ 2 w 18"/>
                <a:gd name="T15" fmla="*/ 6 h 6"/>
                <a:gd name="T16" fmla="*/ 9 w 18"/>
                <a:gd name="T1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6">
                  <a:moveTo>
                    <a:pt x="9" y="4"/>
                  </a:moveTo>
                  <a:cubicBezTo>
                    <a:pt x="10" y="3"/>
                    <a:pt x="12" y="5"/>
                    <a:pt x="14" y="5"/>
                  </a:cubicBezTo>
                  <a:cubicBezTo>
                    <a:pt x="16" y="6"/>
                    <a:pt x="18" y="4"/>
                    <a:pt x="18" y="4"/>
                  </a:cubicBezTo>
                  <a:cubicBezTo>
                    <a:pt x="18" y="4"/>
                    <a:pt x="18" y="4"/>
                    <a:pt x="15" y="4"/>
                  </a:cubicBezTo>
                  <a:cubicBezTo>
                    <a:pt x="12" y="4"/>
                    <a:pt x="12" y="0"/>
                    <a:pt x="9" y="1"/>
                  </a:cubicBezTo>
                  <a:cubicBezTo>
                    <a:pt x="6" y="3"/>
                    <a:pt x="4" y="3"/>
                    <a:pt x="1" y="3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4" y="6"/>
                    <a:pt x="8" y="5"/>
                    <a:pt x="9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5428551" y="3639315"/>
              <a:ext cx="139493" cy="106638"/>
            </a:xfrm>
            <a:custGeom>
              <a:avLst/>
              <a:gdLst>
                <a:gd name="T0" fmla="*/ 9 w 37"/>
                <a:gd name="T1" fmla="*/ 28 h 29"/>
                <a:gd name="T2" fmla="*/ 12 w 37"/>
                <a:gd name="T3" fmla="*/ 27 h 29"/>
                <a:gd name="T4" fmla="*/ 21 w 37"/>
                <a:gd name="T5" fmla="*/ 26 h 29"/>
                <a:gd name="T6" fmla="*/ 23 w 37"/>
                <a:gd name="T7" fmla="*/ 26 h 29"/>
                <a:gd name="T8" fmla="*/ 23 w 37"/>
                <a:gd name="T9" fmla="*/ 26 h 29"/>
                <a:gd name="T10" fmla="*/ 27 w 37"/>
                <a:gd name="T11" fmla="*/ 27 h 29"/>
                <a:gd name="T12" fmla="*/ 36 w 37"/>
                <a:gd name="T13" fmla="*/ 28 h 29"/>
                <a:gd name="T14" fmla="*/ 37 w 37"/>
                <a:gd name="T15" fmla="*/ 28 h 29"/>
                <a:gd name="T16" fmla="*/ 37 w 37"/>
                <a:gd name="T17" fmla="*/ 24 h 29"/>
                <a:gd name="T18" fmla="*/ 34 w 37"/>
                <a:gd name="T19" fmla="*/ 20 h 29"/>
                <a:gd name="T20" fmla="*/ 33 w 37"/>
                <a:gd name="T21" fmla="*/ 16 h 29"/>
                <a:gd name="T22" fmla="*/ 32 w 37"/>
                <a:gd name="T23" fmla="*/ 14 h 29"/>
                <a:gd name="T24" fmla="*/ 28 w 37"/>
                <a:gd name="T25" fmla="*/ 10 h 29"/>
                <a:gd name="T26" fmla="*/ 24 w 37"/>
                <a:gd name="T27" fmla="*/ 4 h 29"/>
                <a:gd name="T28" fmla="*/ 22 w 37"/>
                <a:gd name="T29" fmla="*/ 4 h 29"/>
                <a:gd name="T30" fmla="*/ 18 w 37"/>
                <a:gd name="T31" fmla="*/ 1 h 29"/>
                <a:gd name="T32" fmla="*/ 13 w 37"/>
                <a:gd name="T33" fmla="*/ 2 h 29"/>
                <a:gd name="T34" fmla="*/ 8 w 37"/>
                <a:gd name="T35" fmla="*/ 2 h 29"/>
                <a:gd name="T36" fmla="*/ 4 w 37"/>
                <a:gd name="T37" fmla="*/ 5 h 29"/>
                <a:gd name="T38" fmla="*/ 4 w 37"/>
                <a:gd name="T39" fmla="*/ 5 h 29"/>
                <a:gd name="T40" fmla="*/ 2 w 37"/>
                <a:gd name="T41" fmla="*/ 10 h 29"/>
                <a:gd name="T42" fmla="*/ 5 w 37"/>
                <a:gd name="T43" fmla="*/ 19 h 29"/>
                <a:gd name="T44" fmla="*/ 5 w 37"/>
                <a:gd name="T45" fmla="*/ 20 h 29"/>
                <a:gd name="T46" fmla="*/ 13 w 37"/>
                <a:gd name="T47" fmla="*/ 18 h 29"/>
                <a:gd name="T48" fmla="*/ 19 w 37"/>
                <a:gd name="T49" fmla="*/ 21 h 29"/>
                <a:gd name="T50" fmla="*/ 22 w 37"/>
                <a:gd name="T51" fmla="*/ 21 h 29"/>
                <a:gd name="T52" fmla="*/ 18 w 37"/>
                <a:gd name="T53" fmla="*/ 22 h 29"/>
                <a:gd name="T54" fmla="*/ 13 w 37"/>
                <a:gd name="T55" fmla="*/ 21 h 29"/>
                <a:gd name="T56" fmla="*/ 6 w 37"/>
                <a:gd name="T57" fmla="*/ 23 h 29"/>
                <a:gd name="T58" fmla="*/ 4 w 37"/>
                <a:gd name="T59" fmla="*/ 23 h 29"/>
                <a:gd name="T60" fmla="*/ 5 w 37"/>
                <a:gd name="T61" fmla="*/ 26 h 29"/>
                <a:gd name="T62" fmla="*/ 5 w 37"/>
                <a:gd name="T63" fmla="*/ 27 h 29"/>
                <a:gd name="T64" fmla="*/ 9 w 37"/>
                <a:gd name="T65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" h="29">
                  <a:moveTo>
                    <a:pt x="9" y="28"/>
                  </a:moveTo>
                  <a:cubicBezTo>
                    <a:pt x="10" y="28"/>
                    <a:pt x="12" y="27"/>
                    <a:pt x="12" y="27"/>
                  </a:cubicBezTo>
                  <a:cubicBezTo>
                    <a:pt x="12" y="27"/>
                    <a:pt x="20" y="26"/>
                    <a:pt x="21" y="26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7" y="27"/>
                    <a:pt x="27" y="27"/>
                  </a:cubicBezTo>
                  <a:cubicBezTo>
                    <a:pt x="28" y="28"/>
                    <a:pt x="33" y="29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4"/>
                    <a:pt x="37" y="24"/>
                  </a:cubicBezTo>
                  <a:cubicBezTo>
                    <a:pt x="37" y="23"/>
                    <a:pt x="35" y="21"/>
                    <a:pt x="34" y="20"/>
                  </a:cubicBezTo>
                  <a:cubicBezTo>
                    <a:pt x="33" y="19"/>
                    <a:pt x="33" y="16"/>
                    <a:pt x="33" y="16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1" y="11"/>
                    <a:pt x="28" y="10"/>
                  </a:cubicBezTo>
                  <a:cubicBezTo>
                    <a:pt x="25" y="9"/>
                    <a:pt x="24" y="4"/>
                    <a:pt x="24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0" y="2"/>
                    <a:pt x="18" y="1"/>
                  </a:cubicBezTo>
                  <a:cubicBezTo>
                    <a:pt x="16" y="0"/>
                    <a:pt x="13" y="2"/>
                    <a:pt x="13" y="2"/>
                  </a:cubicBezTo>
                  <a:cubicBezTo>
                    <a:pt x="13" y="2"/>
                    <a:pt x="10" y="2"/>
                    <a:pt x="8" y="2"/>
                  </a:cubicBezTo>
                  <a:cubicBezTo>
                    <a:pt x="5" y="1"/>
                    <a:pt x="6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8"/>
                    <a:pt x="2" y="10"/>
                  </a:cubicBezTo>
                  <a:cubicBezTo>
                    <a:pt x="0" y="13"/>
                    <a:pt x="3" y="17"/>
                    <a:pt x="5" y="19"/>
                  </a:cubicBezTo>
                  <a:cubicBezTo>
                    <a:pt x="5" y="19"/>
                    <a:pt x="5" y="19"/>
                    <a:pt x="5" y="20"/>
                  </a:cubicBezTo>
                  <a:cubicBezTo>
                    <a:pt x="8" y="20"/>
                    <a:pt x="10" y="20"/>
                    <a:pt x="13" y="18"/>
                  </a:cubicBezTo>
                  <a:cubicBezTo>
                    <a:pt x="16" y="17"/>
                    <a:pt x="16" y="21"/>
                    <a:pt x="19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0" y="23"/>
                    <a:pt x="18" y="22"/>
                  </a:cubicBezTo>
                  <a:cubicBezTo>
                    <a:pt x="16" y="22"/>
                    <a:pt x="14" y="20"/>
                    <a:pt x="13" y="21"/>
                  </a:cubicBezTo>
                  <a:cubicBezTo>
                    <a:pt x="12" y="22"/>
                    <a:pt x="8" y="23"/>
                    <a:pt x="6" y="23"/>
                  </a:cubicBezTo>
                  <a:cubicBezTo>
                    <a:pt x="6" y="23"/>
                    <a:pt x="5" y="23"/>
                    <a:pt x="4" y="23"/>
                  </a:cubicBezTo>
                  <a:cubicBezTo>
                    <a:pt x="4" y="24"/>
                    <a:pt x="4" y="25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9" y="26"/>
                    <a:pt x="8" y="28"/>
                    <a:pt x="9" y="2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5448167" y="3736080"/>
              <a:ext cx="67568" cy="37520"/>
            </a:xfrm>
            <a:custGeom>
              <a:avLst/>
              <a:gdLst>
                <a:gd name="T0" fmla="*/ 10 w 18"/>
                <a:gd name="T1" fmla="*/ 10 h 10"/>
                <a:gd name="T2" fmla="*/ 15 w 18"/>
                <a:gd name="T3" fmla="*/ 6 h 10"/>
                <a:gd name="T4" fmla="*/ 17 w 18"/>
                <a:gd name="T5" fmla="*/ 6 h 10"/>
                <a:gd name="T6" fmla="*/ 16 w 18"/>
                <a:gd name="T7" fmla="*/ 3 h 10"/>
                <a:gd name="T8" fmla="*/ 18 w 18"/>
                <a:gd name="T9" fmla="*/ 0 h 10"/>
                <a:gd name="T10" fmla="*/ 16 w 18"/>
                <a:gd name="T11" fmla="*/ 0 h 10"/>
                <a:gd name="T12" fmla="*/ 7 w 18"/>
                <a:gd name="T13" fmla="*/ 1 h 10"/>
                <a:gd name="T14" fmla="*/ 4 w 18"/>
                <a:gd name="T15" fmla="*/ 2 h 10"/>
                <a:gd name="T16" fmla="*/ 0 w 18"/>
                <a:gd name="T17" fmla="*/ 1 h 10"/>
                <a:gd name="T18" fmla="*/ 5 w 18"/>
                <a:gd name="T19" fmla="*/ 5 h 10"/>
                <a:gd name="T20" fmla="*/ 8 w 18"/>
                <a:gd name="T21" fmla="*/ 10 h 10"/>
                <a:gd name="T22" fmla="*/ 9 w 18"/>
                <a:gd name="T23" fmla="*/ 10 h 10"/>
                <a:gd name="T24" fmla="*/ 10 w 18"/>
                <a:gd name="T2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0">
                  <a:moveTo>
                    <a:pt x="10" y="10"/>
                  </a:moveTo>
                  <a:cubicBezTo>
                    <a:pt x="11" y="9"/>
                    <a:pt x="14" y="6"/>
                    <a:pt x="15" y="6"/>
                  </a:cubicBezTo>
                  <a:cubicBezTo>
                    <a:pt x="16" y="7"/>
                    <a:pt x="17" y="6"/>
                    <a:pt x="17" y="6"/>
                  </a:cubicBezTo>
                  <a:cubicBezTo>
                    <a:pt x="17" y="5"/>
                    <a:pt x="15" y="3"/>
                    <a:pt x="16" y="3"/>
                  </a:cubicBezTo>
                  <a:cubicBezTo>
                    <a:pt x="17" y="2"/>
                    <a:pt x="18" y="1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5" y="0"/>
                    <a:pt x="7" y="1"/>
                    <a:pt x="7" y="1"/>
                  </a:cubicBezTo>
                  <a:cubicBezTo>
                    <a:pt x="7" y="1"/>
                    <a:pt x="5" y="2"/>
                    <a:pt x="4" y="2"/>
                  </a:cubicBezTo>
                  <a:cubicBezTo>
                    <a:pt x="3" y="2"/>
                    <a:pt x="4" y="0"/>
                    <a:pt x="0" y="1"/>
                  </a:cubicBezTo>
                  <a:cubicBezTo>
                    <a:pt x="2" y="3"/>
                    <a:pt x="2" y="4"/>
                    <a:pt x="5" y="5"/>
                  </a:cubicBezTo>
                  <a:cubicBezTo>
                    <a:pt x="9" y="6"/>
                    <a:pt x="5" y="8"/>
                    <a:pt x="8" y="10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9" y="10"/>
                    <a:pt x="9" y="10"/>
                    <a:pt x="10" y="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6171788" y="3769651"/>
              <a:ext cx="289885" cy="201428"/>
            </a:xfrm>
            <a:custGeom>
              <a:avLst/>
              <a:gdLst>
                <a:gd name="T0" fmla="*/ 71 w 77"/>
                <a:gd name="T1" fmla="*/ 31 h 54"/>
                <a:gd name="T2" fmla="*/ 69 w 77"/>
                <a:gd name="T3" fmla="*/ 27 h 54"/>
                <a:gd name="T4" fmla="*/ 65 w 77"/>
                <a:gd name="T5" fmla="*/ 23 h 54"/>
                <a:gd name="T6" fmla="*/ 62 w 77"/>
                <a:gd name="T7" fmla="*/ 19 h 54"/>
                <a:gd name="T8" fmla="*/ 57 w 77"/>
                <a:gd name="T9" fmla="*/ 17 h 54"/>
                <a:gd name="T10" fmla="*/ 57 w 77"/>
                <a:gd name="T11" fmla="*/ 15 h 54"/>
                <a:gd name="T12" fmla="*/ 54 w 77"/>
                <a:gd name="T13" fmla="*/ 15 h 54"/>
                <a:gd name="T14" fmla="*/ 55 w 77"/>
                <a:gd name="T15" fmla="*/ 12 h 54"/>
                <a:gd name="T16" fmla="*/ 54 w 77"/>
                <a:gd name="T17" fmla="*/ 7 h 54"/>
                <a:gd name="T18" fmla="*/ 50 w 77"/>
                <a:gd name="T19" fmla="*/ 1 h 54"/>
                <a:gd name="T20" fmla="*/ 49 w 77"/>
                <a:gd name="T21" fmla="*/ 1 h 54"/>
                <a:gd name="T22" fmla="*/ 44 w 77"/>
                <a:gd name="T23" fmla="*/ 3 h 54"/>
                <a:gd name="T24" fmla="*/ 42 w 77"/>
                <a:gd name="T25" fmla="*/ 6 h 54"/>
                <a:gd name="T26" fmla="*/ 36 w 77"/>
                <a:gd name="T27" fmla="*/ 12 h 54"/>
                <a:gd name="T28" fmla="*/ 27 w 77"/>
                <a:gd name="T29" fmla="*/ 14 h 54"/>
                <a:gd name="T30" fmla="*/ 27 w 77"/>
                <a:gd name="T31" fmla="*/ 17 h 54"/>
                <a:gd name="T32" fmla="*/ 21 w 77"/>
                <a:gd name="T33" fmla="*/ 20 h 54"/>
                <a:gd name="T34" fmla="*/ 15 w 77"/>
                <a:gd name="T35" fmla="*/ 22 h 54"/>
                <a:gd name="T36" fmla="*/ 11 w 77"/>
                <a:gd name="T37" fmla="*/ 22 h 54"/>
                <a:gd name="T38" fmla="*/ 7 w 77"/>
                <a:gd name="T39" fmla="*/ 24 h 54"/>
                <a:gd name="T40" fmla="*/ 7 w 77"/>
                <a:gd name="T41" fmla="*/ 23 h 54"/>
                <a:gd name="T42" fmla="*/ 3 w 77"/>
                <a:gd name="T43" fmla="*/ 27 h 54"/>
                <a:gd name="T44" fmla="*/ 0 w 77"/>
                <a:gd name="T45" fmla="*/ 33 h 54"/>
                <a:gd name="T46" fmla="*/ 1 w 77"/>
                <a:gd name="T47" fmla="*/ 38 h 54"/>
                <a:gd name="T48" fmla="*/ 3 w 77"/>
                <a:gd name="T49" fmla="*/ 43 h 54"/>
                <a:gd name="T50" fmla="*/ 4 w 77"/>
                <a:gd name="T51" fmla="*/ 47 h 54"/>
                <a:gd name="T52" fmla="*/ 5 w 77"/>
                <a:gd name="T53" fmla="*/ 49 h 54"/>
                <a:gd name="T54" fmla="*/ 9 w 77"/>
                <a:gd name="T55" fmla="*/ 53 h 54"/>
                <a:gd name="T56" fmla="*/ 10 w 77"/>
                <a:gd name="T57" fmla="*/ 54 h 54"/>
                <a:gd name="T58" fmla="*/ 11 w 77"/>
                <a:gd name="T59" fmla="*/ 53 h 54"/>
                <a:gd name="T60" fmla="*/ 12 w 77"/>
                <a:gd name="T61" fmla="*/ 49 h 54"/>
                <a:gd name="T62" fmla="*/ 15 w 77"/>
                <a:gd name="T63" fmla="*/ 48 h 54"/>
                <a:gd name="T64" fmla="*/ 18 w 77"/>
                <a:gd name="T65" fmla="*/ 47 h 54"/>
                <a:gd name="T66" fmla="*/ 23 w 77"/>
                <a:gd name="T67" fmla="*/ 48 h 54"/>
                <a:gd name="T68" fmla="*/ 23 w 77"/>
                <a:gd name="T69" fmla="*/ 44 h 54"/>
                <a:gd name="T70" fmla="*/ 30 w 77"/>
                <a:gd name="T71" fmla="*/ 39 h 54"/>
                <a:gd name="T72" fmla="*/ 35 w 77"/>
                <a:gd name="T73" fmla="*/ 42 h 54"/>
                <a:gd name="T74" fmla="*/ 47 w 77"/>
                <a:gd name="T75" fmla="*/ 45 h 54"/>
                <a:gd name="T76" fmla="*/ 49 w 77"/>
                <a:gd name="T77" fmla="*/ 40 h 54"/>
                <a:gd name="T78" fmla="*/ 54 w 77"/>
                <a:gd name="T79" fmla="*/ 40 h 54"/>
                <a:gd name="T80" fmla="*/ 60 w 77"/>
                <a:gd name="T81" fmla="*/ 39 h 54"/>
                <a:gd name="T82" fmla="*/ 65 w 77"/>
                <a:gd name="T83" fmla="*/ 38 h 54"/>
                <a:gd name="T84" fmla="*/ 72 w 77"/>
                <a:gd name="T85" fmla="*/ 39 h 54"/>
                <a:gd name="T86" fmla="*/ 77 w 77"/>
                <a:gd name="T87" fmla="*/ 38 h 54"/>
                <a:gd name="T88" fmla="*/ 75 w 77"/>
                <a:gd name="T89" fmla="*/ 34 h 54"/>
                <a:gd name="T90" fmla="*/ 71 w 77"/>
                <a:gd name="T91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54">
                  <a:moveTo>
                    <a:pt x="71" y="31"/>
                  </a:moveTo>
                  <a:cubicBezTo>
                    <a:pt x="71" y="30"/>
                    <a:pt x="71" y="29"/>
                    <a:pt x="69" y="27"/>
                  </a:cubicBezTo>
                  <a:cubicBezTo>
                    <a:pt x="67" y="25"/>
                    <a:pt x="65" y="24"/>
                    <a:pt x="65" y="23"/>
                  </a:cubicBezTo>
                  <a:cubicBezTo>
                    <a:pt x="65" y="22"/>
                    <a:pt x="64" y="22"/>
                    <a:pt x="62" y="19"/>
                  </a:cubicBezTo>
                  <a:cubicBezTo>
                    <a:pt x="60" y="17"/>
                    <a:pt x="57" y="17"/>
                    <a:pt x="57" y="17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2" y="14"/>
                    <a:pt x="55" y="12"/>
                  </a:cubicBezTo>
                  <a:cubicBezTo>
                    <a:pt x="57" y="11"/>
                    <a:pt x="55" y="8"/>
                    <a:pt x="54" y="7"/>
                  </a:cubicBezTo>
                  <a:cubicBezTo>
                    <a:pt x="54" y="6"/>
                    <a:pt x="51" y="2"/>
                    <a:pt x="50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7" y="0"/>
                    <a:pt x="45" y="2"/>
                    <a:pt x="44" y="3"/>
                  </a:cubicBezTo>
                  <a:cubicBezTo>
                    <a:pt x="42" y="4"/>
                    <a:pt x="43" y="5"/>
                    <a:pt x="42" y="6"/>
                  </a:cubicBezTo>
                  <a:cubicBezTo>
                    <a:pt x="41" y="7"/>
                    <a:pt x="38" y="9"/>
                    <a:pt x="36" y="12"/>
                  </a:cubicBezTo>
                  <a:cubicBezTo>
                    <a:pt x="34" y="15"/>
                    <a:pt x="29" y="13"/>
                    <a:pt x="27" y="14"/>
                  </a:cubicBezTo>
                  <a:cubicBezTo>
                    <a:pt x="26" y="15"/>
                    <a:pt x="28" y="16"/>
                    <a:pt x="27" y="17"/>
                  </a:cubicBezTo>
                  <a:cubicBezTo>
                    <a:pt x="26" y="18"/>
                    <a:pt x="23" y="20"/>
                    <a:pt x="21" y="20"/>
                  </a:cubicBezTo>
                  <a:cubicBezTo>
                    <a:pt x="20" y="21"/>
                    <a:pt x="16" y="21"/>
                    <a:pt x="15" y="22"/>
                  </a:cubicBezTo>
                  <a:cubicBezTo>
                    <a:pt x="13" y="24"/>
                    <a:pt x="12" y="20"/>
                    <a:pt x="11" y="22"/>
                  </a:cubicBezTo>
                  <a:cubicBezTo>
                    <a:pt x="9" y="24"/>
                    <a:pt x="8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5" y="24"/>
                    <a:pt x="4" y="25"/>
                    <a:pt x="3" y="27"/>
                  </a:cubicBezTo>
                  <a:cubicBezTo>
                    <a:pt x="3" y="30"/>
                    <a:pt x="0" y="32"/>
                    <a:pt x="0" y="33"/>
                  </a:cubicBezTo>
                  <a:cubicBezTo>
                    <a:pt x="0" y="34"/>
                    <a:pt x="1" y="36"/>
                    <a:pt x="1" y="38"/>
                  </a:cubicBezTo>
                  <a:cubicBezTo>
                    <a:pt x="1" y="40"/>
                    <a:pt x="2" y="42"/>
                    <a:pt x="3" y="43"/>
                  </a:cubicBezTo>
                  <a:cubicBezTo>
                    <a:pt x="4" y="45"/>
                    <a:pt x="4" y="47"/>
                    <a:pt x="4" y="47"/>
                  </a:cubicBezTo>
                  <a:cubicBezTo>
                    <a:pt x="4" y="47"/>
                    <a:pt x="4" y="48"/>
                    <a:pt x="5" y="49"/>
                  </a:cubicBezTo>
                  <a:cubicBezTo>
                    <a:pt x="6" y="50"/>
                    <a:pt x="9" y="52"/>
                    <a:pt x="9" y="53"/>
                  </a:cubicBezTo>
                  <a:cubicBezTo>
                    <a:pt x="9" y="53"/>
                    <a:pt x="10" y="54"/>
                    <a:pt x="10" y="54"/>
                  </a:cubicBezTo>
                  <a:cubicBezTo>
                    <a:pt x="11" y="54"/>
                    <a:pt x="11" y="54"/>
                    <a:pt x="11" y="53"/>
                  </a:cubicBezTo>
                  <a:cubicBezTo>
                    <a:pt x="12" y="52"/>
                    <a:pt x="12" y="49"/>
                    <a:pt x="12" y="49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7" y="39"/>
                    <a:pt x="30" y="39"/>
                  </a:cubicBezTo>
                  <a:cubicBezTo>
                    <a:pt x="33" y="39"/>
                    <a:pt x="35" y="42"/>
                    <a:pt x="35" y="42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5"/>
                    <a:pt x="48" y="41"/>
                    <a:pt x="49" y="40"/>
                  </a:cubicBezTo>
                  <a:cubicBezTo>
                    <a:pt x="50" y="40"/>
                    <a:pt x="52" y="41"/>
                    <a:pt x="54" y="40"/>
                  </a:cubicBezTo>
                  <a:cubicBezTo>
                    <a:pt x="55" y="40"/>
                    <a:pt x="58" y="39"/>
                    <a:pt x="60" y="39"/>
                  </a:cubicBezTo>
                  <a:cubicBezTo>
                    <a:pt x="63" y="39"/>
                    <a:pt x="64" y="40"/>
                    <a:pt x="65" y="38"/>
                  </a:cubicBezTo>
                  <a:cubicBezTo>
                    <a:pt x="67" y="35"/>
                    <a:pt x="72" y="39"/>
                    <a:pt x="72" y="39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5" y="34"/>
                    <a:pt x="71" y="32"/>
                    <a:pt x="71" y="3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5899341" y="3702508"/>
              <a:ext cx="281165" cy="233025"/>
            </a:xfrm>
            <a:custGeom>
              <a:avLst/>
              <a:gdLst>
                <a:gd name="T0" fmla="*/ 46 w 75"/>
                <a:gd name="T1" fmla="*/ 45 h 62"/>
                <a:gd name="T2" fmla="*/ 50 w 75"/>
                <a:gd name="T3" fmla="*/ 45 h 62"/>
                <a:gd name="T4" fmla="*/ 54 w 75"/>
                <a:gd name="T5" fmla="*/ 48 h 62"/>
                <a:gd name="T6" fmla="*/ 57 w 75"/>
                <a:gd name="T7" fmla="*/ 45 h 62"/>
                <a:gd name="T8" fmla="*/ 61 w 75"/>
                <a:gd name="T9" fmla="*/ 36 h 62"/>
                <a:gd name="T10" fmla="*/ 64 w 75"/>
                <a:gd name="T11" fmla="*/ 32 h 62"/>
                <a:gd name="T12" fmla="*/ 65 w 75"/>
                <a:gd name="T13" fmla="*/ 29 h 62"/>
                <a:gd name="T14" fmla="*/ 67 w 75"/>
                <a:gd name="T15" fmla="*/ 25 h 62"/>
                <a:gd name="T16" fmla="*/ 70 w 75"/>
                <a:gd name="T17" fmla="*/ 18 h 62"/>
                <a:gd name="T18" fmla="*/ 74 w 75"/>
                <a:gd name="T19" fmla="*/ 16 h 62"/>
                <a:gd name="T20" fmla="*/ 74 w 75"/>
                <a:gd name="T21" fmla="*/ 12 h 62"/>
                <a:gd name="T22" fmla="*/ 71 w 75"/>
                <a:gd name="T23" fmla="*/ 9 h 62"/>
                <a:gd name="T24" fmla="*/ 71 w 75"/>
                <a:gd name="T25" fmla="*/ 6 h 62"/>
                <a:gd name="T26" fmla="*/ 69 w 75"/>
                <a:gd name="T27" fmla="*/ 3 h 62"/>
                <a:gd name="T28" fmla="*/ 67 w 75"/>
                <a:gd name="T29" fmla="*/ 2 h 62"/>
                <a:gd name="T30" fmla="*/ 62 w 75"/>
                <a:gd name="T31" fmla="*/ 6 h 62"/>
                <a:gd name="T32" fmla="*/ 57 w 75"/>
                <a:gd name="T33" fmla="*/ 5 h 62"/>
                <a:gd name="T34" fmla="*/ 49 w 75"/>
                <a:gd name="T35" fmla="*/ 5 h 62"/>
                <a:gd name="T36" fmla="*/ 45 w 75"/>
                <a:gd name="T37" fmla="*/ 8 h 62"/>
                <a:gd name="T38" fmla="*/ 39 w 75"/>
                <a:gd name="T39" fmla="*/ 8 h 62"/>
                <a:gd name="T40" fmla="*/ 34 w 75"/>
                <a:gd name="T41" fmla="*/ 5 h 62"/>
                <a:gd name="T42" fmla="*/ 29 w 75"/>
                <a:gd name="T43" fmla="*/ 6 h 62"/>
                <a:gd name="T44" fmla="*/ 25 w 75"/>
                <a:gd name="T45" fmla="*/ 3 h 62"/>
                <a:gd name="T46" fmla="*/ 20 w 75"/>
                <a:gd name="T47" fmla="*/ 2 h 62"/>
                <a:gd name="T48" fmla="*/ 16 w 75"/>
                <a:gd name="T49" fmla="*/ 3 h 62"/>
                <a:gd name="T50" fmla="*/ 11 w 75"/>
                <a:gd name="T51" fmla="*/ 3 h 62"/>
                <a:gd name="T52" fmla="*/ 9 w 75"/>
                <a:gd name="T53" fmla="*/ 8 h 62"/>
                <a:gd name="T54" fmla="*/ 7 w 75"/>
                <a:gd name="T55" fmla="*/ 12 h 62"/>
                <a:gd name="T56" fmla="*/ 6 w 75"/>
                <a:gd name="T57" fmla="*/ 14 h 62"/>
                <a:gd name="T58" fmla="*/ 7 w 75"/>
                <a:gd name="T59" fmla="*/ 18 h 62"/>
                <a:gd name="T60" fmla="*/ 6 w 75"/>
                <a:gd name="T61" fmla="*/ 27 h 62"/>
                <a:gd name="T62" fmla="*/ 4 w 75"/>
                <a:gd name="T63" fmla="*/ 30 h 62"/>
                <a:gd name="T64" fmla="*/ 1 w 75"/>
                <a:gd name="T65" fmla="*/ 35 h 62"/>
                <a:gd name="T66" fmla="*/ 1 w 75"/>
                <a:gd name="T67" fmla="*/ 42 h 62"/>
                <a:gd name="T68" fmla="*/ 3 w 75"/>
                <a:gd name="T69" fmla="*/ 47 h 62"/>
                <a:gd name="T70" fmla="*/ 3 w 75"/>
                <a:gd name="T71" fmla="*/ 47 h 62"/>
                <a:gd name="T72" fmla="*/ 12 w 75"/>
                <a:gd name="T73" fmla="*/ 50 h 62"/>
                <a:gd name="T74" fmla="*/ 18 w 75"/>
                <a:gd name="T75" fmla="*/ 56 h 62"/>
                <a:gd name="T76" fmla="*/ 22 w 75"/>
                <a:gd name="T77" fmla="*/ 61 h 62"/>
                <a:gd name="T78" fmla="*/ 28 w 75"/>
                <a:gd name="T79" fmla="*/ 60 h 62"/>
                <a:gd name="T80" fmla="*/ 36 w 75"/>
                <a:gd name="T81" fmla="*/ 59 h 62"/>
                <a:gd name="T82" fmla="*/ 37 w 75"/>
                <a:gd name="T83" fmla="*/ 59 h 62"/>
                <a:gd name="T84" fmla="*/ 39 w 75"/>
                <a:gd name="T85" fmla="*/ 52 h 62"/>
                <a:gd name="T86" fmla="*/ 46 w 75"/>
                <a:gd name="T8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62">
                  <a:moveTo>
                    <a:pt x="46" y="45"/>
                  </a:moveTo>
                  <a:cubicBezTo>
                    <a:pt x="47" y="45"/>
                    <a:pt x="49" y="46"/>
                    <a:pt x="50" y="45"/>
                  </a:cubicBezTo>
                  <a:cubicBezTo>
                    <a:pt x="51" y="44"/>
                    <a:pt x="54" y="46"/>
                    <a:pt x="54" y="48"/>
                  </a:cubicBezTo>
                  <a:cubicBezTo>
                    <a:pt x="55" y="50"/>
                    <a:pt x="56" y="47"/>
                    <a:pt x="57" y="45"/>
                  </a:cubicBezTo>
                  <a:cubicBezTo>
                    <a:pt x="58" y="43"/>
                    <a:pt x="61" y="37"/>
                    <a:pt x="61" y="36"/>
                  </a:cubicBezTo>
                  <a:cubicBezTo>
                    <a:pt x="61" y="34"/>
                    <a:pt x="64" y="33"/>
                    <a:pt x="64" y="32"/>
                  </a:cubicBezTo>
                  <a:cubicBezTo>
                    <a:pt x="64" y="31"/>
                    <a:pt x="64" y="29"/>
                    <a:pt x="65" y="29"/>
                  </a:cubicBezTo>
                  <a:cubicBezTo>
                    <a:pt x="66" y="28"/>
                    <a:pt x="67" y="25"/>
                    <a:pt x="67" y="25"/>
                  </a:cubicBezTo>
                  <a:cubicBezTo>
                    <a:pt x="66" y="24"/>
                    <a:pt x="70" y="18"/>
                    <a:pt x="70" y="18"/>
                  </a:cubicBezTo>
                  <a:cubicBezTo>
                    <a:pt x="71" y="17"/>
                    <a:pt x="74" y="17"/>
                    <a:pt x="74" y="16"/>
                  </a:cubicBezTo>
                  <a:cubicBezTo>
                    <a:pt x="74" y="14"/>
                    <a:pt x="75" y="12"/>
                    <a:pt x="74" y="12"/>
                  </a:cubicBezTo>
                  <a:cubicBezTo>
                    <a:pt x="73" y="11"/>
                    <a:pt x="71" y="10"/>
                    <a:pt x="71" y="9"/>
                  </a:cubicBezTo>
                  <a:cubicBezTo>
                    <a:pt x="71" y="9"/>
                    <a:pt x="71" y="7"/>
                    <a:pt x="71" y="6"/>
                  </a:cubicBezTo>
                  <a:cubicBezTo>
                    <a:pt x="70" y="6"/>
                    <a:pt x="70" y="4"/>
                    <a:pt x="69" y="3"/>
                  </a:cubicBezTo>
                  <a:cubicBezTo>
                    <a:pt x="68" y="2"/>
                    <a:pt x="68" y="2"/>
                    <a:pt x="67" y="2"/>
                  </a:cubicBezTo>
                  <a:cubicBezTo>
                    <a:pt x="66" y="2"/>
                    <a:pt x="64" y="6"/>
                    <a:pt x="62" y="6"/>
                  </a:cubicBezTo>
                  <a:cubicBezTo>
                    <a:pt x="61" y="7"/>
                    <a:pt x="58" y="5"/>
                    <a:pt x="57" y="5"/>
                  </a:cubicBezTo>
                  <a:cubicBezTo>
                    <a:pt x="56" y="4"/>
                    <a:pt x="51" y="5"/>
                    <a:pt x="49" y="5"/>
                  </a:cubicBezTo>
                  <a:cubicBezTo>
                    <a:pt x="48" y="4"/>
                    <a:pt x="46" y="7"/>
                    <a:pt x="45" y="8"/>
                  </a:cubicBezTo>
                  <a:cubicBezTo>
                    <a:pt x="43" y="8"/>
                    <a:pt x="40" y="8"/>
                    <a:pt x="39" y="8"/>
                  </a:cubicBezTo>
                  <a:cubicBezTo>
                    <a:pt x="37" y="7"/>
                    <a:pt x="35" y="5"/>
                    <a:pt x="34" y="5"/>
                  </a:cubicBezTo>
                  <a:cubicBezTo>
                    <a:pt x="33" y="5"/>
                    <a:pt x="30" y="5"/>
                    <a:pt x="29" y="6"/>
                  </a:cubicBezTo>
                  <a:cubicBezTo>
                    <a:pt x="27" y="8"/>
                    <a:pt x="26" y="4"/>
                    <a:pt x="25" y="3"/>
                  </a:cubicBezTo>
                  <a:cubicBezTo>
                    <a:pt x="24" y="2"/>
                    <a:pt x="22" y="3"/>
                    <a:pt x="20" y="2"/>
                  </a:cubicBezTo>
                  <a:cubicBezTo>
                    <a:pt x="19" y="0"/>
                    <a:pt x="18" y="3"/>
                    <a:pt x="16" y="3"/>
                  </a:cubicBezTo>
                  <a:cubicBezTo>
                    <a:pt x="15" y="3"/>
                    <a:pt x="12" y="2"/>
                    <a:pt x="11" y="3"/>
                  </a:cubicBezTo>
                  <a:cubicBezTo>
                    <a:pt x="10" y="4"/>
                    <a:pt x="10" y="7"/>
                    <a:pt x="9" y="8"/>
                  </a:cubicBezTo>
                  <a:cubicBezTo>
                    <a:pt x="9" y="9"/>
                    <a:pt x="7" y="11"/>
                    <a:pt x="7" y="12"/>
                  </a:cubicBezTo>
                  <a:cubicBezTo>
                    <a:pt x="7" y="13"/>
                    <a:pt x="6" y="13"/>
                    <a:pt x="6" y="14"/>
                  </a:cubicBezTo>
                  <a:cubicBezTo>
                    <a:pt x="6" y="15"/>
                    <a:pt x="7" y="17"/>
                    <a:pt x="7" y="18"/>
                  </a:cubicBezTo>
                  <a:cubicBezTo>
                    <a:pt x="7" y="19"/>
                    <a:pt x="7" y="25"/>
                    <a:pt x="6" y="27"/>
                  </a:cubicBezTo>
                  <a:cubicBezTo>
                    <a:pt x="5" y="28"/>
                    <a:pt x="4" y="30"/>
                    <a:pt x="4" y="30"/>
                  </a:cubicBezTo>
                  <a:cubicBezTo>
                    <a:pt x="4" y="30"/>
                    <a:pt x="1" y="32"/>
                    <a:pt x="1" y="35"/>
                  </a:cubicBezTo>
                  <a:cubicBezTo>
                    <a:pt x="0" y="38"/>
                    <a:pt x="1" y="40"/>
                    <a:pt x="1" y="42"/>
                  </a:cubicBezTo>
                  <a:cubicBezTo>
                    <a:pt x="1" y="44"/>
                    <a:pt x="2" y="45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9"/>
                    <a:pt x="9" y="49"/>
                    <a:pt x="12" y="50"/>
                  </a:cubicBezTo>
                  <a:cubicBezTo>
                    <a:pt x="15" y="50"/>
                    <a:pt x="18" y="54"/>
                    <a:pt x="18" y="56"/>
                  </a:cubicBezTo>
                  <a:cubicBezTo>
                    <a:pt x="18" y="57"/>
                    <a:pt x="20" y="60"/>
                    <a:pt x="22" y="61"/>
                  </a:cubicBezTo>
                  <a:cubicBezTo>
                    <a:pt x="23" y="62"/>
                    <a:pt x="26" y="60"/>
                    <a:pt x="28" y="60"/>
                  </a:cubicBezTo>
                  <a:cubicBezTo>
                    <a:pt x="29" y="60"/>
                    <a:pt x="35" y="60"/>
                    <a:pt x="36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9" y="55"/>
                    <a:pt x="39" y="52"/>
                    <a:pt x="39" y="52"/>
                  </a:cubicBezTo>
                  <a:cubicBezTo>
                    <a:pt x="39" y="52"/>
                    <a:pt x="45" y="46"/>
                    <a:pt x="46" y="4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5853569" y="3738054"/>
              <a:ext cx="71927" cy="148110"/>
            </a:xfrm>
            <a:custGeom>
              <a:avLst/>
              <a:gdLst>
                <a:gd name="T0" fmla="*/ 13 w 19"/>
                <a:gd name="T1" fmla="*/ 25 h 39"/>
                <a:gd name="T2" fmla="*/ 16 w 19"/>
                <a:gd name="T3" fmla="*/ 20 h 39"/>
                <a:gd name="T4" fmla="*/ 18 w 19"/>
                <a:gd name="T5" fmla="*/ 17 h 39"/>
                <a:gd name="T6" fmla="*/ 19 w 19"/>
                <a:gd name="T7" fmla="*/ 8 h 39"/>
                <a:gd name="T8" fmla="*/ 18 w 19"/>
                <a:gd name="T9" fmla="*/ 4 h 39"/>
                <a:gd name="T10" fmla="*/ 16 w 19"/>
                <a:gd name="T11" fmla="*/ 3 h 39"/>
                <a:gd name="T12" fmla="*/ 14 w 19"/>
                <a:gd name="T13" fmla="*/ 1 h 39"/>
                <a:gd name="T14" fmla="*/ 12 w 19"/>
                <a:gd name="T15" fmla="*/ 3 h 39"/>
                <a:gd name="T16" fmla="*/ 10 w 19"/>
                <a:gd name="T17" fmla="*/ 6 h 39"/>
                <a:gd name="T18" fmla="*/ 5 w 19"/>
                <a:gd name="T19" fmla="*/ 7 h 39"/>
                <a:gd name="T20" fmla="*/ 1 w 19"/>
                <a:gd name="T21" fmla="*/ 9 h 39"/>
                <a:gd name="T22" fmla="*/ 0 w 19"/>
                <a:gd name="T23" fmla="*/ 9 h 39"/>
                <a:gd name="T24" fmla="*/ 4 w 19"/>
                <a:gd name="T25" fmla="*/ 15 h 39"/>
                <a:gd name="T26" fmla="*/ 5 w 19"/>
                <a:gd name="T27" fmla="*/ 20 h 39"/>
                <a:gd name="T28" fmla="*/ 6 w 19"/>
                <a:gd name="T29" fmla="*/ 27 h 39"/>
                <a:gd name="T30" fmla="*/ 7 w 19"/>
                <a:gd name="T31" fmla="*/ 39 h 39"/>
                <a:gd name="T32" fmla="*/ 11 w 19"/>
                <a:gd name="T33" fmla="*/ 38 h 39"/>
                <a:gd name="T34" fmla="*/ 15 w 19"/>
                <a:gd name="T35" fmla="*/ 37 h 39"/>
                <a:gd name="T36" fmla="*/ 13 w 19"/>
                <a:gd name="T37" fmla="*/ 32 h 39"/>
                <a:gd name="T38" fmla="*/ 13 w 19"/>
                <a:gd name="T39" fmla="*/ 2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39">
                  <a:moveTo>
                    <a:pt x="13" y="25"/>
                  </a:moveTo>
                  <a:cubicBezTo>
                    <a:pt x="13" y="22"/>
                    <a:pt x="16" y="20"/>
                    <a:pt x="16" y="20"/>
                  </a:cubicBezTo>
                  <a:cubicBezTo>
                    <a:pt x="16" y="20"/>
                    <a:pt x="17" y="18"/>
                    <a:pt x="18" y="17"/>
                  </a:cubicBezTo>
                  <a:cubicBezTo>
                    <a:pt x="19" y="15"/>
                    <a:pt x="19" y="9"/>
                    <a:pt x="19" y="8"/>
                  </a:cubicBezTo>
                  <a:cubicBezTo>
                    <a:pt x="19" y="7"/>
                    <a:pt x="18" y="5"/>
                    <a:pt x="18" y="4"/>
                  </a:cubicBezTo>
                  <a:cubicBezTo>
                    <a:pt x="18" y="4"/>
                    <a:pt x="17" y="4"/>
                    <a:pt x="16" y="3"/>
                  </a:cubicBezTo>
                  <a:cubicBezTo>
                    <a:pt x="14" y="3"/>
                    <a:pt x="16" y="1"/>
                    <a:pt x="14" y="1"/>
                  </a:cubicBezTo>
                  <a:cubicBezTo>
                    <a:pt x="12" y="0"/>
                    <a:pt x="11" y="2"/>
                    <a:pt x="12" y="3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7"/>
                    <a:pt x="6" y="7"/>
                    <a:pt x="5" y="7"/>
                  </a:cubicBezTo>
                  <a:cubicBezTo>
                    <a:pt x="4" y="7"/>
                    <a:pt x="3" y="9"/>
                    <a:pt x="1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1" y="14"/>
                    <a:pt x="1" y="14"/>
                    <a:pt x="4" y="15"/>
                  </a:cubicBezTo>
                  <a:cubicBezTo>
                    <a:pt x="6" y="17"/>
                    <a:pt x="4" y="19"/>
                    <a:pt x="5" y="20"/>
                  </a:cubicBezTo>
                  <a:cubicBezTo>
                    <a:pt x="6" y="21"/>
                    <a:pt x="6" y="24"/>
                    <a:pt x="6" y="27"/>
                  </a:cubicBezTo>
                  <a:cubicBezTo>
                    <a:pt x="6" y="29"/>
                    <a:pt x="6" y="35"/>
                    <a:pt x="7" y="39"/>
                  </a:cubicBezTo>
                  <a:cubicBezTo>
                    <a:pt x="8" y="38"/>
                    <a:pt x="10" y="38"/>
                    <a:pt x="11" y="38"/>
                  </a:cubicBezTo>
                  <a:cubicBezTo>
                    <a:pt x="13" y="38"/>
                    <a:pt x="14" y="36"/>
                    <a:pt x="15" y="37"/>
                  </a:cubicBezTo>
                  <a:cubicBezTo>
                    <a:pt x="14" y="35"/>
                    <a:pt x="13" y="34"/>
                    <a:pt x="13" y="32"/>
                  </a:cubicBezTo>
                  <a:cubicBezTo>
                    <a:pt x="13" y="30"/>
                    <a:pt x="12" y="28"/>
                    <a:pt x="13" y="2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5836132" y="3773600"/>
              <a:ext cx="43592" cy="120463"/>
            </a:xfrm>
            <a:custGeom>
              <a:avLst/>
              <a:gdLst>
                <a:gd name="T0" fmla="*/ 10 w 12"/>
                <a:gd name="T1" fmla="*/ 11 h 32"/>
                <a:gd name="T2" fmla="*/ 9 w 12"/>
                <a:gd name="T3" fmla="*/ 6 h 32"/>
                <a:gd name="T4" fmla="*/ 5 w 12"/>
                <a:gd name="T5" fmla="*/ 0 h 32"/>
                <a:gd name="T6" fmla="*/ 1 w 12"/>
                <a:gd name="T7" fmla="*/ 0 h 32"/>
                <a:gd name="T8" fmla="*/ 0 w 12"/>
                <a:gd name="T9" fmla="*/ 0 h 32"/>
                <a:gd name="T10" fmla="*/ 1 w 12"/>
                <a:gd name="T11" fmla="*/ 4 h 32"/>
                <a:gd name="T12" fmla="*/ 3 w 12"/>
                <a:gd name="T13" fmla="*/ 8 h 32"/>
                <a:gd name="T14" fmla="*/ 3 w 12"/>
                <a:gd name="T15" fmla="*/ 16 h 32"/>
                <a:gd name="T16" fmla="*/ 5 w 12"/>
                <a:gd name="T17" fmla="*/ 25 h 32"/>
                <a:gd name="T18" fmla="*/ 7 w 12"/>
                <a:gd name="T19" fmla="*/ 32 h 32"/>
                <a:gd name="T20" fmla="*/ 8 w 12"/>
                <a:gd name="T21" fmla="*/ 31 h 32"/>
                <a:gd name="T22" fmla="*/ 12 w 12"/>
                <a:gd name="T23" fmla="*/ 30 h 32"/>
                <a:gd name="T24" fmla="*/ 11 w 12"/>
                <a:gd name="T25" fmla="*/ 18 h 32"/>
                <a:gd name="T26" fmla="*/ 10 w 12"/>
                <a:gd name="T27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32">
                  <a:moveTo>
                    <a:pt x="10" y="11"/>
                  </a:moveTo>
                  <a:cubicBezTo>
                    <a:pt x="9" y="10"/>
                    <a:pt x="11" y="8"/>
                    <a:pt x="9" y="6"/>
                  </a:cubicBezTo>
                  <a:cubicBezTo>
                    <a:pt x="6" y="5"/>
                    <a:pt x="6" y="5"/>
                    <a:pt x="5" y="0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2" y="4"/>
                    <a:pt x="3" y="5"/>
                    <a:pt x="3" y="8"/>
                  </a:cubicBezTo>
                  <a:cubicBezTo>
                    <a:pt x="3" y="10"/>
                    <a:pt x="2" y="14"/>
                    <a:pt x="3" y="16"/>
                  </a:cubicBezTo>
                  <a:cubicBezTo>
                    <a:pt x="4" y="18"/>
                    <a:pt x="5" y="22"/>
                    <a:pt x="5" y="25"/>
                  </a:cubicBezTo>
                  <a:cubicBezTo>
                    <a:pt x="5" y="27"/>
                    <a:pt x="6" y="30"/>
                    <a:pt x="7" y="32"/>
                  </a:cubicBezTo>
                  <a:cubicBezTo>
                    <a:pt x="7" y="32"/>
                    <a:pt x="8" y="31"/>
                    <a:pt x="8" y="31"/>
                  </a:cubicBezTo>
                  <a:cubicBezTo>
                    <a:pt x="9" y="30"/>
                    <a:pt x="10" y="30"/>
                    <a:pt x="12" y="30"/>
                  </a:cubicBezTo>
                  <a:cubicBezTo>
                    <a:pt x="11" y="26"/>
                    <a:pt x="11" y="20"/>
                    <a:pt x="11" y="18"/>
                  </a:cubicBezTo>
                  <a:cubicBezTo>
                    <a:pt x="11" y="15"/>
                    <a:pt x="11" y="12"/>
                    <a:pt x="10" y="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6036654" y="3724231"/>
              <a:ext cx="174366" cy="270545"/>
            </a:xfrm>
            <a:custGeom>
              <a:avLst/>
              <a:gdLst>
                <a:gd name="T0" fmla="*/ 19 w 46"/>
                <a:gd name="T1" fmla="*/ 68 h 72"/>
                <a:gd name="T2" fmla="*/ 36 w 46"/>
                <a:gd name="T3" fmla="*/ 69 h 72"/>
                <a:gd name="T4" fmla="*/ 45 w 46"/>
                <a:gd name="T5" fmla="*/ 72 h 72"/>
                <a:gd name="T6" fmla="*/ 46 w 46"/>
                <a:gd name="T7" fmla="*/ 66 h 72"/>
                <a:gd name="T8" fmla="*/ 45 w 46"/>
                <a:gd name="T9" fmla="*/ 65 h 72"/>
                <a:gd name="T10" fmla="*/ 41 w 46"/>
                <a:gd name="T11" fmla="*/ 61 h 72"/>
                <a:gd name="T12" fmla="*/ 40 w 46"/>
                <a:gd name="T13" fmla="*/ 59 h 72"/>
                <a:gd name="T14" fmla="*/ 39 w 46"/>
                <a:gd name="T15" fmla="*/ 55 h 72"/>
                <a:gd name="T16" fmla="*/ 37 w 46"/>
                <a:gd name="T17" fmla="*/ 50 h 72"/>
                <a:gd name="T18" fmla="*/ 36 w 46"/>
                <a:gd name="T19" fmla="*/ 45 h 72"/>
                <a:gd name="T20" fmla="*/ 39 w 46"/>
                <a:gd name="T21" fmla="*/ 39 h 72"/>
                <a:gd name="T22" fmla="*/ 43 w 46"/>
                <a:gd name="T23" fmla="*/ 35 h 72"/>
                <a:gd name="T24" fmla="*/ 41 w 46"/>
                <a:gd name="T25" fmla="*/ 31 h 72"/>
                <a:gd name="T26" fmla="*/ 36 w 46"/>
                <a:gd name="T27" fmla="*/ 25 h 72"/>
                <a:gd name="T28" fmla="*/ 34 w 46"/>
                <a:gd name="T29" fmla="*/ 21 h 72"/>
                <a:gd name="T30" fmla="*/ 39 w 46"/>
                <a:gd name="T31" fmla="*/ 20 h 72"/>
                <a:gd name="T32" fmla="*/ 42 w 46"/>
                <a:gd name="T33" fmla="*/ 19 h 72"/>
                <a:gd name="T34" fmla="*/ 39 w 46"/>
                <a:gd name="T35" fmla="*/ 11 h 72"/>
                <a:gd name="T36" fmla="*/ 39 w 46"/>
                <a:gd name="T37" fmla="*/ 6 h 72"/>
                <a:gd name="T38" fmla="*/ 35 w 46"/>
                <a:gd name="T39" fmla="*/ 0 h 72"/>
                <a:gd name="T40" fmla="*/ 34 w 46"/>
                <a:gd name="T41" fmla="*/ 0 h 72"/>
                <a:gd name="T42" fmla="*/ 34 w 46"/>
                <a:gd name="T43" fmla="*/ 3 h 72"/>
                <a:gd name="T44" fmla="*/ 37 w 46"/>
                <a:gd name="T45" fmla="*/ 6 h 72"/>
                <a:gd name="T46" fmla="*/ 37 w 46"/>
                <a:gd name="T47" fmla="*/ 10 h 72"/>
                <a:gd name="T48" fmla="*/ 33 w 46"/>
                <a:gd name="T49" fmla="*/ 12 h 72"/>
                <a:gd name="T50" fmla="*/ 30 w 46"/>
                <a:gd name="T51" fmla="*/ 19 h 72"/>
                <a:gd name="T52" fmla="*/ 28 w 46"/>
                <a:gd name="T53" fmla="*/ 23 h 72"/>
                <a:gd name="T54" fmla="*/ 27 w 46"/>
                <a:gd name="T55" fmla="*/ 26 h 72"/>
                <a:gd name="T56" fmla="*/ 24 w 46"/>
                <a:gd name="T57" fmla="*/ 30 h 72"/>
                <a:gd name="T58" fmla="*/ 20 w 46"/>
                <a:gd name="T59" fmla="*/ 39 h 72"/>
                <a:gd name="T60" fmla="*/ 17 w 46"/>
                <a:gd name="T61" fmla="*/ 42 h 72"/>
                <a:gd name="T62" fmla="*/ 13 w 46"/>
                <a:gd name="T63" fmla="*/ 39 h 72"/>
                <a:gd name="T64" fmla="*/ 9 w 46"/>
                <a:gd name="T65" fmla="*/ 39 h 72"/>
                <a:gd name="T66" fmla="*/ 2 w 46"/>
                <a:gd name="T67" fmla="*/ 46 h 72"/>
                <a:gd name="T68" fmla="*/ 0 w 46"/>
                <a:gd name="T69" fmla="*/ 53 h 72"/>
                <a:gd name="T70" fmla="*/ 3 w 46"/>
                <a:gd name="T71" fmla="*/ 56 h 72"/>
                <a:gd name="T72" fmla="*/ 8 w 46"/>
                <a:gd name="T73" fmla="*/ 57 h 72"/>
                <a:gd name="T74" fmla="*/ 9 w 46"/>
                <a:gd name="T75" fmla="*/ 63 h 72"/>
                <a:gd name="T76" fmla="*/ 8 w 46"/>
                <a:gd name="T77" fmla="*/ 69 h 72"/>
                <a:gd name="T78" fmla="*/ 17 w 46"/>
                <a:gd name="T79" fmla="*/ 69 h 72"/>
                <a:gd name="T80" fmla="*/ 19 w 46"/>
                <a:gd name="T81" fmla="*/ 6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" h="72">
                  <a:moveTo>
                    <a:pt x="19" y="68"/>
                  </a:moveTo>
                  <a:cubicBezTo>
                    <a:pt x="19" y="68"/>
                    <a:pt x="34" y="69"/>
                    <a:pt x="36" y="69"/>
                  </a:cubicBezTo>
                  <a:cubicBezTo>
                    <a:pt x="38" y="68"/>
                    <a:pt x="45" y="72"/>
                    <a:pt x="45" y="72"/>
                  </a:cubicBezTo>
                  <a:cubicBezTo>
                    <a:pt x="45" y="72"/>
                    <a:pt x="45" y="68"/>
                    <a:pt x="46" y="66"/>
                  </a:cubicBezTo>
                  <a:cubicBezTo>
                    <a:pt x="46" y="66"/>
                    <a:pt x="45" y="65"/>
                    <a:pt x="45" y="65"/>
                  </a:cubicBezTo>
                  <a:cubicBezTo>
                    <a:pt x="45" y="64"/>
                    <a:pt x="42" y="62"/>
                    <a:pt x="41" y="61"/>
                  </a:cubicBezTo>
                  <a:cubicBezTo>
                    <a:pt x="40" y="60"/>
                    <a:pt x="40" y="59"/>
                    <a:pt x="40" y="59"/>
                  </a:cubicBezTo>
                  <a:cubicBezTo>
                    <a:pt x="40" y="59"/>
                    <a:pt x="40" y="57"/>
                    <a:pt x="39" y="55"/>
                  </a:cubicBezTo>
                  <a:cubicBezTo>
                    <a:pt x="38" y="54"/>
                    <a:pt x="37" y="52"/>
                    <a:pt x="37" y="50"/>
                  </a:cubicBezTo>
                  <a:cubicBezTo>
                    <a:pt x="37" y="48"/>
                    <a:pt x="36" y="46"/>
                    <a:pt x="36" y="45"/>
                  </a:cubicBezTo>
                  <a:cubicBezTo>
                    <a:pt x="36" y="44"/>
                    <a:pt x="39" y="42"/>
                    <a:pt x="39" y="39"/>
                  </a:cubicBezTo>
                  <a:cubicBezTo>
                    <a:pt x="40" y="37"/>
                    <a:pt x="41" y="36"/>
                    <a:pt x="43" y="35"/>
                  </a:cubicBezTo>
                  <a:cubicBezTo>
                    <a:pt x="42" y="34"/>
                    <a:pt x="41" y="32"/>
                    <a:pt x="41" y="31"/>
                  </a:cubicBezTo>
                  <a:cubicBezTo>
                    <a:pt x="40" y="28"/>
                    <a:pt x="38" y="27"/>
                    <a:pt x="36" y="25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20"/>
                    <a:pt x="37" y="20"/>
                    <a:pt x="39" y="20"/>
                  </a:cubicBezTo>
                  <a:cubicBezTo>
                    <a:pt x="42" y="20"/>
                    <a:pt x="43" y="20"/>
                    <a:pt x="42" y="19"/>
                  </a:cubicBezTo>
                  <a:cubicBezTo>
                    <a:pt x="41" y="19"/>
                    <a:pt x="39" y="14"/>
                    <a:pt x="39" y="11"/>
                  </a:cubicBezTo>
                  <a:cubicBezTo>
                    <a:pt x="40" y="8"/>
                    <a:pt x="38" y="7"/>
                    <a:pt x="39" y="6"/>
                  </a:cubicBezTo>
                  <a:cubicBezTo>
                    <a:pt x="39" y="4"/>
                    <a:pt x="37" y="0"/>
                    <a:pt x="35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1"/>
                    <a:pt x="34" y="3"/>
                    <a:pt x="34" y="3"/>
                  </a:cubicBezTo>
                  <a:cubicBezTo>
                    <a:pt x="34" y="4"/>
                    <a:pt x="36" y="5"/>
                    <a:pt x="37" y="6"/>
                  </a:cubicBezTo>
                  <a:cubicBezTo>
                    <a:pt x="38" y="6"/>
                    <a:pt x="37" y="8"/>
                    <a:pt x="37" y="10"/>
                  </a:cubicBezTo>
                  <a:cubicBezTo>
                    <a:pt x="37" y="11"/>
                    <a:pt x="34" y="11"/>
                    <a:pt x="33" y="12"/>
                  </a:cubicBezTo>
                  <a:cubicBezTo>
                    <a:pt x="33" y="12"/>
                    <a:pt x="29" y="18"/>
                    <a:pt x="30" y="19"/>
                  </a:cubicBezTo>
                  <a:cubicBezTo>
                    <a:pt x="30" y="19"/>
                    <a:pt x="29" y="22"/>
                    <a:pt x="28" y="23"/>
                  </a:cubicBezTo>
                  <a:cubicBezTo>
                    <a:pt x="27" y="23"/>
                    <a:pt x="27" y="25"/>
                    <a:pt x="27" y="26"/>
                  </a:cubicBezTo>
                  <a:cubicBezTo>
                    <a:pt x="27" y="27"/>
                    <a:pt x="24" y="28"/>
                    <a:pt x="24" y="30"/>
                  </a:cubicBezTo>
                  <a:cubicBezTo>
                    <a:pt x="24" y="31"/>
                    <a:pt x="21" y="37"/>
                    <a:pt x="20" y="39"/>
                  </a:cubicBezTo>
                  <a:cubicBezTo>
                    <a:pt x="19" y="41"/>
                    <a:pt x="18" y="44"/>
                    <a:pt x="17" y="42"/>
                  </a:cubicBezTo>
                  <a:cubicBezTo>
                    <a:pt x="17" y="40"/>
                    <a:pt x="14" y="38"/>
                    <a:pt x="13" y="39"/>
                  </a:cubicBezTo>
                  <a:cubicBezTo>
                    <a:pt x="12" y="40"/>
                    <a:pt x="10" y="39"/>
                    <a:pt x="9" y="39"/>
                  </a:cubicBezTo>
                  <a:cubicBezTo>
                    <a:pt x="8" y="40"/>
                    <a:pt x="2" y="46"/>
                    <a:pt x="2" y="46"/>
                  </a:cubicBezTo>
                  <a:cubicBezTo>
                    <a:pt x="2" y="46"/>
                    <a:pt x="2" y="49"/>
                    <a:pt x="0" y="53"/>
                  </a:cubicBezTo>
                  <a:cubicBezTo>
                    <a:pt x="1" y="53"/>
                    <a:pt x="2" y="55"/>
                    <a:pt x="3" y="56"/>
                  </a:cubicBezTo>
                  <a:cubicBezTo>
                    <a:pt x="4" y="58"/>
                    <a:pt x="7" y="57"/>
                    <a:pt x="8" y="57"/>
                  </a:cubicBezTo>
                  <a:cubicBezTo>
                    <a:pt x="9" y="58"/>
                    <a:pt x="10" y="62"/>
                    <a:pt x="9" y="63"/>
                  </a:cubicBezTo>
                  <a:cubicBezTo>
                    <a:pt x="9" y="65"/>
                    <a:pt x="7" y="68"/>
                    <a:pt x="8" y="69"/>
                  </a:cubicBezTo>
                  <a:cubicBezTo>
                    <a:pt x="17" y="69"/>
                    <a:pt x="17" y="69"/>
                    <a:pt x="17" y="69"/>
                  </a:cubicBezTo>
                  <a:lnTo>
                    <a:pt x="19" y="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5633432" y="3781500"/>
              <a:ext cx="146031" cy="150084"/>
            </a:xfrm>
            <a:custGeom>
              <a:avLst/>
              <a:gdLst>
                <a:gd name="T0" fmla="*/ 37 w 39"/>
                <a:gd name="T1" fmla="*/ 33 h 40"/>
                <a:gd name="T2" fmla="*/ 34 w 39"/>
                <a:gd name="T3" fmla="*/ 26 h 40"/>
                <a:gd name="T4" fmla="*/ 37 w 39"/>
                <a:gd name="T5" fmla="*/ 20 h 40"/>
                <a:gd name="T6" fmla="*/ 39 w 39"/>
                <a:gd name="T7" fmla="*/ 16 h 40"/>
                <a:gd name="T8" fmla="*/ 37 w 39"/>
                <a:gd name="T9" fmla="*/ 6 h 40"/>
                <a:gd name="T10" fmla="*/ 36 w 39"/>
                <a:gd name="T11" fmla="*/ 6 h 40"/>
                <a:gd name="T12" fmla="*/ 28 w 39"/>
                <a:gd name="T13" fmla="*/ 7 h 40"/>
                <a:gd name="T14" fmla="*/ 23 w 39"/>
                <a:gd name="T15" fmla="*/ 4 h 40"/>
                <a:gd name="T16" fmla="*/ 18 w 39"/>
                <a:gd name="T17" fmla="*/ 2 h 40"/>
                <a:gd name="T18" fmla="*/ 16 w 39"/>
                <a:gd name="T19" fmla="*/ 2 h 40"/>
                <a:gd name="T20" fmla="*/ 13 w 39"/>
                <a:gd name="T21" fmla="*/ 2 h 40"/>
                <a:gd name="T22" fmla="*/ 9 w 39"/>
                <a:gd name="T23" fmla="*/ 4 h 40"/>
                <a:gd name="T24" fmla="*/ 6 w 39"/>
                <a:gd name="T25" fmla="*/ 3 h 40"/>
                <a:gd name="T26" fmla="*/ 4 w 39"/>
                <a:gd name="T27" fmla="*/ 3 h 40"/>
                <a:gd name="T28" fmla="*/ 4 w 39"/>
                <a:gd name="T29" fmla="*/ 8 h 40"/>
                <a:gd name="T30" fmla="*/ 5 w 39"/>
                <a:gd name="T31" fmla="*/ 11 h 40"/>
                <a:gd name="T32" fmla="*/ 6 w 39"/>
                <a:gd name="T33" fmla="*/ 15 h 40"/>
                <a:gd name="T34" fmla="*/ 3 w 39"/>
                <a:gd name="T35" fmla="*/ 15 h 40"/>
                <a:gd name="T36" fmla="*/ 4 w 39"/>
                <a:gd name="T37" fmla="*/ 19 h 40"/>
                <a:gd name="T38" fmla="*/ 2 w 39"/>
                <a:gd name="T39" fmla="*/ 23 h 40"/>
                <a:gd name="T40" fmla="*/ 1 w 39"/>
                <a:gd name="T41" fmla="*/ 27 h 40"/>
                <a:gd name="T42" fmla="*/ 3 w 39"/>
                <a:gd name="T43" fmla="*/ 29 h 40"/>
                <a:gd name="T44" fmla="*/ 8 w 39"/>
                <a:gd name="T45" fmla="*/ 34 h 40"/>
                <a:gd name="T46" fmla="*/ 6 w 39"/>
                <a:gd name="T47" fmla="*/ 40 h 40"/>
                <a:gd name="T48" fmla="*/ 25 w 39"/>
                <a:gd name="T49" fmla="*/ 36 h 40"/>
                <a:gd name="T50" fmla="*/ 37 w 39"/>
                <a:gd name="T51" fmla="*/ 36 h 40"/>
                <a:gd name="T52" fmla="*/ 37 w 39"/>
                <a:gd name="T53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" h="40">
                  <a:moveTo>
                    <a:pt x="37" y="33"/>
                  </a:moveTo>
                  <a:cubicBezTo>
                    <a:pt x="36" y="32"/>
                    <a:pt x="34" y="27"/>
                    <a:pt x="34" y="26"/>
                  </a:cubicBezTo>
                  <a:cubicBezTo>
                    <a:pt x="34" y="25"/>
                    <a:pt x="37" y="22"/>
                    <a:pt x="37" y="20"/>
                  </a:cubicBezTo>
                  <a:cubicBezTo>
                    <a:pt x="37" y="19"/>
                    <a:pt x="39" y="17"/>
                    <a:pt x="39" y="16"/>
                  </a:cubicBezTo>
                  <a:cubicBezTo>
                    <a:pt x="39" y="15"/>
                    <a:pt x="38" y="10"/>
                    <a:pt x="37" y="6"/>
                  </a:cubicBezTo>
                  <a:cubicBezTo>
                    <a:pt x="37" y="6"/>
                    <a:pt x="36" y="6"/>
                    <a:pt x="36" y="6"/>
                  </a:cubicBezTo>
                  <a:cubicBezTo>
                    <a:pt x="35" y="5"/>
                    <a:pt x="30" y="5"/>
                    <a:pt x="28" y="7"/>
                  </a:cubicBezTo>
                  <a:cubicBezTo>
                    <a:pt x="27" y="9"/>
                    <a:pt x="23" y="5"/>
                    <a:pt x="23" y="4"/>
                  </a:cubicBezTo>
                  <a:cubicBezTo>
                    <a:pt x="22" y="3"/>
                    <a:pt x="20" y="1"/>
                    <a:pt x="18" y="2"/>
                  </a:cubicBezTo>
                  <a:cubicBezTo>
                    <a:pt x="16" y="4"/>
                    <a:pt x="16" y="3"/>
                    <a:pt x="16" y="2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12" y="4"/>
                    <a:pt x="10" y="5"/>
                    <a:pt x="9" y="4"/>
                  </a:cubicBezTo>
                  <a:cubicBezTo>
                    <a:pt x="8" y="3"/>
                    <a:pt x="7" y="1"/>
                    <a:pt x="6" y="3"/>
                  </a:cubicBezTo>
                  <a:cubicBezTo>
                    <a:pt x="6" y="4"/>
                    <a:pt x="5" y="4"/>
                    <a:pt x="4" y="3"/>
                  </a:cubicBezTo>
                  <a:cubicBezTo>
                    <a:pt x="3" y="5"/>
                    <a:pt x="3" y="8"/>
                    <a:pt x="4" y="8"/>
                  </a:cubicBezTo>
                  <a:cubicBezTo>
                    <a:pt x="5" y="9"/>
                    <a:pt x="5" y="10"/>
                    <a:pt x="5" y="11"/>
                  </a:cubicBezTo>
                  <a:cubicBezTo>
                    <a:pt x="5" y="12"/>
                    <a:pt x="7" y="14"/>
                    <a:pt x="6" y="15"/>
                  </a:cubicBezTo>
                  <a:cubicBezTo>
                    <a:pt x="5" y="16"/>
                    <a:pt x="4" y="14"/>
                    <a:pt x="3" y="15"/>
                  </a:cubicBezTo>
                  <a:cubicBezTo>
                    <a:pt x="3" y="17"/>
                    <a:pt x="5" y="18"/>
                    <a:pt x="4" y="19"/>
                  </a:cubicBezTo>
                  <a:cubicBezTo>
                    <a:pt x="3" y="20"/>
                    <a:pt x="2" y="20"/>
                    <a:pt x="2" y="23"/>
                  </a:cubicBezTo>
                  <a:cubicBezTo>
                    <a:pt x="2" y="25"/>
                    <a:pt x="2" y="26"/>
                    <a:pt x="1" y="27"/>
                  </a:cubicBezTo>
                  <a:cubicBezTo>
                    <a:pt x="0" y="28"/>
                    <a:pt x="1" y="28"/>
                    <a:pt x="3" y="29"/>
                  </a:cubicBezTo>
                  <a:cubicBezTo>
                    <a:pt x="5" y="30"/>
                    <a:pt x="8" y="32"/>
                    <a:pt x="8" y="34"/>
                  </a:cubicBezTo>
                  <a:cubicBezTo>
                    <a:pt x="8" y="36"/>
                    <a:pt x="7" y="36"/>
                    <a:pt x="6" y="40"/>
                  </a:cubicBezTo>
                  <a:cubicBezTo>
                    <a:pt x="10" y="40"/>
                    <a:pt x="17" y="37"/>
                    <a:pt x="25" y="36"/>
                  </a:cubicBezTo>
                  <a:cubicBezTo>
                    <a:pt x="30" y="35"/>
                    <a:pt x="34" y="35"/>
                    <a:pt x="37" y="36"/>
                  </a:cubicBezTo>
                  <a:cubicBezTo>
                    <a:pt x="37" y="35"/>
                    <a:pt x="37" y="34"/>
                    <a:pt x="37" y="3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5759848" y="3773600"/>
              <a:ext cx="100261" cy="150084"/>
            </a:xfrm>
            <a:custGeom>
              <a:avLst/>
              <a:gdLst>
                <a:gd name="T0" fmla="*/ 23 w 27"/>
                <a:gd name="T1" fmla="*/ 16 h 40"/>
                <a:gd name="T2" fmla="*/ 23 w 27"/>
                <a:gd name="T3" fmla="*/ 8 h 40"/>
                <a:gd name="T4" fmla="*/ 21 w 27"/>
                <a:gd name="T5" fmla="*/ 4 h 40"/>
                <a:gd name="T6" fmla="*/ 20 w 27"/>
                <a:gd name="T7" fmla="*/ 0 h 40"/>
                <a:gd name="T8" fmla="*/ 18 w 27"/>
                <a:gd name="T9" fmla="*/ 1 h 40"/>
                <a:gd name="T10" fmla="*/ 3 w 27"/>
                <a:gd name="T11" fmla="*/ 1 h 40"/>
                <a:gd name="T12" fmla="*/ 4 w 27"/>
                <a:gd name="T13" fmla="*/ 7 h 40"/>
                <a:gd name="T14" fmla="*/ 3 w 27"/>
                <a:gd name="T15" fmla="*/ 8 h 40"/>
                <a:gd name="T16" fmla="*/ 5 w 27"/>
                <a:gd name="T17" fmla="*/ 18 h 40"/>
                <a:gd name="T18" fmla="*/ 3 w 27"/>
                <a:gd name="T19" fmla="*/ 22 h 40"/>
                <a:gd name="T20" fmla="*/ 0 w 27"/>
                <a:gd name="T21" fmla="*/ 28 h 40"/>
                <a:gd name="T22" fmla="*/ 3 w 27"/>
                <a:gd name="T23" fmla="*/ 35 h 40"/>
                <a:gd name="T24" fmla="*/ 3 w 27"/>
                <a:gd name="T25" fmla="*/ 38 h 40"/>
                <a:gd name="T26" fmla="*/ 8 w 27"/>
                <a:gd name="T27" fmla="*/ 40 h 40"/>
                <a:gd name="T28" fmla="*/ 20 w 27"/>
                <a:gd name="T29" fmla="*/ 35 h 40"/>
                <a:gd name="T30" fmla="*/ 27 w 27"/>
                <a:gd name="T31" fmla="*/ 32 h 40"/>
                <a:gd name="T32" fmla="*/ 25 w 27"/>
                <a:gd name="T33" fmla="*/ 25 h 40"/>
                <a:gd name="T34" fmla="*/ 23 w 27"/>
                <a:gd name="T35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40">
                  <a:moveTo>
                    <a:pt x="23" y="16"/>
                  </a:moveTo>
                  <a:cubicBezTo>
                    <a:pt x="22" y="14"/>
                    <a:pt x="23" y="10"/>
                    <a:pt x="23" y="8"/>
                  </a:cubicBezTo>
                  <a:cubicBezTo>
                    <a:pt x="23" y="5"/>
                    <a:pt x="22" y="4"/>
                    <a:pt x="21" y="4"/>
                  </a:cubicBezTo>
                  <a:cubicBezTo>
                    <a:pt x="21" y="3"/>
                    <a:pt x="20" y="2"/>
                    <a:pt x="20" y="0"/>
                  </a:cubicBezTo>
                  <a:cubicBezTo>
                    <a:pt x="19" y="0"/>
                    <a:pt x="19" y="2"/>
                    <a:pt x="18" y="1"/>
                  </a:cubicBezTo>
                  <a:cubicBezTo>
                    <a:pt x="18" y="0"/>
                    <a:pt x="3" y="0"/>
                    <a:pt x="3" y="1"/>
                  </a:cubicBezTo>
                  <a:cubicBezTo>
                    <a:pt x="2" y="2"/>
                    <a:pt x="4" y="6"/>
                    <a:pt x="4" y="7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4" y="12"/>
                    <a:pt x="5" y="17"/>
                    <a:pt x="5" y="18"/>
                  </a:cubicBezTo>
                  <a:cubicBezTo>
                    <a:pt x="5" y="19"/>
                    <a:pt x="3" y="21"/>
                    <a:pt x="3" y="22"/>
                  </a:cubicBezTo>
                  <a:cubicBezTo>
                    <a:pt x="3" y="24"/>
                    <a:pt x="0" y="27"/>
                    <a:pt x="0" y="28"/>
                  </a:cubicBezTo>
                  <a:cubicBezTo>
                    <a:pt x="0" y="29"/>
                    <a:pt x="2" y="34"/>
                    <a:pt x="3" y="35"/>
                  </a:cubicBezTo>
                  <a:cubicBezTo>
                    <a:pt x="3" y="36"/>
                    <a:pt x="3" y="37"/>
                    <a:pt x="3" y="38"/>
                  </a:cubicBezTo>
                  <a:cubicBezTo>
                    <a:pt x="5" y="39"/>
                    <a:pt x="7" y="40"/>
                    <a:pt x="8" y="40"/>
                  </a:cubicBezTo>
                  <a:cubicBezTo>
                    <a:pt x="9" y="40"/>
                    <a:pt x="16" y="37"/>
                    <a:pt x="20" y="35"/>
                  </a:cubicBezTo>
                  <a:cubicBezTo>
                    <a:pt x="22" y="34"/>
                    <a:pt x="25" y="33"/>
                    <a:pt x="27" y="32"/>
                  </a:cubicBezTo>
                  <a:cubicBezTo>
                    <a:pt x="26" y="30"/>
                    <a:pt x="25" y="27"/>
                    <a:pt x="25" y="25"/>
                  </a:cubicBezTo>
                  <a:cubicBezTo>
                    <a:pt x="25" y="22"/>
                    <a:pt x="24" y="18"/>
                    <a:pt x="23" y="1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5480861" y="3736080"/>
              <a:ext cx="176545" cy="130336"/>
            </a:xfrm>
            <a:custGeom>
              <a:avLst/>
              <a:gdLst>
                <a:gd name="T0" fmla="*/ 16 w 47"/>
                <a:gd name="T1" fmla="*/ 19 h 35"/>
                <a:gd name="T2" fmla="*/ 18 w 47"/>
                <a:gd name="T3" fmla="*/ 18 h 35"/>
                <a:gd name="T4" fmla="*/ 23 w 47"/>
                <a:gd name="T5" fmla="*/ 17 h 35"/>
                <a:gd name="T6" fmla="*/ 28 w 47"/>
                <a:gd name="T7" fmla="*/ 23 h 35"/>
                <a:gd name="T8" fmla="*/ 29 w 47"/>
                <a:gd name="T9" fmla="*/ 27 h 35"/>
                <a:gd name="T10" fmla="*/ 29 w 47"/>
                <a:gd name="T11" fmla="*/ 27 h 35"/>
                <a:gd name="T12" fmla="*/ 34 w 47"/>
                <a:gd name="T13" fmla="*/ 27 h 35"/>
                <a:gd name="T14" fmla="*/ 35 w 47"/>
                <a:gd name="T15" fmla="*/ 32 h 35"/>
                <a:gd name="T16" fmla="*/ 38 w 47"/>
                <a:gd name="T17" fmla="*/ 34 h 35"/>
                <a:gd name="T18" fmla="*/ 41 w 47"/>
                <a:gd name="T19" fmla="*/ 32 h 35"/>
                <a:gd name="T20" fmla="*/ 42 w 47"/>
                <a:gd name="T21" fmla="*/ 33 h 35"/>
                <a:gd name="T22" fmla="*/ 44 w 47"/>
                <a:gd name="T23" fmla="*/ 31 h 35"/>
                <a:gd name="T24" fmla="*/ 43 w 47"/>
                <a:gd name="T25" fmla="*/ 27 h 35"/>
                <a:gd name="T26" fmla="*/ 46 w 47"/>
                <a:gd name="T27" fmla="*/ 27 h 35"/>
                <a:gd name="T28" fmla="*/ 45 w 47"/>
                <a:gd name="T29" fmla="*/ 23 h 35"/>
                <a:gd name="T30" fmla="*/ 44 w 47"/>
                <a:gd name="T31" fmla="*/ 20 h 35"/>
                <a:gd name="T32" fmla="*/ 44 w 47"/>
                <a:gd name="T33" fmla="*/ 15 h 35"/>
                <a:gd name="T34" fmla="*/ 43 w 47"/>
                <a:gd name="T35" fmla="*/ 14 h 35"/>
                <a:gd name="T36" fmla="*/ 42 w 47"/>
                <a:gd name="T37" fmla="*/ 11 h 35"/>
                <a:gd name="T38" fmla="*/ 42 w 47"/>
                <a:gd name="T39" fmla="*/ 9 h 35"/>
                <a:gd name="T40" fmla="*/ 39 w 47"/>
                <a:gd name="T41" fmla="*/ 6 h 35"/>
                <a:gd name="T42" fmla="*/ 37 w 47"/>
                <a:gd name="T43" fmla="*/ 1 h 35"/>
                <a:gd name="T44" fmla="*/ 33 w 47"/>
                <a:gd name="T45" fmla="*/ 4 h 35"/>
                <a:gd name="T46" fmla="*/ 28 w 47"/>
                <a:gd name="T47" fmla="*/ 4 h 35"/>
                <a:gd name="T48" fmla="*/ 25 w 47"/>
                <a:gd name="T49" fmla="*/ 4 h 35"/>
                <a:gd name="T50" fmla="*/ 23 w 47"/>
                <a:gd name="T51" fmla="*/ 3 h 35"/>
                <a:gd name="T52" fmla="*/ 23 w 47"/>
                <a:gd name="T53" fmla="*/ 2 h 35"/>
                <a:gd name="T54" fmla="*/ 22 w 47"/>
                <a:gd name="T55" fmla="*/ 2 h 35"/>
                <a:gd name="T56" fmla="*/ 13 w 47"/>
                <a:gd name="T57" fmla="*/ 1 h 35"/>
                <a:gd name="T58" fmla="*/ 9 w 47"/>
                <a:gd name="T59" fmla="*/ 0 h 35"/>
                <a:gd name="T60" fmla="*/ 7 w 47"/>
                <a:gd name="T61" fmla="*/ 3 h 35"/>
                <a:gd name="T62" fmla="*/ 8 w 47"/>
                <a:gd name="T63" fmla="*/ 6 h 35"/>
                <a:gd name="T64" fmla="*/ 6 w 47"/>
                <a:gd name="T65" fmla="*/ 6 h 35"/>
                <a:gd name="T66" fmla="*/ 1 w 47"/>
                <a:gd name="T67" fmla="*/ 10 h 35"/>
                <a:gd name="T68" fmla="*/ 0 w 47"/>
                <a:gd name="T69" fmla="*/ 10 h 35"/>
                <a:gd name="T70" fmla="*/ 4 w 47"/>
                <a:gd name="T71" fmla="*/ 16 h 35"/>
                <a:gd name="T72" fmla="*/ 11 w 47"/>
                <a:gd name="T73" fmla="*/ 23 h 35"/>
                <a:gd name="T74" fmla="*/ 16 w 47"/>
                <a:gd name="T75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35">
                  <a:moveTo>
                    <a:pt x="16" y="19"/>
                  </a:moveTo>
                  <a:cubicBezTo>
                    <a:pt x="16" y="17"/>
                    <a:pt x="17" y="18"/>
                    <a:pt x="18" y="18"/>
                  </a:cubicBezTo>
                  <a:cubicBezTo>
                    <a:pt x="20" y="18"/>
                    <a:pt x="22" y="17"/>
                    <a:pt x="23" y="17"/>
                  </a:cubicBezTo>
                  <a:cubicBezTo>
                    <a:pt x="25" y="17"/>
                    <a:pt x="28" y="22"/>
                    <a:pt x="28" y="23"/>
                  </a:cubicBezTo>
                  <a:cubicBezTo>
                    <a:pt x="28" y="25"/>
                    <a:pt x="28" y="26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1" y="27"/>
                    <a:pt x="33" y="27"/>
                    <a:pt x="34" y="27"/>
                  </a:cubicBezTo>
                  <a:cubicBezTo>
                    <a:pt x="34" y="27"/>
                    <a:pt x="36" y="30"/>
                    <a:pt x="35" y="32"/>
                  </a:cubicBezTo>
                  <a:cubicBezTo>
                    <a:pt x="35" y="34"/>
                    <a:pt x="37" y="35"/>
                    <a:pt x="38" y="34"/>
                  </a:cubicBezTo>
                  <a:cubicBezTo>
                    <a:pt x="39" y="33"/>
                    <a:pt x="41" y="31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2"/>
                    <a:pt x="43" y="32"/>
                    <a:pt x="44" y="31"/>
                  </a:cubicBezTo>
                  <a:cubicBezTo>
                    <a:pt x="45" y="30"/>
                    <a:pt x="43" y="29"/>
                    <a:pt x="43" y="27"/>
                  </a:cubicBezTo>
                  <a:cubicBezTo>
                    <a:pt x="44" y="26"/>
                    <a:pt x="45" y="28"/>
                    <a:pt x="46" y="27"/>
                  </a:cubicBezTo>
                  <a:cubicBezTo>
                    <a:pt x="47" y="26"/>
                    <a:pt x="45" y="24"/>
                    <a:pt x="45" y="23"/>
                  </a:cubicBezTo>
                  <a:cubicBezTo>
                    <a:pt x="45" y="22"/>
                    <a:pt x="45" y="21"/>
                    <a:pt x="44" y="20"/>
                  </a:cubicBezTo>
                  <a:cubicBezTo>
                    <a:pt x="43" y="20"/>
                    <a:pt x="43" y="17"/>
                    <a:pt x="44" y="15"/>
                  </a:cubicBezTo>
                  <a:cubicBezTo>
                    <a:pt x="44" y="15"/>
                    <a:pt x="43" y="15"/>
                    <a:pt x="43" y="14"/>
                  </a:cubicBezTo>
                  <a:cubicBezTo>
                    <a:pt x="42" y="13"/>
                    <a:pt x="43" y="11"/>
                    <a:pt x="42" y="11"/>
                  </a:cubicBezTo>
                  <a:cubicBezTo>
                    <a:pt x="40" y="11"/>
                    <a:pt x="41" y="9"/>
                    <a:pt x="42" y="9"/>
                  </a:cubicBezTo>
                  <a:cubicBezTo>
                    <a:pt x="43" y="8"/>
                    <a:pt x="39" y="7"/>
                    <a:pt x="39" y="6"/>
                  </a:cubicBezTo>
                  <a:cubicBezTo>
                    <a:pt x="39" y="4"/>
                    <a:pt x="38" y="1"/>
                    <a:pt x="37" y="1"/>
                  </a:cubicBezTo>
                  <a:cubicBezTo>
                    <a:pt x="36" y="1"/>
                    <a:pt x="34" y="4"/>
                    <a:pt x="33" y="4"/>
                  </a:cubicBezTo>
                  <a:cubicBezTo>
                    <a:pt x="31" y="4"/>
                    <a:pt x="29" y="2"/>
                    <a:pt x="28" y="4"/>
                  </a:cubicBezTo>
                  <a:cubicBezTo>
                    <a:pt x="28" y="6"/>
                    <a:pt x="26" y="3"/>
                    <a:pt x="25" y="4"/>
                  </a:cubicBezTo>
                  <a:cubicBezTo>
                    <a:pt x="24" y="6"/>
                    <a:pt x="23" y="3"/>
                    <a:pt x="23" y="3"/>
                  </a:cubicBezTo>
                  <a:cubicBezTo>
                    <a:pt x="23" y="3"/>
                    <a:pt x="23" y="2"/>
                    <a:pt x="23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19" y="3"/>
                    <a:pt x="14" y="2"/>
                    <a:pt x="13" y="1"/>
                  </a:cubicBezTo>
                  <a:cubicBezTo>
                    <a:pt x="13" y="1"/>
                    <a:pt x="9" y="0"/>
                    <a:pt x="9" y="0"/>
                  </a:cubicBezTo>
                  <a:cubicBezTo>
                    <a:pt x="9" y="0"/>
                    <a:pt x="9" y="2"/>
                    <a:pt x="7" y="3"/>
                  </a:cubicBezTo>
                  <a:cubicBezTo>
                    <a:pt x="6" y="3"/>
                    <a:pt x="8" y="5"/>
                    <a:pt x="8" y="6"/>
                  </a:cubicBezTo>
                  <a:cubicBezTo>
                    <a:pt x="8" y="6"/>
                    <a:pt x="7" y="7"/>
                    <a:pt x="6" y="6"/>
                  </a:cubicBezTo>
                  <a:cubicBezTo>
                    <a:pt x="5" y="6"/>
                    <a:pt x="2" y="9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2" y="14"/>
                    <a:pt x="4" y="16"/>
                  </a:cubicBezTo>
                  <a:cubicBezTo>
                    <a:pt x="7" y="17"/>
                    <a:pt x="10" y="20"/>
                    <a:pt x="11" y="23"/>
                  </a:cubicBezTo>
                  <a:cubicBezTo>
                    <a:pt x="13" y="22"/>
                    <a:pt x="15" y="20"/>
                    <a:pt x="16" y="1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5563685" y="3836794"/>
              <a:ext cx="98080" cy="94790"/>
            </a:xfrm>
            <a:custGeom>
              <a:avLst/>
              <a:gdLst>
                <a:gd name="T0" fmla="*/ 21 w 26"/>
                <a:gd name="T1" fmla="*/ 14 h 25"/>
                <a:gd name="T2" fmla="*/ 19 w 26"/>
                <a:gd name="T3" fmla="*/ 12 h 25"/>
                <a:gd name="T4" fmla="*/ 20 w 26"/>
                <a:gd name="T5" fmla="*/ 8 h 25"/>
                <a:gd name="T6" fmla="*/ 20 w 26"/>
                <a:gd name="T7" fmla="*/ 6 h 25"/>
                <a:gd name="T8" fmla="*/ 19 w 26"/>
                <a:gd name="T9" fmla="*/ 5 h 25"/>
                <a:gd name="T10" fmla="*/ 16 w 26"/>
                <a:gd name="T11" fmla="*/ 7 h 25"/>
                <a:gd name="T12" fmla="*/ 13 w 26"/>
                <a:gd name="T13" fmla="*/ 5 h 25"/>
                <a:gd name="T14" fmla="*/ 12 w 26"/>
                <a:gd name="T15" fmla="*/ 0 h 25"/>
                <a:gd name="T16" fmla="*/ 7 w 26"/>
                <a:gd name="T17" fmla="*/ 0 h 25"/>
                <a:gd name="T18" fmla="*/ 7 w 26"/>
                <a:gd name="T19" fmla="*/ 4 h 25"/>
                <a:gd name="T20" fmla="*/ 2 w 26"/>
                <a:gd name="T21" fmla="*/ 8 h 25"/>
                <a:gd name="T22" fmla="*/ 0 w 26"/>
                <a:gd name="T23" fmla="*/ 10 h 25"/>
                <a:gd name="T24" fmla="*/ 8 w 26"/>
                <a:gd name="T25" fmla="*/ 15 h 25"/>
                <a:gd name="T26" fmla="*/ 23 w 26"/>
                <a:gd name="T27" fmla="*/ 24 h 25"/>
                <a:gd name="T28" fmla="*/ 24 w 26"/>
                <a:gd name="T29" fmla="*/ 25 h 25"/>
                <a:gd name="T30" fmla="*/ 26 w 26"/>
                <a:gd name="T31" fmla="*/ 19 h 25"/>
                <a:gd name="T32" fmla="*/ 21 w 26"/>
                <a:gd name="T33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5">
                  <a:moveTo>
                    <a:pt x="21" y="14"/>
                  </a:moveTo>
                  <a:cubicBezTo>
                    <a:pt x="19" y="13"/>
                    <a:pt x="18" y="13"/>
                    <a:pt x="19" y="12"/>
                  </a:cubicBezTo>
                  <a:cubicBezTo>
                    <a:pt x="20" y="11"/>
                    <a:pt x="20" y="10"/>
                    <a:pt x="20" y="8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19" y="6"/>
                    <a:pt x="19" y="6"/>
                    <a:pt x="19" y="5"/>
                  </a:cubicBezTo>
                  <a:cubicBezTo>
                    <a:pt x="19" y="4"/>
                    <a:pt x="17" y="6"/>
                    <a:pt x="16" y="7"/>
                  </a:cubicBezTo>
                  <a:cubicBezTo>
                    <a:pt x="15" y="8"/>
                    <a:pt x="13" y="7"/>
                    <a:pt x="13" y="5"/>
                  </a:cubicBezTo>
                  <a:cubicBezTo>
                    <a:pt x="14" y="3"/>
                    <a:pt x="12" y="0"/>
                    <a:pt x="12" y="0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7" y="1"/>
                    <a:pt x="7" y="2"/>
                    <a:pt x="7" y="4"/>
                  </a:cubicBezTo>
                  <a:cubicBezTo>
                    <a:pt x="6" y="5"/>
                    <a:pt x="3" y="7"/>
                    <a:pt x="2" y="8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3" y="11"/>
                    <a:pt x="6" y="13"/>
                    <a:pt x="8" y="15"/>
                  </a:cubicBezTo>
                  <a:cubicBezTo>
                    <a:pt x="13" y="19"/>
                    <a:pt x="20" y="23"/>
                    <a:pt x="23" y="24"/>
                  </a:cubicBezTo>
                  <a:cubicBezTo>
                    <a:pt x="23" y="24"/>
                    <a:pt x="24" y="25"/>
                    <a:pt x="24" y="25"/>
                  </a:cubicBezTo>
                  <a:cubicBezTo>
                    <a:pt x="25" y="21"/>
                    <a:pt x="26" y="21"/>
                    <a:pt x="26" y="19"/>
                  </a:cubicBezTo>
                  <a:cubicBezTo>
                    <a:pt x="26" y="17"/>
                    <a:pt x="23" y="15"/>
                    <a:pt x="21" y="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5522273" y="3799273"/>
              <a:ext cx="71927" cy="75042"/>
            </a:xfrm>
            <a:custGeom>
              <a:avLst/>
              <a:gdLst>
                <a:gd name="T0" fmla="*/ 18 w 19"/>
                <a:gd name="T1" fmla="*/ 14 h 20"/>
                <a:gd name="T2" fmla="*/ 18 w 19"/>
                <a:gd name="T3" fmla="*/ 10 h 20"/>
                <a:gd name="T4" fmla="*/ 17 w 19"/>
                <a:gd name="T5" fmla="*/ 6 h 20"/>
                <a:gd name="T6" fmla="*/ 12 w 19"/>
                <a:gd name="T7" fmla="*/ 0 h 20"/>
                <a:gd name="T8" fmla="*/ 7 w 19"/>
                <a:gd name="T9" fmla="*/ 1 h 20"/>
                <a:gd name="T10" fmla="*/ 5 w 19"/>
                <a:gd name="T11" fmla="*/ 2 h 20"/>
                <a:gd name="T12" fmla="*/ 0 w 19"/>
                <a:gd name="T13" fmla="*/ 6 h 20"/>
                <a:gd name="T14" fmla="*/ 1 w 19"/>
                <a:gd name="T15" fmla="*/ 9 h 20"/>
                <a:gd name="T16" fmla="*/ 6 w 19"/>
                <a:gd name="T17" fmla="*/ 16 h 20"/>
                <a:gd name="T18" fmla="*/ 11 w 19"/>
                <a:gd name="T19" fmla="*/ 20 h 20"/>
                <a:gd name="T20" fmla="*/ 13 w 19"/>
                <a:gd name="T21" fmla="*/ 18 h 20"/>
                <a:gd name="T22" fmla="*/ 18 w 19"/>
                <a:gd name="T2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20">
                  <a:moveTo>
                    <a:pt x="18" y="14"/>
                  </a:moveTo>
                  <a:cubicBezTo>
                    <a:pt x="18" y="12"/>
                    <a:pt x="19" y="11"/>
                    <a:pt x="18" y="10"/>
                  </a:cubicBezTo>
                  <a:cubicBezTo>
                    <a:pt x="17" y="9"/>
                    <a:pt x="17" y="8"/>
                    <a:pt x="17" y="6"/>
                  </a:cubicBezTo>
                  <a:cubicBezTo>
                    <a:pt x="17" y="5"/>
                    <a:pt x="14" y="0"/>
                    <a:pt x="12" y="0"/>
                  </a:cubicBezTo>
                  <a:cubicBezTo>
                    <a:pt x="11" y="0"/>
                    <a:pt x="9" y="1"/>
                    <a:pt x="7" y="1"/>
                  </a:cubicBezTo>
                  <a:cubicBezTo>
                    <a:pt x="6" y="1"/>
                    <a:pt x="5" y="0"/>
                    <a:pt x="5" y="2"/>
                  </a:cubicBezTo>
                  <a:cubicBezTo>
                    <a:pt x="4" y="3"/>
                    <a:pt x="2" y="5"/>
                    <a:pt x="0" y="6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3" y="14"/>
                    <a:pt x="4" y="15"/>
                    <a:pt x="6" y="16"/>
                  </a:cubicBezTo>
                  <a:cubicBezTo>
                    <a:pt x="7" y="17"/>
                    <a:pt x="9" y="18"/>
                    <a:pt x="11" y="20"/>
                  </a:cubicBezTo>
                  <a:cubicBezTo>
                    <a:pt x="12" y="19"/>
                    <a:pt x="12" y="18"/>
                    <a:pt x="13" y="18"/>
                  </a:cubicBezTo>
                  <a:cubicBezTo>
                    <a:pt x="14" y="17"/>
                    <a:pt x="17" y="15"/>
                    <a:pt x="18" y="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5437270" y="3364820"/>
              <a:ext cx="196162" cy="159957"/>
            </a:xfrm>
            <a:custGeom>
              <a:avLst/>
              <a:gdLst>
                <a:gd name="T0" fmla="*/ 24 w 52"/>
                <a:gd name="T1" fmla="*/ 33 h 43"/>
                <a:gd name="T2" fmla="*/ 31 w 52"/>
                <a:gd name="T3" fmla="*/ 28 h 43"/>
                <a:gd name="T4" fmla="*/ 31 w 52"/>
                <a:gd name="T5" fmla="*/ 12 h 43"/>
                <a:gd name="T6" fmla="*/ 52 w 52"/>
                <a:gd name="T7" fmla="*/ 12 h 43"/>
                <a:gd name="T8" fmla="*/ 52 w 52"/>
                <a:gd name="T9" fmla="*/ 3 h 43"/>
                <a:gd name="T10" fmla="*/ 48 w 52"/>
                <a:gd name="T11" fmla="*/ 0 h 43"/>
                <a:gd name="T12" fmla="*/ 24 w 52"/>
                <a:gd name="T13" fmla="*/ 0 h 43"/>
                <a:gd name="T14" fmla="*/ 21 w 52"/>
                <a:gd name="T15" fmla="*/ 6 h 43"/>
                <a:gd name="T16" fmla="*/ 13 w 52"/>
                <a:gd name="T17" fmla="*/ 18 h 43"/>
                <a:gd name="T18" fmla="*/ 2 w 52"/>
                <a:gd name="T19" fmla="*/ 37 h 43"/>
                <a:gd name="T20" fmla="*/ 0 w 52"/>
                <a:gd name="T21" fmla="*/ 43 h 43"/>
                <a:gd name="T22" fmla="*/ 24 w 52"/>
                <a:gd name="T23" fmla="*/ 43 h 43"/>
                <a:gd name="T24" fmla="*/ 24 w 52"/>
                <a:gd name="T25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43">
                  <a:moveTo>
                    <a:pt x="24" y="33"/>
                  </a:moveTo>
                  <a:cubicBezTo>
                    <a:pt x="24" y="32"/>
                    <a:pt x="31" y="30"/>
                    <a:pt x="31" y="28"/>
                  </a:cubicBezTo>
                  <a:cubicBezTo>
                    <a:pt x="31" y="27"/>
                    <a:pt x="31" y="12"/>
                    <a:pt x="31" y="12"/>
                  </a:cubicBezTo>
                  <a:cubicBezTo>
                    <a:pt x="31" y="12"/>
                    <a:pt x="51" y="12"/>
                    <a:pt x="52" y="12"/>
                  </a:cubicBezTo>
                  <a:cubicBezTo>
                    <a:pt x="52" y="12"/>
                    <a:pt x="52" y="7"/>
                    <a:pt x="52" y="3"/>
                  </a:cubicBezTo>
                  <a:cubicBezTo>
                    <a:pt x="51" y="2"/>
                    <a:pt x="52" y="0"/>
                    <a:pt x="48" y="0"/>
                  </a:cubicBezTo>
                  <a:cubicBezTo>
                    <a:pt x="44" y="0"/>
                    <a:pt x="32" y="0"/>
                    <a:pt x="24" y="0"/>
                  </a:cubicBezTo>
                  <a:cubicBezTo>
                    <a:pt x="23" y="2"/>
                    <a:pt x="22" y="4"/>
                    <a:pt x="21" y="6"/>
                  </a:cubicBezTo>
                  <a:cubicBezTo>
                    <a:pt x="20" y="9"/>
                    <a:pt x="13" y="13"/>
                    <a:pt x="13" y="18"/>
                  </a:cubicBezTo>
                  <a:cubicBezTo>
                    <a:pt x="12" y="22"/>
                    <a:pt x="6" y="28"/>
                    <a:pt x="2" y="37"/>
                  </a:cubicBezTo>
                  <a:cubicBezTo>
                    <a:pt x="1" y="39"/>
                    <a:pt x="0" y="41"/>
                    <a:pt x="0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35"/>
                    <a:pt x="24" y="3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5437270" y="3374694"/>
              <a:ext cx="281165" cy="312016"/>
            </a:xfrm>
            <a:custGeom>
              <a:avLst/>
              <a:gdLst>
                <a:gd name="T0" fmla="*/ 6 w 75"/>
                <a:gd name="T1" fmla="*/ 72 h 83"/>
                <a:gd name="T2" fmla="*/ 11 w 75"/>
                <a:gd name="T3" fmla="*/ 72 h 83"/>
                <a:gd name="T4" fmla="*/ 16 w 75"/>
                <a:gd name="T5" fmla="*/ 71 h 83"/>
                <a:gd name="T6" fmla="*/ 20 w 75"/>
                <a:gd name="T7" fmla="*/ 74 h 83"/>
                <a:gd name="T8" fmla="*/ 22 w 75"/>
                <a:gd name="T9" fmla="*/ 74 h 83"/>
                <a:gd name="T10" fmla="*/ 26 w 75"/>
                <a:gd name="T11" fmla="*/ 80 h 83"/>
                <a:gd name="T12" fmla="*/ 29 w 75"/>
                <a:gd name="T13" fmla="*/ 83 h 83"/>
                <a:gd name="T14" fmla="*/ 32 w 75"/>
                <a:gd name="T15" fmla="*/ 81 h 83"/>
                <a:gd name="T16" fmla="*/ 36 w 75"/>
                <a:gd name="T17" fmla="*/ 79 h 83"/>
                <a:gd name="T18" fmla="*/ 39 w 75"/>
                <a:gd name="T19" fmla="*/ 79 h 83"/>
                <a:gd name="T20" fmla="*/ 44 w 75"/>
                <a:gd name="T21" fmla="*/ 79 h 83"/>
                <a:gd name="T22" fmla="*/ 47 w 75"/>
                <a:gd name="T23" fmla="*/ 78 h 83"/>
                <a:gd name="T24" fmla="*/ 72 w 75"/>
                <a:gd name="T25" fmla="*/ 78 h 83"/>
                <a:gd name="T26" fmla="*/ 73 w 75"/>
                <a:gd name="T27" fmla="*/ 72 h 83"/>
                <a:gd name="T28" fmla="*/ 71 w 75"/>
                <a:gd name="T29" fmla="*/ 70 h 83"/>
                <a:gd name="T30" fmla="*/ 65 w 75"/>
                <a:gd name="T31" fmla="*/ 15 h 83"/>
                <a:gd name="T32" fmla="*/ 75 w 75"/>
                <a:gd name="T33" fmla="*/ 15 h 83"/>
                <a:gd name="T34" fmla="*/ 53 w 75"/>
                <a:gd name="T35" fmla="*/ 1 h 83"/>
                <a:gd name="T36" fmla="*/ 52 w 75"/>
                <a:gd name="T37" fmla="*/ 0 h 83"/>
                <a:gd name="T38" fmla="*/ 52 w 75"/>
                <a:gd name="T39" fmla="*/ 9 h 83"/>
                <a:gd name="T40" fmla="*/ 31 w 75"/>
                <a:gd name="T41" fmla="*/ 9 h 83"/>
                <a:gd name="T42" fmla="*/ 31 w 75"/>
                <a:gd name="T43" fmla="*/ 25 h 83"/>
                <a:gd name="T44" fmla="*/ 24 w 75"/>
                <a:gd name="T45" fmla="*/ 30 h 83"/>
                <a:gd name="T46" fmla="*/ 24 w 75"/>
                <a:gd name="T47" fmla="*/ 40 h 83"/>
                <a:gd name="T48" fmla="*/ 0 w 75"/>
                <a:gd name="T49" fmla="*/ 40 h 83"/>
                <a:gd name="T50" fmla="*/ 3 w 75"/>
                <a:gd name="T51" fmla="*/ 47 h 83"/>
                <a:gd name="T52" fmla="*/ 5 w 75"/>
                <a:gd name="T53" fmla="*/ 57 h 83"/>
                <a:gd name="T54" fmla="*/ 3 w 75"/>
                <a:gd name="T55" fmla="*/ 69 h 83"/>
                <a:gd name="T56" fmla="*/ 2 w 75"/>
                <a:gd name="T57" fmla="*/ 75 h 83"/>
                <a:gd name="T58" fmla="*/ 2 w 75"/>
                <a:gd name="T59" fmla="*/ 75 h 83"/>
                <a:gd name="T60" fmla="*/ 6 w 75"/>
                <a:gd name="T61" fmla="*/ 7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5" h="83">
                  <a:moveTo>
                    <a:pt x="6" y="72"/>
                  </a:moveTo>
                  <a:cubicBezTo>
                    <a:pt x="8" y="72"/>
                    <a:pt x="11" y="72"/>
                    <a:pt x="11" y="72"/>
                  </a:cubicBezTo>
                  <a:cubicBezTo>
                    <a:pt x="11" y="72"/>
                    <a:pt x="14" y="70"/>
                    <a:pt x="16" y="71"/>
                  </a:cubicBezTo>
                  <a:cubicBezTo>
                    <a:pt x="18" y="72"/>
                    <a:pt x="20" y="74"/>
                    <a:pt x="20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4"/>
                    <a:pt x="23" y="79"/>
                    <a:pt x="26" y="80"/>
                  </a:cubicBezTo>
                  <a:cubicBezTo>
                    <a:pt x="28" y="80"/>
                    <a:pt x="29" y="82"/>
                    <a:pt x="29" y="83"/>
                  </a:cubicBezTo>
                  <a:cubicBezTo>
                    <a:pt x="31" y="83"/>
                    <a:pt x="32" y="82"/>
                    <a:pt x="32" y="81"/>
                  </a:cubicBezTo>
                  <a:cubicBezTo>
                    <a:pt x="32" y="79"/>
                    <a:pt x="33" y="77"/>
                    <a:pt x="36" y="79"/>
                  </a:cubicBezTo>
                  <a:cubicBezTo>
                    <a:pt x="39" y="82"/>
                    <a:pt x="39" y="80"/>
                    <a:pt x="39" y="79"/>
                  </a:cubicBezTo>
                  <a:cubicBezTo>
                    <a:pt x="40" y="78"/>
                    <a:pt x="42" y="79"/>
                    <a:pt x="44" y="79"/>
                  </a:cubicBezTo>
                  <a:cubicBezTo>
                    <a:pt x="45" y="79"/>
                    <a:pt x="47" y="78"/>
                    <a:pt x="47" y="78"/>
                  </a:cubicBezTo>
                  <a:cubicBezTo>
                    <a:pt x="47" y="78"/>
                    <a:pt x="71" y="78"/>
                    <a:pt x="72" y="78"/>
                  </a:cubicBezTo>
                  <a:cubicBezTo>
                    <a:pt x="73" y="77"/>
                    <a:pt x="73" y="72"/>
                    <a:pt x="73" y="72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64" y="8"/>
                    <a:pt x="54" y="2"/>
                    <a:pt x="53" y="1"/>
                  </a:cubicBezTo>
                  <a:cubicBezTo>
                    <a:pt x="53" y="1"/>
                    <a:pt x="52" y="0"/>
                    <a:pt x="52" y="0"/>
                  </a:cubicBezTo>
                  <a:cubicBezTo>
                    <a:pt x="52" y="4"/>
                    <a:pt x="52" y="9"/>
                    <a:pt x="52" y="9"/>
                  </a:cubicBezTo>
                  <a:cubicBezTo>
                    <a:pt x="51" y="9"/>
                    <a:pt x="31" y="9"/>
                    <a:pt x="31" y="9"/>
                  </a:cubicBezTo>
                  <a:cubicBezTo>
                    <a:pt x="31" y="9"/>
                    <a:pt x="31" y="24"/>
                    <a:pt x="31" y="25"/>
                  </a:cubicBezTo>
                  <a:cubicBezTo>
                    <a:pt x="31" y="27"/>
                    <a:pt x="24" y="29"/>
                    <a:pt x="24" y="30"/>
                  </a:cubicBezTo>
                  <a:cubicBezTo>
                    <a:pt x="24" y="32"/>
                    <a:pt x="24" y="40"/>
                    <a:pt x="24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4"/>
                    <a:pt x="2" y="45"/>
                    <a:pt x="3" y="47"/>
                  </a:cubicBezTo>
                  <a:cubicBezTo>
                    <a:pt x="5" y="49"/>
                    <a:pt x="2" y="53"/>
                    <a:pt x="5" y="57"/>
                  </a:cubicBezTo>
                  <a:cubicBezTo>
                    <a:pt x="8" y="61"/>
                    <a:pt x="4" y="67"/>
                    <a:pt x="3" y="69"/>
                  </a:cubicBezTo>
                  <a:cubicBezTo>
                    <a:pt x="2" y="70"/>
                    <a:pt x="2" y="73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4" y="74"/>
                    <a:pt x="3" y="71"/>
                    <a:pt x="6" y="7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5546249" y="3429988"/>
              <a:ext cx="390144" cy="369286"/>
            </a:xfrm>
            <a:custGeom>
              <a:avLst/>
              <a:gdLst>
                <a:gd name="T0" fmla="*/ 99 w 104"/>
                <a:gd name="T1" fmla="*/ 41 h 98"/>
                <a:gd name="T2" fmla="*/ 96 w 104"/>
                <a:gd name="T3" fmla="*/ 34 h 98"/>
                <a:gd name="T4" fmla="*/ 89 w 104"/>
                <a:gd name="T5" fmla="*/ 32 h 98"/>
                <a:gd name="T6" fmla="*/ 85 w 104"/>
                <a:gd name="T7" fmla="*/ 26 h 98"/>
                <a:gd name="T8" fmla="*/ 46 w 104"/>
                <a:gd name="T9" fmla="*/ 0 h 98"/>
                <a:gd name="T10" fmla="*/ 36 w 104"/>
                <a:gd name="T11" fmla="*/ 0 h 98"/>
                <a:gd name="T12" fmla="*/ 42 w 104"/>
                <a:gd name="T13" fmla="*/ 55 h 98"/>
                <a:gd name="T14" fmla="*/ 44 w 104"/>
                <a:gd name="T15" fmla="*/ 57 h 98"/>
                <a:gd name="T16" fmla="*/ 43 w 104"/>
                <a:gd name="T17" fmla="*/ 63 h 98"/>
                <a:gd name="T18" fmla="*/ 18 w 104"/>
                <a:gd name="T19" fmla="*/ 63 h 98"/>
                <a:gd name="T20" fmla="*/ 15 w 104"/>
                <a:gd name="T21" fmla="*/ 64 h 98"/>
                <a:gd name="T22" fmla="*/ 10 w 104"/>
                <a:gd name="T23" fmla="*/ 64 h 98"/>
                <a:gd name="T24" fmla="*/ 7 w 104"/>
                <a:gd name="T25" fmla="*/ 64 h 98"/>
                <a:gd name="T26" fmla="*/ 3 w 104"/>
                <a:gd name="T27" fmla="*/ 66 h 98"/>
                <a:gd name="T28" fmla="*/ 0 w 104"/>
                <a:gd name="T29" fmla="*/ 68 h 98"/>
                <a:gd name="T30" fmla="*/ 1 w 104"/>
                <a:gd name="T31" fmla="*/ 69 h 98"/>
                <a:gd name="T32" fmla="*/ 2 w 104"/>
                <a:gd name="T33" fmla="*/ 71 h 98"/>
                <a:gd name="T34" fmla="*/ 3 w 104"/>
                <a:gd name="T35" fmla="*/ 75 h 98"/>
                <a:gd name="T36" fmla="*/ 6 w 104"/>
                <a:gd name="T37" fmla="*/ 79 h 98"/>
                <a:gd name="T38" fmla="*/ 6 w 104"/>
                <a:gd name="T39" fmla="*/ 84 h 98"/>
                <a:gd name="T40" fmla="*/ 8 w 104"/>
                <a:gd name="T41" fmla="*/ 85 h 98"/>
                <a:gd name="T42" fmla="*/ 11 w 104"/>
                <a:gd name="T43" fmla="*/ 85 h 98"/>
                <a:gd name="T44" fmla="*/ 16 w 104"/>
                <a:gd name="T45" fmla="*/ 85 h 98"/>
                <a:gd name="T46" fmla="*/ 20 w 104"/>
                <a:gd name="T47" fmla="*/ 82 h 98"/>
                <a:gd name="T48" fmla="*/ 22 w 104"/>
                <a:gd name="T49" fmla="*/ 87 h 98"/>
                <a:gd name="T50" fmla="*/ 25 w 104"/>
                <a:gd name="T51" fmla="*/ 90 h 98"/>
                <a:gd name="T52" fmla="*/ 25 w 104"/>
                <a:gd name="T53" fmla="*/ 92 h 98"/>
                <a:gd name="T54" fmla="*/ 26 w 104"/>
                <a:gd name="T55" fmla="*/ 95 h 98"/>
                <a:gd name="T56" fmla="*/ 29 w 104"/>
                <a:gd name="T57" fmla="*/ 96 h 98"/>
                <a:gd name="T58" fmla="*/ 32 w 104"/>
                <a:gd name="T59" fmla="*/ 97 h 98"/>
                <a:gd name="T60" fmla="*/ 36 w 104"/>
                <a:gd name="T61" fmla="*/ 95 h 98"/>
                <a:gd name="T62" fmla="*/ 39 w 104"/>
                <a:gd name="T63" fmla="*/ 95 h 98"/>
                <a:gd name="T64" fmla="*/ 41 w 104"/>
                <a:gd name="T65" fmla="*/ 95 h 98"/>
                <a:gd name="T66" fmla="*/ 43 w 104"/>
                <a:gd name="T67" fmla="*/ 95 h 98"/>
                <a:gd name="T68" fmla="*/ 45 w 104"/>
                <a:gd name="T69" fmla="*/ 90 h 98"/>
                <a:gd name="T70" fmla="*/ 44 w 104"/>
                <a:gd name="T71" fmla="*/ 86 h 98"/>
                <a:gd name="T72" fmla="*/ 49 w 104"/>
                <a:gd name="T73" fmla="*/ 84 h 98"/>
                <a:gd name="T74" fmla="*/ 51 w 104"/>
                <a:gd name="T75" fmla="*/ 80 h 98"/>
                <a:gd name="T76" fmla="*/ 53 w 104"/>
                <a:gd name="T77" fmla="*/ 76 h 98"/>
                <a:gd name="T78" fmla="*/ 57 w 104"/>
                <a:gd name="T79" fmla="*/ 76 h 98"/>
                <a:gd name="T80" fmla="*/ 60 w 104"/>
                <a:gd name="T81" fmla="*/ 73 h 98"/>
                <a:gd name="T82" fmla="*/ 63 w 104"/>
                <a:gd name="T83" fmla="*/ 71 h 98"/>
                <a:gd name="T84" fmla="*/ 65 w 104"/>
                <a:gd name="T85" fmla="*/ 70 h 98"/>
                <a:gd name="T86" fmla="*/ 70 w 104"/>
                <a:gd name="T87" fmla="*/ 68 h 98"/>
                <a:gd name="T88" fmla="*/ 75 w 104"/>
                <a:gd name="T89" fmla="*/ 66 h 98"/>
                <a:gd name="T90" fmla="*/ 83 w 104"/>
                <a:gd name="T91" fmla="*/ 66 h 98"/>
                <a:gd name="T92" fmla="*/ 88 w 104"/>
                <a:gd name="T93" fmla="*/ 64 h 98"/>
                <a:gd name="T94" fmla="*/ 98 w 104"/>
                <a:gd name="T95" fmla="*/ 64 h 98"/>
                <a:gd name="T96" fmla="*/ 102 w 104"/>
                <a:gd name="T97" fmla="*/ 61 h 98"/>
                <a:gd name="T98" fmla="*/ 104 w 104"/>
                <a:gd name="T99" fmla="*/ 56 h 98"/>
                <a:gd name="T100" fmla="*/ 104 w 104"/>
                <a:gd name="T101" fmla="*/ 40 h 98"/>
                <a:gd name="T102" fmla="*/ 99 w 104"/>
                <a:gd name="T103" fmla="*/ 4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98">
                  <a:moveTo>
                    <a:pt x="99" y="41"/>
                  </a:moveTo>
                  <a:cubicBezTo>
                    <a:pt x="99" y="41"/>
                    <a:pt x="99" y="36"/>
                    <a:pt x="96" y="34"/>
                  </a:cubicBezTo>
                  <a:cubicBezTo>
                    <a:pt x="93" y="32"/>
                    <a:pt x="89" y="32"/>
                    <a:pt x="89" y="32"/>
                  </a:cubicBezTo>
                  <a:cubicBezTo>
                    <a:pt x="89" y="32"/>
                    <a:pt x="86" y="28"/>
                    <a:pt x="85" y="26"/>
                  </a:cubicBezTo>
                  <a:cubicBezTo>
                    <a:pt x="84" y="25"/>
                    <a:pt x="63" y="12"/>
                    <a:pt x="4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7"/>
                    <a:pt x="44" y="62"/>
                    <a:pt x="43" y="63"/>
                  </a:cubicBezTo>
                  <a:cubicBezTo>
                    <a:pt x="42" y="63"/>
                    <a:pt x="18" y="63"/>
                    <a:pt x="18" y="63"/>
                  </a:cubicBezTo>
                  <a:cubicBezTo>
                    <a:pt x="18" y="63"/>
                    <a:pt x="16" y="64"/>
                    <a:pt x="15" y="64"/>
                  </a:cubicBezTo>
                  <a:cubicBezTo>
                    <a:pt x="13" y="64"/>
                    <a:pt x="11" y="63"/>
                    <a:pt x="10" y="64"/>
                  </a:cubicBezTo>
                  <a:cubicBezTo>
                    <a:pt x="10" y="65"/>
                    <a:pt x="10" y="67"/>
                    <a:pt x="7" y="64"/>
                  </a:cubicBezTo>
                  <a:cubicBezTo>
                    <a:pt x="4" y="62"/>
                    <a:pt x="3" y="64"/>
                    <a:pt x="3" y="66"/>
                  </a:cubicBezTo>
                  <a:cubicBezTo>
                    <a:pt x="3" y="67"/>
                    <a:pt x="2" y="68"/>
                    <a:pt x="0" y="68"/>
                  </a:cubicBezTo>
                  <a:cubicBezTo>
                    <a:pt x="0" y="69"/>
                    <a:pt x="1" y="69"/>
                    <a:pt x="1" y="69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4"/>
                    <a:pt x="3" y="75"/>
                  </a:cubicBezTo>
                  <a:cubicBezTo>
                    <a:pt x="4" y="76"/>
                    <a:pt x="6" y="78"/>
                    <a:pt x="6" y="79"/>
                  </a:cubicBezTo>
                  <a:cubicBezTo>
                    <a:pt x="6" y="80"/>
                    <a:pt x="6" y="84"/>
                    <a:pt x="6" y="84"/>
                  </a:cubicBezTo>
                  <a:cubicBezTo>
                    <a:pt x="6" y="84"/>
                    <a:pt x="7" y="87"/>
                    <a:pt x="8" y="85"/>
                  </a:cubicBezTo>
                  <a:cubicBezTo>
                    <a:pt x="9" y="84"/>
                    <a:pt x="11" y="87"/>
                    <a:pt x="11" y="85"/>
                  </a:cubicBezTo>
                  <a:cubicBezTo>
                    <a:pt x="12" y="83"/>
                    <a:pt x="14" y="85"/>
                    <a:pt x="16" y="85"/>
                  </a:cubicBezTo>
                  <a:cubicBezTo>
                    <a:pt x="17" y="85"/>
                    <a:pt x="19" y="82"/>
                    <a:pt x="20" y="82"/>
                  </a:cubicBezTo>
                  <a:cubicBezTo>
                    <a:pt x="21" y="82"/>
                    <a:pt x="22" y="85"/>
                    <a:pt x="22" y="87"/>
                  </a:cubicBezTo>
                  <a:cubicBezTo>
                    <a:pt x="22" y="88"/>
                    <a:pt x="26" y="89"/>
                    <a:pt x="25" y="90"/>
                  </a:cubicBezTo>
                  <a:cubicBezTo>
                    <a:pt x="24" y="90"/>
                    <a:pt x="23" y="92"/>
                    <a:pt x="25" y="92"/>
                  </a:cubicBezTo>
                  <a:cubicBezTo>
                    <a:pt x="26" y="92"/>
                    <a:pt x="25" y="94"/>
                    <a:pt x="26" y="95"/>
                  </a:cubicBezTo>
                  <a:cubicBezTo>
                    <a:pt x="27" y="97"/>
                    <a:pt x="28" y="97"/>
                    <a:pt x="29" y="96"/>
                  </a:cubicBezTo>
                  <a:cubicBezTo>
                    <a:pt x="30" y="94"/>
                    <a:pt x="31" y="96"/>
                    <a:pt x="32" y="97"/>
                  </a:cubicBezTo>
                  <a:cubicBezTo>
                    <a:pt x="33" y="98"/>
                    <a:pt x="35" y="97"/>
                    <a:pt x="36" y="95"/>
                  </a:cubicBezTo>
                  <a:cubicBezTo>
                    <a:pt x="36" y="94"/>
                    <a:pt x="39" y="93"/>
                    <a:pt x="39" y="95"/>
                  </a:cubicBezTo>
                  <a:cubicBezTo>
                    <a:pt x="39" y="96"/>
                    <a:pt x="39" y="97"/>
                    <a:pt x="41" y="95"/>
                  </a:cubicBezTo>
                  <a:cubicBezTo>
                    <a:pt x="42" y="95"/>
                    <a:pt x="42" y="95"/>
                    <a:pt x="43" y="95"/>
                  </a:cubicBezTo>
                  <a:cubicBezTo>
                    <a:pt x="43" y="93"/>
                    <a:pt x="44" y="91"/>
                    <a:pt x="45" y="90"/>
                  </a:cubicBezTo>
                  <a:cubicBezTo>
                    <a:pt x="45" y="89"/>
                    <a:pt x="43" y="87"/>
                    <a:pt x="44" y="86"/>
                  </a:cubicBezTo>
                  <a:cubicBezTo>
                    <a:pt x="45" y="86"/>
                    <a:pt x="48" y="87"/>
                    <a:pt x="49" y="84"/>
                  </a:cubicBezTo>
                  <a:cubicBezTo>
                    <a:pt x="50" y="81"/>
                    <a:pt x="51" y="80"/>
                    <a:pt x="51" y="80"/>
                  </a:cubicBezTo>
                  <a:cubicBezTo>
                    <a:pt x="51" y="80"/>
                    <a:pt x="52" y="75"/>
                    <a:pt x="53" y="76"/>
                  </a:cubicBezTo>
                  <a:cubicBezTo>
                    <a:pt x="55" y="76"/>
                    <a:pt x="57" y="78"/>
                    <a:pt x="57" y="76"/>
                  </a:cubicBezTo>
                  <a:cubicBezTo>
                    <a:pt x="57" y="74"/>
                    <a:pt x="59" y="75"/>
                    <a:pt x="60" y="73"/>
                  </a:cubicBezTo>
                  <a:cubicBezTo>
                    <a:pt x="60" y="71"/>
                    <a:pt x="61" y="71"/>
                    <a:pt x="63" y="71"/>
                  </a:cubicBezTo>
                  <a:cubicBezTo>
                    <a:pt x="64" y="72"/>
                    <a:pt x="65" y="71"/>
                    <a:pt x="65" y="70"/>
                  </a:cubicBezTo>
                  <a:cubicBezTo>
                    <a:pt x="65" y="69"/>
                    <a:pt x="68" y="69"/>
                    <a:pt x="70" y="68"/>
                  </a:cubicBezTo>
                  <a:cubicBezTo>
                    <a:pt x="73" y="66"/>
                    <a:pt x="74" y="65"/>
                    <a:pt x="75" y="66"/>
                  </a:cubicBezTo>
                  <a:cubicBezTo>
                    <a:pt x="76" y="67"/>
                    <a:pt x="82" y="67"/>
                    <a:pt x="83" y="66"/>
                  </a:cubicBezTo>
                  <a:cubicBezTo>
                    <a:pt x="84" y="66"/>
                    <a:pt x="86" y="64"/>
                    <a:pt x="88" y="64"/>
                  </a:cubicBezTo>
                  <a:cubicBezTo>
                    <a:pt x="90" y="65"/>
                    <a:pt x="96" y="64"/>
                    <a:pt x="98" y="64"/>
                  </a:cubicBezTo>
                  <a:cubicBezTo>
                    <a:pt x="100" y="64"/>
                    <a:pt x="101" y="62"/>
                    <a:pt x="102" y="61"/>
                  </a:cubicBezTo>
                  <a:cubicBezTo>
                    <a:pt x="102" y="60"/>
                    <a:pt x="103" y="57"/>
                    <a:pt x="104" y="56"/>
                  </a:cubicBezTo>
                  <a:cubicBezTo>
                    <a:pt x="104" y="56"/>
                    <a:pt x="104" y="44"/>
                    <a:pt x="104" y="40"/>
                  </a:cubicBezTo>
                  <a:cubicBezTo>
                    <a:pt x="102" y="40"/>
                    <a:pt x="99" y="41"/>
                    <a:pt x="99" y="4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5707538" y="3674861"/>
              <a:ext cx="191803" cy="140210"/>
            </a:xfrm>
            <a:custGeom>
              <a:avLst/>
              <a:gdLst>
                <a:gd name="T0" fmla="*/ 51 w 51"/>
                <a:gd name="T1" fmla="*/ 20 h 37"/>
                <a:gd name="T2" fmla="*/ 48 w 51"/>
                <a:gd name="T3" fmla="*/ 19 h 37"/>
                <a:gd name="T4" fmla="*/ 48 w 51"/>
                <a:gd name="T5" fmla="*/ 16 h 37"/>
                <a:gd name="T6" fmla="*/ 45 w 51"/>
                <a:gd name="T7" fmla="*/ 16 h 37"/>
                <a:gd name="T8" fmla="*/ 42 w 51"/>
                <a:gd name="T9" fmla="*/ 14 h 37"/>
                <a:gd name="T10" fmla="*/ 41 w 51"/>
                <a:gd name="T11" fmla="*/ 12 h 37"/>
                <a:gd name="T12" fmla="*/ 38 w 51"/>
                <a:gd name="T13" fmla="*/ 8 h 37"/>
                <a:gd name="T14" fmla="*/ 36 w 51"/>
                <a:gd name="T15" fmla="*/ 5 h 37"/>
                <a:gd name="T16" fmla="*/ 36 w 51"/>
                <a:gd name="T17" fmla="*/ 1 h 37"/>
                <a:gd name="T18" fmla="*/ 32 w 51"/>
                <a:gd name="T19" fmla="*/ 1 h 37"/>
                <a:gd name="T20" fmla="*/ 27 w 51"/>
                <a:gd name="T21" fmla="*/ 3 h 37"/>
                <a:gd name="T22" fmla="*/ 22 w 51"/>
                <a:gd name="T23" fmla="*/ 5 h 37"/>
                <a:gd name="T24" fmla="*/ 20 w 51"/>
                <a:gd name="T25" fmla="*/ 6 h 37"/>
                <a:gd name="T26" fmla="*/ 17 w 51"/>
                <a:gd name="T27" fmla="*/ 8 h 37"/>
                <a:gd name="T28" fmla="*/ 14 w 51"/>
                <a:gd name="T29" fmla="*/ 11 h 37"/>
                <a:gd name="T30" fmla="*/ 10 w 51"/>
                <a:gd name="T31" fmla="*/ 11 h 37"/>
                <a:gd name="T32" fmla="*/ 8 w 51"/>
                <a:gd name="T33" fmla="*/ 15 h 37"/>
                <a:gd name="T34" fmla="*/ 6 w 51"/>
                <a:gd name="T35" fmla="*/ 19 h 37"/>
                <a:gd name="T36" fmla="*/ 1 w 51"/>
                <a:gd name="T37" fmla="*/ 21 h 37"/>
                <a:gd name="T38" fmla="*/ 2 w 51"/>
                <a:gd name="T39" fmla="*/ 25 h 37"/>
                <a:gd name="T40" fmla="*/ 0 w 51"/>
                <a:gd name="T41" fmla="*/ 30 h 37"/>
                <a:gd name="T42" fmla="*/ 3 w 51"/>
                <a:gd name="T43" fmla="*/ 32 h 37"/>
                <a:gd name="T44" fmla="*/ 8 w 51"/>
                <a:gd name="T45" fmla="*/ 35 h 37"/>
                <a:gd name="T46" fmla="*/ 16 w 51"/>
                <a:gd name="T47" fmla="*/ 34 h 37"/>
                <a:gd name="T48" fmla="*/ 18 w 51"/>
                <a:gd name="T49" fmla="*/ 33 h 37"/>
                <a:gd name="T50" fmla="*/ 17 w 51"/>
                <a:gd name="T51" fmla="*/ 27 h 37"/>
                <a:gd name="T52" fmla="*/ 32 w 51"/>
                <a:gd name="T53" fmla="*/ 27 h 37"/>
                <a:gd name="T54" fmla="*/ 35 w 51"/>
                <a:gd name="T55" fmla="*/ 26 h 37"/>
                <a:gd name="T56" fmla="*/ 40 w 51"/>
                <a:gd name="T57" fmla="*/ 26 h 37"/>
                <a:gd name="T58" fmla="*/ 44 w 51"/>
                <a:gd name="T59" fmla="*/ 24 h 37"/>
                <a:gd name="T60" fmla="*/ 49 w 51"/>
                <a:gd name="T61" fmla="*/ 23 h 37"/>
                <a:gd name="T62" fmla="*/ 51 w 51"/>
                <a:gd name="T63" fmla="*/ 20 h 37"/>
                <a:gd name="T64" fmla="*/ 51 w 51"/>
                <a:gd name="T65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37">
                  <a:moveTo>
                    <a:pt x="51" y="20"/>
                  </a:moveTo>
                  <a:cubicBezTo>
                    <a:pt x="50" y="20"/>
                    <a:pt x="49" y="19"/>
                    <a:pt x="48" y="19"/>
                  </a:cubicBezTo>
                  <a:cubicBezTo>
                    <a:pt x="48" y="19"/>
                    <a:pt x="48" y="16"/>
                    <a:pt x="48" y="16"/>
                  </a:cubicBezTo>
                  <a:cubicBezTo>
                    <a:pt x="47" y="15"/>
                    <a:pt x="46" y="17"/>
                    <a:pt x="45" y="16"/>
                  </a:cubicBezTo>
                  <a:cubicBezTo>
                    <a:pt x="43" y="16"/>
                    <a:pt x="43" y="14"/>
                    <a:pt x="42" y="14"/>
                  </a:cubicBezTo>
                  <a:cubicBezTo>
                    <a:pt x="41" y="14"/>
                    <a:pt x="41" y="13"/>
                    <a:pt x="41" y="12"/>
                  </a:cubicBezTo>
                  <a:cubicBezTo>
                    <a:pt x="41" y="10"/>
                    <a:pt x="39" y="9"/>
                    <a:pt x="38" y="8"/>
                  </a:cubicBezTo>
                  <a:cubicBezTo>
                    <a:pt x="37" y="8"/>
                    <a:pt x="37" y="5"/>
                    <a:pt x="36" y="5"/>
                  </a:cubicBezTo>
                  <a:cubicBezTo>
                    <a:pt x="36" y="5"/>
                    <a:pt x="36" y="3"/>
                    <a:pt x="36" y="1"/>
                  </a:cubicBezTo>
                  <a:cubicBezTo>
                    <a:pt x="34" y="1"/>
                    <a:pt x="33" y="1"/>
                    <a:pt x="32" y="1"/>
                  </a:cubicBezTo>
                  <a:cubicBezTo>
                    <a:pt x="31" y="0"/>
                    <a:pt x="30" y="1"/>
                    <a:pt x="27" y="3"/>
                  </a:cubicBezTo>
                  <a:cubicBezTo>
                    <a:pt x="25" y="4"/>
                    <a:pt x="22" y="4"/>
                    <a:pt x="22" y="5"/>
                  </a:cubicBezTo>
                  <a:cubicBezTo>
                    <a:pt x="22" y="6"/>
                    <a:pt x="21" y="7"/>
                    <a:pt x="20" y="6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6" y="10"/>
                    <a:pt x="14" y="9"/>
                    <a:pt x="14" y="11"/>
                  </a:cubicBezTo>
                  <a:cubicBezTo>
                    <a:pt x="14" y="13"/>
                    <a:pt x="12" y="11"/>
                    <a:pt x="10" y="11"/>
                  </a:cubicBezTo>
                  <a:cubicBezTo>
                    <a:pt x="9" y="10"/>
                    <a:pt x="8" y="15"/>
                    <a:pt x="8" y="15"/>
                  </a:cubicBezTo>
                  <a:cubicBezTo>
                    <a:pt x="8" y="15"/>
                    <a:pt x="7" y="16"/>
                    <a:pt x="6" y="19"/>
                  </a:cubicBezTo>
                  <a:cubicBezTo>
                    <a:pt x="5" y="22"/>
                    <a:pt x="2" y="21"/>
                    <a:pt x="1" y="21"/>
                  </a:cubicBezTo>
                  <a:cubicBezTo>
                    <a:pt x="0" y="22"/>
                    <a:pt x="2" y="24"/>
                    <a:pt x="2" y="25"/>
                  </a:cubicBezTo>
                  <a:cubicBezTo>
                    <a:pt x="1" y="26"/>
                    <a:pt x="0" y="28"/>
                    <a:pt x="0" y="30"/>
                  </a:cubicBezTo>
                  <a:cubicBezTo>
                    <a:pt x="1" y="30"/>
                    <a:pt x="2" y="31"/>
                    <a:pt x="3" y="32"/>
                  </a:cubicBezTo>
                  <a:cubicBezTo>
                    <a:pt x="3" y="33"/>
                    <a:pt x="7" y="37"/>
                    <a:pt x="8" y="35"/>
                  </a:cubicBezTo>
                  <a:cubicBezTo>
                    <a:pt x="10" y="33"/>
                    <a:pt x="15" y="33"/>
                    <a:pt x="16" y="34"/>
                  </a:cubicBezTo>
                  <a:cubicBezTo>
                    <a:pt x="17" y="35"/>
                    <a:pt x="18" y="34"/>
                    <a:pt x="18" y="33"/>
                  </a:cubicBezTo>
                  <a:cubicBezTo>
                    <a:pt x="18" y="32"/>
                    <a:pt x="16" y="28"/>
                    <a:pt x="17" y="27"/>
                  </a:cubicBezTo>
                  <a:cubicBezTo>
                    <a:pt x="17" y="26"/>
                    <a:pt x="32" y="26"/>
                    <a:pt x="32" y="27"/>
                  </a:cubicBezTo>
                  <a:cubicBezTo>
                    <a:pt x="33" y="28"/>
                    <a:pt x="33" y="25"/>
                    <a:pt x="35" y="26"/>
                  </a:cubicBezTo>
                  <a:cubicBezTo>
                    <a:pt x="37" y="26"/>
                    <a:pt x="39" y="27"/>
                    <a:pt x="40" y="26"/>
                  </a:cubicBezTo>
                  <a:cubicBezTo>
                    <a:pt x="42" y="26"/>
                    <a:pt x="43" y="24"/>
                    <a:pt x="44" y="24"/>
                  </a:cubicBezTo>
                  <a:cubicBezTo>
                    <a:pt x="45" y="24"/>
                    <a:pt x="48" y="24"/>
                    <a:pt x="49" y="23"/>
                  </a:cubicBezTo>
                  <a:cubicBezTo>
                    <a:pt x="50" y="22"/>
                    <a:pt x="51" y="22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5842672" y="3471459"/>
              <a:ext cx="363989" cy="282394"/>
            </a:xfrm>
            <a:custGeom>
              <a:avLst/>
              <a:gdLst>
                <a:gd name="T0" fmla="*/ 92 w 97"/>
                <a:gd name="T1" fmla="*/ 11 h 75"/>
                <a:gd name="T2" fmla="*/ 92 w 97"/>
                <a:gd name="T3" fmla="*/ 3 h 75"/>
                <a:gd name="T4" fmla="*/ 87 w 97"/>
                <a:gd name="T5" fmla="*/ 5 h 75"/>
                <a:gd name="T6" fmla="*/ 83 w 97"/>
                <a:gd name="T7" fmla="*/ 1 h 75"/>
                <a:gd name="T8" fmla="*/ 74 w 97"/>
                <a:gd name="T9" fmla="*/ 0 h 75"/>
                <a:gd name="T10" fmla="*/ 47 w 97"/>
                <a:gd name="T11" fmla="*/ 16 h 75"/>
                <a:gd name="T12" fmla="*/ 36 w 97"/>
                <a:gd name="T13" fmla="*/ 25 h 75"/>
                <a:gd name="T14" fmla="*/ 26 w 97"/>
                <a:gd name="T15" fmla="*/ 28 h 75"/>
                <a:gd name="T16" fmla="*/ 25 w 97"/>
                <a:gd name="T17" fmla="*/ 29 h 75"/>
                <a:gd name="T18" fmla="*/ 25 w 97"/>
                <a:gd name="T19" fmla="*/ 45 h 75"/>
                <a:gd name="T20" fmla="*/ 23 w 97"/>
                <a:gd name="T21" fmla="*/ 50 h 75"/>
                <a:gd name="T22" fmla="*/ 19 w 97"/>
                <a:gd name="T23" fmla="*/ 53 h 75"/>
                <a:gd name="T24" fmla="*/ 9 w 97"/>
                <a:gd name="T25" fmla="*/ 53 h 75"/>
                <a:gd name="T26" fmla="*/ 4 w 97"/>
                <a:gd name="T27" fmla="*/ 55 h 75"/>
                <a:gd name="T28" fmla="*/ 0 w 97"/>
                <a:gd name="T29" fmla="*/ 55 h 75"/>
                <a:gd name="T30" fmla="*/ 0 w 97"/>
                <a:gd name="T31" fmla="*/ 59 h 75"/>
                <a:gd name="T32" fmla="*/ 2 w 97"/>
                <a:gd name="T33" fmla="*/ 62 h 75"/>
                <a:gd name="T34" fmla="*/ 5 w 97"/>
                <a:gd name="T35" fmla="*/ 66 h 75"/>
                <a:gd name="T36" fmla="*/ 6 w 97"/>
                <a:gd name="T37" fmla="*/ 68 h 75"/>
                <a:gd name="T38" fmla="*/ 9 w 97"/>
                <a:gd name="T39" fmla="*/ 70 h 75"/>
                <a:gd name="T40" fmla="*/ 12 w 97"/>
                <a:gd name="T41" fmla="*/ 70 h 75"/>
                <a:gd name="T42" fmla="*/ 12 w 97"/>
                <a:gd name="T43" fmla="*/ 73 h 75"/>
                <a:gd name="T44" fmla="*/ 15 w 97"/>
                <a:gd name="T45" fmla="*/ 74 h 75"/>
                <a:gd name="T46" fmla="*/ 17 w 97"/>
                <a:gd name="T47" fmla="*/ 72 h 75"/>
                <a:gd name="T48" fmla="*/ 19 w 97"/>
                <a:gd name="T49" fmla="*/ 74 h 75"/>
                <a:gd name="T50" fmla="*/ 22 w 97"/>
                <a:gd name="T51" fmla="*/ 73 h 75"/>
                <a:gd name="T52" fmla="*/ 24 w 97"/>
                <a:gd name="T53" fmla="*/ 69 h 75"/>
                <a:gd name="T54" fmla="*/ 26 w 97"/>
                <a:gd name="T55" fmla="*/ 64 h 75"/>
                <a:gd name="T56" fmla="*/ 31 w 97"/>
                <a:gd name="T57" fmla="*/ 64 h 75"/>
                <a:gd name="T58" fmla="*/ 35 w 97"/>
                <a:gd name="T59" fmla="*/ 63 h 75"/>
                <a:gd name="T60" fmla="*/ 40 w 97"/>
                <a:gd name="T61" fmla="*/ 64 h 75"/>
                <a:gd name="T62" fmla="*/ 44 w 97"/>
                <a:gd name="T63" fmla="*/ 67 h 75"/>
                <a:gd name="T64" fmla="*/ 49 w 97"/>
                <a:gd name="T65" fmla="*/ 66 h 75"/>
                <a:gd name="T66" fmla="*/ 54 w 97"/>
                <a:gd name="T67" fmla="*/ 69 h 75"/>
                <a:gd name="T68" fmla="*/ 60 w 97"/>
                <a:gd name="T69" fmla="*/ 69 h 75"/>
                <a:gd name="T70" fmla="*/ 64 w 97"/>
                <a:gd name="T71" fmla="*/ 66 h 75"/>
                <a:gd name="T72" fmla="*/ 72 w 97"/>
                <a:gd name="T73" fmla="*/ 66 h 75"/>
                <a:gd name="T74" fmla="*/ 77 w 97"/>
                <a:gd name="T75" fmla="*/ 67 h 75"/>
                <a:gd name="T76" fmla="*/ 82 w 97"/>
                <a:gd name="T77" fmla="*/ 63 h 75"/>
                <a:gd name="T78" fmla="*/ 83 w 97"/>
                <a:gd name="T79" fmla="*/ 63 h 75"/>
                <a:gd name="T80" fmla="*/ 83 w 97"/>
                <a:gd name="T81" fmla="*/ 61 h 75"/>
                <a:gd name="T82" fmla="*/ 84 w 97"/>
                <a:gd name="T83" fmla="*/ 56 h 75"/>
                <a:gd name="T84" fmla="*/ 94 w 97"/>
                <a:gd name="T85" fmla="*/ 43 h 75"/>
                <a:gd name="T86" fmla="*/ 95 w 97"/>
                <a:gd name="T87" fmla="*/ 28 h 75"/>
                <a:gd name="T88" fmla="*/ 96 w 97"/>
                <a:gd name="T89" fmla="*/ 21 h 75"/>
                <a:gd name="T90" fmla="*/ 95 w 97"/>
                <a:gd name="T91" fmla="*/ 16 h 75"/>
                <a:gd name="T92" fmla="*/ 92 w 97"/>
                <a:gd name="T93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7" h="75">
                  <a:moveTo>
                    <a:pt x="92" y="11"/>
                  </a:moveTo>
                  <a:cubicBezTo>
                    <a:pt x="92" y="10"/>
                    <a:pt x="92" y="6"/>
                    <a:pt x="92" y="3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5" y="3"/>
                    <a:pt x="83" y="1"/>
                  </a:cubicBezTo>
                  <a:cubicBezTo>
                    <a:pt x="80" y="0"/>
                    <a:pt x="74" y="0"/>
                    <a:pt x="74" y="0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28" y="28"/>
                    <a:pt x="26" y="28"/>
                  </a:cubicBezTo>
                  <a:cubicBezTo>
                    <a:pt x="26" y="28"/>
                    <a:pt x="25" y="29"/>
                    <a:pt x="25" y="29"/>
                  </a:cubicBezTo>
                  <a:cubicBezTo>
                    <a:pt x="25" y="33"/>
                    <a:pt x="25" y="45"/>
                    <a:pt x="25" y="45"/>
                  </a:cubicBezTo>
                  <a:cubicBezTo>
                    <a:pt x="24" y="46"/>
                    <a:pt x="23" y="49"/>
                    <a:pt x="23" y="50"/>
                  </a:cubicBezTo>
                  <a:cubicBezTo>
                    <a:pt x="22" y="51"/>
                    <a:pt x="21" y="53"/>
                    <a:pt x="19" y="53"/>
                  </a:cubicBezTo>
                  <a:cubicBezTo>
                    <a:pt x="17" y="53"/>
                    <a:pt x="11" y="54"/>
                    <a:pt x="9" y="53"/>
                  </a:cubicBezTo>
                  <a:cubicBezTo>
                    <a:pt x="7" y="53"/>
                    <a:pt x="5" y="55"/>
                    <a:pt x="4" y="55"/>
                  </a:cubicBezTo>
                  <a:cubicBezTo>
                    <a:pt x="4" y="55"/>
                    <a:pt x="2" y="55"/>
                    <a:pt x="0" y="55"/>
                  </a:cubicBezTo>
                  <a:cubicBezTo>
                    <a:pt x="0" y="57"/>
                    <a:pt x="0" y="59"/>
                    <a:pt x="0" y="59"/>
                  </a:cubicBezTo>
                  <a:cubicBezTo>
                    <a:pt x="1" y="59"/>
                    <a:pt x="1" y="62"/>
                    <a:pt x="2" y="62"/>
                  </a:cubicBezTo>
                  <a:cubicBezTo>
                    <a:pt x="3" y="63"/>
                    <a:pt x="5" y="64"/>
                    <a:pt x="5" y="66"/>
                  </a:cubicBezTo>
                  <a:cubicBezTo>
                    <a:pt x="5" y="67"/>
                    <a:pt x="5" y="68"/>
                    <a:pt x="6" y="68"/>
                  </a:cubicBezTo>
                  <a:cubicBezTo>
                    <a:pt x="7" y="68"/>
                    <a:pt x="7" y="70"/>
                    <a:pt x="9" y="70"/>
                  </a:cubicBezTo>
                  <a:cubicBezTo>
                    <a:pt x="10" y="71"/>
                    <a:pt x="11" y="69"/>
                    <a:pt x="12" y="70"/>
                  </a:cubicBezTo>
                  <a:cubicBezTo>
                    <a:pt x="12" y="70"/>
                    <a:pt x="12" y="73"/>
                    <a:pt x="12" y="73"/>
                  </a:cubicBezTo>
                  <a:cubicBezTo>
                    <a:pt x="13" y="73"/>
                    <a:pt x="14" y="74"/>
                    <a:pt x="15" y="74"/>
                  </a:cubicBezTo>
                  <a:cubicBezTo>
                    <a:pt x="14" y="73"/>
                    <a:pt x="15" y="71"/>
                    <a:pt x="17" y="72"/>
                  </a:cubicBezTo>
                  <a:cubicBezTo>
                    <a:pt x="19" y="72"/>
                    <a:pt x="17" y="74"/>
                    <a:pt x="19" y="74"/>
                  </a:cubicBezTo>
                  <a:cubicBezTo>
                    <a:pt x="21" y="75"/>
                    <a:pt x="22" y="75"/>
                    <a:pt x="22" y="73"/>
                  </a:cubicBezTo>
                  <a:cubicBezTo>
                    <a:pt x="22" y="72"/>
                    <a:pt x="24" y="70"/>
                    <a:pt x="24" y="69"/>
                  </a:cubicBezTo>
                  <a:cubicBezTo>
                    <a:pt x="25" y="68"/>
                    <a:pt x="25" y="65"/>
                    <a:pt x="26" y="64"/>
                  </a:cubicBezTo>
                  <a:cubicBezTo>
                    <a:pt x="27" y="63"/>
                    <a:pt x="30" y="64"/>
                    <a:pt x="31" y="64"/>
                  </a:cubicBezTo>
                  <a:cubicBezTo>
                    <a:pt x="33" y="64"/>
                    <a:pt x="34" y="61"/>
                    <a:pt x="35" y="63"/>
                  </a:cubicBezTo>
                  <a:cubicBezTo>
                    <a:pt x="37" y="64"/>
                    <a:pt x="39" y="63"/>
                    <a:pt x="40" y="64"/>
                  </a:cubicBezTo>
                  <a:cubicBezTo>
                    <a:pt x="41" y="65"/>
                    <a:pt x="42" y="69"/>
                    <a:pt x="44" y="67"/>
                  </a:cubicBezTo>
                  <a:cubicBezTo>
                    <a:pt x="45" y="66"/>
                    <a:pt x="48" y="66"/>
                    <a:pt x="49" y="66"/>
                  </a:cubicBezTo>
                  <a:cubicBezTo>
                    <a:pt x="50" y="66"/>
                    <a:pt x="52" y="68"/>
                    <a:pt x="54" y="69"/>
                  </a:cubicBezTo>
                  <a:cubicBezTo>
                    <a:pt x="55" y="69"/>
                    <a:pt x="58" y="69"/>
                    <a:pt x="60" y="69"/>
                  </a:cubicBezTo>
                  <a:cubicBezTo>
                    <a:pt x="61" y="68"/>
                    <a:pt x="63" y="65"/>
                    <a:pt x="64" y="66"/>
                  </a:cubicBezTo>
                  <a:cubicBezTo>
                    <a:pt x="66" y="66"/>
                    <a:pt x="71" y="65"/>
                    <a:pt x="72" y="66"/>
                  </a:cubicBezTo>
                  <a:cubicBezTo>
                    <a:pt x="73" y="66"/>
                    <a:pt x="76" y="68"/>
                    <a:pt x="77" y="67"/>
                  </a:cubicBezTo>
                  <a:cubicBezTo>
                    <a:pt x="79" y="67"/>
                    <a:pt x="81" y="63"/>
                    <a:pt x="82" y="63"/>
                  </a:cubicBezTo>
                  <a:cubicBezTo>
                    <a:pt x="82" y="63"/>
                    <a:pt x="82" y="63"/>
                    <a:pt x="83" y="63"/>
                  </a:cubicBezTo>
                  <a:cubicBezTo>
                    <a:pt x="83" y="62"/>
                    <a:pt x="83" y="62"/>
                    <a:pt x="83" y="61"/>
                  </a:cubicBezTo>
                  <a:cubicBezTo>
                    <a:pt x="83" y="58"/>
                    <a:pt x="83" y="59"/>
                    <a:pt x="84" y="56"/>
                  </a:cubicBezTo>
                  <a:cubicBezTo>
                    <a:pt x="85" y="52"/>
                    <a:pt x="93" y="44"/>
                    <a:pt x="94" y="43"/>
                  </a:cubicBezTo>
                  <a:cubicBezTo>
                    <a:pt x="95" y="43"/>
                    <a:pt x="95" y="30"/>
                    <a:pt x="95" y="28"/>
                  </a:cubicBezTo>
                  <a:cubicBezTo>
                    <a:pt x="95" y="26"/>
                    <a:pt x="95" y="24"/>
                    <a:pt x="96" y="21"/>
                  </a:cubicBezTo>
                  <a:cubicBezTo>
                    <a:pt x="97" y="18"/>
                    <a:pt x="95" y="19"/>
                    <a:pt x="95" y="16"/>
                  </a:cubicBezTo>
                  <a:cubicBezTo>
                    <a:pt x="95" y="14"/>
                    <a:pt x="92" y="12"/>
                    <a:pt x="92" y="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6154351" y="3471459"/>
              <a:ext cx="233216" cy="387058"/>
            </a:xfrm>
            <a:custGeom>
              <a:avLst/>
              <a:gdLst>
                <a:gd name="T0" fmla="*/ 62 w 62"/>
                <a:gd name="T1" fmla="*/ 25 h 103"/>
                <a:gd name="T2" fmla="*/ 14 w 62"/>
                <a:gd name="T3" fmla="*/ 0 h 103"/>
                <a:gd name="T4" fmla="*/ 9 w 62"/>
                <a:gd name="T5" fmla="*/ 3 h 103"/>
                <a:gd name="T6" fmla="*/ 9 w 62"/>
                <a:gd name="T7" fmla="*/ 11 h 103"/>
                <a:gd name="T8" fmla="*/ 12 w 62"/>
                <a:gd name="T9" fmla="*/ 16 h 103"/>
                <a:gd name="T10" fmla="*/ 13 w 62"/>
                <a:gd name="T11" fmla="*/ 21 h 103"/>
                <a:gd name="T12" fmla="*/ 12 w 62"/>
                <a:gd name="T13" fmla="*/ 28 h 103"/>
                <a:gd name="T14" fmla="*/ 11 w 62"/>
                <a:gd name="T15" fmla="*/ 43 h 103"/>
                <a:gd name="T16" fmla="*/ 1 w 62"/>
                <a:gd name="T17" fmla="*/ 56 h 103"/>
                <a:gd name="T18" fmla="*/ 0 w 62"/>
                <a:gd name="T19" fmla="*/ 61 h 103"/>
                <a:gd name="T20" fmla="*/ 0 w 62"/>
                <a:gd name="T21" fmla="*/ 63 h 103"/>
                <a:gd name="T22" fmla="*/ 1 w 62"/>
                <a:gd name="T23" fmla="*/ 64 h 103"/>
                <a:gd name="T24" fmla="*/ 4 w 62"/>
                <a:gd name="T25" fmla="*/ 67 h 103"/>
                <a:gd name="T26" fmla="*/ 8 w 62"/>
                <a:gd name="T27" fmla="*/ 73 h 103"/>
                <a:gd name="T28" fmla="*/ 8 w 62"/>
                <a:gd name="T29" fmla="*/ 78 h 103"/>
                <a:gd name="T30" fmla="*/ 11 w 62"/>
                <a:gd name="T31" fmla="*/ 86 h 103"/>
                <a:gd name="T32" fmla="*/ 8 w 62"/>
                <a:gd name="T33" fmla="*/ 87 h 103"/>
                <a:gd name="T34" fmla="*/ 3 w 62"/>
                <a:gd name="T35" fmla="*/ 88 h 103"/>
                <a:gd name="T36" fmla="*/ 5 w 62"/>
                <a:gd name="T37" fmla="*/ 92 h 103"/>
                <a:gd name="T38" fmla="*/ 10 w 62"/>
                <a:gd name="T39" fmla="*/ 98 h 103"/>
                <a:gd name="T40" fmla="*/ 12 w 62"/>
                <a:gd name="T41" fmla="*/ 103 h 103"/>
                <a:gd name="T42" fmla="*/ 16 w 62"/>
                <a:gd name="T43" fmla="*/ 101 h 103"/>
                <a:gd name="T44" fmla="*/ 20 w 62"/>
                <a:gd name="T45" fmla="*/ 101 h 103"/>
                <a:gd name="T46" fmla="*/ 26 w 62"/>
                <a:gd name="T47" fmla="*/ 99 h 103"/>
                <a:gd name="T48" fmla="*/ 32 w 62"/>
                <a:gd name="T49" fmla="*/ 96 h 103"/>
                <a:gd name="T50" fmla="*/ 32 w 62"/>
                <a:gd name="T51" fmla="*/ 93 h 103"/>
                <a:gd name="T52" fmla="*/ 41 w 62"/>
                <a:gd name="T53" fmla="*/ 91 h 103"/>
                <a:gd name="T54" fmla="*/ 47 w 62"/>
                <a:gd name="T55" fmla="*/ 85 h 103"/>
                <a:gd name="T56" fmla="*/ 49 w 62"/>
                <a:gd name="T57" fmla="*/ 82 h 103"/>
                <a:gd name="T58" fmla="*/ 54 w 62"/>
                <a:gd name="T59" fmla="*/ 80 h 103"/>
                <a:gd name="T60" fmla="*/ 55 w 62"/>
                <a:gd name="T61" fmla="*/ 80 h 103"/>
                <a:gd name="T62" fmla="*/ 55 w 62"/>
                <a:gd name="T63" fmla="*/ 80 h 103"/>
                <a:gd name="T64" fmla="*/ 55 w 62"/>
                <a:gd name="T65" fmla="*/ 77 h 103"/>
                <a:gd name="T66" fmla="*/ 52 w 62"/>
                <a:gd name="T67" fmla="*/ 73 h 103"/>
                <a:gd name="T68" fmla="*/ 51 w 62"/>
                <a:gd name="T69" fmla="*/ 69 h 103"/>
                <a:gd name="T70" fmla="*/ 50 w 62"/>
                <a:gd name="T71" fmla="*/ 65 h 103"/>
                <a:gd name="T72" fmla="*/ 51 w 62"/>
                <a:gd name="T73" fmla="*/ 61 h 103"/>
                <a:gd name="T74" fmla="*/ 53 w 62"/>
                <a:gd name="T75" fmla="*/ 56 h 103"/>
                <a:gd name="T76" fmla="*/ 56 w 62"/>
                <a:gd name="T77" fmla="*/ 52 h 103"/>
                <a:gd name="T78" fmla="*/ 61 w 62"/>
                <a:gd name="T79" fmla="*/ 49 h 103"/>
                <a:gd name="T80" fmla="*/ 62 w 62"/>
                <a:gd name="T81" fmla="*/ 42 h 103"/>
                <a:gd name="T82" fmla="*/ 62 w 62"/>
                <a:gd name="T83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" h="103">
                  <a:moveTo>
                    <a:pt x="62" y="2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6"/>
                    <a:pt x="9" y="10"/>
                    <a:pt x="9" y="11"/>
                  </a:cubicBezTo>
                  <a:cubicBezTo>
                    <a:pt x="9" y="12"/>
                    <a:pt x="12" y="14"/>
                    <a:pt x="12" y="16"/>
                  </a:cubicBezTo>
                  <a:cubicBezTo>
                    <a:pt x="12" y="19"/>
                    <a:pt x="14" y="18"/>
                    <a:pt x="13" y="21"/>
                  </a:cubicBezTo>
                  <a:cubicBezTo>
                    <a:pt x="12" y="24"/>
                    <a:pt x="12" y="26"/>
                    <a:pt x="12" y="28"/>
                  </a:cubicBezTo>
                  <a:cubicBezTo>
                    <a:pt x="12" y="30"/>
                    <a:pt x="12" y="43"/>
                    <a:pt x="11" y="43"/>
                  </a:cubicBezTo>
                  <a:cubicBezTo>
                    <a:pt x="10" y="44"/>
                    <a:pt x="2" y="52"/>
                    <a:pt x="1" y="56"/>
                  </a:cubicBezTo>
                  <a:cubicBezTo>
                    <a:pt x="0" y="59"/>
                    <a:pt x="0" y="58"/>
                    <a:pt x="0" y="61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2" y="65"/>
                    <a:pt x="2" y="67"/>
                    <a:pt x="4" y="67"/>
                  </a:cubicBezTo>
                  <a:cubicBezTo>
                    <a:pt x="6" y="67"/>
                    <a:pt x="8" y="71"/>
                    <a:pt x="8" y="73"/>
                  </a:cubicBezTo>
                  <a:cubicBezTo>
                    <a:pt x="7" y="74"/>
                    <a:pt x="9" y="75"/>
                    <a:pt x="8" y="78"/>
                  </a:cubicBezTo>
                  <a:cubicBezTo>
                    <a:pt x="8" y="81"/>
                    <a:pt x="10" y="86"/>
                    <a:pt x="11" y="86"/>
                  </a:cubicBezTo>
                  <a:cubicBezTo>
                    <a:pt x="12" y="87"/>
                    <a:pt x="11" y="87"/>
                    <a:pt x="8" y="87"/>
                  </a:cubicBezTo>
                  <a:cubicBezTo>
                    <a:pt x="6" y="87"/>
                    <a:pt x="3" y="87"/>
                    <a:pt x="3" y="88"/>
                  </a:cubicBezTo>
                  <a:cubicBezTo>
                    <a:pt x="3" y="89"/>
                    <a:pt x="2" y="90"/>
                    <a:pt x="5" y="92"/>
                  </a:cubicBezTo>
                  <a:cubicBezTo>
                    <a:pt x="7" y="94"/>
                    <a:pt x="9" y="95"/>
                    <a:pt x="10" y="98"/>
                  </a:cubicBezTo>
                  <a:cubicBezTo>
                    <a:pt x="10" y="100"/>
                    <a:pt x="11" y="102"/>
                    <a:pt x="12" y="103"/>
                  </a:cubicBezTo>
                  <a:cubicBezTo>
                    <a:pt x="13" y="103"/>
                    <a:pt x="14" y="103"/>
                    <a:pt x="16" y="101"/>
                  </a:cubicBezTo>
                  <a:cubicBezTo>
                    <a:pt x="17" y="99"/>
                    <a:pt x="18" y="103"/>
                    <a:pt x="20" y="101"/>
                  </a:cubicBezTo>
                  <a:cubicBezTo>
                    <a:pt x="21" y="100"/>
                    <a:pt x="25" y="100"/>
                    <a:pt x="26" y="99"/>
                  </a:cubicBezTo>
                  <a:cubicBezTo>
                    <a:pt x="28" y="99"/>
                    <a:pt x="31" y="97"/>
                    <a:pt x="32" y="96"/>
                  </a:cubicBezTo>
                  <a:cubicBezTo>
                    <a:pt x="33" y="95"/>
                    <a:pt x="31" y="94"/>
                    <a:pt x="32" y="93"/>
                  </a:cubicBezTo>
                  <a:cubicBezTo>
                    <a:pt x="34" y="92"/>
                    <a:pt x="39" y="94"/>
                    <a:pt x="41" y="91"/>
                  </a:cubicBezTo>
                  <a:cubicBezTo>
                    <a:pt x="43" y="88"/>
                    <a:pt x="46" y="86"/>
                    <a:pt x="47" y="85"/>
                  </a:cubicBezTo>
                  <a:cubicBezTo>
                    <a:pt x="48" y="84"/>
                    <a:pt x="47" y="83"/>
                    <a:pt x="49" y="82"/>
                  </a:cubicBezTo>
                  <a:cubicBezTo>
                    <a:pt x="50" y="81"/>
                    <a:pt x="52" y="79"/>
                    <a:pt x="54" y="80"/>
                  </a:cubicBezTo>
                  <a:cubicBezTo>
                    <a:pt x="54" y="80"/>
                    <a:pt x="54" y="80"/>
                    <a:pt x="55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7"/>
                    <a:pt x="52" y="76"/>
                    <a:pt x="52" y="73"/>
                  </a:cubicBezTo>
                  <a:cubicBezTo>
                    <a:pt x="52" y="71"/>
                    <a:pt x="53" y="69"/>
                    <a:pt x="51" y="69"/>
                  </a:cubicBezTo>
                  <a:cubicBezTo>
                    <a:pt x="49" y="69"/>
                    <a:pt x="49" y="67"/>
                    <a:pt x="50" y="65"/>
                  </a:cubicBezTo>
                  <a:cubicBezTo>
                    <a:pt x="52" y="64"/>
                    <a:pt x="48" y="61"/>
                    <a:pt x="51" y="61"/>
                  </a:cubicBezTo>
                  <a:cubicBezTo>
                    <a:pt x="53" y="61"/>
                    <a:pt x="52" y="56"/>
                    <a:pt x="53" y="56"/>
                  </a:cubicBezTo>
                  <a:cubicBezTo>
                    <a:pt x="55" y="56"/>
                    <a:pt x="56" y="54"/>
                    <a:pt x="56" y="52"/>
                  </a:cubicBezTo>
                  <a:cubicBezTo>
                    <a:pt x="56" y="50"/>
                    <a:pt x="60" y="49"/>
                    <a:pt x="61" y="49"/>
                  </a:cubicBezTo>
                  <a:cubicBezTo>
                    <a:pt x="62" y="48"/>
                    <a:pt x="62" y="42"/>
                    <a:pt x="62" y="42"/>
                  </a:cubicBezTo>
                  <a:lnTo>
                    <a:pt x="62" y="2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6402823" y="3254232"/>
              <a:ext cx="255012" cy="254747"/>
            </a:xfrm>
            <a:custGeom>
              <a:avLst/>
              <a:gdLst>
                <a:gd name="T0" fmla="*/ 63 w 68"/>
                <a:gd name="T1" fmla="*/ 15 h 68"/>
                <a:gd name="T2" fmla="*/ 59 w 68"/>
                <a:gd name="T3" fmla="*/ 4 h 68"/>
                <a:gd name="T4" fmla="*/ 58 w 68"/>
                <a:gd name="T5" fmla="*/ 5 h 68"/>
                <a:gd name="T6" fmla="*/ 52 w 68"/>
                <a:gd name="T7" fmla="*/ 5 h 68"/>
                <a:gd name="T8" fmla="*/ 44 w 68"/>
                <a:gd name="T9" fmla="*/ 3 h 68"/>
                <a:gd name="T10" fmla="*/ 31 w 68"/>
                <a:gd name="T11" fmla="*/ 5 h 68"/>
                <a:gd name="T12" fmla="*/ 24 w 68"/>
                <a:gd name="T13" fmla="*/ 6 h 68"/>
                <a:gd name="T14" fmla="*/ 12 w 68"/>
                <a:gd name="T15" fmla="*/ 2 h 68"/>
                <a:gd name="T16" fmla="*/ 3 w 68"/>
                <a:gd name="T17" fmla="*/ 0 h 68"/>
                <a:gd name="T18" fmla="*/ 2 w 68"/>
                <a:gd name="T19" fmla="*/ 2 h 68"/>
                <a:gd name="T20" fmla="*/ 2 w 68"/>
                <a:gd name="T21" fmla="*/ 9 h 68"/>
                <a:gd name="T22" fmla="*/ 2 w 68"/>
                <a:gd name="T23" fmla="*/ 19 h 68"/>
                <a:gd name="T24" fmla="*/ 2 w 68"/>
                <a:gd name="T25" fmla="*/ 67 h 68"/>
                <a:gd name="T26" fmla="*/ 40 w 68"/>
                <a:gd name="T27" fmla="*/ 67 h 68"/>
                <a:gd name="T28" fmla="*/ 42 w 68"/>
                <a:gd name="T29" fmla="*/ 65 h 68"/>
                <a:gd name="T30" fmla="*/ 45 w 68"/>
                <a:gd name="T31" fmla="*/ 66 h 68"/>
                <a:gd name="T32" fmla="*/ 53 w 68"/>
                <a:gd name="T33" fmla="*/ 66 h 68"/>
                <a:gd name="T34" fmla="*/ 56 w 68"/>
                <a:gd name="T35" fmla="*/ 68 h 68"/>
                <a:gd name="T36" fmla="*/ 60 w 68"/>
                <a:gd name="T37" fmla="*/ 65 h 68"/>
                <a:gd name="T38" fmla="*/ 64 w 68"/>
                <a:gd name="T39" fmla="*/ 61 h 68"/>
                <a:gd name="T40" fmla="*/ 67 w 68"/>
                <a:gd name="T41" fmla="*/ 59 h 68"/>
                <a:gd name="T42" fmla="*/ 68 w 68"/>
                <a:gd name="T43" fmla="*/ 58 h 68"/>
                <a:gd name="T44" fmla="*/ 68 w 68"/>
                <a:gd name="T45" fmla="*/ 56 h 68"/>
                <a:gd name="T46" fmla="*/ 65 w 68"/>
                <a:gd name="T47" fmla="*/ 49 h 68"/>
                <a:gd name="T48" fmla="*/ 58 w 68"/>
                <a:gd name="T49" fmla="*/ 36 h 68"/>
                <a:gd name="T50" fmla="*/ 55 w 68"/>
                <a:gd name="T51" fmla="*/ 30 h 68"/>
                <a:gd name="T52" fmla="*/ 51 w 68"/>
                <a:gd name="T53" fmla="*/ 23 h 68"/>
                <a:gd name="T54" fmla="*/ 48 w 68"/>
                <a:gd name="T55" fmla="*/ 12 h 68"/>
                <a:gd name="T56" fmla="*/ 52 w 68"/>
                <a:gd name="T57" fmla="*/ 20 h 68"/>
                <a:gd name="T58" fmla="*/ 58 w 68"/>
                <a:gd name="T59" fmla="*/ 28 h 68"/>
                <a:gd name="T60" fmla="*/ 62 w 68"/>
                <a:gd name="T61" fmla="*/ 19 h 68"/>
                <a:gd name="T62" fmla="*/ 62 w 68"/>
                <a:gd name="T63" fmla="*/ 19 h 68"/>
                <a:gd name="T64" fmla="*/ 63 w 68"/>
                <a:gd name="T65" fmla="*/ 17 h 68"/>
                <a:gd name="T66" fmla="*/ 63 w 68"/>
                <a:gd name="T67" fmla="*/ 1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68">
                  <a:moveTo>
                    <a:pt x="63" y="15"/>
                  </a:move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8" y="5"/>
                    <a:pt x="58" y="5"/>
                  </a:cubicBezTo>
                  <a:cubicBezTo>
                    <a:pt x="58" y="6"/>
                    <a:pt x="55" y="4"/>
                    <a:pt x="52" y="5"/>
                  </a:cubicBezTo>
                  <a:cubicBezTo>
                    <a:pt x="49" y="5"/>
                    <a:pt x="47" y="4"/>
                    <a:pt x="44" y="3"/>
                  </a:cubicBezTo>
                  <a:cubicBezTo>
                    <a:pt x="41" y="2"/>
                    <a:pt x="32" y="3"/>
                    <a:pt x="31" y="5"/>
                  </a:cubicBezTo>
                  <a:cubicBezTo>
                    <a:pt x="30" y="7"/>
                    <a:pt x="27" y="7"/>
                    <a:pt x="24" y="6"/>
                  </a:cubicBezTo>
                  <a:cubicBezTo>
                    <a:pt x="21" y="5"/>
                    <a:pt x="17" y="3"/>
                    <a:pt x="12" y="2"/>
                  </a:cubicBezTo>
                  <a:cubicBezTo>
                    <a:pt x="8" y="2"/>
                    <a:pt x="4" y="1"/>
                    <a:pt x="3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1" y="6"/>
                    <a:pt x="4" y="7"/>
                    <a:pt x="2" y="9"/>
                  </a:cubicBezTo>
                  <a:cubicBezTo>
                    <a:pt x="0" y="12"/>
                    <a:pt x="2" y="14"/>
                    <a:pt x="2" y="19"/>
                  </a:cubicBezTo>
                  <a:cubicBezTo>
                    <a:pt x="2" y="22"/>
                    <a:pt x="2" y="50"/>
                    <a:pt x="2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0" y="67"/>
                    <a:pt x="41" y="66"/>
                    <a:pt x="42" y="65"/>
                  </a:cubicBezTo>
                  <a:cubicBezTo>
                    <a:pt x="43" y="64"/>
                    <a:pt x="45" y="66"/>
                    <a:pt x="45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4" y="68"/>
                    <a:pt x="56" y="68"/>
                  </a:cubicBezTo>
                  <a:cubicBezTo>
                    <a:pt x="58" y="68"/>
                    <a:pt x="57" y="65"/>
                    <a:pt x="60" y="65"/>
                  </a:cubicBezTo>
                  <a:cubicBezTo>
                    <a:pt x="63" y="65"/>
                    <a:pt x="62" y="61"/>
                    <a:pt x="64" y="61"/>
                  </a:cubicBezTo>
                  <a:cubicBezTo>
                    <a:pt x="66" y="61"/>
                    <a:pt x="65" y="61"/>
                    <a:pt x="67" y="59"/>
                  </a:cubicBezTo>
                  <a:cubicBezTo>
                    <a:pt x="67" y="59"/>
                    <a:pt x="67" y="58"/>
                    <a:pt x="68" y="58"/>
                  </a:cubicBezTo>
                  <a:cubicBezTo>
                    <a:pt x="67" y="58"/>
                    <a:pt x="67" y="57"/>
                    <a:pt x="68" y="56"/>
                  </a:cubicBezTo>
                  <a:cubicBezTo>
                    <a:pt x="68" y="53"/>
                    <a:pt x="66" y="53"/>
                    <a:pt x="65" y="49"/>
                  </a:cubicBezTo>
                  <a:cubicBezTo>
                    <a:pt x="63" y="45"/>
                    <a:pt x="58" y="39"/>
                    <a:pt x="58" y="36"/>
                  </a:cubicBezTo>
                  <a:cubicBezTo>
                    <a:pt x="58" y="34"/>
                    <a:pt x="55" y="32"/>
                    <a:pt x="55" y="30"/>
                  </a:cubicBezTo>
                  <a:cubicBezTo>
                    <a:pt x="55" y="27"/>
                    <a:pt x="54" y="27"/>
                    <a:pt x="51" y="23"/>
                  </a:cubicBezTo>
                  <a:cubicBezTo>
                    <a:pt x="48" y="19"/>
                    <a:pt x="47" y="12"/>
                    <a:pt x="48" y="12"/>
                  </a:cubicBezTo>
                  <a:cubicBezTo>
                    <a:pt x="49" y="11"/>
                    <a:pt x="51" y="17"/>
                    <a:pt x="52" y="20"/>
                  </a:cubicBezTo>
                  <a:cubicBezTo>
                    <a:pt x="53" y="22"/>
                    <a:pt x="56" y="28"/>
                    <a:pt x="58" y="28"/>
                  </a:cubicBezTo>
                  <a:cubicBezTo>
                    <a:pt x="61" y="28"/>
                    <a:pt x="61" y="18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3" y="17"/>
                    <a:pt x="63" y="17"/>
                    <a:pt x="63" y="17"/>
                  </a:cubicBezTo>
                  <a:lnTo>
                    <a:pt x="63" y="1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6041013" y="3978978"/>
              <a:ext cx="135134" cy="146134"/>
            </a:xfrm>
            <a:custGeom>
              <a:avLst/>
              <a:gdLst>
                <a:gd name="T0" fmla="*/ 18 w 36"/>
                <a:gd name="T1" fmla="*/ 37 h 39"/>
                <a:gd name="T2" fmla="*/ 19 w 36"/>
                <a:gd name="T3" fmla="*/ 32 h 39"/>
                <a:gd name="T4" fmla="*/ 22 w 36"/>
                <a:gd name="T5" fmla="*/ 30 h 39"/>
                <a:gd name="T6" fmla="*/ 25 w 36"/>
                <a:gd name="T7" fmla="*/ 26 h 39"/>
                <a:gd name="T8" fmla="*/ 29 w 36"/>
                <a:gd name="T9" fmla="*/ 30 h 39"/>
                <a:gd name="T10" fmla="*/ 33 w 36"/>
                <a:gd name="T11" fmla="*/ 31 h 39"/>
                <a:gd name="T12" fmla="*/ 35 w 36"/>
                <a:gd name="T13" fmla="*/ 24 h 39"/>
                <a:gd name="T14" fmla="*/ 34 w 36"/>
                <a:gd name="T15" fmla="*/ 17 h 39"/>
                <a:gd name="T16" fmla="*/ 32 w 36"/>
                <a:gd name="T17" fmla="*/ 12 h 39"/>
                <a:gd name="T18" fmla="*/ 33 w 36"/>
                <a:gd name="T19" fmla="*/ 7 h 39"/>
                <a:gd name="T20" fmla="*/ 27 w 36"/>
                <a:gd name="T21" fmla="*/ 7 h 39"/>
                <a:gd name="T22" fmla="*/ 28 w 36"/>
                <a:gd name="T23" fmla="*/ 1 h 39"/>
                <a:gd name="T24" fmla="*/ 18 w 36"/>
                <a:gd name="T25" fmla="*/ 0 h 39"/>
                <a:gd name="T26" fmla="*/ 17 w 36"/>
                <a:gd name="T27" fmla="*/ 1 h 39"/>
                <a:gd name="T28" fmla="*/ 17 w 36"/>
                <a:gd name="T29" fmla="*/ 9 h 39"/>
                <a:gd name="T30" fmla="*/ 9 w 36"/>
                <a:gd name="T31" fmla="*/ 9 h 39"/>
                <a:gd name="T32" fmla="*/ 6 w 36"/>
                <a:gd name="T33" fmla="*/ 9 h 39"/>
                <a:gd name="T34" fmla="*/ 5 w 36"/>
                <a:gd name="T35" fmla="*/ 11 h 39"/>
                <a:gd name="T36" fmla="*/ 7 w 36"/>
                <a:gd name="T37" fmla="*/ 14 h 39"/>
                <a:gd name="T38" fmla="*/ 4 w 36"/>
                <a:gd name="T39" fmla="*/ 16 h 39"/>
                <a:gd name="T40" fmla="*/ 1 w 36"/>
                <a:gd name="T41" fmla="*/ 20 h 39"/>
                <a:gd name="T42" fmla="*/ 4 w 36"/>
                <a:gd name="T43" fmla="*/ 26 h 39"/>
                <a:gd name="T44" fmla="*/ 9 w 36"/>
                <a:gd name="T45" fmla="*/ 32 h 39"/>
                <a:gd name="T46" fmla="*/ 15 w 36"/>
                <a:gd name="T47" fmla="*/ 39 h 39"/>
                <a:gd name="T48" fmla="*/ 18 w 36"/>
                <a:gd name="T49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9">
                  <a:moveTo>
                    <a:pt x="18" y="37"/>
                  </a:moveTo>
                  <a:cubicBezTo>
                    <a:pt x="21" y="37"/>
                    <a:pt x="20" y="36"/>
                    <a:pt x="19" y="32"/>
                  </a:cubicBezTo>
                  <a:cubicBezTo>
                    <a:pt x="17" y="29"/>
                    <a:pt x="21" y="30"/>
                    <a:pt x="22" y="30"/>
                  </a:cubicBezTo>
                  <a:cubicBezTo>
                    <a:pt x="24" y="30"/>
                    <a:pt x="24" y="26"/>
                    <a:pt x="25" y="26"/>
                  </a:cubicBezTo>
                  <a:cubicBezTo>
                    <a:pt x="27" y="26"/>
                    <a:pt x="27" y="31"/>
                    <a:pt x="29" y="30"/>
                  </a:cubicBezTo>
                  <a:cubicBezTo>
                    <a:pt x="30" y="30"/>
                    <a:pt x="31" y="31"/>
                    <a:pt x="33" y="31"/>
                  </a:cubicBezTo>
                  <a:cubicBezTo>
                    <a:pt x="35" y="31"/>
                    <a:pt x="35" y="27"/>
                    <a:pt x="35" y="24"/>
                  </a:cubicBezTo>
                  <a:cubicBezTo>
                    <a:pt x="35" y="20"/>
                    <a:pt x="36" y="18"/>
                    <a:pt x="34" y="17"/>
                  </a:cubicBezTo>
                  <a:cubicBezTo>
                    <a:pt x="32" y="16"/>
                    <a:pt x="30" y="13"/>
                    <a:pt x="32" y="12"/>
                  </a:cubicBezTo>
                  <a:cubicBezTo>
                    <a:pt x="35" y="11"/>
                    <a:pt x="35" y="9"/>
                    <a:pt x="33" y="7"/>
                  </a:cubicBezTo>
                  <a:cubicBezTo>
                    <a:pt x="31" y="5"/>
                    <a:pt x="27" y="9"/>
                    <a:pt x="27" y="7"/>
                  </a:cubicBezTo>
                  <a:cubicBezTo>
                    <a:pt x="27" y="6"/>
                    <a:pt x="27" y="3"/>
                    <a:pt x="28" y="1"/>
                  </a:cubicBezTo>
                  <a:cubicBezTo>
                    <a:pt x="23" y="0"/>
                    <a:pt x="18" y="0"/>
                    <a:pt x="18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5"/>
                    <a:pt x="17" y="9"/>
                    <a:pt x="17" y="9"/>
                  </a:cubicBezTo>
                  <a:cubicBezTo>
                    <a:pt x="17" y="9"/>
                    <a:pt x="10" y="9"/>
                    <a:pt x="9" y="9"/>
                  </a:cubicBezTo>
                  <a:cubicBezTo>
                    <a:pt x="8" y="9"/>
                    <a:pt x="7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4" y="11"/>
                    <a:pt x="7" y="13"/>
                    <a:pt x="7" y="14"/>
                  </a:cubicBezTo>
                  <a:cubicBezTo>
                    <a:pt x="8" y="15"/>
                    <a:pt x="4" y="15"/>
                    <a:pt x="4" y="16"/>
                  </a:cubicBezTo>
                  <a:cubicBezTo>
                    <a:pt x="4" y="18"/>
                    <a:pt x="2" y="19"/>
                    <a:pt x="1" y="20"/>
                  </a:cubicBezTo>
                  <a:cubicBezTo>
                    <a:pt x="0" y="21"/>
                    <a:pt x="4" y="25"/>
                    <a:pt x="4" y="26"/>
                  </a:cubicBezTo>
                  <a:cubicBezTo>
                    <a:pt x="4" y="27"/>
                    <a:pt x="5" y="28"/>
                    <a:pt x="9" y="32"/>
                  </a:cubicBezTo>
                  <a:cubicBezTo>
                    <a:pt x="12" y="35"/>
                    <a:pt x="10" y="36"/>
                    <a:pt x="15" y="39"/>
                  </a:cubicBezTo>
                  <a:cubicBezTo>
                    <a:pt x="15" y="38"/>
                    <a:pt x="16" y="37"/>
                    <a:pt x="18" y="3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6056271" y="3982928"/>
              <a:ext cx="52310" cy="29622"/>
            </a:xfrm>
            <a:custGeom>
              <a:avLst/>
              <a:gdLst>
                <a:gd name="T0" fmla="*/ 13 w 14"/>
                <a:gd name="T1" fmla="*/ 8 h 8"/>
                <a:gd name="T2" fmla="*/ 13 w 14"/>
                <a:gd name="T3" fmla="*/ 0 h 8"/>
                <a:gd name="T4" fmla="*/ 12 w 14"/>
                <a:gd name="T5" fmla="*/ 0 h 8"/>
                <a:gd name="T6" fmla="*/ 3 w 14"/>
                <a:gd name="T7" fmla="*/ 0 h 8"/>
                <a:gd name="T8" fmla="*/ 3 w 14"/>
                <a:gd name="T9" fmla="*/ 0 h 8"/>
                <a:gd name="T10" fmla="*/ 2 w 14"/>
                <a:gd name="T11" fmla="*/ 4 h 8"/>
                <a:gd name="T12" fmla="*/ 1 w 14"/>
                <a:gd name="T13" fmla="*/ 7 h 8"/>
                <a:gd name="T14" fmla="*/ 2 w 14"/>
                <a:gd name="T15" fmla="*/ 8 h 8"/>
                <a:gd name="T16" fmla="*/ 5 w 14"/>
                <a:gd name="T17" fmla="*/ 8 h 8"/>
                <a:gd name="T18" fmla="*/ 13 w 14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8">
                  <a:moveTo>
                    <a:pt x="13" y="8"/>
                  </a:moveTo>
                  <a:cubicBezTo>
                    <a:pt x="13" y="8"/>
                    <a:pt x="14" y="4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2"/>
                    <a:pt x="4" y="4"/>
                    <a:pt x="2" y="4"/>
                  </a:cubicBezTo>
                  <a:cubicBezTo>
                    <a:pt x="0" y="5"/>
                    <a:pt x="0" y="7"/>
                    <a:pt x="1" y="7"/>
                  </a:cubicBezTo>
                  <a:cubicBezTo>
                    <a:pt x="2" y="7"/>
                    <a:pt x="2" y="8"/>
                    <a:pt x="2" y="8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6" y="8"/>
                    <a:pt x="13" y="8"/>
                    <a:pt x="13" y="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6097682" y="3947382"/>
              <a:ext cx="165648" cy="205378"/>
            </a:xfrm>
            <a:custGeom>
              <a:avLst/>
              <a:gdLst>
                <a:gd name="T0" fmla="*/ 12 w 44"/>
                <a:gd name="T1" fmla="*/ 52 h 55"/>
                <a:gd name="T2" fmla="*/ 16 w 44"/>
                <a:gd name="T3" fmla="*/ 53 h 55"/>
                <a:gd name="T4" fmla="*/ 21 w 44"/>
                <a:gd name="T5" fmla="*/ 53 h 55"/>
                <a:gd name="T6" fmla="*/ 24 w 44"/>
                <a:gd name="T7" fmla="*/ 53 h 55"/>
                <a:gd name="T8" fmla="*/ 28 w 44"/>
                <a:gd name="T9" fmla="*/ 49 h 55"/>
                <a:gd name="T10" fmla="*/ 30 w 44"/>
                <a:gd name="T11" fmla="*/ 45 h 55"/>
                <a:gd name="T12" fmla="*/ 30 w 44"/>
                <a:gd name="T13" fmla="*/ 34 h 55"/>
                <a:gd name="T14" fmla="*/ 36 w 44"/>
                <a:gd name="T15" fmla="*/ 27 h 55"/>
                <a:gd name="T16" fmla="*/ 40 w 44"/>
                <a:gd name="T17" fmla="*/ 14 h 55"/>
                <a:gd name="T18" fmla="*/ 43 w 44"/>
                <a:gd name="T19" fmla="*/ 8 h 55"/>
                <a:gd name="T20" fmla="*/ 43 w 44"/>
                <a:gd name="T21" fmla="*/ 1 h 55"/>
                <a:gd name="T22" fmla="*/ 43 w 44"/>
                <a:gd name="T23" fmla="*/ 1 h 55"/>
                <a:gd name="T24" fmla="*/ 38 w 44"/>
                <a:gd name="T25" fmla="*/ 0 h 55"/>
                <a:gd name="T26" fmla="*/ 35 w 44"/>
                <a:gd name="T27" fmla="*/ 1 h 55"/>
                <a:gd name="T28" fmla="*/ 32 w 44"/>
                <a:gd name="T29" fmla="*/ 2 h 55"/>
                <a:gd name="T30" fmla="*/ 31 w 44"/>
                <a:gd name="T31" fmla="*/ 6 h 55"/>
                <a:gd name="T32" fmla="*/ 29 w 44"/>
                <a:gd name="T33" fmla="*/ 13 h 55"/>
                <a:gd name="T34" fmla="*/ 20 w 44"/>
                <a:gd name="T35" fmla="*/ 10 h 55"/>
                <a:gd name="T36" fmla="*/ 13 w 44"/>
                <a:gd name="T37" fmla="*/ 10 h 55"/>
                <a:gd name="T38" fmla="*/ 12 w 44"/>
                <a:gd name="T39" fmla="*/ 16 h 55"/>
                <a:gd name="T40" fmla="*/ 18 w 44"/>
                <a:gd name="T41" fmla="*/ 16 h 55"/>
                <a:gd name="T42" fmla="*/ 17 w 44"/>
                <a:gd name="T43" fmla="*/ 21 h 55"/>
                <a:gd name="T44" fmla="*/ 19 w 44"/>
                <a:gd name="T45" fmla="*/ 26 h 55"/>
                <a:gd name="T46" fmla="*/ 20 w 44"/>
                <a:gd name="T47" fmla="*/ 33 h 55"/>
                <a:gd name="T48" fmla="*/ 18 w 44"/>
                <a:gd name="T49" fmla="*/ 40 h 55"/>
                <a:gd name="T50" fmla="*/ 14 w 44"/>
                <a:gd name="T51" fmla="*/ 39 h 55"/>
                <a:gd name="T52" fmla="*/ 10 w 44"/>
                <a:gd name="T53" fmla="*/ 35 h 55"/>
                <a:gd name="T54" fmla="*/ 7 w 44"/>
                <a:gd name="T55" fmla="*/ 39 h 55"/>
                <a:gd name="T56" fmla="*/ 4 w 44"/>
                <a:gd name="T57" fmla="*/ 41 h 55"/>
                <a:gd name="T58" fmla="*/ 3 w 44"/>
                <a:gd name="T59" fmla="*/ 46 h 55"/>
                <a:gd name="T60" fmla="*/ 0 w 44"/>
                <a:gd name="T61" fmla="*/ 48 h 55"/>
                <a:gd name="T62" fmla="*/ 1 w 44"/>
                <a:gd name="T63" fmla="*/ 49 h 55"/>
                <a:gd name="T64" fmla="*/ 6 w 44"/>
                <a:gd name="T65" fmla="*/ 55 h 55"/>
                <a:gd name="T66" fmla="*/ 12 w 44"/>
                <a:gd name="T6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55">
                  <a:moveTo>
                    <a:pt x="12" y="52"/>
                  </a:moveTo>
                  <a:cubicBezTo>
                    <a:pt x="13" y="53"/>
                    <a:pt x="14" y="55"/>
                    <a:pt x="16" y="53"/>
                  </a:cubicBezTo>
                  <a:cubicBezTo>
                    <a:pt x="18" y="51"/>
                    <a:pt x="21" y="51"/>
                    <a:pt x="21" y="53"/>
                  </a:cubicBezTo>
                  <a:cubicBezTo>
                    <a:pt x="21" y="55"/>
                    <a:pt x="22" y="55"/>
                    <a:pt x="24" y="53"/>
                  </a:cubicBezTo>
                  <a:cubicBezTo>
                    <a:pt x="26" y="51"/>
                    <a:pt x="28" y="53"/>
                    <a:pt x="28" y="49"/>
                  </a:cubicBezTo>
                  <a:cubicBezTo>
                    <a:pt x="28" y="45"/>
                    <a:pt x="30" y="49"/>
                    <a:pt x="30" y="45"/>
                  </a:cubicBezTo>
                  <a:cubicBezTo>
                    <a:pt x="30" y="40"/>
                    <a:pt x="30" y="36"/>
                    <a:pt x="30" y="34"/>
                  </a:cubicBezTo>
                  <a:cubicBezTo>
                    <a:pt x="30" y="32"/>
                    <a:pt x="36" y="30"/>
                    <a:pt x="36" y="27"/>
                  </a:cubicBezTo>
                  <a:cubicBezTo>
                    <a:pt x="36" y="24"/>
                    <a:pt x="40" y="18"/>
                    <a:pt x="40" y="14"/>
                  </a:cubicBezTo>
                  <a:cubicBezTo>
                    <a:pt x="40" y="10"/>
                    <a:pt x="41" y="9"/>
                    <a:pt x="43" y="8"/>
                  </a:cubicBezTo>
                  <a:cubicBezTo>
                    <a:pt x="43" y="6"/>
                    <a:pt x="44" y="4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5"/>
                    <a:pt x="31" y="6"/>
                  </a:cubicBezTo>
                  <a:cubicBezTo>
                    <a:pt x="29" y="8"/>
                    <a:pt x="29" y="13"/>
                    <a:pt x="29" y="13"/>
                  </a:cubicBezTo>
                  <a:cubicBezTo>
                    <a:pt x="29" y="13"/>
                    <a:pt x="22" y="9"/>
                    <a:pt x="20" y="10"/>
                  </a:cubicBezTo>
                  <a:cubicBezTo>
                    <a:pt x="19" y="10"/>
                    <a:pt x="16" y="10"/>
                    <a:pt x="13" y="10"/>
                  </a:cubicBezTo>
                  <a:cubicBezTo>
                    <a:pt x="12" y="12"/>
                    <a:pt x="12" y="15"/>
                    <a:pt x="12" y="16"/>
                  </a:cubicBezTo>
                  <a:cubicBezTo>
                    <a:pt x="12" y="18"/>
                    <a:pt x="16" y="14"/>
                    <a:pt x="18" y="16"/>
                  </a:cubicBezTo>
                  <a:cubicBezTo>
                    <a:pt x="20" y="18"/>
                    <a:pt x="20" y="20"/>
                    <a:pt x="17" y="21"/>
                  </a:cubicBezTo>
                  <a:cubicBezTo>
                    <a:pt x="15" y="22"/>
                    <a:pt x="17" y="25"/>
                    <a:pt x="19" y="26"/>
                  </a:cubicBezTo>
                  <a:cubicBezTo>
                    <a:pt x="21" y="27"/>
                    <a:pt x="20" y="29"/>
                    <a:pt x="20" y="33"/>
                  </a:cubicBezTo>
                  <a:cubicBezTo>
                    <a:pt x="20" y="36"/>
                    <a:pt x="20" y="40"/>
                    <a:pt x="18" y="40"/>
                  </a:cubicBezTo>
                  <a:cubicBezTo>
                    <a:pt x="16" y="40"/>
                    <a:pt x="15" y="39"/>
                    <a:pt x="14" y="39"/>
                  </a:cubicBezTo>
                  <a:cubicBezTo>
                    <a:pt x="12" y="40"/>
                    <a:pt x="12" y="35"/>
                    <a:pt x="10" y="35"/>
                  </a:cubicBezTo>
                  <a:cubicBezTo>
                    <a:pt x="9" y="35"/>
                    <a:pt x="9" y="39"/>
                    <a:pt x="7" y="39"/>
                  </a:cubicBezTo>
                  <a:cubicBezTo>
                    <a:pt x="6" y="39"/>
                    <a:pt x="2" y="38"/>
                    <a:pt x="4" y="41"/>
                  </a:cubicBezTo>
                  <a:cubicBezTo>
                    <a:pt x="5" y="45"/>
                    <a:pt x="6" y="46"/>
                    <a:pt x="3" y="46"/>
                  </a:cubicBezTo>
                  <a:cubicBezTo>
                    <a:pt x="1" y="46"/>
                    <a:pt x="0" y="47"/>
                    <a:pt x="0" y="48"/>
                  </a:cubicBezTo>
                  <a:cubicBezTo>
                    <a:pt x="0" y="48"/>
                    <a:pt x="0" y="49"/>
                    <a:pt x="1" y="49"/>
                  </a:cubicBezTo>
                  <a:cubicBezTo>
                    <a:pt x="3" y="51"/>
                    <a:pt x="5" y="53"/>
                    <a:pt x="6" y="55"/>
                  </a:cubicBezTo>
                  <a:cubicBezTo>
                    <a:pt x="8" y="54"/>
                    <a:pt x="11" y="52"/>
                    <a:pt x="12" y="5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6333077" y="3471459"/>
              <a:ext cx="387965" cy="481848"/>
            </a:xfrm>
            <a:custGeom>
              <a:avLst/>
              <a:gdLst>
                <a:gd name="T0" fmla="*/ 78 w 103"/>
                <a:gd name="T1" fmla="*/ 7 h 128"/>
                <a:gd name="T2" fmla="*/ 71 w 103"/>
                <a:gd name="T3" fmla="*/ 8 h 128"/>
                <a:gd name="T4" fmla="*/ 60 w 103"/>
                <a:gd name="T5" fmla="*/ 7 h 128"/>
                <a:gd name="T6" fmla="*/ 20 w 103"/>
                <a:gd name="T7" fmla="*/ 9 h 128"/>
                <a:gd name="T8" fmla="*/ 14 w 103"/>
                <a:gd name="T9" fmla="*/ 22 h 128"/>
                <a:gd name="T10" fmla="*/ 13 w 103"/>
                <a:gd name="T11" fmla="*/ 49 h 128"/>
                <a:gd name="T12" fmla="*/ 5 w 103"/>
                <a:gd name="T13" fmla="*/ 56 h 128"/>
                <a:gd name="T14" fmla="*/ 2 w 103"/>
                <a:gd name="T15" fmla="*/ 65 h 128"/>
                <a:gd name="T16" fmla="*/ 4 w 103"/>
                <a:gd name="T17" fmla="*/ 73 h 128"/>
                <a:gd name="T18" fmla="*/ 7 w 103"/>
                <a:gd name="T19" fmla="*/ 80 h 128"/>
                <a:gd name="T20" fmla="*/ 12 w 103"/>
                <a:gd name="T21" fmla="*/ 91 h 128"/>
                <a:gd name="T22" fmla="*/ 14 w 103"/>
                <a:gd name="T23" fmla="*/ 94 h 128"/>
                <a:gd name="T24" fmla="*/ 19 w 103"/>
                <a:gd name="T25" fmla="*/ 98 h 128"/>
                <a:gd name="T26" fmla="*/ 26 w 103"/>
                <a:gd name="T27" fmla="*/ 106 h 128"/>
                <a:gd name="T28" fmla="*/ 32 w 103"/>
                <a:gd name="T29" fmla="*/ 113 h 128"/>
                <a:gd name="T30" fmla="*/ 35 w 103"/>
                <a:gd name="T31" fmla="*/ 118 h 128"/>
                <a:gd name="T32" fmla="*/ 42 w 103"/>
                <a:gd name="T33" fmla="*/ 121 h 128"/>
                <a:gd name="T34" fmla="*/ 49 w 103"/>
                <a:gd name="T35" fmla="*/ 121 h 128"/>
                <a:gd name="T36" fmla="*/ 60 w 103"/>
                <a:gd name="T37" fmla="*/ 126 h 128"/>
                <a:gd name="T38" fmla="*/ 69 w 103"/>
                <a:gd name="T39" fmla="*/ 125 h 128"/>
                <a:gd name="T40" fmla="*/ 75 w 103"/>
                <a:gd name="T41" fmla="*/ 123 h 128"/>
                <a:gd name="T42" fmla="*/ 80 w 103"/>
                <a:gd name="T43" fmla="*/ 119 h 128"/>
                <a:gd name="T44" fmla="*/ 86 w 103"/>
                <a:gd name="T45" fmla="*/ 120 h 128"/>
                <a:gd name="T46" fmla="*/ 80 w 103"/>
                <a:gd name="T47" fmla="*/ 110 h 128"/>
                <a:gd name="T48" fmla="*/ 69 w 103"/>
                <a:gd name="T49" fmla="*/ 100 h 128"/>
                <a:gd name="T50" fmla="*/ 75 w 103"/>
                <a:gd name="T51" fmla="*/ 95 h 128"/>
                <a:gd name="T52" fmla="*/ 78 w 103"/>
                <a:gd name="T53" fmla="*/ 83 h 128"/>
                <a:gd name="T54" fmla="*/ 82 w 103"/>
                <a:gd name="T55" fmla="*/ 74 h 128"/>
                <a:gd name="T56" fmla="*/ 89 w 103"/>
                <a:gd name="T57" fmla="*/ 66 h 128"/>
                <a:gd name="T58" fmla="*/ 92 w 103"/>
                <a:gd name="T59" fmla="*/ 50 h 128"/>
                <a:gd name="T60" fmla="*/ 97 w 103"/>
                <a:gd name="T61" fmla="*/ 41 h 128"/>
                <a:gd name="T62" fmla="*/ 100 w 103"/>
                <a:gd name="T63" fmla="*/ 32 h 128"/>
                <a:gd name="T64" fmla="*/ 94 w 103"/>
                <a:gd name="T65" fmla="*/ 11 h 128"/>
                <a:gd name="T66" fmla="*/ 86 w 103"/>
                <a:gd name="T67" fmla="*/ 0 h 128"/>
                <a:gd name="T68" fmla="*/ 82 w 103"/>
                <a:gd name="T69" fmla="*/ 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128">
                  <a:moveTo>
                    <a:pt x="82" y="3"/>
                  </a:moveTo>
                  <a:cubicBezTo>
                    <a:pt x="80" y="3"/>
                    <a:pt x="81" y="7"/>
                    <a:pt x="78" y="7"/>
                  </a:cubicBezTo>
                  <a:cubicBezTo>
                    <a:pt x="75" y="7"/>
                    <a:pt x="76" y="10"/>
                    <a:pt x="74" y="10"/>
                  </a:cubicBezTo>
                  <a:cubicBezTo>
                    <a:pt x="72" y="10"/>
                    <a:pt x="71" y="8"/>
                    <a:pt x="71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1" y="6"/>
                    <a:pt x="60" y="7"/>
                  </a:cubicBezTo>
                  <a:cubicBezTo>
                    <a:pt x="59" y="8"/>
                    <a:pt x="58" y="9"/>
                    <a:pt x="58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6"/>
                    <a:pt x="20" y="22"/>
                    <a:pt x="20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8"/>
                    <a:pt x="13" y="49"/>
                  </a:cubicBezTo>
                  <a:cubicBezTo>
                    <a:pt x="12" y="49"/>
                    <a:pt x="8" y="50"/>
                    <a:pt x="8" y="52"/>
                  </a:cubicBezTo>
                  <a:cubicBezTo>
                    <a:pt x="8" y="54"/>
                    <a:pt x="7" y="56"/>
                    <a:pt x="5" y="56"/>
                  </a:cubicBezTo>
                  <a:cubicBezTo>
                    <a:pt x="4" y="56"/>
                    <a:pt x="5" y="61"/>
                    <a:pt x="3" y="61"/>
                  </a:cubicBezTo>
                  <a:cubicBezTo>
                    <a:pt x="0" y="61"/>
                    <a:pt x="4" y="64"/>
                    <a:pt x="2" y="65"/>
                  </a:cubicBezTo>
                  <a:cubicBezTo>
                    <a:pt x="1" y="67"/>
                    <a:pt x="1" y="69"/>
                    <a:pt x="3" y="69"/>
                  </a:cubicBezTo>
                  <a:cubicBezTo>
                    <a:pt x="5" y="69"/>
                    <a:pt x="4" y="71"/>
                    <a:pt x="4" y="73"/>
                  </a:cubicBezTo>
                  <a:cubicBezTo>
                    <a:pt x="4" y="76"/>
                    <a:pt x="7" y="77"/>
                    <a:pt x="7" y="7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11" y="85"/>
                    <a:pt x="11" y="86"/>
                  </a:cubicBezTo>
                  <a:cubicBezTo>
                    <a:pt x="12" y="87"/>
                    <a:pt x="14" y="90"/>
                    <a:pt x="12" y="91"/>
                  </a:cubicBezTo>
                  <a:cubicBezTo>
                    <a:pt x="9" y="93"/>
                    <a:pt x="11" y="94"/>
                    <a:pt x="11" y="94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6"/>
                    <a:pt x="17" y="96"/>
                    <a:pt x="19" y="98"/>
                  </a:cubicBezTo>
                  <a:cubicBezTo>
                    <a:pt x="21" y="101"/>
                    <a:pt x="22" y="101"/>
                    <a:pt x="22" y="102"/>
                  </a:cubicBezTo>
                  <a:cubicBezTo>
                    <a:pt x="22" y="103"/>
                    <a:pt x="24" y="104"/>
                    <a:pt x="26" y="106"/>
                  </a:cubicBezTo>
                  <a:cubicBezTo>
                    <a:pt x="28" y="108"/>
                    <a:pt x="28" y="109"/>
                    <a:pt x="28" y="110"/>
                  </a:cubicBezTo>
                  <a:cubicBezTo>
                    <a:pt x="28" y="111"/>
                    <a:pt x="32" y="113"/>
                    <a:pt x="32" y="113"/>
                  </a:cubicBezTo>
                  <a:cubicBezTo>
                    <a:pt x="34" y="116"/>
                    <a:pt x="34" y="116"/>
                    <a:pt x="34" y="116"/>
                  </a:cubicBezTo>
                  <a:cubicBezTo>
                    <a:pt x="35" y="117"/>
                    <a:pt x="35" y="117"/>
                    <a:pt x="35" y="118"/>
                  </a:cubicBezTo>
                  <a:cubicBezTo>
                    <a:pt x="36" y="120"/>
                    <a:pt x="38" y="121"/>
                    <a:pt x="38" y="121"/>
                  </a:cubicBezTo>
                  <a:cubicBezTo>
                    <a:pt x="38" y="121"/>
                    <a:pt x="40" y="123"/>
                    <a:pt x="42" y="121"/>
                  </a:cubicBezTo>
                  <a:cubicBezTo>
                    <a:pt x="43" y="120"/>
                    <a:pt x="45" y="122"/>
                    <a:pt x="45" y="122"/>
                  </a:cubicBezTo>
                  <a:cubicBezTo>
                    <a:pt x="45" y="122"/>
                    <a:pt x="47" y="120"/>
                    <a:pt x="49" y="121"/>
                  </a:cubicBezTo>
                  <a:cubicBezTo>
                    <a:pt x="49" y="121"/>
                    <a:pt x="53" y="124"/>
                    <a:pt x="56" y="127"/>
                  </a:cubicBezTo>
                  <a:cubicBezTo>
                    <a:pt x="56" y="127"/>
                    <a:pt x="59" y="126"/>
                    <a:pt x="60" y="126"/>
                  </a:cubicBezTo>
                  <a:cubicBezTo>
                    <a:pt x="62" y="125"/>
                    <a:pt x="64" y="128"/>
                    <a:pt x="64" y="127"/>
                  </a:cubicBezTo>
                  <a:cubicBezTo>
                    <a:pt x="65" y="126"/>
                    <a:pt x="68" y="125"/>
                    <a:pt x="69" y="125"/>
                  </a:cubicBezTo>
                  <a:cubicBezTo>
                    <a:pt x="70" y="126"/>
                    <a:pt x="72" y="126"/>
                    <a:pt x="73" y="125"/>
                  </a:cubicBezTo>
                  <a:cubicBezTo>
                    <a:pt x="73" y="124"/>
                    <a:pt x="74" y="124"/>
                    <a:pt x="75" y="123"/>
                  </a:cubicBezTo>
                  <a:cubicBezTo>
                    <a:pt x="75" y="123"/>
                    <a:pt x="75" y="122"/>
                    <a:pt x="76" y="122"/>
                  </a:cubicBezTo>
                  <a:cubicBezTo>
                    <a:pt x="76" y="121"/>
                    <a:pt x="79" y="119"/>
                    <a:pt x="80" y="119"/>
                  </a:cubicBezTo>
                  <a:cubicBezTo>
                    <a:pt x="82" y="118"/>
                    <a:pt x="84" y="118"/>
                    <a:pt x="84" y="119"/>
                  </a:cubicBezTo>
                  <a:cubicBezTo>
                    <a:pt x="85" y="120"/>
                    <a:pt x="85" y="120"/>
                    <a:pt x="86" y="120"/>
                  </a:cubicBezTo>
                  <a:cubicBezTo>
                    <a:pt x="86" y="117"/>
                    <a:pt x="87" y="115"/>
                    <a:pt x="86" y="115"/>
                  </a:cubicBezTo>
                  <a:cubicBezTo>
                    <a:pt x="84" y="115"/>
                    <a:pt x="81" y="113"/>
                    <a:pt x="80" y="110"/>
                  </a:cubicBezTo>
                  <a:cubicBezTo>
                    <a:pt x="79" y="107"/>
                    <a:pt x="75" y="105"/>
                    <a:pt x="75" y="103"/>
                  </a:cubicBezTo>
                  <a:cubicBezTo>
                    <a:pt x="74" y="101"/>
                    <a:pt x="70" y="102"/>
                    <a:pt x="69" y="100"/>
                  </a:cubicBezTo>
                  <a:cubicBezTo>
                    <a:pt x="68" y="98"/>
                    <a:pt x="70" y="98"/>
                    <a:pt x="70" y="97"/>
                  </a:cubicBezTo>
                  <a:cubicBezTo>
                    <a:pt x="70" y="95"/>
                    <a:pt x="75" y="96"/>
                    <a:pt x="75" y="95"/>
                  </a:cubicBezTo>
                  <a:cubicBezTo>
                    <a:pt x="75" y="95"/>
                    <a:pt x="76" y="91"/>
                    <a:pt x="76" y="88"/>
                  </a:cubicBezTo>
                  <a:cubicBezTo>
                    <a:pt x="76" y="86"/>
                    <a:pt x="79" y="84"/>
                    <a:pt x="78" y="83"/>
                  </a:cubicBezTo>
                  <a:cubicBezTo>
                    <a:pt x="77" y="82"/>
                    <a:pt x="79" y="81"/>
                    <a:pt x="80" y="80"/>
                  </a:cubicBezTo>
                  <a:cubicBezTo>
                    <a:pt x="82" y="79"/>
                    <a:pt x="81" y="75"/>
                    <a:pt x="82" y="74"/>
                  </a:cubicBezTo>
                  <a:cubicBezTo>
                    <a:pt x="84" y="72"/>
                    <a:pt x="85" y="69"/>
                    <a:pt x="86" y="69"/>
                  </a:cubicBezTo>
                  <a:cubicBezTo>
                    <a:pt x="87" y="69"/>
                    <a:pt x="89" y="68"/>
                    <a:pt x="89" y="66"/>
                  </a:cubicBezTo>
                  <a:cubicBezTo>
                    <a:pt x="89" y="65"/>
                    <a:pt x="92" y="61"/>
                    <a:pt x="91" y="59"/>
                  </a:cubicBezTo>
                  <a:cubicBezTo>
                    <a:pt x="91" y="56"/>
                    <a:pt x="90" y="53"/>
                    <a:pt x="92" y="50"/>
                  </a:cubicBezTo>
                  <a:cubicBezTo>
                    <a:pt x="94" y="48"/>
                    <a:pt x="94" y="46"/>
                    <a:pt x="94" y="44"/>
                  </a:cubicBezTo>
                  <a:cubicBezTo>
                    <a:pt x="94" y="42"/>
                    <a:pt x="96" y="42"/>
                    <a:pt x="97" y="41"/>
                  </a:cubicBezTo>
                  <a:cubicBezTo>
                    <a:pt x="98" y="40"/>
                    <a:pt x="101" y="39"/>
                    <a:pt x="103" y="35"/>
                  </a:cubicBezTo>
                  <a:cubicBezTo>
                    <a:pt x="102" y="33"/>
                    <a:pt x="100" y="32"/>
                    <a:pt x="100" y="32"/>
                  </a:cubicBezTo>
                  <a:cubicBezTo>
                    <a:pt x="97" y="31"/>
                    <a:pt x="96" y="27"/>
                    <a:pt x="96" y="22"/>
                  </a:cubicBezTo>
                  <a:cubicBezTo>
                    <a:pt x="96" y="17"/>
                    <a:pt x="95" y="13"/>
                    <a:pt x="94" y="11"/>
                  </a:cubicBezTo>
                  <a:cubicBezTo>
                    <a:pt x="94" y="10"/>
                    <a:pt x="92" y="7"/>
                    <a:pt x="89" y="5"/>
                  </a:cubicBezTo>
                  <a:cubicBezTo>
                    <a:pt x="87" y="4"/>
                    <a:pt x="86" y="2"/>
                    <a:pt x="86" y="0"/>
                  </a:cubicBezTo>
                  <a:cubicBezTo>
                    <a:pt x="85" y="0"/>
                    <a:pt x="85" y="1"/>
                    <a:pt x="85" y="1"/>
                  </a:cubicBezTo>
                  <a:cubicBezTo>
                    <a:pt x="83" y="3"/>
                    <a:pt x="84" y="3"/>
                    <a:pt x="82" y="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6795148" y="3732131"/>
              <a:ext cx="45772" cy="45419"/>
            </a:xfrm>
            <a:custGeom>
              <a:avLst/>
              <a:gdLst>
                <a:gd name="T0" fmla="*/ 4 w 12"/>
                <a:gd name="T1" fmla="*/ 2 h 12"/>
                <a:gd name="T2" fmla="*/ 1 w 12"/>
                <a:gd name="T3" fmla="*/ 6 h 12"/>
                <a:gd name="T4" fmla="*/ 1 w 12"/>
                <a:gd name="T5" fmla="*/ 11 h 12"/>
                <a:gd name="T6" fmla="*/ 5 w 12"/>
                <a:gd name="T7" fmla="*/ 11 h 12"/>
                <a:gd name="T8" fmla="*/ 8 w 12"/>
                <a:gd name="T9" fmla="*/ 12 h 12"/>
                <a:gd name="T10" fmla="*/ 10 w 12"/>
                <a:gd name="T11" fmla="*/ 9 h 12"/>
                <a:gd name="T12" fmla="*/ 7 w 12"/>
                <a:gd name="T13" fmla="*/ 8 h 12"/>
                <a:gd name="T14" fmla="*/ 10 w 12"/>
                <a:gd name="T15" fmla="*/ 5 h 12"/>
                <a:gd name="T16" fmla="*/ 10 w 12"/>
                <a:gd name="T17" fmla="*/ 1 h 12"/>
                <a:gd name="T18" fmla="*/ 9 w 12"/>
                <a:gd name="T19" fmla="*/ 0 h 12"/>
                <a:gd name="T20" fmla="*/ 7 w 12"/>
                <a:gd name="T21" fmla="*/ 2 h 12"/>
                <a:gd name="T22" fmla="*/ 4 w 12"/>
                <a:gd name="T2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12">
                  <a:moveTo>
                    <a:pt x="4" y="2"/>
                  </a:moveTo>
                  <a:cubicBezTo>
                    <a:pt x="4" y="2"/>
                    <a:pt x="2" y="5"/>
                    <a:pt x="1" y="6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2"/>
                    <a:pt x="3" y="12"/>
                    <a:pt x="5" y="11"/>
                  </a:cubicBezTo>
                  <a:cubicBezTo>
                    <a:pt x="5" y="11"/>
                    <a:pt x="6" y="11"/>
                    <a:pt x="8" y="12"/>
                  </a:cubicBezTo>
                  <a:cubicBezTo>
                    <a:pt x="8" y="11"/>
                    <a:pt x="9" y="10"/>
                    <a:pt x="10" y="9"/>
                  </a:cubicBezTo>
                  <a:cubicBezTo>
                    <a:pt x="9" y="8"/>
                    <a:pt x="7" y="8"/>
                    <a:pt x="7" y="8"/>
                  </a:cubicBezTo>
                  <a:cubicBezTo>
                    <a:pt x="6" y="7"/>
                    <a:pt x="9" y="5"/>
                    <a:pt x="10" y="5"/>
                  </a:cubicBezTo>
                  <a:cubicBezTo>
                    <a:pt x="12" y="4"/>
                    <a:pt x="11" y="2"/>
                    <a:pt x="10" y="1"/>
                  </a:cubicBezTo>
                  <a:cubicBezTo>
                    <a:pt x="10" y="1"/>
                    <a:pt x="9" y="1"/>
                    <a:pt x="9" y="0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4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6673091" y="3603769"/>
              <a:ext cx="156930" cy="134285"/>
            </a:xfrm>
            <a:custGeom>
              <a:avLst/>
              <a:gdLst>
                <a:gd name="T0" fmla="*/ 7 w 42"/>
                <a:gd name="T1" fmla="*/ 6 h 36"/>
                <a:gd name="T2" fmla="*/ 4 w 42"/>
                <a:gd name="T3" fmla="*/ 9 h 36"/>
                <a:gd name="T4" fmla="*/ 2 w 42"/>
                <a:gd name="T5" fmla="*/ 15 h 36"/>
                <a:gd name="T6" fmla="*/ 1 w 42"/>
                <a:gd name="T7" fmla="*/ 24 h 36"/>
                <a:gd name="T8" fmla="*/ 6 w 42"/>
                <a:gd name="T9" fmla="*/ 24 h 36"/>
                <a:gd name="T10" fmla="*/ 8 w 42"/>
                <a:gd name="T11" fmla="*/ 22 h 36"/>
                <a:gd name="T12" fmla="*/ 11 w 42"/>
                <a:gd name="T13" fmla="*/ 21 h 36"/>
                <a:gd name="T14" fmla="*/ 15 w 42"/>
                <a:gd name="T15" fmla="*/ 23 h 36"/>
                <a:gd name="T16" fmla="*/ 18 w 42"/>
                <a:gd name="T17" fmla="*/ 23 h 36"/>
                <a:gd name="T18" fmla="*/ 24 w 42"/>
                <a:gd name="T19" fmla="*/ 23 h 36"/>
                <a:gd name="T20" fmla="*/ 37 w 42"/>
                <a:gd name="T21" fmla="*/ 36 h 36"/>
                <a:gd name="T22" fmla="*/ 37 w 42"/>
                <a:gd name="T23" fmla="*/ 36 h 36"/>
                <a:gd name="T24" fmla="*/ 40 w 42"/>
                <a:gd name="T25" fmla="*/ 36 h 36"/>
                <a:gd name="T26" fmla="*/ 42 w 42"/>
                <a:gd name="T27" fmla="*/ 34 h 36"/>
                <a:gd name="T28" fmla="*/ 35 w 42"/>
                <a:gd name="T29" fmla="*/ 27 h 36"/>
                <a:gd name="T30" fmla="*/ 25 w 42"/>
                <a:gd name="T31" fmla="*/ 20 h 36"/>
                <a:gd name="T32" fmla="*/ 22 w 42"/>
                <a:gd name="T33" fmla="*/ 16 h 36"/>
                <a:gd name="T34" fmla="*/ 17 w 42"/>
                <a:gd name="T35" fmla="*/ 7 h 36"/>
                <a:gd name="T36" fmla="*/ 13 w 42"/>
                <a:gd name="T37" fmla="*/ 0 h 36"/>
                <a:gd name="T38" fmla="*/ 7 w 42"/>
                <a:gd name="T3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36">
                  <a:moveTo>
                    <a:pt x="7" y="6"/>
                  </a:moveTo>
                  <a:cubicBezTo>
                    <a:pt x="6" y="7"/>
                    <a:pt x="4" y="7"/>
                    <a:pt x="4" y="9"/>
                  </a:cubicBezTo>
                  <a:cubicBezTo>
                    <a:pt x="4" y="11"/>
                    <a:pt x="4" y="13"/>
                    <a:pt x="2" y="15"/>
                  </a:cubicBezTo>
                  <a:cubicBezTo>
                    <a:pt x="0" y="18"/>
                    <a:pt x="1" y="21"/>
                    <a:pt x="1" y="24"/>
                  </a:cubicBezTo>
                  <a:cubicBezTo>
                    <a:pt x="4" y="24"/>
                    <a:pt x="6" y="24"/>
                    <a:pt x="6" y="24"/>
                  </a:cubicBezTo>
                  <a:cubicBezTo>
                    <a:pt x="7" y="25"/>
                    <a:pt x="8" y="24"/>
                    <a:pt x="8" y="22"/>
                  </a:cubicBezTo>
                  <a:cubicBezTo>
                    <a:pt x="9" y="20"/>
                    <a:pt x="10" y="20"/>
                    <a:pt x="11" y="21"/>
                  </a:cubicBezTo>
                  <a:cubicBezTo>
                    <a:pt x="13" y="22"/>
                    <a:pt x="13" y="24"/>
                    <a:pt x="15" y="23"/>
                  </a:cubicBezTo>
                  <a:cubicBezTo>
                    <a:pt x="17" y="22"/>
                    <a:pt x="17" y="22"/>
                    <a:pt x="18" y="23"/>
                  </a:cubicBezTo>
                  <a:cubicBezTo>
                    <a:pt x="19" y="23"/>
                    <a:pt x="23" y="23"/>
                    <a:pt x="24" y="23"/>
                  </a:cubicBezTo>
                  <a:cubicBezTo>
                    <a:pt x="26" y="23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0" y="36"/>
                    <a:pt x="40" y="36"/>
                  </a:cubicBezTo>
                  <a:cubicBezTo>
                    <a:pt x="40" y="35"/>
                    <a:pt x="41" y="35"/>
                    <a:pt x="42" y="34"/>
                  </a:cubicBezTo>
                  <a:cubicBezTo>
                    <a:pt x="40" y="33"/>
                    <a:pt x="38" y="31"/>
                    <a:pt x="35" y="27"/>
                  </a:cubicBezTo>
                  <a:cubicBezTo>
                    <a:pt x="32" y="23"/>
                    <a:pt x="28" y="20"/>
                    <a:pt x="25" y="20"/>
                  </a:cubicBezTo>
                  <a:cubicBezTo>
                    <a:pt x="23" y="20"/>
                    <a:pt x="23" y="16"/>
                    <a:pt x="22" y="16"/>
                  </a:cubicBezTo>
                  <a:cubicBezTo>
                    <a:pt x="20" y="16"/>
                    <a:pt x="17" y="11"/>
                    <a:pt x="17" y="7"/>
                  </a:cubicBezTo>
                  <a:cubicBezTo>
                    <a:pt x="17" y="5"/>
                    <a:pt x="15" y="2"/>
                    <a:pt x="13" y="0"/>
                  </a:cubicBezTo>
                  <a:cubicBezTo>
                    <a:pt x="11" y="4"/>
                    <a:pt x="8" y="5"/>
                    <a:pt x="7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6590267" y="3680786"/>
              <a:ext cx="350913" cy="272521"/>
            </a:xfrm>
            <a:custGeom>
              <a:avLst/>
              <a:gdLst>
                <a:gd name="T0" fmla="*/ 7 w 94"/>
                <a:gd name="T1" fmla="*/ 48 h 73"/>
                <a:gd name="T2" fmla="*/ 12 w 94"/>
                <a:gd name="T3" fmla="*/ 55 h 73"/>
                <a:gd name="T4" fmla="*/ 18 w 94"/>
                <a:gd name="T5" fmla="*/ 60 h 73"/>
                <a:gd name="T6" fmla="*/ 18 w 94"/>
                <a:gd name="T7" fmla="*/ 65 h 73"/>
                <a:gd name="T8" fmla="*/ 20 w 94"/>
                <a:gd name="T9" fmla="*/ 66 h 73"/>
                <a:gd name="T10" fmla="*/ 26 w 94"/>
                <a:gd name="T11" fmla="*/ 67 h 73"/>
                <a:gd name="T12" fmla="*/ 33 w 94"/>
                <a:gd name="T13" fmla="*/ 71 h 73"/>
                <a:gd name="T14" fmla="*/ 41 w 94"/>
                <a:gd name="T15" fmla="*/ 73 h 73"/>
                <a:gd name="T16" fmla="*/ 45 w 94"/>
                <a:gd name="T17" fmla="*/ 69 h 73"/>
                <a:gd name="T18" fmla="*/ 50 w 94"/>
                <a:gd name="T19" fmla="*/ 68 h 73"/>
                <a:gd name="T20" fmla="*/ 53 w 94"/>
                <a:gd name="T21" fmla="*/ 69 h 73"/>
                <a:gd name="T22" fmla="*/ 56 w 94"/>
                <a:gd name="T23" fmla="*/ 69 h 73"/>
                <a:gd name="T24" fmla="*/ 61 w 94"/>
                <a:gd name="T25" fmla="*/ 68 h 73"/>
                <a:gd name="T26" fmla="*/ 69 w 94"/>
                <a:gd name="T27" fmla="*/ 63 h 73"/>
                <a:gd name="T28" fmla="*/ 76 w 94"/>
                <a:gd name="T29" fmla="*/ 62 h 73"/>
                <a:gd name="T30" fmla="*/ 93 w 94"/>
                <a:gd name="T31" fmla="*/ 46 h 73"/>
                <a:gd name="T32" fmla="*/ 91 w 94"/>
                <a:gd name="T33" fmla="*/ 44 h 73"/>
                <a:gd name="T34" fmla="*/ 82 w 94"/>
                <a:gd name="T35" fmla="*/ 42 h 73"/>
                <a:gd name="T36" fmla="*/ 70 w 94"/>
                <a:gd name="T37" fmla="*/ 38 h 73"/>
                <a:gd name="T38" fmla="*/ 65 w 94"/>
                <a:gd name="T39" fmla="*/ 34 h 73"/>
                <a:gd name="T40" fmla="*/ 62 w 94"/>
                <a:gd name="T41" fmla="*/ 29 h 73"/>
                <a:gd name="T42" fmla="*/ 63 w 94"/>
                <a:gd name="T43" fmla="*/ 26 h 73"/>
                <a:gd name="T44" fmla="*/ 60 w 94"/>
                <a:gd name="T45" fmla="*/ 25 h 73"/>
                <a:gd name="T46" fmla="*/ 56 w 94"/>
                <a:gd name="T47" fmla="*/ 25 h 73"/>
                <a:gd name="T48" fmla="*/ 56 w 94"/>
                <a:gd name="T49" fmla="*/ 20 h 73"/>
                <a:gd name="T50" fmla="*/ 59 w 94"/>
                <a:gd name="T51" fmla="*/ 16 h 73"/>
                <a:gd name="T52" fmla="*/ 46 w 94"/>
                <a:gd name="T53" fmla="*/ 3 h 73"/>
                <a:gd name="T54" fmla="*/ 40 w 94"/>
                <a:gd name="T55" fmla="*/ 3 h 73"/>
                <a:gd name="T56" fmla="*/ 37 w 94"/>
                <a:gd name="T57" fmla="*/ 3 h 73"/>
                <a:gd name="T58" fmla="*/ 33 w 94"/>
                <a:gd name="T59" fmla="*/ 1 h 73"/>
                <a:gd name="T60" fmla="*/ 30 w 94"/>
                <a:gd name="T61" fmla="*/ 2 h 73"/>
                <a:gd name="T62" fmla="*/ 28 w 94"/>
                <a:gd name="T63" fmla="*/ 4 h 73"/>
                <a:gd name="T64" fmla="*/ 23 w 94"/>
                <a:gd name="T65" fmla="*/ 4 h 73"/>
                <a:gd name="T66" fmla="*/ 23 w 94"/>
                <a:gd name="T67" fmla="*/ 4 h 73"/>
                <a:gd name="T68" fmla="*/ 21 w 94"/>
                <a:gd name="T69" fmla="*/ 11 h 73"/>
                <a:gd name="T70" fmla="*/ 18 w 94"/>
                <a:gd name="T71" fmla="*/ 14 h 73"/>
                <a:gd name="T72" fmla="*/ 14 w 94"/>
                <a:gd name="T73" fmla="*/ 19 h 73"/>
                <a:gd name="T74" fmla="*/ 12 w 94"/>
                <a:gd name="T75" fmla="*/ 25 h 73"/>
                <a:gd name="T76" fmla="*/ 10 w 94"/>
                <a:gd name="T77" fmla="*/ 28 h 73"/>
                <a:gd name="T78" fmla="*/ 8 w 94"/>
                <a:gd name="T79" fmla="*/ 33 h 73"/>
                <a:gd name="T80" fmla="*/ 7 w 94"/>
                <a:gd name="T81" fmla="*/ 40 h 73"/>
                <a:gd name="T82" fmla="*/ 2 w 94"/>
                <a:gd name="T83" fmla="*/ 42 h 73"/>
                <a:gd name="T84" fmla="*/ 1 w 94"/>
                <a:gd name="T85" fmla="*/ 45 h 73"/>
                <a:gd name="T86" fmla="*/ 7 w 94"/>
                <a:gd name="T87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73">
                  <a:moveTo>
                    <a:pt x="7" y="48"/>
                  </a:moveTo>
                  <a:cubicBezTo>
                    <a:pt x="7" y="50"/>
                    <a:pt x="11" y="52"/>
                    <a:pt x="12" y="55"/>
                  </a:cubicBezTo>
                  <a:cubicBezTo>
                    <a:pt x="13" y="58"/>
                    <a:pt x="16" y="60"/>
                    <a:pt x="18" y="60"/>
                  </a:cubicBezTo>
                  <a:cubicBezTo>
                    <a:pt x="19" y="60"/>
                    <a:pt x="18" y="62"/>
                    <a:pt x="18" y="65"/>
                  </a:cubicBezTo>
                  <a:cubicBezTo>
                    <a:pt x="19" y="65"/>
                    <a:pt x="19" y="66"/>
                    <a:pt x="20" y="66"/>
                  </a:cubicBezTo>
                  <a:cubicBezTo>
                    <a:pt x="21" y="67"/>
                    <a:pt x="25" y="66"/>
                    <a:pt x="26" y="67"/>
                  </a:cubicBezTo>
                  <a:cubicBezTo>
                    <a:pt x="28" y="68"/>
                    <a:pt x="32" y="71"/>
                    <a:pt x="33" y="71"/>
                  </a:cubicBezTo>
                  <a:cubicBezTo>
                    <a:pt x="35" y="71"/>
                    <a:pt x="40" y="72"/>
                    <a:pt x="41" y="73"/>
                  </a:cubicBezTo>
                  <a:cubicBezTo>
                    <a:pt x="41" y="73"/>
                    <a:pt x="42" y="71"/>
                    <a:pt x="45" y="69"/>
                  </a:cubicBezTo>
                  <a:cubicBezTo>
                    <a:pt x="47" y="68"/>
                    <a:pt x="50" y="67"/>
                    <a:pt x="50" y="68"/>
                  </a:cubicBezTo>
                  <a:cubicBezTo>
                    <a:pt x="51" y="69"/>
                    <a:pt x="52" y="70"/>
                    <a:pt x="53" y="69"/>
                  </a:cubicBezTo>
                  <a:cubicBezTo>
                    <a:pt x="54" y="69"/>
                    <a:pt x="55" y="69"/>
                    <a:pt x="56" y="69"/>
                  </a:cubicBezTo>
                  <a:cubicBezTo>
                    <a:pt x="58" y="68"/>
                    <a:pt x="61" y="68"/>
                    <a:pt x="61" y="68"/>
                  </a:cubicBezTo>
                  <a:cubicBezTo>
                    <a:pt x="62" y="68"/>
                    <a:pt x="65" y="63"/>
                    <a:pt x="69" y="63"/>
                  </a:cubicBezTo>
                  <a:cubicBezTo>
                    <a:pt x="73" y="63"/>
                    <a:pt x="75" y="64"/>
                    <a:pt x="76" y="62"/>
                  </a:cubicBezTo>
                  <a:cubicBezTo>
                    <a:pt x="78" y="60"/>
                    <a:pt x="92" y="47"/>
                    <a:pt x="93" y="46"/>
                  </a:cubicBezTo>
                  <a:cubicBezTo>
                    <a:pt x="94" y="45"/>
                    <a:pt x="92" y="44"/>
                    <a:pt x="91" y="44"/>
                  </a:cubicBezTo>
                  <a:cubicBezTo>
                    <a:pt x="89" y="44"/>
                    <a:pt x="87" y="44"/>
                    <a:pt x="82" y="42"/>
                  </a:cubicBezTo>
                  <a:cubicBezTo>
                    <a:pt x="78" y="41"/>
                    <a:pt x="71" y="38"/>
                    <a:pt x="70" y="38"/>
                  </a:cubicBezTo>
                  <a:cubicBezTo>
                    <a:pt x="68" y="38"/>
                    <a:pt x="67" y="35"/>
                    <a:pt x="65" y="34"/>
                  </a:cubicBezTo>
                  <a:cubicBezTo>
                    <a:pt x="64" y="34"/>
                    <a:pt x="62" y="30"/>
                    <a:pt x="62" y="29"/>
                  </a:cubicBezTo>
                  <a:cubicBezTo>
                    <a:pt x="61" y="28"/>
                    <a:pt x="62" y="27"/>
                    <a:pt x="63" y="26"/>
                  </a:cubicBezTo>
                  <a:cubicBezTo>
                    <a:pt x="61" y="25"/>
                    <a:pt x="60" y="25"/>
                    <a:pt x="60" y="25"/>
                  </a:cubicBezTo>
                  <a:cubicBezTo>
                    <a:pt x="58" y="26"/>
                    <a:pt x="56" y="26"/>
                    <a:pt x="56" y="25"/>
                  </a:cubicBezTo>
                  <a:cubicBezTo>
                    <a:pt x="56" y="25"/>
                    <a:pt x="55" y="22"/>
                    <a:pt x="56" y="20"/>
                  </a:cubicBezTo>
                  <a:cubicBezTo>
                    <a:pt x="58" y="19"/>
                    <a:pt x="59" y="16"/>
                    <a:pt x="59" y="16"/>
                  </a:cubicBezTo>
                  <a:cubicBezTo>
                    <a:pt x="59" y="16"/>
                    <a:pt x="48" y="3"/>
                    <a:pt x="46" y="3"/>
                  </a:cubicBezTo>
                  <a:cubicBezTo>
                    <a:pt x="45" y="3"/>
                    <a:pt x="41" y="3"/>
                    <a:pt x="40" y="3"/>
                  </a:cubicBezTo>
                  <a:cubicBezTo>
                    <a:pt x="39" y="2"/>
                    <a:pt x="39" y="2"/>
                    <a:pt x="37" y="3"/>
                  </a:cubicBezTo>
                  <a:cubicBezTo>
                    <a:pt x="35" y="4"/>
                    <a:pt x="35" y="2"/>
                    <a:pt x="33" y="1"/>
                  </a:cubicBezTo>
                  <a:cubicBezTo>
                    <a:pt x="32" y="0"/>
                    <a:pt x="31" y="0"/>
                    <a:pt x="30" y="2"/>
                  </a:cubicBezTo>
                  <a:cubicBezTo>
                    <a:pt x="30" y="4"/>
                    <a:pt x="29" y="5"/>
                    <a:pt x="28" y="4"/>
                  </a:cubicBezTo>
                  <a:cubicBezTo>
                    <a:pt x="28" y="4"/>
                    <a:pt x="26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6"/>
                    <a:pt x="21" y="10"/>
                    <a:pt x="21" y="11"/>
                  </a:cubicBezTo>
                  <a:cubicBezTo>
                    <a:pt x="21" y="13"/>
                    <a:pt x="19" y="14"/>
                    <a:pt x="18" y="14"/>
                  </a:cubicBezTo>
                  <a:cubicBezTo>
                    <a:pt x="17" y="14"/>
                    <a:pt x="16" y="17"/>
                    <a:pt x="14" y="19"/>
                  </a:cubicBezTo>
                  <a:cubicBezTo>
                    <a:pt x="13" y="20"/>
                    <a:pt x="14" y="24"/>
                    <a:pt x="12" y="25"/>
                  </a:cubicBezTo>
                  <a:cubicBezTo>
                    <a:pt x="11" y="26"/>
                    <a:pt x="9" y="27"/>
                    <a:pt x="10" y="28"/>
                  </a:cubicBezTo>
                  <a:cubicBezTo>
                    <a:pt x="11" y="29"/>
                    <a:pt x="8" y="31"/>
                    <a:pt x="8" y="33"/>
                  </a:cubicBezTo>
                  <a:cubicBezTo>
                    <a:pt x="8" y="36"/>
                    <a:pt x="7" y="40"/>
                    <a:pt x="7" y="40"/>
                  </a:cubicBezTo>
                  <a:cubicBezTo>
                    <a:pt x="7" y="41"/>
                    <a:pt x="2" y="40"/>
                    <a:pt x="2" y="42"/>
                  </a:cubicBezTo>
                  <a:cubicBezTo>
                    <a:pt x="2" y="43"/>
                    <a:pt x="0" y="43"/>
                    <a:pt x="1" y="45"/>
                  </a:cubicBezTo>
                  <a:cubicBezTo>
                    <a:pt x="2" y="47"/>
                    <a:pt x="6" y="46"/>
                    <a:pt x="7" y="4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6644758" y="3179190"/>
              <a:ext cx="34873" cy="41470"/>
            </a:xfrm>
            <a:custGeom>
              <a:avLst/>
              <a:gdLst>
                <a:gd name="T0" fmla="*/ 8 w 9"/>
                <a:gd name="T1" fmla="*/ 5 h 11"/>
                <a:gd name="T2" fmla="*/ 5 w 9"/>
                <a:gd name="T3" fmla="*/ 0 h 11"/>
                <a:gd name="T4" fmla="*/ 5 w 9"/>
                <a:gd name="T5" fmla="*/ 1 h 11"/>
                <a:gd name="T6" fmla="*/ 0 w 9"/>
                <a:gd name="T7" fmla="*/ 10 h 11"/>
                <a:gd name="T8" fmla="*/ 3 w 9"/>
                <a:gd name="T9" fmla="*/ 11 h 11"/>
                <a:gd name="T10" fmla="*/ 8 w 9"/>
                <a:gd name="T1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1">
                  <a:moveTo>
                    <a:pt x="8" y="5"/>
                  </a:moveTo>
                  <a:cubicBezTo>
                    <a:pt x="9" y="4"/>
                    <a:pt x="9" y="0"/>
                    <a:pt x="5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2"/>
                    <a:pt x="2" y="6"/>
                    <a:pt x="0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8"/>
                    <a:pt x="7" y="5"/>
                    <a:pt x="8" y="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6657835" y="3112048"/>
              <a:ext cx="161289" cy="130336"/>
            </a:xfrm>
            <a:custGeom>
              <a:avLst/>
              <a:gdLst>
                <a:gd name="T0" fmla="*/ 5 w 43"/>
                <a:gd name="T1" fmla="*/ 23 h 35"/>
                <a:gd name="T2" fmla="*/ 0 w 43"/>
                <a:gd name="T3" fmla="*/ 29 h 35"/>
                <a:gd name="T4" fmla="*/ 0 w 43"/>
                <a:gd name="T5" fmla="*/ 29 h 35"/>
                <a:gd name="T6" fmla="*/ 1 w 43"/>
                <a:gd name="T7" fmla="*/ 32 h 35"/>
                <a:gd name="T8" fmla="*/ 6 w 43"/>
                <a:gd name="T9" fmla="*/ 35 h 35"/>
                <a:gd name="T10" fmla="*/ 12 w 43"/>
                <a:gd name="T11" fmla="*/ 31 h 35"/>
                <a:gd name="T12" fmla="*/ 34 w 43"/>
                <a:gd name="T13" fmla="*/ 20 h 35"/>
                <a:gd name="T14" fmla="*/ 35 w 43"/>
                <a:gd name="T15" fmla="*/ 17 h 35"/>
                <a:gd name="T16" fmla="*/ 36 w 43"/>
                <a:gd name="T17" fmla="*/ 12 h 35"/>
                <a:gd name="T18" fmla="*/ 35 w 43"/>
                <a:gd name="T19" fmla="*/ 7 h 35"/>
                <a:gd name="T20" fmla="*/ 39 w 43"/>
                <a:gd name="T21" fmla="*/ 4 h 35"/>
                <a:gd name="T22" fmla="*/ 43 w 43"/>
                <a:gd name="T23" fmla="*/ 1 h 35"/>
                <a:gd name="T24" fmla="*/ 40 w 43"/>
                <a:gd name="T25" fmla="*/ 0 h 35"/>
                <a:gd name="T26" fmla="*/ 33 w 43"/>
                <a:gd name="T27" fmla="*/ 1 h 35"/>
                <a:gd name="T28" fmla="*/ 25 w 43"/>
                <a:gd name="T29" fmla="*/ 4 h 35"/>
                <a:gd name="T30" fmla="*/ 18 w 43"/>
                <a:gd name="T31" fmla="*/ 4 h 35"/>
                <a:gd name="T32" fmla="*/ 14 w 43"/>
                <a:gd name="T33" fmla="*/ 4 h 35"/>
                <a:gd name="T34" fmla="*/ 8 w 43"/>
                <a:gd name="T35" fmla="*/ 4 h 35"/>
                <a:gd name="T36" fmla="*/ 6 w 43"/>
                <a:gd name="T37" fmla="*/ 6 h 35"/>
                <a:gd name="T38" fmla="*/ 2 w 43"/>
                <a:gd name="T39" fmla="*/ 10 h 35"/>
                <a:gd name="T40" fmla="*/ 2 w 43"/>
                <a:gd name="T41" fmla="*/ 13 h 35"/>
                <a:gd name="T42" fmla="*/ 2 w 43"/>
                <a:gd name="T43" fmla="*/ 18 h 35"/>
                <a:gd name="T44" fmla="*/ 5 w 43"/>
                <a:gd name="T4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3" h="35">
                  <a:moveTo>
                    <a:pt x="5" y="23"/>
                  </a:moveTo>
                  <a:cubicBezTo>
                    <a:pt x="4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11" y="32"/>
                    <a:pt x="12" y="31"/>
                  </a:cubicBezTo>
                  <a:cubicBezTo>
                    <a:pt x="14" y="31"/>
                    <a:pt x="34" y="20"/>
                    <a:pt x="34" y="20"/>
                  </a:cubicBezTo>
                  <a:cubicBezTo>
                    <a:pt x="34" y="20"/>
                    <a:pt x="35" y="18"/>
                    <a:pt x="35" y="17"/>
                  </a:cubicBezTo>
                  <a:cubicBezTo>
                    <a:pt x="35" y="16"/>
                    <a:pt x="35" y="13"/>
                    <a:pt x="36" y="12"/>
                  </a:cubicBezTo>
                  <a:cubicBezTo>
                    <a:pt x="37" y="11"/>
                    <a:pt x="34" y="9"/>
                    <a:pt x="35" y="7"/>
                  </a:cubicBezTo>
                  <a:cubicBezTo>
                    <a:pt x="36" y="5"/>
                    <a:pt x="39" y="4"/>
                    <a:pt x="39" y="4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7" y="2"/>
                    <a:pt x="33" y="1"/>
                  </a:cubicBezTo>
                  <a:cubicBezTo>
                    <a:pt x="30" y="1"/>
                    <a:pt x="29" y="4"/>
                    <a:pt x="25" y="4"/>
                  </a:cubicBezTo>
                  <a:cubicBezTo>
                    <a:pt x="21" y="4"/>
                    <a:pt x="19" y="5"/>
                    <a:pt x="18" y="4"/>
                  </a:cubicBezTo>
                  <a:cubicBezTo>
                    <a:pt x="17" y="2"/>
                    <a:pt x="17" y="3"/>
                    <a:pt x="14" y="4"/>
                  </a:cubicBezTo>
                  <a:cubicBezTo>
                    <a:pt x="11" y="5"/>
                    <a:pt x="10" y="5"/>
                    <a:pt x="8" y="4"/>
                  </a:cubicBezTo>
                  <a:cubicBezTo>
                    <a:pt x="7" y="3"/>
                    <a:pt x="6" y="5"/>
                    <a:pt x="6" y="6"/>
                  </a:cubicBezTo>
                  <a:cubicBezTo>
                    <a:pt x="6" y="7"/>
                    <a:pt x="6" y="10"/>
                    <a:pt x="2" y="10"/>
                  </a:cubicBezTo>
                  <a:cubicBezTo>
                    <a:pt x="2" y="11"/>
                    <a:pt x="1" y="12"/>
                    <a:pt x="2" y="13"/>
                  </a:cubicBezTo>
                  <a:cubicBezTo>
                    <a:pt x="3" y="14"/>
                    <a:pt x="2" y="16"/>
                    <a:pt x="2" y="18"/>
                  </a:cubicBezTo>
                  <a:cubicBezTo>
                    <a:pt x="6" y="18"/>
                    <a:pt x="6" y="22"/>
                    <a:pt x="5" y="2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8763310" y="3084401"/>
              <a:ext cx="89362" cy="110588"/>
            </a:xfrm>
            <a:custGeom>
              <a:avLst/>
              <a:gdLst>
                <a:gd name="T0" fmla="*/ 6 w 24"/>
                <a:gd name="T1" fmla="*/ 2 h 29"/>
                <a:gd name="T2" fmla="*/ 2 w 24"/>
                <a:gd name="T3" fmla="*/ 5 h 29"/>
                <a:gd name="T4" fmla="*/ 4 w 24"/>
                <a:gd name="T5" fmla="*/ 8 h 29"/>
                <a:gd name="T6" fmla="*/ 4 w 24"/>
                <a:gd name="T7" fmla="*/ 11 h 29"/>
                <a:gd name="T8" fmla="*/ 3 w 24"/>
                <a:gd name="T9" fmla="*/ 17 h 29"/>
                <a:gd name="T10" fmla="*/ 1 w 24"/>
                <a:gd name="T11" fmla="*/ 24 h 29"/>
                <a:gd name="T12" fmla="*/ 2 w 24"/>
                <a:gd name="T13" fmla="*/ 28 h 29"/>
                <a:gd name="T14" fmla="*/ 14 w 24"/>
                <a:gd name="T15" fmla="*/ 24 h 29"/>
                <a:gd name="T16" fmla="*/ 20 w 24"/>
                <a:gd name="T17" fmla="*/ 22 h 29"/>
                <a:gd name="T18" fmla="*/ 23 w 24"/>
                <a:gd name="T19" fmla="*/ 19 h 29"/>
                <a:gd name="T20" fmla="*/ 21 w 24"/>
                <a:gd name="T21" fmla="*/ 10 h 29"/>
                <a:gd name="T22" fmla="*/ 15 w 24"/>
                <a:gd name="T23" fmla="*/ 0 h 29"/>
                <a:gd name="T24" fmla="*/ 11 w 24"/>
                <a:gd name="T25" fmla="*/ 1 h 29"/>
                <a:gd name="T26" fmla="*/ 6 w 24"/>
                <a:gd name="T2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29">
                  <a:moveTo>
                    <a:pt x="6" y="2"/>
                  </a:moveTo>
                  <a:cubicBezTo>
                    <a:pt x="5" y="3"/>
                    <a:pt x="3" y="4"/>
                    <a:pt x="2" y="5"/>
                  </a:cubicBezTo>
                  <a:cubicBezTo>
                    <a:pt x="3" y="6"/>
                    <a:pt x="3" y="8"/>
                    <a:pt x="4" y="8"/>
                  </a:cubicBezTo>
                  <a:cubicBezTo>
                    <a:pt x="6" y="8"/>
                    <a:pt x="6" y="11"/>
                    <a:pt x="4" y="11"/>
                  </a:cubicBezTo>
                  <a:cubicBezTo>
                    <a:pt x="1" y="10"/>
                    <a:pt x="1" y="14"/>
                    <a:pt x="3" y="17"/>
                  </a:cubicBezTo>
                  <a:cubicBezTo>
                    <a:pt x="5" y="19"/>
                    <a:pt x="0" y="23"/>
                    <a:pt x="1" y="24"/>
                  </a:cubicBezTo>
                  <a:cubicBezTo>
                    <a:pt x="3" y="26"/>
                    <a:pt x="2" y="27"/>
                    <a:pt x="2" y="28"/>
                  </a:cubicBezTo>
                  <a:cubicBezTo>
                    <a:pt x="3" y="29"/>
                    <a:pt x="11" y="28"/>
                    <a:pt x="14" y="24"/>
                  </a:cubicBezTo>
                  <a:cubicBezTo>
                    <a:pt x="17" y="21"/>
                    <a:pt x="18" y="21"/>
                    <a:pt x="20" y="22"/>
                  </a:cubicBezTo>
                  <a:cubicBezTo>
                    <a:pt x="22" y="22"/>
                    <a:pt x="24" y="21"/>
                    <a:pt x="23" y="19"/>
                  </a:cubicBezTo>
                  <a:cubicBezTo>
                    <a:pt x="22" y="18"/>
                    <a:pt x="21" y="14"/>
                    <a:pt x="21" y="10"/>
                  </a:cubicBezTo>
                  <a:cubicBezTo>
                    <a:pt x="21" y="8"/>
                    <a:pt x="18" y="3"/>
                    <a:pt x="15" y="0"/>
                  </a:cubicBezTo>
                  <a:cubicBezTo>
                    <a:pt x="14" y="0"/>
                    <a:pt x="13" y="1"/>
                    <a:pt x="11" y="1"/>
                  </a:cubicBezTo>
                  <a:cubicBezTo>
                    <a:pt x="9" y="1"/>
                    <a:pt x="7" y="1"/>
                    <a:pt x="6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7880579" y="3396417"/>
              <a:ext cx="106800" cy="140209"/>
            </a:xfrm>
            <a:custGeom>
              <a:avLst/>
              <a:gdLst>
                <a:gd name="T0" fmla="*/ 28 w 28"/>
                <a:gd name="T1" fmla="*/ 31 h 37"/>
                <a:gd name="T2" fmla="*/ 26 w 28"/>
                <a:gd name="T3" fmla="*/ 19 h 37"/>
                <a:gd name="T4" fmla="*/ 21 w 28"/>
                <a:gd name="T5" fmla="*/ 24 h 37"/>
                <a:gd name="T6" fmla="*/ 21 w 28"/>
                <a:gd name="T7" fmla="*/ 17 h 37"/>
                <a:gd name="T8" fmla="*/ 26 w 28"/>
                <a:gd name="T9" fmla="*/ 10 h 37"/>
                <a:gd name="T10" fmla="*/ 22 w 28"/>
                <a:gd name="T11" fmla="*/ 9 h 37"/>
                <a:gd name="T12" fmla="*/ 15 w 28"/>
                <a:gd name="T13" fmla="*/ 9 h 37"/>
                <a:gd name="T14" fmla="*/ 12 w 28"/>
                <a:gd name="T15" fmla="*/ 6 h 37"/>
                <a:gd name="T16" fmla="*/ 8 w 28"/>
                <a:gd name="T17" fmla="*/ 3 h 37"/>
                <a:gd name="T18" fmla="*/ 2 w 28"/>
                <a:gd name="T19" fmla="*/ 3 h 37"/>
                <a:gd name="T20" fmla="*/ 7 w 28"/>
                <a:gd name="T21" fmla="*/ 8 h 37"/>
                <a:gd name="T22" fmla="*/ 3 w 28"/>
                <a:gd name="T23" fmla="*/ 11 h 37"/>
                <a:gd name="T24" fmla="*/ 5 w 28"/>
                <a:gd name="T25" fmla="*/ 20 h 37"/>
                <a:gd name="T26" fmla="*/ 7 w 28"/>
                <a:gd name="T27" fmla="*/ 32 h 37"/>
                <a:gd name="T28" fmla="*/ 11 w 28"/>
                <a:gd name="T29" fmla="*/ 30 h 37"/>
                <a:gd name="T30" fmla="*/ 16 w 28"/>
                <a:gd name="T31" fmla="*/ 28 h 37"/>
                <a:gd name="T32" fmla="*/ 20 w 28"/>
                <a:gd name="T33" fmla="*/ 25 h 37"/>
                <a:gd name="T34" fmla="*/ 23 w 28"/>
                <a:gd name="T35" fmla="*/ 33 h 37"/>
                <a:gd name="T36" fmla="*/ 24 w 28"/>
                <a:gd name="T37" fmla="*/ 37 h 37"/>
                <a:gd name="T38" fmla="*/ 26 w 28"/>
                <a:gd name="T39" fmla="*/ 35 h 37"/>
                <a:gd name="T40" fmla="*/ 28 w 28"/>
                <a:gd name="T41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37">
                  <a:moveTo>
                    <a:pt x="28" y="31"/>
                  </a:moveTo>
                  <a:cubicBezTo>
                    <a:pt x="27" y="25"/>
                    <a:pt x="26" y="19"/>
                    <a:pt x="26" y="19"/>
                  </a:cubicBezTo>
                  <a:cubicBezTo>
                    <a:pt x="24" y="19"/>
                    <a:pt x="23" y="24"/>
                    <a:pt x="21" y="24"/>
                  </a:cubicBezTo>
                  <a:cubicBezTo>
                    <a:pt x="19" y="23"/>
                    <a:pt x="19" y="17"/>
                    <a:pt x="21" y="17"/>
                  </a:cubicBezTo>
                  <a:cubicBezTo>
                    <a:pt x="24" y="17"/>
                    <a:pt x="26" y="12"/>
                    <a:pt x="26" y="10"/>
                  </a:cubicBezTo>
                  <a:cubicBezTo>
                    <a:pt x="26" y="9"/>
                    <a:pt x="24" y="9"/>
                    <a:pt x="22" y="9"/>
                  </a:cubicBezTo>
                  <a:cubicBezTo>
                    <a:pt x="20" y="9"/>
                    <a:pt x="15" y="9"/>
                    <a:pt x="15" y="9"/>
                  </a:cubicBezTo>
                  <a:cubicBezTo>
                    <a:pt x="15" y="9"/>
                    <a:pt x="12" y="8"/>
                    <a:pt x="12" y="6"/>
                  </a:cubicBezTo>
                  <a:cubicBezTo>
                    <a:pt x="12" y="5"/>
                    <a:pt x="11" y="3"/>
                    <a:pt x="8" y="3"/>
                  </a:cubicBezTo>
                  <a:cubicBezTo>
                    <a:pt x="5" y="3"/>
                    <a:pt x="5" y="0"/>
                    <a:pt x="2" y="3"/>
                  </a:cubicBezTo>
                  <a:cubicBezTo>
                    <a:pt x="0" y="6"/>
                    <a:pt x="7" y="6"/>
                    <a:pt x="7" y="8"/>
                  </a:cubicBezTo>
                  <a:cubicBezTo>
                    <a:pt x="6" y="10"/>
                    <a:pt x="4" y="9"/>
                    <a:pt x="3" y="11"/>
                  </a:cubicBezTo>
                  <a:cubicBezTo>
                    <a:pt x="3" y="13"/>
                    <a:pt x="4" y="18"/>
                    <a:pt x="5" y="20"/>
                  </a:cubicBezTo>
                  <a:cubicBezTo>
                    <a:pt x="6" y="22"/>
                    <a:pt x="7" y="27"/>
                    <a:pt x="7" y="32"/>
                  </a:cubicBezTo>
                  <a:cubicBezTo>
                    <a:pt x="9" y="31"/>
                    <a:pt x="9" y="30"/>
                    <a:pt x="11" y="30"/>
                  </a:cubicBezTo>
                  <a:cubicBezTo>
                    <a:pt x="13" y="30"/>
                    <a:pt x="16" y="30"/>
                    <a:pt x="16" y="28"/>
                  </a:cubicBezTo>
                  <a:cubicBezTo>
                    <a:pt x="16" y="26"/>
                    <a:pt x="19" y="24"/>
                    <a:pt x="20" y="25"/>
                  </a:cubicBezTo>
                  <a:cubicBezTo>
                    <a:pt x="21" y="26"/>
                    <a:pt x="23" y="31"/>
                    <a:pt x="23" y="33"/>
                  </a:cubicBezTo>
                  <a:cubicBezTo>
                    <a:pt x="23" y="34"/>
                    <a:pt x="24" y="35"/>
                    <a:pt x="24" y="37"/>
                  </a:cubicBezTo>
                  <a:cubicBezTo>
                    <a:pt x="25" y="36"/>
                    <a:pt x="26" y="35"/>
                    <a:pt x="26" y="35"/>
                  </a:cubicBezTo>
                  <a:cubicBezTo>
                    <a:pt x="26" y="35"/>
                    <a:pt x="27" y="32"/>
                    <a:pt x="28" y="3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7433766" y="3163392"/>
              <a:ext cx="649515" cy="689200"/>
            </a:xfrm>
            <a:custGeom>
              <a:avLst/>
              <a:gdLst>
                <a:gd name="T0" fmla="*/ 122 w 173"/>
                <a:gd name="T1" fmla="*/ 73 h 183"/>
                <a:gd name="T2" fmla="*/ 121 w 173"/>
                <a:gd name="T3" fmla="*/ 65 h 183"/>
                <a:gd name="T4" fmla="*/ 131 w 173"/>
                <a:gd name="T5" fmla="*/ 68 h 183"/>
                <a:gd name="T6" fmla="*/ 141 w 173"/>
                <a:gd name="T7" fmla="*/ 71 h 183"/>
                <a:gd name="T8" fmla="*/ 140 w 173"/>
                <a:gd name="T9" fmla="*/ 79 h 183"/>
                <a:gd name="T10" fmla="*/ 145 w 173"/>
                <a:gd name="T11" fmla="*/ 81 h 183"/>
                <a:gd name="T12" fmla="*/ 148 w 173"/>
                <a:gd name="T13" fmla="*/ 92 h 183"/>
                <a:gd name="T14" fmla="*/ 151 w 173"/>
                <a:gd name="T15" fmla="*/ 79 h 183"/>
                <a:gd name="T16" fmla="*/ 158 w 173"/>
                <a:gd name="T17" fmla="*/ 72 h 183"/>
                <a:gd name="T18" fmla="*/ 164 w 173"/>
                <a:gd name="T19" fmla="*/ 59 h 183"/>
                <a:gd name="T20" fmla="*/ 172 w 173"/>
                <a:gd name="T21" fmla="*/ 57 h 183"/>
                <a:gd name="T22" fmla="*/ 173 w 173"/>
                <a:gd name="T23" fmla="*/ 50 h 183"/>
                <a:gd name="T24" fmla="*/ 167 w 173"/>
                <a:gd name="T25" fmla="*/ 44 h 183"/>
                <a:gd name="T26" fmla="*/ 156 w 173"/>
                <a:gd name="T27" fmla="*/ 45 h 183"/>
                <a:gd name="T28" fmla="*/ 148 w 173"/>
                <a:gd name="T29" fmla="*/ 51 h 183"/>
                <a:gd name="T30" fmla="*/ 142 w 173"/>
                <a:gd name="T31" fmla="*/ 54 h 183"/>
                <a:gd name="T32" fmla="*/ 137 w 173"/>
                <a:gd name="T33" fmla="*/ 61 h 183"/>
                <a:gd name="T34" fmla="*/ 127 w 173"/>
                <a:gd name="T35" fmla="*/ 59 h 183"/>
                <a:gd name="T36" fmla="*/ 123 w 173"/>
                <a:gd name="T37" fmla="*/ 52 h 183"/>
                <a:gd name="T38" fmla="*/ 120 w 173"/>
                <a:gd name="T39" fmla="*/ 61 h 183"/>
                <a:gd name="T40" fmla="*/ 101 w 173"/>
                <a:gd name="T41" fmla="*/ 59 h 183"/>
                <a:gd name="T42" fmla="*/ 92 w 173"/>
                <a:gd name="T43" fmla="*/ 56 h 183"/>
                <a:gd name="T44" fmla="*/ 82 w 173"/>
                <a:gd name="T45" fmla="*/ 51 h 183"/>
                <a:gd name="T46" fmla="*/ 74 w 173"/>
                <a:gd name="T47" fmla="*/ 46 h 183"/>
                <a:gd name="T48" fmla="*/ 78 w 173"/>
                <a:gd name="T49" fmla="*/ 38 h 183"/>
                <a:gd name="T50" fmla="*/ 71 w 173"/>
                <a:gd name="T51" fmla="*/ 32 h 183"/>
                <a:gd name="T52" fmla="*/ 64 w 173"/>
                <a:gd name="T53" fmla="*/ 23 h 183"/>
                <a:gd name="T54" fmla="*/ 69 w 173"/>
                <a:gd name="T55" fmla="*/ 18 h 183"/>
                <a:gd name="T56" fmla="*/ 65 w 173"/>
                <a:gd name="T57" fmla="*/ 7 h 183"/>
                <a:gd name="T58" fmla="*/ 59 w 173"/>
                <a:gd name="T59" fmla="*/ 0 h 183"/>
                <a:gd name="T60" fmla="*/ 54 w 173"/>
                <a:gd name="T61" fmla="*/ 4 h 183"/>
                <a:gd name="T62" fmla="*/ 39 w 173"/>
                <a:gd name="T63" fmla="*/ 5 h 183"/>
                <a:gd name="T64" fmla="*/ 37 w 173"/>
                <a:gd name="T65" fmla="*/ 14 h 183"/>
                <a:gd name="T66" fmla="*/ 43 w 173"/>
                <a:gd name="T67" fmla="*/ 23 h 183"/>
                <a:gd name="T68" fmla="*/ 39 w 173"/>
                <a:gd name="T69" fmla="*/ 32 h 183"/>
                <a:gd name="T70" fmla="*/ 32 w 173"/>
                <a:gd name="T71" fmla="*/ 39 h 183"/>
                <a:gd name="T72" fmla="*/ 24 w 173"/>
                <a:gd name="T73" fmla="*/ 49 h 183"/>
                <a:gd name="T74" fmla="*/ 17 w 173"/>
                <a:gd name="T75" fmla="*/ 53 h 183"/>
                <a:gd name="T76" fmla="*/ 8 w 173"/>
                <a:gd name="T77" fmla="*/ 59 h 183"/>
                <a:gd name="T78" fmla="*/ 14 w 173"/>
                <a:gd name="T79" fmla="*/ 70 h 183"/>
                <a:gd name="T80" fmla="*/ 12 w 173"/>
                <a:gd name="T81" fmla="*/ 77 h 183"/>
                <a:gd name="T82" fmla="*/ 0 w 173"/>
                <a:gd name="T83" fmla="*/ 81 h 183"/>
                <a:gd name="T84" fmla="*/ 5 w 173"/>
                <a:gd name="T85" fmla="*/ 87 h 183"/>
                <a:gd name="T86" fmla="*/ 4 w 173"/>
                <a:gd name="T87" fmla="*/ 90 h 183"/>
                <a:gd name="T88" fmla="*/ 23 w 173"/>
                <a:gd name="T89" fmla="*/ 94 h 183"/>
                <a:gd name="T90" fmla="*/ 27 w 173"/>
                <a:gd name="T91" fmla="*/ 97 h 183"/>
                <a:gd name="T92" fmla="*/ 28 w 173"/>
                <a:gd name="T93" fmla="*/ 114 h 183"/>
                <a:gd name="T94" fmla="*/ 37 w 173"/>
                <a:gd name="T95" fmla="*/ 142 h 183"/>
                <a:gd name="T96" fmla="*/ 49 w 173"/>
                <a:gd name="T97" fmla="*/ 171 h 183"/>
                <a:gd name="T98" fmla="*/ 61 w 173"/>
                <a:gd name="T99" fmla="*/ 178 h 183"/>
                <a:gd name="T100" fmla="*/ 69 w 173"/>
                <a:gd name="T101" fmla="*/ 168 h 183"/>
                <a:gd name="T102" fmla="*/ 72 w 173"/>
                <a:gd name="T103" fmla="*/ 156 h 183"/>
                <a:gd name="T104" fmla="*/ 74 w 173"/>
                <a:gd name="T105" fmla="*/ 138 h 183"/>
                <a:gd name="T106" fmla="*/ 82 w 173"/>
                <a:gd name="T107" fmla="*/ 128 h 183"/>
                <a:gd name="T108" fmla="*/ 102 w 173"/>
                <a:gd name="T109" fmla="*/ 111 h 183"/>
                <a:gd name="T110" fmla="*/ 113 w 173"/>
                <a:gd name="T111" fmla="*/ 98 h 183"/>
                <a:gd name="T112" fmla="*/ 126 w 173"/>
                <a:gd name="T113" fmla="*/ 9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3" h="183">
                  <a:moveTo>
                    <a:pt x="124" y="82"/>
                  </a:moveTo>
                  <a:cubicBezTo>
                    <a:pt x="123" y="80"/>
                    <a:pt x="122" y="75"/>
                    <a:pt x="122" y="73"/>
                  </a:cubicBezTo>
                  <a:cubicBezTo>
                    <a:pt x="123" y="71"/>
                    <a:pt x="125" y="72"/>
                    <a:pt x="126" y="70"/>
                  </a:cubicBezTo>
                  <a:cubicBezTo>
                    <a:pt x="126" y="68"/>
                    <a:pt x="119" y="68"/>
                    <a:pt x="121" y="65"/>
                  </a:cubicBezTo>
                  <a:cubicBezTo>
                    <a:pt x="124" y="62"/>
                    <a:pt x="124" y="65"/>
                    <a:pt x="127" y="65"/>
                  </a:cubicBezTo>
                  <a:cubicBezTo>
                    <a:pt x="130" y="65"/>
                    <a:pt x="131" y="67"/>
                    <a:pt x="131" y="68"/>
                  </a:cubicBezTo>
                  <a:cubicBezTo>
                    <a:pt x="131" y="70"/>
                    <a:pt x="134" y="71"/>
                    <a:pt x="134" y="71"/>
                  </a:cubicBezTo>
                  <a:cubicBezTo>
                    <a:pt x="134" y="71"/>
                    <a:pt x="139" y="71"/>
                    <a:pt x="141" y="71"/>
                  </a:cubicBezTo>
                  <a:cubicBezTo>
                    <a:pt x="143" y="71"/>
                    <a:pt x="145" y="71"/>
                    <a:pt x="145" y="72"/>
                  </a:cubicBezTo>
                  <a:cubicBezTo>
                    <a:pt x="145" y="74"/>
                    <a:pt x="143" y="79"/>
                    <a:pt x="140" y="79"/>
                  </a:cubicBezTo>
                  <a:cubicBezTo>
                    <a:pt x="138" y="79"/>
                    <a:pt x="138" y="85"/>
                    <a:pt x="140" y="86"/>
                  </a:cubicBezTo>
                  <a:cubicBezTo>
                    <a:pt x="142" y="86"/>
                    <a:pt x="143" y="81"/>
                    <a:pt x="145" y="81"/>
                  </a:cubicBezTo>
                  <a:cubicBezTo>
                    <a:pt x="145" y="81"/>
                    <a:pt x="146" y="87"/>
                    <a:pt x="147" y="93"/>
                  </a:cubicBezTo>
                  <a:cubicBezTo>
                    <a:pt x="147" y="92"/>
                    <a:pt x="148" y="92"/>
                    <a:pt x="148" y="92"/>
                  </a:cubicBezTo>
                  <a:cubicBezTo>
                    <a:pt x="149" y="92"/>
                    <a:pt x="149" y="87"/>
                    <a:pt x="150" y="85"/>
                  </a:cubicBezTo>
                  <a:cubicBezTo>
                    <a:pt x="151" y="84"/>
                    <a:pt x="150" y="79"/>
                    <a:pt x="151" y="79"/>
                  </a:cubicBezTo>
                  <a:cubicBezTo>
                    <a:pt x="152" y="79"/>
                    <a:pt x="156" y="81"/>
                    <a:pt x="156" y="80"/>
                  </a:cubicBezTo>
                  <a:cubicBezTo>
                    <a:pt x="156" y="78"/>
                    <a:pt x="159" y="74"/>
                    <a:pt x="158" y="72"/>
                  </a:cubicBezTo>
                  <a:cubicBezTo>
                    <a:pt x="158" y="70"/>
                    <a:pt x="160" y="67"/>
                    <a:pt x="160" y="64"/>
                  </a:cubicBezTo>
                  <a:cubicBezTo>
                    <a:pt x="160" y="62"/>
                    <a:pt x="162" y="61"/>
                    <a:pt x="164" y="59"/>
                  </a:cubicBezTo>
                  <a:cubicBezTo>
                    <a:pt x="166" y="58"/>
                    <a:pt x="169" y="56"/>
                    <a:pt x="169" y="57"/>
                  </a:cubicBezTo>
                  <a:cubicBezTo>
                    <a:pt x="170" y="58"/>
                    <a:pt x="173" y="59"/>
                    <a:pt x="172" y="57"/>
                  </a:cubicBezTo>
                  <a:cubicBezTo>
                    <a:pt x="170" y="55"/>
                    <a:pt x="170" y="53"/>
                    <a:pt x="171" y="53"/>
                  </a:cubicBezTo>
                  <a:cubicBezTo>
                    <a:pt x="172" y="53"/>
                    <a:pt x="173" y="50"/>
                    <a:pt x="173" y="50"/>
                  </a:cubicBezTo>
                  <a:cubicBezTo>
                    <a:pt x="173" y="50"/>
                    <a:pt x="170" y="50"/>
                    <a:pt x="169" y="48"/>
                  </a:cubicBezTo>
                  <a:cubicBezTo>
                    <a:pt x="169" y="47"/>
                    <a:pt x="167" y="45"/>
                    <a:pt x="167" y="44"/>
                  </a:cubicBezTo>
                  <a:cubicBezTo>
                    <a:pt x="167" y="43"/>
                    <a:pt x="165" y="43"/>
                    <a:pt x="164" y="44"/>
                  </a:cubicBezTo>
                  <a:cubicBezTo>
                    <a:pt x="162" y="46"/>
                    <a:pt x="159" y="43"/>
                    <a:pt x="156" y="45"/>
                  </a:cubicBezTo>
                  <a:cubicBezTo>
                    <a:pt x="153" y="46"/>
                    <a:pt x="152" y="48"/>
                    <a:pt x="151" y="48"/>
                  </a:cubicBezTo>
                  <a:cubicBezTo>
                    <a:pt x="149" y="48"/>
                    <a:pt x="149" y="49"/>
                    <a:pt x="148" y="51"/>
                  </a:cubicBezTo>
                  <a:cubicBezTo>
                    <a:pt x="147" y="52"/>
                    <a:pt x="146" y="53"/>
                    <a:pt x="145" y="53"/>
                  </a:cubicBezTo>
                  <a:cubicBezTo>
                    <a:pt x="145" y="53"/>
                    <a:pt x="142" y="54"/>
                    <a:pt x="142" y="54"/>
                  </a:cubicBezTo>
                  <a:cubicBezTo>
                    <a:pt x="142" y="54"/>
                    <a:pt x="144" y="58"/>
                    <a:pt x="143" y="60"/>
                  </a:cubicBezTo>
                  <a:cubicBezTo>
                    <a:pt x="142" y="62"/>
                    <a:pt x="139" y="60"/>
                    <a:pt x="137" y="61"/>
                  </a:cubicBezTo>
                  <a:cubicBezTo>
                    <a:pt x="134" y="61"/>
                    <a:pt x="133" y="60"/>
                    <a:pt x="131" y="60"/>
                  </a:cubicBezTo>
                  <a:cubicBezTo>
                    <a:pt x="129" y="61"/>
                    <a:pt x="128" y="59"/>
                    <a:pt x="127" y="59"/>
                  </a:cubicBezTo>
                  <a:cubicBezTo>
                    <a:pt x="126" y="59"/>
                    <a:pt x="124" y="57"/>
                    <a:pt x="125" y="55"/>
                  </a:cubicBezTo>
                  <a:cubicBezTo>
                    <a:pt x="125" y="53"/>
                    <a:pt x="124" y="50"/>
                    <a:pt x="123" y="52"/>
                  </a:cubicBezTo>
                  <a:cubicBezTo>
                    <a:pt x="122" y="53"/>
                    <a:pt x="120" y="53"/>
                    <a:pt x="120" y="55"/>
                  </a:cubicBezTo>
                  <a:cubicBezTo>
                    <a:pt x="120" y="57"/>
                    <a:pt x="121" y="60"/>
                    <a:pt x="120" y="61"/>
                  </a:cubicBezTo>
                  <a:cubicBezTo>
                    <a:pt x="118" y="63"/>
                    <a:pt x="111" y="63"/>
                    <a:pt x="109" y="62"/>
                  </a:cubicBezTo>
                  <a:cubicBezTo>
                    <a:pt x="108" y="61"/>
                    <a:pt x="101" y="60"/>
                    <a:pt x="101" y="59"/>
                  </a:cubicBezTo>
                  <a:cubicBezTo>
                    <a:pt x="101" y="58"/>
                    <a:pt x="99" y="55"/>
                    <a:pt x="98" y="55"/>
                  </a:cubicBezTo>
                  <a:cubicBezTo>
                    <a:pt x="96" y="55"/>
                    <a:pt x="93" y="57"/>
                    <a:pt x="92" y="56"/>
                  </a:cubicBezTo>
                  <a:cubicBezTo>
                    <a:pt x="91" y="56"/>
                    <a:pt x="88" y="54"/>
                    <a:pt x="87" y="53"/>
                  </a:cubicBezTo>
                  <a:cubicBezTo>
                    <a:pt x="85" y="53"/>
                    <a:pt x="82" y="52"/>
                    <a:pt x="82" y="51"/>
                  </a:cubicBezTo>
                  <a:cubicBezTo>
                    <a:pt x="82" y="50"/>
                    <a:pt x="78" y="50"/>
                    <a:pt x="77" y="49"/>
                  </a:cubicBezTo>
                  <a:cubicBezTo>
                    <a:pt x="76" y="48"/>
                    <a:pt x="74" y="47"/>
                    <a:pt x="74" y="46"/>
                  </a:cubicBezTo>
                  <a:cubicBezTo>
                    <a:pt x="74" y="45"/>
                    <a:pt x="75" y="43"/>
                    <a:pt x="75" y="41"/>
                  </a:cubicBezTo>
                  <a:cubicBezTo>
                    <a:pt x="75" y="40"/>
                    <a:pt x="78" y="38"/>
                    <a:pt x="78" y="38"/>
                  </a:cubicBezTo>
                  <a:cubicBezTo>
                    <a:pt x="78" y="37"/>
                    <a:pt x="75" y="35"/>
                    <a:pt x="75" y="35"/>
                  </a:cubicBezTo>
                  <a:cubicBezTo>
                    <a:pt x="75" y="35"/>
                    <a:pt x="73" y="32"/>
                    <a:pt x="71" y="32"/>
                  </a:cubicBezTo>
                  <a:cubicBezTo>
                    <a:pt x="69" y="32"/>
                    <a:pt x="68" y="28"/>
                    <a:pt x="66" y="28"/>
                  </a:cubicBezTo>
                  <a:cubicBezTo>
                    <a:pt x="64" y="28"/>
                    <a:pt x="65" y="24"/>
                    <a:pt x="64" y="23"/>
                  </a:cubicBezTo>
                  <a:cubicBezTo>
                    <a:pt x="63" y="22"/>
                    <a:pt x="64" y="19"/>
                    <a:pt x="65" y="20"/>
                  </a:cubicBezTo>
                  <a:cubicBezTo>
                    <a:pt x="67" y="22"/>
                    <a:pt x="70" y="20"/>
                    <a:pt x="69" y="18"/>
                  </a:cubicBezTo>
                  <a:cubicBezTo>
                    <a:pt x="68" y="16"/>
                    <a:pt x="66" y="14"/>
                    <a:pt x="66" y="13"/>
                  </a:cubicBezTo>
                  <a:cubicBezTo>
                    <a:pt x="66" y="11"/>
                    <a:pt x="67" y="8"/>
                    <a:pt x="65" y="7"/>
                  </a:cubicBezTo>
                  <a:cubicBezTo>
                    <a:pt x="64" y="6"/>
                    <a:pt x="62" y="4"/>
                    <a:pt x="62" y="3"/>
                  </a:cubicBezTo>
                  <a:cubicBezTo>
                    <a:pt x="61" y="1"/>
                    <a:pt x="59" y="0"/>
                    <a:pt x="59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5" y="4"/>
                    <a:pt x="54" y="4"/>
                  </a:cubicBezTo>
                  <a:cubicBezTo>
                    <a:pt x="53" y="5"/>
                    <a:pt x="50" y="6"/>
                    <a:pt x="48" y="7"/>
                  </a:cubicBezTo>
                  <a:cubicBezTo>
                    <a:pt x="46" y="8"/>
                    <a:pt x="41" y="5"/>
                    <a:pt x="39" y="5"/>
                  </a:cubicBezTo>
                  <a:cubicBezTo>
                    <a:pt x="36" y="5"/>
                    <a:pt x="34" y="8"/>
                    <a:pt x="36" y="8"/>
                  </a:cubicBezTo>
                  <a:cubicBezTo>
                    <a:pt x="37" y="9"/>
                    <a:pt x="37" y="14"/>
                    <a:pt x="37" y="14"/>
                  </a:cubicBezTo>
                  <a:cubicBezTo>
                    <a:pt x="37" y="14"/>
                    <a:pt x="38" y="21"/>
                    <a:pt x="40" y="20"/>
                  </a:cubicBezTo>
                  <a:cubicBezTo>
                    <a:pt x="42" y="20"/>
                    <a:pt x="45" y="22"/>
                    <a:pt x="43" y="23"/>
                  </a:cubicBezTo>
                  <a:cubicBezTo>
                    <a:pt x="41" y="23"/>
                    <a:pt x="40" y="26"/>
                    <a:pt x="40" y="28"/>
                  </a:cubicBezTo>
                  <a:cubicBezTo>
                    <a:pt x="40" y="30"/>
                    <a:pt x="40" y="32"/>
                    <a:pt x="39" y="32"/>
                  </a:cubicBezTo>
                  <a:cubicBezTo>
                    <a:pt x="37" y="33"/>
                    <a:pt x="36" y="33"/>
                    <a:pt x="36" y="36"/>
                  </a:cubicBezTo>
                  <a:cubicBezTo>
                    <a:pt x="36" y="38"/>
                    <a:pt x="33" y="38"/>
                    <a:pt x="32" y="39"/>
                  </a:cubicBezTo>
                  <a:cubicBezTo>
                    <a:pt x="32" y="40"/>
                    <a:pt x="30" y="45"/>
                    <a:pt x="30" y="45"/>
                  </a:cubicBezTo>
                  <a:cubicBezTo>
                    <a:pt x="29" y="46"/>
                    <a:pt x="25" y="46"/>
                    <a:pt x="24" y="49"/>
                  </a:cubicBezTo>
                  <a:cubicBezTo>
                    <a:pt x="24" y="51"/>
                    <a:pt x="22" y="53"/>
                    <a:pt x="21" y="53"/>
                  </a:cubicBezTo>
                  <a:cubicBezTo>
                    <a:pt x="20" y="53"/>
                    <a:pt x="18" y="52"/>
                    <a:pt x="17" y="53"/>
                  </a:cubicBezTo>
                  <a:cubicBezTo>
                    <a:pt x="16" y="55"/>
                    <a:pt x="13" y="52"/>
                    <a:pt x="12" y="53"/>
                  </a:cubicBezTo>
                  <a:cubicBezTo>
                    <a:pt x="11" y="54"/>
                    <a:pt x="8" y="57"/>
                    <a:pt x="8" y="59"/>
                  </a:cubicBezTo>
                  <a:cubicBezTo>
                    <a:pt x="8" y="61"/>
                    <a:pt x="12" y="61"/>
                    <a:pt x="11" y="63"/>
                  </a:cubicBezTo>
                  <a:cubicBezTo>
                    <a:pt x="11" y="66"/>
                    <a:pt x="13" y="69"/>
                    <a:pt x="14" y="70"/>
                  </a:cubicBezTo>
                  <a:cubicBezTo>
                    <a:pt x="15" y="71"/>
                    <a:pt x="17" y="74"/>
                    <a:pt x="16" y="75"/>
                  </a:cubicBezTo>
                  <a:cubicBezTo>
                    <a:pt x="15" y="77"/>
                    <a:pt x="14" y="77"/>
                    <a:pt x="12" y="77"/>
                  </a:cubicBezTo>
                  <a:cubicBezTo>
                    <a:pt x="9" y="76"/>
                    <a:pt x="10" y="78"/>
                    <a:pt x="6" y="77"/>
                  </a:cubicBezTo>
                  <a:cubicBezTo>
                    <a:pt x="2" y="76"/>
                    <a:pt x="2" y="79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" y="83"/>
                    <a:pt x="2" y="85"/>
                    <a:pt x="5" y="87"/>
                  </a:cubicBezTo>
                  <a:cubicBezTo>
                    <a:pt x="9" y="88"/>
                    <a:pt x="12" y="84"/>
                    <a:pt x="12" y="87"/>
                  </a:cubicBezTo>
                  <a:cubicBezTo>
                    <a:pt x="12" y="90"/>
                    <a:pt x="4" y="89"/>
                    <a:pt x="4" y="90"/>
                  </a:cubicBezTo>
                  <a:cubicBezTo>
                    <a:pt x="3" y="91"/>
                    <a:pt x="12" y="101"/>
                    <a:pt x="17" y="101"/>
                  </a:cubicBezTo>
                  <a:cubicBezTo>
                    <a:pt x="21" y="100"/>
                    <a:pt x="25" y="95"/>
                    <a:pt x="23" y="94"/>
                  </a:cubicBezTo>
                  <a:cubicBezTo>
                    <a:pt x="22" y="93"/>
                    <a:pt x="24" y="90"/>
                    <a:pt x="25" y="91"/>
                  </a:cubicBezTo>
                  <a:cubicBezTo>
                    <a:pt x="27" y="92"/>
                    <a:pt x="26" y="96"/>
                    <a:pt x="27" y="97"/>
                  </a:cubicBezTo>
                  <a:cubicBezTo>
                    <a:pt x="28" y="99"/>
                    <a:pt x="28" y="101"/>
                    <a:pt x="27" y="103"/>
                  </a:cubicBezTo>
                  <a:cubicBezTo>
                    <a:pt x="26" y="106"/>
                    <a:pt x="28" y="111"/>
                    <a:pt x="28" y="114"/>
                  </a:cubicBezTo>
                  <a:cubicBezTo>
                    <a:pt x="28" y="116"/>
                    <a:pt x="30" y="121"/>
                    <a:pt x="31" y="125"/>
                  </a:cubicBezTo>
                  <a:cubicBezTo>
                    <a:pt x="32" y="129"/>
                    <a:pt x="34" y="137"/>
                    <a:pt x="37" y="142"/>
                  </a:cubicBezTo>
                  <a:cubicBezTo>
                    <a:pt x="39" y="146"/>
                    <a:pt x="41" y="155"/>
                    <a:pt x="43" y="158"/>
                  </a:cubicBezTo>
                  <a:cubicBezTo>
                    <a:pt x="45" y="160"/>
                    <a:pt x="49" y="167"/>
                    <a:pt x="49" y="171"/>
                  </a:cubicBezTo>
                  <a:cubicBezTo>
                    <a:pt x="49" y="175"/>
                    <a:pt x="53" y="181"/>
                    <a:pt x="55" y="182"/>
                  </a:cubicBezTo>
                  <a:cubicBezTo>
                    <a:pt x="56" y="183"/>
                    <a:pt x="60" y="181"/>
                    <a:pt x="61" y="178"/>
                  </a:cubicBezTo>
                  <a:cubicBezTo>
                    <a:pt x="61" y="175"/>
                    <a:pt x="66" y="174"/>
                    <a:pt x="66" y="172"/>
                  </a:cubicBezTo>
                  <a:cubicBezTo>
                    <a:pt x="67" y="170"/>
                    <a:pt x="67" y="168"/>
                    <a:pt x="69" y="168"/>
                  </a:cubicBezTo>
                  <a:cubicBezTo>
                    <a:pt x="71" y="168"/>
                    <a:pt x="71" y="166"/>
                    <a:pt x="71" y="163"/>
                  </a:cubicBezTo>
                  <a:cubicBezTo>
                    <a:pt x="71" y="161"/>
                    <a:pt x="71" y="158"/>
                    <a:pt x="72" y="156"/>
                  </a:cubicBezTo>
                  <a:cubicBezTo>
                    <a:pt x="74" y="153"/>
                    <a:pt x="74" y="148"/>
                    <a:pt x="73" y="145"/>
                  </a:cubicBezTo>
                  <a:cubicBezTo>
                    <a:pt x="72" y="143"/>
                    <a:pt x="73" y="140"/>
                    <a:pt x="74" y="138"/>
                  </a:cubicBezTo>
                  <a:cubicBezTo>
                    <a:pt x="75" y="135"/>
                    <a:pt x="74" y="133"/>
                    <a:pt x="76" y="132"/>
                  </a:cubicBezTo>
                  <a:cubicBezTo>
                    <a:pt x="78" y="132"/>
                    <a:pt x="80" y="131"/>
                    <a:pt x="82" y="128"/>
                  </a:cubicBezTo>
                  <a:cubicBezTo>
                    <a:pt x="84" y="126"/>
                    <a:pt x="90" y="122"/>
                    <a:pt x="92" y="121"/>
                  </a:cubicBezTo>
                  <a:cubicBezTo>
                    <a:pt x="94" y="119"/>
                    <a:pt x="100" y="114"/>
                    <a:pt x="102" y="111"/>
                  </a:cubicBezTo>
                  <a:cubicBezTo>
                    <a:pt x="104" y="107"/>
                    <a:pt x="109" y="106"/>
                    <a:pt x="111" y="104"/>
                  </a:cubicBezTo>
                  <a:cubicBezTo>
                    <a:pt x="114" y="101"/>
                    <a:pt x="113" y="100"/>
                    <a:pt x="113" y="98"/>
                  </a:cubicBezTo>
                  <a:cubicBezTo>
                    <a:pt x="114" y="95"/>
                    <a:pt x="121" y="94"/>
                    <a:pt x="124" y="94"/>
                  </a:cubicBezTo>
                  <a:cubicBezTo>
                    <a:pt x="125" y="94"/>
                    <a:pt x="125" y="94"/>
                    <a:pt x="126" y="94"/>
                  </a:cubicBezTo>
                  <a:cubicBezTo>
                    <a:pt x="126" y="89"/>
                    <a:pt x="125" y="84"/>
                    <a:pt x="124" y="8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7884939" y="2683518"/>
              <a:ext cx="734520" cy="315966"/>
            </a:xfrm>
            <a:custGeom>
              <a:avLst/>
              <a:gdLst>
                <a:gd name="T0" fmla="*/ 181 w 196"/>
                <a:gd name="T1" fmla="*/ 36 h 84"/>
                <a:gd name="T2" fmla="*/ 169 w 196"/>
                <a:gd name="T3" fmla="*/ 35 h 84"/>
                <a:gd name="T4" fmla="*/ 170 w 196"/>
                <a:gd name="T5" fmla="*/ 28 h 84"/>
                <a:gd name="T6" fmla="*/ 170 w 196"/>
                <a:gd name="T7" fmla="*/ 18 h 84"/>
                <a:gd name="T8" fmla="*/ 157 w 196"/>
                <a:gd name="T9" fmla="*/ 16 h 84"/>
                <a:gd name="T10" fmla="*/ 147 w 196"/>
                <a:gd name="T11" fmla="*/ 22 h 84"/>
                <a:gd name="T12" fmla="*/ 131 w 196"/>
                <a:gd name="T13" fmla="*/ 24 h 84"/>
                <a:gd name="T14" fmla="*/ 120 w 196"/>
                <a:gd name="T15" fmla="*/ 19 h 84"/>
                <a:gd name="T16" fmla="*/ 110 w 196"/>
                <a:gd name="T17" fmla="*/ 15 h 84"/>
                <a:gd name="T18" fmla="*/ 98 w 196"/>
                <a:gd name="T19" fmla="*/ 14 h 84"/>
                <a:gd name="T20" fmla="*/ 88 w 196"/>
                <a:gd name="T21" fmla="*/ 15 h 84"/>
                <a:gd name="T22" fmla="*/ 84 w 196"/>
                <a:gd name="T23" fmla="*/ 7 h 84"/>
                <a:gd name="T24" fmla="*/ 73 w 196"/>
                <a:gd name="T25" fmla="*/ 3 h 84"/>
                <a:gd name="T26" fmla="*/ 65 w 196"/>
                <a:gd name="T27" fmla="*/ 0 h 84"/>
                <a:gd name="T28" fmla="*/ 59 w 196"/>
                <a:gd name="T29" fmla="*/ 4 h 84"/>
                <a:gd name="T30" fmla="*/ 59 w 196"/>
                <a:gd name="T31" fmla="*/ 13 h 84"/>
                <a:gd name="T32" fmla="*/ 53 w 196"/>
                <a:gd name="T33" fmla="*/ 19 h 84"/>
                <a:gd name="T34" fmla="*/ 44 w 196"/>
                <a:gd name="T35" fmla="*/ 18 h 84"/>
                <a:gd name="T36" fmla="*/ 37 w 196"/>
                <a:gd name="T37" fmla="*/ 12 h 84"/>
                <a:gd name="T38" fmla="*/ 24 w 196"/>
                <a:gd name="T39" fmla="*/ 12 h 84"/>
                <a:gd name="T40" fmla="*/ 15 w 196"/>
                <a:gd name="T41" fmla="*/ 16 h 84"/>
                <a:gd name="T42" fmla="*/ 5 w 196"/>
                <a:gd name="T43" fmla="*/ 22 h 84"/>
                <a:gd name="T44" fmla="*/ 0 w 196"/>
                <a:gd name="T45" fmla="*/ 24 h 84"/>
                <a:gd name="T46" fmla="*/ 4 w 196"/>
                <a:gd name="T47" fmla="*/ 30 h 84"/>
                <a:gd name="T48" fmla="*/ 15 w 196"/>
                <a:gd name="T49" fmla="*/ 38 h 84"/>
                <a:gd name="T50" fmla="*/ 18 w 196"/>
                <a:gd name="T51" fmla="*/ 49 h 84"/>
                <a:gd name="T52" fmla="*/ 31 w 196"/>
                <a:gd name="T53" fmla="*/ 57 h 84"/>
                <a:gd name="T54" fmla="*/ 40 w 196"/>
                <a:gd name="T55" fmla="*/ 63 h 84"/>
                <a:gd name="T56" fmla="*/ 48 w 196"/>
                <a:gd name="T57" fmla="*/ 74 h 84"/>
                <a:gd name="T58" fmla="*/ 71 w 196"/>
                <a:gd name="T59" fmla="*/ 76 h 84"/>
                <a:gd name="T60" fmla="*/ 89 w 196"/>
                <a:gd name="T61" fmla="*/ 80 h 84"/>
                <a:gd name="T62" fmla="*/ 100 w 196"/>
                <a:gd name="T63" fmla="*/ 84 h 84"/>
                <a:gd name="T64" fmla="*/ 125 w 196"/>
                <a:gd name="T65" fmla="*/ 78 h 84"/>
                <a:gd name="T66" fmla="*/ 144 w 196"/>
                <a:gd name="T67" fmla="*/ 67 h 84"/>
                <a:gd name="T68" fmla="*/ 148 w 196"/>
                <a:gd name="T69" fmla="*/ 58 h 84"/>
                <a:gd name="T70" fmla="*/ 168 w 196"/>
                <a:gd name="T71" fmla="*/ 54 h 84"/>
                <a:gd name="T72" fmla="*/ 181 w 196"/>
                <a:gd name="T73" fmla="*/ 46 h 84"/>
                <a:gd name="T74" fmla="*/ 195 w 196"/>
                <a:gd name="T75" fmla="*/ 4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6" h="84">
                  <a:moveTo>
                    <a:pt x="187" y="35"/>
                  </a:moveTo>
                  <a:cubicBezTo>
                    <a:pt x="185" y="33"/>
                    <a:pt x="182" y="34"/>
                    <a:pt x="181" y="36"/>
                  </a:cubicBezTo>
                  <a:cubicBezTo>
                    <a:pt x="180" y="38"/>
                    <a:pt x="179" y="35"/>
                    <a:pt x="175" y="35"/>
                  </a:cubicBezTo>
                  <a:cubicBezTo>
                    <a:pt x="172" y="35"/>
                    <a:pt x="171" y="37"/>
                    <a:pt x="169" y="35"/>
                  </a:cubicBezTo>
                  <a:cubicBezTo>
                    <a:pt x="166" y="32"/>
                    <a:pt x="170" y="31"/>
                    <a:pt x="170" y="31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4" y="18"/>
                    <a:pt x="171" y="17"/>
                    <a:pt x="170" y="18"/>
                  </a:cubicBezTo>
                  <a:cubicBezTo>
                    <a:pt x="169" y="18"/>
                    <a:pt x="165" y="18"/>
                    <a:pt x="165" y="17"/>
                  </a:cubicBezTo>
                  <a:cubicBezTo>
                    <a:pt x="165" y="15"/>
                    <a:pt x="159" y="15"/>
                    <a:pt x="157" y="16"/>
                  </a:cubicBezTo>
                  <a:cubicBezTo>
                    <a:pt x="156" y="17"/>
                    <a:pt x="153" y="18"/>
                    <a:pt x="152" y="20"/>
                  </a:cubicBezTo>
                  <a:cubicBezTo>
                    <a:pt x="152" y="21"/>
                    <a:pt x="149" y="21"/>
                    <a:pt x="147" y="22"/>
                  </a:cubicBezTo>
                  <a:cubicBezTo>
                    <a:pt x="146" y="22"/>
                    <a:pt x="140" y="23"/>
                    <a:pt x="139" y="24"/>
                  </a:cubicBezTo>
                  <a:cubicBezTo>
                    <a:pt x="139" y="24"/>
                    <a:pt x="132" y="24"/>
                    <a:pt x="131" y="24"/>
                  </a:cubicBezTo>
                  <a:cubicBezTo>
                    <a:pt x="130" y="23"/>
                    <a:pt x="124" y="24"/>
                    <a:pt x="123" y="22"/>
                  </a:cubicBezTo>
                  <a:cubicBezTo>
                    <a:pt x="122" y="21"/>
                    <a:pt x="120" y="20"/>
                    <a:pt x="120" y="19"/>
                  </a:cubicBezTo>
                  <a:cubicBezTo>
                    <a:pt x="120" y="17"/>
                    <a:pt x="115" y="17"/>
                    <a:pt x="115" y="16"/>
                  </a:cubicBezTo>
                  <a:cubicBezTo>
                    <a:pt x="114" y="15"/>
                    <a:pt x="110" y="15"/>
                    <a:pt x="110" y="15"/>
                  </a:cubicBezTo>
                  <a:cubicBezTo>
                    <a:pt x="109" y="15"/>
                    <a:pt x="105" y="14"/>
                    <a:pt x="104" y="14"/>
                  </a:cubicBezTo>
                  <a:cubicBezTo>
                    <a:pt x="103" y="13"/>
                    <a:pt x="100" y="14"/>
                    <a:pt x="98" y="14"/>
                  </a:cubicBezTo>
                  <a:cubicBezTo>
                    <a:pt x="97" y="14"/>
                    <a:pt x="95" y="16"/>
                    <a:pt x="94" y="17"/>
                  </a:cubicBezTo>
                  <a:cubicBezTo>
                    <a:pt x="93" y="17"/>
                    <a:pt x="89" y="14"/>
                    <a:pt x="88" y="15"/>
                  </a:cubicBezTo>
                  <a:cubicBezTo>
                    <a:pt x="88" y="15"/>
                    <a:pt x="86" y="13"/>
                    <a:pt x="85" y="12"/>
                  </a:cubicBezTo>
                  <a:cubicBezTo>
                    <a:pt x="84" y="11"/>
                    <a:pt x="85" y="8"/>
                    <a:pt x="84" y="7"/>
                  </a:cubicBezTo>
                  <a:cubicBezTo>
                    <a:pt x="83" y="5"/>
                    <a:pt x="79" y="5"/>
                    <a:pt x="78" y="5"/>
                  </a:cubicBezTo>
                  <a:cubicBezTo>
                    <a:pt x="76" y="4"/>
                    <a:pt x="74" y="3"/>
                    <a:pt x="73" y="3"/>
                  </a:cubicBezTo>
                  <a:cubicBezTo>
                    <a:pt x="72" y="3"/>
                    <a:pt x="70" y="3"/>
                    <a:pt x="69" y="2"/>
                  </a:cubicBezTo>
                  <a:cubicBezTo>
                    <a:pt x="69" y="1"/>
                    <a:pt x="66" y="0"/>
                    <a:pt x="65" y="0"/>
                  </a:cubicBezTo>
                  <a:cubicBezTo>
                    <a:pt x="63" y="0"/>
                    <a:pt x="63" y="1"/>
                    <a:pt x="62" y="2"/>
                  </a:cubicBezTo>
                  <a:cubicBezTo>
                    <a:pt x="62" y="3"/>
                    <a:pt x="60" y="3"/>
                    <a:pt x="59" y="4"/>
                  </a:cubicBezTo>
                  <a:cubicBezTo>
                    <a:pt x="59" y="6"/>
                    <a:pt x="56" y="6"/>
                    <a:pt x="57" y="7"/>
                  </a:cubicBezTo>
                  <a:cubicBezTo>
                    <a:pt x="57" y="9"/>
                    <a:pt x="58" y="12"/>
                    <a:pt x="59" y="13"/>
                  </a:cubicBezTo>
                  <a:cubicBezTo>
                    <a:pt x="60" y="13"/>
                    <a:pt x="59" y="16"/>
                    <a:pt x="59" y="16"/>
                  </a:cubicBezTo>
                  <a:cubicBezTo>
                    <a:pt x="58" y="17"/>
                    <a:pt x="54" y="18"/>
                    <a:pt x="53" y="19"/>
                  </a:cubicBezTo>
                  <a:cubicBezTo>
                    <a:pt x="53" y="20"/>
                    <a:pt x="51" y="19"/>
                    <a:pt x="49" y="18"/>
                  </a:cubicBezTo>
                  <a:cubicBezTo>
                    <a:pt x="47" y="17"/>
                    <a:pt x="45" y="17"/>
                    <a:pt x="44" y="18"/>
                  </a:cubicBezTo>
                  <a:cubicBezTo>
                    <a:pt x="43" y="19"/>
                    <a:pt x="40" y="16"/>
                    <a:pt x="39" y="16"/>
                  </a:cubicBezTo>
                  <a:cubicBezTo>
                    <a:pt x="38" y="16"/>
                    <a:pt x="38" y="12"/>
                    <a:pt x="37" y="12"/>
                  </a:cubicBezTo>
                  <a:cubicBezTo>
                    <a:pt x="36" y="13"/>
                    <a:pt x="29" y="11"/>
                    <a:pt x="28" y="11"/>
                  </a:cubicBezTo>
                  <a:cubicBezTo>
                    <a:pt x="27" y="11"/>
                    <a:pt x="24" y="11"/>
                    <a:pt x="24" y="12"/>
                  </a:cubicBezTo>
                  <a:cubicBezTo>
                    <a:pt x="23" y="13"/>
                    <a:pt x="20" y="12"/>
                    <a:pt x="20" y="14"/>
                  </a:cubicBezTo>
                  <a:cubicBezTo>
                    <a:pt x="19" y="15"/>
                    <a:pt x="16" y="15"/>
                    <a:pt x="15" y="16"/>
                  </a:cubicBezTo>
                  <a:cubicBezTo>
                    <a:pt x="15" y="17"/>
                    <a:pt x="11" y="17"/>
                    <a:pt x="11" y="19"/>
                  </a:cubicBezTo>
                  <a:cubicBezTo>
                    <a:pt x="10" y="21"/>
                    <a:pt x="6" y="22"/>
                    <a:pt x="5" y="22"/>
                  </a:cubicBezTo>
                  <a:cubicBezTo>
                    <a:pt x="4" y="22"/>
                    <a:pt x="1" y="22"/>
                    <a:pt x="1" y="23"/>
                  </a:cubicBezTo>
                  <a:cubicBezTo>
                    <a:pt x="1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9"/>
                    <a:pt x="2" y="29"/>
                    <a:pt x="4" y="30"/>
                  </a:cubicBezTo>
                  <a:cubicBezTo>
                    <a:pt x="6" y="32"/>
                    <a:pt x="8" y="33"/>
                    <a:pt x="10" y="33"/>
                  </a:cubicBezTo>
                  <a:cubicBezTo>
                    <a:pt x="12" y="33"/>
                    <a:pt x="15" y="36"/>
                    <a:pt x="15" y="38"/>
                  </a:cubicBezTo>
                  <a:cubicBezTo>
                    <a:pt x="16" y="39"/>
                    <a:pt x="17" y="41"/>
                    <a:pt x="19" y="42"/>
                  </a:cubicBezTo>
                  <a:cubicBezTo>
                    <a:pt x="20" y="43"/>
                    <a:pt x="18" y="46"/>
                    <a:pt x="18" y="49"/>
                  </a:cubicBezTo>
                  <a:cubicBezTo>
                    <a:pt x="18" y="51"/>
                    <a:pt x="15" y="51"/>
                    <a:pt x="17" y="54"/>
                  </a:cubicBezTo>
                  <a:cubicBezTo>
                    <a:pt x="18" y="56"/>
                    <a:pt x="28" y="57"/>
                    <a:pt x="31" y="57"/>
                  </a:cubicBezTo>
                  <a:cubicBezTo>
                    <a:pt x="34" y="57"/>
                    <a:pt x="35" y="60"/>
                    <a:pt x="35" y="60"/>
                  </a:cubicBezTo>
                  <a:cubicBezTo>
                    <a:pt x="37" y="60"/>
                    <a:pt x="37" y="62"/>
                    <a:pt x="40" y="63"/>
                  </a:cubicBezTo>
                  <a:cubicBezTo>
                    <a:pt x="42" y="63"/>
                    <a:pt x="44" y="64"/>
                    <a:pt x="44" y="68"/>
                  </a:cubicBezTo>
                  <a:cubicBezTo>
                    <a:pt x="45" y="72"/>
                    <a:pt x="48" y="73"/>
                    <a:pt x="48" y="74"/>
                  </a:cubicBezTo>
                  <a:cubicBezTo>
                    <a:pt x="48" y="76"/>
                    <a:pt x="53" y="75"/>
                    <a:pt x="56" y="75"/>
                  </a:cubicBezTo>
                  <a:cubicBezTo>
                    <a:pt x="59" y="76"/>
                    <a:pt x="68" y="75"/>
                    <a:pt x="71" y="76"/>
                  </a:cubicBezTo>
                  <a:cubicBezTo>
                    <a:pt x="73" y="76"/>
                    <a:pt x="79" y="76"/>
                    <a:pt x="82" y="78"/>
                  </a:cubicBezTo>
                  <a:cubicBezTo>
                    <a:pt x="85" y="80"/>
                    <a:pt x="87" y="78"/>
                    <a:pt x="89" y="80"/>
                  </a:cubicBezTo>
                  <a:cubicBezTo>
                    <a:pt x="91" y="81"/>
                    <a:pt x="93" y="82"/>
                    <a:pt x="95" y="81"/>
                  </a:cubicBezTo>
                  <a:cubicBezTo>
                    <a:pt x="98" y="81"/>
                    <a:pt x="98" y="83"/>
                    <a:pt x="100" y="84"/>
                  </a:cubicBezTo>
                  <a:cubicBezTo>
                    <a:pt x="102" y="84"/>
                    <a:pt x="106" y="80"/>
                    <a:pt x="111" y="78"/>
                  </a:cubicBezTo>
                  <a:cubicBezTo>
                    <a:pt x="116" y="76"/>
                    <a:pt x="122" y="77"/>
                    <a:pt x="125" y="78"/>
                  </a:cubicBezTo>
                  <a:cubicBezTo>
                    <a:pt x="128" y="78"/>
                    <a:pt x="133" y="76"/>
                    <a:pt x="136" y="73"/>
                  </a:cubicBezTo>
                  <a:cubicBezTo>
                    <a:pt x="139" y="69"/>
                    <a:pt x="143" y="70"/>
                    <a:pt x="144" y="67"/>
                  </a:cubicBezTo>
                  <a:cubicBezTo>
                    <a:pt x="144" y="64"/>
                    <a:pt x="141" y="62"/>
                    <a:pt x="142" y="60"/>
                  </a:cubicBezTo>
                  <a:cubicBezTo>
                    <a:pt x="144" y="57"/>
                    <a:pt x="147" y="57"/>
                    <a:pt x="148" y="58"/>
                  </a:cubicBezTo>
                  <a:cubicBezTo>
                    <a:pt x="150" y="59"/>
                    <a:pt x="154" y="60"/>
                    <a:pt x="158" y="57"/>
                  </a:cubicBezTo>
                  <a:cubicBezTo>
                    <a:pt x="162" y="54"/>
                    <a:pt x="164" y="55"/>
                    <a:pt x="168" y="54"/>
                  </a:cubicBezTo>
                  <a:cubicBezTo>
                    <a:pt x="171" y="54"/>
                    <a:pt x="171" y="52"/>
                    <a:pt x="173" y="49"/>
                  </a:cubicBezTo>
                  <a:cubicBezTo>
                    <a:pt x="176" y="47"/>
                    <a:pt x="178" y="46"/>
                    <a:pt x="181" y="46"/>
                  </a:cubicBezTo>
                  <a:cubicBezTo>
                    <a:pt x="183" y="46"/>
                    <a:pt x="186" y="43"/>
                    <a:pt x="189" y="44"/>
                  </a:cubicBezTo>
                  <a:cubicBezTo>
                    <a:pt x="191" y="45"/>
                    <a:pt x="195" y="45"/>
                    <a:pt x="195" y="43"/>
                  </a:cubicBezTo>
                  <a:cubicBezTo>
                    <a:pt x="196" y="41"/>
                    <a:pt x="189" y="37"/>
                    <a:pt x="187" y="3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6642577" y="3234484"/>
              <a:ext cx="15258" cy="33571"/>
            </a:xfrm>
            <a:custGeom>
              <a:avLst/>
              <a:gdLst>
                <a:gd name="T0" fmla="*/ 2 w 4"/>
                <a:gd name="T1" fmla="*/ 0 h 9"/>
                <a:gd name="T2" fmla="*/ 0 w 4"/>
                <a:gd name="T3" fmla="*/ 5 h 9"/>
                <a:gd name="T4" fmla="*/ 3 w 4"/>
                <a:gd name="T5" fmla="*/ 9 h 9"/>
                <a:gd name="T6" fmla="*/ 3 w 4"/>
                <a:gd name="T7" fmla="*/ 2 h 9"/>
                <a:gd name="T8" fmla="*/ 4 w 4"/>
                <a:gd name="T9" fmla="*/ 0 h 9"/>
                <a:gd name="T10" fmla="*/ 2 w 4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9">
                  <a:moveTo>
                    <a:pt x="2" y="0"/>
                  </a:moveTo>
                  <a:cubicBezTo>
                    <a:pt x="1" y="1"/>
                    <a:pt x="0" y="4"/>
                    <a:pt x="0" y="5"/>
                  </a:cubicBezTo>
                  <a:cubicBezTo>
                    <a:pt x="0" y="5"/>
                    <a:pt x="1" y="7"/>
                    <a:pt x="3" y="9"/>
                  </a:cubicBezTo>
                  <a:cubicBezTo>
                    <a:pt x="3" y="6"/>
                    <a:pt x="3" y="3"/>
                    <a:pt x="3" y="2"/>
                  </a:cubicBezTo>
                  <a:cubicBezTo>
                    <a:pt x="3" y="1"/>
                    <a:pt x="3" y="1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6622962" y="3216711"/>
              <a:ext cx="34873" cy="98739"/>
            </a:xfrm>
            <a:custGeom>
              <a:avLst/>
              <a:gdLst>
                <a:gd name="T0" fmla="*/ 4 w 9"/>
                <a:gd name="T1" fmla="*/ 26 h 26"/>
                <a:gd name="T2" fmla="*/ 5 w 9"/>
                <a:gd name="T3" fmla="*/ 26 h 26"/>
                <a:gd name="T4" fmla="*/ 7 w 9"/>
                <a:gd name="T5" fmla="*/ 17 h 26"/>
                <a:gd name="T6" fmla="*/ 8 w 9"/>
                <a:gd name="T7" fmla="*/ 14 h 26"/>
                <a:gd name="T8" fmla="*/ 5 w 9"/>
                <a:gd name="T9" fmla="*/ 10 h 26"/>
                <a:gd name="T10" fmla="*/ 7 w 9"/>
                <a:gd name="T11" fmla="*/ 5 h 26"/>
                <a:gd name="T12" fmla="*/ 9 w 9"/>
                <a:gd name="T13" fmla="*/ 5 h 26"/>
                <a:gd name="T14" fmla="*/ 9 w 9"/>
                <a:gd name="T15" fmla="*/ 1 h 26"/>
                <a:gd name="T16" fmla="*/ 6 w 9"/>
                <a:gd name="T17" fmla="*/ 0 h 26"/>
                <a:gd name="T18" fmla="*/ 5 w 9"/>
                <a:gd name="T19" fmla="*/ 3 h 26"/>
                <a:gd name="T20" fmla="*/ 0 w 9"/>
                <a:gd name="T21" fmla="*/ 14 h 26"/>
                <a:gd name="T22" fmla="*/ 4 w 9"/>
                <a:gd name="T23" fmla="*/ 25 h 26"/>
                <a:gd name="T24" fmla="*/ 4 w 9"/>
                <a:gd name="T2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26">
                  <a:moveTo>
                    <a:pt x="4" y="26"/>
                  </a:moveTo>
                  <a:cubicBezTo>
                    <a:pt x="4" y="26"/>
                    <a:pt x="5" y="26"/>
                    <a:pt x="5" y="26"/>
                  </a:cubicBezTo>
                  <a:cubicBezTo>
                    <a:pt x="5" y="22"/>
                    <a:pt x="6" y="18"/>
                    <a:pt x="7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6" y="12"/>
                    <a:pt x="5" y="10"/>
                    <a:pt x="5" y="10"/>
                  </a:cubicBezTo>
                  <a:cubicBezTo>
                    <a:pt x="5" y="9"/>
                    <a:pt x="6" y="6"/>
                    <a:pt x="7" y="5"/>
                  </a:cubicBezTo>
                  <a:cubicBezTo>
                    <a:pt x="7" y="5"/>
                    <a:pt x="8" y="5"/>
                    <a:pt x="9" y="5"/>
                  </a:cubicBezTo>
                  <a:cubicBezTo>
                    <a:pt x="9" y="4"/>
                    <a:pt x="9" y="3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4" y="6"/>
                    <a:pt x="1" y="12"/>
                    <a:pt x="0" y="14"/>
                  </a:cubicBezTo>
                  <a:cubicBezTo>
                    <a:pt x="4" y="25"/>
                    <a:pt x="4" y="25"/>
                    <a:pt x="4" y="25"/>
                  </a:cubicBezTo>
                  <a:lnTo>
                    <a:pt x="4" y="2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6642577" y="3216711"/>
              <a:ext cx="98082" cy="108614"/>
            </a:xfrm>
            <a:custGeom>
              <a:avLst/>
              <a:gdLst>
                <a:gd name="T0" fmla="*/ 24 w 26"/>
                <a:gd name="T1" fmla="*/ 0 h 29"/>
                <a:gd name="T2" fmla="*/ 16 w 26"/>
                <a:gd name="T3" fmla="*/ 3 h 29"/>
                <a:gd name="T4" fmla="*/ 10 w 26"/>
                <a:gd name="T5" fmla="*/ 7 h 29"/>
                <a:gd name="T6" fmla="*/ 5 w 26"/>
                <a:gd name="T7" fmla="*/ 4 h 29"/>
                <a:gd name="T8" fmla="*/ 4 w 26"/>
                <a:gd name="T9" fmla="*/ 1 h 29"/>
                <a:gd name="T10" fmla="*/ 4 w 26"/>
                <a:gd name="T11" fmla="*/ 1 h 29"/>
                <a:gd name="T12" fmla="*/ 3 w 26"/>
                <a:gd name="T13" fmla="*/ 7 h 29"/>
                <a:gd name="T14" fmla="*/ 2 w 26"/>
                <a:gd name="T15" fmla="*/ 17 h 29"/>
                <a:gd name="T16" fmla="*/ 0 w 26"/>
                <a:gd name="T17" fmla="*/ 26 h 29"/>
                <a:gd name="T18" fmla="*/ 5 w 26"/>
                <a:gd name="T19" fmla="*/ 28 h 29"/>
                <a:gd name="T20" fmla="*/ 10 w 26"/>
                <a:gd name="T21" fmla="*/ 25 h 29"/>
                <a:gd name="T22" fmla="*/ 14 w 26"/>
                <a:gd name="T23" fmla="*/ 23 h 29"/>
                <a:gd name="T24" fmla="*/ 18 w 26"/>
                <a:gd name="T25" fmla="*/ 20 h 29"/>
                <a:gd name="T26" fmla="*/ 13 w 26"/>
                <a:gd name="T27" fmla="*/ 15 h 29"/>
                <a:gd name="T28" fmla="*/ 19 w 26"/>
                <a:gd name="T29" fmla="*/ 11 h 29"/>
                <a:gd name="T30" fmla="*/ 26 w 26"/>
                <a:gd name="T31" fmla="*/ 9 h 29"/>
                <a:gd name="T32" fmla="*/ 26 w 26"/>
                <a:gd name="T33" fmla="*/ 9 h 29"/>
                <a:gd name="T34" fmla="*/ 25 w 26"/>
                <a:gd name="T35" fmla="*/ 3 h 29"/>
                <a:gd name="T36" fmla="*/ 24 w 26"/>
                <a:gd name="T3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9">
                  <a:moveTo>
                    <a:pt x="24" y="0"/>
                  </a:moveTo>
                  <a:cubicBezTo>
                    <a:pt x="20" y="2"/>
                    <a:pt x="17" y="3"/>
                    <a:pt x="16" y="3"/>
                  </a:cubicBezTo>
                  <a:cubicBezTo>
                    <a:pt x="15" y="4"/>
                    <a:pt x="10" y="7"/>
                    <a:pt x="10" y="7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6"/>
                    <a:pt x="3" y="7"/>
                  </a:cubicBezTo>
                  <a:cubicBezTo>
                    <a:pt x="3" y="8"/>
                    <a:pt x="3" y="16"/>
                    <a:pt x="2" y="17"/>
                  </a:cubicBezTo>
                  <a:cubicBezTo>
                    <a:pt x="1" y="18"/>
                    <a:pt x="0" y="22"/>
                    <a:pt x="0" y="26"/>
                  </a:cubicBezTo>
                  <a:cubicBezTo>
                    <a:pt x="2" y="27"/>
                    <a:pt x="4" y="28"/>
                    <a:pt x="5" y="28"/>
                  </a:cubicBezTo>
                  <a:cubicBezTo>
                    <a:pt x="8" y="29"/>
                    <a:pt x="10" y="26"/>
                    <a:pt x="10" y="25"/>
                  </a:cubicBezTo>
                  <a:cubicBezTo>
                    <a:pt x="10" y="23"/>
                    <a:pt x="12" y="23"/>
                    <a:pt x="14" y="23"/>
                  </a:cubicBezTo>
                  <a:cubicBezTo>
                    <a:pt x="16" y="23"/>
                    <a:pt x="16" y="21"/>
                    <a:pt x="18" y="20"/>
                  </a:cubicBezTo>
                  <a:cubicBezTo>
                    <a:pt x="19" y="19"/>
                    <a:pt x="15" y="15"/>
                    <a:pt x="13" y="15"/>
                  </a:cubicBezTo>
                  <a:cubicBezTo>
                    <a:pt x="12" y="14"/>
                    <a:pt x="15" y="11"/>
                    <a:pt x="19" y="11"/>
                  </a:cubicBezTo>
                  <a:cubicBezTo>
                    <a:pt x="24" y="10"/>
                    <a:pt x="23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7"/>
                    <a:pt x="25" y="4"/>
                    <a:pt x="25" y="3"/>
                  </a:cubicBezTo>
                  <a:cubicBezTo>
                    <a:pt x="24" y="2"/>
                    <a:pt x="24" y="1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7462100" y="2946166"/>
              <a:ext cx="252831" cy="112562"/>
            </a:xfrm>
            <a:custGeom>
              <a:avLst/>
              <a:gdLst>
                <a:gd name="T0" fmla="*/ 63 w 68"/>
                <a:gd name="T1" fmla="*/ 6 h 30"/>
                <a:gd name="T2" fmla="*/ 57 w 68"/>
                <a:gd name="T3" fmla="*/ 4 h 30"/>
                <a:gd name="T4" fmla="*/ 41 w 68"/>
                <a:gd name="T5" fmla="*/ 3 h 30"/>
                <a:gd name="T6" fmla="*/ 32 w 68"/>
                <a:gd name="T7" fmla="*/ 1 h 30"/>
                <a:gd name="T8" fmla="*/ 26 w 68"/>
                <a:gd name="T9" fmla="*/ 4 h 30"/>
                <a:gd name="T10" fmla="*/ 20 w 68"/>
                <a:gd name="T11" fmla="*/ 5 h 30"/>
                <a:gd name="T12" fmla="*/ 12 w 68"/>
                <a:gd name="T13" fmla="*/ 5 h 30"/>
                <a:gd name="T14" fmla="*/ 8 w 68"/>
                <a:gd name="T15" fmla="*/ 9 h 30"/>
                <a:gd name="T16" fmla="*/ 6 w 68"/>
                <a:gd name="T17" fmla="*/ 12 h 30"/>
                <a:gd name="T18" fmla="*/ 8 w 68"/>
                <a:gd name="T19" fmla="*/ 15 h 30"/>
                <a:gd name="T20" fmla="*/ 13 w 68"/>
                <a:gd name="T21" fmla="*/ 14 h 30"/>
                <a:gd name="T22" fmla="*/ 22 w 68"/>
                <a:gd name="T23" fmla="*/ 18 h 30"/>
                <a:gd name="T24" fmla="*/ 19 w 68"/>
                <a:gd name="T25" fmla="*/ 21 h 30"/>
                <a:gd name="T26" fmla="*/ 13 w 68"/>
                <a:gd name="T27" fmla="*/ 22 h 30"/>
                <a:gd name="T28" fmla="*/ 4 w 68"/>
                <a:gd name="T29" fmla="*/ 24 h 30"/>
                <a:gd name="T30" fmla="*/ 0 w 68"/>
                <a:gd name="T31" fmla="*/ 27 h 30"/>
                <a:gd name="T32" fmla="*/ 9 w 68"/>
                <a:gd name="T33" fmla="*/ 28 h 30"/>
                <a:gd name="T34" fmla="*/ 14 w 68"/>
                <a:gd name="T35" fmla="*/ 28 h 30"/>
                <a:gd name="T36" fmla="*/ 19 w 68"/>
                <a:gd name="T37" fmla="*/ 29 h 30"/>
                <a:gd name="T38" fmla="*/ 28 w 68"/>
                <a:gd name="T39" fmla="*/ 29 h 30"/>
                <a:gd name="T40" fmla="*/ 29 w 68"/>
                <a:gd name="T41" fmla="*/ 26 h 30"/>
                <a:gd name="T42" fmla="*/ 31 w 68"/>
                <a:gd name="T43" fmla="*/ 24 h 30"/>
                <a:gd name="T44" fmla="*/ 35 w 68"/>
                <a:gd name="T45" fmla="*/ 22 h 30"/>
                <a:gd name="T46" fmla="*/ 39 w 68"/>
                <a:gd name="T47" fmla="*/ 21 h 30"/>
                <a:gd name="T48" fmla="*/ 42 w 68"/>
                <a:gd name="T49" fmla="*/ 22 h 30"/>
                <a:gd name="T50" fmla="*/ 46 w 68"/>
                <a:gd name="T51" fmla="*/ 19 h 30"/>
                <a:gd name="T52" fmla="*/ 52 w 68"/>
                <a:gd name="T53" fmla="*/ 18 h 30"/>
                <a:gd name="T54" fmla="*/ 57 w 68"/>
                <a:gd name="T55" fmla="*/ 15 h 30"/>
                <a:gd name="T56" fmla="*/ 62 w 68"/>
                <a:gd name="T57" fmla="*/ 12 h 30"/>
                <a:gd name="T58" fmla="*/ 67 w 68"/>
                <a:gd name="T59" fmla="*/ 9 h 30"/>
                <a:gd name="T60" fmla="*/ 68 w 68"/>
                <a:gd name="T61" fmla="*/ 8 h 30"/>
                <a:gd name="T62" fmla="*/ 63 w 68"/>
                <a:gd name="T63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30">
                  <a:moveTo>
                    <a:pt x="63" y="6"/>
                  </a:moveTo>
                  <a:cubicBezTo>
                    <a:pt x="60" y="3"/>
                    <a:pt x="59" y="5"/>
                    <a:pt x="57" y="4"/>
                  </a:cubicBezTo>
                  <a:cubicBezTo>
                    <a:pt x="54" y="4"/>
                    <a:pt x="43" y="3"/>
                    <a:pt x="41" y="3"/>
                  </a:cubicBezTo>
                  <a:cubicBezTo>
                    <a:pt x="38" y="4"/>
                    <a:pt x="34" y="2"/>
                    <a:pt x="32" y="1"/>
                  </a:cubicBezTo>
                  <a:cubicBezTo>
                    <a:pt x="31" y="0"/>
                    <a:pt x="26" y="1"/>
                    <a:pt x="26" y="4"/>
                  </a:cubicBezTo>
                  <a:cubicBezTo>
                    <a:pt x="26" y="6"/>
                    <a:pt x="24" y="6"/>
                    <a:pt x="20" y="5"/>
                  </a:cubicBezTo>
                  <a:cubicBezTo>
                    <a:pt x="17" y="3"/>
                    <a:pt x="12" y="3"/>
                    <a:pt x="12" y="5"/>
                  </a:cubicBezTo>
                  <a:cubicBezTo>
                    <a:pt x="12" y="7"/>
                    <a:pt x="9" y="8"/>
                    <a:pt x="8" y="9"/>
                  </a:cubicBezTo>
                  <a:cubicBezTo>
                    <a:pt x="7" y="9"/>
                    <a:pt x="7" y="11"/>
                    <a:pt x="6" y="12"/>
                  </a:cubicBezTo>
                  <a:cubicBezTo>
                    <a:pt x="7" y="13"/>
                    <a:pt x="8" y="14"/>
                    <a:pt x="8" y="15"/>
                  </a:cubicBezTo>
                  <a:cubicBezTo>
                    <a:pt x="10" y="16"/>
                    <a:pt x="13" y="16"/>
                    <a:pt x="13" y="14"/>
                  </a:cubicBezTo>
                  <a:cubicBezTo>
                    <a:pt x="14" y="13"/>
                    <a:pt x="19" y="16"/>
                    <a:pt x="22" y="18"/>
                  </a:cubicBezTo>
                  <a:cubicBezTo>
                    <a:pt x="25" y="21"/>
                    <a:pt x="20" y="19"/>
                    <a:pt x="19" y="21"/>
                  </a:cubicBezTo>
                  <a:cubicBezTo>
                    <a:pt x="18" y="24"/>
                    <a:pt x="14" y="21"/>
                    <a:pt x="13" y="22"/>
                  </a:cubicBezTo>
                  <a:cubicBezTo>
                    <a:pt x="12" y="23"/>
                    <a:pt x="6" y="24"/>
                    <a:pt x="4" y="24"/>
                  </a:cubicBezTo>
                  <a:cubicBezTo>
                    <a:pt x="2" y="23"/>
                    <a:pt x="0" y="26"/>
                    <a:pt x="0" y="27"/>
                  </a:cubicBezTo>
                  <a:cubicBezTo>
                    <a:pt x="0" y="29"/>
                    <a:pt x="6" y="27"/>
                    <a:pt x="9" y="28"/>
                  </a:cubicBezTo>
                  <a:cubicBezTo>
                    <a:pt x="11" y="30"/>
                    <a:pt x="13" y="27"/>
                    <a:pt x="14" y="28"/>
                  </a:cubicBezTo>
                  <a:cubicBezTo>
                    <a:pt x="16" y="30"/>
                    <a:pt x="18" y="29"/>
                    <a:pt x="19" y="29"/>
                  </a:cubicBezTo>
                  <a:cubicBezTo>
                    <a:pt x="21" y="30"/>
                    <a:pt x="28" y="29"/>
                    <a:pt x="28" y="29"/>
                  </a:cubicBezTo>
                  <a:cubicBezTo>
                    <a:pt x="28" y="28"/>
                    <a:pt x="29" y="27"/>
                    <a:pt x="29" y="26"/>
                  </a:cubicBezTo>
                  <a:cubicBezTo>
                    <a:pt x="29" y="24"/>
                    <a:pt x="30" y="24"/>
                    <a:pt x="31" y="24"/>
                  </a:cubicBezTo>
                  <a:cubicBezTo>
                    <a:pt x="33" y="24"/>
                    <a:pt x="34" y="22"/>
                    <a:pt x="35" y="22"/>
                  </a:cubicBezTo>
                  <a:cubicBezTo>
                    <a:pt x="36" y="22"/>
                    <a:pt x="37" y="20"/>
                    <a:pt x="39" y="21"/>
                  </a:cubicBezTo>
                  <a:cubicBezTo>
                    <a:pt x="40" y="21"/>
                    <a:pt x="41" y="23"/>
                    <a:pt x="42" y="22"/>
                  </a:cubicBezTo>
                  <a:cubicBezTo>
                    <a:pt x="44" y="21"/>
                    <a:pt x="44" y="22"/>
                    <a:pt x="46" y="19"/>
                  </a:cubicBezTo>
                  <a:cubicBezTo>
                    <a:pt x="48" y="17"/>
                    <a:pt x="49" y="17"/>
                    <a:pt x="52" y="18"/>
                  </a:cubicBezTo>
                  <a:cubicBezTo>
                    <a:pt x="55" y="18"/>
                    <a:pt x="56" y="17"/>
                    <a:pt x="57" y="15"/>
                  </a:cubicBezTo>
                  <a:cubicBezTo>
                    <a:pt x="58" y="13"/>
                    <a:pt x="60" y="13"/>
                    <a:pt x="62" y="12"/>
                  </a:cubicBezTo>
                  <a:cubicBezTo>
                    <a:pt x="63" y="11"/>
                    <a:pt x="66" y="10"/>
                    <a:pt x="67" y="9"/>
                  </a:cubicBezTo>
                  <a:cubicBezTo>
                    <a:pt x="68" y="9"/>
                    <a:pt x="68" y="9"/>
                    <a:pt x="68" y="8"/>
                  </a:cubicBezTo>
                  <a:cubicBezTo>
                    <a:pt x="65" y="6"/>
                    <a:pt x="65" y="8"/>
                    <a:pt x="63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6758096" y="2934317"/>
              <a:ext cx="161289" cy="73066"/>
            </a:xfrm>
            <a:custGeom>
              <a:avLst/>
              <a:gdLst>
                <a:gd name="T0" fmla="*/ 17 w 43"/>
                <a:gd name="T1" fmla="*/ 15 h 19"/>
                <a:gd name="T2" fmla="*/ 21 w 43"/>
                <a:gd name="T3" fmla="*/ 18 h 19"/>
                <a:gd name="T4" fmla="*/ 22 w 43"/>
                <a:gd name="T5" fmla="*/ 19 h 19"/>
                <a:gd name="T6" fmla="*/ 28 w 43"/>
                <a:gd name="T7" fmla="*/ 18 h 19"/>
                <a:gd name="T8" fmla="*/ 33 w 43"/>
                <a:gd name="T9" fmla="*/ 18 h 19"/>
                <a:gd name="T10" fmla="*/ 33 w 43"/>
                <a:gd name="T11" fmla="*/ 17 h 19"/>
                <a:gd name="T12" fmla="*/ 37 w 43"/>
                <a:gd name="T13" fmla="*/ 18 h 19"/>
                <a:gd name="T14" fmla="*/ 42 w 43"/>
                <a:gd name="T15" fmla="*/ 18 h 19"/>
                <a:gd name="T16" fmla="*/ 40 w 43"/>
                <a:gd name="T17" fmla="*/ 16 h 19"/>
                <a:gd name="T18" fmla="*/ 41 w 43"/>
                <a:gd name="T19" fmla="*/ 13 h 19"/>
                <a:gd name="T20" fmla="*/ 38 w 43"/>
                <a:gd name="T21" fmla="*/ 11 h 19"/>
                <a:gd name="T22" fmla="*/ 36 w 43"/>
                <a:gd name="T23" fmla="*/ 8 h 19"/>
                <a:gd name="T24" fmla="*/ 33 w 43"/>
                <a:gd name="T25" fmla="*/ 7 h 19"/>
                <a:gd name="T26" fmla="*/ 27 w 43"/>
                <a:gd name="T27" fmla="*/ 8 h 19"/>
                <a:gd name="T28" fmla="*/ 23 w 43"/>
                <a:gd name="T29" fmla="*/ 6 h 19"/>
                <a:gd name="T30" fmla="*/ 19 w 43"/>
                <a:gd name="T31" fmla="*/ 3 h 19"/>
                <a:gd name="T32" fmla="*/ 10 w 43"/>
                <a:gd name="T33" fmla="*/ 2 h 19"/>
                <a:gd name="T34" fmla="*/ 2 w 43"/>
                <a:gd name="T35" fmla="*/ 0 h 19"/>
                <a:gd name="T36" fmla="*/ 0 w 43"/>
                <a:gd name="T37" fmla="*/ 1 h 19"/>
                <a:gd name="T38" fmla="*/ 9 w 43"/>
                <a:gd name="T39" fmla="*/ 7 h 19"/>
                <a:gd name="T40" fmla="*/ 12 w 43"/>
                <a:gd name="T41" fmla="*/ 13 h 19"/>
                <a:gd name="T42" fmla="*/ 10 w 43"/>
                <a:gd name="T43" fmla="*/ 15 h 19"/>
                <a:gd name="T44" fmla="*/ 17 w 43"/>
                <a:gd name="T4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3" h="19">
                  <a:moveTo>
                    <a:pt x="17" y="15"/>
                  </a:moveTo>
                  <a:cubicBezTo>
                    <a:pt x="19" y="14"/>
                    <a:pt x="20" y="16"/>
                    <a:pt x="21" y="18"/>
                  </a:cubicBezTo>
                  <a:cubicBezTo>
                    <a:pt x="21" y="19"/>
                    <a:pt x="22" y="19"/>
                    <a:pt x="22" y="19"/>
                  </a:cubicBezTo>
                  <a:cubicBezTo>
                    <a:pt x="24" y="19"/>
                    <a:pt x="26" y="18"/>
                    <a:pt x="28" y="18"/>
                  </a:cubicBezTo>
                  <a:cubicBezTo>
                    <a:pt x="30" y="17"/>
                    <a:pt x="32" y="18"/>
                    <a:pt x="33" y="18"/>
                  </a:cubicBezTo>
                  <a:cubicBezTo>
                    <a:pt x="33" y="18"/>
                    <a:pt x="33" y="17"/>
                    <a:pt x="33" y="17"/>
                  </a:cubicBezTo>
                  <a:cubicBezTo>
                    <a:pt x="34" y="16"/>
                    <a:pt x="36" y="17"/>
                    <a:pt x="37" y="18"/>
                  </a:cubicBezTo>
                  <a:cubicBezTo>
                    <a:pt x="38" y="19"/>
                    <a:pt x="41" y="19"/>
                    <a:pt x="42" y="18"/>
                  </a:cubicBezTo>
                  <a:cubicBezTo>
                    <a:pt x="43" y="18"/>
                    <a:pt x="41" y="17"/>
                    <a:pt x="40" y="16"/>
                  </a:cubicBezTo>
                  <a:cubicBezTo>
                    <a:pt x="40" y="15"/>
                    <a:pt x="41" y="14"/>
                    <a:pt x="41" y="13"/>
                  </a:cubicBezTo>
                  <a:cubicBezTo>
                    <a:pt x="40" y="13"/>
                    <a:pt x="38" y="11"/>
                    <a:pt x="38" y="11"/>
                  </a:cubicBezTo>
                  <a:cubicBezTo>
                    <a:pt x="37" y="12"/>
                    <a:pt x="37" y="8"/>
                    <a:pt x="36" y="8"/>
                  </a:cubicBezTo>
                  <a:cubicBezTo>
                    <a:pt x="35" y="8"/>
                    <a:pt x="35" y="7"/>
                    <a:pt x="33" y="7"/>
                  </a:cubicBezTo>
                  <a:cubicBezTo>
                    <a:pt x="32" y="7"/>
                    <a:pt x="28" y="7"/>
                    <a:pt x="27" y="8"/>
                  </a:cubicBezTo>
                  <a:cubicBezTo>
                    <a:pt x="26" y="8"/>
                    <a:pt x="25" y="6"/>
                    <a:pt x="23" y="6"/>
                  </a:cubicBezTo>
                  <a:cubicBezTo>
                    <a:pt x="22" y="6"/>
                    <a:pt x="20" y="4"/>
                    <a:pt x="19" y="3"/>
                  </a:cubicBezTo>
                  <a:cubicBezTo>
                    <a:pt x="18" y="2"/>
                    <a:pt x="12" y="4"/>
                    <a:pt x="10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3" y="3"/>
                    <a:pt x="9" y="3"/>
                    <a:pt x="9" y="7"/>
                  </a:cubicBezTo>
                  <a:cubicBezTo>
                    <a:pt x="10" y="11"/>
                    <a:pt x="13" y="9"/>
                    <a:pt x="12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13" y="15"/>
                    <a:pt x="16" y="15"/>
                    <a:pt x="17" y="1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6435518" y="2975787"/>
              <a:ext cx="440275" cy="173781"/>
            </a:xfrm>
            <a:custGeom>
              <a:avLst/>
              <a:gdLst>
                <a:gd name="T0" fmla="*/ 114 w 117"/>
                <a:gd name="T1" fmla="*/ 32 h 46"/>
                <a:gd name="T2" fmla="*/ 114 w 117"/>
                <a:gd name="T3" fmla="*/ 25 h 46"/>
                <a:gd name="T4" fmla="*/ 113 w 117"/>
                <a:gd name="T5" fmla="*/ 20 h 46"/>
                <a:gd name="T6" fmla="*/ 115 w 117"/>
                <a:gd name="T7" fmla="*/ 17 h 46"/>
                <a:gd name="T8" fmla="*/ 114 w 117"/>
                <a:gd name="T9" fmla="*/ 15 h 46"/>
                <a:gd name="T10" fmla="*/ 109 w 117"/>
                <a:gd name="T11" fmla="*/ 13 h 46"/>
                <a:gd name="T12" fmla="*/ 107 w 117"/>
                <a:gd name="T13" fmla="*/ 7 h 46"/>
                <a:gd name="T14" fmla="*/ 103 w 117"/>
                <a:gd name="T15" fmla="*/ 4 h 46"/>
                <a:gd name="T16" fmla="*/ 96 w 117"/>
                <a:gd name="T17" fmla="*/ 4 h 46"/>
                <a:gd name="T18" fmla="*/ 85 w 117"/>
                <a:gd name="T19" fmla="*/ 8 h 46"/>
                <a:gd name="T20" fmla="*/ 74 w 117"/>
                <a:gd name="T21" fmla="*/ 8 h 46"/>
                <a:gd name="T22" fmla="*/ 67 w 117"/>
                <a:gd name="T23" fmla="*/ 6 h 46"/>
                <a:gd name="T24" fmla="*/ 61 w 117"/>
                <a:gd name="T25" fmla="*/ 3 h 46"/>
                <a:gd name="T26" fmla="*/ 52 w 117"/>
                <a:gd name="T27" fmla="*/ 1 h 46"/>
                <a:gd name="T28" fmla="*/ 33 w 117"/>
                <a:gd name="T29" fmla="*/ 7 h 46"/>
                <a:gd name="T30" fmla="*/ 19 w 117"/>
                <a:gd name="T31" fmla="*/ 7 h 46"/>
                <a:gd name="T32" fmla="*/ 16 w 117"/>
                <a:gd name="T33" fmla="*/ 12 h 46"/>
                <a:gd name="T34" fmla="*/ 3 w 117"/>
                <a:gd name="T35" fmla="*/ 13 h 46"/>
                <a:gd name="T36" fmla="*/ 2 w 117"/>
                <a:gd name="T37" fmla="*/ 18 h 46"/>
                <a:gd name="T38" fmla="*/ 4 w 117"/>
                <a:gd name="T39" fmla="*/ 20 h 46"/>
                <a:gd name="T40" fmla="*/ 5 w 117"/>
                <a:gd name="T41" fmla="*/ 24 h 46"/>
                <a:gd name="T42" fmla="*/ 5 w 117"/>
                <a:gd name="T43" fmla="*/ 29 h 46"/>
                <a:gd name="T44" fmla="*/ 5 w 117"/>
                <a:gd name="T45" fmla="*/ 32 h 46"/>
                <a:gd name="T46" fmla="*/ 8 w 117"/>
                <a:gd name="T47" fmla="*/ 35 h 46"/>
                <a:gd name="T48" fmla="*/ 12 w 117"/>
                <a:gd name="T49" fmla="*/ 38 h 46"/>
                <a:gd name="T50" fmla="*/ 15 w 117"/>
                <a:gd name="T51" fmla="*/ 39 h 46"/>
                <a:gd name="T52" fmla="*/ 19 w 117"/>
                <a:gd name="T53" fmla="*/ 43 h 46"/>
                <a:gd name="T54" fmla="*/ 27 w 117"/>
                <a:gd name="T55" fmla="*/ 41 h 46"/>
                <a:gd name="T56" fmla="*/ 32 w 117"/>
                <a:gd name="T57" fmla="*/ 39 h 46"/>
                <a:gd name="T58" fmla="*/ 41 w 117"/>
                <a:gd name="T59" fmla="*/ 44 h 46"/>
                <a:gd name="T60" fmla="*/ 47 w 117"/>
                <a:gd name="T61" fmla="*/ 43 h 46"/>
                <a:gd name="T62" fmla="*/ 53 w 117"/>
                <a:gd name="T63" fmla="*/ 39 h 46"/>
                <a:gd name="T64" fmla="*/ 58 w 117"/>
                <a:gd name="T65" fmla="*/ 40 h 46"/>
                <a:gd name="T66" fmla="*/ 63 w 117"/>
                <a:gd name="T67" fmla="*/ 39 h 46"/>
                <a:gd name="T68" fmla="*/ 61 w 117"/>
                <a:gd name="T69" fmla="*/ 44 h 46"/>
                <a:gd name="T70" fmla="*/ 61 w 117"/>
                <a:gd name="T71" fmla="*/ 46 h 46"/>
                <a:gd name="T72" fmla="*/ 65 w 117"/>
                <a:gd name="T73" fmla="*/ 42 h 46"/>
                <a:gd name="T74" fmla="*/ 67 w 117"/>
                <a:gd name="T75" fmla="*/ 40 h 46"/>
                <a:gd name="T76" fmla="*/ 73 w 117"/>
                <a:gd name="T77" fmla="*/ 40 h 46"/>
                <a:gd name="T78" fmla="*/ 77 w 117"/>
                <a:gd name="T79" fmla="*/ 40 h 46"/>
                <a:gd name="T80" fmla="*/ 84 w 117"/>
                <a:gd name="T81" fmla="*/ 40 h 46"/>
                <a:gd name="T82" fmla="*/ 92 w 117"/>
                <a:gd name="T83" fmla="*/ 37 h 46"/>
                <a:gd name="T84" fmla="*/ 99 w 117"/>
                <a:gd name="T85" fmla="*/ 36 h 46"/>
                <a:gd name="T86" fmla="*/ 102 w 117"/>
                <a:gd name="T87" fmla="*/ 37 h 46"/>
                <a:gd name="T88" fmla="*/ 104 w 117"/>
                <a:gd name="T89" fmla="*/ 35 h 46"/>
                <a:gd name="T90" fmla="*/ 110 w 117"/>
                <a:gd name="T91" fmla="*/ 36 h 46"/>
                <a:gd name="T92" fmla="*/ 117 w 117"/>
                <a:gd name="T93" fmla="*/ 37 h 46"/>
                <a:gd name="T94" fmla="*/ 114 w 117"/>
                <a:gd name="T95" fmla="*/ 32 h 46"/>
                <a:gd name="T96" fmla="*/ 10 w 117"/>
                <a:gd name="T97" fmla="*/ 8 h 46"/>
                <a:gd name="T98" fmla="*/ 18 w 117"/>
                <a:gd name="T99" fmla="*/ 8 h 46"/>
                <a:gd name="T100" fmla="*/ 13 w 117"/>
                <a:gd name="T101" fmla="*/ 4 h 46"/>
                <a:gd name="T102" fmla="*/ 12 w 117"/>
                <a:gd name="T103" fmla="*/ 1 h 46"/>
                <a:gd name="T104" fmla="*/ 9 w 117"/>
                <a:gd name="T105" fmla="*/ 1 h 46"/>
                <a:gd name="T106" fmla="*/ 3 w 117"/>
                <a:gd name="T107" fmla="*/ 1 h 46"/>
                <a:gd name="T108" fmla="*/ 4 w 117"/>
                <a:gd name="T109" fmla="*/ 5 h 46"/>
                <a:gd name="T110" fmla="*/ 2 w 117"/>
                <a:gd name="T111" fmla="*/ 8 h 46"/>
                <a:gd name="T112" fmla="*/ 0 w 117"/>
                <a:gd name="T113" fmla="*/ 10 h 46"/>
                <a:gd name="T114" fmla="*/ 4 w 117"/>
                <a:gd name="T115" fmla="*/ 12 h 46"/>
                <a:gd name="T116" fmla="*/ 10 w 117"/>
                <a:gd name="T11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7" h="46">
                  <a:moveTo>
                    <a:pt x="114" y="32"/>
                  </a:moveTo>
                  <a:cubicBezTo>
                    <a:pt x="113" y="32"/>
                    <a:pt x="114" y="26"/>
                    <a:pt x="114" y="25"/>
                  </a:cubicBezTo>
                  <a:cubicBezTo>
                    <a:pt x="113" y="25"/>
                    <a:pt x="112" y="20"/>
                    <a:pt x="113" y="20"/>
                  </a:cubicBezTo>
                  <a:cubicBezTo>
                    <a:pt x="115" y="20"/>
                    <a:pt x="113" y="17"/>
                    <a:pt x="115" y="17"/>
                  </a:cubicBezTo>
                  <a:cubicBezTo>
                    <a:pt x="115" y="16"/>
                    <a:pt x="114" y="15"/>
                    <a:pt x="114" y="15"/>
                  </a:cubicBezTo>
                  <a:cubicBezTo>
                    <a:pt x="113" y="14"/>
                    <a:pt x="110" y="16"/>
                    <a:pt x="109" y="13"/>
                  </a:cubicBezTo>
                  <a:cubicBezTo>
                    <a:pt x="108" y="10"/>
                    <a:pt x="109" y="10"/>
                    <a:pt x="107" y="7"/>
                  </a:cubicBezTo>
                  <a:cubicBezTo>
                    <a:pt x="106" y="5"/>
                    <a:pt x="105" y="3"/>
                    <a:pt x="103" y="4"/>
                  </a:cubicBezTo>
                  <a:cubicBezTo>
                    <a:pt x="102" y="4"/>
                    <a:pt x="99" y="4"/>
                    <a:pt x="96" y="4"/>
                  </a:cubicBezTo>
                  <a:cubicBezTo>
                    <a:pt x="93" y="7"/>
                    <a:pt x="87" y="9"/>
                    <a:pt x="85" y="8"/>
                  </a:cubicBezTo>
                  <a:cubicBezTo>
                    <a:pt x="82" y="7"/>
                    <a:pt x="78" y="8"/>
                    <a:pt x="74" y="8"/>
                  </a:cubicBezTo>
                  <a:cubicBezTo>
                    <a:pt x="70" y="8"/>
                    <a:pt x="69" y="6"/>
                    <a:pt x="67" y="6"/>
                  </a:cubicBezTo>
                  <a:cubicBezTo>
                    <a:pt x="64" y="6"/>
                    <a:pt x="64" y="3"/>
                    <a:pt x="61" y="3"/>
                  </a:cubicBezTo>
                  <a:cubicBezTo>
                    <a:pt x="58" y="3"/>
                    <a:pt x="60" y="2"/>
                    <a:pt x="52" y="1"/>
                  </a:cubicBezTo>
                  <a:cubicBezTo>
                    <a:pt x="43" y="0"/>
                    <a:pt x="36" y="4"/>
                    <a:pt x="33" y="7"/>
                  </a:cubicBezTo>
                  <a:cubicBezTo>
                    <a:pt x="30" y="9"/>
                    <a:pt x="20" y="7"/>
                    <a:pt x="19" y="7"/>
                  </a:cubicBezTo>
                  <a:cubicBezTo>
                    <a:pt x="18" y="8"/>
                    <a:pt x="19" y="11"/>
                    <a:pt x="16" y="12"/>
                  </a:cubicBezTo>
                  <a:cubicBezTo>
                    <a:pt x="13" y="14"/>
                    <a:pt x="6" y="12"/>
                    <a:pt x="3" y="13"/>
                  </a:cubicBezTo>
                  <a:cubicBezTo>
                    <a:pt x="1" y="14"/>
                    <a:pt x="0" y="18"/>
                    <a:pt x="2" y="18"/>
                  </a:cubicBezTo>
                  <a:cubicBezTo>
                    <a:pt x="4" y="18"/>
                    <a:pt x="5" y="19"/>
                    <a:pt x="4" y="20"/>
                  </a:cubicBezTo>
                  <a:cubicBezTo>
                    <a:pt x="4" y="21"/>
                    <a:pt x="6" y="23"/>
                    <a:pt x="5" y="24"/>
                  </a:cubicBezTo>
                  <a:cubicBezTo>
                    <a:pt x="4" y="25"/>
                    <a:pt x="4" y="28"/>
                    <a:pt x="5" y="29"/>
                  </a:cubicBezTo>
                  <a:cubicBezTo>
                    <a:pt x="7" y="30"/>
                    <a:pt x="7" y="32"/>
                    <a:pt x="5" y="32"/>
                  </a:cubicBezTo>
                  <a:cubicBezTo>
                    <a:pt x="3" y="32"/>
                    <a:pt x="8" y="34"/>
                    <a:pt x="8" y="35"/>
                  </a:cubicBezTo>
                  <a:cubicBezTo>
                    <a:pt x="8" y="36"/>
                    <a:pt x="12" y="37"/>
                    <a:pt x="12" y="38"/>
                  </a:cubicBezTo>
                  <a:cubicBezTo>
                    <a:pt x="12" y="39"/>
                    <a:pt x="13" y="39"/>
                    <a:pt x="15" y="39"/>
                  </a:cubicBezTo>
                  <a:cubicBezTo>
                    <a:pt x="17" y="38"/>
                    <a:pt x="18" y="41"/>
                    <a:pt x="19" y="43"/>
                  </a:cubicBezTo>
                  <a:cubicBezTo>
                    <a:pt x="20" y="44"/>
                    <a:pt x="27" y="43"/>
                    <a:pt x="27" y="41"/>
                  </a:cubicBezTo>
                  <a:cubicBezTo>
                    <a:pt x="27" y="39"/>
                    <a:pt x="29" y="39"/>
                    <a:pt x="32" y="39"/>
                  </a:cubicBezTo>
                  <a:cubicBezTo>
                    <a:pt x="35" y="39"/>
                    <a:pt x="39" y="43"/>
                    <a:pt x="41" y="44"/>
                  </a:cubicBezTo>
                  <a:cubicBezTo>
                    <a:pt x="42" y="44"/>
                    <a:pt x="45" y="43"/>
                    <a:pt x="47" y="43"/>
                  </a:cubicBezTo>
                  <a:cubicBezTo>
                    <a:pt x="49" y="43"/>
                    <a:pt x="52" y="40"/>
                    <a:pt x="53" y="39"/>
                  </a:cubicBezTo>
                  <a:cubicBezTo>
                    <a:pt x="54" y="38"/>
                    <a:pt x="56" y="41"/>
                    <a:pt x="58" y="40"/>
                  </a:cubicBezTo>
                  <a:cubicBezTo>
                    <a:pt x="60" y="39"/>
                    <a:pt x="62" y="38"/>
                    <a:pt x="63" y="39"/>
                  </a:cubicBezTo>
                  <a:cubicBezTo>
                    <a:pt x="64" y="40"/>
                    <a:pt x="60" y="42"/>
                    <a:pt x="61" y="44"/>
                  </a:cubicBezTo>
                  <a:cubicBezTo>
                    <a:pt x="61" y="45"/>
                    <a:pt x="61" y="45"/>
                    <a:pt x="61" y="46"/>
                  </a:cubicBezTo>
                  <a:cubicBezTo>
                    <a:pt x="65" y="46"/>
                    <a:pt x="65" y="43"/>
                    <a:pt x="65" y="42"/>
                  </a:cubicBezTo>
                  <a:cubicBezTo>
                    <a:pt x="65" y="41"/>
                    <a:pt x="66" y="39"/>
                    <a:pt x="67" y="40"/>
                  </a:cubicBezTo>
                  <a:cubicBezTo>
                    <a:pt x="69" y="41"/>
                    <a:pt x="70" y="41"/>
                    <a:pt x="73" y="40"/>
                  </a:cubicBezTo>
                  <a:cubicBezTo>
                    <a:pt x="76" y="39"/>
                    <a:pt x="76" y="38"/>
                    <a:pt x="77" y="40"/>
                  </a:cubicBezTo>
                  <a:cubicBezTo>
                    <a:pt x="78" y="41"/>
                    <a:pt x="80" y="40"/>
                    <a:pt x="84" y="40"/>
                  </a:cubicBezTo>
                  <a:cubicBezTo>
                    <a:pt x="88" y="40"/>
                    <a:pt x="89" y="37"/>
                    <a:pt x="92" y="37"/>
                  </a:cubicBezTo>
                  <a:cubicBezTo>
                    <a:pt x="96" y="38"/>
                    <a:pt x="99" y="36"/>
                    <a:pt x="99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3" y="36"/>
                    <a:pt x="103" y="35"/>
                    <a:pt x="104" y="35"/>
                  </a:cubicBezTo>
                  <a:cubicBezTo>
                    <a:pt x="107" y="35"/>
                    <a:pt x="108" y="37"/>
                    <a:pt x="110" y="36"/>
                  </a:cubicBezTo>
                  <a:cubicBezTo>
                    <a:pt x="111" y="35"/>
                    <a:pt x="116" y="40"/>
                    <a:pt x="117" y="37"/>
                  </a:cubicBezTo>
                  <a:cubicBezTo>
                    <a:pt x="117" y="36"/>
                    <a:pt x="115" y="32"/>
                    <a:pt x="114" y="32"/>
                  </a:cubicBezTo>
                  <a:close/>
                  <a:moveTo>
                    <a:pt x="10" y="8"/>
                  </a:moveTo>
                  <a:cubicBezTo>
                    <a:pt x="12" y="8"/>
                    <a:pt x="17" y="9"/>
                    <a:pt x="18" y="8"/>
                  </a:cubicBezTo>
                  <a:cubicBezTo>
                    <a:pt x="19" y="6"/>
                    <a:pt x="15" y="5"/>
                    <a:pt x="13" y="4"/>
                  </a:cubicBezTo>
                  <a:cubicBezTo>
                    <a:pt x="13" y="3"/>
                    <a:pt x="12" y="2"/>
                    <a:pt x="12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0"/>
                    <a:pt x="4" y="1"/>
                    <a:pt x="3" y="1"/>
                  </a:cubicBezTo>
                  <a:cubicBezTo>
                    <a:pt x="2" y="1"/>
                    <a:pt x="4" y="4"/>
                    <a:pt x="4" y="5"/>
                  </a:cubicBezTo>
                  <a:cubicBezTo>
                    <a:pt x="4" y="7"/>
                    <a:pt x="2" y="7"/>
                    <a:pt x="2" y="8"/>
                  </a:cubicBezTo>
                  <a:cubicBezTo>
                    <a:pt x="2" y="9"/>
                    <a:pt x="1" y="9"/>
                    <a:pt x="0" y="10"/>
                  </a:cubicBezTo>
                  <a:cubicBezTo>
                    <a:pt x="2" y="11"/>
                    <a:pt x="3" y="12"/>
                    <a:pt x="4" y="12"/>
                  </a:cubicBezTo>
                  <a:cubicBezTo>
                    <a:pt x="7" y="12"/>
                    <a:pt x="8" y="9"/>
                    <a:pt x="10" y="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7662621" y="3153517"/>
              <a:ext cx="52310" cy="4937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4 h 13"/>
                <a:gd name="T4" fmla="*/ 1 w 14"/>
                <a:gd name="T5" fmla="*/ 6 h 13"/>
                <a:gd name="T6" fmla="*/ 4 w 14"/>
                <a:gd name="T7" fmla="*/ 10 h 13"/>
                <a:gd name="T8" fmla="*/ 5 w 14"/>
                <a:gd name="T9" fmla="*/ 13 h 13"/>
                <a:gd name="T10" fmla="*/ 8 w 14"/>
                <a:gd name="T11" fmla="*/ 13 h 13"/>
                <a:gd name="T12" fmla="*/ 14 w 14"/>
                <a:gd name="T13" fmla="*/ 6 h 13"/>
                <a:gd name="T14" fmla="*/ 7 w 14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4" y="0"/>
                    <a:pt x="0" y="2"/>
                    <a:pt x="0" y="4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7"/>
                    <a:pt x="3" y="9"/>
                    <a:pt x="4" y="10"/>
                  </a:cubicBezTo>
                  <a:cubicBezTo>
                    <a:pt x="5" y="10"/>
                    <a:pt x="5" y="12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3"/>
                    <a:pt x="13" y="7"/>
                    <a:pt x="14" y="6"/>
                  </a:cubicBezTo>
                  <a:cubicBezTo>
                    <a:pt x="14" y="4"/>
                    <a:pt x="9" y="0"/>
                    <a:pt x="7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8717539" y="2958014"/>
              <a:ext cx="163469" cy="150084"/>
            </a:xfrm>
            <a:custGeom>
              <a:avLst/>
              <a:gdLst>
                <a:gd name="T0" fmla="*/ 41 w 43"/>
                <a:gd name="T1" fmla="*/ 2 h 40"/>
                <a:gd name="T2" fmla="*/ 36 w 43"/>
                <a:gd name="T3" fmla="*/ 0 h 40"/>
                <a:gd name="T4" fmla="*/ 32 w 43"/>
                <a:gd name="T5" fmla="*/ 5 h 40"/>
                <a:gd name="T6" fmla="*/ 28 w 43"/>
                <a:gd name="T7" fmla="*/ 8 h 40"/>
                <a:gd name="T8" fmla="*/ 25 w 43"/>
                <a:gd name="T9" fmla="*/ 10 h 40"/>
                <a:gd name="T10" fmla="*/ 21 w 43"/>
                <a:gd name="T11" fmla="*/ 11 h 40"/>
                <a:gd name="T12" fmla="*/ 17 w 43"/>
                <a:gd name="T13" fmla="*/ 10 h 40"/>
                <a:gd name="T14" fmla="*/ 13 w 43"/>
                <a:gd name="T15" fmla="*/ 14 h 40"/>
                <a:gd name="T16" fmla="*/ 2 w 43"/>
                <a:gd name="T17" fmla="*/ 21 h 40"/>
                <a:gd name="T18" fmla="*/ 0 w 43"/>
                <a:gd name="T19" fmla="*/ 23 h 40"/>
                <a:gd name="T20" fmla="*/ 7 w 43"/>
                <a:gd name="T21" fmla="*/ 27 h 40"/>
                <a:gd name="T22" fmla="*/ 3 w 43"/>
                <a:gd name="T23" fmla="*/ 34 h 40"/>
                <a:gd name="T24" fmla="*/ 5 w 43"/>
                <a:gd name="T25" fmla="*/ 37 h 40"/>
                <a:gd name="T26" fmla="*/ 8 w 43"/>
                <a:gd name="T27" fmla="*/ 39 h 40"/>
                <a:gd name="T28" fmla="*/ 13 w 43"/>
                <a:gd name="T29" fmla="*/ 38 h 40"/>
                <a:gd name="T30" fmla="*/ 14 w 43"/>
                <a:gd name="T31" fmla="*/ 39 h 40"/>
                <a:gd name="T32" fmla="*/ 18 w 43"/>
                <a:gd name="T33" fmla="*/ 36 h 40"/>
                <a:gd name="T34" fmla="*/ 23 w 43"/>
                <a:gd name="T35" fmla="*/ 35 h 40"/>
                <a:gd name="T36" fmla="*/ 27 w 43"/>
                <a:gd name="T37" fmla="*/ 34 h 40"/>
                <a:gd name="T38" fmla="*/ 21 w 43"/>
                <a:gd name="T39" fmla="*/ 28 h 40"/>
                <a:gd name="T40" fmla="*/ 23 w 43"/>
                <a:gd name="T41" fmla="*/ 23 h 40"/>
                <a:gd name="T42" fmla="*/ 34 w 43"/>
                <a:gd name="T43" fmla="*/ 16 h 40"/>
                <a:gd name="T44" fmla="*/ 36 w 43"/>
                <a:gd name="T45" fmla="*/ 9 h 40"/>
                <a:gd name="T46" fmla="*/ 43 w 43"/>
                <a:gd name="T47" fmla="*/ 2 h 40"/>
                <a:gd name="T48" fmla="*/ 41 w 43"/>
                <a:gd name="T4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40">
                  <a:moveTo>
                    <a:pt x="41" y="2"/>
                  </a:moveTo>
                  <a:cubicBezTo>
                    <a:pt x="39" y="3"/>
                    <a:pt x="38" y="0"/>
                    <a:pt x="36" y="0"/>
                  </a:cubicBezTo>
                  <a:cubicBezTo>
                    <a:pt x="34" y="0"/>
                    <a:pt x="34" y="5"/>
                    <a:pt x="32" y="5"/>
                  </a:cubicBezTo>
                  <a:cubicBezTo>
                    <a:pt x="30" y="5"/>
                    <a:pt x="31" y="7"/>
                    <a:pt x="28" y="8"/>
                  </a:cubicBezTo>
                  <a:cubicBezTo>
                    <a:pt x="25" y="8"/>
                    <a:pt x="24" y="8"/>
                    <a:pt x="25" y="10"/>
                  </a:cubicBezTo>
                  <a:cubicBezTo>
                    <a:pt x="27" y="12"/>
                    <a:pt x="24" y="11"/>
                    <a:pt x="21" y="11"/>
                  </a:cubicBezTo>
                  <a:cubicBezTo>
                    <a:pt x="19" y="11"/>
                    <a:pt x="19" y="10"/>
                    <a:pt x="17" y="10"/>
                  </a:cubicBezTo>
                  <a:cubicBezTo>
                    <a:pt x="16" y="10"/>
                    <a:pt x="15" y="13"/>
                    <a:pt x="13" y="14"/>
                  </a:cubicBezTo>
                  <a:cubicBezTo>
                    <a:pt x="12" y="16"/>
                    <a:pt x="4" y="19"/>
                    <a:pt x="2" y="21"/>
                  </a:cubicBezTo>
                  <a:cubicBezTo>
                    <a:pt x="1" y="21"/>
                    <a:pt x="1" y="22"/>
                    <a:pt x="0" y="23"/>
                  </a:cubicBezTo>
                  <a:cubicBezTo>
                    <a:pt x="3" y="24"/>
                    <a:pt x="6" y="25"/>
                    <a:pt x="7" y="27"/>
                  </a:cubicBezTo>
                  <a:cubicBezTo>
                    <a:pt x="9" y="29"/>
                    <a:pt x="5" y="32"/>
                    <a:pt x="3" y="34"/>
                  </a:cubicBezTo>
                  <a:cubicBezTo>
                    <a:pt x="2" y="36"/>
                    <a:pt x="4" y="36"/>
                    <a:pt x="5" y="37"/>
                  </a:cubicBezTo>
                  <a:cubicBezTo>
                    <a:pt x="5" y="39"/>
                    <a:pt x="7" y="40"/>
                    <a:pt x="8" y="39"/>
                  </a:cubicBezTo>
                  <a:cubicBezTo>
                    <a:pt x="9" y="38"/>
                    <a:pt x="10" y="38"/>
                    <a:pt x="13" y="38"/>
                  </a:cubicBezTo>
                  <a:cubicBezTo>
                    <a:pt x="13" y="38"/>
                    <a:pt x="14" y="38"/>
                    <a:pt x="14" y="39"/>
                  </a:cubicBezTo>
                  <a:cubicBezTo>
                    <a:pt x="15" y="38"/>
                    <a:pt x="17" y="37"/>
                    <a:pt x="18" y="36"/>
                  </a:cubicBezTo>
                  <a:cubicBezTo>
                    <a:pt x="19" y="35"/>
                    <a:pt x="21" y="35"/>
                    <a:pt x="23" y="35"/>
                  </a:cubicBezTo>
                  <a:cubicBezTo>
                    <a:pt x="25" y="35"/>
                    <a:pt x="26" y="34"/>
                    <a:pt x="27" y="34"/>
                  </a:cubicBezTo>
                  <a:cubicBezTo>
                    <a:pt x="24" y="31"/>
                    <a:pt x="22" y="29"/>
                    <a:pt x="21" y="28"/>
                  </a:cubicBezTo>
                  <a:cubicBezTo>
                    <a:pt x="19" y="27"/>
                    <a:pt x="20" y="24"/>
                    <a:pt x="23" y="23"/>
                  </a:cubicBezTo>
                  <a:cubicBezTo>
                    <a:pt x="25" y="22"/>
                    <a:pt x="32" y="17"/>
                    <a:pt x="34" y="16"/>
                  </a:cubicBezTo>
                  <a:cubicBezTo>
                    <a:pt x="36" y="15"/>
                    <a:pt x="34" y="12"/>
                    <a:pt x="36" y="9"/>
                  </a:cubicBezTo>
                  <a:cubicBezTo>
                    <a:pt x="37" y="7"/>
                    <a:pt x="40" y="4"/>
                    <a:pt x="43" y="2"/>
                  </a:cubicBezTo>
                  <a:cubicBezTo>
                    <a:pt x="42" y="2"/>
                    <a:pt x="42" y="2"/>
                    <a:pt x="41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7712752" y="3299652"/>
              <a:ext cx="176545" cy="100715"/>
            </a:xfrm>
            <a:custGeom>
              <a:avLst/>
              <a:gdLst>
                <a:gd name="T0" fmla="*/ 47 w 47"/>
                <a:gd name="T1" fmla="*/ 17 h 27"/>
                <a:gd name="T2" fmla="*/ 45 w 47"/>
                <a:gd name="T3" fmla="*/ 17 h 27"/>
                <a:gd name="T4" fmla="*/ 37 w 47"/>
                <a:gd name="T5" fmla="*/ 16 h 27"/>
                <a:gd name="T6" fmla="*/ 25 w 47"/>
                <a:gd name="T7" fmla="*/ 11 h 27"/>
                <a:gd name="T8" fmla="*/ 12 w 47"/>
                <a:gd name="T9" fmla="*/ 2 h 27"/>
                <a:gd name="T10" fmla="*/ 7 w 47"/>
                <a:gd name="T11" fmla="*/ 1 h 27"/>
                <a:gd name="T12" fmla="*/ 4 w 47"/>
                <a:gd name="T13" fmla="*/ 2 h 27"/>
                <a:gd name="T14" fmla="*/ 1 w 47"/>
                <a:gd name="T15" fmla="*/ 5 h 27"/>
                <a:gd name="T16" fmla="*/ 0 w 47"/>
                <a:gd name="T17" fmla="*/ 10 h 27"/>
                <a:gd name="T18" fmla="*/ 3 w 47"/>
                <a:gd name="T19" fmla="*/ 13 h 27"/>
                <a:gd name="T20" fmla="*/ 8 w 47"/>
                <a:gd name="T21" fmla="*/ 15 h 27"/>
                <a:gd name="T22" fmla="*/ 13 w 47"/>
                <a:gd name="T23" fmla="*/ 17 h 27"/>
                <a:gd name="T24" fmla="*/ 18 w 47"/>
                <a:gd name="T25" fmla="*/ 20 h 27"/>
                <a:gd name="T26" fmla="*/ 24 w 47"/>
                <a:gd name="T27" fmla="*/ 19 h 27"/>
                <a:gd name="T28" fmla="*/ 27 w 47"/>
                <a:gd name="T29" fmla="*/ 23 h 27"/>
                <a:gd name="T30" fmla="*/ 35 w 47"/>
                <a:gd name="T31" fmla="*/ 26 h 27"/>
                <a:gd name="T32" fmla="*/ 46 w 47"/>
                <a:gd name="T33" fmla="*/ 25 h 27"/>
                <a:gd name="T34" fmla="*/ 46 w 47"/>
                <a:gd name="T35" fmla="*/ 19 h 27"/>
                <a:gd name="T36" fmla="*/ 47 w 47"/>
                <a:gd name="T37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27">
                  <a:moveTo>
                    <a:pt x="47" y="17"/>
                  </a:moveTo>
                  <a:cubicBezTo>
                    <a:pt x="46" y="17"/>
                    <a:pt x="46" y="17"/>
                    <a:pt x="45" y="17"/>
                  </a:cubicBezTo>
                  <a:cubicBezTo>
                    <a:pt x="42" y="17"/>
                    <a:pt x="39" y="16"/>
                    <a:pt x="37" y="16"/>
                  </a:cubicBezTo>
                  <a:cubicBezTo>
                    <a:pt x="35" y="16"/>
                    <a:pt x="28" y="13"/>
                    <a:pt x="25" y="11"/>
                  </a:cubicBezTo>
                  <a:cubicBezTo>
                    <a:pt x="22" y="9"/>
                    <a:pt x="14" y="4"/>
                    <a:pt x="12" y="2"/>
                  </a:cubicBezTo>
                  <a:cubicBezTo>
                    <a:pt x="10" y="0"/>
                    <a:pt x="8" y="0"/>
                    <a:pt x="7" y="1"/>
                  </a:cubicBezTo>
                  <a:cubicBezTo>
                    <a:pt x="7" y="2"/>
                    <a:pt x="6" y="2"/>
                    <a:pt x="4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7"/>
                    <a:pt x="0" y="9"/>
                    <a:pt x="0" y="10"/>
                  </a:cubicBezTo>
                  <a:cubicBezTo>
                    <a:pt x="0" y="11"/>
                    <a:pt x="2" y="12"/>
                    <a:pt x="3" y="13"/>
                  </a:cubicBezTo>
                  <a:cubicBezTo>
                    <a:pt x="4" y="14"/>
                    <a:pt x="8" y="14"/>
                    <a:pt x="8" y="15"/>
                  </a:cubicBezTo>
                  <a:cubicBezTo>
                    <a:pt x="8" y="16"/>
                    <a:pt x="11" y="17"/>
                    <a:pt x="13" y="17"/>
                  </a:cubicBezTo>
                  <a:cubicBezTo>
                    <a:pt x="14" y="18"/>
                    <a:pt x="17" y="20"/>
                    <a:pt x="18" y="20"/>
                  </a:cubicBezTo>
                  <a:cubicBezTo>
                    <a:pt x="19" y="21"/>
                    <a:pt x="22" y="19"/>
                    <a:pt x="24" y="19"/>
                  </a:cubicBezTo>
                  <a:cubicBezTo>
                    <a:pt x="25" y="19"/>
                    <a:pt x="27" y="22"/>
                    <a:pt x="27" y="23"/>
                  </a:cubicBezTo>
                  <a:cubicBezTo>
                    <a:pt x="27" y="24"/>
                    <a:pt x="34" y="25"/>
                    <a:pt x="35" y="26"/>
                  </a:cubicBezTo>
                  <a:cubicBezTo>
                    <a:pt x="37" y="27"/>
                    <a:pt x="44" y="27"/>
                    <a:pt x="46" y="25"/>
                  </a:cubicBezTo>
                  <a:cubicBezTo>
                    <a:pt x="47" y="24"/>
                    <a:pt x="46" y="21"/>
                    <a:pt x="46" y="19"/>
                  </a:cubicBezTo>
                  <a:cubicBezTo>
                    <a:pt x="46" y="18"/>
                    <a:pt x="46" y="18"/>
                    <a:pt x="47" y="1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7969943" y="3345072"/>
              <a:ext cx="200521" cy="442352"/>
            </a:xfrm>
            <a:custGeom>
              <a:avLst/>
              <a:gdLst>
                <a:gd name="T0" fmla="*/ 43 w 53"/>
                <a:gd name="T1" fmla="*/ 107 h 118"/>
                <a:gd name="T2" fmla="*/ 41 w 53"/>
                <a:gd name="T3" fmla="*/ 103 h 118"/>
                <a:gd name="T4" fmla="*/ 39 w 53"/>
                <a:gd name="T5" fmla="*/ 95 h 118"/>
                <a:gd name="T6" fmla="*/ 37 w 53"/>
                <a:gd name="T7" fmla="*/ 88 h 118"/>
                <a:gd name="T8" fmla="*/ 38 w 53"/>
                <a:gd name="T9" fmla="*/ 84 h 118"/>
                <a:gd name="T10" fmla="*/ 38 w 53"/>
                <a:gd name="T11" fmla="*/ 81 h 118"/>
                <a:gd name="T12" fmla="*/ 37 w 53"/>
                <a:gd name="T13" fmla="*/ 77 h 118"/>
                <a:gd name="T14" fmla="*/ 32 w 53"/>
                <a:gd name="T15" fmla="*/ 71 h 118"/>
                <a:gd name="T16" fmla="*/ 33 w 53"/>
                <a:gd name="T17" fmla="*/ 61 h 118"/>
                <a:gd name="T18" fmla="*/ 37 w 53"/>
                <a:gd name="T19" fmla="*/ 59 h 118"/>
                <a:gd name="T20" fmla="*/ 41 w 53"/>
                <a:gd name="T21" fmla="*/ 58 h 118"/>
                <a:gd name="T22" fmla="*/ 47 w 53"/>
                <a:gd name="T23" fmla="*/ 55 h 118"/>
                <a:gd name="T24" fmla="*/ 50 w 53"/>
                <a:gd name="T25" fmla="*/ 52 h 118"/>
                <a:gd name="T26" fmla="*/ 53 w 53"/>
                <a:gd name="T27" fmla="*/ 47 h 118"/>
                <a:gd name="T28" fmla="*/ 53 w 53"/>
                <a:gd name="T29" fmla="*/ 47 h 118"/>
                <a:gd name="T30" fmla="*/ 51 w 53"/>
                <a:gd name="T31" fmla="*/ 47 h 118"/>
                <a:gd name="T32" fmla="*/ 47 w 53"/>
                <a:gd name="T33" fmla="*/ 45 h 118"/>
                <a:gd name="T34" fmla="*/ 43 w 53"/>
                <a:gd name="T35" fmla="*/ 44 h 118"/>
                <a:gd name="T36" fmla="*/ 43 w 53"/>
                <a:gd name="T37" fmla="*/ 40 h 118"/>
                <a:gd name="T38" fmla="*/ 41 w 53"/>
                <a:gd name="T39" fmla="*/ 37 h 118"/>
                <a:gd name="T40" fmla="*/ 39 w 53"/>
                <a:gd name="T41" fmla="*/ 32 h 118"/>
                <a:gd name="T42" fmla="*/ 33 w 53"/>
                <a:gd name="T43" fmla="*/ 31 h 118"/>
                <a:gd name="T44" fmla="*/ 32 w 53"/>
                <a:gd name="T45" fmla="*/ 28 h 118"/>
                <a:gd name="T46" fmla="*/ 37 w 53"/>
                <a:gd name="T47" fmla="*/ 19 h 118"/>
                <a:gd name="T48" fmla="*/ 39 w 53"/>
                <a:gd name="T49" fmla="*/ 10 h 118"/>
                <a:gd name="T50" fmla="*/ 36 w 53"/>
                <a:gd name="T51" fmla="*/ 7 h 118"/>
                <a:gd name="T52" fmla="*/ 35 w 53"/>
                <a:gd name="T53" fmla="*/ 3 h 118"/>
                <a:gd name="T54" fmla="*/ 31 w 53"/>
                <a:gd name="T55" fmla="*/ 1 h 118"/>
                <a:gd name="T56" fmla="*/ 30 w 53"/>
                <a:gd name="T57" fmla="*/ 2 h 118"/>
                <a:gd name="T58" fmla="*/ 30 w 53"/>
                <a:gd name="T59" fmla="*/ 2 h 118"/>
                <a:gd name="T60" fmla="*/ 28 w 53"/>
                <a:gd name="T61" fmla="*/ 5 h 118"/>
                <a:gd name="T62" fmla="*/ 29 w 53"/>
                <a:gd name="T63" fmla="*/ 9 h 118"/>
                <a:gd name="T64" fmla="*/ 26 w 53"/>
                <a:gd name="T65" fmla="*/ 9 h 118"/>
                <a:gd name="T66" fmla="*/ 21 w 53"/>
                <a:gd name="T67" fmla="*/ 11 h 118"/>
                <a:gd name="T68" fmla="*/ 17 w 53"/>
                <a:gd name="T69" fmla="*/ 16 h 118"/>
                <a:gd name="T70" fmla="*/ 15 w 53"/>
                <a:gd name="T71" fmla="*/ 24 h 118"/>
                <a:gd name="T72" fmla="*/ 13 w 53"/>
                <a:gd name="T73" fmla="*/ 32 h 118"/>
                <a:gd name="T74" fmla="*/ 8 w 53"/>
                <a:gd name="T75" fmla="*/ 31 h 118"/>
                <a:gd name="T76" fmla="*/ 7 w 53"/>
                <a:gd name="T77" fmla="*/ 37 h 118"/>
                <a:gd name="T78" fmla="*/ 5 w 53"/>
                <a:gd name="T79" fmla="*/ 44 h 118"/>
                <a:gd name="T80" fmla="*/ 2 w 53"/>
                <a:gd name="T81" fmla="*/ 49 h 118"/>
                <a:gd name="T82" fmla="*/ 0 w 53"/>
                <a:gd name="T83" fmla="*/ 51 h 118"/>
                <a:gd name="T84" fmla="*/ 6 w 53"/>
                <a:gd name="T85" fmla="*/ 57 h 118"/>
                <a:gd name="T86" fmla="*/ 13 w 53"/>
                <a:gd name="T87" fmla="*/ 69 h 118"/>
                <a:gd name="T88" fmla="*/ 12 w 53"/>
                <a:gd name="T89" fmla="*/ 79 h 118"/>
                <a:gd name="T90" fmla="*/ 15 w 53"/>
                <a:gd name="T91" fmla="*/ 83 h 118"/>
                <a:gd name="T92" fmla="*/ 21 w 53"/>
                <a:gd name="T93" fmla="*/ 82 h 118"/>
                <a:gd name="T94" fmla="*/ 26 w 53"/>
                <a:gd name="T95" fmla="*/ 76 h 118"/>
                <a:gd name="T96" fmla="*/ 29 w 53"/>
                <a:gd name="T97" fmla="*/ 78 h 118"/>
                <a:gd name="T98" fmla="*/ 32 w 53"/>
                <a:gd name="T99" fmla="*/ 85 h 118"/>
                <a:gd name="T100" fmla="*/ 35 w 53"/>
                <a:gd name="T101" fmla="*/ 99 h 118"/>
                <a:gd name="T102" fmla="*/ 37 w 53"/>
                <a:gd name="T103" fmla="*/ 109 h 118"/>
                <a:gd name="T104" fmla="*/ 38 w 53"/>
                <a:gd name="T105" fmla="*/ 116 h 118"/>
                <a:gd name="T106" fmla="*/ 38 w 53"/>
                <a:gd name="T107" fmla="*/ 118 h 118"/>
                <a:gd name="T108" fmla="*/ 43 w 53"/>
                <a:gd name="T109" fmla="*/ 10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" h="118">
                  <a:moveTo>
                    <a:pt x="43" y="107"/>
                  </a:moveTo>
                  <a:cubicBezTo>
                    <a:pt x="43" y="105"/>
                    <a:pt x="41" y="105"/>
                    <a:pt x="41" y="103"/>
                  </a:cubicBezTo>
                  <a:cubicBezTo>
                    <a:pt x="41" y="101"/>
                    <a:pt x="41" y="97"/>
                    <a:pt x="39" y="95"/>
                  </a:cubicBezTo>
                  <a:cubicBezTo>
                    <a:pt x="36" y="93"/>
                    <a:pt x="35" y="90"/>
                    <a:pt x="37" y="88"/>
                  </a:cubicBezTo>
                  <a:cubicBezTo>
                    <a:pt x="38" y="87"/>
                    <a:pt x="37" y="84"/>
                    <a:pt x="38" y="84"/>
                  </a:cubicBezTo>
                  <a:cubicBezTo>
                    <a:pt x="38" y="84"/>
                    <a:pt x="39" y="82"/>
                    <a:pt x="38" y="81"/>
                  </a:cubicBezTo>
                  <a:cubicBezTo>
                    <a:pt x="36" y="80"/>
                    <a:pt x="38" y="77"/>
                    <a:pt x="37" y="77"/>
                  </a:cubicBezTo>
                  <a:cubicBezTo>
                    <a:pt x="35" y="76"/>
                    <a:pt x="32" y="72"/>
                    <a:pt x="32" y="71"/>
                  </a:cubicBezTo>
                  <a:cubicBezTo>
                    <a:pt x="32" y="70"/>
                    <a:pt x="33" y="63"/>
                    <a:pt x="33" y="61"/>
                  </a:cubicBezTo>
                  <a:cubicBezTo>
                    <a:pt x="33" y="60"/>
                    <a:pt x="36" y="59"/>
                    <a:pt x="37" y="59"/>
                  </a:cubicBezTo>
                  <a:cubicBezTo>
                    <a:pt x="37" y="59"/>
                    <a:pt x="40" y="60"/>
                    <a:pt x="41" y="58"/>
                  </a:cubicBezTo>
                  <a:cubicBezTo>
                    <a:pt x="42" y="56"/>
                    <a:pt x="46" y="56"/>
                    <a:pt x="47" y="55"/>
                  </a:cubicBezTo>
                  <a:cubicBezTo>
                    <a:pt x="47" y="53"/>
                    <a:pt x="50" y="53"/>
                    <a:pt x="50" y="52"/>
                  </a:cubicBezTo>
                  <a:cubicBezTo>
                    <a:pt x="50" y="51"/>
                    <a:pt x="53" y="47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6"/>
                    <a:pt x="52" y="47"/>
                    <a:pt x="51" y="47"/>
                  </a:cubicBezTo>
                  <a:cubicBezTo>
                    <a:pt x="48" y="49"/>
                    <a:pt x="46" y="47"/>
                    <a:pt x="47" y="45"/>
                  </a:cubicBezTo>
                  <a:cubicBezTo>
                    <a:pt x="47" y="44"/>
                    <a:pt x="45" y="44"/>
                    <a:pt x="43" y="44"/>
                  </a:cubicBezTo>
                  <a:cubicBezTo>
                    <a:pt x="42" y="44"/>
                    <a:pt x="43" y="41"/>
                    <a:pt x="43" y="40"/>
                  </a:cubicBezTo>
                  <a:cubicBezTo>
                    <a:pt x="44" y="38"/>
                    <a:pt x="43" y="37"/>
                    <a:pt x="41" y="37"/>
                  </a:cubicBezTo>
                  <a:cubicBezTo>
                    <a:pt x="39" y="37"/>
                    <a:pt x="38" y="33"/>
                    <a:pt x="39" y="32"/>
                  </a:cubicBezTo>
                  <a:cubicBezTo>
                    <a:pt x="40" y="31"/>
                    <a:pt x="35" y="30"/>
                    <a:pt x="33" y="31"/>
                  </a:cubicBezTo>
                  <a:cubicBezTo>
                    <a:pt x="31" y="32"/>
                    <a:pt x="33" y="29"/>
                    <a:pt x="32" y="28"/>
                  </a:cubicBezTo>
                  <a:cubicBezTo>
                    <a:pt x="32" y="26"/>
                    <a:pt x="35" y="21"/>
                    <a:pt x="37" y="19"/>
                  </a:cubicBezTo>
                  <a:cubicBezTo>
                    <a:pt x="40" y="16"/>
                    <a:pt x="39" y="13"/>
                    <a:pt x="39" y="10"/>
                  </a:cubicBezTo>
                  <a:cubicBezTo>
                    <a:pt x="39" y="7"/>
                    <a:pt x="38" y="7"/>
                    <a:pt x="36" y="7"/>
                  </a:cubicBezTo>
                  <a:cubicBezTo>
                    <a:pt x="35" y="7"/>
                    <a:pt x="35" y="5"/>
                    <a:pt x="35" y="3"/>
                  </a:cubicBezTo>
                  <a:cubicBezTo>
                    <a:pt x="35" y="2"/>
                    <a:pt x="32" y="0"/>
                    <a:pt x="31" y="1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29" y="5"/>
                    <a:pt x="28" y="5"/>
                  </a:cubicBezTo>
                  <a:cubicBezTo>
                    <a:pt x="27" y="5"/>
                    <a:pt x="27" y="7"/>
                    <a:pt x="29" y="9"/>
                  </a:cubicBezTo>
                  <a:cubicBezTo>
                    <a:pt x="30" y="11"/>
                    <a:pt x="27" y="10"/>
                    <a:pt x="26" y="9"/>
                  </a:cubicBezTo>
                  <a:cubicBezTo>
                    <a:pt x="26" y="8"/>
                    <a:pt x="23" y="10"/>
                    <a:pt x="21" y="11"/>
                  </a:cubicBezTo>
                  <a:cubicBezTo>
                    <a:pt x="19" y="13"/>
                    <a:pt x="17" y="14"/>
                    <a:pt x="17" y="16"/>
                  </a:cubicBezTo>
                  <a:cubicBezTo>
                    <a:pt x="17" y="19"/>
                    <a:pt x="15" y="22"/>
                    <a:pt x="15" y="24"/>
                  </a:cubicBezTo>
                  <a:cubicBezTo>
                    <a:pt x="16" y="26"/>
                    <a:pt x="13" y="30"/>
                    <a:pt x="13" y="32"/>
                  </a:cubicBezTo>
                  <a:cubicBezTo>
                    <a:pt x="13" y="33"/>
                    <a:pt x="9" y="31"/>
                    <a:pt x="8" y="31"/>
                  </a:cubicBezTo>
                  <a:cubicBezTo>
                    <a:pt x="7" y="31"/>
                    <a:pt x="8" y="36"/>
                    <a:pt x="7" y="37"/>
                  </a:cubicBezTo>
                  <a:cubicBezTo>
                    <a:pt x="6" y="39"/>
                    <a:pt x="6" y="44"/>
                    <a:pt x="5" y="44"/>
                  </a:cubicBezTo>
                  <a:cubicBezTo>
                    <a:pt x="4" y="44"/>
                    <a:pt x="2" y="49"/>
                    <a:pt x="2" y="49"/>
                  </a:cubicBezTo>
                  <a:cubicBezTo>
                    <a:pt x="2" y="49"/>
                    <a:pt x="1" y="50"/>
                    <a:pt x="0" y="51"/>
                  </a:cubicBezTo>
                  <a:cubicBezTo>
                    <a:pt x="1" y="53"/>
                    <a:pt x="3" y="56"/>
                    <a:pt x="6" y="57"/>
                  </a:cubicBezTo>
                  <a:cubicBezTo>
                    <a:pt x="10" y="58"/>
                    <a:pt x="12" y="66"/>
                    <a:pt x="13" y="69"/>
                  </a:cubicBezTo>
                  <a:cubicBezTo>
                    <a:pt x="14" y="73"/>
                    <a:pt x="13" y="77"/>
                    <a:pt x="12" y="79"/>
                  </a:cubicBezTo>
                  <a:cubicBezTo>
                    <a:pt x="11" y="82"/>
                    <a:pt x="13" y="82"/>
                    <a:pt x="15" y="83"/>
                  </a:cubicBezTo>
                  <a:cubicBezTo>
                    <a:pt x="17" y="84"/>
                    <a:pt x="19" y="84"/>
                    <a:pt x="21" y="82"/>
                  </a:cubicBezTo>
                  <a:cubicBezTo>
                    <a:pt x="22" y="80"/>
                    <a:pt x="26" y="78"/>
                    <a:pt x="26" y="76"/>
                  </a:cubicBezTo>
                  <a:cubicBezTo>
                    <a:pt x="26" y="73"/>
                    <a:pt x="28" y="77"/>
                    <a:pt x="29" y="78"/>
                  </a:cubicBezTo>
                  <a:cubicBezTo>
                    <a:pt x="31" y="80"/>
                    <a:pt x="31" y="82"/>
                    <a:pt x="32" y="85"/>
                  </a:cubicBezTo>
                  <a:cubicBezTo>
                    <a:pt x="32" y="88"/>
                    <a:pt x="32" y="96"/>
                    <a:pt x="35" y="99"/>
                  </a:cubicBezTo>
                  <a:cubicBezTo>
                    <a:pt x="38" y="101"/>
                    <a:pt x="38" y="107"/>
                    <a:pt x="37" y="109"/>
                  </a:cubicBezTo>
                  <a:cubicBezTo>
                    <a:pt x="37" y="111"/>
                    <a:pt x="39" y="114"/>
                    <a:pt x="38" y="116"/>
                  </a:cubicBezTo>
                  <a:cubicBezTo>
                    <a:pt x="38" y="116"/>
                    <a:pt x="38" y="117"/>
                    <a:pt x="38" y="118"/>
                  </a:cubicBezTo>
                  <a:cubicBezTo>
                    <a:pt x="40" y="118"/>
                    <a:pt x="43" y="107"/>
                    <a:pt x="43" y="10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7904555" y="3352972"/>
              <a:ext cx="71925" cy="43445"/>
            </a:xfrm>
            <a:custGeom>
              <a:avLst/>
              <a:gdLst>
                <a:gd name="T0" fmla="*/ 18 w 19"/>
                <a:gd name="T1" fmla="*/ 4 h 12"/>
                <a:gd name="T2" fmla="*/ 11 w 19"/>
                <a:gd name="T3" fmla="*/ 2 h 12"/>
                <a:gd name="T4" fmla="*/ 6 w 19"/>
                <a:gd name="T5" fmla="*/ 1 h 12"/>
                <a:gd name="T6" fmla="*/ 1 w 19"/>
                <a:gd name="T7" fmla="*/ 5 h 12"/>
                <a:gd name="T8" fmla="*/ 0 w 19"/>
                <a:gd name="T9" fmla="*/ 8 h 12"/>
                <a:gd name="T10" fmla="*/ 2 w 19"/>
                <a:gd name="T11" fmla="*/ 9 h 12"/>
                <a:gd name="T12" fmla="*/ 6 w 19"/>
                <a:gd name="T13" fmla="*/ 10 h 12"/>
                <a:gd name="T14" fmla="*/ 12 w 19"/>
                <a:gd name="T15" fmla="*/ 11 h 12"/>
                <a:gd name="T16" fmla="*/ 18 w 19"/>
                <a:gd name="T17" fmla="*/ 10 h 12"/>
                <a:gd name="T18" fmla="*/ 17 w 19"/>
                <a:gd name="T19" fmla="*/ 4 h 12"/>
                <a:gd name="T20" fmla="*/ 18 w 19"/>
                <a:gd name="T2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2">
                  <a:moveTo>
                    <a:pt x="18" y="4"/>
                  </a:moveTo>
                  <a:cubicBezTo>
                    <a:pt x="14" y="1"/>
                    <a:pt x="13" y="3"/>
                    <a:pt x="11" y="2"/>
                  </a:cubicBezTo>
                  <a:cubicBezTo>
                    <a:pt x="8" y="1"/>
                    <a:pt x="7" y="0"/>
                    <a:pt x="6" y="1"/>
                  </a:cubicBezTo>
                  <a:cubicBezTo>
                    <a:pt x="5" y="2"/>
                    <a:pt x="3" y="2"/>
                    <a:pt x="1" y="5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3" y="9"/>
                    <a:pt x="4" y="11"/>
                    <a:pt x="6" y="10"/>
                  </a:cubicBezTo>
                  <a:cubicBezTo>
                    <a:pt x="8" y="10"/>
                    <a:pt x="9" y="11"/>
                    <a:pt x="12" y="11"/>
                  </a:cubicBezTo>
                  <a:cubicBezTo>
                    <a:pt x="14" y="10"/>
                    <a:pt x="17" y="12"/>
                    <a:pt x="18" y="10"/>
                  </a:cubicBezTo>
                  <a:cubicBezTo>
                    <a:pt x="19" y="8"/>
                    <a:pt x="17" y="4"/>
                    <a:pt x="17" y="4"/>
                  </a:cubicBezTo>
                  <a:cubicBezTo>
                    <a:pt x="17" y="4"/>
                    <a:pt x="18" y="4"/>
                    <a:pt x="18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8196619" y="3477382"/>
              <a:ext cx="172186" cy="359411"/>
            </a:xfrm>
            <a:custGeom>
              <a:avLst/>
              <a:gdLst>
                <a:gd name="T0" fmla="*/ 34 w 46"/>
                <a:gd name="T1" fmla="*/ 12 h 96"/>
                <a:gd name="T2" fmla="*/ 28 w 46"/>
                <a:gd name="T3" fmla="*/ 7 h 96"/>
                <a:gd name="T4" fmla="*/ 26 w 46"/>
                <a:gd name="T5" fmla="*/ 3 h 96"/>
                <a:gd name="T6" fmla="*/ 21 w 46"/>
                <a:gd name="T7" fmla="*/ 1 h 96"/>
                <a:gd name="T8" fmla="*/ 16 w 46"/>
                <a:gd name="T9" fmla="*/ 4 h 96"/>
                <a:gd name="T10" fmla="*/ 12 w 46"/>
                <a:gd name="T11" fmla="*/ 5 h 96"/>
                <a:gd name="T12" fmla="*/ 7 w 46"/>
                <a:gd name="T13" fmla="*/ 5 h 96"/>
                <a:gd name="T14" fmla="*/ 2 w 46"/>
                <a:gd name="T15" fmla="*/ 5 h 96"/>
                <a:gd name="T16" fmla="*/ 0 w 46"/>
                <a:gd name="T17" fmla="*/ 7 h 96"/>
                <a:gd name="T18" fmla="*/ 2 w 46"/>
                <a:gd name="T19" fmla="*/ 10 h 96"/>
                <a:gd name="T20" fmla="*/ 6 w 46"/>
                <a:gd name="T21" fmla="*/ 15 h 96"/>
                <a:gd name="T22" fmla="*/ 11 w 46"/>
                <a:gd name="T23" fmla="*/ 17 h 96"/>
                <a:gd name="T24" fmla="*/ 15 w 46"/>
                <a:gd name="T25" fmla="*/ 18 h 96"/>
                <a:gd name="T26" fmla="*/ 17 w 46"/>
                <a:gd name="T27" fmla="*/ 23 h 96"/>
                <a:gd name="T28" fmla="*/ 12 w 46"/>
                <a:gd name="T29" fmla="*/ 26 h 96"/>
                <a:gd name="T30" fmla="*/ 19 w 46"/>
                <a:gd name="T31" fmla="*/ 32 h 96"/>
                <a:gd name="T32" fmla="*/ 22 w 46"/>
                <a:gd name="T33" fmla="*/ 37 h 96"/>
                <a:gd name="T34" fmla="*/ 27 w 46"/>
                <a:gd name="T35" fmla="*/ 44 h 96"/>
                <a:gd name="T36" fmla="*/ 32 w 46"/>
                <a:gd name="T37" fmla="*/ 49 h 96"/>
                <a:gd name="T38" fmla="*/ 34 w 46"/>
                <a:gd name="T39" fmla="*/ 55 h 96"/>
                <a:gd name="T40" fmla="*/ 36 w 46"/>
                <a:gd name="T41" fmla="*/ 65 h 96"/>
                <a:gd name="T42" fmla="*/ 31 w 46"/>
                <a:gd name="T43" fmla="*/ 73 h 96"/>
                <a:gd name="T44" fmla="*/ 26 w 46"/>
                <a:gd name="T45" fmla="*/ 76 h 96"/>
                <a:gd name="T46" fmla="*/ 26 w 46"/>
                <a:gd name="T47" fmla="*/ 82 h 96"/>
                <a:gd name="T48" fmla="*/ 19 w 46"/>
                <a:gd name="T49" fmla="*/ 82 h 96"/>
                <a:gd name="T50" fmla="*/ 15 w 46"/>
                <a:gd name="T51" fmla="*/ 85 h 96"/>
                <a:gd name="T52" fmla="*/ 18 w 46"/>
                <a:gd name="T53" fmla="*/ 87 h 96"/>
                <a:gd name="T54" fmla="*/ 16 w 46"/>
                <a:gd name="T55" fmla="*/ 92 h 96"/>
                <a:gd name="T56" fmla="*/ 19 w 46"/>
                <a:gd name="T57" fmla="*/ 95 h 96"/>
                <a:gd name="T58" fmla="*/ 25 w 46"/>
                <a:gd name="T59" fmla="*/ 90 h 96"/>
                <a:gd name="T60" fmla="*/ 26 w 46"/>
                <a:gd name="T61" fmla="*/ 88 h 96"/>
                <a:gd name="T62" fmla="*/ 28 w 46"/>
                <a:gd name="T63" fmla="*/ 85 h 96"/>
                <a:gd name="T64" fmla="*/ 32 w 46"/>
                <a:gd name="T65" fmla="*/ 84 h 96"/>
                <a:gd name="T66" fmla="*/ 40 w 46"/>
                <a:gd name="T67" fmla="*/ 80 h 96"/>
                <a:gd name="T68" fmla="*/ 45 w 46"/>
                <a:gd name="T69" fmla="*/ 72 h 96"/>
                <a:gd name="T70" fmla="*/ 43 w 46"/>
                <a:gd name="T71" fmla="*/ 57 h 96"/>
                <a:gd name="T72" fmla="*/ 38 w 46"/>
                <a:gd name="T73" fmla="*/ 47 h 96"/>
                <a:gd name="T74" fmla="*/ 27 w 46"/>
                <a:gd name="T75" fmla="*/ 39 h 96"/>
                <a:gd name="T76" fmla="*/ 25 w 46"/>
                <a:gd name="T77" fmla="*/ 34 h 96"/>
                <a:gd name="T78" fmla="*/ 23 w 46"/>
                <a:gd name="T79" fmla="*/ 26 h 96"/>
                <a:gd name="T80" fmla="*/ 28 w 46"/>
                <a:gd name="T81" fmla="*/ 20 h 96"/>
                <a:gd name="T82" fmla="*/ 30 w 46"/>
                <a:gd name="T83" fmla="*/ 17 h 96"/>
                <a:gd name="T84" fmla="*/ 35 w 46"/>
                <a:gd name="T85" fmla="*/ 13 h 96"/>
                <a:gd name="T86" fmla="*/ 35 w 46"/>
                <a:gd name="T87" fmla="*/ 13 h 96"/>
                <a:gd name="T88" fmla="*/ 34 w 46"/>
                <a:gd name="T89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" h="96">
                  <a:moveTo>
                    <a:pt x="34" y="12"/>
                  </a:moveTo>
                  <a:cubicBezTo>
                    <a:pt x="32" y="12"/>
                    <a:pt x="28" y="8"/>
                    <a:pt x="28" y="7"/>
                  </a:cubicBezTo>
                  <a:cubicBezTo>
                    <a:pt x="28" y="6"/>
                    <a:pt x="30" y="4"/>
                    <a:pt x="26" y="3"/>
                  </a:cubicBezTo>
                  <a:cubicBezTo>
                    <a:pt x="22" y="3"/>
                    <a:pt x="22" y="2"/>
                    <a:pt x="21" y="1"/>
                  </a:cubicBezTo>
                  <a:cubicBezTo>
                    <a:pt x="20" y="0"/>
                    <a:pt x="17" y="2"/>
                    <a:pt x="16" y="4"/>
                  </a:cubicBezTo>
                  <a:cubicBezTo>
                    <a:pt x="15" y="6"/>
                    <a:pt x="14" y="3"/>
                    <a:pt x="12" y="5"/>
                  </a:cubicBezTo>
                  <a:cubicBezTo>
                    <a:pt x="10" y="6"/>
                    <a:pt x="8" y="3"/>
                    <a:pt x="7" y="5"/>
                  </a:cubicBezTo>
                  <a:cubicBezTo>
                    <a:pt x="6" y="6"/>
                    <a:pt x="3" y="4"/>
                    <a:pt x="2" y="5"/>
                  </a:cubicBezTo>
                  <a:cubicBezTo>
                    <a:pt x="1" y="6"/>
                    <a:pt x="1" y="6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2" y="11"/>
                    <a:pt x="6" y="13"/>
                    <a:pt x="6" y="15"/>
                  </a:cubicBezTo>
                  <a:cubicBezTo>
                    <a:pt x="6" y="17"/>
                    <a:pt x="10" y="18"/>
                    <a:pt x="11" y="17"/>
                  </a:cubicBezTo>
                  <a:cubicBezTo>
                    <a:pt x="12" y="17"/>
                    <a:pt x="15" y="16"/>
                    <a:pt x="15" y="18"/>
                  </a:cubicBezTo>
                  <a:cubicBezTo>
                    <a:pt x="15" y="21"/>
                    <a:pt x="17" y="21"/>
                    <a:pt x="17" y="23"/>
                  </a:cubicBezTo>
                  <a:cubicBezTo>
                    <a:pt x="17" y="25"/>
                    <a:pt x="13" y="24"/>
                    <a:pt x="12" y="26"/>
                  </a:cubicBezTo>
                  <a:cubicBezTo>
                    <a:pt x="12" y="28"/>
                    <a:pt x="19" y="30"/>
                    <a:pt x="19" y="32"/>
                  </a:cubicBezTo>
                  <a:cubicBezTo>
                    <a:pt x="19" y="33"/>
                    <a:pt x="21" y="35"/>
                    <a:pt x="22" y="37"/>
                  </a:cubicBezTo>
                  <a:cubicBezTo>
                    <a:pt x="23" y="39"/>
                    <a:pt x="26" y="42"/>
                    <a:pt x="27" y="44"/>
                  </a:cubicBezTo>
                  <a:cubicBezTo>
                    <a:pt x="28" y="47"/>
                    <a:pt x="31" y="48"/>
                    <a:pt x="32" y="49"/>
                  </a:cubicBezTo>
                  <a:cubicBezTo>
                    <a:pt x="34" y="50"/>
                    <a:pt x="34" y="53"/>
                    <a:pt x="34" y="55"/>
                  </a:cubicBezTo>
                  <a:cubicBezTo>
                    <a:pt x="33" y="58"/>
                    <a:pt x="33" y="62"/>
                    <a:pt x="36" y="65"/>
                  </a:cubicBezTo>
                  <a:cubicBezTo>
                    <a:pt x="38" y="69"/>
                    <a:pt x="33" y="71"/>
                    <a:pt x="31" y="73"/>
                  </a:cubicBezTo>
                  <a:cubicBezTo>
                    <a:pt x="30" y="75"/>
                    <a:pt x="30" y="77"/>
                    <a:pt x="26" y="76"/>
                  </a:cubicBezTo>
                  <a:cubicBezTo>
                    <a:pt x="21" y="75"/>
                    <a:pt x="26" y="80"/>
                    <a:pt x="26" y="82"/>
                  </a:cubicBezTo>
                  <a:cubicBezTo>
                    <a:pt x="25" y="83"/>
                    <a:pt x="19" y="80"/>
                    <a:pt x="19" y="82"/>
                  </a:cubicBezTo>
                  <a:cubicBezTo>
                    <a:pt x="19" y="83"/>
                    <a:pt x="16" y="84"/>
                    <a:pt x="15" y="85"/>
                  </a:cubicBezTo>
                  <a:cubicBezTo>
                    <a:pt x="15" y="86"/>
                    <a:pt x="16" y="86"/>
                    <a:pt x="18" y="87"/>
                  </a:cubicBezTo>
                  <a:cubicBezTo>
                    <a:pt x="19" y="88"/>
                    <a:pt x="16" y="89"/>
                    <a:pt x="16" y="92"/>
                  </a:cubicBezTo>
                  <a:cubicBezTo>
                    <a:pt x="16" y="95"/>
                    <a:pt x="18" y="96"/>
                    <a:pt x="19" y="95"/>
                  </a:cubicBezTo>
                  <a:cubicBezTo>
                    <a:pt x="20" y="93"/>
                    <a:pt x="23" y="91"/>
                    <a:pt x="25" y="90"/>
                  </a:cubicBezTo>
                  <a:cubicBezTo>
                    <a:pt x="26" y="90"/>
                    <a:pt x="25" y="88"/>
                    <a:pt x="26" y="88"/>
                  </a:cubicBezTo>
                  <a:cubicBezTo>
                    <a:pt x="27" y="88"/>
                    <a:pt x="27" y="86"/>
                    <a:pt x="28" y="85"/>
                  </a:cubicBezTo>
                  <a:cubicBezTo>
                    <a:pt x="28" y="83"/>
                    <a:pt x="29" y="84"/>
                    <a:pt x="32" y="84"/>
                  </a:cubicBezTo>
                  <a:cubicBezTo>
                    <a:pt x="34" y="84"/>
                    <a:pt x="37" y="82"/>
                    <a:pt x="40" y="80"/>
                  </a:cubicBezTo>
                  <a:cubicBezTo>
                    <a:pt x="43" y="78"/>
                    <a:pt x="44" y="77"/>
                    <a:pt x="45" y="72"/>
                  </a:cubicBezTo>
                  <a:cubicBezTo>
                    <a:pt x="46" y="66"/>
                    <a:pt x="44" y="59"/>
                    <a:pt x="43" y="57"/>
                  </a:cubicBezTo>
                  <a:cubicBezTo>
                    <a:pt x="43" y="55"/>
                    <a:pt x="39" y="47"/>
                    <a:pt x="38" y="47"/>
                  </a:cubicBezTo>
                  <a:cubicBezTo>
                    <a:pt x="36" y="48"/>
                    <a:pt x="29" y="40"/>
                    <a:pt x="27" y="39"/>
                  </a:cubicBezTo>
                  <a:cubicBezTo>
                    <a:pt x="26" y="38"/>
                    <a:pt x="27" y="36"/>
                    <a:pt x="25" y="34"/>
                  </a:cubicBezTo>
                  <a:cubicBezTo>
                    <a:pt x="23" y="33"/>
                    <a:pt x="23" y="29"/>
                    <a:pt x="23" y="26"/>
                  </a:cubicBezTo>
                  <a:cubicBezTo>
                    <a:pt x="24" y="23"/>
                    <a:pt x="28" y="22"/>
                    <a:pt x="28" y="20"/>
                  </a:cubicBezTo>
                  <a:cubicBezTo>
                    <a:pt x="27" y="18"/>
                    <a:pt x="28" y="17"/>
                    <a:pt x="30" y="17"/>
                  </a:cubicBezTo>
                  <a:cubicBezTo>
                    <a:pt x="32" y="16"/>
                    <a:pt x="34" y="15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4" y="12"/>
                    <a:pt x="34" y="1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8196619" y="3694609"/>
              <a:ext cx="141672" cy="100715"/>
            </a:xfrm>
            <a:custGeom>
              <a:avLst/>
              <a:gdLst>
                <a:gd name="T0" fmla="*/ 19 w 38"/>
                <a:gd name="T1" fmla="*/ 24 h 27"/>
                <a:gd name="T2" fmla="*/ 26 w 38"/>
                <a:gd name="T3" fmla="*/ 24 h 27"/>
                <a:gd name="T4" fmla="*/ 26 w 38"/>
                <a:gd name="T5" fmla="*/ 18 h 27"/>
                <a:gd name="T6" fmla="*/ 31 w 38"/>
                <a:gd name="T7" fmla="*/ 15 h 27"/>
                <a:gd name="T8" fmla="*/ 36 w 38"/>
                <a:gd name="T9" fmla="*/ 7 h 27"/>
                <a:gd name="T10" fmla="*/ 33 w 38"/>
                <a:gd name="T11" fmla="*/ 0 h 27"/>
                <a:gd name="T12" fmla="*/ 29 w 38"/>
                <a:gd name="T13" fmla="*/ 1 h 27"/>
                <a:gd name="T14" fmla="*/ 25 w 38"/>
                <a:gd name="T15" fmla="*/ 2 h 27"/>
                <a:gd name="T16" fmla="*/ 23 w 38"/>
                <a:gd name="T17" fmla="*/ 4 h 27"/>
                <a:gd name="T18" fmla="*/ 19 w 38"/>
                <a:gd name="T19" fmla="*/ 1 h 27"/>
                <a:gd name="T20" fmla="*/ 11 w 38"/>
                <a:gd name="T21" fmla="*/ 1 h 27"/>
                <a:gd name="T22" fmla="*/ 2 w 38"/>
                <a:gd name="T23" fmla="*/ 5 h 27"/>
                <a:gd name="T24" fmla="*/ 3 w 38"/>
                <a:gd name="T25" fmla="*/ 11 h 27"/>
                <a:gd name="T26" fmla="*/ 3 w 38"/>
                <a:gd name="T27" fmla="*/ 15 h 27"/>
                <a:gd name="T28" fmla="*/ 3 w 38"/>
                <a:gd name="T29" fmla="*/ 16 h 27"/>
                <a:gd name="T30" fmla="*/ 5 w 38"/>
                <a:gd name="T31" fmla="*/ 21 h 27"/>
                <a:gd name="T32" fmla="*/ 9 w 38"/>
                <a:gd name="T33" fmla="*/ 22 h 27"/>
                <a:gd name="T34" fmla="*/ 9 w 38"/>
                <a:gd name="T35" fmla="*/ 25 h 27"/>
                <a:gd name="T36" fmla="*/ 14 w 38"/>
                <a:gd name="T37" fmla="*/ 26 h 27"/>
                <a:gd name="T38" fmla="*/ 15 w 38"/>
                <a:gd name="T39" fmla="*/ 27 h 27"/>
                <a:gd name="T40" fmla="*/ 19 w 38"/>
                <a:gd name="T41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27">
                  <a:moveTo>
                    <a:pt x="19" y="24"/>
                  </a:moveTo>
                  <a:cubicBezTo>
                    <a:pt x="19" y="22"/>
                    <a:pt x="25" y="25"/>
                    <a:pt x="26" y="24"/>
                  </a:cubicBezTo>
                  <a:cubicBezTo>
                    <a:pt x="26" y="22"/>
                    <a:pt x="21" y="17"/>
                    <a:pt x="26" y="18"/>
                  </a:cubicBezTo>
                  <a:cubicBezTo>
                    <a:pt x="30" y="19"/>
                    <a:pt x="30" y="17"/>
                    <a:pt x="31" y="15"/>
                  </a:cubicBezTo>
                  <a:cubicBezTo>
                    <a:pt x="33" y="13"/>
                    <a:pt x="38" y="11"/>
                    <a:pt x="36" y="7"/>
                  </a:cubicBezTo>
                  <a:cubicBezTo>
                    <a:pt x="34" y="5"/>
                    <a:pt x="33" y="2"/>
                    <a:pt x="33" y="0"/>
                  </a:cubicBezTo>
                  <a:cubicBezTo>
                    <a:pt x="32" y="1"/>
                    <a:pt x="30" y="1"/>
                    <a:pt x="29" y="1"/>
                  </a:cubicBezTo>
                  <a:cubicBezTo>
                    <a:pt x="28" y="0"/>
                    <a:pt x="25" y="0"/>
                    <a:pt x="25" y="2"/>
                  </a:cubicBezTo>
                  <a:cubicBezTo>
                    <a:pt x="25" y="4"/>
                    <a:pt x="23" y="5"/>
                    <a:pt x="23" y="4"/>
                  </a:cubicBezTo>
                  <a:cubicBezTo>
                    <a:pt x="23" y="2"/>
                    <a:pt x="21" y="3"/>
                    <a:pt x="19" y="1"/>
                  </a:cubicBezTo>
                  <a:cubicBezTo>
                    <a:pt x="18" y="0"/>
                    <a:pt x="13" y="2"/>
                    <a:pt x="11" y="1"/>
                  </a:cubicBezTo>
                  <a:cubicBezTo>
                    <a:pt x="9" y="0"/>
                    <a:pt x="5" y="2"/>
                    <a:pt x="2" y="5"/>
                  </a:cubicBezTo>
                  <a:cubicBezTo>
                    <a:pt x="0" y="8"/>
                    <a:pt x="3" y="8"/>
                    <a:pt x="3" y="11"/>
                  </a:cubicBezTo>
                  <a:cubicBezTo>
                    <a:pt x="3" y="13"/>
                    <a:pt x="4" y="13"/>
                    <a:pt x="3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6" y="17"/>
                    <a:pt x="5" y="20"/>
                    <a:pt x="5" y="21"/>
                  </a:cubicBezTo>
                  <a:cubicBezTo>
                    <a:pt x="5" y="23"/>
                    <a:pt x="8" y="22"/>
                    <a:pt x="9" y="22"/>
                  </a:cubicBezTo>
                  <a:cubicBezTo>
                    <a:pt x="10" y="22"/>
                    <a:pt x="8" y="24"/>
                    <a:pt x="9" y="25"/>
                  </a:cubicBezTo>
                  <a:cubicBezTo>
                    <a:pt x="10" y="27"/>
                    <a:pt x="14" y="24"/>
                    <a:pt x="14" y="26"/>
                  </a:cubicBezTo>
                  <a:cubicBezTo>
                    <a:pt x="14" y="26"/>
                    <a:pt x="15" y="26"/>
                    <a:pt x="15" y="27"/>
                  </a:cubicBezTo>
                  <a:cubicBezTo>
                    <a:pt x="16" y="26"/>
                    <a:pt x="19" y="25"/>
                    <a:pt x="19" y="2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8150847" y="3499106"/>
              <a:ext cx="174366" cy="213277"/>
            </a:xfrm>
            <a:custGeom>
              <a:avLst/>
              <a:gdLst>
                <a:gd name="T0" fmla="*/ 31 w 46"/>
                <a:gd name="T1" fmla="*/ 26 h 57"/>
                <a:gd name="T2" fmla="*/ 24 w 46"/>
                <a:gd name="T3" fmla="*/ 20 h 57"/>
                <a:gd name="T4" fmla="*/ 29 w 46"/>
                <a:gd name="T5" fmla="*/ 17 h 57"/>
                <a:gd name="T6" fmla="*/ 27 w 46"/>
                <a:gd name="T7" fmla="*/ 12 h 57"/>
                <a:gd name="T8" fmla="*/ 23 w 46"/>
                <a:gd name="T9" fmla="*/ 11 h 57"/>
                <a:gd name="T10" fmla="*/ 18 w 46"/>
                <a:gd name="T11" fmla="*/ 9 h 57"/>
                <a:gd name="T12" fmla="*/ 14 w 46"/>
                <a:gd name="T13" fmla="*/ 4 h 57"/>
                <a:gd name="T14" fmla="*/ 12 w 46"/>
                <a:gd name="T15" fmla="*/ 1 h 57"/>
                <a:gd name="T16" fmla="*/ 10 w 46"/>
                <a:gd name="T17" fmla="*/ 1 h 57"/>
                <a:gd name="T18" fmla="*/ 9 w 46"/>
                <a:gd name="T19" fmla="*/ 4 h 57"/>
                <a:gd name="T20" fmla="*/ 8 w 46"/>
                <a:gd name="T21" fmla="*/ 9 h 57"/>
                <a:gd name="T22" fmla="*/ 5 w 46"/>
                <a:gd name="T23" fmla="*/ 6 h 57"/>
                <a:gd name="T24" fmla="*/ 2 w 46"/>
                <a:gd name="T25" fmla="*/ 11 h 57"/>
                <a:gd name="T26" fmla="*/ 0 w 46"/>
                <a:gd name="T27" fmla="*/ 13 h 57"/>
                <a:gd name="T28" fmla="*/ 1 w 46"/>
                <a:gd name="T29" fmla="*/ 14 h 57"/>
                <a:gd name="T30" fmla="*/ 2 w 46"/>
                <a:gd name="T31" fmla="*/ 19 h 57"/>
                <a:gd name="T32" fmla="*/ 6 w 46"/>
                <a:gd name="T33" fmla="*/ 20 h 57"/>
                <a:gd name="T34" fmla="*/ 5 w 46"/>
                <a:gd name="T35" fmla="*/ 27 h 57"/>
                <a:gd name="T36" fmla="*/ 4 w 46"/>
                <a:gd name="T37" fmla="*/ 32 h 57"/>
                <a:gd name="T38" fmla="*/ 9 w 46"/>
                <a:gd name="T39" fmla="*/ 30 h 57"/>
                <a:gd name="T40" fmla="*/ 14 w 46"/>
                <a:gd name="T41" fmla="*/ 29 h 57"/>
                <a:gd name="T42" fmla="*/ 18 w 46"/>
                <a:gd name="T43" fmla="*/ 28 h 57"/>
                <a:gd name="T44" fmla="*/ 24 w 46"/>
                <a:gd name="T45" fmla="*/ 28 h 57"/>
                <a:gd name="T46" fmla="*/ 28 w 46"/>
                <a:gd name="T47" fmla="*/ 33 h 57"/>
                <a:gd name="T48" fmla="*/ 29 w 46"/>
                <a:gd name="T49" fmla="*/ 40 h 57"/>
                <a:gd name="T50" fmla="*/ 33 w 46"/>
                <a:gd name="T51" fmla="*/ 47 h 57"/>
                <a:gd name="T52" fmla="*/ 32 w 46"/>
                <a:gd name="T53" fmla="*/ 54 h 57"/>
                <a:gd name="T54" fmla="*/ 35 w 46"/>
                <a:gd name="T55" fmla="*/ 56 h 57"/>
                <a:gd name="T56" fmla="*/ 37 w 46"/>
                <a:gd name="T57" fmla="*/ 54 h 57"/>
                <a:gd name="T58" fmla="*/ 41 w 46"/>
                <a:gd name="T59" fmla="*/ 53 h 57"/>
                <a:gd name="T60" fmla="*/ 45 w 46"/>
                <a:gd name="T61" fmla="*/ 52 h 57"/>
                <a:gd name="T62" fmla="*/ 46 w 46"/>
                <a:gd name="T63" fmla="*/ 49 h 57"/>
                <a:gd name="T64" fmla="*/ 44 w 46"/>
                <a:gd name="T65" fmla="*/ 43 h 57"/>
                <a:gd name="T66" fmla="*/ 39 w 46"/>
                <a:gd name="T67" fmla="*/ 38 h 57"/>
                <a:gd name="T68" fmla="*/ 34 w 46"/>
                <a:gd name="T69" fmla="*/ 31 h 57"/>
                <a:gd name="T70" fmla="*/ 31 w 46"/>
                <a:gd name="T71" fmla="*/ 2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" h="57">
                  <a:moveTo>
                    <a:pt x="31" y="26"/>
                  </a:moveTo>
                  <a:cubicBezTo>
                    <a:pt x="31" y="24"/>
                    <a:pt x="24" y="22"/>
                    <a:pt x="24" y="20"/>
                  </a:cubicBezTo>
                  <a:cubicBezTo>
                    <a:pt x="25" y="18"/>
                    <a:pt x="29" y="19"/>
                    <a:pt x="29" y="17"/>
                  </a:cubicBezTo>
                  <a:cubicBezTo>
                    <a:pt x="29" y="15"/>
                    <a:pt x="27" y="15"/>
                    <a:pt x="27" y="12"/>
                  </a:cubicBezTo>
                  <a:cubicBezTo>
                    <a:pt x="27" y="10"/>
                    <a:pt x="24" y="11"/>
                    <a:pt x="23" y="11"/>
                  </a:cubicBezTo>
                  <a:cubicBezTo>
                    <a:pt x="22" y="12"/>
                    <a:pt x="18" y="11"/>
                    <a:pt x="18" y="9"/>
                  </a:cubicBezTo>
                  <a:cubicBezTo>
                    <a:pt x="18" y="7"/>
                    <a:pt x="14" y="5"/>
                    <a:pt x="14" y="4"/>
                  </a:cubicBezTo>
                  <a:cubicBezTo>
                    <a:pt x="14" y="3"/>
                    <a:pt x="13" y="2"/>
                    <a:pt x="12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9" y="0"/>
                    <a:pt x="8" y="3"/>
                    <a:pt x="9" y="4"/>
                  </a:cubicBezTo>
                  <a:cubicBezTo>
                    <a:pt x="9" y="5"/>
                    <a:pt x="10" y="9"/>
                    <a:pt x="8" y="9"/>
                  </a:cubicBezTo>
                  <a:cubicBezTo>
                    <a:pt x="6" y="8"/>
                    <a:pt x="6" y="6"/>
                    <a:pt x="5" y="6"/>
                  </a:cubicBezTo>
                  <a:cubicBezTo>
                    <a:pt x="5" y="6"/>
                    <a:pt x="2" y="10"/>
                    <a:pt x="2" y="11"/>
                  </a:cubicBezTo>
                  <a:cubicBezTo>
                    <a:pt x="2" y="12"/>
                    <a:pt x="1" y="12"/>
                    <a:pt x="0" y="13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2" y="15"/>
                    <a:pt x="1" y="17"/>
                    <a:pt x="2" y="19"/>
                  </a:cubicBezTo>
                  <a:cubicBezTo>
                    <a:pt x="2" y="21"/>
                    <a:pt x="5" y="18"/>
                    <a:pt x="6" y="20"/>
                  </a:cubicBezTo>
                  <a:cubicBezTo>
                    <a:pt x="7" y="23"/>
                    <a:pt x="5" y="24"/>
                    <a:pt x="5" y="27"/>
                  </a:cubicBezTo>
                  <a:cubicBezTo>
                    <a:pt x="5" y="30"/>
                    <a:pt x="3" y="29"/>
                    <a:pt x="4" y="32"/>
                  </a:cubicBezTo>
                  <a:cubicBezTo>
                    <a:pt x="4" y="34"/>
                    <a:pt x="7" y="31"/>
                    <a:pt x="9" y="30"/>
                  </a:cubicBezTo>
                  <a:cubicBezTo>
                    <a:pt x="11" y="28"/>
                    <a:pt x="13" y="28"/>
                    <a:pt x="14" y="29"/>
                  </a:cubicBezTo>
                  <a:cubicBezTo>
                    <a:pt x="15" y="31"/>
                    <a:pt x="17" y="30"/>
                    <a:pt x="18" y="28"/>
                  </a:cubicBezTo>
                  <a:cubicBezTo>
                    <a:pt x="18" y="27"/>
                    <a:pt x="22" y="27"/>
                    <a:pt x="24" y="28"/>
                  </a:cubicBezTo>
                  <a:cubicBezTo>
                    <a:pt x="25" y="30"/>
                    <a:pt x="26" y="32"/>
                    <a:pt x="28" y="33"/>
                  </a:cubicBezTo>
                  <a:cubicBezTo>
                    <a:pt x="30" y="34"/>
                    <a:pt x="27" y="40"/>
                    <a:pt x="29" y="40"/>
                  </a:cubicBezTo>
                  <a:cubicBezTo>
                    <a:pt x="31" y="41"/>
                    <a:pt x="33" y="44"/>
                    <a:pt x="33" y="47"/>
                  </a:cubicBezTo>
                  <a:cubicBezTo>
                    <a:pt x="33" y="49"/>
                    <a:pt x="34" y="51"/>
                    <a:pt x="32" y="54"/>
                  </a:cubicBezTo>
                  <a:cubicBezTo>
                    <a:pt x="34" y="55"/>
                    <a:pt x="35" y="55"/>
                    <a:pt x="35" y="56"/>
                  </a:cubicBezTo>
                  <a:cubicBezTo>
                    <a:pt x="35" y="57"/>
                    <a:pt x="37" y="56"/>
                    <a:pt x="37" y="54"/>
                  </a:cubicBezTo>
                  <a:cubicBezTo>
                    <a:pt x="37" y="52"/>
                    <a:pt x="40" y="52"/>
                    <a:pt x="41" y="53"/>
                  </a:cubicBezTo>
                  <a:cubicBezTo>
                    <a:pt x="42" y="53"/>
                    <a:pt x="44" y="53"/>
                    <a:pt x="45" y="52"/>
                  </a:cubicBezTo>
                  <a:cubicBezTo>
                    <a:pt x="45" y="51"/>
                    <a:pt x="45" y="50"/>
                    <a:pt x="46" y="49"/>
                  </a:cubicBezTo>
                  <a:cubicBezTo>
                    <a:pt x="46" y="47"/>
                    <a:pt x="46" y="44"/>
                    <a:pt x="44" y="43"/>
                  </a:cubicBezTo>
                  <a:cubicBezTo>
                    <a:pt x="43" y="42"/>
                    <a:pt x="40" y="41"/>
                    <a:pt x="39" y="38"/>
                  </a:cubicBezTo>
                  <a:cubicBezTo>
                    <a:pt x="38" y="36"/>
                    <a:pt x="35" y="33"/>
                    <a:pt x="34" y="31"/>
                  </a:cubicBezTo>
                  <a:cubicBezTo>
                    <a:pt x="33" y="29"/>
                    <a:pt x="31" y="27"/>
                    <a:pt x="31" y="2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8091999" y="3548475"/>
              <a:ext cx="187444" cy="357437"/>
            </a:xfrm>
            <a:custGeom>
              <a:avLst/>
              <a:gdLst>
                <a:gd name="T0" fmla="*/ 31 w 50"/>
                <a:gd name="T1" fmla="*/ 50 h 95"/>
                <a:gd name="T2" fmla="*/ 30 w 50"/>
                <a:gd name="T3" fmla="*/ 44 h 95"/>
                <a:gd name="T4" fmla="*/ 39 w 50"/>
                <a:gd name="T5" fmla="*/ 40 h 95"/>
                <a:gd name="T6" fmla="*/ 47 w 50"/>
                <a:gd name="T7" fmla="*/ 40 h 95"/>
                <a:gd name="T8" fmla="*/ 48 w 50"/>
                <a:gd name="T9" fmla="*/ 41 h 95"/>
                <a:gd name="T10" fmla="*/ 49 w 50"/>
                <a:gd name="T11" fmla="*/ 34 h 95"/>
                <a:gd name="T12" fmla="*/ 45 w 50"/>
                <a:gd name="T13" fmla="*/ 27 h 95"/>
                <a:gd name="T14" fmla="*/ 44 w 50"/>
                <a:gd name="T15" fmla="*/ 20 h 95"/>
                <a:gd name="T16" fmla="*/ 40 w 50"/>
                <a:gd name="T17" fmla="*/ 15 h 95"/>
                <a:gd name="T18" fmla="*/ 34 w 50"/>
                <a:gd name="T19" fmla="*/ 15 h 95"/>
                <a:gd name="T20" fmla="*/ 30 w 50"/>
                <a:gd name="T21" fmla="*/ 16 h 95"/>
                <a:gd name="T22" fmla="*/ 25 w 50"/>
                <a:gd name="T23" fmla="*/ 17 h 95"/>
                <a:gd name="T24" fmla="*/ 20 w 50"/>
                <a:gd name="T25" fmla="*/ 19 h 95"/>
                <a:gd name="T26" fmla="*/ 21 w 50"/>
                <a:gd name="T27" fmla="*/ 14 h 95"/>
                <a:gd name="T28" fmla="*/ 22 w 50"/>
                <a:gd name="T29" fmla="*/ 7 h 95"/>
                <a:gd name="T30" fmla="*/ 18 w 50"/>
                <a:gd name="T31" fmla="*/ 6 h 95"/>
                <a:gd name="T32" fmla="*/ 17 w 50"/>
                <a:gd name="T33" fmla="*/ 1 h 95"/>
                <a:gd name="T34" fmla="*/ 16 w 50"/>
                <a:gd name="T35" fmla="*/ 0 h 95"/>
                <a:gd name="T36" fmla="*/ 15 w 50"/>
                <a:gd name="T37" fmla="*/ 1 h 95"/>
                <a:gd name="T38" fmla="*/ 9 w 50"/>
                <a:gd name="T39" fmla="*/ 4 h 95"/>
                <a:gd name="T40" fmla="*/ 5 w 50"/>
                <a:gd name="T41" fmla="*/ 5 h 95"/>
                <a:gd name="T42" fmla="*/ 1 w 50"/>
                <a:gd name="T43" fmla="*/ 7 h 95"/>
                <a:gd name="T44" fmla="*/ 0 w 50"/>
                <a:gd name="T45" fmla="*/ 17 h 95"/>
                <a:gd name="T46" fmla="*/ 5 w 50"/>
                <a:gd name="T47" fmla="*/ 23 h 95"/>
                <a:gd name="T48" fmla="*/ 6 w 50"/>
                <a:gd name="T49" fmla="*/ 27 h 95"/>
                <a:gd name="T50" fmla="*/ 6 w 50"/>
                <a:gd name="T51" fmla="*/ 30 h 95"/>
                <a:gd name="T52" fmla="*/ 5 w 50"/>
                <a:gd name="T53" fmla="*/ 34 h 95"/>
                <a:gd name="T54" fmla="*/ 7 w 50"/>
                <a:gd name="T55" fmla="*/ 41 h 95"/>
                <a:gd name="T56" fmla="*/ 9 w 50"/>
                <a:gd name="T57" fmla="*/ 49 h 95"/>
                <a:gd name="T58" fmla="*/ 11 w 50"/>
                <a:gd name="T59" fmla="*/ 53 h 95"/>
                <a:gd name="T60" fmla="*/ 6 w 50"/>
                <a:gd name="T61" fmla="*/ 64 h 95"/>
                <a:gd name="T62" fmla="*/ 4 w 50"/>
                <a:gd name="T63" fmla="*/ 73 h 95"/>
                <a:gd name="T64" fmla="*/ 4 w 50"/>
                <a:gd name="T65" fmla="*/ 78 h 95"/>
                <a:gd name="T66" fmla="*/ 13 w 50"/>
                <a:gd name="T67" fmla="*/ 86 h 95"/>
                <a:gd name="T68" fmla="*/ 15 w 50"/>
                <a:gd name="T69" fmla="*/ 89 h 95"/>
                <a:gd name="T70" fmla="*/ 18 w 50"/>
                <a:gd name="T71" fmla="*/ 90 h 95"/>
                <a:gd name="T72" fmla="*/ 21 w 50"/>
                <a:gd name="T73" fmla="*/ 93 h 95"/>
                <a:gd name="T74" fmla="*/ 26 w 50"/>
                <a:gd name="T75" fmla="*/ 94 h 95"/>
                <a:gd name="T76" fmla="*/ 28 w 50"/>
                <a:gd name="T77" fmla="*/ 91 h 95"/>
                <a:gd name="T78" fmla="*/ 21 w 50"/>
                <a:gd name="T79" fmla="*/ 87 h 95"/>
                <a:gd name="T80" fmla="*/ 17 w 50"/>
                <a:gd name="T81" fmla="*/ 80 h 95"/>
                <a:gd name="T82" fmla="*/ 14 w 50"/>
                <a:gd name="T83" fmla="*/ 74 h 95"/>
                <a:gd name="T84" fmla="*/ 10 w 50"/>
                <a:gd name="T85" fmla="*/ 71 h 95"/>
                <a:gd name="T86" fmla="*/ 11 w 50"/>
                <a:gd name="T87" fmla="*/ 61 h 95"/>
                <a:gd name="T88" fmla="*/ 14 w 50"/>
                <a:gd name="T89" fmla="*/ 49 h 95"/>
                <a:gd name="T90" fmla="*/ 20 w 50"/>
                <a:gd name="T91" fmla="*/ 47 h 95"/>
                <a:gd name="T92" fmla="*/ 24 w 50"/>
                <a:gd name="T93" fmla="*/ 51 h 95"/>
                <a:gd name="T94" fmla="*/ 31 w 50"/>
                <a:gd name="T95" fmla="*/ 54 h 95"/>
                <a:gd name="T96" fmla="*/ 31 w 50"/>
                <a:gd name="T97" fmla="*/ 55 h 95"/>
                <a:gd name="T98" fmla="*/ 31 w 50"/>
                <a:gd name="T99" fmla="*/ 54 h 95"/>
                <a:gd name="T100" fmla="*/ 31 w 50"/>
                <a:gd name="T101" fmla="*/ 5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" h="95">
                  <a:moveTo>
                    <a:pt x="31" y="50"/>
                  </a:moveTo>
                  <a:cubicBezTo>
                    <a:pt x="31" y="47"/>
                    <a:pt x="28" y="47"/>
                    <a:pt x="30" y="44"/>
                  </a:cubicBezTo>
                  <a:cubicBezTo>
                    <a:pt x="33" y="41"/>
                    <a:pt x="37" y="39"/>
                    <a:pt x="39" y="40"/>
                  </a:cubicBezTo>
                  <a:cubicBezTo>
                    <a:pt x="41" y="41"/>
                    <a:pt x="46" y="39"/>
                    <a:pt x="47" y="40"/>
                  </a:cubicBezTo>
                  <a:cubicBezTo>
                    <a:pt x="48" y="40"/>
                    <a:pt x="48" y="41"/>
                    <a:pt x="48" y="41"/>
                  </a:cubicBezTo>
                  <a:cubicBezTo>
                    <a:pt x="50" y="38"/>
                    <a:pt x="49" y="36"/>
                    <a:pt x="49" y="34"/>
                  </a:cubicBezTo>
                  <a:cubicBezTo>
                    <a:pt x="49" y="31"/>
                    <a:pt x="47" y="28"/>
                    <a:pt x="45" y="27"/>
                  </a:cubicBezTo>
                  <a:cubicBezTo>
                    <a:pt x="43" y="27"/>
                    <a:pt x="46" y="21"/>
                    <a:pt x="44" y="20"/>
                  </a:cubicBezTo>
                  <a:cubicBezTo>
                    <a:pt x="42" y="19"/>
                    <a:pt x="41" y="17"/>
                    <a:pt x="40" y="15"/>
                  </a:cubicBezTo>
                  <a:cubicBezTo>
                    <a:pt x="38" y="14"/>
                    <a:pt x="34" y="14"/>
                    <a:pt x="34" y="15"/>
                  </a:cubicBezTo>
                  <a:cubicBezTo>
                    <a:pt x="33" y="17"/>
                    <a:pt x="31" y="18"/>
                    <a:pt x="30" y="16"/>
                  </a:cubicBezTo>
                  <a:cubicBezTo>
                    <a:pt x="29" y="15"/>
                    <a:pt x="27" y="15"/>
                    <a:pt x="25" y="17"/>
                  </a:cubicBezTo>
                  <a:cubicBezTo>
                    <a:pt x="23" y="18"/>
                    <a:pt x="20" y="21"/>
                    <a:pt x="20" y="19"/>
                  </a:cubicBezTo>
                  <a:cubicBezTo>
                    <a:pt x="19" y="16"/>
                    <a:pt x="21" y="17"/>
                    <a:pt x="21" y="14"/>
                  </a:cubicBezTo>
                  <a:cubicBezTo>
                    <a:pt x="21" y="11"/>
                    <a:pt x="23" y="10"/>
                    <a:pt x="22" y="7"/>
                  </a:cubicBezTo>
                  <a:cubicBezTo>
                    <a:pt x="21" y="5"/>
                    <a:pt x="18" y="8"/>
                    <a:pt x="18" y="6"/>
                  </a:cubicBezTo>
                  <a:cubicBezTo>
                    <a:pt x="17" y="4"/>
                    <a:pt x="18" y="2"/>
                    <a:pt x="17" y="1"/>
                  </a:cubicBezTo>
                  <a:cubicBezTo>
                    <a:pt x="17" y="1"/>
                    <a:pt x="16" y="0"/>
                    <a:pt x="16" y="0"/>
                  </a:cubicBezTo>
                  <a:cubicBezTo>
                    <a:pt x="15" y="0"/>
                    <a:pt x="15" y="0"/>
                    <a:pt x="15" y="1"/>
                  </a:cubicBezTo>
                  <a:cubicBezTo>
                    <a:pt x="14" y="2"/>
                    <a:pt x="10" y="2"/>
                    <a:pt x="9" y="4"/>
                  </a:cubicBezTo>
                  <a:cubicBezTo>
                    <a:pt x="8" y="6"/>
                    <a:pt x="5" y="5"/>
                    <a:pt x="5" y="5"/>
                  </a:cubicBezTo>
                  <a:cubicBezTo>
                    <a:pt x="4" y="5"/>
                    <a:pt x="1" y="6"/>
                    <a:pt x="1" y="7"/>
                  </a:cubicBezTo>
                  <a:cubicBezTo>
                    <a:pt x="1" y="9"/>
                    <a:pt x="0" y="16"/>
                    <a:pt x="0" y="17"/>
                  </a:cubicBezTo>
                  <a:cubicBezTo>
                    <a:pt x="0" y="18"/>
                    <a:pt x="3" y="22"/>
                    <a:pt x="5" y="23"/>
                  </a:cubicBezTo>
                  <a:cubicBezTo>
                    <a:pt x="6" y="23"/>
                    <a:pt x="4" y="26"/>
                    <a:pt x="6" y="27"/>
                  </a:cubicBezTo>
                  <a:cubicBezTo>
                    <a:pt x="7" y="28"/>
                    <a:pt x="6" y="30"/>
                    <a:pt x="6" y="30"/>
                  </a:cubicBezTo>
                  <a:cubicBezTo>
                    <a:pt x="5" y="30"/>
                    <a:pt x="6" y="33"/>
                    <a:pt x="5" y="34"/>
                  </a:cubicBezTo>
                  <a:cubicBezTo>
                    <a:pt x="3" y="36"/>
                    <a:pt x="4" y="39"/>
                    <a:pt x="7" y="41"/>
                  </a:cubicBezTo>
                  <a:cubicBezTo>
                    <a:pt x="9" y="43"/>
                    <a:pt x="9" y="47"/>
                    <a:pt x="9" y="49"/>
                  </a:cubicBezTo>
                  <a:cubicBezTo>
                    <a:pt x="9" y="51"/>
                    <a:pt x="11" y="51"/>
                    <a:pt x="11" y="53"/>
                  </a:cubicBezTo>
                  <a:cubicBezTo>
                    <a:pt x="11" y="53"/>
                    <a:pt x="8" y="64"/>
                    <a:pt x="6" y="64"/>
                  </a:cubicBezTo>
                  <a:cubicBezTo>
                    <a:pt x="5" y="66"/>
                    <a:pt x="5" y="71"/>
                    <a:pt x="4" y="73"/>
                  </a:cubicBezTo>
                  <a:cubicBezTo>
                    <a:pt x="3" y="76"/>
                    <a:pt x="3" y="78"/>
                    <a:pt x="4" y="78"/>
                  </a:cubicBezTo>
                  <a:cubicBezTo>
                    <a:pt x="6" y="79"/>
                    <a:pt x="9" y="82"/>
                    <a:pt x="13" y="86"/>
                  </a:cubicBezTo>
                  <a:cubicBezTo>
                    <a:pt x="13" y="87"/>
                    <a:pt x="14" y="88"/>
                    <a:pt x="15" y="89"/>
                  </a:cubicBezTo>
                  <a:cubicBezTo>
                    <a:pt x="16" y="89"/>
                    <a:pt x="17" y="89"/>
                    <a:pt x="18" y="90"/>
                  </a:cubicBezTo>
                  <a:cubicBezTo>
                    <a:pt x="21" y="90"/>
                    <a:pt x="21" y="92"/>
                    <a:pt x="21" y="93"/>
                  </a:cubicBezTo>
                  <a:cubicBezTo>
                    <a:pt x="21" y="95"/>
                    <a:pt x="25" y="94"/>
                    <a:pt x="26" y="94"/>
                  </a:cubicBezTo>
                  <a:cubicBezTo>
                    <a:pt x="27" y="94"/>
                    <a:pt x="26" y="92"/>
                    <a:pt x="28" y="91"/>
                  </a:cubicBezTo>
                  <a:cubicBezTo>
                    <a:pt x="27" y="90"/>
                    <a:pt x="24" y="88"/>
                    <a:pt x="21" y="87"/>
                  </a:cubicBezTo>
                  <a:cubicBezTo>
                    <a:pt x="18" y="87"/>
                    <a:pt x="16" y="82"/>
                    <a:pt x="17" y="80"/>
                  </a:cubicBezTo>
                  <a:cubicBezTo>
                    <a:pt x="17" y="78"/>
                    <a:pt x="14" y="76"/>
                    <a:pt x="14" y="74"/>
                  </a:cubicBezTo>
                  <a:cubicBezTo>
                    <a:pt x="14" y="73"/>
                    <a:pt x="12" y="72"/>
                    <a:pt x="10" y="71"/>
                  </a:cubicBezTo>
                  <a:cubicBezTo>
                    <a:pt x="8" y="70"/>
                    <a:pt x="11" y="64"/>
                    <a:pt x="11" y="61"/>
                  </a:cubicBezTo>
                  <a:cubicBezTo>
                    <a:pt x="11" y="59"/>
                    <a:pt x="16" y="51"/>
                    <a:pt x="14" y="49"/>
                  </a:cubicBezTo>
                  <a:cubicBezTo>
                    <a:pt x="13" y="46"/>
                    <a:pt x="19" y="45"/>
                    <a:pt x="20" y="47"/>
                  </a:cubicBezTo>
                  <a:cubicBezTo>
                    <a:pt x="20" y="50"/>
                    <a:pt x="21" y="51"/>
                    <a:pt x="24" y="51"/>
                  </a:cubicBezTo>
                  <a:cubicBezTo>
                    <a:pt x="28" y="51"/>
                    <a:pt x="28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31" y="55"/>
                    <a:pt x="31" y="54"/>
                  </a:cubicBezTo>
                  <a:cubicBezTo>
                    <a:pt x="32" y="52"/>
                    <a:pt x="31" y="52"/>
                    <a:pt x="31" y="5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6165250" y="2584779"/>
              <a:ext cx="228855" cy="183656"/>
            </a:xfrm>
            <a:custGeom>
              <a:avLst/>
              <a:gdLst>
                <a:gd name="T0" fmla="*/ 2 w 61"/>
                <a:gd name="T1" fmla="*/ 10 h 49"/>
                <a:gd name="T2" fmla="*/ 1 w 61"/>
                <a:gd name="T3" fmla="*/ 17 h 49"/>
                <a:gd name="T4" fmla="*/ 2 w 61"/>
                <a:gd name="T5" fmla="*/ 19 h 49"/>
                <a:gd name="T6" fmla="*/ 3 w 61"/>
                <a:gd name="T7" fmla="*/ 22 h 49"/>
                <a:gd name="T8" fmla="*/ 4 w 61"/>
                <a:gd name="T9" fmla="*/ 26 h 49"/>
                <a:gd name="T10" fmla="*/ 6 w 61"/>
                <a:gd name="T11" fmla="*/ 31 h 49"/>
                <a:gd name="T12" fmla="*/ 6 w 61"/>
                <a:gd name="T13" fmla="*/ 33 h 49"/>
                <a:gd name="T14" fmla="*/ 9 w 61"/>
                <a:gd name="T15" fmla="*/ 36 h 49"/>
                <a:gd name="T16" fmla="*/ 13 w 61"/>
                <a:gd name="T17" fmla="*/ 38 h 49"/>
                <a:gd name="T18" fmla="*/ 17 w 61"/>
                <a:gd name="T19" fmla="*/ 40 h 49"/>
                <a:gd name="T20" fmla="*/ 20 w 61"/>
                <a:gd name="T21" fmla="*/ 39 h 49"/>
                <a:gd name="T22" fmla="*/ 22 w 61"/>
                <a:gd name="T23" fmla="*/ 41 h 49"/>
                <a:gd name="T24" fmla="*/ 26 w 61"/>
                <a:gd name="T25" fmla="*/ 43 h 49"/>
                <a:gd name="T26" fmla="*/ 29 w 61"/>
                <a:gd name="T27" fmla="*/ 46 h 49"/>
                <a:gd name="T28" fmla="*/ 33 w 61"/>
                <a:gd name="T29" fmla="*/ 46 h 49"/>
                <a:gd name="T30" fmla="*/ 38 w 61"/>
                <a:gd name="T31" fmla="*/ 46 h 49"/>
                <a:gd name="T32" fmla="*/ 43 w 61"/>
                <a:gd name="T33" fmla="*/ 47 h 49"/>
                <a:gd name="T34" fmla="*/ 48 w 61"/>
                <a:gd name="T35" fmla="*/ 48 h 49"/>
                <a:gd name="T36" fmla="*/ 52 w 61"/>
                <a:gd name="T37" fmla="*/ 49 h 49"/>
                <a:gd name="T38" fmla="*/ 51 w 61"/>
                <a:gd name="T39" fmla="*/ 45 h 49"/>
                <a:gd name="T40" fmla="*/ 57 w 61"/>
                <a:gd name="T41" fmla="*/ 39 h 49"/>
                <a:gd name="T42" fmla="*/ 60 w 61"/>
                <a:gd name="T43" fmla="*/ 37 h 49"/>
                <a:gd name="T44" fmla="*/ 57 w 61"/>
                <a:gd name="T45" fmla="*/ 31 h 49"/>
                <a:gd name="T46" fmla="*/ 57 w 61"/>
                <a:gd name="T47" fmla="*/ 25 h 49"/>
                <a:gd name="T48" fmla="*/ 55 w 61"/>
                <a:gd name="T49" fmla="*/ 22 h 49"/>
                <a:gd name="T50" fmla="*/ 59 w 61"/>
                <a:gd name="T51" fmla="*/ 19 h 49"/>
                <a:gd name="T52" fmla="*/ 58 w 61"/>
                <a:gd name="T53" fmla="*/ 13 h 49"/>
                <a:gd name="T54" fmla="*/ 57 w 61"/>
                <a:gd name="T55" fmla="*/ 9 h 49"/>
                <a:gd name="T56" fmla="*/ 53 w 61"/>
                <a:gd name="T57" fmla="*/ 5 h 49"/>
                <a:gd name="T58" fmla="*/ 52 w 61"/>
                <a:gd name="T59" fmla="*/ 5 h 49"/>
                <a:gd name="T60" fmla="*/ 36 w 61"/>
                <a:gd name="T61" fmla="*/ 4 h 49"/>
                <a:gd name="T62" fmla="*/ 33 w 61"/>
                <a:gd name="T63" fmla="*/ 3 h 49"/>
                <a:gd name="T64" fmla="*/ 30 w 61"/>
                <a:gd name="T65" fmla="*/ 5 h 49"/>
                <a:gd name="T66" fmla="*/ 27 w 61"/>
                <a:gd name="T67" fmla="*/ 1 h 49"/>
                <a:gd name="T68" fmla="*/ 13 w 61"/>
                <a:gd name="T69" fmla="*/ 5 h 49"/>
                <a:gd name="T70" fmla="*/ 3 w 61"/>
                <a:gd name="T71" fmla="*/ 8 h 49"/>
                <a:gd name="T72" fmla="*/ 1 w 61"/>
                <a:gd name="T73" fmla="*/ 10 h 49"/>
                <a:gd name="T74" fmla="*/ 2 w 61"/>
                <a:gd name="T7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49">
                  <a:moveTo>
                    <a:pt x="2" y="10"/>
                  </a:moveTo>
                  <a:cubicBezTo>
                    <a:pt x="2" y="11"/>
                    <a:pt x="2" y="15"/>
                    <a:pt x="1" y="17"/>
                  </a:cubicBezTo>
                  <a:cubicBezTo>
                    <a:pt x="0" y="18"/>
                    <a:pt x="1" y="19"/>
                    <a:pt x="2" y="19"/>
                  </a:cubicBezTo>
                  <a:cubicBezTo>
                    <a:pt x="3" y="20"/>
                    <a:pt x="3" y="21"/>
                    <a:pt x="3" y="22"/>
                  </a:cubicBezTo>
                  <a:cubicBezTo>
                    <a:pt x="3" y="23"/>
                    <a:pt x="4" y="23"/>
                    <a:pt x="4" y="26"/>
                  </a:cubicBezTo>
                  <a:cubicBezTo>
                    <a:pt x="4" y="28"/>
                    <a:pt x="5" y="30"/>
                    <a:pt x="6" y="31"/>
                  </a:cubicBezTo>
                  <a:cubicBezTo>
                    <a:pt x="6" y="31"/>
                    <a:pt x="6" y="33"/>
                    <a:pt x="6" y="33"/>
                  </a:cubicBezTo>
                  <a:cubicBezTo>
                    <a:pt x="7" y="34"/>
                    <a:pt x="8" y="35"/>
                    <a:pt x="9" y="36"/>
                  </a:cubicBezTo>
                  <a:cubicBezTo>
                    <a:pt x="12" y="37"/>
                    <a:pt x="13" y="37"/>
                    <a:pt x="13" y="38"/>
                  </a:cubicBezTo>
                  <a:cubicBezTo>
                    <a:pt x="14" y="39"/>
                    <a:pt x="16" y="41"/>
                    <a:pt x="17" y="40"/>
                  </a:cubicBezTo>
                  <a:cubicBezTo>
                    <a:pt x="17" y="38"/>
                    <a:pt x="19" y="39"/>
                    <a:pt x="20" y="39"/>
                  </a:cubicBezTo>
                  <a:cubicBezTo>
                    <a:pt x="21" y="39"/>
                    <a:pt x="22" y="41"/>
                    <a:pt x="22" y="41"/>
                  </a:cubicBezTo>
                  <a:cubicBezTo>
                    <a:pt x="22" y="42"/>
                    <a:pt x="25" y="42"/>
                    <a:pt x="26" y="43"/>
                  </a:cubicBezTo>
                  <a:cubicBezTo>
                    <a:pt x="27" y="43"/>
                    <a:pt x="27" y="45"/>
                    <a:pt x="29" y="46"/>
                  </a:cubicBezTo>
                  <a:cubicBezTo>
                    <a:pt x="30" y="47"/>
                    <a:pt x="32" y="45"/>
                    <a:pt x="33" y="46"/>
                  </a:cubicBezTo>
                  <a:cubicBezTo>
                    <a:pt x="34" y="46"/>
                    <a:pt x="36" y="47"/>
                    <a:pt x="38" y="46"/>
                  </a:cubicBezTo>
                  <a:cubicBezTo>
                    <a:pt x="40" y="46"/>
                    <a:pt x="41" y="47"/>
                    <a:pt x="43" y="47"/>
                  </a:cubicBezTo>
                  <a:cubicBezTo>
                    <a:pt x="45" y="47"/>
                    <a:pt x="47" y="47"/>
                    <a:pt x="48" y="48"/>
                  </a:cubicBezTo>
                  <a:cubicBezTo>
                    <a:pt x="48" y="48"/>
                    <a:pt x="50" y="49"/>
                    <a:pt x="52" y="49"/>
                  </a:cubicBezTo>
                  <a:cubicBezTo>
                    <a:pt x="52" y="48"/>
                    <a:pt x="51" y="46"/>
                    <a:pt x="51" y="45"/>
                  </a:cubicBezTo>
                  <a:cubicBezTo>
                    <a:pt x="52" y="44"/>
                    <a:pt x="56" y="40"/>
                    <a:pt x="57" y="39"/>
                  </a:cubicBezTo>
                  <a:cubicBezTo>
                    <a:pt x="58" y="38"/>
                    <a:pt x="59" y="38"/>
                    <a:pt x="60" y="37"/>
                  </a:cubicBezTo>
                  <a:cubicBezTo>
                    <a:pt x="61" y="35"/>
                    <a:pt x="58" y="31"/>
                    <a:pt x="57" y="31"/>
                  </a:cubicBezTo>
                  <a:cubicBezTo>
                    <a:pt x="57" y="30"/>
                    <a:pt x="57" y="26"/>
                    <a:pt x="57" y="25"/>
                  </a:cubicBezTo>
                  <a:cubicBezTo>
                    <a:pt x="57" y="24"/>
                    <a:pt x="55" y="23"/>
                    <a:pt x="55" y="22"/>
                  </a:cubicBezTo>
                  <a:cubicBezTo>
                    <a:pt x="55" y="21"/>
                    <a:pt x="57" y="19"/>
                    <a:pt x="59" y="19"/>
                  </a:cubicBezTo>
                  <a:cubicBezTo>
                    <a:pt x="60" y="18"/>
                    <a:pt x="59" y="14"/>
                    <a:pt x="58" y="13"/>
                  </a:cubicBezTo>
                  <a:cubicBezTo>
                    <a:pt x="57" y="12"/>
                    <a:pt x="57" y="11"/>
                    <a:pt x="57" y="9"/>
                  </a:cubicBezTo>
                  <a:cubicBezTo>
                    <a:pt x="58" y="7"/>
                    <a:pt x="53" y="5"/>
                    <a:pt x="53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48" y="6"/>
                    <a:pt x="37" y="5"/>
                    <a:pt x="36" y="4"/>
                  </a:cubicBezTo>
                  <a:cubicBezTo>
                    <a:pt x="36" y="4"/>
                    <a:pt x="34" y="4"/>
                    <a:pt x="33" y="3"/>
                  </a:cubicBezTo>
                  <a:cubicBezTo>
                    <a:pt x="32" y="4"/>
                    <a:pt x="31" y="5"/>
                    <a:pt x="30" y="5"/>
                  </a:cubicBezTo>
                  <a:cubicBezTo>
                    <a:pt x="27" y="5"/>
                    <a:pt x="27" y="2"/>
                    <a:pt x="27" y="1"/>
                  </a:cubicBezTo>
                  <a:cubicBezTo>
                    <a:pt x="26" y="0"/>
                    <a:pt x="16" y="2"/>
                    <a:pt x="13" y="5"/>
                  </a:cubicBezTo>
                  <a:cubicBezTo>
                    <a:pt x="10" y="8"/>
                    <a:pt x="3" y="7"/>
                    <a:pt x="3" y="8"/>
                  </a:cubicBezTo>
                  <a:cubicBezTo>
                    <a:pt x="3" y="9"/>
                    <a:pt x="2" y="10"/>
                    <a:pt x="1" y="10"/>
                  </a:cubicBezTo>
                  <a:cubicBezTo>
                    <a:pt x="1" y="10"/>
                    <a:pt x="1" y="10"/>
                    <a:pt x="2" y="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6200123" y="2886922"/>
              <a:ext cx="85003" cy="78991"/>
            </a:xfrm>
            <a:custGeom>
              <a:avLst/>
              <a:gdLst>
                <a:gd name="T0" fmla="*/ 17 w 23"/>
                <a:gd name="T1" fmla="*/ 19 h 21"/>
                <a:gd name="T2" fmla="*/ 22 w 23"/>
                <a:gd name="T3" fmla="*/ 12 h 21"/>
                <a:gd name="T4" fmla="*/ 22 w 23"/>
                <a:gd name="T5" fmla="*/ 4 h 21"/>
                <a:gd name="T6" fmla="*/ 17 w 23"/>
                <a:gd name="T7" fmla="*/ 1 h 21"/>
                <a:gd name="T8" fmla="*/ 7 w 23"/>
                <a:gd name="T9" fmla="*/ 0 h 21"/>
                <a:gd name="T10" fmla="*/ 3 w 23"/>
                <a:gd name="T11" fmla="*/ 1 h 21"/>
                <a:gd name="T12" fmla="*/ 0 w 23"/>
                <a:gd name="T13" fmla="*/ 3 h 21"/>
                <a:gd name="T14" fmla="*/ 3 w 23"/>
                <a:gd name="T15" fmla="*/ 7 h 21"/>
                <a:gd name="T16" fmla="*/ 8 w 23"/>
                <a:gd name="T17" fmla="*/ 13 h 21"/>
                <a:gd name="T18" fmla="*/ 13 w 23"/>
                <a:gd name="T19" fmla="*/ 19 h 21"/>
                <a:gd name="T20" fmla="*/ 17 w 23"/>
                <a:gd name="T21" fmla="*/ 21 h 21"/>
                <a:gd name="T22" fmla="*/ 17 w 23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17" y="19"/>
                  </a:moveTo>
                  <a:cubicBezTo>
                    <a:pt x="17" y="18"/>
                    <a:pt x="21" y="12"/>
                    <a:pt x="22" y="12"/>
                  </a:cubicBezTo>
                  <a:cubicBezTo>
                    <a:pt x="22" y="12"/>
                    <a:pt x="23" y="7"/>
                    <a:pt x="22" y="4"/>
                  </a:cubicBezTo>
                  <a:cubicBezTo>
                    <a:pt x="19" y="2"/>
                    <a:pt x="17" y="1"/>
                    <a:pt x="17" y="1"/>
                  </a:cubicBezTo>
                  <a:cubicBezTo>
                    <a:pt x="17" y="1"/>
                    <a:pt x="9" y="1"/>
                    <a:pt x="7" y="0"/>
                  </a:cubicBezTo>
                  <a:cubicBezTo>
                    <a:pt x="6" y="0"/>
                    <a:pt x="4" y="2"/>
                    <a:pt x="3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4"/>
                    <a:pt x="3" y="5"/>
                    <a:pt x="3" y="7"/>
                  </a:cubicBezTo>
                  <a:cubicBezTo>
                    <a:pt x="3" y="9"/>
                    <a:pt x="9" y="12"/>
                    <a:pt x="8" y="13"/>
                  </a:cubicBezTo>
                  <a:cubicBezTo>
                    <a:pt x="8" y="14"/>
                    <a:pt x="12" y="16"/>
                    <a:pt x="13" y="19"/>
                  </a:cubicBezTo>
                  <a:cubicBezTo>
                    <a:pt x="15" y="19"/>
                    <a:pt x="16" y="20"/>
                    <a:pt x="17" y="21"/>
                  </a:cubicBezTo>
                  <a:cubicBezTo>
                    <a:pt x="17" y="20"/>
                    <a:pt x="17" y="20"/>
                    <a:pt x="17" y="1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6158710" y="2847426"/>
              <a:ext cx="122057" cy="110588"/>
            </a:xfrm>
            <a:custGeom>
              <a:avLst/>
              <a:gdLst>
                <a:gd name="T0" fmla="*/ 19 w 33"/>
                <a:gd name="T1" fmla="*/ 23 h 29"/>
                <a:gd name="T2" fmla="*/ 14 w 33"/>
                <a:gd name="T3" fmla="*/ 17 h 29"/>
                <a:gd name="T4" fmla="*/ 11 w 33"/>
                <a:gd name="T5" fmla="*/ 13 h 29"/>
                <a:gd name="T6" fmla="*/ 14 w 33"/>
                <a:gd name="T7" fmla="*/ 11 h 29"/>
                <a:gd name="T8" fmla="*/ 18 w 33"/>
                <a:gd name="T9" fmla="*/ 10 h 29"/>
                <a:gd name="T10" fmla="*/ 28 w 33"/>
                <a:gd name="T11" fmla="*/ 11 h 29"/>
                <a:gd name="T12" fmla="*/ 33 w 33"/>
                <a:gd name="T13" fmla="*/ 14 h 29"/>
                <a:gd name="T14" fmla="*/ 33 w 33"/>
                <a:gd name="T15" fmla="*/ 13 h 29"/>
                <a:gd name="T16" fmla="*/ 31 w 33"/>
                <a:gd name="T17" fmla="*/ 8 h 29"/>
                <a:gd name="T18" fmla="*/ 30 w 33"/>
                <a:gd name="T19" fmla="*/ 4 h 29"/>
                <a:gd name="T20" fmla="*/ 27 w 33"/>
                <a:gd name="T21" fmla="*/ 5 h 29"/>
                <a:gd name="T22" fmla="*/ 21 w 33"/>
                <a:gd name="T23" fmla="*/ 4 h 29"/>
                <a:gd name="T24" fmla="*/ 16 w 33"/>
                <a:gd name="T25" fmla="*/ 0 h 29"/>
                <a:gd name="T26" fmla="*/ 12 w 33"/>
                <a:gd name="T27" fmla="*/ 2 h 29"/>
                <a:gd name="T28" fmla="*/ 11 w 33"/>
                <a:gd name="T29" fmla="*/ 5 h 29"/>
                <a:gd name="T30" fmla="*/ 8 w 33"/>
                <a:gd name="T31" fmla="*/ 8 h 29"/>
                <a:gd name="T32" fmla="*/ 4 w 33"/>
                <a:gd name="T33" fmla="*/ 8 h 29"/>
                <a:gd name="T34" fmla="*/ 0 w 33"/>
                <a:gd name="T35" fmla="*/ 9 h 29"/>
                <a:gd name="T36" fmla="*/ 1 w 33"/>
                <a:gd name="T37" fmla="*/ 11 h 29"/>
                <a:gd name="T38" fmla="*/ 6 w 33"/>
                <a:gd name="T39" fmla="*/ 13 h 29"/>
                <a:gd name="T40" fmla="*/ 12 w 33"/>
                <a:gd name="T41" fmla="*/ 22 h 29"/>
                <a:gd name="T42" fmla="*/ 17 w 33"/>
                <a:gd name="T43" fmla="*/ 25 h 29"/>
                <a:gd name="T44" fmla="*/ 22 w 33"/>
                <a:gd name="T45" fmla="*/ 28 h 29"/>
                <a:gd name="T46" fmla="*/ 24 w 33"/>
                <a:gd name="T47" fmla="*/ 29 h 29"/>
                <a:gd name="T48" fmla="*/ 19 w 33"/>
                <a:gd name="T4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" h="29">
                  <a:moveTo>
                    <a:pt x="19" y="23"/>
                  </a:moveTo>
                  <a:cubicBezTo>
                    <a:pt x="20" y="22"/>
                    <a:pt x="14" y="19"/>
                    <a:pt x="14" y="17"/>
                  </a:cubicBezTo>
                  <a:cubicBezTo>
                    <a:pt x="14" y="15"/>
                    <a:pt x="12" y="14"/>
                    <a:pt x="11" y="13"/>
                  </a:cubicBezTo>
                  <a:cubicBezTo>
                    <a:pt x="11" y="11"/>
                    <a:pt x="13" y="10"/>
                    <a:pt x="14" y="11"/>
                  </a:cubicBezTo>
                  <a:cubicBezTo>
                    <a:pt x="15" y="12"/>
                    <a:pt x="17" y="10"/>
                    <a:pt x="18" y="10"/>
                  </a:cubicBezTo>
                  <a:cubicBezTo>
                    <a:pt x="20" y="11"/>
                    <a:pt x="28" y="11"/>
                    <a:pt x="28" y="11"/>
                  </a:cubicBezTo>
                  <a:cubicBezTo>
                    <a:pt x="28" y="11"/>
                    <a:pt x="30" y="12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1"/>
                    <a:pt x="33" y="9"/>
                    <a:pt x="31" y="8"/>
                  </a:cubicBezTo>
                  <a:cubicBezTo>
                    <a:pt x="30" y="8"/>
                    <a:pt x="30" y="6"/>
                    <a:pt x="30" y="4"/>
                  </a:cubicBezTo>
                  <a:cubicBezTo>
                    <a:pt x="29" y="5"/>
                    <a:pt x="28" y="5"/>
                    <a:pt x="27" y="5"/>
                  </a:cubicBezTo>
                  <a:cubicBezTo>
                    <a:pt x="26" y="5"/>
                    <a:pt x="22" y="5"/>
                    <a:pt x="21" y="4"/>
                  </a:cubicBezTo>
                  <a:cubicBezTo>
                    <a:pt x="20" y="2"/>
                    <a:pt x="17" y="1"/>
                    <a:pt x="16" y="0"/>
                  </a:cubicBezTo>
                  <a:cubicBezTo>
                    <a:pt x="15" y="0"/>
                    <a:pt x="13" y="2"/>
                    <a:pt x="12" y="2"/>
                  </a:cubicBezTo>
                  <a:cubicBezTo>
                    <a:pt x="11" y="2"/>
                    <a:pt x="12" y="5"/>
                    <a:pt x="11" y="5"/>
                  </a:cubicBezTo>
                  <a:cubicBezTo>
                    <a:pt x="9" y="5"/>
                    <a:pt x="9" y="7"/>
                    <a:pt x="8" y="8"/>
                  </a:cubicBezTo>
                  <a:cubicBezTo>
                    <a:pt x="8" y="9"/>
                    <a:pt x="6" y="7"/>
                    <a:pt x="4" y="8"/>
                  </a:cubicBezTo>
                  <a:cubicBezTo>
                    <a:pt x="4" y="8"/>
                    <a:pt x="1" y="9"/>
                    <a:pt x="0" y="9"/>
                  </a:cubicBezTo>
                  <a:cubicBezTo>
                    <a:pt x="0" y="10"/>
                    <a:pt x="0" y="11"/>
                    <a:pt x="1" y="11"/>
                  </a:cubicBezTo>
                  <a:cubicBezTo>
                    <a:pt x="3" y="11"/>
                    <a:pt x="6" y="11"/>
                    <a:pt x="6" y="13"/>
                  </a:cubicBezTo>
                  <a:cubicBezTo>
                    <a:pt x="6" y="16"/>
                    <a:pt x="10" y="21"/>
                    <a:pt x="12" y="22"/>
                  </a:cubicBezTo>
                  <a:cubicBezTo>
                    <a:pt x="13" y="24"/>
                    <a:pt x="16" y="23"/>
                    <a:pt x="17" y="25"/>
                  </a:cubicBezTo>
                  <a:cubicBezTo>
                    <a:pt x="17" y="26"/>
                    <a:pt x="19" y="28"/>
                    <a:pt x="22" y="28"/>
                  </a:cubicBezTo>
                  <a:cubicBezTo>
                    <a:pt x="23" y="28"/>
                    <a:pt x="24" y="28"/>
                    <a:pt x="24" y="29"/>
                  </a:cubicBezTo>
                  <a:cubicBezTo>
                    <a:pt x="23" y="26"/>
                    <a:pt x="19" y="24"/>
                    <a:pt x="19" y="2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6263330" y="2855325"/>
              <a:ext cx="100261" cy="124411"/>
            </a:xfrm>
            <a:custGeom>
              <a:avLst/>
              <a:gdLst>
                <a:gd name="T0" fmla="*/ 7 w 27"/>
                <a:gd name="T1" fmla="*/ 28 h 33"/>
                <a:gd name="T2" fmla="*/ 13 w 27"/>
                <a:gd name="T3" fmla="*/ 31 h 33"/>
                <a:gd name="T4" fmla="*/ 24 w 27"/>
                <a:gd name="T5" fmla="*/ 29 h 33"/>
                <a:gd name="T6" fmla="*/ 24 w 27"/>
                <a:gd name="T7" fmla="*/ 28 h 33"/>
                <a:gd name="T8" fmla="*/ 26 w 27"/>
                <a:gd name="T9" fmla="*/ 25 h 33"/>
                <a:gd name="T10" fmla="*/ 24 w 27"/>
                <a:gd name="T11" fmla="*/ 21 h 33"/>
                <a:gd name="T12" fmla="*/ 24 w 27"/>
                <a:gd name="T13" fmla="*/ 17 h 33"/>
                <a:gd name="T14" fmla="*/ 24 w 27"/>
                <a:gd name="T15" fmla="*/ 14 h 33"/>
                <a:gd name="T16" fmla="*/ 17 w 27"/>
                <a:gd name="T17" fmla="*/ 11 h 33"/>
                <a:gd name="T18" fmla="*/ 17 w 27"/>
                <a:gd name="T19" fmla="*/ 8 h 33"/>
                <a:gd name="T20" fmla="*/ 14 w 27"/>
                <a:gd name="T21" fmla="*/ 5 h 33"/>
                <a:gd name="T22" fmla="*/ 12 w 27"/>
                <a:gd name="T23" fmla="*/ 2 h 33"/>
                <a:gd name="T24" fmla="*/ 12 w 27"/>
                <a:gd name="T25" fmla="*/ 1 h 33"/>
                <a:gd name="T26" fmla="*/ 11 w 27"/>
                <a:gd name="T27" fmla="*/ 1 h 33"/>
                <a:gd name="T28" fmla="*/ 8 w 27"/>
                <a:gd name="T29" fmla="*/ 0 h 33"/>
                <a:gd name="T30" fmla="*/ 2 w 27"/>
                <a:gd name="T31" fmla="*/ 2 h 33"/>
                <a:gd name="T32" fmla="*/ 3 w 27"/>
                <a:gd name="T33" fmla="*/ 6 h 33"/>
                <a:gd name="T34" fmla="*/ 5 w 27"/>
                <a:gd name="T35" fmla="*/ 11 h 33"/>
                <a:gd name="T36" fmla="*/ 5 w 27"/>
                <a:gd name="T37" fmla="*/ 20 h 33"/>
                <a:gd name="T38" fmla="*/ 0 w 27"/>
                <a:gd name="T39" fmla="*/ 27 h 33"/>
                <a:gd name="T40" fmla="*/ 0 w 27"/>
                <a:gd name="T41" fmla="*/ 29 h 33"/>
                <a:gd name="T42" fmla="*/ 4 w 27"/>
                <a:gd name="T43" fmla="*/ 32 h 33"/>
                <a:gd name="T44" fmla="*/ 4 w 27"/>
                <a:gd name="T45" fmla="*/ 33 h 33"/>
                <a:gd name="T46" fmla="*/ 7 w 27"/>
                <a:gd name="T47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3">
                  <a:moveTo>
                    <a:pt x="7" y="28"/>
                  </a:moveTo>
                  <a:cubicBezTo>
                    <a:pt x="9" y="28"/>
                    <a:pt x="13" y="31"/>
                    <a:pt x="13" y="31"/>
                  </a:cubicBezTo>
                  <a:cubicBezTo>
                    <a:pt x="13" y="31"/>
                    <a:pt x="20" y="30"/>
                    <a:pt x="24" y="29"/>
                  </a:cubicBezTo>
                  <a:cubicBezTo>
                    <a:pt x="24" y="29"/>
                    <a:pt x="24" y="28"/>
                    <a:pt x="24" y="28"/>
                  </a:cubicBezTo>
                  <a:cubicBezTo>
                    <a:pt x="24" y="27"/>
                    <a:pt x="25" y="25"/>
                    <a:pt x="26" y="25"/>
                  </a:cubicBezTo>
                  <a:cubicBezTo>
                    <a:pt x="27" y="25"/>
                    <a:pt x="26" y="22"/>
                    <a:pt x="24" y="21"/>
                  </a:cubicBezTo>
                  <a:cubicBezTo>
                    <a:pt x="23" y="20"/>
                    <a:pt x="23" y="18"/>
                    <a:pt x="24" y="17"/>
                  </a:cubicBezTo>
                  <a:cubicBezTo>
                    <a:pt x="25" y="16"/>
                    <a:pt x="24" y="15"/>
                    <a:pt x="24" y="14"/>
                  </a:cubicBezTo>
                  <a:cubicBezTo>
                    <a:pt x="24" y="12"/>
                    <a:pt x="18" y="12"/>
                    <a:pt x="17" y="11"/>
                  </a:cubicBezTo>
                  <a:cubicBezTo>
                    <a:pt x="16" y="11"/>
                    <a:pt x="18" y="8"/>
                    <a:pt x="17" y="8"/>
                  </a:cubicBezTo>
                  <a:cubicBezTo>
                    <a:pt x="15" y="8"/>
                    <a:pt x="14" y="6"/>
                    <a:pt x="14" y="5"/>
                  </a:cubicBezTo>
                  <a:cubicBezTo>
                    <a:pt x="14" y="4"/>
                    <a:pt x="12" y="2"/>
                    <a:pt x="12" y="2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8" y="0"/>
                    <a:pt x="8" y="0"/>
                  </a:cubicBezTo>
                  <a:cubicBezTo>
                    <a:pt x="8" y="0"/>
                    <a:pt x="4" y="2"/>
                    <a:pt x="2" y="2"/>
                  </a:cubicBezTo>
                  <a:cubicBezTo>
                    <a:pt x="2" y="4"/>
                    <a:pt x="2" y="6"/>
                    <a:pt x="3" y="6"/>
                  </a:cubicBezTo>
                  <a:cubicBezTo>
                    <a:pt x="5" y="7"/>
                    <a:pt x="4" y="9"/>
                    <a:pt x="5" y="11"/>
                  </a:cubicBezTo>
                  <a:cubicBezTo>
                    <a:pt x="6" y="12"/>
                    <a:pt x="6" y="20"/>
                    <a:pt x="5" y="20"/>
                  </a:cubicBezTo>
                  <a:cubicBezTo>
                    <a:pt x="4" y="20"/>
                    <a:pt x="0" y="26"/>
                    <a:pt x="0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31"/>
                    <a:pt x="3" y="32"/>
                    <a:pt x="4" y="32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0"/>
                    <a:pt x="6" y="28"/>
                    <a:pt x="7" y="2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6278588" y="2959988"/>
              <a:ext cx="43592" cy="88866"/>
            </a:xfrm>
            <a:custGeom>
              <a:avLst/>
              <a:gdLst>
                <a:gd name="T0" fmla="*/ 8 w 12"/>
                <a:gd name="T1" fmla="*/ 20 h 23"/>
                <a:gd name="T2" fmla="*/ 9 w 12"/>
                <a:gd name="T3" fmla="*/ 17 h 23"/>
                <a:gd name="T4" fmla="*/ 12 w 12"/>
                <a:gd name="T5" fmla="*/ 14 h 23"/>
                <a:gd name="T6" fmla="*/ 12 w 12"/>
                <a:gd name="T7" fmla="*/ 14 h 23"/>
                <a:gd name="T8" fmla="*/ 8 w 12"/>
                <a:gd name="T9" fmla="*/ 10 h 23"/>
                <a:gd name="T10" fmla="*/ 9 w 12"/>
                <a:gd name="T11" fmla="*/ 3 h 23"/>
                <a:gd name="T12" fmla="*/ 3 w 12"/>
                <a:gd name="T13" fmla="*/ 0 h 23"/>
                <a:gd name="T14" fmla="*/ 0 w 12"/>
                <a:gd name="T15" fmla="*/ 5 h 23"/>
                <a:gd name="T16" fmla="*/ 2 w 12"/>
                <a:gd name="T17" fmla="*/ 9 h 23"/>
                <a:gd name="T18" fmla="*/ 2 w 12"/>
                <a:gd name="T19" fmla="*/ 18 h 23"/>
                <a:gd name="T20" fmla="*/ 6 w 12"/>
                <a:gd name="T21" fmla="*/ 23 h 23"/>
                <a:gd name="T22" fmla="*/ 8 w 12"/>
                <a:gd name="T2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3">
                  <a:moveTo>
                    <a:pt x="8" y="20"/>
                  </a:moveTo>
                  <a:cubicBezTo>
                    <a:pt x="9" y="19"/>
                    <a:pt x="8" y="18"/>
                    <a:pt x="9" y="17"/>
                  </a:cubicBezTo>
                  <a:cubicBezTo>
                    <a:pt x="10" y="16"/>
                    <a:pt x="11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12"/>
                    <a:pt x="9" y="11"/>
                    <a:pt x="8" y="10"/>
                  </a:cubicBezTo>
                  <a:cubicBezTo>
                    <a:pt x="8" y="8"/>
                    <a:pt x="8" y="5"/>
                    <a:pt x="9" y="3"/>
                  </a:cubicBezTo>
                  <a:cubicBezTo>
                    <a:pt x="8" y="2"/>
                    <a:pt x="4" y="0"/>
                    <a:pt x="3" y="0"/>
                  </a:cubicBezTo>
                  <a:cubicBezTo>
                    <a:pt x="2" y="0"/>
                    <a:pt x="1" y="2"/>
                    <a:pt x="0" y="5"/>
                  </a:cubicBezTo>
                  <a:cubicBezTo>
                    <a:pt x="3" y="6"/>
                    <a:pt x="4" y="7"/>
                    <a:pt x="2" y="9"/>
                  </a:cubicBezTo>
                  <a:cubicBezTo>
                    <a:pt x="0" y="10"/>
                    <a:pt x="0" y="16"/>
                    <a:pt x="2" y="18"/>
                  </a:cubicBezTo>
                  <a:cubicBezTo>
                    <a:pt x="4" y="19"/>
                    <a:pt x="4" y="22"/>
                    <a:pt x="6" y="23"/>
                  </a:cubicBezTo>
                  <a:cubicBezTo>
                    <a:pt x="7" y="22"/>
                    <a:pt x="7" y="20"/>
                    <a:pt x="8" y="2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6060630" y="2772384"/>
              <a:ext cx="176545" cy="80966"/>
            </a:xfrm>
            <a:custGeom>
              <a:avLst/>
              <a:gdLst>
                <a:gd name="T0" fmla="*/ 40 w 47"/>
                <a:gd name="T1" fmla="*/ 2 h 21"/>
                <a:gd name="T2" fmla="*/ 34 w 47"/>
                <a:gd name="T3" fmla="*/ 0 h 21"/>
                <a:gd name="T4" fmla="*/ 33 w 47"/>
                <a:gd name="T5" fmla="*/ 3 h 21"/>
                <a:gd name="T6" fmla="*/ 27 w 47"/>
                <a:gd name="T7" fmla="*/ 3 h 21"/>
                <a:gd name="T8" fmla="*/ 24 w 47"/>
                <a:gd name="T9" fmla="*/ 5 h 21"/>
                <a:gd name="T10" fmla="*/ 21 w 47"/>
                <a:gd name="T11" fmla="*/ 9 h 21"/>
                <a:gd name="T12" fmla="*/ 19 w 47"/>
                <a:gd name="T13" fmla="*/ 11 h 21"/>
                <a:gd name="T14" fmla="*/ 13 w 47"/>
                <a:gd name="T15" fmla="*/ 12 h 21"/>
                <a:gd name="T16" fmla="*/ 9 w 47"/>
                <a:gd name="T17" fmla="*/ 12 h 21"/>
                <a:gd name="T18" fmla="*/ 5 w 47"/>
                <a:gd name="T19" fmla="*/ 13 h 21"/>
                <a:gd name="T20" fmla="*/ 2 w 47"/>
                <a:gd name="T21" fmla="*/ 12 h 21"/>
                <a:gd name="T22" fmla="*/ 1 w 47"/>
                <a:gd name="T23" fmla="*/ 15 h 21"/>
                <a:gd name="T24" fmla="*/ 4 w 47"/>
                <a:gd name="T25" fmla="*/ 17 h 21"/>
                <a:gd name="T26" fmla="*/ 8 w 47"/>
                <a:gd name="T27" fmla="*/ 18 h 21"/>
                <a:gd name="T28" fmla="*/ 12 w 47"/>
                <a:gd name="T29" fmla="*/ 17 h 21"/>
                <a:gd name="T30" fmla="*/ 17 w 47"/>
                <a:gd name="T31" fmla="*/ 16 h 21"/>
                <a:gd name="T32" fmla="*/ 18 w 47"/>
                <a:gd name="T33" fmla="*/ 19 h 21"/>
                <a:gd name="T34" fmla="*/ 24 w 47"/>
                <a:gd name="T35" fmla="*/ 19 h 21"/>
                <a:gd name="T36" fmla="*/ 31 w 47"/>
                <a:gd name="T37" fmla="*/ 21 h 21"/>
                <a:gd name="T38" fmla="*/ 36 w 47"/>
                <a:gd name="T39" fmla="*/ 19 h 21"/>
                <a:gd name="T40" fmla="*/ 40 w 47"/>
                <a:gd name="T41" fmla="*/ 17 h 21"/>
                <a:gd name="T42" fmla="*/ 40 w 47"/>
                <a:gd name="T43" fmla="*/ 17 h 21"/>
                <a:gd name="T44" fmla="*/ 41 w 47"/>
                <a:gd name="T45" fmla="*/ 16 h 21"/>
                <a:gd name="T46" fmla="*/ 42 w 47"/>
                <a:gd name="T47" fmla="*/ 13 h 21"/>
                <a:gd name="T48" fmla="*/ 43 w 47"/>
                <a:gd name="T49" fmla="*/ 11 h 21"/>
                <a:gd name="T50" fmla="*/ 46 w 47"/>
                <a:gd name="T51" fmla="*/ 9 h 21"/>
                <a:gd name="T52" fmla="*/ 47 w 47"/>
                <a:gd name="T53" fmla="*/ 7 h 21"/>
                <a:gd name="T54" fmla="*/ 44 w 47"/>
                <a:gd name="T55" fmla="*/ 2 h 21"/>
                <a:gd name="T56" fmla="*/ 40 w 47"/>
                <a:gd name="T5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" h="21">
                  <a:moveTo>
                    <a:pt x="40" y="2"/>
                  </a:moveTo>
                  <a:cubicBezTo>
                    <a:pt x="38" y="0"/>
                    <a:pt x="34" y="0"/>
                    <a:pt x="34" y="0"/>
                  </a:cubicBezTo>
                  <a:cubicBezTo>
                    <a:pt x="34" y="0"/>
                    <a:pt x="33" y="2"/>
                    <a:pt x="33" y="3"/>
                  </a:cubicBezTo>
                  <a:cubicBezTo>
                    <a:pt x="32" y="3"/>
                    <a:pt x="29" y="3"/>
                    <a:pt x="27" y="3"/>
                  </a:cubicBezTo>
                  <a:cubicBezTo>
                    <a:pt x="27" y="4"/>
                    <a:pt x="24" y="4"/>
                    <a:pt x="24" y="5"/>
                  </a:cubicBezTo>
                  <a:cubicBezTo>
                    <a:pt x="24" y="6"/>
                    <a:pt x="21" y="6"/>
                    <a:pt x="21" y="9"/>
                  </a:cubicBezTo>
                  <a:cubicBezTo>
                    <a:pt x="22" y="12"/>
                    <a:pt x="20" y="11"/>
                    <a:pt x="19" y="11"/>
                  </a:cubicBezTo>
                  <a:cubicBezTo>
                    <a:pt x="18" y="10"/>
                    <a:pt x="14" y="11"/>
                    <a:pt x="13" y="12"/>
                  </a:cubicBezTo>
                  <a:cubicBezTo>
                    <a:pt x="12" y="13"/>
                    <a:pt x="10" y="13"/>
                    <a:pt x="9" y="12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4"/>
                    <a:pt x="3" y="12"/>
                    <a:pt x="2" y="12"/>
                  </a:cubicBezTo>
                  <a:cubicBezTo>
                    <a:pt x="0" y="12"/>
                    <a:pt x="1" y="15"/>
                    <a:pt x="1" y="15"/>
                  </a:cubicBezTo>
                  <a:cubicBezTo>
                    <a:pt x="1" y="16"/>
                    <a:pt x="3" y="18"/>
                    <a:pt x="4" y="17"/>
                  </a:cubicBezTo>
                  <a:cubicBezTo>
                    <a:pt x="5" y="16"/>
                    <a:pt x="7" y="17"/>
                    <a:pt x="8" y="18"/>
                  </a:cubicBezTo>
                  <a:cubicBezTo>
                    <a:pt x="9" y="19"/>
                    <a:pt x="11" y="17"/>
                    <a:pt x="12" y="17"/>
                  </a:cubicBezTo>
                  <a:cubicBezTo>
                    <a:pt x="13" y="16"/>
                    <a:pt x="17" y="16"/>
                    <a:pt x="17" y="16"/>
                  </a:cubicBezTo>
                  <a:cubicBezTo>
                    <a:pt x="17" y="16"/>
                    <a:pt x="17" y="18"/>
                    <a:pt x="18" y="19"/>
                  </a:cubicBezTo>
                  <a:cubicBezTo>
                    <a:pt x="19" y="19"/>
                    <a:pt x="21" y="19"/>
                    <a:pt x="24" y="19"/>
                  </a:cubicBezTo>
                  <a:cubicBezTo>
                    <a:pt x="26" y="19"/>
                    <a:pt x="30" y="21"/>
                    <a:pt x="31" y="21"/>
                  </a:cubicBezTo>
                  <a:cubicBezTo>
                    <a:pt x="32" y="21"/>
                    <a:pt x="34" y="19"/>
                    <a:pt x="36" y="19"/>
                  </a:cubicBezTo>
                  <a:cubicBezTo>
                    <a:pt x="39" y="19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6"/>
                    <a:pt x="41" y="16"/>
                  </a:cubicBezTo>
                  <a:cubicBezTo>
                    <a:pt x="42" y="16"/>
                    <a:pt x="42" y="14"/>
                    <a:pt x="42" y="13"/>
                  </a:cubicBezTo>
                  <a:cubicBezTo>
                    <a:pt x="43" y="12"/>
                    <a:pt x="42" y="10"/>
                    <a:pt x="43" y="11"/>
                  </a:cubicBezTo>
                  <a:cubicBezTo>
                    <a:pt x="44" y="11"/>
                    <a:pt x="46" y="11"/>
                    <a:pt x="46" y="9"/>
                  </a:cubicBezTo>
                  <a:cubicBezTo>
                    <a:pt x="46" y="8"/>
                    <a:pt x="46" y="8"/>
                    <a:pt x="47" y="7"/>
                  </a:cubicBezTo>
                  <a:cubicBezTo>
                    <a:pt x="45" y="5"/>
                    <a:pt x="44" y="2"/>
                    <a:pt x="44" y="2"/>
                  </a:cubicBezTo>
                  <a:cubicBezTo>
                    <a:pt x="44" y="2"/>
                    <a:pt x="41" y="3"/>
                    <a:pt x="40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6211020" y="2782258"/>
              <a:ext cx="152571" cy="84916"/>
            </a:xfrm>
            <a:custGeom>
              <a:avLst/>
              <a:gdLst>
                <a:gd name="T0" fmla="*/ 40 w 41"/>
                <a:gd name="T1" fmla="*/ 5 h 23"/>
                <a:gd name="T2" fmla="*/ 38 w 41"/>
                <a:gd name="T3" fmla="*/ 4 h 23"/>
                <a:gd name="T4" fmla="*/ 34 w 41"/>
                <a:gd name="T5" fmla="*/ 2 h 23"/>
                <a:gd name="T6" fmla="*/ 28 w 41"/>
                <a:gd name="T7" fmla="*/ 1 h 23"/>
                <a:gd name="T8" fmla="*/ 23 w 41"/>
                <a:gd name="T9" fmla="*/ 4 h 23"/>
                <a:gd name="T10" fmla="*/ 16 w 41"/>
                <a:gd name="T11" fmla="*/ 6 h 23"/>
                <a:gd name="T12" fmla="*/ 8 w 41"/>
                <a:gd name="T13" fmla="*/ 6 h 23"/>
                <a:gd name="T14" fmla="*/ 7 w 41"/>
                <a:gd name="T15" fmla="*/ 5 h 23"/>
                <a:gd name="T16" fmla="*/ 6 w 41"/>
                <a:gd name="T17" fmla="*/ 7 h 23"/>
                <a:gd name="T18" fmla="*/ 3 w 41"/>
                <a:gd name="T19" fmla="*/ 9 h 23"/>
                <a:gd name="T20" fmla="*/ 2 w 41"/>
                <a:gd name="T21" fmla="*/ 11 h 23"/>
                <a:gd name="T22" fmla="*/ 1 w 41"/>
                <a:gd name="T23" fmla="*/ 14 h 23"/>
                <a:gd name="T24" fmla="*/ 0 w 41"/>
                <a:gd name="T25" fmla="*/ 15 h 23"/>
                <a:gd name="T26" fmla="*/ 2 w 41"/>
                <a:gd name="T27" fmla="*/ 18 h 23"/>
                <a:gd name="T28" fmla="*/ 2 w 41"/>
                <a:gd name="T29" fmla="*/ 18 h 23"/>
                <a:gd name="T30" fmla="*/ 7 w 41"/>
                <a:gd name="T31" fmla="*/ 22 h 23"/>
                <a:gd name="T32" fmla="*/ 13 w 41"/>
                <a:gd name="T33" fmla="*/ 23 h 23"/>
                <a:gd name="T34" fmla="*/ 22 w 41"/>
                <a:gd name="T35" fmla="*/ 20 h 23"/>
                <a:gd name="T36" fmla="*/ 25 w 41"/>
                <a:gd name="T37" fmla="*/ 21 h 23"/>
                <a:gd name="T38" fmla="*/ 26 w 41"/>
                <a:gd name="T39" fmla="*/ 21 h 23"/>
                <a:gd name="T40" fmla="*/ 30 w 41"/>
                <a:gd name="T41" fmla="*/ 19 h 23"/>
                <a:gd name="T42" fmla="*/ 36 w 41"/>
                <a:gd name="T43" fmla="*/ 9 h 23"/>
                <a:gd name="T44" fmla="*/ 40 w 41"/>
                <a:gd name="T45" fmla="*/ 7 h 23"/>
                <a:gd name="T46" fmla="*/ 40 w 41"/>
                <a:gd name="T47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23">
                  <a:moveTo>
                    <a:pt x="40" y="5"/>
                  </a:moveTo>
                  <a:cubicBezTo>
                    <a:pt x="39" y="5"/>
                    <a:pt x="39" y="4"/>
                    <a:pt x="38" y="4"/>
                  </a:cubicBezTo>
                  <a:cubicBezTo>
                    <a:pt x="36" y="3"/>
                    <a:pt x="35" y="3"/>
                    <a:pt x="34" y="2"/>
                  </a:cubicBezTo>
                  <a:cubicBezTo>
                    <a:pt x="33" y="1"/>
                    <a:pt x="29" y="1"/>
                    <a:pt x="28" y="1"/>
                  </a:cubicBezTo>
                  <a:cubicBezTo>
                    <a:pt x="28" y="0"/>
                    <a:pt x="24" y="4"/>
                    <a:pt x="23" y="4"/>
                  </a:cubicBezTo>
                  <a:cubicBezTo>
                    <a:pt x="21" y="4"/>
                    <a:pt x="16" y="5"/>
                    <a:pt x="16" y="6"/>
                  </a:cubicBezTo>
                  <a:cubicBezTo>
                    <a:pt x="16" y="8"/>
                    <a:pt x="9" y="8"/>
                    <a:pt x="8" y="6"/>
                  </a:cubicBezTo>
                  <a:cubicBezTo>
                    <a:pt x="7" y="6"/>
                    <a:pt x="7" y="6"/>
                    <a:pt x="7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9"/>
                    <a:pt x="4" y="9"/>
                    <a:pt x="3" y="9"/>
                  </a:cubicBezTo>
                  <a:cubicBezTo>
                    <a:pt x="2" y="8"/>
                    <a:pt x="3" y="10"/>
                    <a:pt x="2" y="11"/>
                  </a:cubicBezTo>
                  <a:cubicBezTo>
                    <a:pt x="2" y="12"/>
                    <a:pt x="2" y="14"/>
                    <a:pt x="1" y="14"/>
                  </a:cubicBezTo>
                  <a:cubicBezTo>
                    <a:pt x="1" y="14"/>
                    <a:pt x="1" y="15"/>
                    <a:pt x="0" y="15"/>
                  </a:cubicBezTo>
                  <a:cubicBezTo>
                    <a:pt x="1" y="15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9"/>
                    <a:pt x="6" y="20"/>
                    <a:pt x="7" y="22"/>
                  </a:cubicBezTo>
                  <a:cubicBezTo>
                    <a:pt x="8" y="23"/>
                    <a:pt x="12" y="23"/>
                    <a:pt x="13" y="23"/>
                  </a:cubicBezTo>
                  <a:cubicBezTo>
                    <a:pt x="15" y="23"/>
                    <a:pt x="22" y="20"/>
                    <a:pt x="22" y="20"/>
                  </a:cubicBezTo>
                  <a:cubicBezTo>
                    <a:pt x="22" y="20"/>
                    <a:pt x="24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8" y="21"/>
                    <a:pt x="30" y="19"/>
                  </a:cubicBezTo>
                  <a:cubicBezTo>
                    <a:pt x="32" y="17"/>
                    <a:pt x="35" y="10"/>
                    <a:pt x="36" y="9"/>
                  </a:cubicBezTo>
                  <a:cubicBezTo>
                    <a:pt x="37" y="9"/>
                    <a:pt x="39" y="8"/>
                    <a:pt x="40" y="7"/>
                  </a:cubicBezTo>
                  <a:cubicBezTo>
                    <a:pt x="41" y="6"/>
                    <a:pt x="41" y="5"/>
                    <a:pt x="40" y="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6123837" y="2709191"/>
              <a:ext cx="146033" cy="75042"/>
            </a:xfrm>
            <a:custGeom>
              <a:avLst/>
              <a:gdLst>
                <a:gd name="T0" fmla="*/ 37 w 39"/>
                <a:gd name="T1" fmla="*/ 10 h 20"/>
                <a:gd name="T2" fmla="*/ 33 w 39"/>
                <a:gd name="T3" fmla="*/ 8 h 20"/>
                <a:gd name="T4" fmla="*/ 31 w 39"/>
                <a:gd name="T5" fmla="*/ 6 h 20"/>
                <a:gd name="T6" fmla="*/ 28 w 39"/>
                <a:gd name="T7" fmla="*/ 7 h 20"/>
                <a:gd name="T8" fmla="*/ 24 w 39"/>
                <a:gd name="T9" fmla="*/ 5 h 20"/>
                <a:gd name="T10" fmla="*/ 20 w 39"/>
                <a:gd name="T11" fmla="*/ 3 h 20"/>
                <a:gd name="T12" fmla="*/ 17 w 39"/>
                <a:gd name="T13" fmla="*/ 0 h 20"/>
                <a:gd name="T14" fmla="*/ 16 w 39"/>
                <a:gd name="T15" fmla="*/ 1 h 20"/>
                <a:gd name="T16" fmla="*/ 13 w 39"/>
                <a:gd name="T17" fmla="*/ 1 h 20"/>
                <a:gd name="T18" fmla="*/ 8 w 39"/>
                <a:gd name="T19" fmla="*/ 4 h 20"/>
                <a:gd name="T20" fmla="*/ 1 w 39"/>
                <a:gd name="T21" fmla="*/ 6 h 20"/>
                <a:gd name="T22" fmla="*/ 2 w 39"/>
                <a:gd name="T23" fmla="*/ 9 h 20"/>
                <a:gd name="T24" fmla="*/ 4 w 39"/>
                <a:gd name="T25" fmla="*/ 15 h 20"/>
                <a:gd name="T26" fmla="*/ 10 w 39"/>
                <a:gd name="T27" fmla="*/ 19 h 20"/>
                <a:gd name="T28" fmla="*/ 10 w 39"/>
                <a:gd name="T29" fmla="*/ 20 h 20"/>
                <a:gd name="T30" fmla="*/ 16 w 39"/>
                <a:gd name="T31" fmla="*/ 20 h 20"/>
                <a:gd name="T32" fmla="*/ 17 w 39"/>
                <a:gd name="T33" fmla="*/ 17 h 20"/>
                <a:gd name="T34" fmla="*/ 23 w 39"/>
                <a:gd name="T35" fmla="*/ 19 h 20"/>
                <a:gd name="T36" fmla="*/ 27 w 39"/>
                <a:gd name="T37" fmla="*/ 19 h 20"/>
                <a:gd name="T38" fmla="*/ 28 w 39"/>
                <a:gd name="T39" fmla="*/ 20 h 20"/>
                <a:gd name="T40" fmla="*/ 30 w 39"/>
                <a:gd name="T41" fmla="*/ 18 h 20"/>
                <a:gd name="T42" fmla="*/ 35 w 39"/>
                <a:gd name="T43" fmla="*/ 15 h 20"/>
                <a:gd name="T44" fmla="*/ 39 w 39"/>
                <a:gd name="T45" fmla="*/ 13 h 20"/>
                <a:gd name="T46" fmla="*/ 37 w 39"/>
                <a:gd name="T4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20">
                  <a:moveTo>
                    <a:pt x="37" y="10"/>
                  </a:moveTo>
                  <a:cubicBezTo>
                    <a:pt x="36" y="9"/>
                    <a:pt x="33" y="9"/>
                    <a:pt x="33" y="8"/>
                  </a:cubicBezTo>
                  <a:cubicBezTo>
                    <a:pt x="33" y="8"/>
                    <a:pt x="32" y="6"/>
                    <a:pt x="31" y="6"/>
                  </a:cubicBezTo>
                  <a:cubicBezTo>
                    <a:pt x="30" y="6"/>
                    <a:pt x="28" y="5"/>
                    <a:pt x="28" y="7"/>
                  </a:cubicBezTo>
                  <a:cubicBezTo>
                    <a:pt x="27" y="8"/>
                    <a:pt x="25" y="6"/>
                    <a:pt x="24" y="5"/>
                  </a:cubicBezTo>
                  <a:cubicBezTo>
                    <a:pt x="24" y="4"/>
                    <a:pt x="23" y="4"/>
                    <a:pt x="20" y="3"/>
                  </a:cubicBezTo>
                  <a:cubicBezTo>
                    <a:pt x="19" y="2"/>
                    <a:pt x="18" y="1"/>
                    <a:pt x="17" y="0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2"/>
                    <a:pt x="14" y="0"/>
                    <a:pt x="13" y="1"/>
                  </a:cubicBezTo>
                  <a:cubicBezTo>
                    <a:pt x="12" y="2"/>
                    <a:pt x="9" y="2"/>
                    <a:pt x="8" y="4"/>
                  </a:cubicBezTo>
                  <a:cubicBezTo>
                    <a:pt x="6" y="5"/>
                    <a:pt x="3" y="6"/>
                    <a:pt x="1" y="6"/>
                  </a:cubicBezTo>
                  <a:cubicBezTo>
                    <a:pt x="0" y="6"/>
                    <a:pt x="1" y="8"/>
                    <a:pt x="2" y="9"/>
                  </a:cubicBezTo>
                  <a:cubicBezTo>
                    <a:pt x="3" y="11"/>
                    <a:pt x="3" y="14"/>
                    <a:pt x="4" y="15"/>
                  </a:cubicBezTo>
                  <a:cubicBezTo>
                    <a:pt x="5" y="16"/>
                    <a:pt x="10" y="19"/>
                    <a:pt x="10" y="19"/>
                  </a:cubicBezTo>
                  <a:cubicBezTo>
                    <a:pt x="11" y="20"/>
                    <a:pt x="10" y="20"/>
                    <a:pt x="10" y="20"/>
                  </a:cubicBezTo>
                  <a:cubicBezTo>
                    <a:pt x="12" y="20"/>
                    <a:pt x="15" y="20"/>
                    <a:pt x="16" y="20"/>
                  </a:cubicBezTo>
                  <a:cubicBezTo>
                    <a:pt x="16" y="19"/>
                    <a:pt x="17" y="17"/>
                    <a:pt x="17" y="17"/>
                  </a:cubicBezTo>
                  <a:cubicBezTo>
                    <a:pt x="17" y="17"/>
                    <a:pt x="21" y="17"/>
                    <a:pt x="23" y="19"/>
                  </a:cubicBezTo>
                  <a:cubicBezTo>
                    <a:pt x="24" y="20"/>
                    <a:pt x="27" y="19"/>
                    <a:pt x="27" y="19"/>
                  </a:cubicBezTo>
                  <a:cubicBezTo>
                    <a:pt x="27" y="19"/>
                    <a:pt x="27" y="20"/>
                    <a:pt x="28" y="20"/>
                  </a:cubicBezTo>
                  <a:cubicBezTo>
                    <a:pt x="28" y="19"/>
                    <a:pt x="29" y="19"/>
                    <a:pt x="30" y="18"/>
                  </a:cubicBezTo>
                  <a:cubicBezTo>
                    <a:pt x="31" y="18"/>
                    <a:pt x="34" y="18"/>
                    <a:pt x="35" y="15"/>
                  </a:cubicBezTo>
                  <a:cubicBezTo>
                    <a:pt x="36" y="14"/>
                    <a:pt x="38" y="13"/>
                    <a:pt x="39" y="13"/>
                  </a:cubicBezTo>
                  <a:cubicBezTo>
                    <a:pt x="38" y="11"/>
                    <a:pt x="38" y="10"/>
                    <a:pt x="37" y="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6228457" y="2754611"/>
              <a:ext cx="132955" cy="55294"/>
            </a:xfrm>
            <a:custGeom>
              <a:avLst/>
              <a:gdLst>
                <a:gd name="T0" fmla="*/ 26 w 35"/>
                <a:gd name="T1" fmla="*/ 2 h 15"/>
                <a:gd name="T2" fmla="*/ 21 w 35"/>
                <a:gd name="T3" fmla="*/ 1 h 15"/>
                <a:gd name="T4" fmla="*/ 16 w 35"/>
                <a:gd name="T5" fmla="*/ 1 h 15"/>
                <a:gd name="T6" fmla="*/ 12 w 35"/>
                <a:gd name="T7" fmla="*/ 1 h 15"/>
                <a:gd name="T8" fmla="*/ 11 w 35"/>
                <a:gd name="T9" fmla="*/ 1 h 15"/>
                <a:gd name="T10" fmla="*/ 7 w 35"/>
                <a:gd name="T11" fmla="*/ 3 h 15"/>
                <a:gd name="T12" fmla="*/ 2 w 35"/>
                <a:gd name="T13" fmla="*/ 6 h 15"/>
                <a:gd name="T14" fmla="*/ 0 w 35"/>
                <a:gd name="T15" fmla="*/ 8 h 15"/>
                <a:gd name="T16" fmla="*/ 3 w 35"/>
                <a:gd name="T17" fmla="*/ 13 h 15"/>
                <a:gd name="T18" fmla="*/ 11 w 35"/>
                <a:gd name="T19" fmla="*/ 13 h 15"/>
                <a:gd name="T20" fmla="*/ 18 w 35"/>
                <a:gd name="T21" fmla="*/ 11 h 15"/>
                <a:gd name="T22" fmla="*/ 23 w 35"/>
                <a:gd name="T23" fmla="*/ 8 h 15"/>
                <a:gd name="T24" fmla="*/ 29 w 35"/>
                <a:gd name="T25" fmla="*/ 9 h 15"/>
                <a:gd name="T26" fmla="*/ 33 w 35"/>
                <a:gd name="T27" fmla="*/ 11 h 15"/>
                <a:gd name="T28" fmla="*/ 32 w 35"/>
                <a:gd name="T29" fmla="*/ 9 h 15"/>
                <a:gd name="T30" fmla="*/ 35 w 35"/>
                <a:gd name="T31" fmla="*/ 4 h 15"/>
                <a:gd name="T32" fmla="*/ 35 w 35"/>
                <a:gd name="T33" fmla="*/ 4 h 15"/>
                <a:gd name="T34" fmla="*/ 31 w 35"/>
                <a:gd name="T35" fmla="*/ 3 h 15"/>
                <a:gd name="T36" fmla="*/ 26 w 35"/>
                <a:gd name="T3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15">
                  <a:moveTo>
                    <a:pt x="26" y="2"/>
                  </a:moveTo>
                  <a:cubicBezTo>
                    <a:pt x="24" y="2"/>
                    <a:pt x="23" y="1"/>
                    <a:pt x="21" y="1"/>
                  </a:cubicBezTo>
                  <a:cubicBezTo>
                    <a:pt x="19" y="2"/>
                    <a:pt x="17" y="1"/>
                    <a:pt x="16" y="1"/>
                  </a:cubicBezTo>
                  <a:cubicBezTo>
                    <a:pt x="15" y="0"/>
                    <a:pt x="13" y="2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6" y="6"/>
                    <a:pt x="3" y="6"/>
                    <a:pt x="2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10"/>
                    <a:pt x="1" y="12"/>
                    <a:pt x="3" y="13"/>
                  </a:cubicBezTo>
                  <a:cubicBezTo>
                    <a:pt x="4" y="15"/>
                    <a:pt x="11" y="15"/>
                    <a:pt x="11" y="13"/>
                  </a:cubicBezTo>
                  <a:cubicBezTo>
                    <a:pt x="11" y="12"/>
                    <a:pt x="16" y="11"/>
                    <a:pt x="18" y="11"/>
                  </a:cubicBezTo>
                  <a:cubicBezTo>
                    <a:pt x="19" y="11"/>
                    <a:pt x="23" y="7"/>
                    <a:pt x="23" y="8"/>
                  </a:cubicBezTo>
                  <a:cubicBezTo>
                    <a:pt x="24" y="8"/>
                    <a:pt x="28" y="8"/>
                    <a:pt x="29" y="9"/>
                  </a:cubicBezTo>
                  <a:cubicBezTo>
                    <a:pt x="30" y="10"/>
                    <a:pt x="31" y="10"/>
                    <a:pt x="33" y="11"/>
                  </a:cubicBezTo>
                  <a:cubicBezTo>
                    <a:pt x="32" y="10"/>
                    <a:pt x="32" y="9"/>
                    <a:pt x="32" y="9"/>
                  </a:cubicBezTo>
                  <a:cubicBezTo>
                    <a:pt x="32" y="8"/>
                    <a:pt x="34" y="5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3" y="4"/>
                    <a:pt x="31" y="3"/>
                    <a:pt x="31" y="3"/>
                  </a:cubicBezTo>
                  <a:cubicBezTo>
                    <a:pt x="30" y="2"/>
                    <a:pt x="28" y="2"/>
                    <a:pt x="26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5605097" y="2975787"/>
              <a:ext cx="91542" cy="146134"/>
            </a:xfrm>
            <a:custGeom>
              <a:avLst/>
              <a:gdLst>
                <a:gd name="T0" fmla="*/ 17 w 24"/>
                <a:gd name="T1" fmla="*/ 31 h 39"/>
                <a:gd name="T2" fmla="*/ 16 w 24"/>
                <a:gd name="T3" fmla="*/ 28 h 39"/>
                <a:gd name="T4" fmla="*/ 17 w 24"/>
                <a:gd name="T5" fmla="*/ 25 h 39"/>
                <a:gd name="T6" fmla="*/ 16 w 24"/>
                <a:gd name="T7" fmla="*/ 21 h 39"/>
                <a:gd name="T8" fmla="*/ 17 w 24"/>
                <a:gd name="T9" fmla="*/ 19 h 39"/>
                <a:gd name="T10" fmla="*/ 18 w 24"/>
                <a:gd name="T11" fmla="*/ 15 h 39"/>
                <a:gd name="T12" fmla="*/ 18 w 24"/>
                <a:gd name="T13" fmla="*/ 9 h 39"/>
                <a:gd name="T14" fmla="*/ 22 w 24"/>
                <a:gd name="T15" fmla="*/ 5 h 39"/>
                <a:gd name="T16" fmla="*/ 20 w 24"/>
                <a:gd name="T17" fmla="*/ 3 h 39"/>
                <a:gd name="T18" fmla="*/ 17 w 24"/>
                <a:gd name="T19" fmla="*/ 2 h 39"/>
                <a:gd name="T20" fmla="*/ 14 w 24"/>
                <a:gd name="T21" fmla="*/ 2 h 39"/>
                <a:gd name="T22" fmla="*/ 10 w 24"/>
                <a:gd name="T23" fmla="*/ 1 h 39"/>
                <a:gd name="T24" fmla="*/ 8 w 24"/>
                <a:gd name="T25" fmla="*/ 1 h 39"/>
                <a:gd name="T26" fmla="*/ 6 w 24"/>
                <a:gd name="T27" fmla="*/ 2 h 39"/>
                <a:gd name="T28" fmla="*/ 6 w 24"/>
                <a:gd name="T29" fmla="*/ 6 h 39"/>
                <a:gd name="T30" fmla="*/ 3 w 24"/>
                <a:gd name="T31" fmla="*/ 21 h 39"/>
                <a:gd name="T32" fmla="*/ 5 w 24"/>
                <a:gd name="T33" fmla="*/ 26 h 39"/>
                <a:gd name="T34" fmla="*/ 6 w 24"/>
                <a:gd name="T35" fmla="*/ 37 h 39"/>
                <a:gd name="T36" fmla="*/ 11 w 24"/>
                <a:gd name="T37" fmla="*/ 38 h 39"/>
                <a:gd name="T38" fmla="*/ 16 w 24"/>
                <a:gd name="T39" fmla="*/ 37 h 39"/>
                <a:gd name="T40" fmla="*/ 15 w 24"/>
                <a:gd name="T41" fmla="*/ 35 h 39"/>
                <a:gd name="T42" fmla="*/ 17 w 24"/>
                <a:gd name="T43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" h="39">
                  <a:moveTo>
                    <a:pt x="17" y="31"/>
                  </a:moveTo>
                  <a:cubicBezTo>
                    <a:pt x="20" y="31"/>
                    <a:pt x="17" y="29"/>
                    <a:pt x="16" y="28"/>
                  </a:cubicBezTo>
                  <a:cubicBezTo>
                    <a:pt x="15" y="27"/>
                    <a:pt x="16" y="25"/>
                    <a:pt x="17" y="25"/>
                  </a:cubicBezTo>
                  <a:cubicBezTo>
                    <a:pt x="19" y="25"/>
                    <a:pt x="17" y="23"/>
                    <a:pt x="16" y="21"/>
                  </a:cubicBezTo>
                  <a:cubicBezTo>
                    <a:pt x="14" y="20"/>
                    <a:pt x="16" y="19"/>
                    <a:pt x="17" y="19"/>
                  </a:cubicBezTo>
                  <a:cubicBezTo>
                    <a:pt x="19" y="19"/>
                    <a:pt x="17" y="16"/>
                    <a:pt x="18" y="15"/>
                  </a:cubicBezTo>
                  <a:cubicBezTo>
                    <a:pt x="20" y="13"/>
                    <a:pt x="18" y="10"/>
                    <a:pt x="18" y="9"/>
                  </a:cubicBezTo>
                  <a:cubicBezTo>
                    <a:pt x="18" y="7"/>
                    <a:pt x="20" y="7"/>
                    <a:pt x="22" y="5"/>
                  </a:cubicBezTo>
                  <a:cubicBezTo>
                    <a:pt x="24" y="3"/>
                    <a:pt x="20" y="4"/>
                    <a:pt x="20" y="3"/>
                  </a:cubicBezTo>
                  <a:cubicBezTo>
                    <a:pt x="20" y="1"/>
                    <a:pt x="18" y="1"/>
                    <a:pt x="17" y="2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0" y="3"/>
                    <a:pt x="10" y="1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3"/>
                    <a:pt x="6" y="5"/>
                    <a:pt x="6" y="6"/>
                  </a:cubicBezTo>
                  <a:cubicBezTo>
                    <a:pt x="8" y="8"/>
                    <a:pt x="5" y="18"/>
                    <a:pt x="3" y="21"/>
                  </a:cubicBezTo>
                  <a:cubicBezTo>
                    <a:pt x="0" y="24"/>
                    <a:pt x="3" y="24"/>
                    <a:pt x="5" y="26"/>
                  </a:cubicBezTo>
                  <a:cubicBezTo>
                    <a:pt x="8" y="28"/>
                    <a:pt x="6" y="35"/>
                    <a:pt x="6" y="37"/>
                  </a:cubicBezTo>
                  <a:cubicBezTo>
                    <a:pt x="6" y="39"/>
                    <a:pt x="8" y="38"/>
                    <a:pt x="11" y="38"/>
                  </a:cubicBezTo>
                  <a:cubicBezTo>
                    <a:pt x="12" y="38"/>
                    <a:pt x="14" y="37"/>
                    <a:pt x="16" y="37"/>
                  </a:cubicBezTo>
                  <a:cubicBezTo>
                    <a:pt x="15" y="36"/>
                    <a:pt x="15" y="36"/>
                    <a:pt x="15" y="35"/>
                  </a:cubicBezTo>
                  <a:cubicBezTo>
                    <a:pt x="15" y="34"/>
                    <a:pt x="15" y="32"/>
                    <a:pt x="17" y="3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5910238" y="2634149"/>
              <a:ext cx="95902" cy="82941"/>
            </a:xfrm>
            <a:custGeom>
              <a:avLst/>
              <a:gdLst>
                <a:gd name="T0" fmla="*/ 9 w 26"/>
                <a:gd name="T1" fmla="*/ 17 h 22"/>
                <a:gd name="T2" fmla="*/ 13 w 26"/>
                <a:gd name="T3" fmla="*/ 18 h 22"/>
                <a:gd name="T4" fmla="*/ 17 w 26"/>
                <a:gd name="T5" fmla="*/ 21 h 22"/>
                <a:gd name="T6" fmla="*/ 19 w 26"/>
                <a:gd name="T7" fmla="*/ 22 h 22"/>
                <a:gd name="T8" fmla="*/ 19 w 26"/>
                <a:gd name="T9" fmla="*/ 17 h 22"/>
                <a:gd name="T10" fmla="*/ 20 w 26"/>
                <a:gd name="T11" fmla="*/ 14 h 22"/>
                <a:gd name="T12" fmla="*/ 23 w 26"/>
                <a:gd name="T13" fmla="*/ 13 h 22"/>
                <a:gd name="T14" fmla="*/ 25 w 26"/>
                <a:gd name="T15" fmla="*/ 11 h 22"/>
                <a:gd name="T16" fmla="*/ 23 w 26"/>
                <a:gd name="T17" fmla="*/ 7 h 22"/>
                <a:gd name="T18" fmla="*/ 26 w 26"/>
                <a:gd name="T19" fmla="*/ 4 h 22"/>
                <a:gd name="T20" fmla="*/ 25 w 26"/>
                <a:gd name="T21" fmla="*/ 0 h 22"/>
                <a:gd name="T22" fmla="*/ 24 w 26"/>
                <a:gd name="T23" fmla="*/ 1 h 22"/>
                <a:gd name="T24" fmla="*/ 18 w 26"/>
                <a:gd name="T25" fmla="*/ 1 h 22"/>
                <a:gd name="T26" fmla="*/ 15 w 26"/>
                <a:gd name="T27" fmla="*/ 5 h 22"/>
                <a:gd name="T28" fmla="*/ 12 w 26"/>
                <a:gd name="T29" fmla="*/ 6 h 22"/>
                <a:gd name="T30" fmla="*/ 9 w 26"/>
                <a:gd name="T31" fmla="*/ 7 h 22"/>
                <a:gd name="T32" fmla="*/ 6 w 26"/>
                <a:gd name="T33" fmla="*/ 12 h 22"/>
                <a:gd name="T34" fmla="*/ 1 w 26"/>
                <a:gd name="T35" fmla="*/ 18 h 22"/>
                <a:gd name="T36" fmla="*/ 0 w 26"/>
                <a:gd name="T37" fmla="*/ 18 h 22"/>
                <a:gd name="T38" fmla="*/ 3 w 26"/>
                <a:gd name="T39" fmla="*/ 19 h 22"/>
                <a:gd name="T40" fmla="*/ 9 w 26"/>
                <a:gd name="T41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22">
                  <a:moveTo>
                    <a:pt x="9" y="17"/>
                  </a:moveTo>
                  <a:cubicBezTo>
                    <a:pt x="10" y="16"/>
                    <a:pt x="12" y="17"/>
                    <a:pt x="13" y="18"/>
                  </a:cubicBezTo>
                  <a:cubicBezTo>
                    <a:pt x="14" y="19"/>
                    <a:pt x="16" y="19"/>
                    <a:pt x="17" y="21"/>
                  </a:cubicBezTo>
                  <a:cubicBezTo>
                    <a:pt x="18" y="21"/>
                    <a:pt x="18" y="22"/>
                    <a:pt x="19" y="22"/>
                  </a:cubicBezTo>
                  <a:cubicBezTo>
                    <a:pt x="19" y="21"/>
                    <a:pt x="19" y="19"/>
                    <a:pt x="19" y="17"/>
                  </a:cubicBezTo>
                  <a:cubicBezTo>
                    <a:pt x="20" y="16"/>
                    <a:pt x="19" y="14"/>
                    <a:pt x="20" y="14"/>
                  </a:cubicBezTo>
                  <a:cubicBezTo>
                    <a:pt x="21" y="14"/>
                    <a:pt x="23" y="14"/>
                    <a:pt x="23" y="13"/>
                  </a:cubicBezTo>
                  <a:cubicBezTo>
                    <a:pt x="23" y="11"/>
                    <a:pt x="24" y="12"/>
                    <a:pt x="25" y="11"/>
                  </a:cubicBezTo>
                  <a:cubicBezTo>
                    <a:pt x="25" y="10"/>
                    <a:pt x="23" y="8"/>
                    <a:pt x="23" y="7"/>
                  </a:cubicBezTo>
                  <a:cubicBezTo>
                    <a:pt x="22" y="7"/>
                    <a:pt x="24" y="7"/>
                    <a:pt x="26" y="4"/>
                  </a:cubicBezTo>
                  <a:cubicBezTo>
                    <a:pt x="26" y="4"/>
                    <a:pt x="26" y="2"/>
                    <a:pt x="25" y="0"/>
                  </a:cubicBezTo>
                  <a:cubicBezTo>
                    <a:pt x="25" y="1"/>
                    <a:pt x="25" y="1"/>
                    <a:pt x="24" y="1"/>
                  </a:cubicBezTo>
                  <a:cubicBezTo>
                    <a:pt x="23" y="0"/>
                    <a:pt x="20" y="1"/>
                    <a:pt x="18" y="1"/>
                  </a:cubicBezTo>
                  <a:cubicBezTo>
                    <a:pt x="15" y="2"/>
                    <a:pt x="14" y="4"/>
                    <a:pt x="15" y="5"/>
                  </a:cubicBezTo>
                  <a:cubicBezTo>
                    <a:pt x="16" y="6"/>
                    <a:pt x="12" y="7"/>
                    <a:pt x="12" y="6"/>
                  </a:cubicBezTo>
                  <a:cubicBezTo>
                    <a:pt x="12" y="4"/>
                    <a:pt x="9" y="5"/>
                    <a:pt x="9" y="7"/>
                  </a:cubicBezTo>
                  <a:cubicBezTo>
                    <a:pt x="9" y="9"/>
                    <a:pt x="6" y="10"/>
                    <a:pt x="6" y="12"/>
                  </a:cubicBezTo>
                  <a:cubicBezTo>
                    <a:pt x="7" y="15"/>
                    <a:pt x="3" y="17"/>
                    <a:pt x="1" y="18"/>
                  </a:cubicBezTo>
                  <a:cubicBezTo>
                    <a:pt x="1" y="18"/>
                    <a:pt x="1" y="18"/>
                    <a:pt x="0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19"/>
                    <a:pt x="7" y="18"/>
                    <a:pt x="9" y="1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5973447" y="2738812"/>
              <a:ext cx="15256" cy="23697"/>
            </a:xfrm>
            <a:custGeom>
              <a:avLst/>
              <a:gdLst>
                <a:gd name="T0" fmla="*/ 2 w 4"/>
                <a:gd name="T1" fmla="*/ 0 h 6"/>
                <a:gd name="T2" fmla="*/ 0 w 4"/>
                <a:gd name="T3" fmla="*/ 5 h 6"/>
                <a:gd name="T4" fmla="*/ 4 w 4"/>
                <a:gd name="T5" fmla="*/ 6 h 6"/>
                <a:gd name="T6" fmla="*/ 2 w 4"/>
                <a:gd name="T7" fmla="*/ 1 h 6"/>
                <a:gd name="T8" fmla="*/ 2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1" y="1"/>
                    <a:pt x="0" y="2"/>
                    <a:pt x="0" y="5"/>
                  </a:cubicBezTo>
                  <a:cubicBezTo>
                    <a:pt x="1" y="5"/>
                    <a:pt x="3" y="5"/>
                    <a:pt x="4" y="6"/>
                  </a:cubicBezTo>
                  <a:cubicBezTo>
                    <a:pt x="4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5894982" y="2693393"/>
              <a:ext cx="89362" cy="69117"/>
            </a:xfrm>
            <a:custGeom>
              <a:avLst/>
              <a:gdLst>
                <a:gd name="T0" fmla="*/ 1 w 24"/>
                <a:gd name="T1" fmla="*/ 5 h 18"/>
                <a:gd name="T2" fmla="*/ 3 w 24"/>
                <a:gd name="T3" fmla="*/ 7 h 18"/>
                <a:gd name="T4" fmla="*/ 6 w 24"/>
                <a:gd name="T5" fmla="*/ 9 h 18"/>
                <a:gd name="T6" fmla="*/ 10 w 24"/>
                <a:gd name="T7" fmla="*/ 12 h 18"/>
                <a:gd name="T8" fmla="*/ 12 w 24"/>
                <a:gd name="T9" fmla="*/ 14 h 18"/>
                <a:gd name="T10" fmla="*/ 15 w 24"/>
                <a:gd name="T11" fmla="*/ 12 h 18"/>
                <a:gd name="T12" fmla="*/ 17 w 24"/>
                <a:gd name="T13" fmla="*/ 15 h 18"/>
                <a:gd name="T14" fmla="*/ 20 w 24"/>
                <a:gd name="T15" fmla="*/ 17 h 18"/>
                <a:gd name="T16" fmla="*/ 21 w 24"/>
                <a:gd name="T17" fmla="*/ 17 h 18"/>
                <a:gd name="T18" fmla="*/ 23 w 24"/>
                <a:gd name="T19" fmla="*/ 12 h 18"/>
                <a:gd name="T20" fmla="*/ 24 w 24"/>
                <a:gd name="T21" fmla="*/ 10 h 18"/>
                <a:gd name="T22" fmla="*/ 23 w 24"/>
                <a:gd name="T23" fmla="*/ 6 h 18"/>
                <a:gd name="T24" fmla="*/ 23 w 24"/>
                <a:gd name="T25" fmla="*/ 6 h 18"/>
                <a:gd name="T26" fmla="*/ 21 w 24"/>
                <a:gd name="T27" fmla="*/ 5 h 18"/>
                <a:gd name="T28" fmla="*/ 17 w 24"/>
                <a:gd name="T29" fmla="*/ 2 h 18"/>
                <a:gd name="T30" fmla="*/ 13 w 24"/>
                <a:gd name="T31" fmla="*/ 1 h 18"/>
                <a:gd name="T32" fmla="*/ 7 w 24"/>
                <a:gd name="T33" fmla="*/ 3 h 18"/>
                <a:gd name="T34" fmla="*/ 4 w 24"/>
                <a:gd name="T35" fmla="*/ 2 h 18"/>
                <a:gd name="T36" fmla="*/ 0 w 24"/>
                <a:gd name="T37" fmla="*/ 4 h 18"/>
                <a:gd name="T38" fmla="*/ 1 w 24"/>
                <a:gd name="T3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" h="18">
                  <a:moveTo>
                    <a:pt x="1" y="5"/>
                  </a:moveTo>
                  <a:cubicBezTo>
                    <a:pt x="1" y="6"/>
                    <a:pt x="3" y="8"/>
                    <a:pt x="3" y="7"/>
                  </a:cubicBezTo>
                  <a:cubicBezTo>
                    <a:pt x="4" y="6"/>
                    <a:pt x="5" y="9"/>
                    <a:pt x="6" y="9"/>
                  </a:cubicBezTo>
                  <a:cubicBezTo>
                    <a:pt x="8" y="10"/>
                    <a:pt x="10" y="11"/>
                    <a:pt x="10" y="12"/>
                  </a:cubicBezTo>
                  <a:cubicBezTo>
                    <a:pt x="10" y="13"/>
                    <a:pt x="11" y="14"/>
                    <a:pt x="12" y="14"/>
                  </a:cubicBezTo>
                  <a:cubicBezTo>
                    <a:pt x="13" y="13"/>
                    <a:pt x="15" y="11"/>
                    <a:pt x="15" y="12"/>
                  </a:cubicBezTo>
                  <a:cubicBezTo>
                    <a:pt x="15" y="14"/>
                    <a:pt x="15" y="16"/>
                    <a:pt x="17" y="15"/>
                  </a:cubicBezTo>
                  <a:cubicBezTo>
                    <a:pt x="18" y="15"/>
                    <a:pt x="19" y="18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4"/>
                    <a:pt x="22" y="13"/>
                    <a:pt x="23" y="12"/>
                  </a:cubicBezTo>
                  <a:cubicBezTo>
                    <a:pt x="23" y="11"/>
                    <a:pt x="24" y="11"/>
                    <a:pt x="24" y="10"/>
                  </a:cubicBezTo>
                  <a:cubicBezTo>
                    <a:pt x="24" y="9"/>
                    <a:pt x="22" y="7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5"/>
                    <a:pt x="21" y="5"/>
                  </a:cubicBezTo>
                  <a:cubicBezTo>
                    <a:pt x="20" y="3"/>
                    <a:pt x="18" y="3"/>
                    <a:pt x="17" y="2"/>
                  </a:cubicBezTo>
                  <a:cubicBezTo>
                    <a:pt x="16" y="1"/>
                    <a:pt x="14" y="0"/>
                    <a:pt x="13" y="1"/>
                  </a:cubicBezTo>
                  <a:cubicBezTo>
                    <a:pt x="11" y="2"/>
                    <a:pt x="8" y="3"/>
                    <a:pt x="7" y="3"/>
                  </a:cubicBezTo>
                  <a:cubicBezTo>
                    <a:pt x="6" y="3"/>
                    <a:pt x="5" y="3"/>
                    <a:pt x="4" y="2"/>
                  </a:cubicBezTo>
                  <a:cubicBezTo>
                    <a:pt x="3" y="3"/>
                    <a:pt x="2" y="4"/>
                    <a:pt x="0" y="4"/>
                  </a:cubicBezTo>
                  <a:cubicBezTo>
                    <a:pt x="1" y="5"/>
                    <a:pt x="1" y="4"/>
                    <a:pt x="1" y="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6309102" y="2792132"/>
              <a:ext cx="211419" cy="138235"/>
            </a:xfrm>
            <a:custGeom>
              <a:avLst/>
              <a:gdLst>
                <a:gd name="T0" fmla="*/ 51 w 57"/>
                <a:gd name="T1" fmla="*/ 25 h 37"/>
                <a:gd name="T2" fmla="*/ 48 w 57"/>
                <a:gd name="T3" fmla="*/ 23 h 37"/>
                <a:gd name="T4" fmla="*/ 48 w 57"/>
                <a:gd name="T5" fmla="*/ 23 h 37"/>
                <a:gd name="T6" fmla="*/ 47 w 57"/>
                <a:gd name="T7" fmla="*/ 16 h 37"/>
                <a:gd name="T8" fmla="*/ 43 w 57"/>
                <a:gd name="T9" fmla="*/ 7 h 37"/>
                <a:gd name="T10" fmla="*/ 39 w 57"/>
                <a:gd name="T11" fmla="*/ 0 h 37"/>
                <a:gd name="T12" fmla="*/ 36 w 57"/>
                <a:gd name="T13" fmla="*/ 2 h 37"/>
                <a:gd name="T14" fmla="*/ 33 w 57"/>
                <a:gd name="T15" fmla="*/ 3 h 37"/>
                <a:gd name="T16" fmla="*/ 30 w 57"/>
                <a:gd name="T17" fmla="*/ 4 h 37"/>
                <a:gd name="T18" fmla="*/ 27 w 57"/>
                <a:gd name="T19" fmla="*/ 4 h 37"/>
                <a:gd name="T20" fmla="*/ 23 w 57"/>
                <a:gd name="T21" fmla="*/ 3 h 37"/>
                <a:gd name="T22" fmla="*/ 17 w 57"/>
                <a:gd name="T23" fmla="*/ 2 h 37"/>
                <a:gd name="T24" fmla="*/ 15 w 57"/>
                <a:gd name="T25" fmla="*/ 2 h 37"/>
                <a:gd name="T26" fmla="*/ 14 w 57"/>
                <a:gd name="T27" fmla="*/ 4 h 37"/>
                <a:gd name="T28" fmla="*/ 10 w 57"/>
                <a:gd name="T29" fmla="*/ 6 h 37"/>
                <a:gd name="T30" fmla="*/ 4 w 57"/>
                <a:gd name="T31" fmla="*/ 16 h 37"/>
                <a:gd name="T32" fmla="*/ 0 w 57"/>
                <a:gd name="T33" fmla="*/ 19 h 37"/>
                <a:gd name="T34" fmla="*/ 2 w 57"/>
                <a:gd name="T35" fmla="*/ 22 h 37"/>
                <a:gd name="T36" fmla="*/ 5 w 57"/>
                <a:gd name="T37" fmla="*/ 25 h 37"/>
                <a:gd name="T38" fmla="*/ 5 w 57"/>
                <a:gd name="T39" fmla="*/ 28 h 37"/>
                <a:gd name="T40" fmla="*/ 12 w 57"/>
                <a:gd name="T41" fmla="*/ 31 h 37"/>
                <a:gd name="T42" fmla="*/ 13 w 57"/>
                <a:gd name="T43" fmla="*/ 33 h 37"/>
                <a:gd name="T44" fmla="*/ 16 w 57"/>
                <a:gd name="T45" fmla="*/ 36 h 37"/>
                <a:gd name="T46" fmla="*/ 23 w 57"/>
                <a:gd name="T47" fmla="*/ 36 h 37"/>
                <a:gd name="T48" fmla="*/ 29 w 57"/>
                <a:gd name="T49" fmla="*/ 37 h 37"/>
                <a:gd name="T50" fmla="*/ 34 w 57"/>
                <a:gd name="T51" fmla="*/ 35 h 37"/>
                <a:gd name="T52" fmla="*/ 41 w 57"/>
                <a:gd name="T53" fmla="*/ 33 h 37"/>
                <a:gd name="T54" fmla="*/ 46 w 57"/>
                <a:gd name="T55" fmla="*/ 35 h 37"/>
                <a:gd name="T56" fmla="*/ 50 w 57"/>
                <a:gd name="T57" fmla="*/ 37 h 37"/>
                <a:gd name="T58" fmla="*/ 50 w 57"/>
                <a:gd name="T59" fmla="*/ 33 h 37"/>
                <a:gd name="T60" fmla="*/ 53 w 57"/>
                <a:gd name="T61" fmla="*/ 28 h 37"/>
                <a:gd name="T62" fmla="*/ 56 w 57"/>
                <a:gd name="T63" fmla="*/ 25 h 37"/>
                <a:gd name="T64" fmla="*/ 56 w 57"/>
                <a:gd name="T65" fmla="*/ 25 h 37"/>
                <a:gd name="T66" fmla="*/ 54 w 57"/>
                <a:gd name="T67" fmla="*/ 23 h 37"/>
                <a:gd name="T68" fmla="*/ 51 w 57"/>
                <a:gd name="T6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37">
                  <a:moveTo>
                    <a:pt x="51" y="25"/>
                  </a:moveTo>
                  <a:cubicBezTo>
                    <a:pt x="49" y="24"/>
                    <a:pt x="48" y="24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7" y="21"/>
                    <a:pt x="46" y="17"/>
                    <a:pt x="47" y="16"/>
                  </a:cubicBezTo>
                  <a:cubicBezTo>
                    <a:pt x="49" y="14"/>
                    <a:pt x="45" y="9"/>
                    <a:pt x="43" y="7"/>
                  </a:cubicBezTo>
                  <a:cubicBezTo>
                    <a:pt x="43" y="6"/>
                    <a:pt x="41" y="3"/>
                    <a:pt x="39" y="0"/>
                  </a:cubicBezTo>
                  <a:cubicBezTo>
                    <a:pt x="38" y="1"/>
                    <a:pt x="37" y="1"/>
                    <a:pt x="36" y="2"/>
                  </a:cubicBezTo>
                  <a:cubicBezTo>
                    <a:pt x="36" y="2"/>
                    <a:pt x="34" y="3"/>
                    <a:pt x="33" y="3"/>
                  </a:cubicBezTo>
                  <a:cubicBezTo>
                    <a:pt x="32" y="3"/>
                    <a:pt x="31" y="3"/>
                    <a:pt x="30" y="4"/>
                  </a:cubicBezTo>
                  <a:cubicBezTo>
                    <a:pt x="29" y="5"/>
                    <a:pt x="27" y="5"/>
                    <a:pt x="27" y="4"/>
                  </a:cubicBezTo>
                  <a:cubicBezTo>
                    <a:pt x="26" y="4"/>
                    <a:pt x="25" y="3"/>
                    <a:pt x="23" y="3"/>
                  </a:cubicBezTo>
                  <a:cubicBezTo>
                    <a:pt x="22" y="3"/>
                    <a:pt x="18" y="2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3"/>
                    <a:pt x="15" y="3"/>
                    <a:pt x="14" y="4"/>
                  </a:cubicBezTo>
                  <a:cubicBezTo>
                    <a:pt x="13" y="5"/>
                    <a:pt x="11" y="6"/>
                    <a:pt x="10" y="6"/>
                  </a:cubicBezTo>
                  <a:cubicBezTo>
                    <a:pt x="9" y="7"/>
                    <a:pt x="6" y="14"/>
                    <a:pt x="4" y="16"/>
                  </a:cubicBezTo>
                  <a:cubicBezTo>
                    <a:pt x="2" y="18"/>
                    <a:pt x="0" y="18"/>
                    <a:pt x="0" y="19"/>
                  </a:cubicBezTo>
                  <a:cubicBezTo>
                    <a:pt x="0" y="19"/>
                    <a:pt x="2" y="21"/>
                    <a:pt x="2" y="22"/>
                  </a:cubicBezTo>
                  <a:cubicBezTo>
                    <a:pt x="2" y="23"/>
                    <a:pt x="3" y="25"/>
                    <a:pt x="5" y="25"/>
                  </a:cubicBezTo>
                  <a:cubicBezTo>
                    <a:pt x="6" y="25"/>
                    <a:pt x="4" y="28"/>
                    <a:pt x="5" y="28"/>
                  </a:cubicBezTo>
                  <a:cubicBezTo>
                    <a:pt x="6" y="29"/>
                    <a:pt x="12" y="29"/>
                    <a:pt x="12" y="31"/>
                  </a:cubicBezTo>
                  <a:cubicBezTo>
                    <a:pt x="12" y="32"/>
                    <a:pt x="13" y="32"/>
                    <a:pt x="13" y="33"/>
                  </a:cubicBezTo>
                  <a:cubicBezTo>
                    <a:pt x="14" y="34"/>
                    <a:pt x="16" y="36"/>
                    <a:pt x="16" y="36"/>
                  </a:cubicBezTo>
                  <a:cubicBezTo>
                    <a:pt x="17" y="35"/>
                    <a:pt x="22" y="37"/>
                    <a:pt x="23" y="36"/>
                  </a:cubicBezTo>
                  <a:cubicBezTo>
                    <a:pt x="24" y="36"/>
                    <a:pt x="28" y="36"/>
                    <a:pt x="29" y="37"/>
                  </a:cubicBezTo>
                  <a:cubicBezTo>
                    <a:pt x="31" y="37"/>
                    <a:pt x="33" y="36"/>
                    <a:pt x="34" y="35"/>
                  </a:cubicBezTo>
                  <a:cubicBezTo>
                    <a:pt x="35" y="33"/>
                    <a:pt x="40" y="33"/>
                    <a:pt x="41" y="33"/>
                  </a:cubicBezTo>
                  <a:cubicBezTo>
                    <a:pt x="43" y="34"/>
                    <a:pt x="46" y="34"/>
                    <a:pt x="46" y="35"/>
                  </a:cubicBezTo>
                  <a:cubicBezTo>
                    <a:pt x="47" y="35"/>
                    <a:pt x="48" y="36"/>
                    <a:pt x="50" y="37"/>
                  </a:cubicBezTo>
                  <a:cubicBezTo>
                    <a:pt x="50" y="36"/>
                    <a:pt x="50" y="35"/>
                    <a:pt x="50" y="33"/>
                  </a:cubicBezTo>
                  <a:cubicBezTo>
                    <a:pt x="50" y="31"/>
                    <a:pt x="51" y="29"/>
                    <a:pt x="53" y="28"/>
                  </a:cubicBezTo>
                  <a:cubicBezTo>
                    <a:pt x="55" y="28"/>
                    <a:pt x="57" y="28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4"/>
                    <a:pt x="54" y="23"/>
                    <a:pt x="54" y="23"/>
                  </a:cubicBezTo>
                  <a:cubicBezTo>
                    <a:pt x="53" y="23"/>
                    <a:pt x="51" y="25"/>
                    <a:pt x="51" y="2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6455133" y="2788183"/>
              <a:ext cx="74106" cy="90840"/>
            </a:xfrm>
            <a:custGeom>
              <a:avLst/>
              <a:gdLst>
                <a:gd name="T0" fmla="*/ 14 w 20"/>
                <a:gd name="T1" fmla="*/ 6 h 24"/>
                <a:gd name="T2" fmla="*/ 10 w 20"/>
                <a:gd name="T3" fmla="*/ 3 h 24"/>
                <a:gd name="T4" fmla="*/ 5 w 20"/>
                <a:gd name="T5" fmla="*/ 0 h 24"/>
                <a:gd name="T6" fmla="*/ 0 w 20"/>
                <a:gd name="T7" fmla="*/ 1 h 24"/>
                <a:gd name="T8" fmla="*/ 4 w 20"/>
                <a:gd name="T9" fmla="*/ 8 h 24"/>
                <a:gd name="T10" fmla="*/ 8 w 20"/>
                <a:gd name="T11" fmla="*/ 17 h 24"/>
                <a:gd name="T12" fmla="*/ 9 w 20"/>
                <a:gd name="T13" fmla="*/ 24 h 24"/>
                <a:gd name="T14" fmla="*/ 13 w 20"/>
                <a:gd name="T15" fmla="*/ 18 h 24"/>
                <a:gd name="T16" fmla="*/ 15 w 20"/>
                <a:gd name="T17" fmla="*/ 16 h 24"/>
                <a:gd name="T18" fmla="*/ 20 w 20"/>
                <a:gd name="T19" fmla="*/ 16 h 24"/>
                <a:gd name="T20" fmla="*/ 18 w 20"/>
                <a:gd name="T21" fmla="*/ 12 h 24"/>
                <a:gd name="T22" fmla="*/ 14 w 20"/>
                <a:gd name="T23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24">
                  <a:moveTo>
                    <a:pt x="14" y="6"/>
                  </a:moveTo>
                  <a:cubicBezTo>
                    <a:pt x="14" y="4"/>
                    <a:pt x="11" y="3"/>
                    <a:pt x="10" y="3"/>
                  </a:cubicBezTo>
                  <a:cubicBezTo>
                    <a:pt x="9" y="3"/>
                    <a:pt x="6" y="0"/>
                    <a:pt x="5" y="0"/>
                  </a:cubicBezTo>
                  <a:cubicBezTo>
                    <a:pt x="4" y="0"/>
                    <a:pt x="2" y="1"/>
                    <a:pt x="0" y="1"/>
                  </a:cubicBezTo>
                  <a:cubicBezTo>
                    <a:pt x="2" y="4"/>
                    <a:pt x="4" y="7"/>
                    <a:pt x="4" y="8"/>
                  </a:cubicBezTo>
                  <a:cubicBezTo>
                    <a:pt x="6" y="10"/>
                    <a:pt x="10" y="15"/>
                    <a:pt x="8" y="17"/>
                  </a:cubicBezTo>
                  <a:cubicBezTo>
                    <a:pt x="7" y="18"/>
                    <a:pt x="8" y="22"/>
                    <a:pt x="9" y="24"/>
                  </a:cubicBezTo>
                  <a:cubicBezTo>
                    <a:pt x="10" y="23"/>
                    <a:pt x="13" y="19"/>
                    <a:pt x="13" y="18"/>
                  </a:cubicBezTo>
                  <a:cubicBezTo>
                    <a:pt x="13" y="17"/>
                    <a:pt x="13" y="15"/>
                    <a:pt x="15" y="16"/>
                  </a:cubicBezTo>
                  <a:cubicBezTo>
                    <a:pt x="18" y="16"/>
                    <a:pt x="20" y="17"/>
                    <a:pt x="20" y="16"/>
                  </a:cubicBezTo>
                  <a:cubicBezTo>
                    <a:pt x="20" y="16"/>
                    <a:pt x="19" y="13"/>
                    <a:pt x="18" y="12"/>
                  </a:cubicBezTo>
                  <a:cubicBezTo>
                    <a:pt x="17" y="11"/>
                    <a:pt x="15" y="8"/>
                    <a:pt x="14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6350513" y="2916543"/>
              <a:ext cx="146033" cy="82941"/>
            </a:xfrm>
            <a:custGeom>
              <a:avLst/>
              <a:gdLst>
                <a:gd name="T0" fmla="*/ 30 w 39"/>
                <a:gd name="T1" fmla="*/ 0 h 22"/>
                <a:gd name="T2" fmla="*/ 23 w 39"/>
                <a:gd name="T3" fmla="*/ 2 h 22"/>
                <a:gd name="T4" fmla="*/ 18 w 39"/>
                <a:gd name="T5" fmla="*/ 4 h 22"/>
                <a:gd name="T6" fmla="*/ 12 w 39"/>
                <a:gd name="T7" fmla="*/ 3 h 22"/>
                <a:gd name="T8" fmla="*/ 5 w 39"/>
                <a:gd name="T9" fmla="*/ 3 h 22"/>
                <a:gd name="T10" fmla="*/ 2 w 39"/>
                <a:gd name="T11" fmla="*/ 0 h 22"/>
                <a:gd name="T12" fmla="*/ 1 w 39"/>
                <a:gd name="T13" fmla="*/ 1 h 22"/>
                <a:gd name="T14" fmla="*/ 1 w 39"/>
                <a:gd name="T15" fmla="*/ 5 h 22"/>
                <a:gd name="T16" fmla="*/ 3 w 39"/>
                <a:gd name="T17" fmla="*/ 9 h 22"/>
                <a:gd name="T18" fmla="*/ 1 w 39"/>
                <a:gd name="T19" fmla="*/ 12 h 22"/>
                <a:gd name="T20" fmla="*/ 1 w 39"/>
                <a:gd name="T21" fmla="*/ 15 h 22"/>
                <a:gd name="T22" fmla="*/ 4 w 39"/>
                <a:gd name="T23" fmla="*/ 19 h 22"/>
                <a:gd name="T24" fmla="*/ 6 w 39"/>
                <a:gd name="T25" fmla="*/ 20 h 22"/>
                <a:gd name="T26" fmla="*/ 14 w 39"/>
                <a:gd name="T27" fmla="*/ 21 h 22"/>
                <a:gd name="T28" fmla="*/ 21 w 39"/>
                <a:gd name="T29" fmla="*/ 22 h 22"/>
                <a:gd name="T30" fmla="*/ 23 w 39"/>
                <a:gd name="T31" fmla="*/ 20 h 22"/>
                <a:gd name="T32" fmla="*/ 26 w 39"/>
                <a:gd name="T33" fmla="*/ 19 h 22"/>
                <a:gd name="T34" fmla="*/ 26 w 39"/>
                <a:gd name="T35" fmla="*/ 17 h 22"/>
                <a:gd name="T36" fmla="*/ 32 w 39"/>
                <a:gd name="T37" fmla="*/ 17 h 22"/>
                <a:gd name="T38" fmla="*/ 35 w 39"/>
                <a:gd name="T39" fmla="*/ 17 h 22"/>
                <a:gd name="T40" fmla="*/ 34 w 39"/>
                <a:gd name="T41" fmla="*/ 15 h 22"/>
                <a:gd name="T42" fmla="*/ 33 w 39"/>
                <a:gd name="T43" fmla="*/ 10 h 22"/>
                <a:gd name="T44" fmla="*/ 38 w 39"/>
                <a:gd name="T45" fmla="*/ 5 h 22"/>
                <a:gd name="T46" fmla="*/ 39 w 39"/>
                <a:gd name="T47" fmla="*/ 4 h 22"/>
                <a:gd name="T48" fmla="*/ 35 w 39"/>
                <a:gd name="T49" fmla="*/ 2 h 22"/>
                <a:gd name="T50" fmla="*/ 30 w 39"/>
                <a:gd name="T5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22">
                  <a:moveTo>
                    <a:pt x="30" y="0"/>
                  </a:moveTo>
                  <a:cubicBezTo>
                    <a:pt x="29" y="0"/>
                    <a:pt x="24" y="0"/>
                    <a:pt x="23" y="2"/>
                  </a:cubicBezTo>
                  <a:cubicBezTo>
                    <a:pt x="22" y="3"/>
                    <a:pt x="20" y="4"/>
                    <a:pt x="18" y="4"/>
                  </a:cubicBezTo>
                  <a:cubicBezTo>
                    <a:pt x="17" y="3"/>
                    <a:pt x="13" y="3"/>
                    <a:pt x="12" y="3"/>
                  </a:cubicBezTo>
                  <a:cubicBezTo>
                    <a:pt x="11" y="4"/>
                    <a:pt x="6" y="2"/>
                    <a:pt x="5" y="3"/>
                  </a:cubicBezTo>
                  <a:cubicBezTo>
                    <a:pt x="5" y="3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3" y="6"/>
                    <a:pt x="4" y="9"/>
                    <a:pt x="3" y="9"/>
                  </a:cubicBezTo>
                  <a:cubicBezTo>
                    <a:pt x="2" y="9"/>
                    <a:pt x="1" y="11"/>
                    <a:pt x="1" y="12"/>
                  </a:cubicBezTo>
                  <a:cubicBezTo>
                    <a:pt x="1" y="12"/>
                    <a:pt x="1" y="14"/>
                    <a:pt x="1" y="15"/>
                  </a:cubicBezTo>
                  <a:cubicBezTo>
                    <a:pt x="1" y="15"/>
                    <a:pt x="4" y="18"/>
                    <a:pt x="4" y="19"/>
                  </a:cubicBezTo>
                  <a:cubicBezTo>
                    <a:pt x="5" y="19"/>
                    <a:pt x="6" y="20"/>
                    <a:pt x="6" y="20"/>
                  </a:cubicBezTo>
                  <a:cubicBezTo>
                    <a:pt x="8" y="20"/>
                    <a:pt x="13" y="20"/>
                    <a:pt x="14" y="21"/>
                  </a:cubicBezTo>
                  <a:cubicBezTo>
                    <a:pt x="16" y="21"/>
                    <a:pt x="21" y="22"/>
                    <a:pt x="21" y="22"/>
                  </a:cubicBezTo>
                  <a:cubicBezTo>
                    <a:pt x="22" y="22"/>
                    <a:pt x="23" y="21"/>
                    <a:pt x="23" y="20"/>
                  </a:cubicBezTo>
                  <a:cubicBezTo>
                    <a:pt x="23" y="19"/>
                    <a:pt x="25" y="19"/>
                    <a:pt x="26" y="19"/>
                  </a:cubicBezTo>
                  <a:cubicBezTo>
                    <a:pt x="26" y="18"/>
                    <a:pt x="26" y="17"/>
                    <a:pt x="26" y="17"/>
                  </a:cubicBezTo>
                  <a:cubicBezTo>
                    <a:pt x="27" y="17"/>
                    <a:pt x="31" y="16"/>
                    <a:pt x="32" y="17"/>
                  </a:cubicBezTo>
                  <a:cubicBezTo>
                    <a:pt x="33" y="17"/>
                    <a:pt x="34" y="17"/>
                    <a:pt x="35" y="17"/>
                  </a:cubicBezTo>
                  <a:cubicBezTo>
                    <a:pt x="35" y="16"/>
                    <a:pt x="34" y="15"/>
                    <a:pt x="34" y="15"/>
                  </a:cubicBezTo>
                  <a:cubicBezTo>
                    <a:pt x="33" y="15"/>
                    <a:pt x="31" y="11"/>
                    <a:pt x="33" y="10"/>
                  </a:cubicBezTo>
                  <a:cubicBezTo>
                    <a:pt x="34" y="10"/>
                    <a:pt x="36" y="6"/>
                    <a:pt x="38" y="5"/>
                  </a:cubicBezTo>
                  <a:cubicBezTo>
                    <a:pt x="39" y="5"/>
                    <a:pt x="39" y="4"/>
                    <a:pt x="39" y="4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5" y="1"/>
                    <a:pt x="32" y="1"/>
                    <a:pt x="30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6309102" y="2965913"/>
              <a:ext cx="63207" cy="47395"/>
            </a:xfrm>
            <a:custGeom>
              <a:avLst/>
              <a:gdLst>
                <a:gd name="T0" fmla="*/ 4 w 17"/>
                <a:gd name="T1" fmla="*/ 13 h 13"/>
                <a:gd name="T2" fmla="*/ 4 w 17"/>
                <a:gd name="T3" fmla="*/ 13 h 13"/>
                <a:gd name="T4" fmla="*/ 4 w 17"/>
                <a:gd name="T5" fmla="*/ 12 h 13"/>
                <a:gd name="T6" fmla="*/ 4 w 17"/>
                <a:gd name="T7" fmla="*/ 12 h 13"/>
                <a:gd name="T8" fmla="*/ 4 w 17"/>
                <a:gd name="T9" fmla="*/ 12 h 13"/>
                <a:gd name="T10" fmla="*/ 4 w 17"/>
                <a:gd name="T11" fmla="*/ 12 h 13"/>
                <a:gd name="T12" fmla="*/ 6 w 17"/>
                <a:gd name="T13" fmla="*/ 12 h 13"/>
                <a:gd name="T14" fmla="*/ 7 w 17"/>
                <a:gd name="T15" fmla="*/ 12 h 13"/>
                <a:gd name="T16" fmla="*/ 7 w 17"/>
                <a:gd name="T17" fmla="*/ 12 h 13"/>
                <a:gd name="T18" fmla="*/ 7 w 17"/>
                <a:gd name="T19" fmla="*/ 12 h 13"/>
                <a:gd name="T20" fmla="*/ 8 w 17"/>
                <a:gd name="T21" fmla="*/ 12 h 13"/>
                <a:gd name="T22" fmla="*/ 11 w 17"/>
                <a:gd name="T23" fmla="*/ 10 h 13"/>
                <a:gd name="T24" fmla="*/ 17 w 17"/>
                <a:gd name="T25" fmla="*/ 8 h 13"/>
                <a:gd name="T26" fmla="*/ 17 w 17"/>
                <a:gd name="T27" fmla="*/ 7 h 13"/>
                <a:gd name="T28" fmla="*/ 15 w 17"/>
                <a:gd name="T29" fmla="*/ 6 h 13"/>
                <a:gd name="T30" fmla="*/ 12 w 17"/>
                <a:gd name="T31" fmla="*/ 2 h 13"/>
                <a:gd name="T32" fmla="*/ 12 w 17"/>
                <a:gd name="T33" fmla="*/ 1 h 13"/>
                <a:gd name="T34" fmla="*/ 12 w 17"/>
                <a:gd name="T35" fmla="*/ 1 h 13"/>
                <a:gd name="T36" fmla="*/ 12 w 17"/>
                <a:gd name="T37" fmla="*/ 0 h 13"/>
                <a:gd name="T38" fmla="*/ 1 w 17"/>
                <a:gd name="T39" fmla="*/ 2 h 13"/>
                <a:gd name="T40" fmla="*/ 1 w 17"/>
                <a:gd name="T41" fmla="*/ 2 h 13"/>
                <a:gd name="T42" fmla="*/ 0 w 17"/>
                <a:gd name="T43" fmla="*/ 9 h 13"/>
                <a:gd name="T44" fmla="*/ 4 w 17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13">
                  <a:moveTo>
                    <a:pt x="4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6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10" y="12"/>
                    <a:pt x="10" y="10"/>
                    <a:pt x="11" y="10"/>
                  </a:cubicBezTo>
                  <a:cubicBezTo>
                    <a:pt x="12" y="11"/>
                    <a:pt x="16" y="9"/>
                    <a:pt x="17" y="8"/>
                  </a:cubicBezTo>
                  <a:cubicBezTo>
                    <a:pt x="17" y="8"/>
                    <a:pt x="17" y="7"/>
                    <a:pt x="17" y="7"/>
                  </a:cubicBezTo>
                  <a:cubicBezTo>
                    <a:pt x="17" y="7"/>
                    <a:pt x="16" y="6"/>
                    <a:pt x="15" y="6"/>
                  </a:cubicBezTo>
                  <a:cubicBezTo>
                    <a:pt x="15" y="5"/>
                    <a:pt x="12" y="2"/>
                    <a:pt x="12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8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4"/>
                    <a:pt x="0" y="7"/>
                    <a:pt x="0" y="9"/>
                  </a:cubicBezTo>
                  <a:cubicBezTo>
                    <a:pt x="1" y="10"/>
                    <a:pt x="2" y="11"/>
                    <a:pt x="4" y="1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6350513" y="2667720"/>
              <a:ext cx="416301" cy="240924"/>
            </a:xfrm>
            <a:custGeom>
              <a:avLst/>
              <a:gdLst>
                <a:gd name="T0" fmla="*/ 103 w 111"/>
                <a:gd name="T1" fmla="*/ 37 h 64"/>
                <a:gd name="T2" fmla="*/ 110 w 111"/>
                <a:gd name="T3" fmla="*/ 33 h 64"/>
                <a:gd name="T4" fmla="*/ 110 w 111"/>
                <a:gd name="T5" fmla="*/ 29 h 64"/>
                <a:gd name="T6" fmla="*/ 111 w 111"/>
                <a:gd name="T7" fmla="*/ 25 h 64"/>
                <a:gd name="T8" fmla="*/ 102 w 111"/>
                <a:gd name="T9" fmla="*/ 21 h 64"/>
                <a:gd name="T10" fmla="*/ 94 w 111"/>
                <a:gd name="T11" fmla="*/ 17 h 64"/>
                <a:gd name="T12" fmla="*/ 87 w 111"/>
                <a:gd name="T13" fmla="*/ 18 h 64"/>
                <a:gd name="T14" fmla="*/ 82 w 111"/>
                <a:gd name="T15" fmla="*/ 15 h 64"/>
                <a:gd name="T16" fmla="*/ 75 w 111"/>
                <a:gd name="T17" fmla="*/ 9 h 64"/>
                <a:gd name="T18" fmla="*/ 72 w 111"/>
                <a:gd name="T19" fmla="*/ 1 h 64"/>
                <a:gd name="T20" fmla="*/ 63 w 111"/>
                <a:gd name="T21" fmla="*/ 0 h 64"/>
                <a:gd name="T22" fmla="*/ 59 w 111"/>
                <a:gd name="T23" fmla="*/ 1 h 64"/>
                <a:gd name="T24" fmla="*/ 51 w 111"/>
                <a:gd name="T25" fmla="*/ 6 h 64"/>
                <a:gd name="T26" fmla="*/ 44 w 111"/>
                <a:gd name="T27" fmla="*/ 8 h 64"/>
                <a:gd name="T28" fmla="*/ 36 w 111"/>
                <a:gd name="T29" fmla="*/ 6 h 64"/>
                <a:gd name="T30" fmla="*/ 26 w 111"/>
                <a:gd name="T31" fmla="*/ 5 h 64"/>
                <a:gd name="T32" fmla="*/ 11 w 111"/>
                <a:gd name="T33" fmla="*/ 6 h 64"/>
                <a:gd name="T34" fmla="*/ 8 w 111"/>
                <a:gd name="T35" fmla="*/ 9 h 64"/>
                <a:gd name="T36" fmla="*/ 8 w 111"/>
                <a:gd name="T37" fmla="*/ 17 h 64"/>
                <a:gd name="T38" fmla="*/ 3 w 111"/>
                <a:gd name="T39" fmla="*/ 27 h 64"/>
                <a:gd name="T40" fmla="*/ 3 w 111"/>
                <a:gd name="T41" fmla="*/ 35 h 64"/>
                <a:gd name="T42" fmla="*/ 6 w 111"/>
                <a:gd name="T43" fmla="*/ 35 h 64"/>
                <a:gd name="T44" fmla="*/ 16 w 111"/>
                <a:gd name="T45" fmla="*/ 37 h 64"/>
                <a:gd name="T46" fmla="*/ 22 w 111"/>
                <a:gd name="T47" fmla="*/ 36 h 64"/>
                <a:gd name="T48" fmla="*/ 33 w 111"/>
                <a:gd name="T49" fmla="*/ 32 h 64"/>
                <a:gd name="T50" fmla="*/ 42 w 111"/>
                <a:gd name="T51" fmla="*/ 38 h 64"/>
                <a:gd name="T52" fmla="*/ 48 w 111"/>
                <a:gd name="T53" fmla="*/ 48 h 64"/>
                <a:gd name="T54" fmla="*/ 41 w 111"/>
                <a:gd name="T55" fmla="*/ 50 h 64"/>
                <a:gd name="T56" fmla="*/ 40 w 111"/>
                <a:gd name="T57" fmla="*/ 58 h 64"/>
                <a:gd name="T58" fmla="*/ 45 w 111"/>
                <a:gd name="T59" fmla="*/ 58 h 64"/>
                <a:gd name="T60" fmla="*/ 54 w 111"/>
                <a:gd name="T61" fmla="*/ 47 h 64"/>
                <a:gd name="T62" fmla="*/ 61 w 111"/>
                <a:gd name="T63" fmla="*/ 50 h 64"/>
                <a:gd name="T64" fmla="*/ 63 w 111"/>
                <a:gd name="T65" fmla="*/ 56 h 64"/>
                <a:gd name="T66" fmla="*/ 70 w 111"/>
                <a:gd name="T67" fmla="*/ 63 h 64"/>
                <a:gd name="T68" fmla="*/ 81 w 111"/>
                <a:gd name="T69" fmla="*/ 60 h 64"/>
                <a:gd name="T70" fmla="*/ 83 w 111"/>
                <a:gd name="T71" fmla="*/ 57 h 64"/>
                <a:gd name="T72" fmla="*/ 85 w 111"/>
                <a:gd name="T73" fmla="*/ 47 h 64"/>
                <a:gd name="T74" fmla="*/ 98 w 111"/>
                <a:gd name="T75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1" h="64">
                  <a:moveTo>
                    <a:pt x="99" y="40"/>
                  </a:moveTo>
                  <a:cubicBezTo>
                    <a:pt x="100" y="40"/>
                    <a:pt x="102" y="37"/>
                    <a:pt x="103" y="37"/>
                  </a:cubicBezTo>
                  <a:cubicBezTo>
                    <a:pt x="104" y="37"/>
                    <a:pt x="109" y="38"/>
                    <a:pt x="109" y="37"/>
                  </a:cubicBezTo>
                  <a:cubicBezTo>
                    <a:pt x="109" y="36"/>
                    <a:pt x="110" y="34"/>
                    <a:pt x="110" y="33"/>
                  </a:cubicBezTo>
                  <a:cubicBezTo>
                    <a:pt x="109" y="32"/>
                    <a:pt x="108" y="31"/>
                    <a:pt x="108" y="31"/>
                  </a:cubicBezTo>
                  <a:cubicBezTo>
                    <a:pt x="109" y="30"/>
                    <a:pt x="110" y="30"/>
                    <a:pt x="110" y="29"/>
                  </a:cubicBezTo>
                  <a:cubicBezTo>
                    <a:pt x="110" y="28"/>
                    <a:pt x="109" y="28"/>
                    <a:pt x="109" y="27"/>
                  </a:cubicBezTo>
                  <a:cubicBezTo>
                    <a:pt x="109" y="27"/>
                    <a:pt x="111" y="26"/>
                    <a:pt x="111" y="25"/>
                  </a:cubicBezTo>
                  <a:cubicBezTo>
                    <a:pt x="111" y="24"/>
                    <a:pt x="109" y="24"/>
                    <a:pt x="107" y="23"/>
                  </a:cubicBezTo>
                  <a:cubicBezTo>
                    <a:pt x="105" y="22"/>
                    <a:pt x="104" y="22"/>
                    <a:pt x="102" y="21"/>
                  </a:cubicBezTo>
                  <a:cubicBezTo>
                    <a:pt x="100" y="20"/>
                    <a:pt x="97" y="21"/>
                    <a:pt x="97" y="20"/>
                  </a:cubicBezTo>
                  <a:cubicBezTo>
                    <a:pt x="97" y="20"/>
                    <a:pt x="95" y="18"/>
                    <a:pt x="94" y="17"/>
                  </a:cubicBezTo>
                  <a:cubicBezTo>
                    <a:pt x="93" y="16"/>
                    <a:pt x="92" y="17"/>
                    <a:pt x="91" y="17"/>
                  </a:cubicBezTo>
                  <a:cubicBezTo>
                    <a:pt x="89" y="18"/>
                    <a:pt x="89" y="18"/>
                    <a:pt x="87" y="18"/>
                  </a:cubicBezTo>
                  <a:cubicBezTo>
                    <a:pt x="86" y="17"/>
                    <a:pt x="85" y="16"/>
                    <a:pt x="84" y="16"/>
                  </a:cubicBezTo>
                  <a:cubicBezTo>
                    <a:pt x="83" y="17"/>
                    <a:pt x="82" y="16"/>
                    <a:pt x="82" y="15"/>
                  </a:cubicBezTo>
                  <a:cubicBezTo>
                    <a:pt x="82" y="14"/>
                    <a:pt x="80" y="11"/>
                    <a:pt x="79" y="10"/>
                  </a:cubicBezTo>
                  <a:cubicBezTo>
                    <a:pt x="78" y="10"/>
                    <a:pt x="75" y="10"/>
                    <a:pt x="75" y="9"/>
                  </a:cubicBezTo>
                  <a:cubicBezTo>
                    <a:pt x="74" y="8"/>
                    <a:pt x="73" y="7"/>
                    <a:pt x="73" y="6"/>
                  </a:cubicBezTo>
                  <a:cubicBezTo>
                    <a:pt x="74" y="5"/>
                    <a:pt x="73" y="2"/>
                    <a:pt x="72" y="1"/>
                  </a:cubicBezTo>
                  <a:cubicBezTo>
                    <a:pt x="72" y="0"/>
                    <a:pt x="68" y="0"/>
                    <a:pt x="67" y="0"/>
                  </a:cubicBezTo>
                  <a:cubicBezTo>
                    <a:pt x="66" y="1"/>
                    <a:pt x="64" y="0"/>
                    <a:pt x="63" y="0"/>
                  </a:cubicBezTo>
                  <a:cubicBezTo>
                    <a:pt x="62" y="1"/>
                    <a:pt x="62" y="2"/>
                    <a:pt x="60" y="2"/>
                  </a:cubicBezTo>
                  <a:cubicBezTo>
                    <a:pt x="60" y="2"/>
                    <a:pt x="59" y="2"/>
                    <a:pt x="59" y="1"/>
                  </a:cubicBezTo>
                  <a:cubicBezTo>
                    <a:pt x="57" y="2"/>
                    <a:pt x="55" y="2"/>
                    <a:pt x="55" y="2"/>
                  </a:cubicBezTo>
                  <a:cubicBezTo>
                    <a:pt x="55" y="2"/>
                    <a:pt x="51" y="5"/>
                    <a:pt x="51" y="6"/>
                  </a:cubicBezTo>
                  <a:cubicBezTo>
                    <a:pt x="51" y="7"/>
                    <a:pt x="51" y="9"/>
                    <a:pt x="50" y="8"/>
                  </a:cubicBezTo>
                  <a:cubicBezTo>
                    <a:pt x="49" y="7"/>
                    <a:pt x="45" y="7"/>
                    <a:pt x="44" y="8"/>
                  </a:cubicBezTo>
                  <a:cubicBezTo>
                    <a:pt x="43" y="8"/>
                    <a:pt x="42" y="6"/>
                    <a:pt x="40" y="7"/>
                  </a:cubicBezTo>
                  <a:cubicBezTo>
                    <a:pt x="38" y="7"/>
                    <a:pt x="36" y="5"/>
                    <a:pt x="36" y="6"/>
                  </a:cubicBezTo>
                  <a:cubicBezTo>
                    <a:pt x="36" y="7"/>
                    <a:pt x="33" y="6"/>
                    <a:pt x="32" y="6"/>
                  </a:cubicBezTo>
                  <a:cubicBezTo>
                    <a:pt x="30" y="5"/>
                    <a:pt x="27" y="6"/>
                    <a:pt x="26" y="5"/>
                  </a:cubicBezTo>
                  <a:cubicBezTo>
                    <a:pt x="25" y="3"/>
                    <a:pt x="18" y="3"/>
                    <a:pt x="15" y="3"/>
                  </a:cubicBezTo>
                  <a:cubicBezTo>
                    <a:pt x="13" y="3"/>
                    <a:pt x="12" y="5"/>
                    <a:pt x="11" y="6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8" y="7"/>
                    <a:pt x="8" y="8"/>
                    <a:pt x="8" y="9"/>
                  </a:cubicBezTo>
                  <a:cubicBezTo>
                    <a:pt x="9" y="9"/>
                    <a:pt x="12" y="13"/>
                    <a:pt x="11" y="15"/>
                  </a:cubicBezTo>
                  <a:cubicBezTo>
                    <a:pt x="10" y="16"/>
                    <a:pt x="9" y="16"/>
                    <a:pt x="8" y="17"/>
                  </a:cubicBezTo>
                  <a:cubicBezTo>
                    <a:pt x="7" y="18"/>
                    <a:pt x="3" y="22"/>
                    <a:pt x="2" y="23"/>
                  </a:cubicBezTo>
                  <a:cubicBezTo>
                    <a:pt x="2" y="24"/>
                    <a:pt x="3" y="27"/>
                    <a:pt x="3" y="27"/>
                  </a:cubicBezTo>
                  <a:cubicBezTo>
                    <a:pt x="2" y="28"/>
                    <a:pt x="0" y="31"/>
                    <a:pt x="0" y="32"/>
                  </a:cubicBezTo>
                  <a:cubicBezTo>
                    <a:pt x="0" y="33"/>
                    <a:pt x="1" y="34"/>
                    <a:pt x="3" y="35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5" y="35"/>
                    <a:pt x="5" y="35"/>
                    <a:pt x="6" y="35"/>
                  </a:cubicBezTo>
                  <a:cubicBezTo>
                    <a:pt x="7" y="35"/>
                    <a:pt x="11" y="36"/>
                    <a:pt x="12" y="36"/>
                  </a:cubicBezTo>
                  <a:cubicBezTo>
                    <a:pt x="14" y="36"/>
                    <a:pt x="15" y="37"/>
                    <a:pt x="16" y="37"/>
                  </a:cubicBezTo>
                  <a:cubicBezTo>
                    <a:pt x="16" y="38"/>
                    <a:pt x="18" y="38"/>
                    <a:pt x="19" y="37"/>
                  </a:cubicBezTo>
                  <a:cubicBezTo>
                    <a:pt x="20" y="36"/>
                    <a:pt x="21" y="36"/>
                    <a:pt x="22" y="36"/>
                  </a:cubicBezTo>
                  <a:cubicBezTo>
                    <a:pt x="23" y="36"/>
                    <a:pt x="25" y="35"/>
                    <a:pt x="25" y="35"/>
                  </a:cubicBezTo>
                  <a:cubicBezTo>
                    <a:pt x="26" y="34"/>
                    <a:pt x="31" y="32"/>
                    <a:pt x="33" y="32"/>
                  </a:cubicBezTo>
                  <a:cubicBezTo>
                    <a:pt x="34" y="32"/>
                    <a:pt x="37" y="35"/>
                    <a:pt x="38" y="35"/>
                  </a:cubicBezTo>
                  <a:cubicBezTo>
                    <a:pt x="39" y="35"/>
                    <a:pt x="42" y="36"/>
                    <a:pt x="42" y="38"/>
                  </a:cubicBezTo>
                  <a:cubicBezTo>
                    <a:pt x="43" y="40"/>
                    <a:pt x="45" y="43"/>
                    <a:pt x="46" y="44"/>
                  </a:cubicBezTo>
                  <a:cubicBezTo>
                    <a:pt x="47" y="45"/>
                    <a:pt x="48" y="48"/>
                    <a:pt x="48" y="48"/>
                  </a:cubicBezTo>
                  <a:cubicBezTo>
                    <a:pt x="48" y="49"/>
                    <a:pt x="46" y="48"/>
                    <a:pt x="43" y="48"/>
                  </a:cubicBezTo>
                  <a:cubicBezTo>
                    <a:pt x="41" y="47"/>
                    <a:pt x="41" y="49"/>
                    <a:pt x="41" y="50"/>
                  </a:cubicBezTo>
                  <a:cubicBezTo>
                    <a:pt x="41" y="51"/>
                    <a:pt x="38" y="55"/>
                    <a:pt x="37" y="56"/>
                  </a:cubicBezTo>
                  <a:cubicBezTo>
                    <a:pt x="37" y="57"/>
                    <a:pt x="38" y="57"/>
                    <a:pt x="40" y="58"/>
                  </a:cubicBezTo>
                  <a:cubicBezTo>
                    <a:pt x="40" y="58"/>
                    <a:pt x="42" y="56"/>
                    <a:pt x="43" y="56"/>
                  </a:cubicBezTo>
                  <a:cubicBezTo>
                    <a:pt x="43" y="56"/>
                    <a:pt x="44" y="57"/>
                    <a:pt x="45" y="58"/>
                  </a:cubicBezTo>
                  <a:cubicBezTo>
                    <a:pt x="45" y="55"/>
                    <a:pt x="46" y="55"/>
                    <a:pt x="48" y="53"/>
                  </a:cubicBezTo>
                  <a:cubicBezTo>
                    <a:pt x="51" y="51"/>
                    <a:pt x="51" y="47"/>
                    <a:pt x="54" y="47"/>
                  </a:cubicBezTo>
                  <a:cubicBezTo>
                    <a:pt x="56" y="46"/>
                    <a:pt x="57" y="45"/>
                    <a:pt x="61" y="46"/>
                  </a:cubicBezTo>
                  <a:cubicBezTo>
                    <a:pt x="64" y="46"/>
                    <a:pt x="59" y="48"/>
                    <a:pt x="61" y="50"/>
                  </a:cubicBezTo>
                  <a:cubicBezTo>
                    <a:pt x="64" y="51"/>
                    <a:pt x="71" y="49"/>
                    <a:pt x="71" y="51"/>
                  </a:cubicBezTo>
                  <a:cubicBezTo>
                    <a:pt x="72" y="53"/>
                    <a:pt x="63" y="55"/>
                    <a:pt x="63" y="56"/>
                  </a:cubicBezTo>
                  <a:cubicBezTo>
                    <a:pt x="63" y="57"/>
                    <a:pt x="68" y="58"/>
                    <a:pt x="69" y="59"/>
                  </a:cubicBezTo>
                  <a:cubicBezTo>
                    <a:pt x="71" y="60"/>
                    <a:pt x="69" y="63"/>
                    <a:pt x="70" y="63"/>
                  </a:cubicBezTo>
                  <a:cubicBezTo>
                    <a:pt x="70" y="64"/>
                    <a:pt x="73" y="64"/>
                    <a:pt x="75" y="62"/>
                  </a:cubicBezTo>
                  <a:cubicBezTo>
                    <a:pt x="77" y="61"/>
                    <a:pt x="78" y="61"/>
                    <a:pt x="81" y="60"/>
                  </a:cubicBezTo>
                  <a:cubicBezTo>
                    <a:pt x="83" y="58"/>
                    <a:pt x="88" y="60"/>
                    <a:pt x="89" y="58"/>
                  </a:cubicBezTo>
                  <a:cubicBezTo>
                    <a:pt x="90" y="57"/>
                    <a:pt x="88" y="56"/>
                    <a:pt x="83" y="57"/>
                  </a:cubicBezTo>
                  <a:cubicBezTo>
                    <a:pt x="78" y="57"/>
                    <a:pt x="78" y="53"/>
                    <a:pt x="78" y="52"/>
                  </a:cubicBezTo>
                  <a:cubicBezTo>
                    <a:pt x="78" y="51"/>
                    <a:pt x="83" y="47"/>
                    <a:pt x="85" y="47"/>
                  </a:cubicBezTo>
                  <a:cubicBezTo>
                    <a:pt x="88" y="47"/>
                    <a:pt x="91" y="46"/>
                    <a:pt x="93" y="44"/>
                  </a:cubicBezTo>
                  <a:cubicBezTo>
                    <a:pt x="95" y="44"/>
                    <a:pt x="96" y="43"/>
                    <a:pt x="98" y="43"/>
                  </a:cubicBezTo>
                  <a:cubicBezTo>
                    <a:pt x="98" y="42"/>
                    <a:pt x="98" y="40"/>
                    <a:pt x="99" y="4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6372309" y="2543309"/>
              <a:ext cx="220138" cy="157983"/>
            </a:xfrm>
            <a:custGeom>
              <a:avLst/>
              <a:gdLst>
                <a:gd name="T0" fmla="*/ 55 w 59"/>
                <a:gd name="T1" fmla="*/ 20 h 42"/>
                <a:gd name="T2" fmla="*/ 51 w 59"/>
                <a:gd name="T3" fmla="*/ 17 h 42"/>
                <a:gd name="T4" fmla="*/ 48 w 59"/>
                <a:gd name="T5" fmla="*/ 13 h 42"/>
                <a:gd name="T6" fmla="*/ 48 w 59"/>
                <a:gd name="T7" fmla="*/ 9 h 42"/>
                <a:gd name="T8" fmla="*/ 47 w 59"/>
                <a:gd name="T9" fmla="*/ 4 h 42"/>
                <a:gd name="T10" fmla="*/ 41 w 59"/>
                <a:gd name="T11" fmla="*/ 3 h 42"/>
                <a:gd name="T12" fmla="*/ 38 w 59"/>
                <a:gd name="T13" fmla="*/ 3 h 42"/>
                <a:gd name="T14" fmla="*/ 35 w 59"/>
                <a:gd name="T15" fmla="*/ 1 h 42"/>
                <a:gd name="T16" fmla="*/ 32 w 59"/>
                <a:gd name="T17" fmla="*/ 0 h 42"/>
                <a:gd name="T18" fmla="*/ 31 w 59"/>
                <a:gd name="T19" fmla="*/ 0 h 42"/>
                <a:gd name="T20" fmla="*/ 29 w 59"/>
                <a:gd name="T21" fmla="*/ 1 h 42"/>
                <a:gd name="T22" fmla="*/ 27 w 59"/>
                <a:gd name="T23" fmla="*/ 3 h 42"/>
                <a:gd name="T24" fmla="*/ 23 w 59"/>
                <a:gd name="T25" fmla="*/ 3 h 42"/>
                <a:gd name="T26" fmla="*/ 21 w 59"/>
                <a:gd name="T27" fmla="*/ 7 h 42"/>
                <a:gd name="T28" fmla="*/ 20 w 59"/>
                <a:gd name="T29" fmla="*/ 9 h 42"/>
                <a:gd name="T30" fmla="*/ 18 w 59"/>
                <a:gd name="T31" fmla="*/ 11 h 42"/>
                <a:gd name="T32" fmla="*/ 15 w 59"/>
                <a:gd name="T33" fmla="*/ 14 h 42"/>
                <a:gd name="T34" fmla="*/ 14 w 59"/>
                <a:gd name="T35" fmla="*/ 17 h 42"/>
                <a:gd name="T36" fmla="*/ 10 w 59"/>
                <a:gd name="T37" fmla="*/ 18 h 42"/>
                <a:gd name="T38" fmla="*/ 7 w 59"/>
                <a:gd name="T39" fmla="*/ 19 h 42"/>
                <a:gd name="T40" fmla="*/ 2 w 59"/>
                <a:gd name="T41" fmla="*/ 19 h 42"/>
                <a:gd name="T42" fmla="*/ 2 w 59"/>
                <a:gd name="T43" fmla="*/ 20 h 42"/>
                <a:gd name="T44" fmla="*/ 3 w 59"/>
                <a:gd name="T45" fmla="*/ 24 h 42"/>
                <a:gd name="T46" fmla="*/ 4 w 59"/>
                <a:gd name="T47" fmla="*/ 30 h 42"/>
                <a:gd name="T48" fmla="*/ 0 w 59"/>
                <a:gd name="T49" fmla="*/ 33 h 42"/>
                <a:gd name="T50" fmla="*/ 2 w 59"/>
                <a:gd name="T51" fmla="*/ 36 h 42"/>
                <a:gd name="T52" fmla="*/ 2 w 59"/>
                <a:gd name="T53" fmla="*/ 40 h 42"/>
                <a:gd name="T54" fmla="*/ 5 w 59"/>
                <a:gd name="T55" fmla="*/ 39 h 42"/>
                <a:gd name="T56" fmla="*/ 9 w 59"/>
                <a:gd name="T57" fmla="*/ 36 h 42"/>
                <a:gd name="T58" fmla="*/ 20 w 59"/>
                <a:gd name="T59" fmla="*/ 38 h 42"/>
                <a:gd name="T60" fmla="*/ 26 w 59"/>
                <a:gd name="T61" fmla="*/ 39 h 42"/>
                <a:gd name="T62" fmla="*/ 30 w 59"/>
                <a:gd name="T63" fmla="*/ 39 h 42"/>
                <a:gd name="T64" fmla="*/ 34 w 59"/>
                <a:gd name="T65" fmla="*/ 40 h 42"/>
                <a:gd name="T66" fmla="*/ 38 w 59"/>
                <a:gd name="T67" fmla="*/ 41 h 42"/>
                <a:gd name="T68" fmla="*/ 44 w 59"/>
                <a:gd name="T69" fmla="*/ 41 h 42"/>
                <a:gd name="T70" fmla="*/ 45 w 59"/>
                <a:gd name="T71" fmla="*/ 39 h 42"/>
                <a:gd name="T72" fmla="*/ 49 w 59"/>
                <a:gd name="T73" fmla="*/ 35 h 42"/>
                <a:gd name="T74" fmla="*/ 53 w 59"/>
                <a:gd name="T75" fmla="*/ 34 h 42"/>
                <a:gd name="T76" fmla="*/ 52 w 59"/>
                <a:gd name="T77" fmla="*/ 32 h 42"/>
                <a:gd name="T78" fmla="*/ 51 w 59"/>
                <a:gd name="T79" fmla="*/ 26 h 42"/>
                <a:gd name="T80" fmla="*/ 55 w 59"/>
                <a:gd name="T81" fmla="*/ 27 h 42"/>
                <a:gd name="T82" fmla="*/ 58 w 59"/>
                <a:gd name="T83" fmla="*/ 24 h 42"/>
                <a:gd name="T84" fmla="*/ 55 w 59"/>
                <a:gd name="T85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9" h="42">
                  <a:moveTo>
                    <a:pt x="55" y="20"/>
                  </a:moveTo>
                  <a:cubicBezTo>
                    <a:pt x="54" y="20"/>
                    <a:pt x="53" y="18"/>
                    <a:pt x="51" y="17"/>
                  </a:cubicBezTo>
                  <a:cubicBezTo>
                    <a:pt x="49" y="16"/>
                    <a:pt x="50" y="14"/>
                    <a:pt x="48" y="13"/>
                  </a:cubicBezTo>
                  <a:cubicBezTo>
                    <a:pt x="47" y="12"/>
                    <a:pt x="48" y="10"/>
                    <a:pt x="48" y="9"/>
                  </a:cubicBezTo>
                  <a:cubicBezTo>
                    <a:pt x="48" y="7"/>
                    <a:pt x="48" y="5"/>
                    <a:pt x="47" y="4"/>
                  </a:cubicBezTo>
                  <a:cubicBezTo>
                    <a:pt x="46" y="4"/>
                    <a:pt x="43" y="2"/>
                    <a:pt x="41" y="3"/>
                  </a:cubicBezTo>
                  <a:cubicBezTo>
                    <a:pt x="40" y="3"/>
                    <a:pt x="39" y="4"/>
                    <a:pt x="38" y="3"/>
                  </a:cubicBezTo>
                  <a:cubicBezTo>
                    <a:pt x="37" y="2"/>
                    <a:pt x="36" y="1"/>
                    <a:pt x="35" y="1"/>
                  </a:cubicBezTo>
                  <a:cubicBezTo>
                    <a:pt x="33" y="2"/>
                    <a:pt x="32" y="1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29" y="1"/>
                  </a:cubicBezTo>
                  <a:cubicBezTo>
                    <a:pt x="28" y="1"/>
                    <a:pt x="28" y="3"/>
                    <a:pt x="27" y="3"/>
                  </a:cubicBezTo>
                  <a:cubicBezTo>
                    <a:pt x="26" y="3"/>
                    <a:pt x="24" y="2"/>
                    <a:pt x="23" y="3"/>
                  </a:cubicBezTo>
                  <a:cubicBezTo>
                    <a:pt x="21" y="5"/>
                    <a:pt x="21" y="6"/>
                    <a:pt x="21" y="7"/>
                  </a:cubicBezTo>
                  <a:cubicBezTo>
                    <a:pt x="21" y="8"/>
                    <a:pt x="21" y="9"/>
                    <a:pt x="20" y="9"/>
                  </a:cubicBezTo>
                  <a:cubicBezTo>
                    <a:pt x="19" y="9"/>
                    <a:pt x="19" y="10"/>
                    <a:pt x="18" y="11"/>
                  </a:cubicBezTo>
                  <a:cubicBezTo>
                    <a:pt x="17" y="11"/>
                    <a:pt x="15" y="13"/>
                    <a:pt x="15" y="14"/>
                  </a:cubicBezTo>
                  <a:cubicBezTo>
                    <a:pt x="15" y="15"/>
                    <a:pt x="15" y="17"/>
                    <a:pt x="14" y="17"/>
                  </a:cubicBezTo>
                  <a:cubicBezTo>
                    <a:pt x="13" y="17"/>
                    <a:pt x="11" y="17"/>
                    <a:pt x="10" y="18"/>
                  </a:cubicBezTo>
                  <a:cubicBezTo>
                    <a:pt x="9" y="19"/>
                    <a:pt x="8" y="20"/>
                    <a:pt x="7" y="19"/>
                  </a:cubicBezTo>
                  <a:cubicBezTo>
                    <a:pt x="6" y="19"/>
                    <a:pt x="4" y="19"/>
                    <a:pt x="2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4" y="25"/>
                    <a:pt x="5" y="29"/>
                    <a:pt x="4" y="30"/>
                  </a:cubicBezTo>
                  <a:cubicBezTo>
                    <a:pt x="2" y="30"/>
                    <a:pt x="0" y="32"/>
                    <a:pt x="0" y="33"/>
                  </a:cubicBezTo>
                  <a:cubicBezTo>
                    <a:pt x="0" y="34"/>
                    <a:pt x="2" y="35"/>
                    <a:pt x="2" y="36"/>
                  </a:cubicBezTo>
                  <a:cubicBezTo>
                    <a:pt x="2" y="37"/>
                    <a:pt x="2" y="38"/>
                    <a:pt x="2" y="40"/>
                  </a:cubicBezTo>
                  <a:cubicBezTo>
                    <a:pt x="3" y="40"/>
                    <a:pt x="4" y="40"/>
                    <a:pt x="5" y="39"/>
                  </a:cubicBezTo>
                  <a:cubicBezTo>
                    <a:pt x="6" y="38"/>
                    <a:pt x="7" y="36"/>
                    <a:pt x="9" y="36"/>
                  </a:cubicBezTo>
                  <a:cubicBezTo>
                    <a:pt x="12" y="36"/>
                    <a:pt x="19" y="36"/>
                    <a:pt x="20" y="38"/>
                  </a:cubicBezTo>
                  <a:cubicBezTo>
                    <a:pt x="21" y="39"/>
                    <a:pt x="24" y="38"/>
                    <a:pt x="26" y="39"/>
                  </a:cubicBezTo>
                  <a:cubicBezTo>
                    <a:pt x="27" y="39"/>
                    <a:pt x="30" y="40"/>
                    <a:pt x="30" y="39"/>
                  </a:cubicBezTo>
                  <a:cubicBezTo>
                    <a:pt x="30" y="38"/>
                    <a:pt x="32" y="40"/>
                    <a:pt x="34" y="40"/>
                  </a:cubicBezTo>
                  <a:cubicBezTo>
                    <a:pt x="36" y="39"/>
                    <a:pt x="37" y="41"/>
                    <a:pt x="38" y="41"/>
                  </a:cubicBezTo>
                  <a:cubicBezTo>
                    <a:pt x="39" y="40"/>
                    <a:pt x="43" y="40"/>
                    <a:pt x="44" y="41"/>
                  </a:cubicBezTo>
                  <a:cubicBezTo>
                    <a:pt x="45" y="42"/>
                    <a:pt x="45" y="40"/>
                    <a:pt x="45" y="39"/>
                  </a:cubicBezTo>
                  <a:cubicBezTo>
                    <a:pt x="45" y="38"/>
                    <a:pt x="49" y="35"/>
                    <a:pt x="49" y="35"/>
                  </a:cubicBezTo>
                  <a:cubicBezTo>
                    <a:pt x="49" y="35"/>
                    <a:pt x="51" y="35"/>
                    <a:pt x="53" y="34"/>
                  </a:cubicBezTo>
                  <a:cubicBezTo>
                    <a:pt x="52" y="34"/>
                    <a:pt x="52" y="33"/>
                    <a:pt x="52" y="32"/>
                  </a:cubicBezTo>
                  <a:cubicBezTo>
                    <a:pt x="51" y="29"/>
                    <a:pt x="50" y="27"/>
                    <a:pt x="51" y="26"/>
                  </a:cubicBezTo>
                  <a:cubicBezTo>
                    <a:pt x="52" y="25"/>
                    <a:pt x="54" y="27"/>
                    <a:pt x="55" y="27"/>
                  </a:cubicBezTo>
                  <a:cubicBezTo>
                    <a:pt x="56" y="26"/>
                    <a:pt x="59" y="25"/>
                    <a:pt x="58" y="24"/>
                  </a:cubicBezTo>
                  <a:cubicBezTo>
                    <a:pt x="58" y="22"/>
                    <a:pt x="56" y="21"/>
                    <a:pt x="55" y="2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6315640" y="2480116"/>
              <a:ext cx="172188" cy="82941"/>
            </a:xfrm>
            <a:custGeom>
              <a:avLst/>
              <a:gdLst>
                <a:gd name="T0" fmla="*/ 16 w 46"/>
                <a:gd name="T1" fmla="*/ 15 h 22"/>
                <a:gd name="T2" fmla="*/ 24 w 46"/>
                <a:gd name="T3" fmla="*/ 15 h 22"/>
                <a:gd name="T4" fmla="*/ 27 w 46"/>
                <a:gd name="T5" fmla="*/ 17 h 22"/>
                <a:gd name="T6" fmla="*/ 33 w 46"/>
                <a:gd name="T7" fmla="*/ 20 h 22"/>
                <a:gd name="T8" fmla="*/ 36 w 46"/>
                <a:gd name="T9" fmla="*/ 22 h 22"/>
                <a:gd name="T10" fmla="*/ 38 w 46"/>
                <a:gd name="T11" fmla="*/ 20 h 22"/>
                <a:gd name="T12" fmla="*/ 42 w 46"/>
                <a:gd name="T13" fmla="*/ 20 h 22"/>
                <a:gd name="T14" fmla="*/ 44 w 46"/>
                <a:gd name="T15" fmla="*/ 18 h 22"/>
                <a:gd name="T16" fmla="*/ 46 w 46"/>
                <a:gd name="T17" fmla="*/ 17 h 22"/>
                <a:gd name="T18" fmla="*/ 45 w 46"/>
                <a:gd name="T19" fmla="*/ 13 h 22"/>
                <a:gd name="T20" fmla="*/ 43 w 46"/>
                <a:gd name="T21" fmla="*/ 9 h 22"/>
                <a:gd name="T22" fmla="*/ 42 w 46"/>
                <a:gd name="T23" fmla="*/ 6 h 22"/>
                <a:gd name="T24" fmla="*/ 41 w 46"/>
                <a:gd name="T25" fmla="*/ 4 h 22"/>
                <a:gd name="T26" fmla="*/ 35 w 46"/>
                <a:gd name="T27" fmla="*/ 4 h 22"/>
                <a:gd name="T28" fmla="*/ 29 w 46"/>
                <a:gd name="T29" fmla="*/ 0 h 22"/>
                <a:gd name="T30" fmla="*/ 22 w 46"/>
                <a:gd name="T31" fmla="*/ 0 h 22"/>
                <a:gd name="T32" fmla="*/ 22 w 46"/>
                <a:gd name="T33" fmla="*/ 7 h 22"/>
                <a:gd name="T34" fmla="*/ 17 w 46"/>
                <a:gd name="T35" fmla="*/ 9 h 22"/>
                <a:gd name="T36" fmla="*/ 11 w 46"/>
                <a:gd name="T37" fmla="*/ 3 h 22"/>
                <a:gd name="T38" fmla="*/ 5 w 46"/>
                <a:gd name="T39" fmla="*/ 5 h 22"/>
                <a:gd name="T40" fmla="*/ 3 w 46"/>
                <a:gd name="T41" fmla="*/ 10 h 22"/>
                <a:gd name="T42" fmla="*/ 2 w 46"/>
                <a:gd name="T43" fmla="*/ 16 h 22"/>
                <a:gd name="T44" fmla="*/ 2 w 46"/>
                <a:gd name="T45" fmla="*/ 16 h 22"/>
                <a:gd name="T46" fmla="*/ 7 w 46"/>
                <a:gd name="T47" fmla="*/ 15 h 22"/>
                <a:gd name="T48" fmla="*/ 16 w 46"/>
                <a:gd name="T4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22">
                  <a:moveTo>
                    <a:pt x="16" y="15"/>
                  </a:moveTo>
                  <a:cubicBezTo>
                    <a:pt x="17" y="15"/>
                    <a:pt x="21" y="16"/>
                    <a:pt x="24" y="15"/>
                  </a:cubicBezTo>
                  <a:cubicBezTo>
                    <a:pt x="26" y="14"/>
                    <a:pt x="26" y="17"/>
                    <a:pt x="27" y="17"/>
                  </a:cubicBezTo>
                  <a:cubicBezTo>
                    <a:pt x="29" y="16"/>
                    <a:pt x="32" y="18"/>
                    <a:pt x="33" y="20"/>
                  </a:cubicBezTo>
                  <a:cubicBezTo>
                    <a:pt x="34" y="20"/>
                    <a:pt x="35" y="21"/>
                    <a:pt x="36" y="22"/>
                  </a:cubicBezTo>
                  <a:cubicBezTo>
                    <a:pt x="37" y="21"/>
                    <a:pt x="37" y="21"/>
                    <a:pt x="38" y="20"/>
                  </a:cubicBezTo>
                  <a:cubicBezTo>
                    <a:pt x="39" y="19"/>
                    <a:pt x="41" y="20"/>
                    <a:pt x="42" y="20"/>
                  </a:cubicBezTo>
                  <a:cubicBezTo>
                    <a:pt x="43" y="20"/>
                    <a:pt x="43" y="18"/>
                    <a:pt x="44" y="18"/>
                  </a:cubicBezTo>
                  <a:cubicBezTo>
                    <a:pt x="45" y="17"/>
                    <a:pt x="46" y="17"/>
                    <a:pt x="46" y="17"/>
                  </a:cubicBezTo>
                  <a:cubicBezTo>
                    <a:pt x="46" y="16"/>
                    <a:pt x="46" y="14"/>
                    <a:pt x="45" y="13"/>
                  </a:cubicBezTo>
                  <a:cubicBezTo>
                    <a:pt x="44" y="12"/>
                    <a:pt x="43" y="10"/>
                    <a:pt x="43" y="9"/>
                  </a:cubicBezTo>
                  <a:cubicBezTo>
                    <a:pt x="43" y="8"/>
                    <a:pt x="43" y="7"/>
                    <a:pt x="42" y="6"/>
                  </a:cubicBezTo>
                  <a:cubicBezTo>
                    <a:pt x="42" y="5"/>
                    <a:pt x="41" y="5"/>
                    <a:pt x="41" y="4"/>
                  </a:cubicBezTo>
                  <a:cubicBezTo>
                    <a:pt x="39" y="4"/>
                    <a:pt x="36" y="4"/>
                    <a:pt x="35" y="4"/>
                  </a:cubicBezTo>
                  <a:cubicBezTo>
                    <a:pt x="34" y="4"/>
                    <a:pt x="30" y="1"/>
                    <a:pt x="29" y="0"/>
                  </a:cubicBezTo>
                  <a:cubicBezTo>
                    <a:pt x="28" y="0"/>
                    <a:pt x="25" y="0"/>
                    <a:pt x="22" y="0"/>
                  </a:cubicBezTo>
                  <a:cubicBezTo>
                    <a:pt x="21" y="2"/>
                    <a:pt x="22" y="4"/>
                    <a:pt x="22" y="7"/>
                  </a:cubicBezTo>
                  <a:cubicBezTo>
                    <a:pt x="22" y="10"/>
                    <a:pt x="18" y="9"/>
                    <a:pt x="17" y="9"/>
                  </a:cubicBezTo>
                  <a:cubicBezTo>
                    <a:pt x="15" y="9"/>
                    <a:pt x="12" y="4"/>
                    <a:pt x="11" y="3"/>
                  </a:cubicBezTo>
                  <a:cubicBezTo>
                    <a:pt x="10" y="1"/>
                    <a:pt x="7" y="4"/>
                    <a:pt x="5" y="5"/>
                  </a:cubicBezTo>
                  <a:cubicBezTo>
                    <a:pt x="3" y="7"/>
                    <a:pt x="4" y="9"/>
                    <a:pt x="3" y="10"/>
                  </a:cubicBezTo>
                  <a:cubicBezTo>
                    <a:pt x="1" y="11"/>
                    <a:pt x="0" y="13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4" y="16"/>
                    <a:pt x="6" y="16"/>
                    <a:pt x="7" y="15"/>
                  </a:cubicBezTo>
                  <a:cubicBezTo>
                    <a:pt x="9" y="14"/>
                    <a:pt x="14" y="15"/>
                    <a:pt x="16" y="1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6315640" y="2531460"/>
              <a:ext cx="135134" cy="88865"/>
            </a:xfrm>
            <a:custGeom>
              <a:avLst/>
              <a:gdLst>
                <a:gd name="T0" fmla="*/ 5 w 36"/>
                <a:gd name="T1" fmla="*/ 11 h 23"/>
                <a:gd name="T2" fmla="*/ 9 w 36"/>
                <a:gd name="T3" fmla="*/ 13 h 23"/>
                <a:gd name="T4" fmla="*/ 13 w 36"/>
                <a:gd name="T5" fmla="*/ 15 h 23"/>
                <a:gd name="T6" fmla="*/ 13 w 36"/>
                <a:gd name="T7" fmla="*/ 19 h 23"/>
                <a:gd name="T8" fmla="*/ 17 w 36"/>
                <a:gd name="T9" fmla="*/ 22 h 23"/>
                <a:gd name="T10" fmla="*/ 22 w 36"/>
                <a:gd name="T11" fmla="*/ 22 h 23"/>
                <a:gd name="T12" fmla="*/ 25 w 36"/>
                <a:gd name="T13" fmla="*/ 21 h 23"/>
                <a:gd name="T14" fmla="*/ 29 w 36"/>
                <a:gd name="T15" fmla="*/ 20 h 23"/>
                <a:gd name="T16" fmla="*/ 30 w 36"/>
                <a:gd name="T17" fmla="*/ 17 h 23"/>
                <a:gd name="T18" fmla="*/ 33 w 36"/>
                <a:gd name="T19" fmla="*/ 14 h 23"/>
                <a:gd name="T20" fmla="*/ 35 w 36"/>
                <a:gd name="T21" fmla="*/ 12 h 23"/>
                <a:gd name="T22" fmla="*/ 36 w 36"/>
                <a:gd name="T23" fmla="*/ 10 h 23"/>
                <a:gd name="T24" fmla="*/ 36 w 36"/>
                <a:gd name="T25" fmla="*/ 8 h 23"/>
                <a:gd name="T26" fmla="*/ 33 w 36"/>
                <a:gd name="T27" fmla="*/ 6 h 23"/>
                <a:gd name="T28" fmla="*/ 27 w 36"/>
                <a:gd name="T29" fmla="*/ 3 h 23"/>
                <a:gd name="T30" fmla="*/ 24 w 36"/>
                <a:gd name="T31" fmla="*/ 1 h 23"/>
                <a:gd name="T32" fmla="*/ 16 w 36"/>
                <a:gd name="T33" fmla="*/ 1 h 23"/>
                <a:gd name="T34" fmla="*/ 7 w 36"/>
                <a:gd name="T35" fmla="*/ 1 h 23"/>
                <a:gd name="T36" fmla="*/ 2 w 36"/>
                <a:gd name="T37" fmla="*/ 2 h 23"/>
                <a:gd name="T38" fmla="*/ 1 w 36"/>
                <a:gd name="T39" fmla="*/ 9 h 23"/>
                <a:gd name="T40" fmla="*/ 2 w 36"/>
                <a:gd name="T41" fmla="*/ 11 h 23"/>
                <a:gd name="T42" fmla="*/ 5 w 36"/>
                <a:gd name="T43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23">
                  <a:moveTo>
                    <a:pt x="5" y="11"/>
                  </a:moveTo>
                  <a:cubicBezTo>
                    <a:pt x="6" y="12"/>
                    <a:pt x="8" y="13"/>
                    <a:pt x="9" y="13"/>
                  </a:cubicBezTo>
                  <a:cubicBezTo>
                    <a:pt x="10" y="12"/>
                    <a:pt x="13" y="14"/>
                    <a:pt x="13" y="15"/>
                  </a:cubicBezTo>
                  <a:cubicBezTo>
                    <a:pt x="13" y="16"/>
                    <a:pt x="12" y="19"/>
                    <a:pt x="13" y="19"/>
                  </a:cubicBezTo>
                  <a:cubicBezTo>
                    <a:pt x="13" y="19"/>
                    <a:pt x="17" y="20"/>
                    <a:pt x="17" y="22"/>
                  </a:cubicBezTo>
                  <a:cubicBezTo>
                    <a:pt x="19" y="22"/>
                    <a:pt x="21" y="22"/>
                    <a:pt x="22" y="22"/>
                  </a:cubicBezTo>
                  <a:cubicBezTo>
                    <a:pt x="23" y="23"/>
                    <a:pt x="24" y="22"/>
                    <a:pt x="25" y="21"/>
                  </a:cubicBezTo>
                  <a:cubicBezTo>
                    <a:pt x="26" y="20"/>
                    <a:pt x="28" y="20"/>
                    <a:pt x="29" y="20"/>
                  </a:cubicBezTo>
                  <a:cubicBezTo>
                    <a:pt x="30" y="20"/>
                    <a:pt x="30" y="18"/>
                    <a:pt x="30" y="17"/>
                  </a:cubicBezTo>
                  <a:cubicBezTo>
                    <a:pt x="30" y="16"/>
                    <a:pt x="32" y="14"/>
                    <a:pt x="33" y="14"/>
                  </a:cubicBezTo>
                  <a:cubicBezTo>
                    <a:pt x="34" y="13"/>
                    <a:pt x="34" y="12"/>
                    <a:pt x="35" y="12"/>
                  </a:cubicBezTo>
                  <a:cubicBezTo>
                    <a:pt x="36" y="12"/>
                    <a:pt x="36" y="11"/>
                    <a:pt x="36" y="10"/>
                  </a:cubicBezTo>
                  <a:cubicBezTo>
                    <a:pt x="36" y="9"/>
                    <a:pt x="36" y="8"/>
                    <a:pt x="36" y="8"/>
                  </a:cubicBezTo>
                  <a:cubicBezTo>
                    <a:pt x="35" y="7"/>
                    <a:pt x="34" y="6"/>
                    <a:pt x="33" y="6"/>
                  </a:cubicBezTo>
                  <a:cubicBezTo>
                    <a:pt x="32" y="4"/>
                    <a:pt x="29" y="2"/>
                    <a:pt x="27" y="3"/>
                  </a:cubicBezTo>
                  <a:cubicBezTo>
                    <a:pt x="26" y="3"/>
                    <a:pt x="26" y="0"/>
                    <a:pt x="24" y="1"/>
                  </a:cubicBezTo>
                  <a:cubicBezTo>
                    <a:pt x="21" y="2"/>
                    <a:pt x="17" y="1"/>
                    <a:pt x="16" y="1"/>
                  </a:cubicBezTo>
                  <a:cubicBezTo>
                    <a:pt x="14" y="1"/>
                    <a:pt x="9" y="0"/>
                    <a:pt x="7" y="1"/>
                  </a:cubicBezTo>
                  <a:cubicBezTo>
                    <a:pt x="6" y="2"/>
                    <a:pt x="4" y="2"/>
                    <a:pt x="2" y="2"/>
                  </a:cubicBezTo>
                  <a:cubicBezTo>
                    <a:pt x="3" y="5"/>
                    <a:pt x="3" y="8"/>
                    <a:pt x="1" y="9"/>
                  </a:cubicBezTo>
                  <a:cubicBezTo>
                    <a:pt x="0" y="10"/>
                    <a:pt x="1" y="11"/>
                    <a:pt x="2" y="11"/>
                  </a:cubicBezTo>
                  <a:cubicBezTo>
                    <a:pt x="3" y="11"/>
                    <a:pt x="5" y="11"/>
                    <a:pt x="5" y="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5982165" y="2813854"/>
              <a:ext cx="104620" cy="57269"/>
            </a:xfrm>
            <a:custGeom>
              <a:avLst/>
              <a:gdLst>
                <a:gd name="T0" fmla="*/ 25 w 28"/>
                <a:gd name="T1" fmla="*/ 6 h 15"/>
                <a:gd name="T2" fmla="*/ 22 w 28"/>
                <a:gd name="T3" fmla="*/ 4 h 15"/>
                <a:gd name="T4" fmla="*/ 22 w 28"/>
                <a:gd name="T5" fmla="*/ 2 h 15"/>
                <a:gd name="T6" fmla="*/ 18 w 28"/>
                <a:gd name="T7" fmla="*/ 0 h 15"/>
                <a:gd name="T8" fmla="*/ 14 w 28"/>
                <a:gd name="T9" fmla="*/ 0 h 15"/>
                <a:gd name="T10" fmla="*/ 9 w 28"/>
                <a:gd name="T11" fmla="*/ 1 h 15"/>
                <a:gd name="T12" fmla="*/ 8 w 28"/>
                <a:gd name="T13" fmla="*/ 1 h 15"/>
                <a:gd name="T14" fmla="*/ 5 w 28"/>
                <a:gd name="T15" fmla="*/ 4 h 15"/>
                <a:gd name="T16" fmla="*/ 1 w 28"/>
                <a:gd name="T17" fmla="*/ 9 h 15"/>
                <a:gd name="T18" fmla="*/ 2 w 28"/>
                <a:gd name="T19" fmla="*/ 11 h 15"/>
                <a:gd name="T20" fmla="*/ 4 w 28"/>
                <a:gd name="T21" fmla="*/ 11 h 15"/>
                <a:gd name="T22" fmla="*/ 6 w 28"/>
                <a:gd name="T23" fmla="*/ 14 h 15"/>
                <a:gd name="T24" fmla="*/ 6 w 28"/>
                <a:gd name="T25" fmla="*/ 15 h 15"/>
                <a:gd name="T26" fmla="*/ 11 w 28"/>
                <a:gd name="T27" fmla="*/ 14 h 15"/>
                <a:gd name="T28" fmla="*/ 14 w 28"/>
                <a:gd name="T29" fmla="*/ 10 h 15"/>
                <a:gd name="T30" fmla="*/ 18 w 28"/>
                <a:gd name="T31" fmla="*/ 14 h 15"/>
                <a:gd name="T32" fmla="*/ 19 w 28"/>
                <a:gd name="T33" fmla="*/ 12 h 15"/>
                <a:gd name="T34" fmla="*/ 21 w 28"/>
                <a:gd name="T35" fmla="*/ 10 h 15"/>
                <a:gd name="T36" fmla="*/ 24 w 28"/>
                <a:gd name="T37" fmla="*/ 10 h 15"/>
                <a:gd name="T38" fmla="*/ 26 w 28"/>
                <a:gd name="T39" fmla="*/ 9 h 15"/>
                <a:gd name="T40" fmla="*/ 27 w 28"/>
                <a:gd name="T41" fmla="*/ 8 h 15"/>
                <a:gd name="T42" fmla="*/ 28 w 28"/>
                <a:gd name="T43" fmla="*/ 6 h 15"/>
                <a:gd name="T44" fmla="*/ 25 w 28"/>
                <a:gd name="T4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15">
                  <a:moveTo>
                    <a:pt x="25" y="6"/>
                  </a:moveTo>
                  <a:cubicBezTo>
                    <a:pt x="24" y="7"/>
                    <a:pt x="22" y="5"/>
                    <a:pt x="22" y="4"/>
                  </a:cubicBezTo>
                  <a:cubicBezTo>
                    <a:pt x="22" y="4"/>
                    <a:pt x="22" y="3"/>
                    <a:pt x="22" y="2"/>
                  </a:cubicBezTo>
                  <a:cubicBezTo>
                    <a:pt x="21" y="1"/>
                    <a:pt x="20" y="0"/>
                    <a:pt x="18" y="0"/>
                  </a:cubicBezTo>
                  <a:cubicBezTo>
                    <a:pt x="17" y="0"/>
                    <a:pt x="16" y="0"/>
                    <a:pt x="14" y="0"/>
                  </a:cubicBezTo>
                  <a:cubicBezTo>
                    <a:pt x="13" y="1"/>
                    <a:pt x="11" y="1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7" y="1"/>
                    <a:pt x="5" y="3"/>
                    <a:pt x="5" y="4"/>
                  </a:cubicBezTo>
                  <a:cubicBezTo>
                    <a:pt x="5" y="5"/>
                    <a:pt x="2" y="7"/>
                    <a:pt x="1" y="9"/>
                  </a:cubicBezTo>
                  <a:cubicBezTo>
                    <a:pt x="0" y="12"/>
                    <a:pt x="0" y="13"/>
                    <a:pt x="2" y="11"/>
                  </a:cubicBezTo>
                  <a:cubicBezTo>
                    <a:pt x="3" y="10"/>
                    <a:pt x="4" y="10"/>
                    <a:pt x="4" y="11"/>
                  </a:cubicBezTo>
                  <a:cubicBezTo>
                    <a:pt x="4" y="13"/>
                    <a:pt x="6" y="13"/>
                    <a:pt x="6" y="14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7" y="14"/>
                    <a:pt x="10" y="14"/>
                    <a:pt x="11" y="14"/>
                  </a:cubicBezTo>
                  <a:cubicBezTo>
                    <a:pt x="12" y="14"/>
                    <a:pt x="13" y="10"/>
                    <a:pt x="14" y="10"/>
                  </a:cubicBezTo>
                  <a:cubicBezTo>
                    <a:pt x="15" y="9"/>
                    <a:pt x="16" y="13"/>
                    <a:pt x="18" y="14"/>
                  </a:cubicBezTo>
                  <a:cubicBezTo>
                    <a:pt x="19" y="15"/>
                    <a:pt x="19" y="13"/>
                    <a:pt x="19" y="12"/>
                  </a:cubicBezTo>
                  <a:cubicBezTo>
                    <a:pt x="19" y="11"/>
                    <a:pt x="20" y="10"/>
                    <a:pt x="21" y="10"/>
                  </a:cubicBezTo>
                  <a:cubicBezTo>
                    <a:pt x="22" y="11"/>
                    <a:pt x="24" y="11"/>
                    <a:pt x="24" y="10"/>
                  </a:cubicBezTo>
                  <a:cubicBezTo>
                    <a:pt x="24" y="8"/>
                    <a:pt x="25" y="9"/>
                    <a:pt x="26" y="9"/>
                  </a:cubicBezTo>
                  <a:cubicBezTo>
                    <a:pt x="27" y="9"/>
                    <a:pt x="27" y="8"/>
                    <a:pt x="27" y="8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6" y="6"/>
                    <a:pt x="25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5977806" y="2588729"/>
              <a:ext cx="209240" cy="236974"/>
            </a:xfrm>
            <a:custGeom>
              <a:avLst/>
              <a:gdLst>
                <a:gd name="T0" fmla="*/ 8 w 56"/>
                <a:gd name="T1" fmla="*/ 16 h 63"/>
                <a:gd name="T2" fmla="*/ 5 w 56"/>
                <a:gd name="T3" fmla="*/ 19 h 63"/>
                <a:gd name="T4" fmla="*/ 7 w 56"/>
                <a:gd name="T5" fmla="*/ 23 h 63"/>
                <a:gd name="T6" fmla="*/ 5 w 56"/>
                <a:gd name="T7" fmla="*/ 25 h 63"/>
                <a:gd name="T8" fmla="*/ 2 w 56"/>
                <a:gd name="T9" fmla="*/ 26 h 63"/>
                <a:gd name="T10" fmla="*/ 1 w 56"/>
                <a:gd name="T11" fmla="*/ 29 h 63"/>
                <a:gd name="T12" fmla="*/ 1 w 56"/>
                <a:gd name="T13" fmla="*/ 34 h 63"/>
                <a:gd name="T14" fmla="*/ 2 w 56"/>
                <a:gd name="T15" fmla="*/ 38 h 63"/>
                <a:gd name="T16" fmla="*/ 1 w 56"/>
                <a:gd name="T17" fmla="*/ 41 h 63"/>
                <a:gd name="T18" fmla="*/ 3 w 56"/>
                <a:gd name="T19" fmla="*/ 46 h 63"/>
                <a:gd name="T20" fmla="*/ 4 w 56"/>
                <a:gd name="T21" fmla="*/ 47 h 63"/>
                <a:gd name="T22" fmla="*/ 8 w 56"/>
                <a:gd name="T23" fmla="*/ 48 h 63"/>
                <a:gd name="T24" fmla="*/ 12 w 56"/>
                <a:gd name="T25" fmla="*/ 50 h 63"/>
                <a:gd name="T26" fmla="*/ 13 w 56"/>
                <a:gd name="T27" fmla="*/ 52 h 63"/>
                <a:gd name="T28" fmla="*/ 10 w 56"/>
                <a:gd name="T29" fmla="*/ 57 h 63"/>
                <a:gd name="T30" fmla="*/ 10 w 56"/>
                <a:gd name="T31" fmla="*/ 61 h 63"/>
                <a:gd name="T32" fmla="*/ 15 w 56"/>
                <a:gd name="T33" fmla="*/ 60 h 63"/>
                <a:gd name="T34" fmla="*/ 19 w 56"/>
                <a:gd name="T35" fmla="*/ 60 h 63"/>
                <a:gd name="T36" fmla="*/ 23 w 56"/>
                <a:gd name="T37" fmla="*/ 62 h 63"/>
                <a:gd name="T38" fmla="*/ 24 w 56"/>
                <a:gd name="T39" fmla="*/ 61 h 63"/>
                <a:gd name="T40" fmla="*/ 27 w 56"/>
                <a:gd name="T41" fmla="*/ 62 h 63"/>
                <a:gd name="T42" fmla="*/ 31 w 56"/>
                <a:gd name="T43" fmla="*/ 61 h 63"/>
                <a:gd name="T44" fmla="*/ 35 w 56"/>
                <a:gd name="T45" fmla="*/ 61 h 63"/>
                <a:gd name="T46" fmla="*/ 41 w 56"/>
                <a:gd name="T47" fmla="*/ 60 h 63"/>
                <a:gd name="T48" fmla="*/ 43 w 56"/>
                <a:gd name="T49" fmla="*/ 58 h 63"/>
                <a:gd name="T50" fmla="*/ 46 w 56"/>
                <a:gd name="T51" fmla="*/ 54 h 63"/>
                <a:gd name="T52" fmla="*/ 49 w 56"/>
                <a:gd name="T53" fmla="*/ 51 h 63"/>
                <a:gd name="T54" fmla="*/ 43 w 56"/>
                <a:gd name="T55" fmla="*/ 47 h 63"/>
                <a:gd name="T56" fmla="*/ 41 w 56"/>
                <a:gd name="T57" fmla="*/ 41 h 63"/>
                <a:gd name="T58" fmla="*/ 40 w 56"/>
                <a:gd name="T59" fmla="*/ 38 h 63"/>
                <a:gd name="T60" fmla="*/ 47 w 56"/>
                <a:gd name="T61" fmla="*/ 36 h 63"/>
                <a:gd name="T62" fmla="*/ 52 w 56"/>
                <a:gd name="T63" fmla="*/ 33 h 63"/>
                <a:gd name="T64" fmla="*/ 55 w 56"/>
                <a:gd name="T65" fmla="*/ 33 h 63"/>
                <a:gd name="T66" fmla="*/ 56 w 56"/>
                <a:gd name="T67" fmla="*/ 30 h 63"/>
                <a:gd name="T68" fmla="*/ 54 w 56"/>
                <a:gd name="T69" fmla="*/ 25 h 63"/>
                <a:gd name="T70" fmla="*/ 53 w 56"/>
                <a:gd name="T71" fmla="*/ 21 h 63"/>
                <a:gd name="T72" fmla="*/ 52 w 56"/>
                <a:gd name="T73" fmla="*/ 18 h 63"/>
                <a:gd name="T74" fmla="*/ 51 w 56"/>
                <a:gd name="T75" fmla="*/ 16 h 63"/>
                <a:gd name="T76" fmla="*/ 52 w 56"/>
                <a:gd name="T77" fmla="*/ 9 h 63"/>
                <a:gd name="T78" fmla="*/ 51 w 56"/>
                <a:gd name="T79" fmla="*/ 9 h 63"/>
                <a:gd name="T80" fmla="*/ 51 w 56"/>
                <a:gd name="T81" fmla="*/ 8 h 63"/>
                <a:gd name="T82" fmla="*/ 47 w 56"/>
                <a:gd name="T83" fmla="*/ 6 h 63"/>
                <a:gd name="T84" fmla="*/ 48 w 56"/>
                <a:gd name="T85" fmla="*/ 2 h 63"/>
                <a:gd name="T86" fmla="*/ 42 w 56"/>
                <a:gd name="T87" fmla="*/ 4 h 63"/>
                <a:gd name="T88" fmla="*/ 35 w 56"/>
                <a:gd name="T89" fmla="*/ 8 h 63"/>
                <a:gd name="T90" fmla="*/ 32 w 56"/>
                <a:gd name="T91" fmla="*/ 5 h 63"/>
                <a:gd name="T92" fmla="*/ 30 w 56"/>
                <a:gd name="T93" fmla="*/ 4 h 63"/>
                <a:gd name="T94" fmla="*/ 25 w 56"/>
                <a:gd name="T95" fmla="*/ 2 h 63"/>
                <a:gd name="T96" fmla="*/ 25 w 56"/>
                <a:gd name="T97" fmla="*/ 1 h 63"/>
                <a:gd name="T98" fmla="*/ 23 w 56"/>
                <a:gd name="T99" fmla="*/ 1 h 63"/>
                <a:gd name="T100" fmla="*/ 17 w 56"/>
                <a:gd name="T101" fmla="*/ 0 h 63"/>
                <a:gd name="T102" fmla="*/ 18 w 56"/>
                <a:gd name="T103" fmla="*/ 3 h 63"/>
                <a:gd name="T104" fmla="*/ 20 w 56"/>
                <a:gd name="T105" fmla="*/ 8 h 63"/>
                <a:gd name="T106" fmla="*/ 17 w 56"/>
                <a:gd name="T107" fmla="*/ 11 h 63"/>
                <a:gd name="T108" fmla="*/ 12 w 56"/>
                <a:gd name="T109" fmla="*/ 10 h 63"/>
                <a:gd name="T110" fmla="*/ 8 w 56"/>
                <a:gd name="T111" fmla="*/ 11 h 63"/>
                <a:gd name="T112" fmla="*/ 7 w 56"/>
                <a:gd name="T113" fmla="*/ 12 h 63"/>
                <a:gd name="T114" fmla="*/ 8 w 56"/>
                <a:gd name="T115" fmla="*/ 1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63">
                  <a:moveTo>
                    <a:pt x="8" y="16"/>
                  </a:moveTo>
                  <a:cubicBezTo>
                    <a:pt x="6" y="19"/>
                    <a:pt x="4" y="19"/>
                    <a:pt x="5" y="19"/>
                  </a:cubicBezTo>
                  <a:cubicBezTo>
                    <a:pt x="5" y="20"/>
                    <a:pt x="7" y="22"/>
                    <a:pt x="7" y="23"/>
                  </a:cubicBezTo>
                  <a:cubicBezTo>
                    <a:pt x="6" y="24"/>
                    <a:pt x="5" y="23"/>
                    <a:pt x="5" y="25"/>
                  </a:cubicBezTo>
                  <a:cubicBezTo>
                    <a:pt x="5" y="26"/>
                    <a:pt x="3" y="26"/>
                    <a:pt x="2" y="26"/>
                  </a:cubicBezTo>
                  <a:cubicBezTo>
                    <a:pt x="1" y="26"/>
                    <a:pt x="2" y="28"/>
                    <a:pt x="1" y="29"/>
                  </a:cubicBezTo>
                  <a:cubicBezTo>
                    <a:pt x="1" y="31"/>
                    <a:pt x="1" y="33"/>
                    <a:pt x="1" y="34"/>
                  </a:cubicBezTo>
                  <a:cubicBezTo>
                    <a:pt x="0" y="35"/>
                    <a:pt x="2" y="37"/>
                    <a:pt x="2" y="38"/>
                  </a:cubicBezTo>
                  <a:cubicBezTo>
                    <a:pt x="2" y="39"/>
                    <a:pt x="1" y="40"/>
                    <a:pt x="1" y="41"/>
                  </a:cubicBezTo>
                  <a:cubicBezTo>
                    <a:pt x="1" y="41"/>
                    <a:pt x="3" y="42"/>
                    <a:pt x="3" y="46"/>
                  </a:cubicBezTo>
                  <a:cubicBezTo>
                    <a:pt x="4" y="46"/>
                    <a:pt x="4" y="46"/>
                    <a:pt x="4" y="47"/>
                  </a:cubicBezTo>
                  <a:cubicBezTo>
                    <a:pt x="5" y="48"/>
                    <a:pt x="7" y="48"/>
                    <a:pt x="8" y="48"/>
                  </a:cubicBezTo>
                  <a:cubicBezTo>
                    <a:pt x="10" y="48"/>
                    <a:pt x="11" y="50"/>
                    <a:pt x="12" y="50"/>
                  </a:cubicBezTo>
                  <a:cubicBezTo>
                    <a:pt x="13" y="49"/>
                    <a:pt x="15" y="50"/>
                    <a:pt x="13" y="52"/>
                  </a:cubicBezTo>
                  <a:cubicBezTo>
                    <a:pt x="11" y="53"/>
                    <a:pt x="11" y="55"/>
                    <a:pt x="10" y="57"/>
                  </a:cubicBezTo>
                  <a:cubicBezTo>
                    <a:pt x="10" y="58"/>
                    <a:pt x="10" y="60"/>
                    <a:pt x="10" y="61"/>
                  </a:cubicBezTo>
                  <a:cubicBezTo>
                    <a:pt x="12" y="61"/>
                    <a:pt x="14" y="61"/>
                    <a:pt x="15" y="60"/>
                  </a:cubicBezTo>
                  <a:cubicBezTo>
                    <a:pt x="17" y="60"/>
                    <a:pt x="18" y="60"/>
                    <a:pt x="19" y="60"/>
                  </a:cubicBezTo>
                  <a:cubicBezTo>
                    <a:pt x="21" y="60"/>
                    <a:pt x="22" y="61"/>
                    <a:pt x="23" y="62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25" y="61"/>
                    <a:pt x="26" y="63"/>
                    <a:pt x="27" y="62"/>
                  </a:cubicBezTo>
                  <a:cubicBezTo>
                    <a:pt x="28" y="61"/>
                    <a:pt x="30" y="61"/>
                    <a:pt x="31" y="61"/>
                  </a:cubicBezTo>
                  <a:cubicBezTo>
                    <a:pt x="32" y="62"/>
                    <a:pt x="34" y="62"/>
                    <a:pt x="35" y="61"/>
                  </a:cubicBezTo>
                  <a:cubicBezTo>
                    <a:pt x="36" y="60"/>
                    <a:pt x="40" y="59"/>
                    <a:pt x="41" y="60"/>
                  </a:cubicBezTo>
                  <a:cubicBezTo>
                    <a:pt x="42" y="60"/>
                    <a:pt x="44" y="61"/>
                    <a:pt x="43" y="58"/>
                  </a:cubicBezTo>
                  <a:cubicBezTo>
                    <a:pt x="43" y="55"/>
                    <a:pt x="46" y="55"/>
                    <a:pt x="46" y="54"/>
                  </a:cubicBezTo>
                  <a:cubicBezTo>
                    <a:pt x="46" y="53"/>
                    <a:pt x="50" y="52"/>
                    <a:pt x="49" y="51"/>
                  </a:cubicBezTo>
                  <a:cubicBezTo>
                    <a:pt x="49" y="51"/>
                    <a:pt x="44" y="48"/>
                    <a:pt x="43" y="47"/>
                  </a:cubicBezTo>
                  <a:cubicBezTo>
                    <a:pt x="42" y="46"/>
                    <a:pt x="42" y="43"/>
                    <a:pt x="41" y="41"/>
                  </a:cubicBezTo>
                  <a:cubicBezTo>
                    <a:pt x="40" y="40"/>
                    <a:pt x="39" y="38"/>
                    <a:pt x="40" y="38"/>
                  </a:cubicBezTo>
                  <a:cubicBezTo>
                    <a:pt x="42" y="38"/>
                    <a:pt x="45" y="37"/>
                    <a:pt x="47" y="36"/>
                  </a:cubicBezTo>
                  <a:cubicBezTo>
                    <a:pt x="48" y="34"/>
                    <a:pt x="51" y="34"/>
                    <a:pt x="52" y="33"/>
                  </a:cubicBezTo>
                  <a:cubicBezTo>
                    <a:pt x="53" y="32"/>
                    <a:pt x="55" y="34"/>
                    <a:pt x="55" y="33"/>
                  </a:cubicBezTo>
                  <a:cubicBezTo>
                    <a:pt x="56" y="32"/>
                    <a:pt x="56" y="31"/>
                    <a:pt x="56" y="30"/>
                  </a:cubicBezTo>
                  <a:cubicBezTo>
                    <a:pt x="55" y="29"/>
                    <a:pt x="54" y="27"/>
                    <a:pt x="54" y="25"/>
                  </a:cubicBezTo>
                  <a:cubicBezTo>
                    <a:pt x="54" y="22"/>
                    <a:pt x="53" y="22"/>
                    <a:pt x="53" y="21"/>
                  </a:cubicBezTo>
                  <a:cubicBezTo>
                    <a:pt x="53" y="20"/>
                    <a:pt x="53" y="19"/>
                    <a:pt x="52" y="18"/>
                  </a:cubicBezTo>
                  <a:cubicBezTo>
                    <a:pt x="51" y="18"/>
                    <a:pt x="50" y="17"/>
                    <a:pt x="51" y="16"/>
                  </a:cubicBezTo>
                  <a:cubicBezTo>
                    <a:pt x="52" y="14"/>
                    <a:pt x="52" y="10"/>
                    <a:pt x="52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6"/>
                    <a:pt x="50" y="6"/>
                    <a:pt x="47" y="6"/>
                  </a:cubicBezTo>
                  <a:cubicBezTo>
                    <a:pt x="45" y="6"/>
                    <a:pt x="49" y="3"/>
                    <a:pt x="48" y="2"/>
                  </a:cubicBezTo>
                  <a:cubicBezTo>
                    <a:pt x="47" y="1"/>
                    <a:pt x="45" y="4"/>
                    <a:pt x="42" y="4"/>
                  </a:cubicBezTo>
                  <a:cubicBezTo>
                    <a:pt x="40" y="3"/>
                    <a:pt x="37" y="6"/>
                    <a:pt x="35" y="8"/>
                  </a:cubicBezTo>
                  <a:cubicBezTo>
                    <a:pt x="33" y="9"/>
                    <a:pt x="31" y="7"/>
                    <a:pt x="32" y="5"/>
                  </a:cubicBezTo>
                  <a:cubicBezTo>
                    <a:pt x="34" y="3"/>
                    <a:pt x="32" y="3"/>
                    <a:pt x="30" y="4"/>
                  </a:cubicBezTo>
                  <a:cubicBezTo>
                    <a:pt x="28" y="5"/>
                    <a:pt x="25" y="4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2" y="0"/>
                    <a:pt x="19" y="0"/>
                    <a:pt x="17" y="0"/>
                  </a:cubicBezTo>
                  <a:cubicBezTo>
                    <a:pt x="18" y="1"/>
                    <a:pt x="18" y="2"/>
                    <a:pt x="18" y="3"/>
                  </a:cubicBezTo>
                  <a:cubicBezTo>
                    <a:pt x="17" y="5"/>
                    <a:pt x="18" y="6"/>
                    <a:pt x="20" y="8"/>
                  </a:cubicBezTo>
                  <a:cubicBezTo>
                    <a:pt x="21" y="11"/>
                    <a:pt x="17" y="9"/>
                    <a:pt x="17" y="11"/>
                  </a:cubicBezTo>
                  <a:cubicBezTo>
                    <a:pt x="17" y="12"/>
                    <a:pt x="13" y="11"/>
                    <a:pt x="12" y="10"/>
                  </a:cubicBezTo>
                  <a:cubicBezTo>
                    <a:pt x="11" y="10"/>
                    <a:pt x="8" y="10"/>
                    <a:pt x="8" y="11"/>
                  </a:cubicBezTo>
                  <a:cubicBezTo>
                    <a:pt x="8" y="11"/>
                    <a:pt x="8" y="12"/>
                    <a:pt x="7" y="12"/>
                  </a:cubicBezTo>
                  <a:cubicBezTo>
                    <a:pt x="8" y="14"/>
                    <a:pt x="8" y="16"/>
                    <a:pt x="8" y="1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6319999" y="2019990"/>
              <a:ext cx="248472" cy="391008"/>
            </a:xfrm>
            <a:custGeom>
              <a:avLst/>
              <a:gdLst>
                <a:gd name="T0" fmla="*/ 56 w 66"/>
                <a:gd name="T1" fmla="*/ 87 h 104"/>
                <a:gd name="T2" fmla="*/ 65 w 66"/>
                <a:gd name="T3" fmla="*/ 78 h 104"/>
                <a:gd name="T4" fmla="*/ 64 w 66"/>
                <a:gd name="T5" fmla="*/ 73 h 104"/>
                <a:gd name="T6" fmla="*/ 56 w 66"/>
                <a:gd name="T7" fmla="*/ 67 h 104"/>
                <a:gd name="T8" fmla="*/ 60 w 66"/>
                <a:gd name="T9" fmla="*/ 64 h 104"/>
                <a:gd name="T10" fmla="*/ 56 w 66"/>
                <a:gd name="T11" fmla="*/ 61 h 104"/>
                <a:gd name="T12" fmla="*/ 57 w 66"/>
                <a:gd name="T13" fmla="*/ 57 h 104"/>
                <a:gd name="T14" fmla="*/ 54 w 66"/>
                <a:gd name="T15" fmla="*/ 55 h 104"/>
                <a:gd name="T16" fmla="*/ 56 w 66"/>
                <a:gd name="T17" fmla="*/ 54 h 104"/>
                <a:gd name="T18" fmla="*/ 55 w 66"/>
                <a:gd name="T19" fmla="*/ 49 h 104"/>
                <a:gd name="T20" fmla="*/ 57 w 66"/>
                <a:gd name="T21" fmla="*/ 45 h 104"/>
                <a:gd name="T22" fmla="*/ 51 w 66"/>
                <a:gd name="T23" fmla="*/ 36 h 104"/>
                <a:gd name="T24" fmla="*/ 53 w 66"/>
                <a:gd name="T25" fmla="*/ 32 h 104"/>
                <a:gd name="T26" fmla="*/ 57 w 66"/>
                <a:gd name="T27" fmla="*/ 27 h 104"/>
                <a:gd name="T28" fmla="*/ 52 w 66"/>
                <a:gd name="T29" fmla="*/ 23 h 104"/>
                <a:gd name="T30" fmla="*/ 48 w 66"/>
                <a:gd name="T31" fmla="*/ 21 h 104"/>
                <a:gd name="T32" fmla="*/ 47 w 66"/>
                <a:gd name="T33" fmla="*/ 17 h 104"/>
                <a:gd name="T34" fmla="*/ 48 w 66"/>
                <a:gd name="T35" fmla="*/ 14 h 104"/>
                <a:gd name="T36" fmla="*/ 51 w 66"/>
                <a:gd name="T37" fmla="*/ 12 h 104"/>
                <a:gd name="T38" fmla="*/ 52 w 66"/>
                <a:gd name="T39" fmla="*/ 10 h 104"/>
                <a:gd name="T40" fmla="*/ 52 w 66"/>
                <a:gd name="T41" fmla="*/ 6 h 104"/>
                <a:gd name="T42" fmla="*/ 45 w 66"/>
                <a:gd name="T43" fmla="*/ 2 h 104"/>
                <a:gd name="T44" fmla="*/ 40 w 66"/>
                <a:gd name="T45" fmla="*/ 2 h 104"/>
                <a:gd name="T46" fmla="*/ 34 w 66"/>
                <a:gd name="T47" fmla="*/ 3 h 104"/>
                <a:gd name="T48" fmla="*/ 30 w 66"/>
                <a:gd name="T49" fmla="*/ 7 h 104"/>
                <a:gd name="T50" fmla="*/ 29 w 66"/>
                <a:gd name="T51" fmla="*/ 13 h 104"/>
                <a:gd name="T52" fmla="*/ 27 w 66"/>
                <a:gd name="T53" fmla="*/ 16 h 104"/>
                <a:gd name="T54" fmla="*/ 23 w 66"/>
                <a:gd name="T55" fmla="*/ 15 h 104"/>
                <a:gd name="T56" fmla="*/ 18 w 66"/>
                <a:gd name="T57" fmla="*/ 15 h 104"/>
                <a:gd name="T58" fmla="*/ 11 w 66"/>
                <a:gd name="T59" fmla="*/ 15 h 104"/>
                <a:gd name="T60" fmla="*/ 5 w 66"/>
                <a:gd name="T61" fmla="*/ 10 h 104"/>
                <a:gd name="T62" fmla="*/ 0 w 66"/>
                <a:gd name="T63" fmla="*/ 13 h 104"/>
                <a:gd name="T64" fmla="*/ 7 w 66"/>
                <a:gd name="T65" fmla="*/ 18 h 104"/>
                <a:gd name="T66" fmla="*/ 16 w 66"/>
                <a:gd name="T67" fmla="*/ 23 h 104"/>
                <a:gd name="T68" fmla="*/ 16 w 66"/>
                <a:gd name="T69" fmla="*/ 29 h 104"/>
                <a:gd name="T70" fmla="*/ 18 w 66"/>
                <a:gd name="T71" fmla="*/ 35 h 104"/>
                <a:gd name="T72" fmla="*/ 18 w 66"/>
                <a:gd name="T73" fmla="*/ 40 h 104"/>
                <a:gd name="T74" fmla="*/ 19 w 66"/>
                <a:gd name="T75" fmla="*/ 43 h 104"/>
                <a:gd name="T76" fmla="*/ 20 w 66"/>
                <a:gd name="T77" fmla="*/ 46 h 104"/>
                <a:gd name="T78" fmla="*/ 25 w 66"/>
                <a:gd name="T79" fmla="*/ 48 h 104"/>
                <a:gd name="T80" fmla="*/ 27 w 66"/>
                <a:gd name="T81" fmla="*/ 53 h 104"/>
                <a:gd name="T82" fmla="*/ 26 w 66"/>
                <a:gd name="T83" fmla="*/ 55 h 104"/>
                <a:gd name="T84" fmla="*/ 22 w 66"/>
                <a:gd name="T85" fmla="*/ 58 h 104"/>
                <a:gd name="T86" fmla="*/ 16 w 66"/>
                <a:gd name="T87" fmla="*/ 64 h 104"/>
                <a:gd name="T88" fmla="*/ 12 w 66"/>
                <a:gd name="T89" fmla="*/ 67 h 104"/>
                <a:gd name="T90" fmla="*/ 9 w 66"/>
                <a:gd name="T91" fmla="*/ 71 h 104"/>
                <a:gd name="T92" fmla="*/ 5 w 66"/>
                <a:gd name="T93" fmla="*/ 73 h 104"/>
                <a:gd name="T94" fmla="*/ 2 w 66"/>
                <a:gd name="T95" fmla="*/ 77 h 104"/>
                <a:gd name="T96" fmla="*/ 2 w 66"/>
                <a:gd name="T97" fmla="*/ 80 h 104"/>
                <a:gd name="T98" fmla="*/ 3 w 66"/>
                <a:gd name="T99" fmla="*/ 85 h 104"/>
                <a:gd name="T100" fmla="*/ 4 w 66"/>
                <a:gd name="T101" fmla="*/ 92 h 104"/>
                <a:gd name="T102" fmla="*/ 2 w 66"/>
                <a:gd name="T103" fmla="*/ 98 h 104"/>
                <a:gd name="T104" fmla="*/ 8 w 66"/>
                <a:gd name="T105" fmla="*/ 100 h 104"/>
                <a:gd name="T106" fmla="*/ 12 w 66"/>
                <a:gd name="T107" fmla="*/ 102 h 104"/>
                <a:gd name="T108" fmla="*/ 19 w 66"/>
                <a:gd name="T109" fmla="*/ 104 h 104"/>
                <a:gd name="T110" fmla="*/ 38 w 66"/>
                <a:gd name="T111" fmla="*/ 99 h 104"/>
                <a:gd name="T112" fmla="*/ 44 w 66"/>
                <a:gd name="T113" fmla="*/ 99 h 104"/>
                <a:gd name="T114" fmla="*/ 47 w 66"/>
                <a:gd name="T115" fmla="*/ 95 h 104"/>
                <a:gd name="T116" fmla="*/ 56 w 66"/>
                <a:gd name="T117" fmla="*/ 8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" h="104">
                  <a:moveTo>
                    <a:pt x="56" y="87"/>
                  </a:moveTo>
                  <a:cubicBezTo>
                    <a:pt x="58" y="84"/>
                    <a:pt x="64" y="81"/>
                    <a:pt x="65" y="78"/>
                  </a:cubicBezTo>
                  <a:cubicBezTo>
                    <a:pt x="66" y="77"/>
                    <a:pt x="66" y="76"/>
                    <a:pt x="64" y="73"/>
                  </a:cubicBezTo>
                  <a:cubicBezTo>
                    <a:pt x="61" y="71"/>
                    <a:pt x="56" y="69"/>
                    <a:pt x="56" y="67"/>
                  </a:cubicBezTo>
                  <a:cubicBezTo>
                    <a:pt x="56" y="66"/>
                    <a:pt x="60" y="66"/>
                    <a:pt x="60" y="64"/>
                  </a:cubicBezTo>
                  <a:cubicBezTo>
                    <a:pt x="59" y="62"/>
                    <a:pt x="57" y="62"/>
                    <a:pt x="56" y="61"/>
                  </a:cubicBezTo>
                  <a:cubicBezTo>
                    <a:pt x="55" y="59"/>
                    <a:pt x="57" y="58"/>
                    <a:pt x="57" y="57"/>
                  </a:cubicBezTo>
                  <a:cubicBezTo>
                    <a:pt x="57" y="57"/>
                    <a:pt x="54" y="56"/>
                    <a:pt x="54" y="55"/>
                  </a:cubicBezTo>
                  <a:cubicBezTo>
                    <a:pt x="54" y="54"/>
                    <a:pt x="56" y="55"/>
                    <a:pt x="56" y="54"/>
                  </a:cubicBezTo>
                  <a:cubicBezTo>
                    <a:pt x="55" y="52"/>
                    <a:pt x="53" y="50"/>
                    <a:pt x="55" y="49"/>
                  </a:cubicBezTo>
                  <a:cubicBezTo>
                    <a:pt x="56" y="47"/>
                    <a:pt x="59" y="49"/>
                    <a:pt x="57" y="45"/>
                  </a:cubicBezTo>
                  <a:cubicBezTo>
                    <a:pt x="55" y="41"/>
                    <a:pt x="52" y="37"/>
                    <a:pt x="51" y="36"/>
                  </a:cubicBezTo>
                  <a:cubicBezTo>
                    <a:pt x="50" y="35"/>
                    <a:pt x="52" y="33"/>
                    <a:pt x="53" y="32"/>
                  </a:cubicBezTo>
                  <a:cubicBezTo>
                    <a:pt x="54" y="31"/>
                    <a:pt x="57" y="29"/>
                    <a:pt x="57" y="27"/>
                  </a:cubicBezTo>
                  <a:cubicBezTo>
                    <a:pt x="57" y="26"/>
                    <a:pt x="53" y="23"/>
                    <a:pt x="52" y="23"/>
                  </a:cubicBezTo>
                  <a:cubicBezTo>
                    <a:pt x="51" y="22"/>
                    <a:pt x="49" y="22"/>
                    <a:pt x="48" y="21"/>
                  </a:cubicBezTo>
                  <a:cubicBezTo>
                    <a:pt x="47" y="19"/>
                    <a:pt x="46" y="18"/>
                    <a:pt x="47" y="17"/>
                  </a:cubicBezTo>
                  <a:cubicBezTo>
                    <a:pt x="48" y="16"/>
                    <a:pt x="48" y="15"/>
                    <a:pt x="48" y="14"/>
                  </a:cubicBezTo>
                  <a:cubicBezTo>
                    <a:pt x="48" y="13"/>
                    <a:pt x="50" y="14"/>
                    <a:pt x="51" y="12"/>
                  </a:cubicBezTo>
                  <a:cubicBezTo>
                    <a:pt x="51" y="11"/>
                    <a:pt x="51" y="10"/>
                    <a:pt x="52" y="10"/>
                  </a:cubicBezTo>
                  <a:cubicBezTo>
                    <a:pt x="52" y="8"/>
                    <a:pt x="52" y="7"/>
                    <a:pt x="52" y="6"/>
                  </a:cubicBezTo>
                  <a:cubicBezTo>
                    <a:pt x="52" y="4"/>
                    <a:pt x="47" y="4"/>
                    <a:pt x="45" y="2"/>
                  </a:cubicBezTo>
                  <a:cubicBezTo>
                    <a:pt x="44" y="0"/>
                    <a:pt x="41" y="1"/>
                    <a:pt x="40" y="2"/>
                  </a:cubicBezTo>
                  <a:cubicBezTo>
                    <a:pt x="40" y="3"/>
                    <a:pt x="34" y="1"/>
                    <a:pt x="34" y="3"/>
                  </a:cubicBezTo>
                  <a:cubicBezTo>
                    <a:pt x="34" y="5"/>
                    <a:pt x="30" y="5"/>
                    <a:pt x="30" y="7"/>
                  </a:cubicBezTo>
                  <a:cubicBezTo>
                    <a:pt x="30" y="9"/>
                    <a:pt x="32" y="13"/>
                    <a:pt x="29" y="13"/>
                  </a:cubicBezTo>
                  <a:cubicBezTo>
                    <a:pt x="26" y="12"/>
                    <a:pt x="28" y="14"/>
                    <a:pt x="27" y="16"/>
                  </a:cubicBezTo>
                  <a:cubicBezTo>
                    <a:pt x="25" y="19"/>
                    <a:pt x="25" y="15"/>
                    <a:pt x="23" y="15"/>
                  </a:cubicBezTo>
                  <a:cubicBezTo>
                    <a:pt x="21" y="16"/>
                    <a:pt x="19" y="14"/>
                    <a:pt x="18" y="15"/>
                  </a:cubicBezTo>
                  <a:cubicBezTo>
                    <a:pt x="17" y="17"/>
                    <a:pt x="14" y="15"/>
                    <a:pt x="11" y="15"/>
                  </a:cubicBezTo>
                  <a:cubicBezTo>
                    <a:pt x="8" y="14"/>
                    <a:pt x="7" y="10"/>
                    <a:pt x="5" y="10"/>
                  </a:cubicBezTo>
                  <a:cubicBezTo>
                    <a:pt x="3" y="10"/>
                    <a:pt x="1" y="11"/>
                    <a:pt x="0" y="13"/>
                  </a:cubicBezTo>
                  <a:cubicBezTo>
                    <a:pt x="3" y="14"/>
                    <a:pt x="4" y="16"/>
                    <a:pt x="7" y="18"/>
                  </a:cubicBezTo>
                  <a:cubicBezTo>
                    <a:pt x="11" y="19"/>
                    <a:pt x="16" y="21"/>
                    <a:pt x="16" y="23"/>
                  </a:cubicBezTo>
                  <a:cubicBezTo>
                    <a:pt x="16" y="25"/>
                    <a:pt x="15" y="28"/>
                    <a:pt x="16" y="29"/>
                  </a:cubicBezTo>
                  <a:cubicBezTo>
                    <a:pt x="18" y="30"/>
                    <a:pt x="16" y="34"/>
                    <a:pt x="18" y="35"/>
                  </a:cubicBezTo>
                  <a:cubicBezTo>
                    <a:pt x="20" y="35"/>
                    <a:pt x="19" y="40"/>
                    <a:pt x="18" y="40"/>
                  </a:cubicBezTo>
                  <a:cubicBezTo>
                    <a:pt x="16" y="40"/>
                    <a:pt x="18" y="42"/>
                    <a:pt x="19" y="43"/>
                  </a:cubicBezTo>
                  <a:cubicBezTo>
                    <a:pt x="19" y="44"/>
                    <a:pt x="20" y="45"/>
                    <a:pt x="20" y="46"/>
                  </a:cubicBezTo>
                  <a:cubicBezTo>
                    <a:pt x="22" y="47"/>
                    <a:pt x="23" y="48"/>
                    <a:pt x="25" y="48"/>
                  </a:cubicBezTo>
                  <a:cubicBezTo>
                    <a:pt x="27" y="49"/>
                    <a:pt x="27" y="51"/>
                    <a:pt x="27" y="53"/>
                  </a:cubicBezTo>
                  <a:cubicBezTo>
                    <a:pt x="27" y="55"/>
                    <a:pt x="27" y="56"/>
                    <a:pt x="26" y="55"/>
                  </a:cubicBezTo>
                  <a:cubicBezTo>
                    <a:pt x="25" y="54"/>
                    <a:pt x="23" y="55"/>
                    <a:pt x="22" y="58"/>
                  </a:cubicBezTo>
                  <a:cubicBezTo>
                    <a:pt x="22" y="61"/>
                    <a:pt x="18" y="64"/>
                    <a:pt x="16" y="64"/>
                  </a:cubicBezTo>
                  <a:cubicBezTo>
                    <a:pt x="14" y="65"/>
                    <a:pt x="14" y="67"/>
                    <a:pt x="12" y="67"/>
                  </a:cubicBezTo>
                  <a:cubicBezTo>
                    <a:pt x="11" y="68"/>
                    <a:pt x="9" y="69"/>
                    <a:pt x="9" y="71"/>
                  </a:cubicBezTo>
                  <a:cubicBezTo>
                    <a:pt x="9" y="73"/>
                    <a:pt x="6" y="73"/>
                    <a:pt x="5" y="73"/>
                  </a:cubicBezTo>
                  <a:cubicBezTo>
                    <a:pt x="3" y="73"/>
                    <a:pt x="3" y="76"/>
                    <a:pt x="2" y="77"/>
                  </a:cubicBezTo>
                  <a:cubicBezTo>
                    <a:pt x="1" y="78"/>
                    <a:pt x="1" y="79"/>
                    <a:pt x="2" y="80"/>
                  </a:cubicBezTo>
                  <a:cubicBezTo>
                    <a:pt x="3" y="82"/>
                    <a:pt x="2" y="83"/>
                    <a:pt x="3" y="85"/>
                  </a:cubicBezTo>
                  <a:cubicBezTo>
                    <a:pt x="3" y="86"/>
                    <a:pt x="5" y="89"/>
                    <a:pt x="4" y="92"/>
                  </a:cubicBezTo>
                  <a:cubicBezTo>
                    <a:pt x="3" y="95"/>
                    <a:pt x="1" y="98"/>
                    <a:pt x="2" y="98"/>
                  </a:cubicBezTo>
                  <a:cubicBezTo>
                    <a:pt x="3" y="98"/>
                    <a:pt x="6" y="101"/>
                    <a:pt x="8" y="100"/>
                  </a:cubicBezTo>
                  <a:cubicBezTo>
                    <a:pt x="10" y="100"/>
                    <a:pt x="10" y="103"/>
                    <a:pt x="12" y="102"/>
                  </a:cubicBezTo>
                  <a:cubicBezTo>
                    <a:pt x="14" y="102"/>
                    <a:pt x="14" y="104"/>
                    <a:pt x="19" y="104"/>
                  </a:cubicBezTo>
                  <a:cubicBezTo>
                    <a:pt x="24" y="104"/>
                    <a:pt x="34" y="99"/>
                    <a:pt x="38" y="99"/>
                  </a:cubicBezTo>
                  <a:cubicBezTo>
                    <a:pt x="40" y="99"/>
                    <a:pt x="42" y="99"/>
                    <a:pt x="44" y="99"/>
                  </a:cubicBezTo>
                  <a:cubicBezTo>
                    <a:pt x="44" y="98"/>
                    <a:pt x="46" y="96"/>
                    <a:pt x="47" y="95"/>
                  </a:cubicBezTo>
                  <a:cubicBezTo>
                    <a:pt x="49" y="92"/>
                    <a:pt x="55" y="91"/>
                    <a:pt x="56" y="8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91"/>
            <p:cNvSpPr>
              <a:spLocks/>
            </p:cNvSpPr>
            <p:nvPr/>
          </p:nvSpPr>
          <p:spPr bwMode="auto">
            <a:xfrm>
              <a:off x="6633859" y="3246333"/>
              <a:ext cx="496944" cy="398907"/>
            </a:xfrm>
            <a:custGeom>
              <a:avLst/>
              <a:gdLst>
                <a:gd name="T0" fmla="*/ 79 w 132"/>
                <a:gd name="T1" fmla="*/ 23 h 106"/>
                <a:gd name="T2" fmla="*/ 68 w 132"/>
                <a:gd name="T3" fmla="*/ 21 h 106"/>
                <a:gd name="T4" fmla="*/ 60 w 132"/>
                <a:gd name="T5" fmla="*/ 19 h 106"/>
                <a:gd name="T6" fmla="*/ 45 w 132"/>
                <a:gd name="T7" fmla="*/ 8 h 106"/>
                <a:gd name="T8" fmla="*/ 33 w 132"/>
                <a:gd name="T9" fmla="*/ 1 h 106"/>
                <a:gd name="T10" fmla="*/ 28 w 132"/>
                <a:gd name="T11" fmla="*/ 1 h 106"/>
                <a:gd name="T12" fmla="*/ 21 w 132"/>
                <a:gd name="T13" fmla="*/ 3 h 106"/>
                <a:gd name="T14" fmla="*/ 15 w 132"/>
                <a:gd name="T15" fmla="*/ 7 h 106"/>
                <a:gd name="T16" fmla="*/ 20 w 132"/>
                <a:gd name="T17" fmla="*/ 12 h 106"/>
                <a:gd name="T18" fmla="*/ 16 w 132"/>
                <a:gd name="T19" fmla="*/ 15 h 106"/>
                <a:gd name="T20" fmla="*/ 12 w 132"/>
                <a:gd name="T21" fmla="*/ 17 h 106"/>
                <a:gd name="T22" fmla="*/ 7 w 132"/>
                <a:gd name="T23" fmla="*/ 20 h 106"/>
                <a:gd name="T24" fmla="*/ 1 w 132"/>
                <a:gd name="T25" fmla="*/ 18 h 106"/>
                <a:gd name="T26" fmla="*/ 1 w 132"/>
                <a:gd name="T27" fmla="*/ 19 h 106"/>
                <a:gd name="T28" fmla="*/ 0 w 132"/>
                <a:gd name="T29" fmla="*/ 21 h 106"/>
                <a:gd name="T30" fmla="*/ 1 w 132"/>
                <a:gd name="T31" fmla="*/ 28 h 106"/>
                <a:gd name="T32" fmla="*/ 6 w 132"/>
                <a:gd name="T33" fmla="*/ 34 h 106"/>
                <a:gd name="T34" fmla="*/ 15 w 132"/>
                <a:gd name="T35" fmla="*/ 48 h 106"/>
                <a:gd name="T36" fmla="*/ 20 w 132"/>
                <a:gd name="T37" fmla="*/ 55 h 106"/>
                <a:gd name="T38" fmla="*/ 26 w 132"/>
                <a:gd name="T39" fmla="*/ 62 h 106"/>
                <a:gd name="T40" fmla="*/ 27 w 132"/>
                <a:gd name="T41" fmla="*/ 69 h 106"/>
                <a:gd name="T42" fmla="*/ 33 w 132"/>
                <a:gd name="T43" fmla="*/ 80 h 106"/>
                <a:gd name="T44" fmla="*/ 40 w 132"/>
                <a:gd name="T45" fmla="*/ 88 h 106"/>
                <a:gd name="T46" fmla="*/ 45 w 132"/>
                <a:gd name="T47" fmla="*/ 97 h 106"/>
                <a:gd name="T48" fmla="*/ 48 w 132"/>
                <a:gd name="T49" fmla="*/ 102 h 106"/>
                <a:gd name="T50" fmla="*/ 50 w 132"/>
                <a:gd name="T51" fmla="*/ 106 h 106"/>
                <a:gd name="T52" fmla="*/ 52 w 132"/>
                <a:gd name="T53" fmla="*/ 104 h 106"/>
                <a:gd name="T54" fmla="*/ 52 w 132"/>
                <a:gd name="T55" fmla="*/ 101 h 106"/>
                <a:gd name="T56" fmla="*/ 55 w 132"/>
                <a:gd name="T57" fmla="*/ 99 h 106"/>
                <a:gd name="T58" fmla="*/ 60 w 132"/>
                <a:gd name="T59" fmla="*/ 99 h 106"/>
                <a:gd name="T60" fmla="*/ 67 w 132"/>
                <a:gd name="T61" fmla="*/ 100 h 106"/>
                <a:gd name="T62" fmla="*/ 76 w 132"/>
                <a:gd name="T63" fmla="*/ 101 h 106"/>
                <a:gd name="T64" fmla="*/ 80 w 132"/>
                <a:gd name="T65" fmla="*/ 100 h 106"/>
                <a:gd name="T66" fmla="*/ 90 w 132"/>
                <a:gd name="T67" fmla="*/ 91 h 106"/>
                <a:gd name="T68" fmla="*/ 102 w 132"/>
                <a:gd name="T69" fmla="*/ 91 h 106"/>
                <a:gd name="T70" fmla="*/ 127 w 132"/>
                <a:gd name="T71" fmla="*/ 83 h 106"/>
                <a:gd name="T72" fmla="*/ 132 w 132"/>
                <a:gd name="T73" fmla="*/ 70 h 106"/>
                <a:gd name="T74" fmla="*/ 128 w 132"/>
                <a:gd name="T75" fmla="*/ 65 h 106"/>
                <a:gd name="T76" fmla="*/ 113 w 132"/>
                <a:gd name="T77" fmla="*/ 63 h 106"/>
                <a:gd name="T78" fmla="*/ 108 w 132"/>
                <a:gd name="T79" fmla="*/ 57 h 106"/>
                <a:gd name="T80" fmla="*/ 105 w 132"/>
                <a:gd name="T81" fmla="*/ 53 h 106"/>
                <a:gd name="T82" fmla="*/ 100 w 132"/>
                <a:gd name="T83" fmla="*/ 49 h 106"/>
                <a:gd name="T84" fmla="*/ 97 w 132"/>
                <a:gd name="T85" fmla="*/ 42 h 106"/>
                <a:gd name="T86" fmla="*/ 94 w 132"/>
                <a:gd name="T87" fmla="*/ 36 h 106"/>
                <a:gd name="T88" fmla="*/ 88 w 132"/>
                <a:gd name="T89" fmla="*/ 28 h 106"/>
                <a:gd name="T90" fmla="*/ 87 w 132"/>
                <a:gd name="T91" fmla="*/ 26 h 106"/>
                <a:gd name="T92" fmla="*/ 82 w 132"/>
                <a:gd name="T93" fmla="*/ 25 h 106"/>
                <a:gd name="T94" fmla="*/ 79 w 132"/>
                <a:gd name="T95" fmla="*/ 2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2" h="106">
                  <a:moveTo>
                    <a:pt x="79" y="23"/>
                  </a:moveTo>
                  <a:cubicBezTo>
                    <a:pt x="79" y="23"/>
                    <a:pt x="69" y="21"/>
                    <a:pt x="68" y="21"/>
                  </a:cubicBezTo>
                  <a:cubicBezTo>
                    <a:pt x="66" y="21"/>
                    <a:pt x="63" y="21"/>
                    <a:pt x="60" y="19"/>
                  </a:cubicBezTo>
                  <a:cubicBezTo>
                    <a:pt x="58" y="17"/>
                    <a:pt x="47" y="9"/>
                    <a:pt x="45" y="8"/>
                  </a:cubicBezTo>
                  <a:cubicBezTo>
                    <a:pt x="43" y="7"/>
                    <a:pt x="35" y="1"/>
                    <a:pt x="33" y="1"/>
                  </a:cubicBezTo>
                  <a:cubicBezTo>
                    <a:pt x="31" y="0"/>
                    <a:pt x="31" y="1"/>
                    <a:pt x="28" y="1"/>
                  </a:cubicBezTo>
                  <a:cubicBezTo>
                    <a:pt x="25" y="1"/>
                    <a:pt x="26" y="2"/>
                    <a:pt x="21" y="3"/>
                  </a:cubicBezTo>
                  <a:cubicBezTo>
                    <a:pt x="17" y="3"/>
                    <a:pt x="14" y="6"/>
                    <a:pt x="15" y="7"/>
                  </a:cubicBezTo>
                  <a:cubicBezTo>
                    <a:pt x="17" y="7"/>
                    <a:pt x="21" y="11"/>
                    <a:pt x="20" y="12"/>
                  </a:cubicBezTo>
                  <a:cubicBezTo>
                    <a:pt x="18" y="13"/>
                    <a:pt x="18" y="15"/>
                    <a:pt x="16" y="15"/>
                  </a:cubicBezTo>
                  <a:cubicBezTo>
                    <a:pt x="14" y="15"/>
                    <a:pt x="12" y="15"/>
                    <a:pt x="12" y="17"/>
                  </a:cubicBezTo>
                  <a:cubicBezTo>
                    <a:pt x="12" y="18"/>
                    <a:pt x="10" y="21"/>
                    <a:pt x="7" y="20"/>
                  </a:cubicBezTo>
                  <a:cubicBezTo>
                    <a:pt x="6" y="20"/>
                    <a:pt x="3" y="19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0" y="28"/>
                    <a:pt x="1" y="28"/>
                  </a:cubicBezTo>
                  <a:cubicBezTo>
                    <a:pt x="3" y="29"/>
                    <a:pt x="3" y="31"/>
                    <a:pt x="6" y="34"/>
                  </a:cubicBezTo>
                  <a:cubicBezTo>
                    <a:pt x="9" y="38"/>
                    <a:pt x="15" y="46"/>
                    <a:pt x="15" y="48"/>
                  </a:cubicBezTo>
                  <a:cubicBezTo>
                    <a:pt x="16" y="51"/>
                    <a:pt x="17" y="53"/>
                    <a:pt x="20" y="55"/>
                  </a:cubicBezTo>
                  <a:cubicBezTo>
                    <a:pt x="24" y="58"/>
                    <a:pt x="24" y="61"/>
                    <a:pt x="26" y="62"/>
                  </a:cubicBezTo>
                  <a:cubicBezTo>
                    <a:pt x="28" y="64"/>
                    <a:pt x="27" y="66"/>
                    <a:pt x="27" y="69"/>
                  </a:cubicBezTo>
                  <a:cubicBezTo>
                    <a:pt x="28" y="73"/>
                    <a:pt x="29" y="78"/>
                    <a:pt x="33" y="80"/>
                  </a:cubicBezTo>
                  <a:cubicBezTo>
                    <a:pt x="36" y="82"/>
                    <a:pt x="38" y="84"/>
                    <a:pt x="40" y="88"/>
                  </a:cubicBezTo>
                  <a:cubicBezTo>
                    <a:pt x="41" y="92"/>
                    <a:pt x="43" y="95"/>
                    <a:pt x="45" y="97"/>
                  </a:cubicBezTo>
                  <a:cubicBezTo>
                    <a:pt x="48" y="100"/>
                    <a:pt x="46" y="101"/>
                    <a:pt x="48" y="102"/>
                  </a:cubicBezTo>
                  <a:cubicBezTo>
                    <a:pt x="48" y="103"/>
                    <a:pt x="49" y="104"/>
                    <a:pt x="50" y="106"/>
                  </a:cubicBezTo>
                  <a:cubicBezTo>
                    <a:pt x="51" y="105"/>
                    <a:pt x="52" y="104"/>
                    <a:pt x="52" y="104"/>
                  </a:cubicBezTo>
                  <a:cubicBezTo>
                    <a:pt x="53" y="104"/>
                    <a:pt x="52" y="102"/>
                    <a:pt x="52" y="101"/>
                  </a:cubicBezTo>
                  <a:cubicBezTo>
                    <a:pt x="53" y="100"/>
                    <a:pt x="54" y="99"/>
                    <a:pt x="55" y="99"/>
                  </a:cubicBezTo>
                  <a:cubicBezTo>
                    <a:pt x="56" y="98"/>
                    <a:pt x="57" y="100"/>
                    <a:pt x="60" y="99"/>
                  </a:cubicBezTo>
                  <a:cubicBezTo>
                    <a:pt x="62" y="99"/>
                    <a:pt x="67" y="99"/>
                    <a:pt x="67" y="100"/>
                  </a:cubicBezTo>
                  <a:cubicBezTo>
                    <a:pt x="68" y="101"/>
                    <a:pt x="74" y="100"/>
                    <a:pt x="76" y="101"/>
                  </a:cubicBezTo>
                  <a:cubicBezTo>
                    <a:pt x="78" y="103"/>
                    <a:pt x="79" y="102"/>
                    <a:pt x="80" y="100"/>
                  </a:cubicBezTo>
                  <a:cubicBezTo>
                    <a:pt x="81" y="97"/>
                    <a:pt x="89" y="92"/>
                    <a:pt x="90" y="91"/>
                  </a:cubicBezTo>
                  <a:cubicBezTo>
                    <a:pt x="91" y="91"/>
                    <a:pt x="99" y="91"/>
                    <a:pt x="102" y="91"/>
                  </a:cubicBezTo>
                  <a:cubicBezTo>
                    <a:pt x="105" y="90"/>
                    <a:pt x="126" y="83"/>
                    <a:pt x="127" y="83"/>
                  </a:cubicBezTo>
                  <a:cubicBezTo>
                    <a:pt x="128" y="82"/>
                    <a:pt x="132" y="71"/>
                    <a:pt x="132" y="70"/>
                  </a:cubicBezTo>
                  <a:cubicBezTo>
                    <a:pt x="132" y="68"/>
                    <a:pt x="130" y="65"/>
                    <a:pt x="128" y="65"/>
                  </a:cubicBezTo>
                  <a:cubicBezTo>
                    <a:pt x="127" y="65"/>
                    <a:pt x="114" y="64"/>
                    <a:pt x="113" y="63"/>
                  </a:cubicBezTo>
                  <a:cubicBezTo>
                    <a:pt x="112" y="63"/>
                    <a:pt x="108" y="60"/>
                    <a:pt x="108" y="57"/>
                  </a:cubicBezTo>
                  <a:cubicBezTo>
                    <a:pt x="107" y="56"/>
                    <a:pt x="106" y="54"/>
                    <a:pt x="105" y="53"/>
                  </a:cubicBezTo>
                  <a:cubicBezTo>
                    <a:pt x="104" y="53"/>
                    <a:pt x="101" y="52"/>
                    <a:pt x="100" y="49"/>
                  </a:cubicBezTo>
                  <a:cubicBezTo>
                    <a:pt x="99" y="48"/>
                    <a:pt x="96" y="44"/>
                    <a:pt x="97" y="42"/>
                  </a:cubicBezTo>
                  <a:cubicBezTo>
                    <a:pt x="98" y="41"/>
                    <a:pt x="96" y="37"/>
                    <a:pt x="94" y="36"/>
                  </a:cubicBezTo>
                  <a:cubicBezTo>
                    <a:pt x="92" y="34"/>
                    <a:pt x="88" y="30"/>
                    <a:pt x="88" y="28"/>
                  </a:cubicBezTo>
                  <a:cubicBezTo>
                    <a:pt x="88" y="28"/>
                    <a:pt x="87" y="27"/>
                    <a:pt x="87" y="26"/>
                  </a:cubicBezTo>
                  <a:cubicBezTo>
                    <a:pt x="82" y="25"/>
                    <a:pt x="82" y="25"/>
                    <a:pt x="82" y="25"/>
                  </a:cubicBezTo>
                  <a:lnTo>
                    <a:pt x="79" y="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92"/>
            <p:cNvSpPr>
              <a:spLocks/>
            </p:cNvSpPr>
            <p:nvPr/>
          </p:nvSpPr>
          <p:spPr bwMode="auto">
            <a:xfrm>
              <a:off x="7041441" y="3429988"/>
              <a:ext cx="187444" cy="211303"/>
            </a:xfrm>
            <a:custGeom>
              <a:avLst/>
              <a:gdLst>
                <a:gd name="T0" fmla="*/ 25 w 50"/>
                <a:gd name="T1" fmla="*/ 1 h 56"/>
                <a:gd name="T2" fmla="*/ 25 w 50"/>
                <a:gd name="T3" fmla="*/ 6 h 56"/>
                <a:gd name="T4" fmla="*/ 21 w 50"/>
                <a:gd name="T5" fmla="*/ 11 h 56"/>
                <a:gd name="T6" fmla="*/ 19 w 50"/>
                <a:gd name="T7" fmla="*/ 16 h 56"/>
                <a:gd name="T8" fmla="*/ 20 w 50"/>
                <a:gd name="T9" fmla="*/ 16 h 56"/>
                <a:gd name="T10" fmla="*/ 24 w 50"/>
                <a:gd name="T11" fmla="*/ 21 h 56"/>
                <a:gd name="T12" fmla="*/ 19 w 50"/>
                <a:gd name="T13" fmla="*/ 34 h 56"/>
                <a:gd name="T14" fmla="*/ 0 w 50"/>
                <a:gd name="T15" fmla="*/ 40 h 56"/>
                <a:gd name="T16" fmla="*/ 8 w 50"/>
                <a:gd name="T17" fmla="*/ 56 h 56"/>
                <a:gd name="T18" fmla="*/ 9 w 50"/>
                <a:gd name="T19" fmla="*/ 55 h 56"/>
                <a:gd name="T20" fmla="*/ 20 w 50"/>
                <a:gd name="T21" fmla="*/ 53 h 56"/>
                <a:gd name="T22" fmla="*/ 22 w 50"/>
                <a:gd name="T23" fmla="*/ 48 h 56"/>
                <a:gd name="T24" fmla="*/ 29 w 50"/>
                <a:gd name="T25" fmla="*/ 47 h 56"/>
                <a:gd name="T26" fmla="*/ 33 w 50"/>
                <a:gd name="T27" fmla="*/ 42 h 56"/>
                <a:gd name="T28" fmla="*/ 37 w 50"/>
                <a:gd name="T29" fmla="*/ 40 h 56"/>
                <a:gd name="T30" fmla="*/ 39 w 50"/>
                <a:gd name="T31" fmla="*/ 31 h 56"/>
                <a:gd name="T32" fmla="*/ 44 w 50"/>
                <a:gd name="T33" fmla="*/ 28 h 56"/>
                <a:gd name="T34" fmla="*/ 49 w 50"/>
                <a:gd name="T35" fmla="*/ 20 h 56"/>
                <a:gd name="T36" fmla="*/ 49 w 50"/>
                <a:gd name="T37" fmla="*/ 17 h 56"/>
                <a:gd name="T38" fmla="*/ 43 w 50"/>
                <a:gd name="T39" fmla="*/ 10 h 56"/>
                <a:gd name="T40" fmla="*/ 33 w 50"/>
                <a:gd name="T41" fmla="*/ 7 h 56"/>
                <a:gd name="T42" fmla="*/ 30 w 50"/>
                <a:gd name="T43" fmla="*/ 0 h 56"/>
                <a:gd name="T44" fmla="*/ 27 w 50"/>
                <a:gd name="T45" fmla="*/ 1 h 56"/>
                <a:gd name="T46" fmla="*/ 25 w 50"/>
                <a:gd name="T47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56">
                  <a:moveTo>
                    <a:pt x="25" y="1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2" y="16"/>
                    <a:pt x="24" y="19"/>
                    <a:pt x="24" y="21"/>
                  </a:cubicBezTo>
                  <a:cubicBezTo>
                    <a:pt x="24" y="22"/>
                    <a:pt x="20" y="33"/>
                    <a:pt x="19" y="34"/>
                  </a:cubicBezTo>
                  <a:cubicBezTo>
                    <a:pt x="19" y="34"/>
                    <a:pt x="8" y="38"/>
                    <a:pt x="0" y="40"/>
                  </a:cubicBezTo>
                  <a:cubicBezTo>
                    <a:pt x="2" y="43"/>
                    <a:pt x="5" y="50"/>
                    <a:pt x="8" y="56"/>
                  </a:cubicBezTo>
                  <a:cubicBezTo>
                    <a:pt x="8" y="56"/>
                    <a:pt x="9" y="55"/>
                    <a:pt x="9" y="55"/>
                  </a:cubicBezTo>
                  <a:cubicBezTo>
                    <a:pt x="13" y="53"/>
                    <a:pt x="17" y="54"/>
                    <a:pt x="20" y="53"/>
                  </a:cubicBezTo>
                  <a:cubicBezTo>
                    <a:pt x="22" y="53"/>
                    <a:pt x="20" y="50"/>
                    <a:pt x="22" y="48"/>
                  </a:cubicBezTo>
                  <a:cubicBezTo>
                    <a:pt x="24" y="46"/>
                    <a:pt x="28" y="48"/>
                    <a:pt x="29" y="47"/>
                  </a:cubicBezTo>
                  <a:cubicBezTo>
                    <a:pt x="30" y="47"/>
                    <a:pt x="31" y="42"/>
                    <a:pt x="33" y="42"/>
                  </a:cubicBezTo>
                  <a:cubicBezTo>
                    <a:pt x="35" y="41"/>
                    <a:pt x="37" y="41"/>
                    <a:pt x="37" y="40"/>
                  </a:cubicBezTo>
                  <a:cubicBezTo>
                    <a:pt x="36" y="38"/>
                    <a:pt x="37" y="31"/>
                    <a:pt x="39" y="31"/>
                  </a:cubicBezTo>
                  <a:cubicBezTo>
                    <a:pt x="41" y="31"/>
                    <a:pt x="44" y="29"/>
                    <a:pt x="44" y="28"/>
                  </a:cubicBezTo>
                  <a:cubicBezTo>
                    <a:pt x="44" y="27"/>
                    <a:pt x="48" y="22"/>
                    <a:pt x="49" y="20"/>
                  </a:cubicBezTo>
                  <a:cubicBezTo>
                    <a:pt x="50" y="18"/>
                    <a:pt x="50" y="17"/>
                    <a:pt x="49" y="17"/>
                  </a:cubicBezTo>
                  <a:cubicBezTo>
                    <a:pt x="47" y="17"/>
                    <a:pt x="44" y="12"/>
                    <a:pt x="43" y="10"/>
                  </a:cubicBezTo>
                  <a:cubicBezTo>
                    <a:pt x="43" y="9"/>
                    <a:pt x="37" y="10"/>
                    <a:pt x="33" y="7"/>
                  </a:cubicBezTo>
                  <a:cubicBezTo>
                    <a:pt x="31" y="5"/>
                    <a:pt x="30" y="3"/>
                    <a:pt x="30" y="0"/>
                  </a:cubicBezTo>
                  <a:cubicBezTo>
                    <a:pt x="27" y="1"/>
                    <a:pt x="27" y="1"/>
                    <a:pt x="27" y="1"/>
                  </a:cubicBezTo>
                  <a:lnTo>
                    <a:pt x="25" y="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93"/>
            <p:cNvSpPr>
              <a:spLocks/>
            </p:cNvSpPr>
            <p:nvPr/>
          </p:nvSpPr>
          <p:spPr bwMode="auto">
            <a:xfrm>
              <a:off x="7010927" y="3404316"/>
              <a:ext cx="23975" cy="41470"/>
            </a:xfrm>
            <a:custGeom>
              <a:avLst/>
              <a:gdLst>
                <a:gd name="T0" fmla="*/ 5 w 7"/>
                <a:gd name="T1" fmla="*/ 11 h 11"/>
                <a:gd name="T2" fmla="*/ 5 w 7"/>
                <a:gd name="T3" fmla="*/ 9 h 11"/>
                <a:gd name="T4" fmla="*/ 5 w 7"/>
                <a:gd name="T5" fmla="*/ 1 h 11"/>
                <a:gd name="T6" fmla="*/ 1 w 7"/>
                <a:gd name="T7" fmla="*/ 7 h 11"/>
                <a:gd name="T8" fmla="*/ 0 w 7"/>
                <a:gd name="T9" fmla="*/ 7 h 11"/>
                <a:gd name="T10" fmla="*/ 5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5" y="11"/>
                  </a:moveTo>
                  <a:cubicBezTo>
                    <a:pt x="5" y="10"/>
                    <a:pt x="5" y="9"/>
                    <a:pt x="5" y="9"/>
                  </a:cubicBezTo>
                  <a:cubicBezTo>
                    <a:pt x="7" y="7"/>
                    <a:pt x="7" y="2"/>
                    <a:pt x="5" y="1"/>
                  </a:cubicBezTo>
                  <a:cubicBezTo>
                    <a:pt x="2" y="0"/>
                    <a:pt x="1" y="6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1" y="10"/>
                    <a:pt x="4" y="11"/>
                    <a:pt x="5" y="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94"/>
            <p:cNvSpPr>
              <a:spLocks/>
            </p:cNvSpPr>
            <p:nvPr/>
          </p:nvSpPr>
          <p:spPr bwMode="auto">
            <a:xfrm>
              <a:off x="7041441" y="3400366"/>
              <a:ext cx="111158" cy="90840"/>
            </a:xfrm>
            <a:custGeom>
              <a:avLst/>
              <a:gdLst>
                <a:gd name="T0" fmla="*/ 5 w 30"/>
                <a:gd name="T1" fmla="*/ 22 h 24"/>
                <a:gd name="T2" fmla="*/ 19 w 30"/>
                <a:gd name="T3" fmla="*/ 24 h 24"/>
                <a:gd name="T4" fmla="*/ 21 w 30"/>
                <a:gd name="T5" fmla="*/ 19 h 24"/>
                <a:gd name="T6" fmla="*/ 25 w 30"/>
                <a:gd name="T7" fmla="*/ 14 h 24"/>
                <a:gd name="T8" fmla="*/ 25 w 30"/>
                <a:gd name="T9" fmla="*/ 9 h 24"/>
                <a:gd name="T10" fmla="*/ 27 w 30"/>
                <a:gd name="T11" fmla="*/ 9 h 24"/>
                <a:gd name="T12" fmla="*/ 30 w 30"/>
                <a:gd name="T13" fmla="*/ 8 h 24"/>
                <a:gd name="T14" fmla="*/ 28 w 30"/>
                <a:gd name="T15" fmla="*/ 0 h 24"/>
                <a:gd name="T16" fmla="*/ 20 w 30"/>
                <a:gd name="T17" fmla="*/ 9 h 24"/>
                <a:gd name="T18" fmla="*/ 9 w 30"/>
                <a:gd name="T19" fmla="*/ 14 h 24"/>
                <a:gd name="T20" fmla="*/ 1 w 30"/>
                <a:gd name="T21" fmla="*/ 16 h 24"/>
                <a:gd name="T22" fmla="*/ 0 w 30"/>
                <a:gd name="T23" fmla="*/ 16 h 24"/>
                <a:gd name="T24" fmla="*/ 5 w 30"/>
                <a:gd name="T25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24">
                  <a:moveTo>
                    <a:pt x="5" y="22"/>
                  </a:moveTo>
                  <a:cubicBezTo>
                    <a:pt x="5" y="23"/>
                    <a:pt x="15" y="24"/>
                    <a:pt x="19" y="2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4"/>
                    <a:pt x="29" y="0"/>
                    <a:pt x="28" y="0"/>
                  </a:cubicBezTo>
                  <a:cubicBezTo>
                    <a:pt x="27" y="0"/>
                    <a:pt x="22" y="5"/>
                    <a:pt x="20" y="9"/>
                  </a:cubicBezTo>
                  <a:cubicBezTo>
                    <a:pt x="19" y="12"/>
                    <a:pt x="13" y="15"/>
                    <a:pt x="9" y="14"/>
                  </a:cubicBezTo>
                  <a:cubicBezTo>
                    <a:pt x="4" y="13"/>
                    <a:pt x="2" y="15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9"/>
                    <a:pt x="4" y="22"/>
                    <a:pt x="5" y="2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95"/>
            <p:cNvSpPr>
              <a:spLocks noEditPoints="1"/>
            </p:cNvSpPr>
            <p:nvPr/>
          </p:nvSpPr>
          <p:spPr bwMode="auto">
            <a:xfrm>
              <a:off x="8146488" y="3882214"/>
              <a:ext cx="455533" cy="138235"/>
            </a:xfrm>
            <a:custGeom>
              <a:avLst/>
              <a:gdLst>
                <a:gd name="T0" fmla="*/ 21 w 121"/>
                <a:gd name="T1" fmla="*/ 13 h 37"/>
                <a:gd name="T2" fmla="*/ 17 w 121"/>
                <a:gd name="T3" fmla="*/ 6 h 37"/>
                <a:gd name="T4" fmla="*/ 13 w 121"/>
                <a:gd name="T5" fmla="*/ 3 h 37"/>
                <a:gd name="T6" fmla="*/ 13 w 121"/>
                <a:gd name="T7" fmla="*/ 2 h 37"/>
                <a:gd name="T8" fmla="*/ 11 w 121"/>
                <a:gd name="T9" fmla="*/ 5 h 37"/>
                <a:gd name="T10" fmla="*/ 6 w 121"/>
                <a:gd name="T11" fmla="*/ 4 h 37"/>
                <a:gd name="T12" fmla="*/ 3 w 121"/>
                <a:gd name="T13" fmla="*/ 1 h 37"/>
                <a:gd name="T14" fmla="*/ 0 w 121"/>
                <a:gd name="T15" fmla="*/ 0 h 37"/>
                <a:gd name="T16" fmla="*/ 1 w 121"/>
                <a:gd name="T17" fmla="*/ 10 h 37"/>
                <a:gd name="T18" fmla="*/ 8 w 121"/>
                <a:gd name="T19" fmla="*/ 22 h 37"/>
                <a:gd name="T20" fmla="*/ 14 w 121"/>
                <a:gd name="T21" fmla="*/ 28 h 37"/>
                <a:gd name="T22" fmla="*/ 26 w 121"/>
                <a:gd name="T23" fmla="*/ 34 h 37"/>
                <a:gd name="T24" fmla="*/ 21 w 121"/>
                <a:gd name="T25" fmla="*/ 25 h 37"/>
                <a:gd name="T26" fmla="*/ 21 w 121"/>
                <a:gd name="T27" fmla="*/ 13 h 37"/>
                <a:gd name="T28" fmla="*/ 116 w 121"/>
                <a:gd name="T29" fmla="*/ 6 h 37"/>
                <a:gd name="T30" fmla="*/ 110 w 121"/>
                <a:gd name="T31" fmla="*/ 4 h 37"/>
                <a:gd name="T32" fmla="*/ 104 w 121"/>
                <a:gd name="T33" fmla="*/ 0 h 37"/>
                <a:gd name="T34" fmla="*/ 99 w 121"/>
                <a:gd name="T35" fmla="*/ 6 h 37"/>
                <a:gd name="T36" fmla="*/ 96 w 121"/>
                <a:gd name="T37" fmla="*/ 10 h 37"/>
                <a:gd name="T38" fmla="*/ 95 w 121"/>
                <a:gd name="T39" fmla="*/ 12 h 37"/>
                <a:gd name="T40" fmla="*/ 95 w 121"/>
                <a:gd name="T41" fmla="*/ 15 h 37"/>
                <a:gd name="T42" fmla="*/ 91 w 121"/>
                <a:gd name="T43" fmla="*/ 17 h 37"/>
                <a:gd name="T44" fmla="*/ 87 w 121"/>
                <a:gd name="T45" fmla="*/ 13 h 37"/>
                <a:gd name="T46" fmla="*/ 87 w 121"/>
                <a:gd name="T47" fmla="*/ 12 h 37"/>
                <a:gd name="T48" fmla="*/ 82 w 121"/>
                <a:gd name="T49" fmla="*/ 21 h 37"/>
                <a:gd name="T50" fmla="*/ 73 w 121"/>
                <a:gd name="T51" fmla="*/ 24 h 37"/>
                <a:gd name="T52" fmla="*/ 69 w 121"/>
                <a:gd name="T53" fmla="*/ 32 h 37"/>
                <a:gd name="T54" fmla="*/ 59 w 121"/>
                <a:gd name="T55" fmla="*/ 30 h 37"/>
                <a:gd name="T56" fmla="*/ 61 w 121"/>
                <a:gd name="T57" fmla="*/ 33 h 37"/>
                <a:gd name="T58" fmla="*/ 66 w 121"/>
                <a:gd name="T59" fmla="*/ 36 h 37"/>
                <a:gd name="T60" fmla="*/ 74 w 121"/>
                <a:gd name="T61" fmla="*/ 35 h 37"/>
                <a:gd name="T62" fmla="*/ 81 w 121"/>
                <a:gd name="T63" fmla="*/ 33 h 37"/>
                <a:gd name="T64" fmla="*/ 87 w 121"/>
                <a:gd name="T65" fmla="*/ 34 h 37"/>
                <a:gd name="T66" fmla="*/ 92 w 121"/>
                <a:gd name="T67" fmla="*/ 30 h 37"/>
                <a:gd name="T68" fmla="*/ 94 w 121"/>
                <a:gd name="T69" fmla="*/ 24 h 37"/>
                <a:gd name="T70" fmla="*/ 98 w 121"/>
                <a:gd name="T71" fmla="*/ 19 h 37"/>
                <a:gd name="T72" fmla="*/ 107 w 121"/>
                <a:gd name="T73" fmla="*/ 15 h 37"/>
                <a:gd name="T74" fmla="*/ 110 w 121"/>
                <a:gd name="T75" fmla="*/ 16 h 37"/>
                <a:gd name="T76" fmla="*/ 114 w 121"/>
                <a:gd name="T77" fmla="*/ 12 h 37"/>
                <a:gd name="T78" fmla="*/ 120 w 121"/>
                <a:gd name="T79" fmla="*/ 10 h 37"/>
                <a:gd name="T80" fmla="*/ 116 w 121"/>
                <a:gd name="T8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1" h="37">
                  <a:moveTo>
                    <a:pt x="21" y="13"/>
                  </a:moveTo>
                  <a:cubicBezTo>
                    <a:pt x="21" y="9"/>
                    <a:pt x="17" y="9"/>
                    <a:pt x="17" y="6"/>
                  </a:cubicBezTo>
                  <a:cubicBezTo>
                    <a:pt x="16" y="4"/>
                    <a:pt x="14" y="5"/>
                    <a:pt x="13" y="3"/>
                  </a:cubicBezTo>
                  <a:cubicBezTo>
                    <a:pt x="13" y="3"/>
                    <a:pt x="13" y="3"/>
                    <a:pt x="13" y="2"/>
                  </a:cubicBezTo>
                  <a:cubicBezTo>
                    <a:pt x="11" y="3"/>
                    <a:pt x="12" y="5"/>
                    <a:pt x="11" y="5"/>
                  </a:cubicBezTo>
                  <a:cubicBezTo>
                    <a:pt x="10" y="5"/>
                    <a:pt x="6" y="6"/>
                    <a:pt x="6" y="4"/>
                  </a:cubicBezTo>
                  <a:cubicBezTo>
                    <a:pt x="6" y="3"/>
                    <a:pt x="6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4"/>
                    <a:pt x="1" y="7"/>
                    <a:pt x="1" y="10"/>
                  </a:cubicBezTo>
                  <a:cubicBezTo>
                    <a:pt x="1" y="14"/>
                    <a:pt x="7" y="20"/>
                    <a:pt x="8" y="22"/>
                  </a:cubicBezTo>
                  <a:cubicBezTo>
                    <a:pt x="8" y="24"/>
                    <a:pt x="10" y="25"/>
                    <a:pt x="14" y="28"/>
                  </a:cubicBezTo>
                  <a:cubicBezTo>
                    <a:pt x="17" y="30"/>
                    <a:pt x="24" y="34"/>
                    <a:pt x="26" y="34"/>
                  </a:cubicBezTo>
                  <a:cubicBezTo>
                    <a:pt x="27" y="33"/>
                    <a:pt x="23" y="27"/>
                    <a:pt x="21" y="25"/>
                  </a:cubicBezTo>
                  <a:cubicBezTo>
                    <a:pt x="19" y="23"/>
                    <a:pt x="21" y="17"/>
                    <a:pt x="21" y="13"/>
                  </a:cubicBezTo>
                  <a:close/>
                  <a:moveTo>
                    <a:pt x="116" y="6"/>
                  </a:moveTo>
                  <a:cubicBezTo>
                    <a:pt x="114" y="6"/>
                    <a:pt x="110" y="6"/>
                    <a:pt x="110" y="4"/>
                  </a:cubicBezTo>
                  <a:cubicBezTo>
                    <a:pt x="110" y="3"/>
                    <a:pt x="107" y="0"/>
                    <a:pt x="104" y="0"/>
                  </a:cubicBezTo>
                  <a:cubicBezTo>
                    <a:pt x="102" y="0"/>
                    <a:pt x="100" y="4"/>
                    <a:pt x="99" y="6"/>
                  </a:cubicBezTo>
                  <a:cubicBezTo>
                    <a:pt x="99" y="8"/>
                    <a:pt x="96" y="8"/>
                    <a:pt x="96" y="10"/>
                  </a:cubicBezTo>
                  <a:cubicBezTo>
                    <a:pt x="96" y="11"/>
                    <a:pt x="96" y="12"/>
                    <a:pt x="95" y="12"/>
                  </a:cubicBezTo>
                  <a:cubicBezTo>
                    <a:pt x="95" y="14"/>
                    <a:pt x="96" y="16"/>
                    <a:pt x="95" y="15"/>
                  </a:cubicBezTo>
                  <a:cubicBezTo>
                    <a:pt x="93" y="15"/>
                    <a:pt x="93" y="17"/>
                    <a:pt x="91" y="17"/>
                  </a:cubicBezTo>
                  <a:cubicBezTo>
                    <a:pt x="90" y="17"/>
                    <a:pt x="89" y="15"/>
                    <a:pt x="87" y="1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6" y="12"/>
                    <a:pt x="82" y="18"/>
                    <a:pt x="82" y="21"/>
                  </a:cubicBezTo>
                  <a:cubicBezTo>
                    <a:pt x="81" y="25"/>
                    <a:pt x="78" y="24"/>
                    <a:pt x="73" y="24"/>
                  </a:cubicBezTo>
                  <a:cubicBezTo>
                    <a:pt x="68" y="24"/>
                    <a:pt x="70" y="29"/>
                    <a:pt x="69" y="32"/>
                  </a:cubicBezTo>
                  <a:cubicBezTo>
                    <a:pt x="68" y="34"/>
                    <a:pt x="62" y="30"/>
                    <a:pt x="59" y="30"/>
                  </a:cubicBezTo>
                  <a:cubicBezTo>
                    <a:pt x="60" y="31"/>
                    <a:pt x="60" y="33"/>
                    <a:pt x="61" y="33"/>
                  </a:cubicBezTo>
                  <a:cubicBezTo>
                    <a:pt x="63" y="33"/>
                    <a:pt x="65" y="37"/>
                    <a:pt x="66" y="36"/>
                  </a:cubicBezTo>
                  <a:cubicBezTo>
                    <a:pt x="68" y="35"/>
                    <a:pt x="72" y="36"/>
                    <a:pt x="74" y="35"/>
                  </a:cubicBezTo>
                  <a:cubicBezTo>
                    <a:pt x="77" y="35"/>
                    <a:pt x="77" y="33"/>
                    <a:pt x="81" y="33"/>
                  </a:cubicBezTo>
                  <a:cubicBezTo>
                    <a:pt x="84" y="33"/>
                    <a:pt x="83" y="36"/>
                    <a:pt x="87" y="34"/>
                  </a:cubicBezTo>
                  <a:cubicBezTo>
                    <a:pt x="90" y="32"/>
                    <a:pt x="93" y="33"/>
                    <a:pt x="92" y="30"/>
                  </a:cubicBezTo>
                  <a:cubicBezTo>
                    <a:pt x="92" y="27"/>
                    <a:pt x="94" y="27"/>
                    <a:pt x="94" y="24"/>
                  </a:cubicBezTo>
                  <a:cubicBezTo>
                    <a:pt x="94" y="22"/>
                    <a:pt x="98" y="24"/>
                    <a:pt x="98" y="19"/>
                  </a:cubicBezTo>
                  <a:cubicBezTo>
                    <a:pt x="97" y="14"/>
                    <a:pt x="104" y="15"/>
                    <a:pt x="107" y="15"/>
                  </a:cubicBezTo>
                  <a:cubicBezTo>
                    <a:pt x="108" y="15"/>
                    <a:pt x="109" y="15"/>
                    <a:pt x="110" y="16"/>
                  </a:cubicBezTo>
                  <a:cubicBezTo>
                    <a:pt x="112" y="15"/>
                    <a:pt x="116" y="13"/>
                    <a:pt x="114" y="12"/>
                  </a:cubicBezTo>
                  <a:cubicBezTo>
                    <a:pt x="112" y="10"/>
                    <a:pt x="119" y="12"/>
                    <a:pt x="120" y="10"/>
                  </a:cubicBezTo>
                  <a:cubicBezTo>
                    <a:pt x="121" y="7"/>
                    <a:pt x="117" y="5"/>
                    <a:pt x="116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96"/>
            <p:cNvSpPr>
              <a:spLocks/>
            </p:cNvSpPr>
            <p:nvPr/>
          </p:nvSpPr>
          <p:spPr bwMode="auto">
            <a:xfrm>
              <a:off x="8473425" y="3927634"/>
              <a:ext cx="34873" cy="19748"/>
            </a:xfrm>
            <a:custGeom>
              <a:avLst/>
              <a:gdLst>
                <a:gd name="T0" fmla="*/ 4 w 9"/>
                <a:gd name="T1" fmla="*/ 5 h 5"/>
                <a:gd name="T2" fmla="*/ 8 w 9"/>
                <a:gd name="T3" fmla="*/ 3 h 5"/>
                <a:gd name="T4" fmla="*/ 8 w 9"/>
                <a:gd name="T5" fmla="*/ 0 h 5"/>
                <a:gd name="T6" fmla="*/ 5 w 9"/>
                <a:gd name="T7" fmla="*/ 1 h 5"/>
                <a:gd name="T8" fmla="*/ 0 w 9"/>
                <a:gd name="T9" fmla="*/ 1 h 5"/>
                <a:gd name="T10" fmla="*/ 4 w 9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4" y="5"/>
                  </a:moveTo>
                  <a:cubicBezTo>
                    <a:pt x="6" y="5"/>
                    <a:pt x="6" y="3"/>
                    <a:pt x="8" y="3"/>
                  </a:cubicBezTo>
                  <a:cubicBezTo>
                    <a:pt x="9" y="4"/>
                    <a:pt x="8" y="2"/>
                    <a:pt x="8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5" y="3"/>
                    <a:pt x="2" y="1"/>
                    <a:pt x="0" y="1"/>
                  </a:cubicBezTo>
                  <a:cubicBezTo>
                    <a:pt x="2" y="3"/>
                    <a:pt x="3" y="5"/>
                    <a:pt x="4" y="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97"/>
            <p:cNvSpPr>
              <a:spLocks/>
            </p:cNvSpPr>
            <p:nvPr/>
          </p:nvSpPr>
          <p:spPr bwMode="auto">
            <a:xfrm>
              <a:off x="6731941" y="3108098"/>
              <a:ext cx="228855" cy="221176"/>
            </a:xfrm>
            <a:custGeom>
              <a:avLst/>
              <a:gdLst>
                <a:gd name="T0" fmla="*/ 52 w 61"/>
                <a:gd name="T1" fmla="*/ 54 h 59"/>
                <a:gd name="T2" fmla="*/ 54 w 61"/>
                <a:gd name="T3" fmla="*/ 51 h 59"/>
                <a:gd name="T4" fmla="*/ 58 w 61"/>
                <a:gd name="T5" fmla="*/ 54 h 59"/>
                <a:gd name="T6" fmla="*/ 61 w 61"/>
                <a:gd name="T7" fmla="*/ 52 h 59"/>
                <a:gd name="T8" fmla="*/ 58 w 61"/>
                <a:gd name="T9" fmla="*/ 47 h 59"/>
                <a:gd name="T10" fmla="*/ 55 w 61"/>
                <a:gd name="T11" fmla="*/ 43 h 59"/>
                <a:gd name="T12" fmla="*/ 56 w 61"/>
                <a:gd name="T13" fmla="*/ 39 h 59"/>
                <a:gd name="T14" fmla="*/ 53 w 61"/>
                <a:gd name="T15" fmla="*/ 35 h 59"/>
                <a:gd name="T16" fmla="*/ 46 w 61"/>
                <a:gd name="T17" fmla="*/ 31 h 59"/>
                <a:gd name="T18" fmla="*/ 43 w 61"/>
                <a:gd name="T19" fmla="*/ 27 h 59"/>
                <a:gd name="T20" fmla="*/ 42 w 61"/>
                <a:gd name="T21" fmla="*/ 21 h 59"/>
                <a:gd name="T22" fmla="*/ 45 w 61"/>
                <a:gd name="T23" fmla="*/ 17 h 59"/>
                <a:gd name="T24" fmla="*/ 46 w 61"/>
                <a:gd name="T25" fmla="*/ 13 h 59"/>
                <a:gd name="T26" fmla="*/ 43 w 61"/>
                <a:gd name="T27" fmla="*/ 11 h 59"/>
                <a:gd name="T28" fmla="*/ 40 w 61"/>
                <a:gd name="T29" fmla="*/ 7 h 59"/>
                <a:gd name="T30" fmla="*/ 38 w 61"/>
                <a:gd name="T31" fmla="*/ 2 h 59"/>
                <a:gd name="T32" fmla="*/ 31 w 61"/>
                <a:gd name="T33" fmla="*/ 1 h 59"/>
                <a:gd name="T34" fmla="*/ 25 w 61"/>
                <a:gd name="T35" fmla="*/ 0 h 59"/>
                <a:gd name="T36" fmla="*/ 23 w 61"/>
                <a:gd name="T37" fmla="*/ 2 h 59"/>
                <a:gd name="T38" fmla="*/ 23 w 61"/>
                <a:gd name="T39" fmla="*/ 2 h 59"/>
                <a:gd name="T40" fmla="*/ 19 w 61"/>
                <a:gd name="T41" fmla="*/ 5 h 59"/>
                <a:gd name="T42" fmla="*/ 15 w 61"/>
                <a:gd name="T43" fmla="*/ 8 h 59"/>
                <a:gd name="T44" fmla="*/ 16 w 61"/>
                <a:gd name="T45" fmla="*/ 13 h 59"/>
                <a:gd name="T46" fmla="*/ 15 w 61"/>
                <a:gd name="T47" fmla="*/ 18 h 59"/>
                <a:gd name="T48" fmla="*/ 14 w 61"/>
                <a:gd name="T49" fmla="*/ 21 h 59"/>
                <a:gd name="T50" fmla="*/ 0 w 61"/>
                <a:gd name="T51" fmla="*/ 29 h 59"/>
                <a:gd name="T52" fmla="*/ 1 w 61"/>
                <a:gd name="T53" fmla="*/ 32 h 59"/>
                <a:gd name="T54" fmla="*/ 2 w 61"/>
                <a:gd name="T55" fmla="*/ 38 h 59"/>
                <a:gd name="T56" fmla="*/ 7 w 61"/>
                <a:gd name="T57" fmla="*/ 38 h 59"/>
                <a:gd name="T58" fmla="*/ 19 w 61"/>
                <a:gd name="T59" fmla="*/ 45 h 59"/>
                <a:gd name="T60" fmla="*/ 34 w 61"/>
                <a:gd name="T61" fmla="*/ 56 h 59"/>
                <a:gd name="T62" fmla="*/ 42 w 61"/>
                <a:gd name="T63" fmla="*/ 58 h 59"/>
                <a:gd name="T64" fmla="*/ 49 w 61"/>
                <a:gd name="T65" fmla="*/ 59 h 59"/>
                <a:gd name="T66" fmla="*/ 52 w 61"/>
                <a:gd name="T67" fmla="*/ 5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59">
                  <a:moveTo>
                    <a:pt x="52" y="54"/>
                  </a:moveTo>
                  <a:cubicBezTo>
                    <a:pt x="52" y="53"/>
                    <a:pt x="52" y="52"/>
                    <a:pt x="54" y="51"/>
                  </a:cubicBezTo>
                  <a:cubicBezTo>
                    <a:pt x="56" y="51"/>
                    <a:pt x="57" y="52"/>
                    <a:pt x="58" y="54"/>
                  </a:cubicBezTo>
                  <a:cubicBezTo>
                    <a:pt x="59" y="53"/>
                    <a:pt x="60" y="53"/>
                    <a:pt x="61" y="52"/>
                  </a:cubicBezTo>
                  <a:cubicBezTo>
                    <a:pt x="60" y="51"/>
                    <a:pt x="58" y="49"/>
                    <a:pt x="58" y="47"/>
                  </a:cubicBezTo>
                  <a:cubicBezTo>
                    <a:pt x="58" y="45"/>
                    <a:pt x="56" y="44"/>
                    <a:pt x="55" y="43"/>
                  </a:cubicBezTo>
                  <a:cubicBezTo>
                    <a:pt x="55" y="42"/>
                    <a:pt x="57" y="40"/>
                    <a:pt x="56" y="39"/>
                  </a:cubicBezTo>
                  <a:cubicBezTo>
                    <a:pt x="55" y="38"/>
                    <a:pt x="55" y="36"/>
                    <a:pt x="53" y="35"/>
                  </a:cubicBezTo>
                  <a:cubicBezTo>
                    <a:pt x="51" y="35"/>
                    <a:pt x="46" y="32"/>
                    <a:pt x="46" y="31"/>
                  </a:cubicBezTo>
                  <a:cubicBezTo>
                    <a:pt x="46" y="29"/>
                    <a:pt x="44" y="28"/>
                    <a:pt x="43" y="27"/>
                  </a:cubicBezTo>
                  <a:cubicBezTo>
                    <a:pt x="42" y="27"/>
                    <a:pt x="41" y="22"/>
                    <a:pt x="42" y="21"/>
                  </a:cubicBezTo>
                  <a:cubicBezTo>
                    <a:pt x="44" y="21"/>
                    <a:pt x="43" y="17"/>
                    <a:pt x="45" y="17"/>
                  </a:cubicBezTo>
                  <a:cubicBezTo>
                    <a:pt x="46" y="17"/>
                    <a:pt x="45" y="14"/>
                    <a:pt x="46" y="13"/>
                  </a:cubicBezTo>
                  <a:cubicBezTo>
                    <a:pt x="46" y="11"/>
                    <a:pt x="44" y="11"/>
                    <a:pt x="43" y="11"/>
                  </a:cubicBezTo>
                  <a:cubicBezTo>
                    <a:pt x="42" y="11"/>
                    <a:pt x="40" y="9"/>
                    <a:pt x="40" y="7"/>
                  </a:cubicBezTo>
                  <a:cubicBezTo>
                    <a:pt x="40" y="5"/>
                    <a:pt x="37" y="3"/>
                    <a:pt x="38" y="2"/>
                  </a:cubicBezTo>
                  <a:cubicBezTo>
                    <a:pt x="37" y="5"/>
                    <a:pt x="32" y="0"/>
                    <a:pt x="31" y="1"/>
                  </a:cubicBezTo>
                  <a:cubicBezTo>
                    <a:pt x="29" y="2"/>
                    <a:pt x="28" y="0"/>
                    <a:pt x="25" y="0"/>
                  </a:cubicBezTo>
                  <a:cubicBezTo>
                    <a:pt x="24" y="0"/>
                    <a:pt x="24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6" y="6"/>
                    <a:pt x="15" y="8"/>
                  </a:cubicBezTo>
                  <a:cubicBezTo>
                    <a:pt x="14" y="10"/>
                    <a:pt x="17" y="12"/>
                    <a:pt x="16" y="13"/>
                  </a:cubicBezTo>
                  <a:cubicBezTo>
                    <a:pt x="15" y="14"/>
                    <a:pt x="15" y="17"/>
                    <a:pt x="15" y="18"/>
                  </a:cubicBezTo>
                  <a:cubicBezTo>
                    <a:pt x="15" y="19"/>
                    <a:pt x="14" y="21"/>
                    <a:pt x="14" y="21"/>
                  </a:cubicBezTo>
                  <a:cubicBezTo>
                    <a:pt x="14" y="21"/>
                    <a:pt x="6" y="25"/>
                    <a:pt x="0" y="29"/>
                  </a:cubicBezTo>
                  <a:cubicBezTo>
                    <a:pt x="0" y="30"/>
                    <a:pt x="0" y="31"/>
                    <a:pt x="1" y="32"/>
                  </a:cubicBezTo>
                  <a:cubicBezTo>
                    <a:pt x="1" y="33"/>
                    <a:pt x="2" y="36"/>
                    <a:pt x="2" y="38"/>
                  </a:cubicBezTo>
                  <a:cubicBezTo>
                    <a:pt x="5" y="38"/>
                    <a:pt x="5" y="38"/>
                    <a:pt x="7" y="38"/>
                  </a:cubicBezTo>
                  <a:cubicBezTo>
                    <a:pt x="9" y="38"/>
                    <a:pt x="17" y="44"/>
                    <a:pt x="19" y="45"/>
                  </a:cubicBezTo>
                  <a:cubicBezTo>
                    <a:pt x="21" y="46"/>
                    <a:pt x="32" y="54"/>
                    <a:pt x="34" y="56"/>
                  </a:cubicBezTo>
                  <a:cubicBezTo>
                    <a:pt x="37" y="58"/>
                    <a:pt x="40" y="58"/>
                    <a:pt x="42" y="58"/>
                  </a:cubicBezTo>
                  <a:cubicBezTo>
                    <a:pt x="43" y="58"/>
                    <a:pt x="46" y="59"/>
                    <a:pt x="49" y="59"/>
                  </a:cubicBezTo>
                  <a:cubicBezTo>
                    <a:pt x="50" y="57"/>
                    <a:pt x="51" y="54"/>
                    <a:pt x="52" y="5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98"/>
            <p:cNvSpPr>
              <a:spLocks/>
            </p:cNvSpPr>
            <p:nvPr/>
          </p:nvSpPr>
          <p:spPr bwMode="auto">
            <a:xfrm>
              <a:off x="6917205" y="3299652"/>
              <a:ext cx="43592" cy="45421"/>
            </a:xfrm>
            <a:custGeom>
              <a:avLst/>
              <a:gdLst>
                <a:gd name="T0" fmla="*/ 4 w 12"/>
                <a:gd name="T1" fmla="*/ 9 h 12"/>
                <a:gd name="T2" fmla="*/ 7 w 12"/>
                <a:gd name="T3" fmla="*/ 11 h 12"/>
                <a:gd name="T4" fmla="*/ 12 w 12"/>
                <a:gd name="T5" fmla="*/ 12 h 12"/>
                <a:gd name="T6" fmla="*/ 9 w 12"/>
                <a:gd name="T7" fmla="*/ 4 h 12"/>
                <a:gd name="T8" fmla="*/ 9 w 12"/>
                <a:gd name="T9" fmla="*/ 3 h 12"/>
                <a:gd name="T10" fmla="*/ 5 w 12"/>
                <a:gd name="T11" fmla="*/ 0 h 12"/>
                <a:gd name="T12" fmla="*/ 3 w 12"/>
                <a:gd name="T13" fmla="*/ 3 h 12"/>
                <a:gd name="T14" fmla="*/ 0 w 12"/>
                <a:gd name="T15" fmla="*/ 8 h 12"/>
                <a:gd name="T16" fmla="*/ 4 w 12"/>
                <a:gd name="T1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4" y="9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9"/>
                    <a:pt x="9" y="5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1"/>
                    <a:pt x="7" y="0"/>
                    <a:pt x="5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6"/>
                    <a:pt x="0" y="8"/>
                  </a:cubicBezTo>
                  <a:cubicBezTo>
                    <a:pt x="2" y="8"/>
                    <a:pt x="4" y="9"/>
                    <a:pt x="4" y="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99"/>
            <p:cNvSpPr>
              <a:spLocks noEditPoints="1"/>
            </p:cNvSpPr>
            <p:nvPr/>
          </p:nvSpPr>
          <p:spPr bwMode="auto">
            <a:xfrm>
              <a:off x="5722794" y="2709191"/>
              <a:ext cx="342195" cy="286343"/>
            </a:xfrm>
            <a:custGeom>
              <a:avLst/>
              <a:gdLst>
                <a:gd name="T0" fmla="*/ 80 w 91"/>
                <a:gd name="T1" fmla="*/ 18 h 76"/>
                <a:gd name="T2" fmla="*/ 76 w 91"/>
                <a:gd name="T3" fmla="*/ 16 h 76"/>
                <a:gd name="T4" fmla="*/ 72 w 91"/>
                <a:gd name="T5" fmla="*/ 15 h 76"/>
                <a:gd name="T6" fmla="*/ 66 w 91"/>
                <a:gd name="T7" fmla="*/ 13 h 76"/>
                <a:gd name="T8" fmla="*/ 63 w 91"/>
                <a:gd name="T9" fmla="*/ 11 h 76"/>
                <a:gd name="T10" fmla="*/ 61 w 91"/>
                <a:gd name="T11" fmla="*/ 8 h 76"/>
                <a:gd name="T12" fmla="*/ 58 w 91"/>
                <a:gd name="T13" fmla="*/ 10 h 76"/>
                <a:gd name="T14" fmla="*/ 56 w 91"/>
                <a:gd name="T15" fmla="*/ 8 h 76"/>
                <a:gd name="T16" fmla="*/ 52 w 91"/>
                <a:gd name="T17" fmla="*/ 5 h 76"/>
                <a:gd name="T18" fmla="*/ 49 w 91"/>
                <a:gd name="T19" fmla="*/ 3 h 76"/>
                <a:gd name="T20" fmla="*/ 47 w 91"/>
                <a:gd name="T21" fmla="*/ 1 h 76"/>
                <a:gd name="T22" fmla="*/ 46 w 91"/>
                <a:gd name="T23" fmla="*/ 0 h 76"/>
                <a:gd name="T24" fmla="*/ 45 w 91"/>
                <a:gd name="T25" fmla="*/ 0 h 76"/>
                <a:gd name="T26" fmla="*/ 41 w 91"/>
                <a:gd name="T27" fmla="*/ 6 h 76"/>
                <a:gd name="T28" fmla="*/ 35 w 91"/>
                <a:gd name="T29" fmla="*/ 10 h 76"/>
                <a:gd name="T30" fmla="*/ 31 w 91"/>
                <a:gd name="T31" fmla="*/ 15 h 76"/>
                <a:gd name="T32" fmla="*/ 23 w 91"/>
                <a:gd name="T33" fmla="*/ 12 h 76"/>
                <a:gd name="T34" fmla="*/ 19 w 91"/>
                <a:gd name="T35" fmla="*/ 14 h 76"/>
                <a:gd name="T36" fmla="*/ 20 w 91"/>
                <a:gd name="T37" fmla="*/ 21 h 76"/>
                <a:gd name="T38" fmla="*/ 15 w 91"/>
                <a:gd name="T39" fmla="*/ 21 h 76"/>
                <a:gd name="T40" fmla="*/ 11 w 91"/>
                <a:gd name="T41" fmla="*/ 19 h 76"/>
                <a:gd name="T42" fmla="*/ 5 w 91"/>
                <a:gd name="T43" fmla="*/ 19 h 76"/>
                <a:gd name="T44" fmla="*/ 1 w 91"/>
                <a:gd name="T45" fmla="*/ 22 h 76"/>
                <a:gd name="T46" fmla="*/ 2 w 91"/>
                <a:gd name="T47" fmla="*/ 26 h 76"/>
                <a:gd name="T48" fmla="*/ 10 w 91"/>
                <a:gd name="T49" fmla="*/ 29 h 76"/>
                <a:gd name="T50" fmla="*/ 15 w 91"/>
                <a:gd name="T51" fmla="*/ 30 h 76"/>
                <a:gd name="T52" fmla="*/ 17 w 91"/>
                <a:gd name="T53" fmla="*/ 33 h 76"/>
                <a:gd name="T54" fmla="*/ 22 w 91"/>
                <a:gd name="T55" fmla="*/ 38 h 76"/>
                <a:gd name="T56" fmla="*/ 24 w 91"/>
                <a:gd name="T57" fmla="*/ 43 h 76"/>
                <a:gd name="T58" fmla="*/ 23 w 91"/>
                <a:gd name="T59" fmla="*/ 51 h 76"/>
                <a:gd name="T60" fmla="*/ 20 w 91"/>
                <a:gd name="T61" fmla="*/ 62 h 76"/>
                <a:gd name="T62" fmla="*/ 20 w 91"/>
                <a:gd name="T63" fmla="*/ 62 h 76"/>
                <a:gd name="T64" fmla="*/ 23 w 91"/>
                <a:gd name="T65" fmla="*/ 64 h 76"/>
                <a:gd name="T66" fmla="*/ 29 w 91"/>
                <a:gd name="T67" fmla="*/ 67 h 76"/>
                <a:gd name="T68" fmla="*/ 34 w 91"/>
                <a:gd name="T69" fmla="*/ 66 h 76"/>
                <a:gd name="T70" fmla="*/ 37 w 91"/>
                <a:gd name="T71" fmla="*/ 67 h 76"/>
                <a:gd name="T72" fmla="*/ 44 w 91"/>
                <a:gd name="T73" fmla="*/ 69 h 76"/>
                <a:gd name="T74" fmla="*/ 51 w 91"/>
                <a:gd name="T75" fmla="*/ 69 h 76"/>
                <a:gd name="T76" fmla="*/ 50 w 91"/>
                <a:gd name="T77" fmla="*/ 67 h 76"/>
                <a:gd name="T78" fmla="*/ 56 w 91"/>
                <a:gd name="T79" fmla="*/ 61 h 76"/>
                <a:gd name="T80" fmla="*/ 67 w 91"/>
                <a:gd name="T81" fmla="*/ 64 h 76"/>
                <a:gd name="T82" fmla="*/ 74 w 91"/>
                <a:gd name="T83" fmla="*/ 61 h 76"/>
                <a:gd name="T84" fmla="*/ 78 w 91"/>
                <a:gd name="T85" fmla="*/ 59 h 76"/>
                <a:gd name="T86" fmla="*/ 79 w 91"/>
                <a:gd name="T87" fmla="*/ 57 h 76"/>
                <a:gd name="T88" fmla="*/ 76 w 91"/>
                <a:gd name="T89" fmla="*/ 56 h 76"/>
                <a:gd name="T90" fmla="*/ 75 w 91"/>
                <a:gd name="T91" fmla="*/ 53 h 76"/>
                <a:gd name="T92" fmla="*/ 73 w 91"/>
                <a:gd name="T93" fmla="*/ 49 h 76"/>
                <a:gd name="T94" fmla="*/ 74 w 91"/>
                <a:gd name="T95" fmla="*/ 48 h 76"/>
                <a:gd name="T96" fmla="*/ 75 w 91"/>
                <a:gd name="T97" fmla="*/ 45 h 76"/>
                <a:gd name="T98" fmla="*/ 75 w 91"/>
                <a:gd name="T99" fmla="*/ 42 h 76"/>
                <a:gd name="T100" fmla="*/ 73 w 91"/>
                <a:gd name="T101" fmla="*/ 39 h 76"/>
                <a:gd name="T102" fmla="*/ 71 w 91"/>
                <a:gd name="T103" fmla="*/ 39 h 76"/>
                <a:gd name="T104" fmla="*/ 70 w 91"/>
                <a:gd name="T105" fmla="*/ 37 h 76"/>
                <a:gd name="T106" fmla="*/ 74 w 91"/>
                <a:gd name="T107" fmla="*/ 32 h 76"/>
                <a:gd name="T108" fmla="*/ 77 w 91"/>
                <a:gd name="T109" fmla="*/ 29 h 76"/>
                <a:gd name="T110" fmla="*/ 78 w 91"/>
                <a:gd name="T111" fmla="*/ 25 h 76"/>
                <a:gd name="T112" fmla="*/ 81 w 91"/>
                <a:gd name="T113" fmla="*/ 20 h 76"/>
                <a:gd name="T114" fmla="*/ 80 w 91"/>
                <a:gd name="T115" fmla="*/ 18 h 76"/>
                <a:gd name="T116" fmla="*/ 90 w 91"/>
                <a:gd name="T117" fmla="*/ 64 h 76"/>
                <a:gd name="T118" fmla="*/ 86 w 91"/>
                <a:gd name="T119" fmla="*/ 68 h 76"/>
                <a:gd name="T120" fmla="*/ 88 w 91"/>
                <a:gd name="T121" fmla="*/ 76 h 76"/>
                <a:gd name="T122" fmla="*/ 90 w 91"/>
                <a:gd name="T123" fmla="*/ 6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76">
                  <a:moveTo>
                    <a:pt x="80" y="18"/>
                  </a:moveTo>
                  <a:cubicBezTo>
                    <a:pt x="79" y="18"/>
                    <a:pt x="78" y="16"/>
                    <a:pt x="76" y="16"/>
                  </a:cubicBezTo>
                  <a:cubicBezTo>
                    <a:pt x="75" y="16"/>
                    <a:pt x="73" y="16"/>
                    <a:pt x="72" y="15"/>
                  </a:cubicBezTo>
                  <a:cubicBezTo>
                    <a:pt x="72" y="13"/>
                    <a:pt x="67" y="13"/>
                    <a:pt x="66" y="13"/>
                  </a:cubicBezTo>
                  <a:cubicBezTo>
                    <a:pt x="65" y="14"/>
                    <a:pt x="64" y="11"/>
                    <a:pt x="63" y="11"/>
                  </a:cubicBezTo>
                  <a:cubicBezTo>
                    <a:pt x="61" y="12"/>
                    <a:pt x="61" y="10"/>
                    <a:pt x="61" y="8"/>
                  </a:cubicBezTo>
                  <a:cubicBezTo>
                    <a:pt x="61" y="7"/>
                    <a:pt x="59" y="9"/>
                    <a:pt x="58" y="10"/>
                  </a:cubicBezTo>
                  <a:cubicBezTo>
                    <a:pt x="57" y="10"/>
                    <a:pt x="56" y="9"/>
                    <a:pt x="56" y="8"/>
                  </a:cubicBezTo>
                  <a:cubicBezTo>
                    <a:pt x="56" y="7"/>
                    <a:pt x="54" y="6"/>
                    <a:pt x="52" y="5"/>
                  </a:cubicBezTo>
                  <a:cubicBezTo>
                    <a:pt x="51" y="5"/>
                    <a:pt x="50" y="2"/>
                    <a:pt x="49" y="3"/>
                  </a:cubicBezTo>
                  <a:cubicBezTo>
                    <a:pt x="49" y="4"/>
                    <a:pt x="47" y="2"/>
                    <a:pt x="47" y="1"/>
                  </a:cubicBezTo>
                  <a:cubicBezTo>
                    <a:pt x="47" y="0"/>
                    <a:pt x="47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3" y="0"/>
                    <a:pt x="41" y="2"/>
                    <a:pt x="41" y="6"/>
                  </a:cubicBezTo>
                  <a:cubicBezTo>
                    <a:pt x="41" y="9"/>
                    <a:pt x="38" y="10"/>
                    <a:pt x="35" y="10"/>
                  </a:cubicBezTo>
                  <a:cubicBezTo>
                    <a:pt x="31" y="10"/>
                    <a:pt x="32" y="13"/>
                    <a:pt x="31" y="15"/>
                  </a:cubicBezTo>
                  <a:cubicBezTo>
                    <a:pt x="29" y="16"/>
                    <a:pt x="23" y="14"/>
                    <a:pt x="23" y="12"/>
                  </a:cubicBezTo>
                  <a:cubicBezTo>
                    <a:pt x="22" y="10"/>
                    <a:pt x="17" y="12"/>
                    <a:pt x="19" y="14"/>
                  </a:cubicBezTo>
                  <a:cubicBezTo>
                    <a:pt x="21" y="17"/>
                    <a:pt x="21" y="20"/>
                    <a:pt x="20" y="21"/>
                  </a:cubicBezTo>
                  <a:cubicBezTo>
                    <a:pt x="19" y="22"/>
                    <a:pt x="16" y="19"/>
                    <a:pt x="15" y="21"/>
                  </a:cubicBezTo>
                  <a:cubicBezTo>
                    <a:pt x="13" y="22"/>
                    <a:pt x="13" y="19"/>
                    <a:pt x="11" y="19"/>
                  </a:cubicBezTo>
                  <a:cubicBezTo>
                    <a:pt x="9" y="18"/>
                    <a:pt x="8" y="20"/>
                    <a:pt x="5" y="19"/>
                  </a:cubicBezTo>
                  <a:cubicBezTo>
                    <a:pt x="1" y="19"/>
                    <a:pt x="0" y="21"/>
                    <a:pt x="1" y="22"/>
                  </a:cubicBezTo>
                  <a:cubicBezTo>
                    <a:pt x="2" y="24"/>
                    <a:pt x="1" y="25"/>
                    <a:pt x="2" y="26"/>
                  </a:cubicBezTo>
                  <a:cubicBezTo>
                    <a:pt x="2" y="27"/>
                    <a:pt x="7" y="27"/>
                    <a:pt x="10" y="29"/>
                  </a:cubicBezTo>
                  <a:cubicBezTo>
                    <a:pt x="13" y="31"/>
                    <a:pt x="14" y="29"/>
                    <a:pt x="15" y="30"/>
                  </a:cubicBezTo>
                  <a:cubicBezTo>
                    <a:pt x="17" y="32"/>
                    <a:pt x="17" y="31"/>
                    <a:pt x="17" y="33"/>
                  </a:cubicBezTo>
                  <a:cubicBezTo>
                    <a:pt x="17" y="35"/>
                    <a:pt x="19" y="38"/>
                    <a:pt x="22" y="38"/>
                  </a:cubicBezTo>
                  <a:cubicBezTo>
                    <a:pt x="25" y="39"/>
                    <a:pt x="23" y="41"/>
                    <a:pt x="24" y="43"/>
                  </a:cubicBezTo>
                  <a:cubicBezTo>
                    <a:pt x="25" y="45"/>
                    <a:pt x="22" y="48"/>
                    <a:pt x="23" y="51"/>
                  </a:cubicBezTo>
                  <a:cubicBezTo>
                    <a:pt x="23" y="53"/>
                    <a:pt x="21" y="61"/>
                    <a:pt x="20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1" y="63"/>
                    <a:pt x="22" y="63"/>
                    <a:pt x="23" y="64"/>
                  </a:cubicBezTo>
                  <a:cubicBezTo>
                    <a:pt x="25" y="65"/>
                    <a:pt x="27" y="66"/>
                    <a:pt x="29" y="67"/>
                  </a:cubicBezTo>
                  <a:cubicBezTo>
                    <a:pt x="31" y="68"/>
                    <a:pt x="34" y="68"/>
                    <a:pt x="34" y="66"/>
                  </a:cubicBezTo>
                  <a:cubicBezTo>
                    <a:pt x="34" y="65"/>
                    <a:pt x="36" y="66"/>
                    <a:pt x="37" y="67"/>
                  </a:cubicBezTo>
                  <a:cubicBezTo>
                    <a:pt x="38" y="68"/>
                    <a:pt x="42" y="68"/>
                    <a:pt x="44" y="69"/>
                  </a:cubicBezTo>
                  <a:cubicBezTo>
                    <a:pt x="46" y="69"/>
                    <a:pt x="49" y="69"/>
                    <a:pt x="51" y="69"/>
                  </a:cubicBezTo>
                  <a:cubicBezTo>
                    <a:pt x="51" y="68"/>
                    <a:pt x="51" y="68"/>
                    <a:pt x="50" y="67"/>
                  </a:cubicBezTo>
                  <a:cubicBezTo>
                    <a:pt x="49" y="64"/>
                    <a:pt x="53" y="62"/>
                    <a:pt x="56" y="61"/>
                  </a:cubicBezTo>
                  <a:cubicBezTo>
                    <a:pt x="59" y="61"/>
                    <a:pt x="65" y="63"/>
                    <a:pt x="67" y="64"/>
                  </a:cubicBezTo>
                  <a:cubicBezTo>
                    <a:pt x="69" y="65"/>
                    <a:pt x="71" y="65"/>
                    <a:pt x="74" y="61"/>
                  </a:cubicBezTo>
                  <a:cubicBezTo>
                    <a:pt x="76" y="60"/>
                    <a:pt x="77" y="59"/>
                    <a:pt x="78" y="59"/>
                  </a:cubicBezTo>
                  <a:cubicBezTo>
                    <a:pt x="78" y="58"/>
                    <a:pt x="79" y="57"/>
                    <a:pt x="79" y="57"/>
                  </a:cubicBezTo>
                  <a:cubicBezTo>
                    <a:pt x="79" y="56"/>
                    <a:pt x="77" y="56"/>
                    <a:pt x="76" y="56"/>
                  </a:cubicBezTo>
                  <a:cubicBezTo>
                    <a:pt x="75" y="56"/>
                    <a:pt x="74" y="54"/>
                    <a:pt x="75" y="53"/>
                  </a:cubicBezTo>
                  <a:cubicBezTo>
                    <a:pt x="76" y="51"/>
                    <a:pt x="74" y="51"/>
                    <a:pt x="73" y="49"/>
                  </a:cubicBezTo>
                  <a:cubicBezTo>
                    <a:pt x="72" y="48"/>
                    <a:pt x="73" y="48"/>
                    <a:pt x="74" y="48"/>
                  </a:cubicBezTo>
                  <a:cubicBezTo>
                    <a:pt x="75" y="48"/>
                    <a:pt x="76" y="46"/>
                    <a:pt x="75" y="45"/>
                  </a:cubicBezTo>
                  <a:cubicBezTo>
                    <a:pt x="75" y="45"/>
                    <a:pt x="74" y="44"/>
                    <a:pt x="75" y="42"/>
                  </a:cubicBezTo>
                  <a:cubicBezTo>
                    <a:pt x="75" y="41"/>
                    <a:pt x="73" y="41"/>
                    <a:pt x="73" y="39"/>
                  </a:cubicBezTo>
                  <a:cubicBezTo>
                    <a:pt x="73" y="38"/>
                    <a:pt x="72" y="38"/>
                    <a:pt x="71" y="39"/>
                  </a:cubicBezTo>
                  <a:cubicBezTo>
                    <a:pt x="69" y="41"/>
                    <a:pt x="69" y="40"/>
                    <a:pt x="70" y="37"/>
                  </a:cubicBezTo>
                  <a:cubicBezTo>
                    <a:pt x="71" y="35"/>
                    <a:pt x="74" y="33"/>
                    <a:pt x="74" y="32"/>
                  </a:cubicBezTo>
                  <a:cubicBezTo>
                    <a:pt x="74" y="31"/>
                    <a:pt x="76" y="29"/>
                    <a:pt x="77" y="29"/>
                  </a:cubicBezTo>
                  <a:cubicBezTo>
                    <a:pt x="78" y="29"/>
                    <a:pt x="78" y="27"/>
                    <a:pt x="78" y="25"/>
                  </a:cubicBezTo>
                  <a:cubicBezTo>
                    <a:pt x="79" y="23"/>
                    <a:pt x="79" y="21"/>
                    <a:pt x="81" y="20"/>
                  </a:cubicBezTo>
                  <a:cubicBezTo>
                    <a:pt x="83" y="18"/>
                    <a:pt x="81" y="17"/>
                    <a:pt x="80" y="18"/>
                  </a:cubicBezTo>
                  <a:close/>
                  <a:moveTo>
                    <a:pt x="90" y="64"/>
                  </a:moveTo>
                  <a:cubicBezTo>
                    <a:pt x="89" y="64"/>
                    <a:pt x="88" y="66"/>
                    <a:pt x="86" y="68"/>
                  </a:cubicBezTo>
                  <a:cubicBezTo>
                    <a:pt x="83" y="69"/>
                    <a:pt x="86" y="76"/>
                    <a:pt x="88" y="76"/>
                  </a:cubicBezTo>
                  <a:cubicBezTo>
                    <a:pt x="91" y="76"/>
                    <a:pt x="91" y="65"/>
                    <a:pt x="90" y="6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100"/>
            <p:cNvSpPr>
              <a:spLocks/>
            </p:cNvSpPr>
            <p:nvPr/>
          </p:nvSpPr>
          <p:spPr bwMode="auto">
            <a:xfrm>
              <a:off x="3711041" y="3694609"/>
              <a:ext cx="56669" cy="29622"/>
            </a:xfrm>
            <a:custGeom>
              <a:avLst/>
              <a:gdLst>
                <a:gd name="T0" fmla="*/ 14 w 15"/>
                <a:gd name="T1" fmla="*/ 3 h 8"/>
                <a:gd name="T2" fmla="*/ 8 w 15"/>
                <a:gd name="T3" fmla="*/ 1 h 8"/>
                <a:gd name="T4" fmla="*/ 5 w 15"/>
                <a:gd name="T5" fmla="*/ 0 h 8"/>
                <a:gd name="T6" fmla="*/ 5 w 15"/>
                <a:gd name="T7" fmla="*/ 0 h 8"/>
                <a:gd name="T8" fmla="*/ 0 w 15"/>
                <a:gd name="T9" fmla="*/ 4 h 8"/>
                <a:gd name="T10" fmla="*/ 12 w 15"/>
                <a:gd name="T11" fmla="*/ 8 h 8"/>
                <a:gd name="T12" fmla="*/ 14 w 15"/>
                <a:gd name="T13" fmla="*/ 7 h 8"/>
                <a:gd name="T14" fmla="*/ 14 w 15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8">
                  <a:moveTo>
                    <a:pt x="14" y="3"/>
                  </a:moveTo>
                  <a:cubicBezTo>
                    <a:pt x="13" y="1"/>
                    <a:pt x="11" y="3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2"/>
                    <a:pt x="0" y="4"/>
                  </a:cubicBezTo>
                  <a:cubicBezTo>
                    <a:pt x="2" y="5"/>
                    <a:pt x="10" y="8"/>
                    <a:pt x="12" y="8"/>
                  </a:cubicBezTo>
                  <a:cubicBezTo>
                    <a:pt x="13" y="8"/>
                    <a:pt x="14" y="7"/>
                    <a:pt x="14" y="7"/>
                  </a:cubicBezTo>
                  <a:cubicBezTo>
                    <a:pt x="15" y="5"/>
                    <a:pt x="15" y="3"/>
                    <a:pt x="14" y="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101"/>
            <p:cNvSpPr>
              <a:spLocks/>
            </p:cNvSpPr>
            <p:nvPr/>
          </p:nvSpPr>
          <p:spPr bwMode="auto">
            <a:xfrm>
              <a:off x="3728478" y="3649190"/>
              <a:ext cx="143852" cy="78991"/>
            </a:xfrm>
            <a:custGeom>
              <a:avLst/>
              <a:gdLst>
                <a:gd name="T0" fmla="*/ 16 w 38"/>
                <a:gd name="T1" fmla="*/ 19 h 21"/>
                <a:gd name="T2" fmla="*/ 18 w 38"/>
                <a:gd name="T3" fmla="*/ 15 h 21"/>
                <a:gd name="T4" fmla="*/ 25 w 38"/>
                <a:gd name="T5" fmla="*/ 12 h 21"/>
                <a:gd name="T6" fmla="*/ 31 w 38"/>
                <a:gd name="T7" fmla="*/ 11 h 21"/>
                <a:gd name="T8" fmla="*/ 38 w 38"/>
                <a:gd name="T9" fmla="*/ 8 h 21"/>
                <a:gd name="T10" fmla="*/ 31 w 38"/>
                <a:gd name="T11" fmla="*/ 3 h 21"/>
                <a:gd name="T12" fmla="*/ 18 w 38"/>
                <a:gd name="T13" fmla="*/ 3 h 21"/>
                <a:gd name="T14" fmla="*/ 6 w 38"/>
                <a:gd name="T15" fmla="*/ 3 h 21"/>
                <a:gd name="T16" fmla="*/ 6 w 38"/>
                <a:gd name="T17" fmla="*/ 4 h 21"/>
                <a:gd name="T18" fmla="*/ 3 w 38"/>
                <a:gd name="T19" fmla="*/ 7 h 21"/>
                <a:gd name="T20" fmla="*/ 0 w 38"/>
                <a:gd name="T21" fmla="*/ 12 h 21"/>
                <a:gd name="T22" fmla="*/ 3 w 38"/>
                <a:gd name="T23" fmla="*/ 13 h 21"/>
                <a:gd name="T24" fmla="*/ 9 w 38"/>
                <a:gd name="T25" fmla="*/ 15 h 21"/>
                <a:gd name="T26" fmla="*/ 9 w 38"/>
                <a:gd name="T27" fmla="*/ 19 h 21"/>
                <a:gd name="T28" fmla="*/ 11 w 38"/>
                <a:gd name="T29" fmla="*/ 19 h 21"/>
                <a:gd name="T30" fmla="*/ 12 w 38"/>
                <a:gd name="T31" fmla="*/ 21 h 21"/>
                <a:gd name="T32" fmla="*/ 14 w 38"/>
                <a:gd name="T33" fmla="*/ 21 h 21"/>
                <a:gd name="T34" fmla="*/ 16 w 38"/>
                <a:gd name="T35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21">
                  <a:moveTo>
                    <a:pt x="16" y="19"/>
                  </a:moveTo>
                  <a:cubicBezTo>
                    <a:pt x="16" y="19"/>
                    <a:pt x="14" y="15"/>
                    <a:pt x="18" y="15"/>
                  </a:cubicBezTo>
                  <a:cubicBezTo>
                    <a:pt x="22" y="15"/>
                    <a:pt x="24" y="14"/>
                    <a:pt x="25" y="12"/>
                  </a:cubicBezTo>
                  <a:cubicBezTo>
                    <a:pt x="25" y="10"/>
                    <a:pt x="30" y="11"/>
                    <a:pt x="31" y="11"/>
                  </a:cubicBezTo>
                  <a:cubicBezTo>
                    <a:pt x="32" y="11"/>
                    <a:pt x="35" y="8"/>
                    <a:pt x="38" y="8"/>
                  </a:cubicBezTo>
                  <a:cubicBezTo>
                    <a:pt x="38" y="5"/>
                    <a:pt x="34" y="6"/>
                    <a:pt x="31" y="3"/>
                  </a:cubicBezTo>
                  <a:cubicBezTo>
                    <a:pt x="28" y="0"/>
                    <a:pt x="21" y="1"/>
                    <a:pt x="18" y="3"/>
                  </a:cubicBezTo>
                  <a:cubicBezTo>
                    <a:pt x="14" y="4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ubicBezTo>
                    <a:pt x="0" y="9"/>
                    <a:pt x="1" y="11"/>
                    <a:pt x="0" y="12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6" y="15"/>
                    <a:pt x="8" y="13"/>
                    <a:pt x="9" y="15"/>
                  </a:cubicBezTo>
                  <a:cubicBezTo>
                    <a:pt x="10" y="15"/>
                    <a:pt x="10" y="17"/>
                    <a:pt x="9" y="19"/>
                  </a:cubicBezTo>
                  <a:cubicBezTo>
                    <a:pt x="10" y="19"/>
                    <a:pt x="10" y="18"/>
                    <a:pt x="11" y="19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6" y="20"/>
                    <a:pt x="16" y="1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102"/>
            <p:cNvSpPr>
              <a:spLocks/>
            </p:cNvSpPr>
            <p:nvPr/>
          </p:nvSpPr>
          <p:spPr bwMode="auto">
            <a:xfrm>
              <a:off x="3078963" y="3234484"/>
              <a:ext cx="712722" cy="446302"/>
            </a:xfrm>
            <a:custGeom>
              <a:avLst/>
              <a:gdLst>
                <a:gd name="T0" fmla="*/ 166 w 190"/>
                <a:gd name="T1" fmla="*/ 110 h 118"/>
                <a:gd name="T2" fmla="*/ 163 w 190"/>
                <a:gd name="T3" fmla="*/ 100 h 118"/>
                <a:gd name="T4" fmla="*/ 179 w 190"/>
                <a:gd name="T5" fmla="*/ 96 h 118"/>
                <a:gd name="T6" fmla="*/ 184 w 190"/>
                <a:gd name="T7" fmla="*/ 89 h 118"/>
                <a:gd name="T8" fmla="*/ 189 w 190"/>
                <a:gd name="T9" fmla="*/ 77 h 118"/>
                <a:gd name="T10" fmla="*/ 174 w 190"/>
                <a:gd name="T11" fmla="*/ 76 h 118"/>
                <a:gd name="T12" fmla="*/ 164 w 190"/>
                <a:gd name="T13" fmla="*/ 89 h 118"/>
                <a:gd name="T14" fmla="*/ 155 w 190"/>
                <a:gd name="T15" fmla="*/ 94 h 118"/>
                <a:gd name="T16" fmla="*/ 133 w 190"/>
                <a:gd name="T17" fmla="*/ 94 h 118"/>
                <a:gd name="T18" fmla="*/ 123 w 190"/>
                <a:gd name="T19" fmla="*/ 79 h 118"/>
                <a:gd name="T20" fmla="*/ 123 w 190"/>
                <a:gd name="T21" fmla="*/ 50 h 118"/>
                <a:gd name="T22" fmla="*/ 121 w 190"/>
                <a:gd name="T23" fmla="*/ 46 h 118"/>
                <a:gd name="T24" fmla="*/ 110 w 190"/>
                <a:gd name="T25" fmla="*/ 39 h 118"/>
                <a:gd name="T26" fmla="*/ 103 w 190"/>
                <a:gd name="T27" fmla="*/ 26 h 118"/>
                <a:gd name="T28" fmla="*/ 87 w 190"/>
                <a:gd name="T29" fmla="*/ 26 h 118"/>
                <a:gd name="T30" fmla="*/ 78 w 190"/>
                <a:gd name="T31" fmla="*/ 18 h 118"/>
                <a:gd name="T32" fmla="*/ 67 w 190"/>
                <a:gd name="T33" fmla="*/ 7 h 118"/>
                <a:gd name="T34" fmla="*/ 55 w 190"/>
                <a:gd name="T35" fmla="*/ 9 h 118"/>
                <a:gd name="T36" fmla="*/ 21 w 190"/>
                <a:gd name="T37" fmla="*/ 4 h 118"/>
                <a:gd name="T38" fmla="*/ 0 w 190"/>
                <a:gd name="T39" fmla="*/ 2 h 118"/>
                <a:gd name="T40" fmla="*/ 8 w 190"/>
                <a:gd name="T41" fmla="*/ 19 h 118"/>
                <a:gd name="T42" fmla="*/ 19 w 190"/>
                <a:gd name="T43" fmla="*/ 34 h 118"/>
                <a:gd name="T44" fmla="*/ 22 w 190"/>
                <a:gd name="T45" fmla="*/ 40 h 118"/>
                <a:gd name="T46" fmla="*/ 30 w 190"/>
                <a:gd name="T47" fmla="*/ 52 h 118"/>
                <a:gd name="T48" fmla="*/ 44 w 190"/>
                <a:gd name="T49" fmla="*/ 66 h 118"/>
                <a:gd name="T50" fmla="*/ 46 w 190"/>
                <a:gd name="T51" fmla="*/ 59 h 118"/>
                <a:gd name="T52" fmla="*/ 39 w 190"/>
                <a:gd name="T53" fmla="*/ 52 h 118"/>
                <a:gd name="T54" fmla="*/ 28 w 190"/>
                <a:gd name="T55" fmla="*/ 33 h 118"/>
                <a:gd name="T56" fmla="*/ 24 w 190"/>
                <a:gd name="T57" fmla="*/ 23 h 118"/>
                <a:gd name="T58" fmla="*/ 15 w 190"/>
                <a:gd name="T59" fmla="*/ 16 h 118"/>
                <a:gd name="T60" fmla="*/ 16 w 190"/>
                <a:gd name="T61" fmla="*/ 7 h 118"/>
                <a:gd name="T62" fmla="*/ 21 w 190"/>
                <a:gd name="T63" fmla="*/ 9 h 118"/>
                <a:gd name="T64" fmla="*/ 26 w 190"/>
                <a:gd name="T65" fmla="*/ 18 h 118"/>
                <a:gd name="T66" fmla="*/ 30 w 190"/>
                <a:gd name="T67" fmla="*/ 26 h 118"/>
                <a:gd name="T68" fmla="*/ 40 w 190"/>
                <a:gd name="T69" fmla="*/ 34 h 118"/>
                <a:gd name="T70" fmla="*/ 47 w 190"/>
                <a:gd name="T71" fmla="*/ 41 h 118"/>
                <a:gd name="T72" fmla="*/ 52 w 190"/>
                <a:gd name="T73" fmla="*/ 50 h 118"/>
                <a:gd name="T74" fmla="*/ 71 w 190"/>
                <a:gd name="T75" fmla="*/ 69 h 118"/>
                <a:gd name="T76" fmla="*/ 74 w 190"/>
                <a:gd name="T77" fmla="*/ 81 h 118"/>
                <a:gd name="T78" fmla="*/ 77 w 190"/>
                <a:gd name="T79" fmla="*/ 91 h 118"/>
                <a:gd name="T80" fmla="*/ 96 w 190"/>
                <a:gd name="T81" fmla="*/ 100 h 118"/>
                <a:gd name="T82" fmla="*/ 122 w 190"/>
                <a:gd name="T83" fmla="*/ 112 h 118"/>
                <a:gd name="T84" fmla="*/ 146 w 190"/>
                <a:gd name="T85" fmla="*/ 113 h 118"/>
                <a:gd name="T86" fmla="*/ 158 w 190"/>
                <a:gd name="T87" fmla="*/ 11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0" h="118">
                  <a:moveTo>
                    <a:pt x="158" y="111"/>
                  </a:moveTo>
                  <a:cubicBezTo>
                    <a:pt x="158" y="111"/>
                    <a:pt x="165" y="112"/>
                    <a:pt x="166" y="110"/>
                  </a:cubicBezTo>
                  <a:cubicBezTo>
                    <a:pt x="167" y="109"/>
                    <a:pt x="161" y="105"/>
                    <a:pt x="161" y="104"/>
                  </a:cubicBezTo>
                  <a:cubicBezTo>
                    <a:pt x="162" y="104"/>
                    <a:pt x="162" y="100"/>
                    <a:pt x="163" y="100"/>
                  </a:cubicBezTo>
                  <a:cubicBezTo>
                    <a:pt x="164" y="100"/>
                    <a:pt x="174" y="100"/>
                    <a:pt x="175" y="100"/>
                  </a:cubicBezTo>
                  <a:cubicBezTo>
                    <a:pt x="175" y="100"/>
                    <a:pt x="177" y="96"/>
                    <a:pt x="179" y="96"/>
                  </a:cubicBezTo>
                  <a:cubicBezTo>
                    <a:pt x="179" y="96"/>
                    <a:pt x="181" y="97"/>
                    <a:pt x="182" y="98"/>
                  </a:cubicBezTo>
                  <a:cubicBezTo>
                    <a:pt x="183" y="96"/>
                    <a:pt x="184" y="92"/>
                    <a:pt x="184" y="89"/>
                  </a:cubicBezTo>
                  <a:cubicBezTo>
                    <a:pt x="185" y="86"/>
                    <a:pt x="184" y="84"/>
                    <a:pt x="185" y="82"/>
                  </a:cubicBezTo>
                  <a:cubicBezTo>
                    <a:pt x="187" y="80"/>
                    <a:pt x="190" y="80"/>
                    <a:pt x="189" y="77"/>
                  </a:cubicBezTo>
                  <a:cubicBezTo>
                    <a:pt x="188" y="74"/>
                    <a:pt x="186" y="77"/>
                    <a:pt x="184" y="76"/>
                  </a:cubicBezTo>
                  <a:cubicBezTo>
                    <a:pt x="181" y="74"/>
                    <a:pt x="179" y="75"/>
                    <a:pt x="174" y="76"/>
                  </a:cubicBezTo>
                  <a:cubicBezTo>
                    <a:pt x="168" y="77"/>
                    <a:pt x="165" y="79"/>
                    <a:pt x="166" y="83"/>
                  </a:cubicBezTo>
                  <a:cubicBezTo>
                    <a:pt x="166" y="87"/>
                    <a:pt x="164" y="86"/>
                    <a:pt x="164" y="89"/>
                  </a:cubicBezTo>
                  <a:cubicBezTo>
                    <a:pt x="164" y="92"/>
                    <a:pt x="160" y="93"/>
                    <a:pt x="160" y="95"/>
                  </a:cubicBezTo>
                  <a:cubicBezTo>
                    <a:pt x="160" y="97"/>
                    <a:pt x="156" y="95"/>
                    <a:pt x="155" y="94"/>
                  </a:cubicBezTo>
                  <a:cubicBezTo>
                    <a:pt x="154" y="93"/>
                    <a:pt x="142" y="97"/>
                    <a:pt x="140" y="97"/>
                  </a:cubicBezTo>
                  <a:cubicBezTo>
                    <a:pt x="139" y="97"/>
                    <a:pt x="136" y="94"/>
                    <a:pt x="133" y="94"/>
                  </a:cubicBezTo>
                  <a:cubicBezTo>
                    <a:pt x="131" y="94"/>
                    <a:pt x="130" y="90"/>
                    <a:pt x="130" y="87"/>
                  </a:cubicBezTo>
                  <a:cubicBezTo>
                    <a:pt x="130" y="85"/>
                    <a:pt x="125" y="82"/>
                    <a:pt x="123" y="79"/>
                  </a:cubicBezTo>
                  <a:cubicBezTo>
                    <a:pt x="121" y="77"/>
                    <a:pt x="121" y="71"/>
                    <a:pt x="121" y="67"/>
                  </a:cubicBezTo>
                  <a:cubicBezTo>
                    <a:pt x="121" y="63"/>
                    <a:pt x="120" y="57"/>
                    <a:pt x="123" y="50"/>
                  </a:cubicBezTo>
                  <a:cubicBezTo>
                    <a:pt x="123" y="49"/>
                    <a:pt x="123" y="48"/>
                    <a:pt x="123" y="47"/>
                  </a:cubicBezTo>
                  <a:cubicBezTo>
                    <a:pt x="122" y="47"/>
                    <a:pt x="122" y="46"/>
                    <a:pt x="121" y="46"/>
                  </a:cubicBezTo>
                  <a:cubicBezTo>
                    <a:pt x="118" y="46"/>
                    <a:pt x="113" y="43"/>
                    <a:pt x="112" y="43"/>
                  </a:cubicBezTo>
                  <a:cubicBezTo>
                    <a:pt x="111" y="43"/>
                    <a:pt x="111" y="41"/>
                    <a:pt x="110" y="39"/>
                  </a:cubicBezTo>
                  <a:cubicBezTo>
                    <a:pt x="109" y="38"/>
                    <a:pt x="110" y="35"/>
                    <a:pt x="109" y="35"/>
                  </a:cubicBezTo>
                  <a:cubicBezTo>
                    <a:pt x="108" y="34"/>
                    <a:pt x="104" y="30"/>
                    <a:pt x="103" y="26"/>
                  </a:cubicBezTo>
                  <a:cubicBezTo>
                    <a:pt x="102" y="22"/>
                    <a:pt x="95" y="20"/>
                    <a:pt x="92" y="20"/>
                  </a:cubicBezTo>
                  <a:cubicBezTo>
                    <a:pt x="89" y="20"/>
                    <a:pt x="88" y="25"/>
                    <a:pt x="87" y="26"/>
                  </a:cubicBezTo>
                  <a:cubicBezTo>
                    <a:pt x="86" y="26"/>
                    <a:pt x="81" y="23"/>
                    <a:pt x="80" y="22"/>
                  </a:cubicBezTo>
                  <a:cubicBezTo>
                    <a:pt x="78" y="21"/>
                    <a:pt x="78" y="20"/>
                    <a:pt x="78" y="18"/>
                  </a:cubicBezTo>
                  <a:cubicBezTo>
                    <a:pt x="78" y="16"/>
                    <a:pt x="74" y="13"/>
                    <a:pt x="74" y="13"/>
                  </a:cubicBezTo>
                  <a:cubicBezTo>
                    <a:pt x="73" y="13"/>
                    <a:pt x="67" y="7"/>
                    <a:pt x="6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23" y="4"/>
                    <a:pt x="21" y="4"/>
                  </a:cubicBezTo>
                  <a:cubicBezTo>
                    <a:pt x="18" y="3"/>
                    <a:pt x="14" y="0"/>
                    <a:pt x="14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1" y="5"/>
                    <a:pt x="3" y="7"/>
                  </a:cubicBezTo>
                  <a:cubicBezTo>
                    <a:pt x="6" y="11"/>
                    <a:pt x="8" y="17"/>
                    <a:pt x="8" y="19"/>
                  </a:cubicBezTo>
                  <a:cubicBezTo>
                    <a:pt x="8" y="22"/>
                    <a:pt x="12" y="23"/>
                    <a:pt x="16" y="26"/>
                  </a:cubicBezTo>
                  <a:cubicBezTo>
                    <a:pt x="19" y="28"/>
                    <a:pt x="19" y="33"/>
                    <a:pt x="19" y="34"/>
                  </a:cubicBezTo>
                  <a:cubicBezTo>
                    <a:pt x="19" y="35"/>
                    <a:pt x="14" y="33"/>
                    <a:pt x="14" y="34"/>
                  </a:cubicBezTo>
                  <a:cubicBezTo>
                    <a:pt x="14" y="36"/>
                    <a:pt x="19" y="40"/>
                    <a:pt x="22" y="40"/>
                  </a:cubicBezTo>
                  <a:cubicBezTo>
                    <a:pt x="24" y="40"/>
                    <a:pt x="25" y="41"/>
                    <a:pt x="28" y="44"/>
                  </a:cubicBezTo>
                  <a:cubicBezTo>
                    <a:pt x="32" y="47"/>
                    <a:pt x="32" y="51"/>
                    <a:pt x="30" y="52"/>
                  </a:cubicBezTo>
                  <a:cubicBezTo>
                    <a:pt x="29" y="53"/>
                    <a:pt x="33" y="55"/>
                    <a:pt x="37" y="58"/>
                  </a:cubicBezTo>
                  <a:cubicBezTo>
                    <a:pt x="42" y="61"/>
                    <a:pt x="44" y="65"/>
                    <a:pt x="44" y="66"/>
                  </a:cubicBezTo>
                  <a:cubicBezTo>
                    <a:pt x="45" y="68"/>
                    <a:pt x="46" y="66"/>
                    <a:pt x="47" y="64"/>
                  </a:cubicBezTo>
                  <a:cubicBezTo>
                    <a:pt x="48" y="62"/>
                    <a:pt x="46" y="62"/>
                    <a:pt x="46" y="59"/>
                  </a:cubicBezTo>
                  <a:cubicBezTo>
                    <a:pt x="46" y="57"/>
                    <a:pt x="42" y="58"/>
                    <a:pt x="41" y="57"/>
                  </a:cubicBezTo>
                  <a:cubicBezTo>
                    <a:pt x="39" y="57"/>
                    <a:pt x="41" y="53"/>
                    <a:pt x="39" y="52"/>
                  </a:cubicBezTo>
                  <a:cubicBezTo>
                    <a:pt x="37" y="50"/>
                    <a:pt x="36" y="46"/>
                    <a:pt x="35" y="43"/>
                  </a:cubicBezTo>
                  <a:cubicBezTo>
                    <a:pt x="34" y="40"/>
                    <a:pt x="30" y="37"/>
                    <a:pt x="28" y="33"/>
                  </a:cubicBezTo>
                  <a:cubicBezTo>
                    <a:pt x="26" y="30"/>
                    <a:pt x="24" y="28"/>
                    <a:pt x="23" y="27"/>
                  </a:cubicBezTo>
                  <a:cubicBezTo>
                    <a:pt x="22" y="26"/>
                    <a:pt x="25" y="25"/>
                    <a:pt x="24" y="23"/>
                  </a:cubicBezTo>
                  <a:cubicBezTo>
                    <a:pt x="23" y="22"/>
                    <a:pt x="21" y="22"/>
                    <a:pt x="19" y="21"/>
                  </a:cubicBezTo>
                  <a:cubicBezTo>
                    <a:pt x="17" y="20"/>
                    <a:pt x="15" y="19"/>
                    <a:pt x="15" y="16"/>
                  </a:cubicBezTo>
                  <a:cubicBezTo>
                    <a:pt x="15" y="14"/>
                    <a:pt x="14" y="9"/>
                    <a:pt x="13" y="7"/>
                  </a:cubicBezTo>
                  <a:cubicBezTo>
                    <a:pt x="13" y="5"/>
                    <a:pt x="15" y="6"/>
                    <a:pt x="16" y="7"/>
                  </a:cubicBezTo>
                  <a:cubicBezTo>
                    <a:pt x="16" y="7"/>
                    <a:pt x="17" y="8"/>
                    <a:pt x="18" y="8"/>
                  </a:cubicBezTo>
                  <a:cubicBezTo>
                    <a:pt x="19" y="7"/>
                    <a:pt x="20" y="7"/>
                    <a:pt x="21" y="9"/>
                  </a:cubicBezTo>
                  <a:cubicBezTo>
                    <a:pt x="22" y="11"/>
                    <a:pt x="24" y="9"/>
                    <a:pt x="25" y="10"/>
                  </a:cubicBezTo>
                  <a:cubicBezTo>
                    <a:pt x="26" y="11"/>
                    <a:pt x="23" y="11"/>
                    <a:pt x="26" y="18"/>
                  </a:cubicBezTo>
                  <a:cubicBezTo>
                    <a:pt x="30" y="24"/>
                    <a:pt x="28" y="20"/>
                    <a:pt x="28" y="25"/>
                  </a:cubicBezTo>
                  <a:cubicBezTo>
                    <a:pt x="28" y="29"/>
                    <a:pt x="30" y="27"/>
                    <a:pt x="30" y="26"/>
                  </a:cubicBezTo>
                  <a:cubicBezTo>
                    <a:pt x="31" y="26"/>
                    <a:pt x="33" y="28"/>
                    <a:pt x="35" y="30"/>
                  </a:cubicBezTo>
                  <a:cubicBezTo>
                    <a:pt x="37" y="32"/>
                    <a:pt x="40" y="32"/>
                    <a:pt x="40" y="34"/>
                  </a:cubicBezTo>
                  <a:cubicBezTo>
                    <a:pt x="40" y="35"/>
                    <a:pt x="41" y="37"/>
                    <a:pt x="43" y="38"/>
                  </a:cubicBezTo>
                  <a:cubicBezTo>
                    <a:pt x="45" y="38"/>
                    <a:pt x="46" y="41"/>
                    <a:pt x="47" y="41"/>
                  </a:cubicBezTo>
                  <a:cubicBezTo>
                    <a:pt x="49" y="41"/>
                    <a:pt x="49" y="43"/>
                    <a:pt x="48" y="45"/>
                  </a:cubicBezTo>
                  <a:cubicBezTo>
                    <a:pt x="48" y="47"/>
                    <a:pt x="48" y="48"/>
                    <a:pt x="52" y="50"/>
                  </a:cubicBezTo>
                  <a:cubicBezTo>
                    <a:pt x="56" y="51"/>
                    <a:pt x="54" y="51"/>
                    <a:pt x="57" y="54"/>
                  </a:cubicBezTo>
                  <a:cubicBezTo>
                    <a:pt x="60" y="57"/>
                    <a:pt x="69" y="67"/>
                    <a:pt x="71" y="69"/>
                  </a:cubicBezTo>
                  <a:cubicBezTo>
                    <a:pt x="73" y="72"/>
                    <a:pt x="73" y="74"/>
                    <a:pt x="74" y="76"/>
                  </a:cubicBezTo>
                  <a:cubicBezTo>
                    <a:pt x="75" y="78"/>
                    <a:pt x="72" y="79"/>
                    <a:pt x="74" y="81"/>
                  </a:cubicBezTo>
                  <a:cubicBezTo>
                    <a:pt x="75" y="82"/>
                    <a:pt x="71" y="82"/>
                    <a:pt x="72" y="83"/>
                  </a:cubicBezTo>
                  <a:cubicBezTo>
                    <a:pt x="72" y="84"/>
                    <a:pt x="74" y="90"/>
                    <a:pt x="77" y="91"/>
                  </a:cubicBezTo>
                  <a:cubicBezTo>
                    <a:pt x="80" y="91"/>
                    <a:pt x="83" y="95"/>
                    <a:pt x="86" y="97"/>
                  </a:cubicBezTo>
                  <a:cubicBezTo>
                    <a:pt x="88" y="99"/>
                    <a:pt x="92" y="98"/>
                    <a:pt x="96" y="100"/>
                  </a:cubicBezTo>
                  <a:cubicBezTo>
                    <a:pt x="99" y="101"/>
                    <a:pt x="102" y="104"/>
                    <a:pt x="108" y="106"/>
                  </a:cubicBezTo>
                  <a:cubicBezTo>
                    <a:pt x="113" y="107"/>
                    <a:pt x="118" y="110"/>
                    <a:pt x="122" y="112"/>
                  </a:cubicBezTo>
                  <a:cubicBezTo>
                    <a:pt x="125" y="114"/>
                    <a:pt x="130" y="113"/>
                    <a:pt x="134" y="111"/>
                  </a:cubicBezTo>
                  <a:cubicBezTo>
                    <a:pt x="139" y="109"/>
                    <a:pt x="143" y="112"/>
                    <a:pt x="146" y="113"/>
                  </a:cubicBezTo>
                  <a:cubicBezTo>
                    <a:pt x="147" y="113"/>
                    <a:pt x="150" y="116"/>
                    <a:pt x="153" y="118"/>
                  </a:cubicBezTo>
                  <a:cubicBezTo>
                    <a:pt x="155" y="115"/>
                    <a:pt x="157" y="111"/>
                    <a:pt x="158" y="1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103"/>
            <p:cNvSpPr>
              <a:spLocks/>
            </p:cNvSpPr>
            <p:nvPr/>
          </p:nvSpPr>
          <p:spPr bwMode="auto">
            <a:xfrm>
              <a:off x="3654372" y="3611668"/>
              <a:ext cx="95902" cy="98739"/>
            </a:xfrm>
            <a:custGeom>
              <a:avLst/>
              <a:gdLst>
                <a:gd name="T0" fmla="*/ 23 w 26"/>
                <a:gd name="T1" fmla="*/ 17 h 26"/>
                <a:gd name="T2" fmla="*/ 26 w 26"/>
                <a:gd name="T3" fmla="*/ 14 h 26"/>
                <a:gd name="T4" fmla="*/ 24 w 26"/>
                <a:gd name="T5" fmla="*/ 12 h 26"/>
                <a:gd name="T6" fmla="*/ 21 w 26"/>
                <a:gd name="T7" fmla="*/ 12 h 26"/>
                <a:gd name="T8" fmla="*/ 21 w 26"/>
                <a:gd name="T9" fmla="*/ 0 h 26"/>
                <a:gd name="T10" fmla="*/ 10 w 26"/>
                <a:gd name="T11" fmla="*/ 0 h 26"/>
                <a:gd name="T12" fmla="*/ 8 w 26"/>
                <a:gd name="T13" fmla="*/ 4 h 26"/>
                <a:gd name="T14" fmla="*/ 13 w 26"/>
                <a:gd name="T15" fmla="*/ 10 h 26"/>
                <a:gd name="T16" fmla="*/ 5 w 26"/>
                <a:gd name="T17" fmla="*/ 11 h 26"/>
                <a:gd name="T18" fmla="*/ 0 w 26"/>
                <a:gd name="T19" fmla="*/ 18 h 26"/>
                <a:gd name="T20" fmla="*/ 6 w 26"/>
                <a:gd name="T21" fmla="*/ 24 h 26"/>
                <a:gd name="T22" fmla="*/ 15 w 26"/>
                <a:gd name="T23" fmla="*/ 26 h 26"/>
                <a:gd name="T24" fmla="*/ 15 w 26"/>
                <a:gd name="T25" fmla="*/ 26 h 26"/>
                <a:gd name="T26" fmla="*/ 20 w 26"/>
                <a:gd name="T27" fmla="*/ 22 h 26"/>
                <a:gd name="T28" fmla="*/ 23 w 26"/>
                <a:gd name="T2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26">
                  <a:moveTo>
                    <a:pt x="23" y="17"/>
                  </a:moveTo>
                  <a:cubicBezTo>
                    <a:pt x="24" y="16"/>
                    <a:pt x="25" y="15"/>
                    <a:pt x="26" y="14"/>
                  </a:cubicBezTo>
                  <a:cubicBezTo>
                    <a:pt x="24" y="15"/>
                    <a:pt x="23" y="14"/>
                    <a:pt x="2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1" y="0"/>
                    <a:pt x="10" y="0"/>
                  </a:cubicBezTo>
                  <a:cubicBezTo>
                    <a:pt x="9" y="0"/>
                    <a:pt x="9" y="4"/>
                    <a:pt x="8" y="4"/>
                  </a:cubicBezTo>
                  <a:cubicBezTo>
                    <a:pt x="8" y="5"/>
                    <a:pt x="14" y="9"/>
                    <a:pt x="13" y="10"/>
                  </a:cubicBezTo>
                  <a:cubicBezTo>
                    <a:pt x="12" y="12"/>
                    <a:pt x="5" y="11"/>
                    <a:pt x="5" y="11"/>
                  </a:cubicBezTo>
                  <a:cubicBezTo>
                    <a:pt x="4" y="11"/>
                    <a:pt x="2" y="15"/>
                    <a:pt x="0" y="18"/>
                  </a:cubicBezTo>
                  <a:cubicBezTo>
                    <a:pt x="2" y="21"/>
                    <a:pt x="5" y="23"/>
                    <a:pt x="6" y="24"/>
                  </a:cubicBezTo>
                  <a:cubicBezTo>
                    <a:pt x="9" y="26"/>
                    <a:pt x="13" y="24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7" y="24"/>
                    <a:pt x="19" y="22"/>
                    <a:pt x="20" y="22"/>
                  </a:cubicBezTo>
                  <a:cubicBezTo>
                    <a:pt x="21" y="22"/>
                    <a:pt x="20" y="19"/>
                    <a:pt x="23" y="1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3732837" y="3595870"/>
              <a:ext cx="30514" cy="59244"/>
            </a:xfrm>
            <a:custGeom>
              <a:avLst/>
              <a:gdLst>
                <a:gd name="T0" fmla="*/ 1 w 8"/>
                <a:gd name="T1" fmla="*/ 4 h 16"/>
                <a:gd name="T2" fmla="*/ 0 w 8"/>
                <a:gd name="T3" fmla="*/ 4 h 16"/>
                <a:gd name="T4" fmla="*/ 0 w 8"/>
                <a:gd name="T5" fmla="*/ 16 h 16"/>
                <a:gd name="T6" fmla="*/ 3 w 8"/>
                <a:gd name="T7" fmla="*/ 16 h 16"/>
                <a:gd name="T8" fmla="*/ 5 w 8"/>
                <a:gd name="T9" fmla="*/ 13 h 16"/>
                <a:gd name="T10" fmla="*/ 6 w 8"/>
                <a:gd name="T11" fmla="*/ 3 h 16"/>
                <a:gd name="T12" fmla="*/ 8 w 8"/>
                <a:gd name="T13" fmla="*/ 2 h 16"/>
                <a:gd name="T14" fmla="*/ 5 w 8"/>
                <a:gd name="T15" fmla="*/ 0 h 16"/>
                <a:gd name="T16" fmla="*/ 1 w 8"/>
                <a:gd name="T1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6">
                  <a:moveTo>
                    <a:pt x="1" y="4"/>
                  </a:moveTo>
                  <a:cubicBezTo>
                    <a:pt x="1" y="4"/>
                    <a:pt x="0" y="4"/>
                    <a:pt x="0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5"/>
                    <a:pt x="4" y="14"/>
                    <a:pt x="5" y="13"/>
                  </a:cubicBezTo>
                  <a:cubicBezTo>
                    <a:pt x="7" y="11"/>
                    <a:pt x="3" y="3"/>
                    <a:pt x="6" y="3"/>
                  </a:cubicBezTo>
                  <a:cubicBezTo>
                    <a:pt x="7" y="2"/>
                    <a:pt x="7" y="2"/>
                    <a:pt x="8" y="2"/>
                  </a:cubicBezTo>
                  <a:cubicBezTo>
                    <a:pt x="7" y="1"/>
                    <a:pt x="5" y="0"/>
                    <a:pt x="5" y="0"/>
                  </a:cubicBezTo>
                  <a:cubicBezTo>
                    <a:pt x="3" y="0"/>
                    <a:pt x="1" y="4"/>
                    <a:pt x="1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105"/>
            <p:cNvSpPr>
              <a:spLocks/>
            </p:cNvSpPr>
            <p:nvPr/>
          </p:nvSpPr>
          <p:spPr bwMode="auto">
            <a:xfrm>
              <a:off x="4075031" y="3550450"/>
              <a:ext cx="69747" cy="61218"/>
            </a:xfrm>
            <a:custGeom>
              <a:avLst/>
              <a:gdLst>
                <a:gd name="T0" fmla="*/ 9 w 19"/>
                <a:gd name="T1" fmla="*/ 1 h 16"/>
                <a:gd name="T2" fmla="*/ 13 w 19"/>
                <a:gd name="T3" fmla="*/ 10 h 16"/>
                <a:gd name="T4" fmla="*/ 1 w 19"/>
                <a:gd name="T5" fmla="*/ 12 h 16"/>
                <a:gd name="T6" fmla="*/ 9 w 19"/>
                <a:gd name="T7" fmla="*/ 14 h 16"/>
                <a:gd name="T8" fmla="*/ 17 w 19"/>
                <a:gd name="T9" fmla="*/ 15 h 16"/>
                <a:gd name="T10" fmla="*/ 19 w 19"/>
                <a:gd name="T11" fmla="*/ 3 h 16"/>
                <a:gd name="T12" fmla="*/ 9 w 19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6">
                  <a:moveTo>
                    <a:pt x="9" y="1"/>
                  </a:moveTo>
                  <a:cubicBezTo>
                    <a:pt x="6" y="3"/>
                    <a:pt x="13" y="8"/>
                    <a:pt x="13" y="10"/>
                  </a:cubicBezTo>
                  <a:cubicBezTo>
                    <a:pt x="13" y="12"/>
                    <a:pt x="2" y="10"/>
                    <a:pt x="1" y="12"/>
                  </a:cubicBezTo>
                  <a:cubicBezTo>
                    <a:pt x="0" y="14"/>
                    <a:pt x="5" y="16"/>
                    <a:pt x="9" y="14"/>
                  </a:cubicBezTo>
                  <a:cubicBezTo>
                    <a:pt x="13" y="13"/>
                    <a:pt x="15" y="14"/>
                    <a:pt x="17" y="15"/>
                  </a:cubicBezTo>
                  <a:cubicBezTo>
                    <a:pt x="18" y="11"/>
                    <a:pt x="18" y="6"/>
                    <a:pt x="19" y="3"/>
                  </a:cubicBezTo>
                  <a:cubicBezTo>
                    <a:pt x="15" y="2"/>
                    <a:pt x="11" y="0"/>
                    <a:pt x="9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106"/>
            <p:cNvSpPr>
              <a:spLocks/>
            </p:cNvSpPr>
            <p:nvPr/>
          </p:nvSpPr>
          <p:spPr bwMode="auto">
            <a:xfrm>
              <a:off x="4138239" y="3558349"/>
              <a:ext cx="82824" cy="57268"/>
            </a:xfrm>
            <a:custGeom>
              <a:avLst/>
              <a:gdLst>
                <a:gd name="T0" fmla="*/ 9 w 22"/>
                <a:gd name="T1" fmla="*/ 11 h 15"/>
                <a:gd name="T2" fmla="*/ 22 w 22"/>
                <a:gd name="T3" fmla="*/ 8 h 15"/>
                <a:gd name="T4" fmla="*/ 5 w 22"/>
                <a:gd name="T5" fmla="*/ 1 h 15"/>
                <a:gd name="T6" fmla="*/ 2 w 22"/>
                <a:gd name="T7" fmla="*/ 1 h 15"/>
                <a:gd name="T8" fmla="*/ 0 w 22"/>
                <a:gd name="T9" fmla="*/ 13 h 15"/>
                <a:gd name="T10" fmla="*/ 1 w 22"/>
                <a:gd name="T11" fmla="*/ 14 h 15"/>
                <a:gd name="T12" fmla="*/ 9 w 22"/>
                <a:gd name="T13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5">
                  <a:moveTo>
                    <a:pt x="9" y="11"/>
                  </a:moveTo>
                  <a:cubicBezTo>
                    <a:pt x="14" y="9"/>
                    <a:pt x="22" y="12"/>
                    <a:pt x="22" y="8"/>
                  </a:cubicBezTo>
                  <a:cubicBezTo>
                    <a:pt x="22" y="4"/>
                    <a:pt x="8" y="0"/>
                    <a:pt x="5" y="1"/>
                  </a:cubicBezTo>
                  <a:cubicBezTo>
                    <a:pt x="4" y="2"/>
                    <a:pt x="3" y="2"/>
                    <a:pt x="2" y="1"/>
                  </a:cubicBezTo>
                  <a:cubicBezTo>
                    <a:pt x="1" y="4"/>
                    <a:pt x="1" y="9"/>
                    <a:pt x="0" y="13"/>
                  </a:cubicBezTo>
                  <a:cubicBezTo>
                    <a:pt x="0" y="13"/>
                    <a:pt x="1" y="13"/>
                    <a:pt x="1" y="14"/>
                  </a:cubicBezTo>
                  <a:cubicBezTo>
                    <a:pt x="3" y="15"/>
                    <a:pt x="4" y="12"/>
                    <a:pt x="9" y="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107"/>
            <p:cNvSpPr>
              <a:spLocks/>
            </p:cNvSpPr>
            <p:nvPr/>
          </p:nvSpPr>
          <p:spPr bwMode="auto">
            <a:xfrm>
              <a:off x="3774249" y="3680786"/>
              <a:ext cx="98082" cy="100713"/>
            </a:xfrm>
            <a:custGeom>
              <a:avLst/>
              <a:gdLst>
                <a:gd name="T0" fmla="*/ 14 w 26"/>
                <a:gd name="T1" fmla="*/ 26 h 27"/>
                <a:gd name="T2" fmla="*/ 20 w 26"/>
                <a:gd name="T3" fmla="*/ 27 h 27"/>
                <a:gd name="T4" fmla="*/ 23 w 26"/>
                <a:gd name="T5" fmla="*/ 27 h 27"/>
                <a:gd name="T6" fmla="*/ 22 w 26"/>
                <a:gd name="T7" fmla="*/ 26 h 27"/>
                <a:gd name="T8" fmla="*/ 24 w 26"/>
                <a:gd name="T9" fmla="*/ 18 h 27"/>
                <a:gd name="T10" fmla="*/ 25 w 26"/>
                <a:gd name="T11" fmla="*/ 7 h 27"/>
                <a:gd name="T12" fmla="*/ 26 w 26"/>
                <a:gd name="T13" fmla="*/ 1 h 27"/>
                <a:gd name="T14" fmla="*/ 26 w 26"/>
                <a:gd name="T15" fmla="*/ 0 h 27"/>
                <a:gd name="T16" fmla="*/ 19 w 26"/>
                <a:gd name="T17" fmla="*/ 3 h 27"/>
                <a:gd name="T18" fmla="*/ 13 w 26"/>
                <a:gd name="T19" fmla="*/ 4 h 27"/>
                <a:gd name="T20" fmla="*/ 6 w 26"/>
                <a:gd name="T21" fmla="*/ 7 h 27"/>
                <a:gd name="T22" fmla="*/ 4 w 26"/>
                <a:gd name="T23" fmla="*/ 11 h 27"/>
                <a:gd name="T24" fmla="*/ 2 w 26"/>
                <a:gd name="T25" fmla="*/ 13 h 27"/>
                <a:gd name="T26" fmla="*/ 0 w 26"/>
                <a:gd name="T27" fmla="*/ 13 h 27"/>
                <a:gd name="T28" fmla="*/ 1 w 26"/>
                <a:gd name="T29" fmla="*/ 16 h 27"/>
                <a:gd name="T30" fmla="*/ 8 w 26"/>
                <a:gd name="T31" fmla="*/ 23 h 27"/>
                <a:gd name="T32" fmla="*/ 11 w 26"/>
                <a:gd name="T33" fmla="*/ 26 h 27"/>
                <a:gd name="T34" fmla="*/ 14 w 26"/>
                <a:gd name="T3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7">
                  <a:moveTo>
                    <a:pt x="14" y="26"/>
                  </a:moveTo>
                  <a:cubicBezTo>
                    <a:pt x="15" y="26"/>
                    <a:pt x="19" y="26"/>
                    <a:pt x="20" y="27"/>
                  </a:cubicBezTo>
                  <a:cubicBezTo>
                    <a:pt x="21" y="27"/>
                    <a:pt x="22" y="27"/>
                    <a:pt x="23" y="27"/>
                  </a:cubicBezTo>
                  <a:cubicBezTo>
                    <a:pt x="23" y="27"/>
                    <a:pt x="22" y="26"/>
                    <a:pt x="22" y="26"/>
                  </a:cubicBezTo>
                  <a:cubicBezTo>
                    <a:pt x="21" y="24"/>
                    <a:pt x="23" y="20"/>
                    <a:pt x="24" y="18"/>
                  </a:cubicBezTo>
                  <a:cubicBezTo>
                    <a:pt x="25" y="15"/>
                    <a:pt x="23" y="9"/>
                    <a:pt x="25" y="7"/>
                  </a:cubicBezTo>
                  <a:cubicBezTo>
                    <a:pt x="26" y="5"/>
                    <a:pt x="25" y="4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0" y="3"/>
                    <a:pt x="19" y="3"/>
                  </a:cubicBezTo>
                  <a:cubicBezTo>
                    <a:pt x="18" y="3"/>
                    <a:pt x="13" y="2"/>
                    <a:pt x="13" y="4"/>
                  </a:cubicBezTo>
                  <a:cubicBezTo>
                    <a:pt x="12" y="6"/>
                    <a:pt x="10" y="7"/>
                    <a:pt x="6" y="7"/>
                  </a:cubicBezTo>
                  <a:cubicBezTo>
                    <a:pt x="2" y="7"/>
                    <a:pt x="4" y="11"/>
                    <a:pt x="4" y="11"/>
                  </a:cubicBezTo>
                  <a:cubicBezTo>
                    <a:pt x="4" y="12"/>
                    <a:pt x="2" y="13"/>
                    <a:pt x="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5"/>
                    <a:pt x="1" y="16"/>
                  </a:cubicBezTo>
                  <a:cubicBezTo>
                    <a:pt x="3" y="17"/>
                    <a:pt x="6" y="22"/>
                    <a:pt x="8" y="23"/>
                  </a:cubicBezTo>
                  <a:cubicBezTo>
                    <a:pt x="10" y="24"/>
                    <a:pt x="10" y="25"/>
                    <a:pt x="11" y="26"/>
                  </a:cubicBezTo>
                  <a:cubicBezTo>
                    <a:pt x="12" y="25"/>
                    <a:pt x="13" y="25"/>
                    <a:pt x="14" y="2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108"/>
            <p:cNvSpPr>
              <a:spLocks/>
            </p:cNvSpPr>
            <p:nvPr/>
          </p:nvSpPr>
          <p:spPr bwMode="auto">
            <a:xfrm>
              <a:off x="4089401" y="3911601"/>
              <a:ext cx="930275" cy="955675"/>
            </a:xfrm>
            <a:custGeom>
              <a:avLst/>
              <a:gdLst>
                <a:gd name="T0" fmla="*/ 1969913579 w 248"/>
                <a:gd name="T1" fmla="*/ 2147483646 h 254"/>
                <a:gd name="T2" fmla="*/ 2012128558 w 248"/>
                <a:gd name="T3" fmla="*/ 2147483646 h 254"/>
                <a:gd name="T4" fmla="*/ 2147483646 w 248"/>
                <a:gd name="T5" fmla="*/ 2147483646 h 254"/>
                <a:gd name="T6" fmla="*/ 2147483646 w 248"/>
                <a:gd name="T7" fmla="*/ 2147483646 h 254"/>
                <a:gd name="T8" fmla="*/ 2147483646 w 248"/>
                <a:gd name="T9" fmla="*/ 2147483646 h 254"/>
                <a:gd name="T10" fmla="*/ 2147483646 w 248"/>
                <a:gd name="T11" fmla="*/ 2147483646 h 254"/>
                <a:gd name="T12" fmla="*/ 2147483646 w 248"/>
                <a:gd name="T13" fmla="*/ 2147483646 h 254"/>
                <a:gd name="T14" fmla="*/ 2147483646 w 248"/>
                <a:gd name="T15" fmla="*/ 2066835313 h 254"/>
                <a:gd name="T16" fmla="*/ 2147483646 w 248"/>
                <a:gd name="T17" fmla="*/ 1656301413 h 254"/>
                <a:gd name="T18" fmla="*/ 2147483646 w 248"/>
                <a:gd name="T19" fmla="*/ 1613830313 h 254"/>
                <a:gd name="T20" fmla="*/ 2147483646 w 248"/>
                <a:gd name="T21" fmla="*/ 1231609225 h 254"/>
                <a:gd name="T22" fmla="*/ 2147483646 w 248"/>
                <a:gd name="T23" fmla="*/ 806917038 h 254"/>
                <a:gd name="T24" fmla="*/ 2147483646 w 248"/>
                <a:gd name="T25" fmla="*/ 750291413 h 254"/>
                <a:gd name="T26" fmla="*/ 2147483646 w 248"/>
                <a:gd name="T27" fmla="*/ 580414538 h 254"/>
                <a:gd name="T28" fmla="*/ 2147483646 w 248"/>
                <a:gd name="T29" fmla="*/ 523788913 h 254"/>
                <a:gd name="T30" fmla="*/ 2054339786 w 248"/>
                <a:gd name="T31" fmla="*/ 467163288 h 254"/>
                <a:gd name="T32" fmla="*/ 1998054398 w 248"/>
                <a:gd name="T33" fmla="*/ 99096725 h 254"/>
                <a:gd name="T34" fmla="*/ 1716638708 w 248"/>
                <a:gd name="T35" fmla="*/ 254815313 h 254"/>
                <a:gd name="T36" fmla="*/ 1477434247 w 248"/>
                <a:gd name="T37" fmla="*/ 297286413 h 254"/>
                <a:gd name="T38" fmla="*/ 1280444764 w 248"/>
                <a:gd name="T39" fmla="*/ 311440938 h 254"/>
                <a:gd name="T40" fmla="*/ 1224159376 w 248"/>
                <a:gd name="T41" fmla="*/ 14158288 h 254"/>
                <a:gd name="T42" fmla="*/ 999029074 w 248"/>
                <a:gd name="T43" fmla="*/ 141564063 h 254"/>
                <a:gd name="T44" fmla="*/ 830176660 w 248"/>
                <a:gd name="T45" fmla="*/ 113251250 h 254"/>
                <a:gd name="T46" fmla="*/ 928673277 w 248"/>
                <a:gd name="T47" fmla="*/ 254815313 h 254"/>
                <a:gd name="T48" fmla="*/ 816106250 w 248"/>
                <a:gd name="T49" fmla="*/ 368066563 h 254"/>
                <a:gd name="T50" fmla="*/ 647257587 w 248"/>
                <a:gd name="T51" fmla="*/ 382224850 h 254"/>
                <a:gd name="T52" fmla="*/ 365841897 w 248"/>
                <a:gd name="T53" fmla="*/ 325599225 h 254"/>
                <a:gd name="T54" fmla="*/ 351771488 w 248"/>
                <a:gd name="T55" fmla="*/ 467163288 h 254"/>
                <a:gd name="T56" fmla="*/ 351771488 w 248"/>
                <a:gd name="T57" fmla="*/ 849384375 h 254"/>
                <a:gd name="T58" fmla="*/ 98496617 w 248"/>
                <a:gd name="T59" fmla="*/ 934322813 h 254"/>
                <a:gd name="T60" fmla="*/ 14070409 w 248"/>
                <a:gd name="T61" fmla="*/ 1132512500 h 254"/>
                <a:gd name="T62" fmla="*/ 112567026 w 248"/>
                <a:gd name="T63" fmla="*/ 1316547663 h 254"/>
                <a:gd name="T64" fmla="*/ 295486099 w 248"/>
                <a:gd name="T65" fmla="*/ 1344860475 h 254"/>
                <a:gd name="T66" fmla="*/ 506549742 w 248"/>
                <a:gd name="T67" fmla="*/ 1443953438 h 254"/>
                <a:gd name="T68" fmla="*/ 773895022 w 248"/>
                <a:gd name="T69" fmla="*/ 1359015000 h 254"/>
                <a:gd name="T70" fmla="*/ 956814095 w 248"/>
                <a:gd name="T71" fmla="*/ 1613830313 h 254"/>
                <a:gd name="T72" fmla="*/ 1167877738 w 248"/>
                <a:gd name="T73" fmla="*/ 1698768750 h 254"/>
                <a:gd name="T74" fmla="*/ 1224159376 w 248"/>
                <a:gd name="T75" fmla="*/ 1896958438 h 254"/>
                <a:gd name="T76" fmla="*/ 1449293428 w 248"/>
                <a:gd name="T77" fmla="*/ 2066835313 h 254"/>
                <a:gd name="T78" fmla="*/ 1407082200 w 248"/>
                <a:gd name="T79" fmla="*/ 2147483646 h 254"/>
                <a:gd name="T80" fmla="*/ 1547790045 w 248"/>
                <a:gd name="T81" fmla="*/ 2147483646 h 254"/>
                <a:gd name="T82" fmla="*/ 1730709118 w 248"/>
                <a:gd name="T83" fmla="*/ 2147483646 h 254"/>
                <a:gd name="T84" fmla="*/ 1786994506 w 248"/>
                <a:gd name="T85" fmla="*/ 2147483646 h 254"/>
                <a:gd name="T86" fmla="*/ 1449293428 w 248"/>
                <a:gd name="T87" fmla="*/ 2147483646 h 254"/>
                <a:gd name="T88" fmla="*/ 1590001273 w 248"/>
                <a:gd name="T89" fmla="*/ 2147483646 h 254"/>
                <a:gd name="T90" fmla="*/ 1801064916 w 248"/>
                <a:gd name="T91" fmla="*/ 2147483646 h 25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8" h="254">
                  <a:moveTo>
                    <a:pt x="132" y="251"/>
                  </a:moveTo>
                  <a:cubicBezTo>
                    <a:pt x="135" y="248"/>
                    <a:pt x="134" y="247"/>
                    <a:pt x="136" y="244"/>
                  </a:cubicBezTo>
                  <a:cubicBezTo>
                    <a:pt x="138" y="240"/>
                    <a:pt x="137" y="239"/>
                    <a:pt x="140" y="236"/>
                  </a:cubicBezTo>
                  <a:cubicBezTo>
                    <a:pt x="143" y="233"/>
                    <a:pt x="139" y="231"/>
                    <a:pt x="143" y="229"/>
                  </a:cubicBezTo>
                  <a:cubicBezTo>
                    <a:pt x="147" y="227"/>
                    <a:pt x="146" y="231"/>
                    <a:pt x="143" y="235"/>
                  </a:cubicBezTo>
                  <a:cubicBezTo>
                    <a:pt x="140" y="239"/>
                    <a:pt x="139" y="240"/>
                    <a:pt x="143" y="237"/>
                  </a:cubicBezTo>
                  <a:cubicBezTo>
                    <a:pt x="148" y="234"/>
                    <a:pt x="149" y="230"/>
                    <a:pt x="151" y="225"/>
                  </a:cubicBezTo>
                  <a:cubicBezTo>
                    <a:pt x="154" y="220"/>
                    <a:pt x="156" y="218"/>
                    <a:pt x="158" y="218"/>
                  </a:cubicBezTo>
                  <a:cubicBezTo>
                    <a:pt x="160" y="218"/>
                    <a:pt x="160" y="213"/>
                    <a:pt x="159" y="209"/>
                  </a:cubicBezTo>
                  <a:cubicBezTo>
                    <a:pt x="159" y="206"/>
                    <a:pt x="158" y="202"/>
                    <a:pt x="160" y="200"/>
                  </a:cubicBezTo>
                  <a:cubicBezTo>
                    <a:pt x="161" y="198"/>
                    <a:pt x="160" y="195"/>
                    <a:pt x="162" y="195"/>
                  </a:cubicBezTo>
                  <a:cubicBezTo>
                    <a:pt x="163" y="195"/>
                    <a:pt x="166" y="193"/>
                    <a:pt x="169" y="189"/>
                  </a:cubicBezTo>
                  <a:cubicBezTo>
                    <a:pt x="172" y="186"/>
                    <a:pt x="174" y="186"/>
                    <a:pt x="178" y="186"/>
                  </a:cubicBezTo>
                  <a:cubicBezTo>
                    <a:pt x="181" y="186"/>
                    <a:pt x="179" y="184"/>
                    <a:pt x="181" y="184"/>
                  </a:cubicBezTo>
                  <a:cubicBezTo>
                    <a:pt x="183" y="183"/>
                    <a:pt x="185" y="181"/>
                    <a:pt x="186" y="180"/>
                  </a:cubicBezTo>
                  <a:cubicBezTo>
                    <a:pt x="187" y="179"/>
                    <a:pt x="193" y="180"/>
                    <a:pt x="196" y="180"/>
                  </a:cubicBezTo>
                  <a:cubicBezTo>
                    <a:pt x="200" y="180"/>
                    <a:pt x="202" y="181"/>
                    <a:pt x="202" y="179"/>
                  </a:cubicBezTo>
                  <a:cubicBezTo>
                    <a:pt x="202" y="176"/>
                    <a:pt x="203" y="175"/>
                    <a:pt x="205" y="175"/>
                  </a:cubicBezTo>
                  <a:cubicBezTo>
                    <a:pt x="207" y="175"/>
                    <a:pt x="208" y="174"/>
                    <a:pt x="208" y="171"/>
                  </a:cubicBezTo>
                  <a:cubicBezTo>
                    <a:pt x="208" y="169"/>
                    <a:pt x="209" y="167"/>
                    <a:pt x="210" y="166"/>
                  </a:cubicBezTo>
                  <a:cubicBezTo>
                    <a:pt x="212" y="165"/>
                    <a:pt x="212" y="162"/>
                    <a:pt x="213" y="160"/>
                  </a:cubicBezTo>
                  <a:cubicBezTo>
                    <a:pt x="214" y="158"/>
                    <a:pt x="215" y="159"/>
                    <a:pt x="215" y="157"/>
                  </a:cubicBezTo>
                  <a:cubicBezTo>
                    <a:pt x="215" y="154"/>
                    <a:pt x="216" y="151"/>
                    <a:pt x="216" y="149"/>
                  </a:cubicBezTo>
                  <a:cubicBezTo>
                    <a:pt x="216" y="147"/>
                    <a:pt x="219" y="147"/>
                    <a:pt x="219" y="146"/>
                  </a:cubicBezTo>
                  <a:cubicBezTo>
                    <a:pt x="220" y="144"/>
                    <a:pt x="219" y="142"/>
                    <a:pt x="220" y="138"/>
                  </a:cubicBezTo>
                  <a:cubicBezTo>
                    <a:pt x="222" y="134"/>
                    <a:pt x="220" y="130"/>
                    <a:pt x="220" y="126"/>
                  </a:cubicBezTo>
                  <a:cubicBezTo>
                    <a:pt x="220" y="122"/>
                    <a:pt x="220" y="118"/>
                    <a:pt x="222" y="117"/>
                  </a:cubicBezTo>
                  <a:cubicBezTo>
                    <a:pt x="223" y="116"/>
                    <a:pt x="222" y="115"/>
                    <a:pt x="221" y="114"/>
                  </a:cubicBezTo>
                  <a:cubicBezTo>
                    <a:pt x="220" y="114"/>
                    <a:pt x="221" y="112"/>
                    <a:pt x="222" y="112"/>
                  </a:cubicBezTo>
                  <a:cubicBezTo>
                    <a:pt x="223" y="113"/>
                    <a:pt x="224" y="115"/>
                    <a:pt x="226" y="114"/>
                  </a:cubicBezTo>
                  <a:cubicBezTo>
                    <a:pt x="228" y="113"/>
                    <a:pt x="230" y="108"/>
                    <a:pt x="231" y="104"/>
                  </a:cubicBezTo>
                  <a:cubicBezTo>
                    <a:pt x="233" y="100"/>
                    <a:pt x="235" y="100"/>
                    <a:pt x="237" y="99"/>
                  </a:cubicBezTo>
                  <a:cubicBezTo>
                    <a:pt x="239" y="99"/>
                    <a:pt x="243" y="94"/>
                    <a:pt x="246" y="87"/>
                  </a:cubicBezTo>
                  <a:cubicBezTo>
                    <a:pt x="248" y="80"/>
                    <a:pt x="246" y="74"/>
                    <a:pt x="244" y="69"/>
                  </a:cubicBezTo>
                  <a:cubicBezTo>
                    <a:pt x="243" y="64"/>
                    <a:pt x="242" y="65"/>
                    <a:pt x="239" y="65"/>
                  </a:cubicBezTo>
                  <a:cubicBezTo>
                    <a:pt x="236" y="66"/>
                    <a:pt x="231" y="65"/>
                    <a:pt x="224" y="57"/>
                  </a:cubicBezTo>
                  <a:cubicBezTo>
                    <a:pt x="217" y="50"/>
                    <a:pt x="210" y="51"/>
                    <a:pt x="206" y="52"/>
                  </a:cubicBezTo>
                  <a:cubicBezTo>
                    <a:pt x="201" y="53"/>
                    <a:pt x="197" y="50"/>
                    <a:pt x="194" y="49"/>
                  </a:cubicBezTo>
                  <a:cubicBezTo>
                    <a:pt x="191" y="48"/>
                    <a:pt x="188" y="52"/>
                    <a:pt x="185" y="53"/>
                  </a:cubicBezTo>
                  <a:cubicBezTo>
                    <a:pt x="183" y="54"/>
                    <a:pt x="187" y="50"/>
                    <a:pt x="187" y="47"/>
                  </a:cubicBezTo>
                  <a:cubicBezTo>
                    <a:pt x="187" y="44"/>
                    <a:pt x="178" y="41"/>
                    <a:pt x="172" y="38"/>
                  </a:cubicBezTo>
                  <a:cubicBezTo>
                    <a:pt x="166" y="36"/>
                    <a:pt x="163" y="37"/>
                    <a:pt x="163" y="41"/>
                  </a:cubicBezTo>
                  <a:cubicBezTo>
                    <a:pt x="163" y="45"/>
                    <a:pt x="160" y="40"/>
                    <a:pt x="159" y="44"/>
                  </a:cubicBezTo>
                  <a:cubicBezTo>
                    <a:pt x="157" y="48"/>
                    <a:pt x="153" y="45"/>
                    <a:pt x="155" y="44"/>
                  </a:cubicBezTo>
                  <a:cubicBezTo>
                    <a:pt x="158" y="43"/>
                    <a:pt x="160" y="39"/>
                    <a:pt x="161" y="37"/>
                  </a:cubicBezTo>
                  <a:cubicBezTo>
                    <a:pt x="162" y="34"/>
                    <a:pt x="152" y="32"/>
                    <a:pt x="148" y="34"/>
                  </a:cubicBezTo>
                  <a:cubicBezTo>
                    <a:pt x="145" y="35"/>
                    <a:pt x="147" y="40"/>
                    <a:pt x="144" y="38"/>
                  </a:cubicBezTo>
                  <a:cubicBezTo>
                    <a:pt x="141" y="37"/>
                    <a:pt x="144" y="33"/>
                    <a:pt x="146" y="33"/>
                  </a:cubicBezTo>
                  <a:cubicBezTo>
                    <a:pt x="148" y="33"/>
                    <a:pt x="151" y="29"/>
                    <a:pt x="152" y="26"/>
                  </a:cubicBezTo>
                  <a:cubicBezTo>
                    <a:pt x="154" y="22"/>
                    <a:pt x="149" y="22"/>
                    <a:pt x="147" y="19"/>
                  </a:cubicBezTo>
                  <a:cubicBezTo>
                    <a:pt x="144" y="16"/>
                    <a:pt x="145" y="8"/>
                    <a:pt x="142" y="7"/>
                  </a:cubicBezTo>
                  <a:cubicBezTo>
                    <a:pt x="140" y="10"/>
                    <a:pt x="136" y="14"/>
                    <a:pt x="135" y="17"/>
                  </a:cubicBezTo>
                  <a:cubicBezTo>
                    <a:pt x="134" y="21"/>
                    <a:pt x="132" y="19"/>
                    <a:pt x="129" y="20"/>
                  </a:cubicBezTo>
                  <a:cubicBezTo>
                    <a:pt x="125" y="21"/>
                    <a:pt x="123" y="19"/>
                    <a:pt x="122" y="18"/>
                  </a:cubicBezTo>
                  <a:cubicBezTo>
                    <a:pt x="121" y="16"/>
                    <a:pt x="118" y="18"/>
                    <a:pt x="115" y="18"/>
                  </a:cubicBezTo>
                  <a:cubicBezTo>
                    <a:pt x="113" y="17"/>
                    <a:pt x="114" y="21"/>
                    <a:pt x="113" y="22"/>
                  </a:cubicBezTo>
                  <a:cubicBezTo>
                    <a:pt x="111" y="22"/>
                    <a:pt x="107" y="20"/>
                    <a:pt x="105" y="21"/>
                  </a:cubicBezTo>
                  <a:cubicBezTo>
                    <a:pt x="104" y="23"/>
                    <a:pt x="103" y="21"/>
                    <a:pt x="102" y="23"/>
                  </a:cubicBezTo>
                  <a:cubicBezTo>
                    <a:pt x="101" y="24"/>
                    <a:pt x="99" y="23"/>
                    <a:pt x="98" y="24"/>
                  </a:cubicBezTo>
                  <a:cubicBezTo>
                    <a:pt x="97" y="25"/>
                    <a:pt x="95" y="26"/>
                    <a:pt x="91" y="22"/>
                  </a:cubicBezTo>
                  <a:cubicBezTo>
                    <a:pt x="88" y="18"/>
                    <a:pt x="88" y="12"/>
                    <a:pt x="90" y="11"/>
                  </a:cubicBezTo>
                  <a:cubicBezTo>
                    <a:pt x="91" y="10"/>
                    <a:pt x="91" y="7"/>
                    <a:pt x="89" y="6"/>
                  </a:cubicBezTo>
                  <a:cubicBezTo>
                    <a:pt x="87" y="5"/>
                    <a:pt x="89" y="1"/>
                    <a:pt x="87" y="1"/>
                  </a:cubicBezTo>
                  <a:cubicBezTo>
                    <a:pt x="84" y="0"/>
                    <a:pt x="85" y="4"/>
                    <a:pt x="83" y="4"/>
                  </a:cubicBezTo>
                  <a:cubicBezTo>
                    <a:pt x="81" y="5"/>
                    <a:pt x="77" y="8"/>
                    <a:pt x="75" y="7"/>
                  </a:cubicBezTo>
                  <a:cubicBezTo>
                    <a:pt x="73" y="7"/>
                    <a:pt x="71" y="8"/>
                    <a:pt x="71" y="10"/>
                  </a:cubicBezTo>
                  <a:cubicBezTo>
                    <a:pt x="71" y="12"/>
                    <a:pt x="69" y="11"/>
                    <a:pt x="68" y="9"/>
                  </a:cubicBezTo>
                  <a:cubicBezTo>
                    <a:pt x="68" y="8"/>
                    <a:pt x="64" y="9"/>
                    <a:pt x="63" y="8"/>
                  </a:cubicBezTo>
                  <a:cubicBezTo>
                    <a:pt x="62" y="6"/>
                    <a:pt x="57" y="7"/>
                    <a:pt x="59" y="8"/>
                  </a:cubicBezTo>
                  <a:cubicBezTo>
                    <a:pt x="61" y="10"/>
                    <a:pt x="61" y="11"/>
                    <a:pt x="61" y="13"/>
                  </a:cubicBezTo>
                  <a:cubicBezTo>
                    <a:pt x="61" y="15"/>
                    <a:pt x="63" y="14"/>
                    <a:pt x="63" y="17"/>
                  </a:cubicBezTo>
                  <a:cubicBezTo>
                    <a:pt x="63" y="19"/>
                    <a:pt x="65" y="18"/>
                    <a:pt x="66" y="18"/>
                  </a:cubicBezTo>
                  <a:cubicBezTo>
                    <a:pt x="68" y="18"/>
                    <a:pt x="68" y="20"/>
                    <a:pt x="65" y="20"/>
                  </a:cubicBezTo>
                  <a:cubicBezTo>
                    <a:pt x="63" y="21"/>
                    <a:pt x="62" y="22"/>
                    <a:pt x="62" y="24"/>
                  </a:cubicBezTo>
                  <a:cubicBezTo>
                    <a:pt x="61" y="25"/>
                    <a:pt x="59" y="24"/>
                    <a:pt x="58" y="26"/>
                  </a:cubicBezTo>
                  <a:cubicBezTo>
                    <a:pt x="56" y="27"/>
                    <a:pt x="55" y="29"/>
                    <a:pt x="53" y="28"/>
                  </a:cubicBezTo>
                  <a:cubicBezTo>
                    <a:pt x="52" y="27"/>
                    <a:pt x="51" y="28"/>
                    <a:pt x="50" y="28"/>
                  </a:cubicBezTo>
                  <a:cubicBezTo>
                    <a:pt x="49" y="29"/>
                    <a:pt x="48" y="28"/>
                    <a:pt x="46" y="27"/>
                  </a:cubicBezTo>
                  <a:cubicBezTo>
                    <a:pt x="45" y="26"/>
                    <a:pt x="44" y="23"/>
                    <a:pt x="42" y="21"/>
                  </a:cubicBezTo>
                  <a:cubicBezTo>
                    <a:pt x="40" y="21"/>
                    <a:pt x="37" y="22"/>
                    <a:pt x="36" y="22"/>
                  </a:cubicBezTo>
                  <a:cubicBezTo>
                    <a:pt x="33" y="22"/>
                    <a:pt x="26" y="22"/>
                    <a:pt x="26" y="23"/>
                  </a:cubicBezTo>
                  <a:cubicBezTo>
                    <a:pt x="26" y="24"/>
                    <a:pt x="27" y="26"/>
                    <a:pt x="28" y="27"/>
                  </a:cubicBezTo>
                  <a:cubicBezTo>
                    <a:pt x="29" y="27"/>
                    <a:pt x="31" y="28"/>
                    <a:pt x="29" y="29"/>
                  </a:cubicBezTo>
                  <a:cubicBezTo>
                    <a:pt x="27" y="31"/>
                    <a:pt x="25" y="29"/>
                    <a:pt x="25" y="33"/>
                  </a:cubicBezTo>
                  <a:cubicBezTo>
                    <a:pt x="25" y="36"/>
                    <a:pt x="30" y="39"/>
                    <a:pt x="29" y="43"/>
                  </a:cubicBezTo>
                  <a:cubicBezTo>
                    <a:pt x="28" y="44"/>
                    <a:pt x="27" y="49"/>
                    <a:pt x="27" y="51"/>
                  </a:cubicBezTo>
                  <a:cubicBezTo>
                    <a:pt x="27" y="53"/>
                    <a:pt x="27" y="59"/>
                    <a:pt x="25" y="60"/>
                  </a:cubicBezTo>
                  <a:cubicBezTo>
                    <a:pt x="23" y="60"/>
                    <a:pt x="22" y="58"/>
                    <a:pt x="20" y="60"/>
                  </a:cubicBezTo>
                  <a:cubicBezTo>
                    <a:pt x="17" y="62"/>
                    <a:pt x="15" y="61"/>
                    <a:pt x="12" y="63"/>
                  </a:cubicBezTo>
                  <a:cubicBezTo>
                    <a:pt x="10" y="65"/>
                    <a:pt x="7" y="64"/>
                    <a:pt x="7" y="66"/>
                  </a:cubicBezTo>
                  <a:cubicBezTo>
                    <a:pt x="6" y="69"/>
                    <a:pt x="4" y="70"/>
                    <a:pt x="5" y="72"/>
                  </a:cubicBezTo>
                  <a:cubicBezTo>
                    <a:pt x="5" y="75"/>
                    <a:pt x="3" y="74"/>
                    <a:pt x="2" y="76"/>
                  </a:cubicBezTo>
                  <a:cubicBezTo>
                    <a:pt x="0" y="77"/>
                    <a:pt x="2" y="78"/>
                    <a:pt x="1" y="80"/>
                  </a:cubicBezTo>
                  <a:cubicBezTo>
                    <a:pt x="0" y="81"/>
                    <a:pt x="1" y="83"/>
                    <a:pt x="3" y="85"/>
                  </a:cubicBezTo>
                  <a:cubicBezTo>
                    <a:pt x="4" y="87"/>
                    <a:pt x="5" y="89"/>
                    <a:pt x="5" y="90"/>
                  </a:cubicBezTo>
                  <a:cubicBezTo>
                    <a:pt x="5" y="92"/>
                    <a:pt x="6" y="93"/>
                    <a:pt x="8" y="93"/>
                  </a:cubicBezTo>
                  <a:cubicBezTo>
                    <a:pt x="10" y="93"/>
                    <a:pt x="9" y="96"/>
                    <a:pt x="12" y="96"/>
                  </a:cubicBezTo>
                  <a:cubicBezTo>
                    <a:pt x="15" y="96"/>
                    <a:pt x="17" y="97"/>
                    <a:pt x="18" y="95"/>
                  </a:cubicBezTo>
                  <a:cubicBezTo>
                    <a:pt x="19" y="94"/>
                    <a:pt x="21" y="92"/>
                    <a:pt x="21" y="95"/>
                  </a:cubicBezTo>
                  <a:cubicBezTo>
                    <a:pt x="21" y="97"/>
                    <a:pt x="20" y="104"/>
                    <a:pt x="22" y="103"/>
                  </a:cubicBezTo>
                  <a:cubicBezTo>
                    <a:pt x="24" y="102"/>
                    <a:pt x="29" y="102"/>
                    <a:pt x="31" y="103"/>
                  </a:cubicBezTo>
                  <a:cubicBezTo>
                    <a:pt x="33" y="104"/>
                    <a:pt x="35" y="103"/>
                    <a:pt x="36" y="102"/>
                  </a:cubicBezTo>
                  <a:cubicBezTo>
                    <a:pt x="37" y="100"/>
                    <a:pt x="39" y="100"/>
                    <a:pt x="41" y="99"/>
                  </a:cubicBezTo>
                  <a:cubicBezTo>
                    <a:pt x="44" y="98"/>
                    <a:pt x="46" y="96"/>
                    <a:pt x="49" y="96"/>
                  </a:cubicBezTo>
                  <a:cubicBezTo>
                    <a:pt x="51" y="96"/>
                    <a:pt x="55" y="94"/>
                    <a:pt x="55" y="96"/>
                  </a:cubicBezTo>
                  <a:cubicBezTo>
                    <a:pt x="54" y="98"/>
                    <a:pt x="54" y="105"/>
                    <a:pt x="57" y="108"/>
                  </a:cubicBezTo>
                  <a:cubicBezTo>
                    <a:pt x="60" y="112"/>
                    <a:pt x="61" y="113"/>
                    <a:pt x="64" y="113"/>
                  </a:cubicBezTo>
                  <a:cubicBezTo>
                    <a:pt x="67" y="112"/>
                    <a:pt x="66" y="114"/>
                    <a:pt x="68" y="114"/>
                  </a:cubicBezTo>
                  <a:cubicBezTo>
                    <a:pt x="70" y="113"/>
                    <a:pt x="69" y="116"/>
                    <a:pt x="71" y="116"/>
                  </a:cubicBezTo>
                  <a:cubicBezTo>
                    <a:pt x="73" y="116"/>
                    <a:pt x="76" y="116"/>
                    <a:pt x="76" y="118"/>
                  </a:cubicBezTo>
                  <a:cubicBezTo>
                    <a:pt x="76" y="120"/>
                    <a:pt x="82" y="119"/>
                    <a:pt x="83" y="120"/>
                  </a:cubicBezTo>
                  <a:cubicBezTo>
                    <a:pt x="84" y="121"/>
                    <a:pt x="86" y="122"/>
                    <a:pt x="85" y="124"/>
                  </a:cubicBezTo>
                  <a:cubicBezTo>
                    <a:pt x="85" y="126"/>
                    <a:pt x="88" y="128"/>
                    <a:pt x="86" y="129"/>
                  </a:cubicBezTo>
                  <a:cubicBezTo>
                    <a:pt x="84" y="130"/>
                    <a:pt x="87" y="131"/>
                    <a:pt x="87" y="134"/>
                  </a:cubicBezTo>
                  <a:cubicBezTo>
                    <a:pt x="87" y="136"/>
                    <a:pt x="90" y="137"/>
                    <a:pt x="94" y="137"/>
                  </a:cubicBezTo>
                  <a:cubicBezTo>
                    <a:pt x="98" y="137"/>
                    <a:pt x="99" y="137"/>
                    <a:pt x="99" y="140"/>
                  </a:cubicBezTo>
                  <a:cubicBezTo>
                    <a:pt x="99" y="143"/>
                    <a:pt x="102" y="143"/>
                    <a:pt x="103" y="146"/>
                  </a:cubicBezTo>
                  <a:cubicBezTo>
                    <a:pt x="104" y="149"/>
                    <a:pt x="102" y="152"/>
                    <a:pt x="102" y="154"/>
                  </a:cubicBezTo>
                  <a:cubicBezTo>
                    <a:pt x="102" y="156"/>
                    <a:pt x="101" y="158"/>
                    <a:pt x="100" y="159"/>
                  </a:cubicBezTo>
                  <a:cubicBezTo>
                    <a:pt x="101" y="160"/>
                    <a:pt x="102" y="161"/>
                    <a:pt x="100" y="162"/>
                  </a:cubicBezTo>
                  <a:cubicBezTo>
                    <a:pt x="99" y="163"/>
                    <a:pt x="102" y="165"/>
                    <a:pt x="101" y="170"/>
                  </a:cubicBezTo>
                  <a:cubicBezTo>
                    <a:pt x="100" y="174"/>
                    <a:pt x="100" y="174"/>
                    <a:pt x="105" y="175"/>
                  </a:cubicBezTo>
                  <a:cubicBezTo>
                    <a:pt x="109" y="175"/>
                    <a:pt x="108" y="176"/>
                    <a:pt x="110" y="175"/>
                  </a:cubicBezTo>
                  <a:cubicBezTo>
                    <a:pt x="111" y="174"/>
                    <a:pt x="114" y="178"/>
                    <a:pt x="114" y="180"/>
                  </a:cubicBezTo>
                  <a:cubicBezTo>
                    <a:pt x="115" y="182"/>
                    <a:pt x="117" y="187"/>
                    <a:pt x="117" y="187"/>
                  </a:cubicBezTo>
                  <a:cubicBezTo>
                    <a:pt x="118" y="187"/>
                    <a:pt x="120" y="185"/>
                    <a:pt x="123" y="186"/>
                  </a:cubicBezTo>
                  <a:cubicBezTo>
                    <a:pt x="125" y="187"/>
                    <a:pt x="122" y="194"/>
                    <a:pt x="122" y="197"/>
                  </a:cubicBezTo>
                  <a:cubicBezTo>
                    <a:pt x="124" y="197"/>
                    <a:pt x="125" y="197"/>
                    <a:pt x="126" y="198"/>
                  </a:cubicBezTo>
                  <a:cubicBezTo>
                    <a:pt x="127" y="198"/>
                    <a:pt x="128" y="206"/>
                    <a:pt x="127" y="207"/>
                  </a:cubicBezTo>
                  <a:cubicBezTo>
                    <a:pt x="127" y="209"/>
                    <a:pt x="122" y="210"/>
                    <a:pt x="120" y="211"/>
                  </a:cubicBezTo>
                  <a:cubicBezTo>
                    <a:pt x="117" y="213"/>
                    <a:pt x="111" y="218"/>
                    <a:pt x="109" y="223"/>
                  </a:cubicBezTo>
                  <a:cubicBezTo>
                    <a:pt x="107" y="225"/>
                    <a:pt x="105" y="227"/>
                    <a:pt x="103" y="229"/>
                  </a:cubicBezTo>
                  <a:cubicBezTo>
                    <a:pt x="104" y="229"/>
                    <a:pt x="105" y="229"/>
                    <a:pt x="105" y="229"/>
                  </a:cubicBezTo>
                  <a:cubicBezTo>
                    <a:pt x="106" y="229"/>
                    <a:pt x="108" y="229"/>
                    <a:pt x="111" y="231"/>
                  </a:cubicBezTo>
                  <a:cubicBezTo>
                    <a:pt x="113" y="234"/>
                    <a:pt x="112" y="236"/>
                    <a:pt x="113" y="235"/>
                  </a:cubicBezTo>
                  <a:cubicBezTo>
                    <a:pt x="114" y="235"/>
                    <a:pt x="115" y="232"/>
                    <a:pt x="117" y="234"/>
                  </a:cubicBezTo>
                  <a:cubicBezTo>
                    <a:pt x="118" y="237"/>
                    <a:pt x="123" y="239"/>
                    <a:pt x="124" y="240"/>
                  </a:cubicBezTo>
                  <a:cubicBezTo>
                    <a:pt x="125" y="241"/>
                    <a:pt x="128" y="242"/>
                    <a:pt x="128" y="245"/>
                  </a:cubicBezTo>
                  <a:cubicBezTo>
                    <a:pt x="128" y="247"/>
                    <a:pt x="127" y="251"/>
                    <a:pt x="129" y="254"/>
                  </a:cubicBezTo>
                  <a:cubicBezTo>
                    <a:pt x="129" y="253"/>
                    <a:pt x="130" y="252"/>
                    <a:pt x="132" y="25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" name="Freeform 109"/>
            <p:cNvSpPr>
              <a:spLocks/>
            </p:cNvSpPr>
            <p:nvPr/>
          </p:nvSpPr>
          <p:spPr bwMode="auto">
            <a:xfrm>
              <a:off x="4452099" y="4772842"/>
              <a:ext cx="122057" cy="128362"/>
            </a:xfrm>
            <a:custGeom>
              <a:avLst/>
              <a:gdLst>
                <a:gd name="T0" fmla="*/ 31 w 32"/>
                <a:gd name="T1" fmla="*/ 16 h 34"/>
                <a:gd name="T2" fmla="*/ 27 w 32"/>
                <a:gd name="T3" fmla="*/ 11 h 34"/>
                <a:gd name="T4" fmla="*/ 20 w 32"/>
                <a:gd name="T5" fmla="*/ 5 h 34"/>
                <a:gd name="T6" fmla="*/ 16 w 32"/>
                <a:gd name="T7" fmla="*/ 6 h 34"/>
                <a:gd name="T8" fmla="*/ 14 w 32"/>
                <a:gd name="T9" fmla="*/ 2 h 34"/>
                <a:gd name="T10" fmla="*/ 8 w 32"/>
                <a:gd name="T11" fmla="*/ 0 h 34"/>
                <a:gd name="T12" fmla="*/ 6 w 32"/>
                <a:gd name="T13" fmla="*/ 0 h 34"/>
                <a:gd name="T14" fmla="*/ 4 w 32"/>
                <a:gd name="T15" fmla="*/ 4 h 34"/>
                <a:gd name="T16" fmla="*/ 2 w 32"/>
                <a:gd name="T17" fmla="*/ 14 h 34"/>
                <a:gd name="T18" fmla="*/ 1 w 32"/>
                <a:gd name="T19" fmla="*/ 23 h 34"/>
                <a:gd name="T20" fmla="*/ 2 w 32"/>
                <a:gd name="T21" fmla="*/ 26 h 34"/>
                <a:gd name="T22" fmla="*/ 2 w 32"/>
                <a:gd name="T23" fmla="*/ 29 h 34"/>
                <a:gd name="T24" fmla="*/ 4 w 32"/>
                <a:gd name="T25" fmla="*/ 30 h 34"/>
                <a:gd name="T26" fmla="*/ 12 w 32"/>
                <a:gd name="T27" fmla="*/ 32 h 34"/>
                <a:gd name="T28" fmla="*/ 17 w 32"/>
                <a:gd name="T29" fmla="*/ 32 h 34"/>
                <a:gd name="T30" fmla="*/ 27 w 32"/>
                <a:gd name="T31" fmla="*/ 31 h 34"/>
                <a:gd name="T32" fmla="*/ 32 w 32"/>
                <a:gd name="T33" fmla="*/ 25 h 34"/>
                <a:gd name="T34" fmla="*/ 31 w 32"/>
                <a:gd name="T35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34">
                  <a:moveTo>
                    <a:pt x="31" y="16"/>
                  </a:moveTo>
                  <a:cubicBezTo>
                    <a:pt x="31" y="13"/>
                    <a:pt x="28" y="12"/>
                    <a:pt x="27" y="11"/>
                  </a:cubicBezTo>
                  <a:cubicBezTo>
                    <a:pt x="26" y="10"/>
                    <a:pt x="21" y="8"/>
                    <a:pt x="20" y="5"/>
                  </a:cubicBezTo>
                  <a:cubicBezTo>
                    <a:pt x="18" y="3"/>
                    <a:pt x="17" y="6"/>
                    <a:pt x="16" y="6"/>
                  </a:cubicBezTo>
                  <a:cubicBezTo>
                    <a:pt x="15" y="7"/>
                    <a:pt x="16" y="5"/>
                    <a:pt x="14" y="2"/>
                  </a:cubicBezTo>
                  <a:cubicBezTo>
                    <a:pt x="11" y="0"/>
                    <a:pt x="9" y="0"/>
                    <a:pt x="8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4" y="6"/>
                    <a:pt x="2" y="9"/>
                    <a:pt x="2" y="14"/>
                  </a:cubicBezTo>
                  <a:cubicBezTo>
                    <a:pt x="2" y="19"/>
                    <a:pt x="1" y="19"/>
                    <a:pt x="1" y="23"/>
                  </a:cubicBezTo>
                  <a:cubicBezTo>
                    <a:pt x="0" y="26"/>
                    <a:pt x="2" y="26"/>
                    <a:pt x="2" y="26"/>
                  </a:cubicBezTo>
                  <a:cubicBezTo>
                    <a:pt x="3" y="27"/>
                    <a:pt x="2" y="28"/>
                    <a:pt x="2" y="29"/>
                  </a:cubicBezTo>
                  <a:cubicBezTo>
                    <a:pt x="3" y="29"/>
                    <a:pt x="3" y="30"/>
                    <a:pt x="4" y="30"/>
                  </a:cubicBezTo>
                  <a:cubicBezTo>
                    <a:pt x="7" y="30"/>
                    <a:pt x="9" y="31"/>
                    <a:pt x="12" y="32"/>
                  </a:cubicBezTo>
                  <a:cubicBezTo>
                    <a:pt x="15" y="34"/>
                    <a:pt x="14" y="32"/>
                    <a:pt x="17" y="32"/>
                  </a:cubicBezTo>
                  <a:cubicBezTo>
                    <a:pt x="20" y="33"/>
                    <a:pt x="24" y="33"/>
                    <a:pt x="27" y="31"/>
                  </a:cubicBezTo>
                  <a:cubicBezTo>
                    <a:pt x="29" y="30"/>
                    <a:pt x="30" y="27"/>
                    <a:pt x="32" y="25"/>
                  </a:cubicBezTo>
                  <a:cubicBezTo>
                    <a:pt x="30" y="22"/>
                    <a:pt x="31" y="18"/>
                    <a:pt x="31" y="1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5" name="Freeform 110"/>
            <p:cNvSpPr>
              <a:spLocks noEditPoints="1"/>
            </p:cNvSpPr>
            <p:nvPr/>
          </p:nvSpPr>
          <p:spPr bwMode="auto">
            <a:xfrm>
              <a:off x="4092467" y="4559565"/>
              <a:ext cx="477329" cy="936049"/>
            </a:xfrm>
            <a:custGeom>
              <a:avLst/>
              <a:gdLst>
                <a:gd name="T0" fmla="*/ 36 w 127"/>
                <a:gd name="T1" fmla="*/ 236 h 249"/>
                <a:gd name="T2" fmla="*/ 34 w 127"/>
                <a:gd name="T3" fmla="*/ 230 h 249"/>
                <a:gd name="T4" fmla="*/ 32 w 127"/>
                <a:gd name="T5" fmla="*/ 247 h 249"/>
                <a:gd name="T6" fmla="*/ 45 w 127"/>
                <a:gd name="T7" fmla="*/ 248 h 249"/>
                <a:gd name="T8" fmla="*/ 48 w 127"/>
                <a:gd name="T9" fmla="*/ 244 h 249"/>
                <a:gd name="T10" fmla="*/ 121 w 127"/>
                <a:gd name="T11" fmla="*/ 25 h 249"/>
                <a:gd name="T12" fmla="*/ 118 w 127"/>
                <a:gd name="T13" fmla="*/ 35 h 249"/>
                <a:gd name="T14" fmla="*/ 107 w 127"/>
                <a:gd name="T15" fmla="*/ 39 h 249"/>
                <a:gd name="T16" fmla="*/ 96 w 127"/>
                <a:gd name="T17" fmla="*/ 37 h 249"/>
                <a:gd name="T18" fmla="*/ 103 w 127"/>
                <a:gd name="T19" fmla="*/ 24 h 249"/>
                <a:gd name="T20" fmla="*/ 84 w 127"/>
                <a:gd name="T21" fmla="*/ 15 h 249"/>
                <a:gd name="T22" fmla="*/ 69 w 127"/>
                <a:gd name="T23" fmla="*/ 2 h 249"/>
                <a:gd name="T24" fmla="*/ 59 w 127"/>
                <a:gd name="T25" fmla="*/ 6 h 249"/>
                <a:gd name="T26" fmla="*/ 46 w 127"/>
                <a:gd name="T27" fmla="*/ 3 h 249"/>
                <a:gd name="T28" fmla="*/ 40 w 127"/>
                <a:gd name="T29" fmla="*/ 14 h 249"/>
                <a:gd name="T30" fmla="*/ 33 w 127"/>
                <a:gd name="T31" fmla="*/ 24 h 249"/>
                <a:gd name="T32" fmla="*/ 33 w 127"/>
                <a:gd name="T33" fmla="*/ 35 h 249"/>
                <a:gd name="T34" fmla="*/ 28 w 127"/>
                <a:gd name="T35" fmla="*/ 43 h 249"/>
                <a:gd name="T36" fmla="*/ 23 w 127"/>
                <a:gd name="T37" fmla="*/ 52 h 249"/>
                <a:gd name="T38" fmla="*/ 21 w 127"/>
                <a:gd name="T39" fmla="*/ 63 h 249"/>
                <a:gd name="T40" fmla="*/ 23 w 127"/>
                <a:gd name="T41" fmla="*/ 76 h 249"/>
                <a:gd name="T42" fmla="*/ 23 w 127"/>
                <a:gd name="T43" fmla="*/ 87 h 249"/>
                <a:gd name="T44" fmla="*/ 21 w 127"/>
                <a:gd name="T45" fmla="*/ 99 h 249"/>
                <a:gd name="T46" fmla="*/ 16 w 127"/>
                <a:gd name="T47" fmla="*/ 114 h 249"/>
                <a:gd name="T48" fmla="*/ 14 w 127"/>
                <a:gd name="T49" fmla="*/ 120 h 249"/>
                <a:gd name="T50" fmla="*/ 12 w 127"/>
                <a:gd name="T51" fmla="*/ 128 h 249"/>
                <a:gd name="T52" fmla="*/ 12 w 127"/>
                <a:gd name="T53" fmla="*/ 137 h 249"/>
                <a:gd name="T54" fmla="*/ 10 w 127"/>
                <a:gd name="T55" fmla="*/ 150 h 249"/>
                <a:gd name="T56" fmla="*/ 12 w 127"/>
                <a:gd name="T57" fmla="*/ 157 h 249"/>
                <a:gd name="T58" fmla="*/ 15 w 127"/>
                <a:gd name="T59" fmla="*/ 163 h 249"/>
                <a:gd name="T60" fmla="*/ 13 w 127"/>
                <a:gd name="T61" fmla="*/ 169 h 249"/>
                <a:gd name="T62" fmla="*/ 12 w 127"/>
                <a:gd name="T63" fmla="*/ 178 h 249"/>
                <a:gd name="T64" fmla="*/ 8 w 127"/>
                <a:gd name="T65" fmla="*/ 187 h 249"/>
                <a:gd name="T66" fmla="*/ 5 w 127"/>
                <a:gd name="T67" fmla="*/ 196 h 249"/>
                <a:gd name="T68" fmla="*/ 2 w 127"/>
                <a:gd name="T69" fmla="*/ 206 h 249"/>
                <a:gd name="T70" fmla="*/ 9 w 127"/>
                <a:gd name="T71" fmla="*/ 212 h 249"/>
                <a:gd name="T72" fmla="*/ 12 w 127"/>
                <a:gd name="T73" fmla="*/ 222 h 249"/>
                <a:gd name="T74" fmla="*/ 27 w 127"/>
                <a:gd name="T75" fmla="*/ 223 h 249"/>
                <a:gd name="T76" fmla="*/ 29 w 127"/>
                <a:gd name="T77" fmla="*/ 218 h 249"/>
                <a:gd name="T78" fmla="*/ 30 w 127"/>
                <a:gd name="T79" fmla="*/ 208 h 249"/>
                <a:gd name="T80" fmla="*/ 37 w 127"/>
                <a:gd name="T81" fmla="*/ 201 h 249"/>
                <a:gd name="T82" fmla="*/ 49 w 127"/>
                <a:gd name="T83" fmla="*/ 188 h 249"/>
                <a:gd name="T84" fmla="*/ 44 w 127"/>
                <a:gd name="T85" fmla="*/ 180 h 249"/>
                <a:gd name="T86" fmla="*/ 50 w 127"/>
                <a:gd name="T87" fmla="*/ 165 h 249"/>
                <a:gd name="T88" fmla="*/ 53 w 127"/>
                <a:gd name="T89" fmla="*/ 157 h 249"/>
                <a:gd name="T90" fmla="*/ 57 w 127"/>
                <a:gd name="T91" fmla="*/ 149 h 249"/>
                <a:gd name="T92" fmla="*/ 61 w 127"/>
                <a:gd name="T93" fmla="*/ 148 h 249"/>
                <a:gd name="T94" fmla="*/ 59 w 127"/>
                <a:gd name="T95" fmla="*/ 145 h 249"/>
                <a:gd name="T96" fmla="*/ 54 w 127"/>
                <a:gd name="T97" fmla="*/ 138 h 249"/>
                <a:gd name="T98" fmla="*/ 64 w 127"/>
                <a:gd name="T99" fmla="*/ 135 h 249"/>
                <a:gd name="T100" fmla="*/ 72 w 127"/>
                <a:gd name="T101" fmla="*/ 126 h 249"/>
                <a:gd name="T102" fmla="*/ 74 w 127"/>
                <a:gd name="T103" fmla="*/ 119 h 249"/>
                <a:gd name="T104" fmla="*/ 102 w 127"/>
                <a:gd name="T105" fmla="*/ 112 h 249"/>
                <a:gd name="T106" fmla="*/ 105 w 127"/>
                <a:gd name="T107" fmla="*/ 100 h 249"/>
                <a:gd name="T108" fmla="*/ 100 w 127"/>
                <a:gd name="T109" fmla="*/ 91 h 249"/>
                <a:gd name="T110" fmla="*/ 98 w 127"/>
                <a:gd name="T111" fmla="*/ 86 h 249"/>
                <a:gd name="T112" fmla="*/ 97 w 127"/>
                <a:gd name="T113" fmla="*/ 80 h 249"/>
                <a:gd name="T114" fmla="*/ 100 w 127"/>
                <a:gd name="T115" fmla="*/ 61 h 249"/>
                <a:gd name="T116" fmla="*/ 119 w 127"/>
                <a:gd name="T117" fmla="*/ 39 h 249"/>
                <a:gd name="T118" fmla="*/ 125 w 127"/>
                <a:gd name="T119" fmla="*/ 2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7" h="249">
                  <a:moveTo>
                    <a:pt x="48" y="244"/>
                  </a:moveTo>
                  <a:cubicBezTo>
                    <a:pt x="45" y="244"/>
                    <a:pt x="38" y="237"/>
                    <a:pt x="36" y="236"/>
                  </a:cubicBezTo>
                  <a:cubicBezTo>
                    <a:pt x="34" y="234"/>
                    <a:pt x="36" y="232"/>
                    <a:pt x="33" y="233"/>
                  </a:cubicBezTo>
                  <a:cubicBezTo>
                    <a:pt x="31" y="233"/>
                    <a:pt x="32" y="231"/>
                    <a:pt x="34" y="230"/>
                  </a:cubicBezTo>
                  <a:cubicBezTo>
                    <a:pt x="35" y="230"/>
                    <a:pt x="33" y="227"/>
                    <a:pt x="31" y="227"/>
                  </a:cubicBezTo>
                  <a:cubicBezTo>
                    <a:pt x="31" y="231"/>
                    <a:pt x="31" y="247"/>
                    <a:pt x="32" y="247"/>
                  </a:cubicBezTo>
                  <a:cubicBezTo>
                    <a:pt x="33" y="248"/>
                    <a:pt x="40" y="246"/>
                    <a:pt x="42" y="248"/>
                  </a:cubicBezTo>
                  <a:cubicBezTo>
                    <a:pt x="43" y="248"/>
                    <a:pt x="44" y="249"/>
                    <a:pt x="45" y="248"/>
                  </a:cubicBezTo>
                  <a:cubicBezTo>
                    <a:pt x="46" y="246"/>
                    <a:pt x="50" y="247"/>
                    <a:pt x="53" y="246"/>
                  </a:cubicBezTo>
                  <a:cubicBezTo>
                    <a:pt x="55" y="244"/>
                    <a:pt x="52" y="244"/>
                    <a:pt x="48" y="244"/>
                  </a:cubicBezTo>
                  <a:close/>
                  <a:moveTo>
                    <a:pt x="125" y="26"/>
                  </a:moveTo>
                  <a:cubicBezTo>
                    <a:pt x="124" y="25"/>
                    <a:pt x="123" y="25"/>
                    <a:pt x="121" y="25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1" y="29"/>
                    <a:pt x="120" y="35"/>
                    <a:pt x="118" y="35"/>
                  </a:cubicBezTo>
                  <a:cubicBezTo>
                    <a:pt x="116" y="35"/>
                    <a:pt x="114" y="38"/>
                    <a:pt x="113" y="38"/>
                  </a:cubicBezTo>
                  <a:cubicBezTo>
                    <a:pt x="111" y="37"/>
                    <a:pt x="109" y="40"/>
                    <a:pt x="107" y="39"/>
                  </a:cubicBezTo>
                  <a:cubicBezTo>
                    <a:pt x="106" y="38"/>
                    <a:pt x="103" y="39"/>
                    <a:pt x="102" y="38"/>
                  </a:cubicBezTo>
                  <a:cubicBezTo>
                    <a:pt x="100" y="37"/>
                    <a:pt x="96" y="38"/>
                    <a:pt x="96" y="37"/>
                  </a:cubicBezTo>
                  <a:cubicBezTo>
                    <a:pt x="96" y="36"/>
                    <a:pt x="98" y="36"/>
                    <a:pt x="98" y="33"/>
                  </a:cubicBezTo>
                  <a:cubicBezTo>
                    <a:pt x="98" y="29"/>
                    <a:pt x="103" y="26"/>
                    <a:pt x="103" y="24"/>
                  </a:cubicBezTo>
                  <a:cubicBezTo>
                    <a:pt x="102" y="23"/>
                    <a:pt x="92" y="20"/>
                    <a:pt x="91" y="19"/>
                  </a:cubicBezTo>
                  <a:cubicBezTo>
                    <a:pt x="90" y="17"/>
                    <a:pt x="88" y="15"/>
                    <a:pt x="84" y="15"/>
                  </a:cubicBezTo>
                  <a:cubicBezTo>
                    <a:pt x="80" y="15"/>
                    <a:pt x="81" y="13"/>
                    <a:pt x="77" y="11"/>
                  </a:cubicBezTo>
                  <a:cubicBezTo>
                    <a:pt x="74" y="9"/>
                    <a:pt x="70" y="4"/>
                    <a:pt x="69" y="2"/>
                  </a:cubicBezTo>
                  <a:cubicBezTo>
                    <a:pt x="66" y="2"/>
                    <a:pt x="63" y="1"/>
                    <a:pt x="62" y="2"/>
                  </a:cubicBezTo>
                  <a:cubicBezTo>
                    <a:pt x="61" y="3"/>
                    <a:pt x="60" y="8"/>
                    <a:pt x="59" y="6"/>
                  </a:cubicBezTo>
                  <a:cubicBezTo>
                    <a:pt x="57" y="3"/>
                    <a:pt x="54" y="3"/>
                    <a:pt x="52" y="3"/>
                  </a:cubicBezTo>
                  <a:cubicBezTo>
                    <a:pt x="49" y="2"/>
                    <a:pt x="49" y="0"/>
                    <a:pt x="46" y="3"/>
                  </a:cubicBezTo>
                  <a:cubicBezTo>
                    <a:pt x="45" y="4"/>
                    <a:pt x="43" y="6"/>
                    <a:pt x="41" y="7"/>
                  </a:cubicBezTo>
                  <a:cubicBezTo>
                    <a:pt x="41" y="10"/>
                    <a:pt x="41" y="13"/>
                    <a:pt x="40" y="14"/>
                  </a:cubicBezTo>
                  <a:cubicBezTo>
                    <a:pt x="39" y="15"/>
                    <a:pt x="33" y="18"/>
                    <a:pt x="33" y="19"/>
                  </a:cubicBezTo>
                  <a:cubicBezTo>
                    <a:pt x="33" y="21"/>
                    <a:pt x="34" y="23"/>
                    <a:pt x="33" y="24"/>
                  </a:cubicBezTo>
                  <a:cubicBezTo>
                    <a:pt x="32" y="25"/>
                    <a:pt x="35" y="30"/>
                    <a:pt x="33" y="31"/>
                  </a:cubicBezTo>
                  <a:cubicBezTo>
                    <a:pt x="31" y="32"/>
                    <a:pt x="35" y="34"/>
                    <a:pt x="33" y="35"/>
                  </a:cubicBezTo>
                  <a:cubicBezTo>
                    <a:pt x="32" y="36"/>
                    <a:pt x="30" y="36"/>
                    <a:pt x="30" y="38"/>
                  </a:cubicBezTo>
                  <a:cubicBezTo>
                    <a:pt x="30" y="39"/>
                    <a:pt x="29" y="42"/>
                    <a:pt x="28" y="43"/>
                  </a:cubicBezTo>
                  <a:cubicBezTo>
                    <a:pt x="26" y="44"/>
                    <a:pt x="25" y="47"/>
                    <a:pt x="25" y="49"/>
                  </a:cubicBezTo>
                  <a:cubicBezTo>
                    <a:pt x="25" y="51"/>
                    <a:pt x="22" y="49"/>
                    <a:pt x="23" y="52"/>
                  </a:cubicBezTo>
                  <a:cubicBezTo>
                    <a:pt x="24" y="55"/>
                    <a:pt x="25" y="58"/>
                    <a:pt x="23" y="58"/>
                  </a:cubicBezTo>
                  <a:cubicBezTo>
                    <a:pt x="21" y="59"/>
                    <a:pt x="22" y="63"/>
                    <a:pt x="21" y="63"/>
                  </a:cubicBezTo>
                  <a:cubicBezTo>
                    <a:pt x="20" y="63"/>
                    <a:pt x="19" y="68"/>
                    <a:pt x="21" y="70"/>
                  </a:cubicBezTo>
                  <a:cubicBezTo>
                    <a:pt x="22" y="72"/>
                    <a:pt x="23" y="74"/>
                    <a:pt x="23" y="76"/>
                  </a:cubicBezTo>
                  <a:cubicBezTo>
                    <a:pt x="23" y="78"/>
                    <a:pt x="25" y="79"/>
                    <a:pt x="24" y="82"/>
                  </a:cubicBezTo>
                  <a:cubicBezTo>
                    <a:pt x="23" y="84"/>
                    <a:pt x="24" y="86"/>
                    <a:pt x="23" y="87"/>
                  </a:cubicBezTo>
                  <a:cubicBezTo>
                    <a:pt x="21" y="88"/>
                    <a:pt x="22" y="91"/>
                    <a:pt x="21" y="91"/>
                  </a:cubicBezTo>
                  <a:cubicBezTo>
                    <a:pt x="19" y="92"/>
                    <a:pt x="22" y="98"/>
                    <a:pt x="21" y="99"/>
                  </a:cubicBezTo>
                  <a:cubicBezTo>
                    <a:pt x="19" y="100"/>
                    <a:pt x="16" y="101"/>
                    <a:pt x="16" y="105"/>
                  </a:cubicBezTo>
                  <a:cubicBezTo>
                    <a:pt x="16" y="109"/>
                    <a:pt x="17" y="112"/>
                    <a:pt x="16" y="114"/>
                  </a:cubicBezTo>
                  <a:cubicBezTo>
                    <a:pt x="16" y="115"/>
                    <a:pt x="18" y="115"/>
                    <a:pt x="18" y="117"/>
                  </a:cubicBezTo>
                  <a:cubicBezTo>
                    <a:pt x="17" y="120"/>
                    <a:pt x="14" y="118"/>
                    <a:pt x="14" y="120"/>
                  </a:cubicBezTo>
                  <a:cubicBezTo>
                    <a:pt x="14" y="121"/>
                    <a:pt x="15" y="124"/>
                    <a:pt x="14" y="124"/>
                  </a:cubicBezTo>
                  <a:cubicBezTo>
                    <a:pt x="13" y="124"/>
                    <a:pt x="12" y="126"/>
                    <a:pt x="12" y="128"/>
                  </a:cubicBezTo>
                  <a:cubicBezTo>
                    <a:pt x="12" y="131"/>
                    <a:pt x="11" y="131"/>
                    <a:pt x="10" y="132"/>
                  </a:cubicBezTo>
                  <a:cubicBezTo>
                    <a:pt x="10" y="134"/>
                    <a:pt x="12" y="135"/>
                    <a:pt x="12" y="137"/>
                  </a:cubicBezTo>
                  <a:cubicBezTo>
                    <a:pt x="12" y="138"/>
                    <a:pt x="13" y="143"/>
                    <a:pt x="11" y="143"/>
                  </a:cubicBezTo>
                  <a:cubicBezTo>
                    <a:pt x="10" y="144"/>
                    <a:pt x="9" y="149"/>
                    <a:pt x="10" y="150"/>
                  </a:cubicBezTo>
                  <a:cubicBezTo>
                    <a:pt x="12" y="151"/>
                    <a:pt x="12" y="152"/>
                    <a:pt x="11" y="153"/>
                  </a:cubicBezTo>
                  <a:cubicBezTo>
                    <a:pt x="10" y="155"/>
                    <a:pt x="14" y="156"/>
                    <a:pt x="12" y="157"/>
                  </a:cubicBezTo>
                  <a:cubicBezTo>
                    <a:pt x="10" y="159"/>
                    <a:pt x="12" y="161"/>
                    <a:pt x="14" y="161"/>
                  </a:cubicBezTo>
                  <a:cubicBezTo>
                    <a:pt x="16" y="160"/>
                    <a:pt x="17" y="163"/>
                    <a:pt x="15" y="163"/>
                  </a:cubicBezTo>
                  <a:cubicBezTo>
                    <a:pt x="13" y="163"/>
                    <a:pt x="11" y="163"/>
                    <a:pt x="12" y="165"/>
                  </a:cubicBezTo>
                  <a:cubicBezTo>
                    <a:pt x="14" y="166"/>
                    <a:pt x="16" y="168"/>
                    <a:pt x="13" y="169"/>
                  </a:cubicBezTo>
                  <a:cubicBezTo>
                    <a:pt x="11" y="170"/>
                    <a:pt x="13" y="171"/>
                    <a:pt x="12" y="174"/>
                  </a:cubicBezTo>
                  <a:cubicBezTo>
                    <a:pt x="12" y="176"/>
                    <a:pt x="14" y="178"/>
                    <a:pt x="12" y="178"/>
                  </a:cubicBezTo>
                  <a:cubicBezTo>
                    <a:pt x="10" y="179"/>
                    <a:pt x="13" y="182"/>
                    <a:pt x="10" y="183"/>
                  </a:cubicBezTo>
                  <a:cubicBezTo>
                    <a:pt x="8" y="183"/>
                    <a:pt x="9" y="186"/>
                    <a:pt x="8" y="187"/>
                  </a:cubicBezTo>
                  <a:cubicBezTo>
                    <a:pt x="6" y="188"/>
                    <a:pt x="10" y="190"/>
                    <a:pt x="8" y="192"/>
                  </a:cubicBezTo>
                  <a:cubicBezTo>
                    <a:pt x="6" y="193"/>
                    <a:pt x="7" y="196"/>
                    <a:pt x="5" y="196"/>
                  </a:cubicBezTo>
                  <a:cubicBezTo>
                    <a:pt x="3" y="196"/>
                    <a:pt x="2" y="199"/>
                    <a:pt x="2" y="200"/>
                  </a:cubicBezTo>
                  <a:cubicBezTo>
                    <a:pt x="2" y="201"/>
                    <a:pt x="0" y="204"/>
                    <a:pt x="2" y="206"/>
                  </a:cubicBezTo>
                  <a:cubicBezTo>
                    <a:pt x="4" y="208"/>
                    <a:pt x="2" y="209"/>
                    <a:pt x="3" y="210"/>
                  </a:cubicBezTo>
                  <a:cubicBezTo>
                    <a:pt x="5" y="211"/>
                    <a:pt x="10" y="210"/>
                    <a:pt x="9" y="212"/>
                  </a:cubicBezTo>
                  <a:cubicBezTo>
                    <a:pt x="8" y="214"/>
                    <a:pt x="8" y="219"/>
                    <a:pt x="9" y="219"/>
                  </a:cubicBezTo>
                  <a:cubicBezTo>
                    <a:pt x="10" y="219"/>
                    <a:pt x="11" y="222"/>
                    <a:pt x="12" y="222"/>
                  </a:cubicBezTo>
                  <a:cubicBezTo>
                    <a:pt x="14" y="222"/>
                    <a:pt x="20" y="221"/>
                    <a:pt x="23" y="222"/>
                  </a:cubicBezTo>
                  <a:cubicBezTo>
                    <a:pt x="25" y="222"/>
                    <a:pt x="26" y="223"/>
                    <a:pt x="27" y="223"/>
                  </a:cubicBezTo>
                  <a:cubicBezTo>
                    <a:pt x="28" y="223"/>
                    <a:pt x="32" y="225"/>
                    <a:pt x="33" y="224"/>
                  </a:cubicBezTo>
                  <a:cubicBezTo>
                    <a:pt x="34" y="223"/>
                    <a:pt x="29" y="220"/>
                    <a:pt x="29" y="218"/>
                  </a:cubicBezTo>
                  <a:cubicBezTo>
                    <a:pt x="29" y="217"/>
                    <a:pt x="29" y="215"/>
                    <a:pt x="29" y="214"/>
                  </a:cubicBezTo>
                  <a:cubicBezTo>
                    <a:pt x="29" y="212"/>
                    <a:pt x="28" y="209"/>
                    <a:pt x="30" y="208"/>
                  </a:cubicBezTo>
                  <a:cubicBezTo>
                    <a:pt x="32" y="207"/>
                    <a:pt x="32" y="205"/>
                    <a:pt x="33" y="205"/>
                  </a:cubicBezTo>
                  <a:cubicBezTo>
                    <a:pt x="34" y="206"/>
                    <a:pt x="37" y="204"/>
                    <a:pt x="37" y="201"/>
                  </a:cubicBezTo>
                  <a:cubicBezTo>
                    <a:pt x="37" y="198"/>
                    <a:pt x="39" y="196"/>
                    <a:pt x="41" y="194"/>
                  </a:cubicBezTo>
                  <a:cubicBezTo>
                    <a:pt x="44" y="192"/>
                    <a:pt x="49" y="189"/>
                    <a:pt x="49" y="188"/>
                  </a:cubicBezTo>
                  <a:cubicBezTo>
                    <a:pt x="48" y="187"/>
                    <a:pt x="50" y="183"/>
                    <a:pt x="50" y="182"/>
                  </a:cubicBezTo>
                  <a:cubicBezTo>
                    <a:pt x="50" y="181"/>
                    <a:pt x="45" y="181"/>
                    <a:pt x="44" y="180"/>
                  </a:cubicBezTo>
                  <a:cubicBezTo>
                    <a:pt x="42" y="180"/>
                    <a:pt x="37" y="176"/>
                    <a:pt x="39" y="171"/>
                  </a:cubicBezTo>
                  <a:cubicBezTo>
                    <a:pt x="42" y="166"/>
                    <a:pt x="48" y="165"/>
                    <a:pt x="50" y="165"/>
                  </a:cubicBezTo>
                  <a:cubicBezTo>
                    <a:pt x="51" y="165"/>
                    <a:pt x="50" y="162"/>
                    <a:pt x="51" y="162"/>
                  </a:cubicBezTo>
                  <a:cubicBezTo>
                    <a:pt x="52" y="161"/>
                    <a:pt x="53" y="159"/>
                    <a:pt x="53" y="157"/>
                  </a:cubicBezTo>
                  <a:cubicBezTo>
                    <a:pt x="53" y="155"/>
                    <a:pt x="53" y="151"/>
                    <a:pt x="55" y="151"/>
                  </a:cubicBezTo>
                  <a:cubicBezTo>
                    <a:pt x="58" y="151"/>
                    <a:pt x="58" y="149"/>
                    <a:pt x="57" y="149"/>
                  </a:cubicBezTo>
                  <a:cubicBezTo>
                    <a:pt x="55" y="148"/>
                    <a:pt x="55" y="147"/>
                    <a:pt x="57" y="146"/>
                  </a:cubicBezTo>
                  <a:cubicBezTo>
                    <a:pt x="60" y="146"/>
                    <a:pt x="59" y="148"/>
                    <a:pt x="61" y="148"/>
                  </a:cubicBezTo>
                  <a:cubicBezTo>
                    <a:pt x="62" y="148"/>
                    <a:pt x="65" y="145"/>
                    <a:pt x="63" y="144"/>
                  </a:cubicBezTo>
                  <a:cubicBezTo>
                    <a:pt x="61" y="142"/>
                    <a:pt x="60" y="144"/>
                    <a:pt x="59" y="145"/>
                  </a:cubicBezTo>
                  <a:cubicBezTo>
                    <a:pt x="58" y="145"/>
                    <a:pt x="57" y="143"/>
                    <a:pt x="55" y="143"/>
                  </a:cubicBezTo>
                  <a:cubicBezTo>
                    <a:pt x="54" y="143"/>
                    <a:pt x="55" y="140"/>
                    <a:pt x="54" y="138"/>
                  </a:cubicBezTo>
                  <a:cubicBezTo>
                    <a:pt x="54" y="137"/>
                    <a:pt x="53" y="134"/>
                    <a:pt x="54" y="133"/>
                  </a:cubicBezTo>
                  <a:cubicBezTo>
                    <a:pt x="55" y="131"/>
                    <a:pt x="60" y="135"/>
                    <a:pt x="64" y="135"/>
                  </a:cubicBezTo>
                  <a:cubicBezTo>
                    <a:pt x="68" y="135"/>
                    <a:pt x="71" y="133"/>
                    <a:pt x="71" y="132"/>
                  </a:cubicBezTo>
                  <a:cubicBezTo>
                    <a:pt x="71" y="130"/>
                    <a:pt x="69" y="127"/>
                    <a:pt x="72" y="126"/>
                  </a:cubicBezTo>
                  <a:cubicBezTo>
                    <a:pt x="74" y="124"/>
                    <a:pt x="72" y="123"/>
                    <a:pt x="72" y="121"/>
                  </a:cubicBezTo>
                  <a:cubicBezTo>
                    <a:pt x="71" y="119"/>
                    <a:pt x="73" y="118"/>
                    <a:pt x="74" y="119"/>
                  </a:cubicBezTo>
                  <a:cubicBezTo>
                    <a:pt x="75" y="120"/>
                    <a:pt x="83" y="119"/>
                    <a:pt x="90" y="118"/>
                  </a:cubicBezTo>
                  <a:cubicBezTo>
                    <a:pt x="97" y="116"/>
                    <a:pt x="101" y="114"/>
                    <a:pt x="102" y="112"/>
                  </a:cubicBezTo>
                  <a:cubicBezTo>
                    <a:pt x="102" y="110"/>
                    <a:pt x="106" y="106"/>
                    <a:pt x="107" y="104"/>
                  </a:cubicBezTo>
                  <a:cubicBezTo>
                    <a:pt x="108" y="102"/>
                    <a:pt x="107" y="100"/>
                    <a:pt x="105" y="100"/>
                  </a:cubicBezTo>
                  <a:cubicBezTo>
                    <a:pt x="102" y="99"/>
                    <a:pt x="102" y="96"/>
                    <a:pt x="104" y="94"/>
                  </a:cubicBezTo>
                  <a:cubicBezTo>
                    <a:pt x="105" y="93"/>
                    <a:pt x="103" y="91"/>
                    <a:pt x="100" y="91"/>
                  </a:cubicBezTo>
                  <a:cubicBezTo>
                    <a:pt x="98" y="90"/>
                    <a:pt x="93" y="89"/>
                    <a:pt x="96" y="86"/>
                  </a:cubicBezTo>
                  <a:cubicBezTo>
                    <a:pt x="97" y="85"/>
                    <a:pt x="97" y="85"/>
                    <a:pt x="98" y="86"/>
                  </a:cubicBezTo>
                  <a:cubicBezTo>
                    <a:pt x="98" y="85"/>
                    <a:pt x="99" y="84"/>
                    <a:pt x="98" y="83"/>
                  </a:cubicBezTo>
                  <a:cubicBezTo>
                    <a:pt x="98" y="83"/>
                    <a:pt x="96" y="83"/>
                    <a:pt x="97" y="80"/>
                  </a:cubicBezTo>
                  <a:cubicBezTo>
                    <a:pt x="97" y="76"/>
                    <a:pt x="98" y="76"/>
                    <a:pt x="98" y="71"/>
                  </a:cubicBezTo>
                  <a:cubicBezTo>
                    <a:pt x="98" y="66"/>
                    <a:pt x="100" y="63"/>
                    <a:pt x="100" y="61"/>
                  </a:cubicBezTo>
                  <a:cubicBezTo>
                    <a:pt x="100" y="58"/>
                    <a:pt x="105" y="55"/>
                    <a:pt x="108" y="51"/>
                  </a:cubicBezTo>
                  <a:cubicBezTo>
                    <a:pt x="110" y="46"/>
                    <a:pt x="116" y="41"/>
                    <a:pt x="119" y="39"/>
                  </a:cubicBezTo>
                  <a:cubicBezTo>
                    <a:pt x="121" y="38"/>
                    <a:pt x="126" y="37"/>
                    <a:pt x="126" y="35"/>
                  </a:cubicBezTo>
                  <a:cubicBezTo>
                    <a:pt x="127" y="34"/>
                    <a:pt x="126" y="26"/>
                    <a:pt x="125" y="2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6" name="Freeform 111"/>
            <p:cNvSpPr>
              <a:spLocks/>
            </p:cNvSpPr>
            <p:nvPr/>
          </p:nvSpPr>
          <p:spPr bwMode="auto">
            <a:xfrm>
              <a:off x="4044517" y="4452927"/>
              <a:ext cx="207061" cy="1060461"/>
            </a:xfrm>
            <a:custGeom>
              <a:avLst/>
              <a:gdLst>
                <a:gd name="T0" fmla="*/ 22 w 55"/>
                <a:gd name="T1" fmla="*/ 240 h 282"/>
                <a:gd name="T2" fmla="*/ 15 w 55"/>
                <a:gd name="T3" fmla="*/ 228 h 282"/>
                <a:gd name="T4" fmla="*/ 21 w 55"/>
                <a:gd name="T5" fmla="*/ 215 h 282"/>
                <a:gd name="T6" fmla="*/ 25 w 55"/>
                <a:gd name="T7" fmla="*/ 202 h 282"/>
                <a:gd name="T8" fmla="*/ 28 w 55"/>
                <a:gd name="T9" fmla="*/ 191 h 282"/>
                <a:gd name="T10" fmla="*/ 24 w 55"/>
                <a:gd name="T11" fmla="*/ 181 h 282"/>
                <a:gd name="T12" fmla="*/ 25 w 55"/>
                <a:gd name="T13" fmla="*/ 165 h 282"/>
                <a:gd name="T14" fmla="*/ 27 w 55"/>
                <a:gd name="T15" fmla="*/ 152 h 282"/>
                <a:gd name="T16" fmla="*/ 29 w 55"/>
                <a:gd name="T17" fmla="*/ 142 h 282"/>
                <a:gd name="T18" fmla="*/ 34 w 55"/>
                <a:gd name="T19" fmla="*/ 119 h 282"/>
                <a:gd name="T20" fmla="*/ 36 w 55"/>
                <a:gd name="T21" fmla="*/ 104 h 282"/>
                <a:gd name="T22" fmla="*/ 36 w 55"/>
                <a:gd name="T23" fmla="*/ 86 h 282"/>
                <a:gd name="T24" fmla="*/ 41 w 55"/>
                <a:gd name="T25" fmla="*/ 71 h 282"/>
                <a:gd name="T26" fmla="*/ 46 w 55"/>
                <a:gd name="T27" fmla="*/ 59 h 282"/>
                <a:gd name="T28" fmla="*/ 53 w 55"/>
                <a:gd name="T29" fmla="*/ 42 h 282"/>
                <a:gd name="T30" fmla="*/ 49 w 55"/>
                <a:gd name="T31" fmla="*/ 29 h 282"/>
                <a:gd name="T32" fmla="*/ 46 w 55"/>
                <a:gd name="T33" fmla="*/ 14 h 282"/>
                <a:gd name="T34" fmla="*/ 39 w 55"/>
                <a:gd name="T35" fmla="*/ 1 h 282"/>
                <a:gd name="T36" fmla="*/ 35 w 55"/>
                <a:gd name="T37" fmla="*/ 12 h 282"/>
                <a:gd name="T38" fmla="*/ 34 w 55"/>
                <a:gd name="T39" fmla="*/ 41 h 282"/>
                <a:gd name="T40" fmla="*/ 29 w 55"/>
                <a:gd name="T41" fmla="*/ 70 h 282"/>
                <a:gd name="T42" fmla="*/ 26 w 55"/>
                <a:gd name="T43" fmla="*/ 90 h 282"/>
                <a:gd name="T44" fmla="*/ 22 w 55"/>
                <a:gd name="T45" fmla="*/ 116 h 282"/>
                <a:gd name="T46" fmla="*/ 14 w 55"/>
                <a:gd name="T47" fmla="*/ 138 h 282"/>
                <a:gd name="T48" fmla="*/ 13 w 55"/>
                <a:gd name="T49" fmla="*/ 158 h 282"/>
                <a:gd name="T50" fmla="*/ 9 w 55"/>
                <a:gd name="T51" fmla="*/ 176 h 282"/>
                <a:gd name="T52" fmla="*/ 17 w 55"/>
                <a:gd name="T53" fmla="*/ 166 h 282"/>
                <a:gd name="T54" fmla="*/ 19 w 55"/>
                <a:gd name="T55" fmla="*/ 177 h 282"/>
                <a:gd name="T56" fmla="*/ 16 w 55"/>
                <a:gd name="T57" fmla="*/ 189 h 282"/>
                <a:gd name="T58" fmla="*/ 13 w 55"/>
                <a:gd name="T59" fmla="*/ 197 h 282"/>
                <a:gd name="T60" fmla="*/ 13 w 55"/>
                <a:gd name="T61" fmla="*/ 195 h 282"/>
                <a:gd name="T62" fmla="*/ 8 w 55"/>
                <a:gd name="T63" fmla="*/ 197 h 282"/>
                <a:gd name="T64" fmla="*/ 1 w 55"/>
                <a:gd name="T65" fmla="*/ 207 h 282"/>
                <a:gd name="T66" fmla="*/ 9 w 55"/>
                <a:gd name="T67" fmla="*/ 207 h 282"/>
                <a:gd name="T68" fmla="*/ 13 w 55"/>
                <a:gd name="T69" fmla="*/ 215 h 282"/>
                <a:gd name="T70" fmla="*/ 5 w 55"/>
                <a:gd name="T71" fmla="*/ 217 h 282"/>
                <a:gd name="T72" fmla="*/ 7 w 55"/>
                <a:gd name="T73" fmla="*/ 221 h 282"/>
                <a:gd name="T74" fmla="*/ 3 w 55"/>
                <a:gd name="T75" fmla="*/ 228 h 282"/>
                <a:gd name="T76" fmla="*/ 8 w 55"/>
                <a:gd name="T77" fmla="*/ 230 h 282"/>
                <a:gd name="T78" fmla="*/ 9 w 55"/>
                <a:gd name="T79" fmla="*/ 236 h 282"/>
                <a:gd name="T80" fmla="*/ 5 w 55"/>
                <a:gd name="T81" fmla="*/ 244 h 282"/>
                <a:gd name="T82" fmla="*/ 12 w 55"/>
                <a:gd name="T83" fmla="*/ 245 h 282"/>
                <a:gd name="T84" fmla="*/ 15 w 55"/>
                <a:gd name="T85" fmla="*/ 248 h 282"/>
                <a:gd name="T86" fmla="*/ 12 w 55"/>
                <a:gd name="T87" fmla="*/ 255 h 282"/>
                <a:gd name="T88" fmla="*/ 22 w 55"/>
                <a:gd name="T89" fmla="*/ 255 h 282"/>
                <a:gd name="T90" fmla="*/ 15 w 55"/>
                <a:gd name="T91" fmla="*/ 261 h 282"/>
                <a:gd name="T92" fmla="*/ 23 w 55"/>
                <a:gd name="T93" fmla="*/ 259 h 282"/>
                <a:gd name="T94" fmla="*/ 14 w 55"/>
                <a:gd name="T95" fmla="*/ 266 h 282"/>
                <a:gd name="T96" fmla="*/ 22 w 55"/>
                <a:gd name="T97" fmla="*/ 267 h 282"/>
                <a:gd name="T98" fmla="*/ 35 w 55"/>
                <a:gd name="T99" fmla="*/ 254 h 282"/>
                <a:gd name="T100" fmla="*/ 39 w 55"/>
                <a:gd name="T101" fmla="*/ 261 h 282"/>
                <a:gd name="T102" fmla="*/ 33 w 55"/>
                <a:gd name="T103" fmla="*/ 263 h 282"/>
                <a:gd name="T104" fmla="*/ 27 w 55"/>
                <a:gd name="T105" fmla="*/ 269 h 282"/>
                <a:gd name="T106" fmla="*/ 32 w 55"/>
                <a:gd name="T107" fmla="*/ 278 h 282"/>
                <a:gd name="T108" fmla="*/ 41 w 55"/>
                <a:gd name="T109" fmla="*/ 276 h 282"/>
                <a:gd name="T110" fmla="*/ 50 w 55"/>
                <a:gd name="T111" fmla="*/ 277 h 282"/>
                <a:gd name="T112" fmla="*/ 45 w 55"/>
                <a:gd name="T113" fmla="*/ 275 h 282"/>
                <a:gd name="T114" fmla="*/ 39 w 55"/>
                <a:gd name="T115" fmla="*/ 252 h 282"/>
                <a:gd name="T116" fmla="*/ 25 w 55"/>
                <a:gd name="T117" fmla="*/ 25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282">
                  <a:moveTo>
                    <a:pt x="25" y="250"/>
                  </a:moveTo>
                  <a:cubicBezTo>
                    <a:pt x="24" y="250"/>
                    <a:pt x="23" y="247"/>
                    <a:pt x="22" y="247"/>
                  </a:cubicBezTo>
                  <a:cubicBezTo>
                    <a:pt x="21" y="247"/>
                    <a:pt x="21" y="242"/>
                    <a:pt x="22" y="240"/>
                  </a:cubicBezTo>
                  <a:cubicBezTo>
                    <a:pt x="23" y="238"/>
                    <a:pt x="18" y="239"/>
                    <a:pt x="16" y="238"/>
                  </a:cubicBezTo>
                  <a:cubicBezTo>
                    <a:pt x="15" y="237"/>
                    <a:pt x="17" y="236"/>
                    <a:pt x="15" y="234"/>
                  </a:cubicBezTo>
                  <a:cubicBezTo>
                    <a:pt x="13" y="232"/>
                    <a:pt x="15" y="229"/>
                    <a:pt x="15" y="228"/>
                  </a:cubicBezTo>
                  <a:cubicBezTo>
                    <a:pt x="15" y="227"/>
                    <a:pt x="16" y="224"/>
                    <a:pt x="18" y="224"/>
                  </a:cubicBezTo>
                  <a:cubicBezTo>
                    <a:pt x="20" y="224"/>
                    <a:pt x="19" y="221"/>
                    <a:pt x="21" y="220"/>
                  </a:cubicBezTo>
                  <a:cubicBezTo>
                    <a:pt x="23" y="218"/>
                    <a:pt x="19" y="216"/>
                    <a:pt x="21" y="215"/>
                  </a:cubicBezTo>
                  <a:cubicBezTo>
                    <a:pt x="22" y="214"/>
                    <a:pt x="21" y="211"/>
                    <a:pt x="23" y="211"/>
                  </a:cubicBezTo>
                  <a:cubicBezTo>
                    <a:pt x="26" y="210"/>
                    <a:pt x="23" y="207"/>
                    <a:pt x="25" y="206"/>
                  </a:cubicBezTo>
                  <a:cubicBezTo>
                    <a:pt x="27" y="206"/>
                    <a:pt x="25" y="204"/>
                    <a:pt x="25" y="202"/>
                  </a:cubicBezTo>
                  <a:cubicBezTo>
                    <a:pt x="26" y="199"/>
                    <a:pt x="24" y="198"/>
                    <a:pt x="26" y="197"/>
                  </a:cubicBezTo>
                  <a:cubicBezTo>
                    <a:pt x="29" y="196"/>
                    <a:pt x="27" y="194"/>
                    <a:pt x="25" y="193"/>
                  </a:cubicBezTo>
                  <a:cubicBezTo>
                    <a:pt x="24" y="191"/>
                    <a:pt x="26" y="191"/>
                    <a:pt x="28" y="191"/>
                  </a:cubicBezTo>
                  <a:cubicBezTo>
                    <a:pt x="30" y="191"/>
                    <a:pt x="29" y="188"/>
                    <a:pt x="27" y="189"/>
                  </a:cubicBezTo>
                  <a:cubicBezTo>
                    <a:pt x="25" y="189"/>
                    <a:pt x="23" y="187"/>
                    <a:pt x="25" y="185"/>
                  </a:cubicBezTo>
                  <a:cubicBezTo>
                    <a:pt x="27" y="184"/>
                    <a:pt x="23" y="183"/>
                    <a:pt x="24" y="181"/>
                  </a:cubicBezTo>
                  <a:cubicBezTo>
                    <a:pt x="25" y="180"/>
                    <a:pt x="25" y="179"/>
                    <a:pt x="23" y="178"/>
                  </a:cubicBezTo>
                  <a:cubicBezTo>
                    <a:pt x="22" y="177"/>
                    <a:pt x="23" y="172"/>
                    <a:pt x="24" y="171"/>
                  </a:cubicBezTo>
                  <a:cubicBezTo>
                    <a:pt x="26" y="171"/>
                    <a:pt x="25" y="166"/>
                    <a:pt x="25" y="165"/>
                  </a:cubicBezTo>
                  <a:cubicBezTo>
                    <a:pt x="25" y="163"/>
                    <a:pt x="23" y="162"/>
                    <a:pt x="23" y="160"/>
                  </a:cubicBezTo>
                  <a:cubicBezTo>
                    <a:pt x="24" y="159"/>
                    <a:pt x="25" y="159"/>
                    <a:pt x="25" y="156"/>
                  </a:cubicBezTo>
                  <a:cubicBezTo>
                    <a:pt x="25" y="154"/>
                    <a:pt x="26" y="152"/>
                    <a:pt x="27" y="152"/>
                  </a:cubicBezTo>
                  <a:cubicBezTo>
                    <a:pt x="28" y="152"/>
                    <a:pt x="27" y="149"/>
                    <a:pt x="27" y="148"/>
                  </a:cubicBezTo>
                  <a:cubicBezTo>
                    <a:pt x="27" y="146"/>
                    <a:pt x="30" y="148"/>
                    <a:pt x="31" y="145"/>
                  </a:cubicBezTo>
                  <a:cubicBezTo>
                    <a:pt x="31" y="143"/>
                    <a:pt x="29" y="143"/>
                    <a:pt x="29" y="142"/>
                  </a:cubicBezTo>
                  <a:cubicBezTo>
                    <a:pt x="30" y="140"/>
                    <a:pt x="29" y="137"/>
                    <a:pt x="29" y="133"/>
                  </a:cubicBezTo>
                  <a:cubicBezTo>
                    <a:pt x="29" y="129"/>
                    <a:pt x="32" y="128"/>
                    <a:pt x="34" y="127"/>
                  </a:cubicBezTo>
                  <a:cubicBezTo>
                    <a:pt x="35" y="126"/>
                    <a:pt x="32" y="120"/>
                    <a:pt x="34" y="119"/>
                  </a:cubicBezTo>
                  <a:cubicBezTo>
                    <a:pt x="35" y="119"/>
                    <a:pt x="34" y="116"/>
                    <a:pt x="36" y="115"/>
                  </a:cubicBezTo>
                  <a:cubicBezTo>
                    <a:pt x="37" y="114"/>
                    <a:pt x="36" y="112"/>
                    <a:pt x="37" y="110"/>
                  </a:cubicBezTo>
                  <a:cubicBezTo>
                    <a:pt x="38" y="107"/>
                    <a:pt x="36" y="106"/>
                    <a:pt x="36" y="104"/>
                  </a:cubicBezTo>
                  <a:cubicBezTo>
                    <a:pt x="36" y="102"/>
                    <a:pt x="35" y="100"/>
                    <a:pt x="34" y="98"/>
                  </a:cubicBezTo>
                  <a:cubicBezTo>
                    <a:pt x="32" y="96"/>
                    <a:pt x="33" y="91"/>
                    <a:pt x="34" y="91"/>
                  </a:cubicBezTo>
                  <a:cubicBezTo>
                    <a:pt x="35" y="91"/>
                    <a:pt x="34" y="87"/>
                    <a:pt x="36" y="86"/>
                  </a:cubicBezTo>
                  <a:cubicBezTo>
                    <a:pt x="38" y="86"/>
                    <a:pt x="37" y="83"/>
                    <a:pt x="36" y="80"/>
                  </a:cubicBezTo>
                  <a:cubicBezTo>
                    <a:pt x="35" y="77"/>
                    <a:pt x="38" y="79"/>
                    <a:pt x="38" y="77"/>
                  </a:cubicBezTo>
                  <a:cubicBezTo>
                    <a:pt x="38" y="75"/>
                    <a:pt x="39" y="72"/>
                    <a:pt x="41" y="71"/>
                  </a:cubicBezTo>
                  <a:cubicBezTo>
                    <a:pt x="42" y="70"/>
                    <a:pt x="43" y="67"/>
                    <a:pt x="43" y="66"/>
                  </a:cubicBezTo>
                  <a:cubicBezTo>
                    <a:pt x="43" y="64"/>
                    <a:pt x="45" y="64"/>
                    <a:pt x="46" y="63"/>
                  </a:cubicBezTo>
                  <a:cubicBezTo>
                    <a:pt x="48" y="62"/>
                    <a:pt x="44" y="60"/>
                    <a:pt x="46" y="59"/>
                  </a:cubicBezTo>
                  <a:cubicBezTo>
                    <a:pt x="48" y="58"/>
                    <a:pt x="45" y="53"/>
                    <a:pt x="46" y="52"/>
                  </a:cubicBezTo>
                  <a:cubicBezTo>
                    <a:pt x="47" y="51"/>
                    <a:pt x="46" y="49"/>
                    <a:pt x="46" y="47"/>
                  </a:cubicBezTo>
                  <a:cubicBezTo>
                    <a:pt x="46" y="46"/>
                    <a:pt x="52" y="43"/>
                    <a:pt x="53" y="42"/>
                  </a:cubicBezTo>
                  <a:cubicBezTo>
                    <a:pt x="54" y="41"/>
                    <a:pt x="54" y="38"/>
                    <a:pt x="54" y="35"/>
                  </a:cubicBezTo>
                  <a:cubicBezTo>
                    <a:pt x="52" y="36"/>
                    <a:pt x="51" y="36"/>
                    <a:pt x="50" y="36"/>
                  </a:cubicBezTo>
                  <a:cubicBezTo>
                    <a:pt x="50" y="34"/>
                    <a:pt x="51" y="31"/>
                    <a:pt x="49" y="29"/>
                  </a:cubicBezTo>
                  <a:cubicBezTo>
                    <a:pt x="47" y="27"/>
                    <a:pt x="48" y="24"/>
                    <a:pt x="47" y="23"/>
                  </a:cubicBezTo>
                  <a:cubicBezTo>
                    <a:pt x="45" y="22"/>
                    <a:pt x="43" y="19"/>
                    <a:pt x="45" y="18"/>
                  </a:cubicBezTo>
                  <a:cubicBezTo>
                    <a:pt x="46" y="17"/>
                    <a:pt x="45" y="15"/>
                    <a:pt x="46" y="14"/>
                  </a:cubicBezTo>
                  <a:cubicBezTo>
                    <a:pt x="47" y="13"/>
                    <a:pt x="45" y="12"/>
                    <a:pt x="43" y="10"/>
                  </a:cubicBezTo>
                  <a:cubicBezTo>
                    <a:pt x="41" y="8"/>
                    <a:pt x="44" y="5"/>
                    <a:pt x="42" y="3"/>
                  </a:cubicBezTo>
                  <a:cubicBezTo>
                    <a:pt x="40" y="2"/>
                    <a:pt x="40" y="0"/>
                    <a:pt x="39" y="1"/>
                  </a:cubicBezTo>
                  <a:cubicBezTo>
                    <a:pt x="39" y="2"/>
                    <a:pt x="38" y="5"/>
                    <a:pt x="36" y="6"/>
                  </a:cubicBezTo>
                  <a:cubicBezTo>
                    <a:pt x="36" y="6"/>
                    <a:pt x="36" y="6"/>
                    <a:pt x="35" y="7"/>
                  </a:cubicBezTo>
                  <a:cubicBezTo>
                    <a:pt x="35" y="8"/>
                    <a:pt x="35" y="11"/>
                    <a:pt x="35" y="12"/>
                  </a:cubicBezTo>
                  <a:cubicBezTo>
                    <a:pt x="36" y="14"/>
                    <a:pt x="36" y="24"/>
                    <a:pt x="36" y="28"/>
                  </a:cubicBezTo>
                  <a:cubicBezTo>
                    <a:pt x="35" y="32"/>
                    <a:pt x="34" y="35"/>
                    <a:pt x="33" y="38"/>
                  </a:cubicBezTo>
                  <a:cubicBezTo>
                    <a:pt x="32" y="40"/>
                    <a:pt x="35" y="40"/>
                    <a:pt x="34" y="41"/>
                  </a:cubicBezTo>
                  <a:cubicBezTo>
                    <a:pt x="33" y="42"/>
                    <a:pt x="33" y="45"/>
                    <a:pt x="33" y="50"/>
                  </a:cubicBezTo>
                  <a:cubicBezTo>
                    <a:pt x="33" y="54"/>
                    <a:pt x="31" y="61"/>
                    <a:pt x="31" y="64"/>
                  </a:cubicBezTo>
                  <a:cubicBezTo>
                    <a:pt x="30" y="66"/>
                    <a:pt x="29" y="68"/>
                    <a:pt x="29" y="70"/>
                  </a:cubicBezTo>
                  <a:cubicBezTo>
                    <a:pt x="29" y="73"/>
                    <a:pt x="28" y="74"/>
                    <a:pt x="26" y="76"/>
                  </a:cubicBezTo>
                  <a:cubicBezTo>
                    <a:pt x="25" y="77"/>
                    <a:pt x="29" y="81"/>
                    <a:pt x="28" y="83"/>
                  </a:cubicBezTo>
                  <a:cubicBezTo>
                    <a:pt x="28" y="85"/>
                    <a:pt x="25" y="86"/>
                    <a:pt x="26" y="90"/>
                  </a:cubicBezTo>
                  <a:cubicBezTo>
                    <a:pt x="27" y="94"/>
                    <a:pt x="26" y="102"/>
                    <a:pt x="26" y="104"/>
                  </a:cubicBezTo>
                  <a:cubicBezTo>
                    <a:pt x="26" y="105"/>
                    <a:pt x="24" y="105"/>
                    <a:pt x="25" y="108"/>
                  </a:cubicBezTo>
                  <a:cubicBezTo>
                    <a:pt x="25" y="111"/>
                    <a:pt x="23" y="112"/>
                    <a:pt x="22" y="116"/>
                  </a:cubicBezTo>
                  <a:cubicBezTo>
                    <a:pt x="22" y="120"/>
                    <a:pt x="19" y="126"/>
                    <a:pt x="18" y="129"/>
                  </a:cubicBezTo>
                  <a:cubicBezTo>
                    <a:pt x="16" y="132"/>
                    <a:pt x="16" y="134"/>
                    <a:pt x="15" y="134"/>
                  </a:cubicBezTo>
                  <a:cubicBezTo>
                    <a:pt x="13" y="134"/>
                    <a:pt x="13" y="136"/>
                    <a:pt x="14" y="138"/>
                  </a:cubicBezTo>
                  <a:cubicBezTo>
                    <a:pt x="15" y="141"/>
                    <a:pt x="13" y="144"/>
                    <a:pt x="15" y="146"/>
                  </a:cubicBezTo>
                  <a:cubicBezTo>
                    <a:pt x="16" y="149"/>
                    <a:pt x="16" y="150"/>
                    <a:pt x="15" y="153"/>
                  </a:cubicBezTo>
                  <a:cubicBezTo>
                    <a:pt x="14" y="155"/>
                    <a:pt x="13" y="155"/>
                    <a:pt x="13" y="158"/>
                  </a:cubicBezTo>
                  <a:cubicBezTo>
                    <a:pt x="13" y="160"/>
                    <a:pt x="11" y="163"/>
                    <a:pt x="12" y="165"/>
                  </a:cubicBezTo>
                  <a:cubicBezTo>
                    <a:pt x="13" y="168"/>
                    <a:pt x="13" y="169"/>
                    <a:pt x="12" y="169"/>
                  </a:cubicBezTo>
                  <a:cubicBezTo>
                    <a:pt x="10" y="169"/>
                    <a:pt x="10" y="171"/>
                    <a:pt x="9" y="176"/>
                  </a:cubicBezTo>
                  <a:cubicBezTo>
                    <a:pt x="9" y="180"/>
                    <a:pt x="9" y="180"/>
                    <a:pt x="12" y="180"/>
                  </a:cubicBezTo>
                  <a:cubicBezTo>
                    <a:pt x="15" y="180"/>
                    <a:pt x="13" y="169"/>
                    <a:pt x="15" y="169"/>
                  </a:cubicBezTo>
                  <a:cubicBezTo>
                    <a:pt x="17" y="169"/>
                    <a:pt x="15" y="167"/>
                    <a:pt x="17" y="166"/>
                  </a:cubicBezTo>
                  <a:cubicBezTo>
                    <a:pt x="19" y="166"/>
                    <a:pt x="17" y="168"/>
                    <a:pt x="19" y="169"/>
                  </a:cubicBezTo>
                  <a:cubicBezTo>
                    <a:pt x="20" y="169"/>
                    <a:pt x="21" y="170"/>
                    <a:pt x="19" y="172"/>
                  </a:cubicBezTo>
                  <a:cubicBezTo>
                    <a:pt x="17" y="173"/>
                    <a:pt x="20" y="175"/>
                    <a:pt x="19" y="177"/>
                  </a:cubicBezTo>
                  <a:cubicBezTo>
                    <a:pt x="18" y="178"/>
                    <a:pt x="16" y="180"/>
                    <a:pt x="17" y="182"/>
                  </a:cubicBezTo>
                  <a:cubicBezTo>
                    <a:pt x="18" y="184"/>
                    <a:pt x="16" y="183"/>
                    <a:pt x="16" y="186"/>
                  </a:cubicBezTo>
                  <a:cubicBezTo>
                    <a:pt x="16" y="188"/>
                    <a:pt x="17" y="188"/>
                    <a:pt x="16" y="189"/>
                  </a:cubicBezTo>
                  <a:cubicBezTo>
                    <a:pt x="15" y="189"/>
                    <a:pt x="18" y="191"/>
                    <a:pt x="16" y="191"/>
                  </a:cubicBezTo>
                  <a:cubicBezTo>
                    <a:pt x="15" y="192"/>
                    <a:pt x="16" y="193"/>
                    <a:pt x="16" y="195"/>
                  </a:cubicBezTo>
                  <a:cubicBezTo>
                    <a:pt x="17" y="197"/>
                    <a:pt x="15" y="196"/>
                    <a:pt x="13" y="197"/>
                  </a:cubicBezTo>
                  <a:cubicBezTo>
                    <a:pt x="12" y="198"/>
                    <a:pt x="15" y="200"/>
                    <a:pt x="14" y="201"/>
                  </a:cubicBezTo>
                  <a:cubicBezTo>
                    <a:pt x="13" y="203"/>
                    <a:pt x="11" y="200"/>
                    <a:pt x="10" y="199"/>
                  </a:cubicBezTo>
                  <a:cubicBezTo>
                    <a:pt x="9" y="199"/>
                    <a:pt x="11" y="197"/>
                    <a:pt x="13" y="195"/>
                  </a:cubicBezTo>
                  <a:cubicBezTo>
                    <a:pt x="14" y="194"/>
                    <a:pt x="11" y="190"/>
                    <a:pt x="9" y="191"/>
                  </a:cubicBezTo>
                  <a:cubicBezTo>
                    <a:pt x="7" y="192"/>
                    <a:pt x="11" y="194"/>
                    <a:pt x="11" y="196"/>
                  </a:cubicBezTo>
                  <a:cubicBezTo>
                    <a:pt x="11" y="197"/>
                    <a:pt x="8" y="195"/>
                    <a:pt x="8" y="197"/>
                  </a:cubicBezTo>
                  <a:cubicBezTo>
                    <a:pt x="8" y="199"/>
                    <a:pt x="6" y="198"/>
                    <a:pt x="4" y="200"/>
                  </a:cubicBezTo>
                  <a:cubicBezTo>
                    <a:pt x="3" y="201"/>
                    <a:pt x="6" y="202"/>
                    <a:pt x="5" y="203"/>
                  </a:cubicBezTo>
                  <a:cubicBezTo>
                    <a:pt x="3" y="203"/>
                    <a:pt x="1" y="205"/>
                    <a:pt x="1" y="207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2" y="206"/>
                    <a:pt x="5" y="205"/>
                    <a:pt x="5" y="207"/>
                  </a:cubicBezTo>
                  <a:cubicBezTo>
                    <a:pt x="6" y="209"/>
                    <a:pt x="7" y="207"/>
                    <a:pt x="9" y="207"/>
                  </a:cubicBezTo>
                  <a:cubicBezTo>
                    <a:pt x="11" y="208"/>
                    <a:pt x="10" y="211"/>
                    <a:pt x="9" y="210"/>
                  </a:cubicBezTo>
                  <a:cubicBezTo>
                    <a:pt x="8" y="210"/>
                    <a:pt x="7" y="212"/>
                    <a:pt x="7" y="214"/>
                  </a:cubicBezTo>
                  <a:cubicBezTo>
                    <a:pt x="8" y="216"/>
                    <a:pt x="12" y="214"/>
                    <a:pt x="13" y="215"/>
                  </a:cubicBezTo>
                  <a:cubicBezTo>
                    <a:pt x="15" y="215"/>
                    <a:pt x="14" y="218"/>
                    <a:pt x="13" y="217"/>
                  </a:cubicBezTo>
                  <a:cubicBezTo>
                    <a:pt x="12" y="216"/>
                    <a:pt x="10" y="215"/>
                    <a:pt x="9" y="216"/>
                  </a:cubicBezTo>
                  <a:cubicBezTo>
                    <a:pt x="8" y="218"/>
                    <a:pt x="7" y="217"/>
                    <a:pt x="5" y="217"/>
                  </a:cubicBezTo>
                  <a:cubicBezTo>
                    <a:pt x="4" y="216"/>
                    <a:pt x="0" y="219"/>
                    <a:pt x="1" y="220"/>
                  </a:cubicBezTo>
                  <a:cubicBezTo>
                    <a:pt x="3" y="221"/>
                    <a:pt x="3" y="223"/>
                    <a:pt x="4" y="223"/>
                  </a:cubicBezTo>
                  <a:cubicBezTo>
                    <a:pt x="5" y="223"/>
                    <a:pt x="6" y="222"/>
                    <a:pt x="7" y="221"/>
                  </a:cubicBezTo>
                  <a:cubicBezTo>
                    <a:pt x="7" y="220"/>
                    <a:pt x="9" y="219"/>
                    <a:pt x="9" y="221"/>
                  </a:cubicBezTo>
                  <a:cubicBezTo>
                    <a:pt x="9" y="224"/>
                    <a:pt x="7" y="223"/>
                    <a:pt x="6" y="224"/>
                  </a:cubicBezTo>
                  <a:cubicBezTo>
                    <a:pt x="6" y="225"/>
                    <a:pt x="5" y="226"/>
                    <a:pt x="3" y="228"/>
                  </a:cubicBezTo>
                  <a:cubicBezTo>
                    <a:pt x="1" y="229"/>
                    <a:pt x="3" y="231"/>
                    <a:pt x="4" y="230"/>
                  </a:cubicBezTo>
                  <a:cubicBezTo>
                    <a:pt x="6" y="230"/>
                    <a:pt x="4" y="232"/>
                    <a:pt x="6" y="232"/>
                  </a:cubicBezTo>
                  <a:cubicBezTo>
                    <a:pt x="8" y="232"/>
                    <a:pt x="8" y="231"/>
                    <a:pt x="8" y="230"/>
                  </a:cubicBezTo>
                  <a:cubicBezTo>
                    <a:pt x="7" y="228"/>
                    <a:pt x="9" y="225"/>
                    <a:pt x="10" y="227"/>
                  </a:cubicBezTo>
                  <a:cubicBezTo>
                    <a:pt x="12" y="228"/>
                    <a:pt x="9" y="230"/>
                    <a:pt x="9" y="231"/>
                  </a:cubicBezTo>
                  <a:cubicBezTo>
                    <a:pt x="9" y="233"/>
                    <a:pt x="9" y="234"/>
                    <a:pt x="9" y="236"/>
                  </a:cubicBezTo>
                  <a:cubicBezTo>
                    <a:pt x="9" y="237"/>
                    <a:pt x="7" y="237"/>
                    <a:pt x="7" y="238"/>
                  </a:cubicBezTo>
                  <a:cubicBezTo>
                    <a:pt x="7" y="240"/>
                    <a:pt x="3" y="239"/>
                    <a:pt x="5" y="240"/>
                  </a:cubicBezTo>
                  <a:cubicBezTo>
                    <a:pt x="7" y="241"/>
                    <a:pt x="4" y="243"/>
                    <a:pt x="5" y="244"/>
                  </a:cubicBezTo>
                  <a:cubicBezTo>
                    <a:pt x="6" y="245"/>
                    <a:pt x="6" y="242"/>
                    <a:pt x="8" y="243"/>
                  </a:cubicBezTo>
                  <a:cubicBezTo>
                    <a:pt x="9" y="243"/>
                    <a:pt x="9" y="244"/>
                    <a:pt x="11" y="243"/>
                  </a:cubicBezTo>
                  <a:cubicBezTo>
                    <a:pt x="13" y="242"/>
                    <a:pt x="14" y="244"/>
                    <a:pt x="12" y="245"/>
                  </a:cubicBezTo>
                  <a:cubicBezTo>
                    <a:pt x="11" y="245"/>
                    <a:pt x="9" y="248"/>
                    <a:pt x="9" y="248"/>
                  </a:cubicBezTo>
                  <a:cubicBezTo>
                    <a:pt x="10" y="248"/>
                    <a:pt x="13" y="246"/>
                    <a:pt x="13" y="248"/>
                  </a:cubicBezTo>
                  <a:cubicBezTo>
                    <a:pt x="14" y="250"/>
                    <a:pt x="15" y="249"/>
                    <a:pt x="15" y="248"/>
                  </a:cubicBezTo>
                  <a:cubicBezTo>
                    <a:pt x="15" y="246"/>
                    <a:pt x="19" y="247"/>
                    <a:pt x="19" y="249"/>
                  </a:cubicBezTo>
                  <a:cubicBezTo>
                    <a:pt x="20" y="251"/>
                    <a:pt x="16" y="252"/>
                    <a:pt x="14" y="251"/>
                  </a:cubicBezTo>
                  <a:cubicBezTo>
                    <a:pt x="12" y="251"/>
                    <a:pt x="11" y="253"/>
                    <a:pt x="12" y="255"/>
                  </a:cubicBezTo>
                  <a:cubicBezTo>
                    <a:pt x="13" y="257"/>
                    <a:pt x="15" y="255"/>
                    <a:pt x="17" y="253"/>
                  </a:cubicBezTo>
                  <a:cubicBezTo>
                    <a:pt x="18" y="252"/>
                    <a:pt x="26" y="252"/>
                    <a:pt x="26" y="254"/>
                  </a:cubicBezTo>
                  <a:cubicBezTo>
                    <a:pt x="27" y="256"/>
                    <a:pt x="23" y="254"/>
                    <a:pt x="22" y="255"/>
                  </a:cubicBezTo>
                  <a:cubicBezTo>
                    <a:pt x="22" y="256"/>
                    <a:pt x="19" y="257"/>
                    <a:pt x="18" y="256"/>
                  </a:cubicBezTo>
                  <a:cubicBezTo>
                    <a:pt x="18" y="255"/>
                    <a:pt x="15" y="256"/>
                    <a:pt x="15" y="258"/>
                  </a:cubicBezTo>
                  <a:cubicBezTo>
                    <a:pt x="15" y="260"/>
                    <a:pt x="13" y="260"/>
                    <a:pt x="15" y="261"/>
                  </a:cubicBezTo>
                  <a:cubicBezTo>
                    <a:pt x="18" y="261"/>
                    <a:pt x="17" y="258"/>
                    <a:pt x="21" y="258"/>
                  </a:cubicBezTo>
                  <a:cubicBezTo>
                    <a:pt x="25" y="258"/>
                    <a:pt x="27" y="255"/>
                    <a:pt x="28" y="257"/>
                  </a:cubicBezTo>
                  <a:cubicBezTo>
                    <a:pt x="29" y="259"/>
                    <a:pt x="25" y="261"/>
                    <a:pt x="23" y="259"/>
                  </a:cubicBezTo>
                  <a:cubicBezTo>
                    <a:pt x="22" y="258"/>
                    <a:pt x="20" y="260"/>
                    <a:pt x="20" y="262"/>
                  </a:cubicBezTo>
                  <a:cubicBezTo>
                    <a:pt x="20" y="265"/>
                    <a:pt x="15" y="262"/>
                    <a:pt x="13" y="262"/>
                  </a:cubicBezTo>
                  <a:cubicBezTo>
                    <a:pt x="11" y="261"/>
                    <a:pt x="12" y="264"/>
                    <a:pt x="14" y="266"/>
                  </a:cubicBezTo>
                  <a:cubicBezTo>
                    <a:pt x="16" y="268"/>
                    <a:pt x="17" y="266"/>
                    <a:pt x="19" y="267"/>
                  </a:cubicBezTo>
                  <a:cubicBezTo>
                    <a:pt x="22" y="269"/>
                    <a:pt x="22" y="270"/>
                    <a:pt x="23" y="269"/>
                  </a:cubicBezTo>
                  <a:cubicBezTo>
                    <a:pt x="25" y="267"/>
                    <a:pt x="23" y="267"/>
                    <a:pt x="22" y="267"/>
                  </a:cubicBezTo>
                  <a:cubicBezTo>
                    <a:pt x="21" y="266"/>
                    <a:pt x="22" y="264"/>
                    <a:pt x="25" y="265"/>
                  </a:cubicBezTo>
                  <a:cubicBezTo>
                    <a:pt x="27" y="266"/>
                    <a:pt x="30" y="264"/>
                    <a:pt x="30" y="260"/>
                  </a:cubicBezTo>
                  <a:cubicBezTo>
                    <a:pt x="29" y="257"/>
                    <a:pt x="32" y="256"/>
                    <a:pt x="35" y="254"/>
                  </a:cubicBezTo>
                  <a:cubicBezTo>
                    <a:pt x="38" y="253"/>
                    <a:pt x="37" y="257"/>
                    <a:pt x="34" y="257"/>
                  </a:cubicBezTo>
                  <a:cubicBezTo>
                    <a:pt x="32" y="258"/>
                    <a:pt x="31" y="259"/>
                    <a:pt x="33" y="261"/>
                  </a:cubicBezTo>
                  <a:cubicBezTo>
                    <a:pt x="35" y="263"/>
                    <a:pt x="37" y="260"/>
                    <a:pt x="39" y="261"/>
                  </a:cubicBezTo>
                  <a:cubicBezTo>
                    <a:pt x="40" y="263"/>
                    <a:pt x="36" y="263"/>
                    <a:pt x="35" y="264"/>
                  </a:cubicBezTo>
                  <a:cubicBezTo>
                    <a:pt x="35" y="266"/>
                    <a:pt x="38" y="267"/>
                    <a:pt x="36" y="269"/>
                  </a:cubicBezTo>
                  <a:cubicBezTo>
                    <a:pt x="33" y="270"/>
                    <a:pt x="35" y="264"/>
                    <a:pt x="33" y="263"/>
                  </a:cubicBezTo>
                  <a:cubicBezTo>
                    <a:pt x="32" y="263"/>
                    <a:pt x="31" y="264"/>
                    <a:pt x="32" y="267"/>
                  </a:cubicBezTo>
                  <a:cubicBezTo>
                    <a:pt x="33" y="270"/>
                    <a:pt x="30" y="268"/>
                    <a:pt x="29" y="266"/>
                  </a:cubicBezTo>
                  <a:cubicBezTo>
                    <a:pt x="27" y="265"/>
                    <a:pt x="26" y="267"/>
                    <a:pt x="27" y="269"/>
                  </a:cubicBezTo>
                  <a:cubicBezTo>
                    <a:pt x="29" y="270"/>
                    <a:pt x="24" y="268"/>
                    <a:pt x="24" y="271"/>
                  </a:cubicBezTo>
                  <a:cubicBezTo>
                    <a:pt x="24" y="274"/>
                    <a:pt x="26" y="271"/>
                    <a:pt x="29" y="272"/>
                  </a:cubicBezTo>
                  <a:cubicBezTo>
                    <a:pt x="31" y="273"/>
                    <a:pt x="30" y="276"/>
                    <a:pt x="32" y="278"/>
                  </a:cubicBezTo>
                  <a:cubicBezTo>
                    <a:pt x="34" y="279"/>
                    <a:pt x="32" y="273"/>
                    <a:pt x="34" y="273"/>
                  </a:cubicBezTo>
                  <a:cubicBezTo>
                    <a:pt x="36" y="272"/>
                    <a:pt x="34" y="277"/>
                    <a:pt x="38" y="278"/>
                  </a:cubicBezTo>
                  <a:cubicBezTo>
                    <a:pt x="43" y="280"/>
                    <a:pt x="39" y="278"/>
                    <a:pt x="41" y="276"/>
                  </a:cubicBezTo>
                  <a:cubicBezTo>
                    <a:pt x="43" y="275"/>
                    <a:pt x="45" y="280"/>
                    <a:pt x="47" y="281"/>
                  </a:cubicBezTo>
                  <a:cubicBezTo>
                    <a:pt x="49" y="282"/>
                    <a:pt x="48" y="278"/>
                    <a:pt x="46" y="277"/>
                  </a:cubicBezTo>
                  <a:cubicBezTo>
                    <a:pt x="45" y="275"/>
                    <a:pt x="48" y="276"/>
                    <a:pt x="50" y="277"/>
                  </a:cubicBezTo>
                  <a:cubicBezTo>
                    <a:pt x="52" y="278"/>
                    <a:pt x="54" y="278"/>
                    <a:pt x="54" y="276"/>
                  </a:cubicBezTo>
                  <a:cubicBezTo>
                    <a:pt x="54" y="276"/>
                    <a:pt x="55" y="276"/>
                    <a:pt x="55" y="276"/>
                  </a:cubicBezTo>
                  <a:cubicBezTo>
                    <a:pt x="53" y="274"/>
                    <a:pt x="46" y="276"/>
                    <a:pt x="45" y="275"/>
                  </a:cubicBezTo>
                  <a:cubicBezTo>
                    <a:pt x="44" y="275"/>
                    <a:pt x="44" y="259"/>
                    <a:pt x="44" y="255"/>
                  </a:cubicBezTo>
                  <a:cubicBezTo>
                    <a:pt x="44" y="255"/>
                    <a:pt x="44" y="255"/>
                    <a:pt x="44" y="255"/>
                  </a:cubicBezTo>
                  <a:cubicBezTo>
                    <a:pt x="42" y="255"/>
                    <a:pt x="38" y="255"/>
                    <a:pt x="39" y="252"/>
                  </a:cubicBezTo>
                  <a:cubicBezTo>
                    <a:pt x="39" y="252"/>
                    <a:pt x="39" y="252"/>
                    <a:pt x="40" y="251"/>
                  </a:cubicBezTo>
                  <a:cubicBezTo>
                    <a:pt x="39" y="251"/>
                    <a:pt x="38" y="250"/>
                    <a:pt x="36" y="250"/>
                  </a:cubicBezTo>
                  <a:cubicBezTo>
                    <a:pt x="33" y="249"/>
                    <a:pt x="27" y="250"/>
                    <a:pt x="25" y="25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4351838" y="4498348"/>
              <a:ext cx="207060" cy="211302"/>
            </a:xfrm>
            <a:custGeom>
              <a:avLst/>
              <a:gdLst>
                <a:gd name="T0" fmla="*/ 53 w 55"/>
                <a:gd name="T1" fmla="*/ 30 h 56"/>
                <a:gd name="T2" fmla="*/ 47 w 55"/>
                <a:gd name="T3" fmla="*/ 31 h 56"/>
                <a:gd name="T4" fmla="*/ 44 w 55"/>
                <a:gd name="T5" fmla="*/ 24 h 56"/>
                <a:gd name="T6" fmla="*/ 40 w 55"/>
                <a:gd name="T7" fmla="*/ 19 h 56"/>
                <a:gd name="T8" fmla="*/ 35 w 55"/>
                <a:gd name="T9" fmla="*/ 19 h 56"/>
                <a:gd name="T10" fmla="*/ 31 w 55"/>
                <a:gd name="T11" fmla="*/ 14 h 56"/>
                <a:gd name="T12" fmla="*/ 30 w 55"/>
                <a:gd name="T13" fmla="*/ 6 h 56"/>
                <a:gd name="T14" fmla="*/ 30 w 55"/>
                <a:gd name="T15" fmla="*/ 3 h 56"/>
                <a:gd name="T16" fmla="*/ 29 w 55"/>
                <a:gd name="T17" fmla="*/ 3 h 56"/>
                <a:gd name="T18" fmla="*/ 23 w 55"/>
                <a:gd name="T19" fmla="*/ 0 h 56"/>
                <a:gd name="T20" fmla="*/ 16 w 55"/>
                <a:gd name="T21" fmla="*/ 1 h 56"/>
                <a:gd name="T22" fmla="*/ 8 w 55"/>
                <a:gd name="T23" fmla="*/ 2 h 56"/>
                <a:gd name="T24" fmla="*/ 4 w 55"/>
                <a:gd name="T25" fmla="*/ 8 h 56"/>
                <a:gd name="T26" fmla="*/ 2 w 55"/>
                <a:gd name="T27" fmla="*/ 18 h 56"/>
                <a:gd name="T28" fmla="*/ 0 w 55"/>
                <a:gd name="T29" fmla="*/ 18 h 56"/>
                <a:gd name="T30" fmla="*/ 8 w 55"/>
                <a:gd name="T31" fmla="*/ 27 h 56"/>
                <a:gd name="T32" fmla="*/ 15 w 55"/>
                <a:gd name="T33" fmla="*/ 31 h 56"/>
                <a:gd name="T34" fmla="*/ 22 w 55"/>
                <a:gd name="T35" fmla="*/ 35 h 56"/>
                <a:gd name="T36" fmla="*/ 34 w 55"/>
                <a:gd name="T37" fmla="*/ 40 h 56"/>
                <a:gd name="T38" fmla="*/ 29 w 55"/>
                <a:gd name="T39" fmla="*/ 49 h 56"/>
                <a:gd name="T40" fmla="*/ 27 w 55"/>
                <a:gd name="T41" fmla="*/ 53 h 56"/>
                <a:gd name="T42" fmla="*/ 33 w 55"/>
                <a:gd name="T43" fmla="*/ 54 h 56"/>
                <a:gd name="T44" fmla="*/ 38 w 55"/>
                <a:gd name="T45" fmla="*/ 55 h 56"/>
                <a:gd name="T46" fmla="*/ 44 w 55"/>
                <a:gd name="T47" fmla="*/ 54 h 56"/>
                <a:gd name="T48" fmla="*/ 49 w 55"/>
                <a:gd name="T49" fmla="*/ 51 h 56"/>
                <a:gd name="T50" fmla="*/ 52 w 55"/>
                <a:gd name="T51" fmla="*/ 42 h 56"/>
                <a:gd name="T52" fmla="*/ 53 w 55"/>
                <a:gd name="T53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6">
                  <a:moveTo>
                    <a:pt x="53" y="30"/>
                  </a:moveTo>
                  <a:cubicBezTo>
                    <a:pt x="50" y="29"/>
                    <a:pt x="48" y="31"/>
                    <a:pt x="47" y="31"/>
                  </a:cubicBezTo>
                  <a:cubicBezTo>
                    <a:pt x="47" y="31"/>
                    <a:pt x="45" y="26"/>
                    <a:pt x="44" y="24"/>
                  </a:cubicBezTo>
                  <a:cubicBezTo>
                    <a:pt x="44" y="22"/>
                    <a:pt x="41" y="18"/>
                    <a:pt x="40" y="19"/>
                  </a:cubicBezTo>
                  <a:cubicBezTo>
                    <a:pt x="38" y="20"/>
                    <a:pt x="39" y="19"/>
                    <a:pt x="35" y="19"/>
                  </a:cubicBezTo>
                  <a:cubicBezTo>
                    <a:pt x="30" y="18"/>
                    <a:pt x="30" y="18"/>
                    <a:pt x="31" y="14"/>
                  </a:cubicBezTo>
                  <a:cubicBezTo>
                    <a:pt x="32" y="9"/>
                    <a:pt x="29" y="7"/>
                    <a:pt x="30" y="6"/>
                  </a:cubicBezTo>
                  <a:cubicBezTo>
                    <a:pt x="32" y="5"/>
                    <a:pt x="31" y="4"/>
                    <a:pt x="30" y="3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7" y="3"/>
                    <a:pt x="26" y="0"/>
                    <a:pt x="23" y="0"/>
                  </a:cubicBezTo>
                  <a:cubicBezTo>
                    <a:pt x="20" y="0"/>
                    <a:pt x="18" y="0"/>
                    <a:pt x="16" y="1"/>
                  </a:cubicBezTo>
                  <a:cubicBezTo>
                    <a:pt x="14" y="2"/>
                    <a:pt x="11" y="1"/>
                    <a:pt x="8" y="2"/>
                  </a:cubicBezTo>
                  <a:cubicBezTo>
                    <a:pt x="6" y="4"/>
                    <a:pt x="3" y="7"/>
                    <a:pt x="4" y="8"/>
                  </a:cubicBezTo>
                  <a:cubicBezTo>
                    <a:pt x="4" y="10"/>
                    <a:pt x="3" y="17"/>
                    <a:pt x="2" y="18"/>
                  </a:cubicBezTo>
                  <a:cubicBezTo>
                    <a:pt x="1" y="18"/>
                    <a:pt x="1" y="18"/>
                    <a:pt x="0" y="18"/>
                  </a:cubicBezTo>
                  <a:cubicBezTo>
                    <a:pt x="1" y="20"/>
                    <a:pt x="5" y="25"/>
                    <a:pt x="8" y="27"/>
                  </a:cubicBezTo>
                  <a:cubicBezTo>
                    <a:pt x="12" y="29"/>
                    <a:pt x="11" y="31"/>
                    <a:pt x="15" y="31"/>
                  </a:cubicBezTo>
                  <a:cubicBezTo>
                    <a:pt x="19" y="31"/>
                    <a:pt x="21" y="33"/>
                    <a:pt x="22" y="35"/>
                  </a:cubicBezTo>
                  <a:cubicBezTo>
                    <a:pt x="23" y="36"/>
                    <a:pt x="33" y="39"/>
                    <a:pt x="34" y="40"/>
                  </a:cubicBezTo>
                  <a:cubicBezTo>
                    <a:pt x="34" y="42"/>
                    <a:pt x="29" y="45"/>
                    <a:pt x="29" y="49"/>
                  </a:cubicBezTo>
                  <a:cubicBezTo>
                    <a:pt x="29" y="52"/>
                    <a:pt x="27" y="52"/>
                    <a:pt x="27" y="53"/>
                  </a:cubicBezTo>
                  <a:cubicBezTo>
                    <a:pt x="27" y="54"/>
                    <a:pt x="31" y="53"/>
                    <a:pt x="33" y="54"/>
                  </a:cubicBezTo>
                  <a:cubicBezTo>
                    <a:pt x="34" y="55"/>
                    <a:pt x="37" y="54"/>
                    <a:pt x="38" y="55"/>
                  </a:cubicBezTo>
                  <a:cubicBezTo>
                    <a:pt x="40" y="56"/>
                    <a:pt x="42" y="53"/>
                    <a:pt x="44" y="54"/>
                  </a:cubicBezTo>
                  <a:cubicBezTo>
                    <a:pt x="45" y="54"/>
                    <a:pt x="47" y="51"/>
                    <a:pt x="49" y="51"/>
                  </a:cubicBezTo>
                  <a:cubicBezTo>
                    <a:pt x="51" y="51"/>
                    <a:pt x="52" y="45"/>
                    <a:pt x="52" y="42"/>
                  </a:cubicBezTo>
                  <a:cubicBezTo>
                    <a:pt x="52" y="39"/>
                    <a:pt x="55" y="31"/>
                    <a:pt x="53" y="3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3809122" y="3773600"/>
              <a:ext cx="74106" cy="63193"/>
            </a:xfrm>
            <a:custGeom>
              <a:avLst/>
              <a:gdLst>
                <a:gd name="T0" fmla="*/ 19 w 20"/>
                <a:gd name="T1" fmla="*/ 14 h 17"/>
                <a:gd name="T2" fmla="*/ 20 w 20"/>
                <a:gd name="T3" fmla="*/ 10 h 17"/>
                <a:gd name="T4" fmla="*/ 14 w 20"/>
                <a:gd name="T5" fmla="*/ 2 h 17"/>
                <a:gd name="T6" fmla="*/ 11 w 20"/>
                <a:gd name="T7" fmla="*/ 2 h 17"/>
                <a:gd name="T8" fmla="*/ 5 w 20"/>
                <a:gd name="T9" fmla="*/ 1 h 17"/>
                <a:gd name="T10" fmla="*/ 2 w 20"/>
                <a:gd name="T11" fmla="*/ 1 h 17"/>
                <a:gd name="T12" fmla="*/ 1 w 20"/>
                <a:gd name="T13" fmla="*/ 3 h 17"/>
                <a:gd name="T14" fmla="*/ 3 w 20"/>
                <a:gd name="T15" fmla="*/ 8 h 17"/>
                <a:gd name="T16" fmla="*/ 6 w 20"/>
                <a:gd name="T17" fmla="*/ 8 h 17"/>
                <a:gd name="T18" fmla="*/ 9 w 20"/>
                <a:gd name="T19" fmla="*/ 10 h 17"/>
                <a:gd name="T20" fmla="*/ 13 w 20"/>
                <a:gd name="T21" fmla="*/ 14 h 17"/>
                <a:gd name="T22" fmla="*/ 17 w 20"/>
                <a:gd name="T23" fmla="*/ 17 h 17"/>
                <a:gd name="T24" fmla="*/ 19 w 20"/>
                <a:gd name="T25" fmla="*/ 17 h 17"/>
                <a:gd name="T26" fmla="*/ 19 w 20"/>
                <a:gd name="T2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7">
                  <a:moveTo>
                    <a:pt x="19" y="14"/>
                  </a:moveTo>
                  <a:cubicBezTo>
                    <a:pt x="19" y="13"/>
                    <a:pt x="19" y="11"/>
                    <a:pt x="20" y="10"/>
                  </a:cubicBezTo>
                  <a:cubicBezTo>
                    <a:pt x="18" y="7"/>
                    <a:pt x="16" y="4"/>
                    <a:pt x="14" y="2"/>
                  </a:cubicBezTo>
                  <a:cubicBezTo>
                    <a:pt x="13" y="2"/>
                    <a:pt x="12" y="2"/>
                    <a:pt x="11" y="2"/>
                  </a:cubicBezTo>
                  <a:cubicBezTo>
                    <a:pt x="10" y="1"/>
                    <a:pt x="6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4"/>
                    <a:pt x="0" y="7"/>
                    <a:pt x="3" y="8"/>
                  </a:cubicBezTo>
                  <a:cubicBezTo>
                    <a:pt x="6" y="10"/>
                    <a:pt x="5" y="8"/>
                    <a:pt x="6" y="8"/>
                  </a:cubicBezTo>
                  <a:cubicBezTo>
                    <a:pt x="8" y="8"/>
                    <a:pt x="8" y="10"/>
                    <a:pt x="9" y="10"/>
                  </a:cubicBezTo>
                  <a:cubicBezTo>
                    <a:pt x="10" y="10"/>
                    <a:pt x="14" y="12"/>
                    <a:pt x="13" y="14"/>
                  </a:cubicBezTo>
                  <a:cubicBezTo>
                    <a:pt x="13" y="16"/>
                    <a:pt x="15" y="17"/>
                    <a:pt x="17" y="17"/>
                  </a:cubicBezTo>
                  <a:cubicBezTo>
                    <a:pt x="18" y="17"/>
                    <a:pt x="18" y="17"/>
                    <a:pt x="19" y="17"/>
                  </a:cubicBezTo>
                  <a:cubicBezTo>
                    <a:pt x="19" y="16"/>
                    <a:pt x="20" y="15"/>
                    <a:pt x="19" y="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3878868" y="3803223"/>
              <a:ext cx="135134" cy="67143"/>
            </a:xfrm>
            <a:custGeom>
              <a:avLst/>
              <a:gdLst>
                <a:gd name="T0" fmla="*/ 32 w 36"/>
                <a:gd name="T1" fmla="*/ 6 h 18"/>
                <a:gd name="T2" fmla="*/ 23 w 36"/>
                <a:gd name="T3" fmla="*/ 2 h 18"/>
                <a:gd name="T4" fmla="*/ 15 w 36"/>
                <a:gd name="T5" fmla="*/ 5 h 18"/>
                <a:gd name="T6" fmla="*/ 5 w 36"/>
                <a:gd name="T7" fmla="*/ 5 h 18"/>
                <a:gd name="T8" fmla="*/ 1 w 36"/>
                <a:gd name="T9" fmla="*/ 2 h 18"/>
                <a:gd name="T10" fmla="*/ 0 w 36"/>
                <a:gd name="T11" fmla="*/ 6 h 18"/>
                <a:gd name="T12" fmla="*/ 0 w 36"/>
                <a:gd name="T13" fmla="*/ 9 h 18"/>
                <a:gd name="T14" fmla="*/ 8 w 36"/>
                <a:gd name="T15" fmla="*/ 13 h 18"/>
                <a:gd name="T16" fmla="*/ 12 w 36"/>
                <a:gd name="T17" fmla="*/ 16 h 18"/>
                <a:gd name="T18" fmla="*/ 17 w 36"/>
                <a:gd name="T19" fmla="*/ 15 h 18"/>
                <a:gd name="T20" fmla="*/ 15 w 36"/>
                <a:gd name="T21" fmla="*/ 11 h 18"/>
                <a:gd name="T22" fmla="*/ 19 w 36"/>
                <a:gd name="T23" fmla="*/ 8 h 18"/>
                <a:gd name="T24" fmla="*/ 25 w 36"/>
                <a:gd name="T25" fmla="*/ 6 h 18"/>
                <a:gd name="T26" fmla="*/ 27 w 36"/>
                <a:gd name="T27" fmla="*/ 10 h 18"/>
                <a:gd name="T28" fmla="*/ 31 w 36"/>
                <a:gd name="T29" fmla="*/ 17 h 18"/>
                <a:gd name="T30" fmla="*/ 35 w 36"/>
                <a:gd name="T31" fmla="*/ 13 h 18"/>
                <a:gd name="T32" fmla="*/ 36 w 36"/>
                <a:gd name="T33" fmla="*/ 11 h 18"/>
                <a:gd name="T34" fmla="*/ 32 w 36"/>
                <a:gd name="T3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8">
                  <a:moveTo>
                    <a:pt x="32" y="6"/>
                  </a:moveTo>
                  <a:cubicBezTo>
                    <a:pt x="30" y="2"/>
                    <a:pt x="26" y="3"/>
                    <a:pt x="23" y="2"/>
                  </a:cubicBezTo>
                  <a:cubicBezTo>
                    <a:pt x="21" y="0"/>
                    <a:pt x="18" y="2"/>
                    <a:pt x="15" y="5"/>
                  </a:cubicBezTo>
                  <a:cubicBezTo>
                    <a:pt x="11" y="8"/>
                    <a:pt x="7" y="6"/>
                    <a:pt x="5" y="5"/>
                  </a:cubicBezTo>
                  <a:cubicBezTo>
                    <a:pt x="4" y="4"/>
                    <a:pt x="3" y="3"/>
                    <a:pt x="1" y="2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2" y="10"/>
                    <a:pt x="6" y="11"/>
                    <a:pt x="8" y="13"/>
                  </a:cubicBezTo>
                  <a:cubicBezTo>
                    <a:pt x="10" y="15"/>
                    <a:pt x="11" y="14"/>
                    <a:pt x="12" y="16"/>
                  </a:cubicBezTo>
                  <a:cubicBezTo>
                    <a:pt x="13" y="18"/>
                    <a:pt x="16" y="16"/>
                    <a:pt x="17" y="15"/>
                  </a:cubicBezTo>
                  <a:cubicBezTo>
                    <a:pt x="18" y="13"/>
                    <a:pt x="15" y="13"/>
                    <a:pt x="15" y="11"/>
                  </a:cubicBezTo>
                  <a:cubicBezTo>
                    <a:pt x="15" y="10"/>
                    <a:pt x="18" y="10"/>
                    <a:pt x="19" y="8"/>
                  </a:cubicBezTo>
                  <a:cubicBezTo>
                    <a:pt x="19" y="6"/>
                    <a:pt x="24" y="5"/>
                    <a:pt x="25" y="6"/>
                  </a:cubicBezTo>
                  <a:cubicBezTo>
                    <a:pt x="27" y="7"/>
                    <a:pt x="29" y="8"/>
                    <a:pt x="27" y="10"/>
                  </a:cubicBezTo>
                  <a:cubicBezTo>
                    <a:pt x="26" y="12"/>
                    <a:pt x="29" y="14"/>
                    <a:pt x="31" y="17"/>
                  </a:cubicBezTo>
                  <a:cubicBezTo>
                    <a:pt x="33" y="15"/>
                    <a:pt x="34" y="13"/>
                    <a:pt x="35" y="13"/>
                  </a:cubicBezTo>
                  <a:cubicBezTo>
                    <a:pt x="36" y="12"/>
                    <a:pt x="36" y="12"/>
                    <a:pt x="36" y="11"/>
                  </a:cubicBezTo>
                  <a:cubicBezTo>
                    <a:pt x="35" y="10"/>
                    <a:pt x="34" y="8"/>
                    <a:pt x="32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3968232" y="3736080"/>
              <a:ext cx="283346" cy="402856"/>
            </a:xfrm>
            <a:custGeom>
              <a:avLst/>
              <a:gdLst>
                <a:gd name="T0" fmla="*/ 12 w 75"/>
                <a:gd name="T1" fmla="*/ 78 h 107"/>
                <a:gd name="T2" fmla="*/ 17 w 75"/>
                <a:gd name="T3" fmla="*/ 78 h 107"/>
                <a:gd name="T4" fmla="*/ 21 w 75"/>
                <a:gd name="T5" fmla="*/ 81 h 107"/>
                <a:gd name="T6" fmla="*/ 21 w 75"/>
                <a:gd name="T7" fmla="*/ 82 h 107"/>
                <a:gd name="T8" fmla="*/ 27 w 75"/>
                <a:gd name="T9" fmla="*/ 82 h 107"/>
                <a:gd name="T10" fmla="*/ 30 w 75"/>
                <a:gd name="T11" fmla="*/ 87 h 107"/>
                <a:gd name="T12" fmla="*/ 34 w 75"/>
                <a:gd name="T13" fmla="*/ 91 h 107"/>
                <a:gd name="T14" fmla="*/ 37 w 75"/>
                <a:gd name="T15" fmla="*/ 95 h 107"/>
                <a:gd name="T16" fmla="*/ 44 w 75"/>
                <a:gd name="T17" fmla="*/ 95 h 107"/>
                <a:gd name="T18" fmla="*/ 48 w 75"/>
                <a:gd name="T19" fmla="*/ 95 h 107"/>
                <a:gd name="T20" fmla="*/ 52 w 75"/>
                <a:gd name="T21" fmla="*/ 95 h 107"/>
                <a:gd name="T22" fmla="*/ 56 w 75"/>
                <a:gd name="T23" fmla="*/ 98 h 107"/>
                <a:gd name="T24" fmla="*/ 53 w 75"/>
                <a:gd name="T25" fmla="*/ 104 h 107"/>
                <a:gd name="T26" fmla="*/ 57 w 75"/>
                <a:gd name="T27" fmla="*/ 107 h 107"/>
                <a:gd name="T28" fmla="*/ 57 w 75"/>
                <a:gd name="T29" fmla="*/ 107 h 107"/>
                <a:gd name="T30" fmla="*/ 59 w 75"/>
                <a:gd name="T31" fmla="*/ 98 h 107"/>
                <a:gd name="T32" fmla="*/ 61 w 75"/>
                <a:gd name="T33" fmla="*/ 90 h 107"/>
                <a:gd name="T34" fmla="*/ 57 w 75"/>
                <a:gd name="T35" fmla="*/ 80 h 107"/>
                <a:gd name="T36" fmla="*/ 61 w 75"/>
                <a:gd name="T37" fmla="*/ 76 h 107"/>
                <a:gd name="T38" fmla="*/ 60 w 75"/>
                <a:gd name="T39" fmla="*/ 74 h 107"/>
                <a:gd name="T40" fmla="*/ 58 w 75"/>
                <a:gd name="T41" fmla="*/ 70 h 107"/>
                <a:gd name="T42" fmla="*/ 68 w 75"/>
                <a:gd name="T43" fmla="*/ 69 h 107"/>
                <a:gd name="T44" fmla="*/ 74 w 75"/>
                <a:gd name="T45" fmla="*/ 67 h 107"/>
                <a:gd name="T46" fmla="*/ 73 w 75"/>
                <a:gd name="T47" fmla="*/ 64 h 107"/>
                <a:gd name="T48" fmla="*/ 74 w 75"/>
                <a:gd name="T49" fmla="*/ 59 h 107"/>
                <a:gd name="T50" fmla="*/ 71 w 75"/>
                <a:gd name="T51" fmla="*/ 55 h 107"/>
                <a:gd name="T52" fmla="*/ 73 w 75"/>
                <a:gd name="T53" fmla="*/ 43 h 107"/>
                <a:gd name="T54" fmla="*/ 65 w 75"/>
                <a:gd name="T55" fmla="*/ 41 h 107"/>
                <a:gd name="T56" fmla="*/ 57 w 75"/>
                <a:gd name="T57" fmla="*/ 37 h 107"/>
                <a:gd name="T58" fmla="*/ 46 w 75"/>
                <a:gd name="T59" fmla="*/ 36 h 107"/>
                <a:gd name="T60" fmla="*/ 42 w 75"/>
                <a:gd name="T61" fmla="*/ 28 h 107"/>
                <a:gd name="T62" fmla="*/ 39 w 75"/>
                <a:gd name="T63" fmla="*/ 24 h 107"/>
                <a:gd name="T64" fmla="*/ 36 w 75"/>
                <a:gd name="T65" fmla="*/ 23 h 107"/>
                <a:gd name="T66" fmla="*/ 37 w 75"/>
                <a:gd name="T67" fmla="*/ 20 h 107"/>
                <a:gd name="T68" fmla="*/ 38 w 75"/>
                <a:gd name="T69" fmla="*/ 15 h 107"/>
                <a:gd name="T70" fmla="*/ 44 w 75"/>
                <a:gd name="T71" fmla="*/ 8 h 107"/>
                <a:gd name="T72" fmla="*/ 46 w 75"/>
                <a:gd name="T73" fmla="*/ 7 h 107"/>
                <a:gd name="T74" fmla="*/ 47 w 75"/>
                <a:gd name="T75" fmla="*/ 6 h 107"/>
                <a:gd name="T76" fmla="*/ 49 w 75"/>
                <a:gd name="T77" fmla="*/ 2 h 107"/>
                <a:gd name="T78" fmla="*/ 42 w 75"/>
                <a:gd name="T79" fmla="*/ 5 h 107"/>
                <a:gd name="T80" fmla="*/ 36 w 75"/>
                <a:gd name="T81" fmla="*/ 8 h 107"/>
                <a:gd name="T82" fmla="*/ 30 w 75"/>
                <a:gd name="T83" fmla="*/ 10 h 107"/>
                <a:gd name="T84" fmla="*/ 28 w 75"/>
                <a:gd name="T85" fmla="*/ 10 h 107"/>
                <a:gd name="T86" fmla="*/ 22 w 75"/>
                <a:gd name="T87" fmla="*/ 15 h 107"/>
                <a:gd name="T88" fmla="*/ 20 w 75"/>
                <a:gd name="T89" fmla="*/ 21 h 107"/>
                <a:gd name="T90" fmla="*/ 13 w 75"/>
                <a:gd name="T91" fmla="*/ 28 h 107"/>
                <a:gd name="T92" fmla="*/ 12 w 75"/>
                <a:gd name="T93" fmla="*/ 29 h 107"/>
                <a:gd name="T94" fmla="*/ 11 w 75"/>
                <a:gd name="T95" fmla="*/ 31 h 107"/>
                <a:gd name="T96" fmla="*/ 7 w 75"/>
                <a:gd name="T97" fmla="*/ 35 h 107"/>
                <a:gd name="T98" fmla="*/ 9 w 75"/>
                <a:gd name="T99" fmla="*/ 37 h 107"/>
                <a:gd name="T100" fmla="*/ 10 w 75"/>
                <a:gd name="T101" fmla="*/ 41 h 107"/>
                <a:gd name="T102" fmla="*/ 10 w 75"/>
                <a:gd name="T103" fmla="*/ 45 h 107"/>
                <a:gd name="T104" fmla="*/ 11 w 75"/>
                <a:gd name="T105" fmla="*/ 55 h 107"/>
                <a:gd name="T106" fmla="*/ 10 w 75"/>
                <a:gd name="T107" fmla="*/ 60 h 107"/>
                <a:gd name="T108" fmla="*/ 5 w 75"/>
                <a:gd name="T109" fmla="*/ 64 h 107"/>
                <a:gd name="T110" fmla="*/ 2 w 75"/>
                <a:gd name="T111" fmla="*/ 68 h 107"/>
                <a:gd name="T112" fmla="*/ 0 w 75"/>
                <a:gd name="T113" fmla="*/ 71 h 107"/>
                <a:gd name="T114" fmla="*/ 8 w 75"/>
                <a:gd name="T115" fmla="*/ 75 h 107"/>
                <a:gd name="T116" fmla="*/ 12 w 75"/>
                <a:gd name="T117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107">
                  <a:moveTo>
                    <a:pt x="12" y="78"/>
                  </a:moveTo>
                  <a:cubicBezTo>
                    <a:pt x="14" y="79"/>
                    <a:pt x="16" y="79"/>
                    <a:pt x="17" y="78"/>
                  </a:cubicBezTo>
                  <a:cubicBezTo>
                    <a:pt x="17" y="77"/>
                    <a:pt x="19" y="79"/>
                    <a:pt x="21" y="81"/>
                  </a:cubicBezTo>
                  <a:cubicBezTo>
                    <a:pt x="21" y="81"/>
                    <a:pt x="21" y="82"/>
                    <a:pt x="21" y="82"/>
                  </a:cubicBezTo>
                  <a:cubicBezTo>
                    <a:pt x="23" y="81"/>
                    <a:pt x="26" y="81"/>
                    <a:pt x="27" y="82"/>
                  </a:cubicBezTo>
                  <a:cubicBezTo>
                    <a:pt x="29" y="83"/>
                    <a:pt x="28" y="87"/>
                    <a:pt x="30" y="87"/>
                  </a:cubicBezTo>
                  <a:cubicBezTo>
                    <a:pt x="33" y="87"/>
                    <a:pt x="35" y="89"/>
                    <a:pt x="34" y="91"/>
                  </a:cubicBezTo>
                  <a:cubicBezTo>
                    <a:pt x="34" y="92"/>
                    <a:pt x="37" y="93"/>
                    <a:pt x="37" y="95"/>
                  </a:cubicBezTo>
                  <a:cubicBezTo>
                    <a:pt x="37" y="96"/>
                    <a:pt x="43" y="96"/>
                    <a:pt x="44" y="95"/>
                  </a:cubicBezTo>
                  <a:cubicBezTo>
                    <a:pt x="45" y="95"/>
                    <a:pt x="47" y="94"/>
                    <a:pt x="48" y="95"/>
                  </a:cubicBezTo>
                  <a:cubicBezTo>
                    <a:pt x="49" y="96"/>
                    <a:pt x="51" y="94"/>
                    <a:pt x="52" y="95"/>
                  </a:cubicBezTo>
                  <a:cubicBezTo>
                    <a:pt x="53" y="95"/>
                    <a:pt x="57" y="97"/>
                    <a:pt x="56" y="98"/>
                  </a:cubicBezTo>
                  <a:cubicBezTo>
                    <a:pt x="55" y="100"/>
                    <a:pt x="52" y="102"/>
                    <a:pt x="53" y="104"/>
                  </a:cubicBezTo>
                  <a:cubicBezTo>
                    <a:pt x="54" y="105"/>
                    <a:pt x="56" y="105"/>
                    <a:pt x="57" y="107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9" y="106"/>
                    <a:pt x="59" y="100"/>
                    <a:pt x="59" y="98"/>
                  </a:cubicBezTo>
                  <a:cubicBezTo>
                    <a:pt x="59" y="96"/>
                    <a:pt x="60" y="91"/>
                    <a:pt x="61" y="90"/>
                  </a:cubicBezTo>
                  <a:cubicBezTo>
                    <a:pt x="62" y="86"/>
                    <a:pt x="57" y="83"/>
                    <a:pt x="57" y="80"/>
                  </a:cubicBezTo>
                  <a:cubicBezTo>
                    <a:pt x="57" y="76"/>
                    <a:pt x="59" y="78"/>
                    <a:pt x="61" y="76"/>
                  </a:cubicBezTo>
                  <a:cubicBezTo>
                    <a:pt x="63" y="75"/>
                    <a:pt x="61" y="74"/>
                    <a:pt x="60" y="74"/>
                  </a:cubicBezTo>
                  <a:cubicBezTo>
                    <a:pt x="59" y="73"/>
                    <a:pt x="58" y="71"/>
                    <a:pt x="58" y="70"/>
                  </a:cubicBezTo>
                  <a:cubicBezTo>
                    <a:pt x="58" y="69"/>
                    <a:pt x="65" y="69"/>
                    <a:pt x="68" y="69"/>
                  </a:cubicBezTo>
                  <a:cubicBezTo>
                    <a:pt x="70" y="69"/>
                    <a:pt x="74" y="67"/>
                    <a:pt x="74" y="67"/>
                  </a:cubicBezTo>
                  <a:cubicBezTo>
                    <a:pt x="75" y="67"/>
                    <a:pt x="75" y="65"/>
                    <a:pt x="73" y="64"/>
                  </a:cubicBezTo>
                  <a:cubicBezTo>
                    <a:pt x="72" y="63"/>
                    <a:pt x="72" y="61"/>
                    <a:pt x="74" y="59"/>
                  </a:cubicBezTo>
                  <a:cubicBezTo>
                    <a:pt x="75" y="58"/>
                    <a:pt x="73" y="56"/>
                    <a:pt x="71" y="55"/>
                  </a:cubicBezTo>
                  <a:cubicBezTo>
                    <a:pt x="70" y="53"/>
                    <a:pt x="71" y="46"/>
                    <a:pt x="73" y="43"/>
                  </a:cubicBezTo>
                  <a:cubicBezTo>
                    <a:pt x="75" y="40"/>
                    <a:pt x="69" y="41"/>
                    <a:pt x="65" y="41"/>
                  </a:cubicBezTo>
                  <a:cubicBezTo>
                    <a:pt x="62" y="42"/>
                    <a:pt x="59" y="40"/>
                    <a:pt x="57" y="37"/>
                  </a:cubicBezTo>
                  <a:cubicBezTo>
                    <a:pt x="54" y="35"/>
                    <a:pt x="51" y="36"/>
                    <a:pt x="46" y="36"/>
                  </a:cubicBezTo>
                  <a:cubicBezTo>
                    <a:pt x="41" y="37"/>
                    <a:pt x="42" y="31"/>
                    <a:pt x="42" y="28"/>
                  </a:cubicBezTo>
                  <a:cubicBezTo>
                    <a:pt x="42" y="26"/>
                    <a:pt x="39" y="26"/>
                    <a:pt x="39" y="24"/>
                  </a:cubicBezTo>
                  <a:cubicBezTo>
                    <a:pt x="39" y="23"/>
                    <a:pt x="38" y="23"/>
                    <a:pt x="36" y="23"/>
                  </a:cubicBezTo>
                  <a:cubicBezTo>
                    <a:pt x="35" y="23"/>
                    <a:pt x="36" y="21"/>
                    <a:pt x="37" y="20"/>
                  </a:cubicBezTo>
                  <a:cubicBezTo>
                    <a:pt x="38" y="19"/>
                    <a:pt x="38" y="18"/>
                    <a:pt x="38" y="15"/>
                  </a:cubicBezTo>
                  <a:cubicBezTo>
                    <a:pt x="38" y="13"/>
                    <a:pt x="42" y="11"/>
                    <a:pt x="44" y="8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46" y="6"/>
                    <a:pt x="46" y="6"/>
                    <a:pt x="47" y="6"/>
                  </a:cubicBezTo>
                  <a:cubicBezTo>
                    <a:pt x="50" y="5"/>
                    <a:pt x="51" y="3"/>
                    <a:pt x="49" y="2"/>
                  </a:cubicBezTo>
                  <a:cubicBezTo>
                    <a:pt x="46" y="0"/>
                    <a:pt x="44" y="5"/>
                    <a:pt x="42" y="5"/>
                  </a:cubicBezTo>
                  <a:cubicBezTo>
                    <a:pt x="39" y="6"/>
                    <a:pt x="38" y="7"/>
                    <a:pt x="36" y="8"/>
                  </a:cubicBezTo>
                  <a:cubicBezTo>
                    <a:pt x="34" y="9"/>
                    <a:pt x="31" y="9"/>
                    <a:pt x="30" y="10"/>
                  </a:cubicBezTo>
                  <a:cubicBezTo>
                    <a:pt x="30" y="12"/>
                    <a:pt x="29" y="10"/>
                    <a:pt x="28" y="10"/>
                  </a:cubicBezTo>
                  <a:cubicBezTo>
                    <a:pt x="26" y="9"/>
                    <a:pt x="22" y="13"/>
                    <a:pt x="22" y="15"/>
                  </a:cubicBezTo>
                  <a:cubicBezTo>
                    <a:pt x="22" y="17"/>
                    <a:pt x="23" y="19"/>
                    <a:pt x="20" y="21"/>
                  </a:cubicBezTo>
                  <a:cubicBezTo>
                    <a:pt x="17" y="23"/>
                    <a:pt x="15" y="27"/>
                    <a:pt x="13" y="28"/>
                  </a:cubicBezTo>
                  <a:cubicBezTo>
                    <a:pt x="13" y="29"/>
                    <a:pt x="12" y="29"/>
                    <a:pt x="12" y="29"/>
                  </a:cubicBezTo>
                  <a:cubicBezTo>
                    <a:pt x="12" y="30"/>
                    <a:pt x="12" y="30"/>
                    <a:pt x="11" y="31"/>
                  </a:cubicBezTo>
                  <a:cubicBezTo>
                    <a:pt x="10" y="31"/>
                    <a:pt x="9" y="33"/>
                    <a:pt x="7" y="35"/>
                  </a:cubicBezTo>
                  <a:cubicBezTo>
                    <a:pt x="8" y="35"/>
                    <a:pt x="8" y="36"/>
                    <a:pt x="9" y="37"/>
                  </a:cubicBezTo>
                  <a:cubicBezTo>
                    <a:pt x="11" y="39"/>
                    <a:pt x="10" y="40"/>
                    <a:pt x="10" y="41"/>
                  </a:cubicBezTo>
                  <a:cubicBezTo>
                    <a:pt x="11" y="43"/>
                    <a:pt x="11" y="44"/>
                    <a:pt x="10" y="45"/>
                  </a:cubicBezTo>
                  <a:cubicBezTo>
                    <a:pt x="9" y="46"/>
                    <a:pt x="10" y="53"/>
                    <a:pt x="11" y="55"/>
                  </a:cubicBezTo>
                  <a:cubicBezTo>
                    <a:pt x="12" y="56"/>
                    <a:pt x="11" y="57"/>
                    <a:pt x="10" y="60"/>
                  </a:cubicBezTo>
                  <a:cubicBezTo>
                    <a:pt x="8" y="63"/>
                    <a:pt x="7" y="64"/>
                    <a:pt x="5" y="64"/>
                  </a:cubicBezTo>
                  <a:cubicBezTo>
                    <a:pt x="2" y="64"/>
                    <a:pt x="2" y="68"/>
                    <a:pt x="2" y="68"/>
                  </a:cubicBezTo>
                  <a:cubicBezTo>
                    <a:pt x="1" y="68"/>
                    <a:pt x="0" y="70"/>
                    <a:pt x="0" y="71"/>
                  </a:cubicBezTo>
                  <a:cubicBezTo>
                    <a:pt x="3" y="73"/>
                    <a:pt x="7" y="75"/>
                    <a:pt x="8" y="75"/>
                  </a:cubicBezTo>
                  <a:cubicBezTo>
                    <a:pt x="9" y="75"/>
                    <a:pt x="10" y="77"/>
                    <a:pt x="12" y="7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4190549" y="4265323"/>
              <a:ext cx="289884" cy="327815"/>
            </a:xfrm>
            <a:custGeom>
              <a:avLst/>
              <a:gdLst>
                <a:gd name="T0" fmla="*/ 76 w 77"/>
                <a:gd name="T1" fmla="*/ 52 h 87"/>
                <a:gd name="T2" fmla="*/ 72 w 77"/>
                <a:gd name="T3" fmla="*/ 46 h 87"/>
                <a:gd name="T4" fmla="*/ 67 w 77"/>
                <a:gd name="T5" fmla="*/ 43 h 87"/>
                <a:gd name="T6" fmla="*/ 60 w 77"/>
                <a:gd name="T7" fmla="*/ 40 h 87"/>
                <a:gd name="T8" fmla="*/ 59 w 77"/>
                <a:gd name="T9" fmla="*/ 35 h 87"/>
                <a:gd name="T10" fmla="*/ 58 w 77"/>
                <a:gd name="T11" fmla="*/ 30 h 87"/>
                <a:gd name="T12" fmla="*/ 56 w 77"/>
                <a:gd name="T13" fmla="*/ 26 h 87"/>
                <a:gd name="T14" fmla="*/ 49 w 77"/>
                <a:gd name="T15" fmla="*/ 24 h 87"/>
                <a:gd name="T16" fmla="*/ 44 w 77"/>
                <a:gd name="T17" fmla="*/ 22 h 87"/>
                <a:gd name="T18" fmla="*/ 41 w 77"/>
                <a:gd name="T19" fmla="*/ 20 h 87"/>
                <a:gd name="T20" fmla="*/ 37 w 77"/>
                <a:gd name="T21" fmla="*/ 19 h 87"/>
                <a:gd name="T22" fmla="*/ 30 w 77"/>
                <a:gd name="T23" fmla="*/ 14 h 87"/>
                <a:gd name="T24" fmla="*/ 28 w 77"/>
                <a:gd name="T25" fmla="*/ 2 h 87"/>
                <a:gd name="T26" fmla="*/ 22 w 77"/>
                <a:gd name="T27" fmla="*/ 2 h 87"/>
                <a:gd name="T28" fmla="*/ 14 w 77"/>
                <a:gd name="T29" fmla="*/ 5 h 87"/>
                <a:gd name="T30" fmla="*/ 9 w 77"/>
                <a:gd name="T31" fmla="*/ 8 h 87"/>
                <a:gd name="T32" fmla="*/ 4 w 77"/>
                <a:gd name="T33" fmla="*/ 9 h 87"/>
                <a:gd name="T34" fmla="*/ 1 w 77"/>
                <a:gd name="T35" fmla="*/ 9 h 87"/>
                <a:gd name="T36" fmla="*/ 6 w 77"/>
                <a:gd name="T37" fmla="*/ 17 h 87"/>
                <a:gd name="T38" fmla="*/ 4 w 77"/>
                <a:gd name="T39" fmla="*/ 21 h 87"/>
                <a:gd name="T40" fmla="*/ 5 w 77"/>
                <a:gd name="T41" fmla="*/ 30 h 87"/>
                <a:gd name="T42" fmla="*/ 3 w 77"/>
                <a:gd name="T43" fmla="*/ 35 h 87"/>
                <a:gd name="T44" fmla="*/ 2 w 77"/>
                <a:gd name="T45" fmla="*/ 40 h 87"/>
                <a:gd name="T46" fmla="*/ 4 w 77"/>
                <a:gd name="T47" fmla="*/ 43 h 87"/>
                <a:gd name="T48" fmla="*/ 1 w 77"/>
                <a:gd name="T49" fmla="*/ 48 h 87"/>
                <a:gd name="T50" fmla="*/ 0 w 77"/>
                <a:gd name="T51" fmla="*/ 51 h 87"/>
                <a:gd name="T52" fmla="*/ 3 w 77"/>
                <a:gd name="T53" fmla="*/ 53 h 87"/>
                <a:gd name="T54" fmla="*/ 4 w 77"/>
                <a:gd name="T55" fmla="*/ 60 h 87"/>
                <a:gd name="T56" fmla="*/ 7 w 77"/>
                <a:gd name="T57" fmla="*/ 64 h 87"/>
                <a:gd name="T58" fmla="*/ 6 w 77"/>
                <a:gd name="T59" fmla="*/ 68 h 87"/>
                <a:gd name="T60" fmla="*/ 8 w 77"/>
                <a:gd name="T61" fmla="*/ 73 h 87"/>
                <a:gd name="T62" fmla="*/ 10 w 77"/>
                <a:gd name="T63" fmla="*/ 79 h 87"/>
                <a:gd name="T64" fmla="*/ 11 w 77"/>
                <a:gd name="T65" fmla="*/ 86 h 87"/>
                <a:gd name="T66" fmla="*/ 20 w 77"/>
                <a:gd name="T67" fmla="*/ 81 h 87"/>
                <a:gd name="T68" fmla="*/ 26 w 77"/>
                <a:gd name="T69" fmla="*/ 81 h 87"/>
                <a:gd name="T70" fmla="*/ 33 w 77"/>
                <a:gd name="T71" fmla="*/ 84 h 87"/>
                <a:gd name="T72" fmla="*/ 36 w 77"/>
                <a:gd name="T73" fmla="*/ 80 h 87"/>
                <a:gd name="T74" fmla="*/ 45 w 77"/>
                <a:gd name="T75" fmla="*/ 80 h 87"/>
                <a:gd name="T76" fmla="*/ 47 w 77"/>
                <a:gd name="T77" fmla="*/ 70 h 87"/>
                <a:gd name="T78" fmla="*/ 51 w 77"/>
                <a:gd name="T79" fmla="*/ 64 h 87"/>
                <a:gd name="T80" fmla="*/ 59 w 77"/>
                <a:gd name="T81" fmla="*/ 63 h 87"/>
                <a:gd name="T82" fmla="*/ 66 w 77"/>
                <a:gd name="T83" fmla="*/ 62 h 87"/>
                <a:gd name="T84" fmla="*/ 72 w 77"/>
                <a:gd name="T85" fmla="*/ 65 h 87"/>
                <a:gd name="T86" fmla="*/ 75 w 77"/>
                <a:gd name="T87" fmla="*/ 60 h 87"/>
                <a:gd name="T88" fmla="*/ 76 w 77"/>
                <a:gd name="T89" fmla="*/ 5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7" h="87">
                  <a:moveTo>
                    <a:pt x="76" y="52"/>
                  </a:moveTo>
                  <a:cubicBezTo>
                    <a:pt x="75" y="49"/>
                    <a:pt x="72" y="49"/>
                    <a:pt x="72" y="46"/>
                  </a:cubicBezTo>
                  <a:cubicBezTo>
                    <a:pt x="72" y="43"/>
                    <a:pt x="71" y="43"/>
                    <a:pt x="67" y="43"/>
                  </a:cubicBezTo>
                  <a:cubicBezTo>
                    <a:pt x="63" y="43"/>
                    <a:pt x="60" y="42"/>
                    <a:pt x="60" y="40"/>
                  </a:cubicBezTo>
                  <a:cubicBezTo>
                    <a:pt x="60" y="37"/>
                    <a:pt x="57" y="36"/>
                    <a:pt x="59" y="35"/>
                  </a:cubicBezTo>
                  <a:cubicBezTo>
                    <a:pt x="61" y="34"/>
                    <a:pt x="58" y="32"/>
                    <a:pt x="58" y="30"/>
                  </a:cubicBezTo>
                  <a:cubicBezTo>
                    <a:pt x="59" y="28"/>
                    <a:pt x="57" y="27"/>
                    <a:pt x="56" y="26"/>
                  </a:cubicBezTo>
                  <a:cubicBezTo>
                    <a:pt x="55" y="25"/>
                    <a:pt x="49" y="26"/>
                    <a:pt x="49" y="24"/>
                  </a:cubicBezTo>
                  <a:cubicBezTo>
                    <a:pt x="49" y="22"/>
                    <a:pt x="46" y="22"/>
                    <a:pt x="44" y="22"/>
                  </a:cubicBezTo>
                  <a:cubicBezTo>
                    <a:pt x="42" y="22"/>
                    <a:pt x="43" y="19"/>
                    <a:pt x="41" y="20"/>
                  </a:cubicBezTo>
                  <a:cubicBezTo>
                    <a:pt x="39" y="20"/>
                    <a:pt x="40" y="18"/>
                    <a:pt x="37" y="19"/>
                  </a:cubicBezTo>
                  <a:cubicBezTo>
                    <a:pt x="34" y="19"/>
                    <a:pt x="33" y="18"/>
                    <a:pt x="30" y="14"/>
                  </a:cubicBezTo>
                  <a:cubicBezTo>
                    <a:pt x="27" y="11"/>
                    <a:pt x="27" y="4"/>
                    <a:pt x="28" y="2"/>
                  </a:cubicBezTo>
                  <a:cubicBezTo>
                    <a:pt x="28" y="0"/>
                    <a:pt x="24" y="2"/>
                    <a:pt x="22" y="2"/>
                  </a:cubicBezTo>
                  <a:cubicBezTo>
                    <a:pt x="19" y="2"/>
                    <a:pt x="17" y="4"/>
                    <a:pt x="14" y="5"/>
                  </a:cubicBezTo>
                  <a:cubicBezTo>
                    <a:pt x="12" y="6"/>
                    <a:pt x="10" y="6"/>
                    <a:pt x="9" y="8"/>
                  </a:cubicBezTo>
                  <a:cubicBezTo>
                    <a:pt x="8" y="9"/>
                    <a:pt x="6" y="10"/>
                    <a:pt x="4" y="9"/>
                  </a:cubicBezTo>
                  <a:cubicBezTo>
                    <a:pt x="3" y="9"/>
                    <a:pt x="2" y="9"/>
                    <a:pt x="1" y="9"/>
                  </a:cubicBezTo>
                  <a:cubicBezTo>
                    <a:pt x="3" y="11"/>
                    <a:pt x="5" y="16"/>
                    <a:pt x="6" y="17"/>
                  </a:cubicBezTo>
                  <a:cubicBezTo>
                    <a:pt x="7" y="19"/>
                    <a:pt x="5" y="20"/>
                    <a:pt x="4" y="21"/>
                  </a:cubicBezTo>
                  <a:cubicBezTo>
                    <a:pt x="3" y="21"/>
                    <a:pt x="4" y="28"/>
                    <a:pt x="5" y="30"/>
                  </a:cubicBezTo>
                  <a:cubicBezTo>
                    <a:pt x="5" y="31"/>
                    <a:pt x="2" y="34"/>
                    <a:pt x="3" y="35"/>
                  </a:cubicBezTo>
                  <a:cubicBezTo>
                    <a:pt x="4" y="36"/>
                    <a:pt x="2" y="38"/>
                    <a:pt x="2" y="40"/>
                  </a:cubicBezTo>
                  <a:cubicBezTo>
                    <a:pt x="2" y="42"/>
                    <a:pt x="4" y="42"/>
                    <a:pt x="4" y="43"/>
                  </a:cubicBezTo>
                  <a:cubicBezTo>
                    <a:pt x="4" y="44"/>
                    <a:pt x="2" y="47"/>
                    <a:pt x="1" y="48"/>
                  </a:cubicBezTo>
                  <a:cubicBezTo>
                    <a:pt x="0" y="48"/>
                    <a:pt x="0" y="49"/>
                    <a:pt x="0" y="51"/>
                  </a:cubicBezTo>
                  <a:cubicBezTo>
                    <a:pt x="1" y="50"/>
                    <a:pt x="1" y="52"/>
                    <a:pt x="3" y="53"/>
                  </a:cubicBezTo>
                  <a:cubicBezTo>
                    <a:pt x="5" y="55"/>
                    <a:pt x="2" y="58"/>
                    <a:pt x="4" y="60"/>
                  </a:cubicBezTo>
                  <a:cubicBezTo>
                    <a:pt x="6" y="62"/>
                    <a:pt x="8" y="63"/>
                    <a:pt x="7" y="64"/>
                  </a:cubicBezTo>
                  <a:cubicBezTo>
                    <a:pt x="6" y="65"/>
                    <a:pt x="7" y="67"/>
                    <a:pt x="6" y="68"/>
                  </a:cubicBezTo>
                  <a:cubicBezTo>
                    <a:pt x="4" y="69"/>
                    <a:pt x="6" y="72"/>
                    <a:pt x="8" y="73"/>
                  </a:cubicBezTo>
                  <a:cubicBezTo>
                    <a:pt x="9" y="74"/>
                    <a:pt x="8" y="77"/>
                    <a:pt x="10" y="79"/>
                  </a:cubicBezTo>
                  <a:cubicBezTo>
                    <a:pt x="12" y="81"/>
                    <a:pt x="11" y="84"/>
                    <a:pt x="11" y="86"/>
                  </a:cubicBezTo>
                  <a:cubicBezTo>
                    <a:pt x="12" y="87"/>
                    <a:pt x="17" y="84"/>
                    <a:pt x="20" y="81"/>
                  </a:cubicBezTo>
                  <a:cubicBezTo>
                    <a:pt x="23" y="78"/>
                    <a:pt x="23" y="80"/>
                    <a:pt x="26" y="81"/>
                  </a:cubicBezTo>
                  <a:cubicBezTo>
                    <a:pt x="28" y="81"/>
                    <a:pt x="31" y="81"/>
                    <a:pt x="33" y="84"/>
                  </a:cubicBezTo>
                  <a:cubicBezTo>
                    <a:pt x="34" y="86"/>
                    <a:pt x="35" y="81"/>
                    <a:pt x="36" y="80"/>
                  </a:cubicBezTo>
                  <a:cubicBezTo>
                    <a:pt x="37" y="79"/>
                    <a:pt x="44" y="80"/>
                    <a:pt x="45" y="80"/>
                  </a:cubicBezTo>
                  <a:cubicBezTo>
                    <a:pt x="46" y="79"/>
                    <a:pt x="47" y="72"/>
                    <a:pt x="47" y="70"/>
                  </a:cubicBezTo>
                  <a:cubicBezTo>
                    <a:pt x="46" y="69"/>
                    <a:pt x="49" y="66"/>
                    <a:pt x="51" y="64"/>
                  </a:cubicBezTo>
                  <a:cubicBezTo>
                    <a:pt x="54" y="63"/>
                    <a:pt x="57" y="64"/>
                    <a:pt x="59" y="63"/>
                  </a:cubicBezTo>
                  <a:cubicBezTo>
                    <a:pt x="61" y="62"/>
                    <a:pt x="63" y="62"/>
                    <a:pt x="66" y="62"/>
                  </a:cubicBezTo>
                  <a:cubicBezTo>
                    <a:pt x="69" y="62"/>
                    <a:pt x="70" y="65"/>
                    <a:pt x="72" y="65"/>
                  </a:cubicBezTo>
                  <a:cubicBezTo>
                    <a:pt x="73" y="65"/>
                    <a:pt x="75" y="63"/>
                    <a:pt x="75" y="60"/>
                  </a:cubicBezTo>
                  <a:cubicBezTo>
                    <a:pt x="75" y="58"/>
                    <a:pt x="77" y="55"/>
                    <a:pt x="76" y="5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3913742" y="4040197"/>
              <a:ext cx="302962" cy="440377"/>
            </a:xfrm>
            <a:custGeom>
              <a:avLst/>
              <a:gdLst>
                <a:gd name="T0" fmla="*/ 74 w 81"/>
                <a:gd name="T1" fmla="*/ 111 h 117"/>
                <a:gd name="T2" fmla="*/ 74 w 81"/>
                <a:gd name="T3" fmla="*/ 111 h 117"/>
                <a:gd name="T4" fmla="*/ 75 w 81"/>
                <a:gd name="T5" fmla="*/ 108 h 117"/>
                <a:gd name="T6" fmla="*/ 78 w 81"/>
                <a:gd name="T7" fmla="*/ 103 h 117"/>
                <a:gd name="T8" fmla="*/ 76 w 81"/>
                <a:gd name="T9" fmla="*/ 100 h 117"/>
                <a:gd name="T10" fmla="*/ 77 w 81"/>
                <a:gd name="T11" fmla="*/ 95 h 117"/>
                <a:gd name="T12" fmla="*/ 79 w 81"/>
                <a:gd name="T13" fmla="*/ 90 h 117"/>
                <a:gd name="T14" fmla="*/ 78 w 81"/>
                <a:gd name="T15" fmla="*/ 81 h 117"/>
                <a:gd name="T16" fmla="*/ 80 w 81"/>
                <a:gd name="T17" fmla="*/ 77 h 117"/>
                <a:gd name="T18" fmla="*/ 75 w 81"/>
                <a:gd name="T19" fmla="*/ 69 h 117"/>
                <a:gd name="T20" fmla="*/ 69 w 81"/>
                <a:gd name="T21" fmla="*/ 69 h 117"/>
                <a:gd name="T22" fmla="*/ 68 w 81"/>
                <a:gd name="T23" fmla="*/ 61 h 117"/>
                <a:gd name="T24" fmla="*/ 65 w 81"/>
                <a:gd name="T25" fmla="*/ 61 h 117"/>
                <a:gd name="T26" fmla="*/ 59 w 81"/>
                <a:gd name="T27" fmla="*/ 62 h 117"/>
                <a:gd name="T28" fmla="*/ 55 w 81"/>
                <a:gd name="T29" fmla="*/ 59 h 117"/>
                <a:gd name="T30" fmla="*/ 52 w 81"/>
                <a:gd name="T31" fmla="*/ 56 h 117"/>
                <a:gd name="T32" fmla="*/ 50 w 81"/>
                <a:gd name="T33" fmla="*/ 51 h 117"/>
                <a:gd name="T34" fmla="*/ 48 w 81"/>
                <a:gd name="T35" fmla="*/ 46 h 117"/>
                <a:gd name="T36" fmla="*/ 49 w 81"/>
                <a:gd name="T37" fmla="*/ 42 h 117"/>
                <a:gd name="T38" fmla="*/ 52 w 81"/>
                <a:gd name="T39" fmla="*/ 38 h 117"/>
                <a:gd name="T40" fmla="*/ 54 w 81"/>
                <a:gd name="T41" fmla="*/ 32 h 117"/>
                <a:gd name="T42" fmla="*/ 59 w 81"/>
                <a:gd name="T43" fmla="*/ 29 h 117"/>
                <a:gd name="T44" fmla="*/ 67 w 81"/>
                <a:gd name="T45" fmla="*/ 26 h 117"/>
                <a:gd name="T46" fmla="*/ 72 w 81"/>
                <a:gd name="T47" fmla="*/ 26 h 117"/>
                <a:gd name="T48" fmla="*/ 68 w 81"/>
                <a:gd name="T49" fmla="*/ 23 h 117"/>
                <a:gd name="T50" fmla="*/ 71 w 81"/>
                <a:gd name="T51" fmla="*/ 17 h 117"/>
                <a:gd name="T52" fmla="*/ 67 w 81"/>
                <a:gd name="T53" fmla="*/ 14 h 117"/>
                <a:gd name="T54" fmla="*/ 63 w 81"/>
                <a:gd name="T55" fmla="*/ 14 h 117"/>
                <a:gd name="T56" fmla="*/ 59 w 81"/>
                <a:gd name="T57" fmla="*/ 14 h 117"/>
                <a:gd name="T58" fmla="*/ 52 w 81"/>
                <a:gd name="T59" fmla="*/ 14 h 117"/>
                <a:gd name="T60" fmla="*/ 49 w 81"/>
                <a:gd name="T61" fmla="*/ 10 h 117"/>
                <a:gd name="T62" fmla="*/ 45 w 81"/>
                <a:gd name="T63" fmla="*/ 6 h 117"/>
                <a:gd name="T64" fmla="*/ 42 w 81"/>
                <a:gd name="T65" fmla="*/ 1 h 117"/>
                <a:gd name="T66" fmla="*/ 36 w 81"/>
                <a:gd name="T67" fmla="*/ 1 h 117"/>
                <a:gd name="T68" fmla="*/ 38 w 81"/>
                <a:gd name="T69" fmla="*/ 5 h 117"/>
                <a:gd name="T70" fmla="*/ 34 w 81"/>
                <a:gd name="T71" fmla="*/ 11 h 117"/>
                <a:gd name="T72" fmla="*/ 22 w 81"/>
                <a:gd name="T73" fmla="*/ 18 h 117"/>
                <a:gd name="T74" fmla="*/ 17 w 81"/>
                <a:gd name="T75" fmla="*/ 28 h 117"/>
                <a:gd name="T76" fmla="*/ 12 w 81"/>
                <a:gd name="T77" fmla="*/ 28 h 117"/>
                <a:gd name="T78" fmla="*/ 7 w 81"/>
                <a:gd name="T79" fmla="*/ 27 h 117"/>
                <a:gd name="T80" fmla="*/ 7 w 81"/>
                <a:gd name="T81" fmla="*/ 24 h 117"/>
                <a:gd name="T82" fmla="*/ 6 w 81"/>
                <a:gd name="T83" fmla="*/ 21 h 117"/>
                <a:gd name="T84" fmla="*/ 1 w 81"/>
                <a:gd name="T85" fmla="*/ 26 h 117"/>
                <a:gd name="T86" fmla="*/ 3 w 81"/>
                <a:gd name="T87" fmla="*/ 35 h 117"/>
                <a:gd name="T88" fmla="*/ 1 w 81"/>
                <a:gd name="T89" fmla="*/ 36 h 117"/>
                <a:gd name="T90" fmla="*/ 8 w 81"/>
                <a:gd name="T91" fmla="*/ 42 h 117"/>
                <a:gd name="T92" fmla="*/ 14 w 81"/>
                <a:gd name="T93" fmla="*/ 50 h 117"/>
                <a:gd name="T94" fmla="*/ 19 w 81"/>
                <a:gd name="T95" fmla="*/ 60 h 117"/>
                <a:gd name="T96" fmla="*/ 28 w 81"/>
                <a:gd name="T97" fmla="*/ 78 h 117"/>
                <a:gd name="T98" fmla="*/ 32 w 81"/>
                <a:gd name="T99" fmla="*/ 86 h 117"/>
                <a:gd name="T100" fmla="*/ 35 w 81"/>
                <a:gd name="T101" fmla="*/ 92 h 117"/>
                <a:gd name="T102" fmla="*/ 44 w 81"/>
                <a:gd name="T103" fmla="*/ 99 h 117"/>
                <a:gd name="T104" fmla="*/ 62 w 81"/>
                <a:gd name="T105" fmla="*/ 110 h 117"/>
                <a:gd name="T106" fmla="*/ 70 w 81"/>
                <a:gd name="T107" fmla="*/ 116 h 117"/>
                <a:gd name="T108" fmla="*/ 70 w 81"/>
                <a:gd name="T109" fmla="*/ 117 h 117"/>
                <a:gd name="T110" fmla="*/ 71 w 81"/>
                <a:gd name="T111" fmla="*/ 116 h 117"/>
                <a:gd name="T112" fmla="*/ 74 w 81"/>
                <a:gd name="T113" fmla="*/ 11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17">
                  <a:moveTo>
                    <a:pt x="74" y="111"/>
                  </a:moveTo>
                  <a:cubicBezTo>
                    <a:pt x="74" y="111"/>
                    <a:pt x="74" y="111"/>
                    <a:pt x="74" y="111"/>
                  </a:cubicBezTo>
                  <a:cubicBezTo>
                    <a:pt x="74" y="109"/>
                    <a:pt x="74" y="108"/>
                    <a:pt x="75" y="108"/>
                  </a:cubicBezTo>
                  <a:cubicBezTo>
                    <a:pt x="76" y="107"/>
                    <a:pt x="78" y="104"/>
                    <a:pt x="78" y="103"/>
                  </a:cubicBezTo>
                  <a:cubicBezTo>
                    <a:pt x="78" y="102"/>
                    <a:pt x="76" y="102"/>
                    <a:pt x="76" y="100"/>
                  </a:cubicBezTo>
                  <a:cubicBezTo>
                    <a:pt x="76" y="98"/>
                    <a:pt x="78" y="96"/>
                    <a:pt x="77" y="95"/>
                  </a:cubicBezTo>
                  <a:cubicBezTo>
                    <a:pt x="76" y="94"/>
                    <a:pt x="79" y="91"/>
                    <a:pt x="79" y="90"/>
                  </a:cubicBezTo>
                  <a:cubicBezTo>
                    <a:pt x="78" y="88"/>
                    <a:pt x="77" y="81"/>
                    <a:pt x="78" y="81"/>
                  </a:cubicBezTo>
                  <a:cubicBezTo>
                    <a:pt x="79" y="80"/>
                    <a:pt x="81" y="79"/>
                    <a:pt x="80" y="77"/>
                  </a:cubicBezTo>
                  <a:cubicBezTo>
                    <a:pt x="79" y="76"/>
                    <a:pt x="77" y="71"/>
                    <a:pt x="75" y="69"/>
                  </a:cubicBezTo>
                  <a:cubicBezTo>
                    <a:pt x="73" y="68"/>
                    <a:pt x="71" y="68"/>
                    <a:pt x="69" y="69"/>
                  </a:cubicBezTo>
                  <a:cubicBezTo>
                    <a:pt x="67" y="70"/>
                    <a:pt x="68" y="63"/>
                    <a:pt x="68" y="61"/>
                  </a:cubicBezTo>
                  <a:cubicBezTo>
                    <a:pt x="68" y="58"/>
                    <a:pt x="66" y="60"/>
                    <a:pt x="65" y="61"/>
                  </a:cubicBezTo>
                  <a:cubicBezTo>
                    <a:pt x="64" y="63"/>
                    <a:pt x="62" y="62"/>
                    <a:pt x="59" y="62"/>
                  </a:cubicBezTo>
                  <a:cubicBezTo>
                    <a:pt x="56" y="62"/>
                    <a:pt x="57" y="59"/>
                    <a:pt x="55" y="59"/>
                  </a:cubicBezTo>
                  <a:cubicBezTo>
                    <a:pt x="53" y="59"/>
                    <a:pt x="52" y="58"/>
                    <a:pt x="52" y="56"/>
                  </a:cubicBezTo>
                  <a:cubicBezTo>
                    <a:pt x="52" y="55"/>
                    <a:pt x="51" y="53"/>
                    <a:pt x="50" y="51"/>
                  </a:cubicBezTo>
                  <a:cubicBezTo>
                    <a:pt x="48" y="49"/>
                    <a:pt x="47" y="47"/>
                    <a:pt x="48" y="46"/>
                  </a:cubicBezTo>
                  <a:cubicBezTo>
                    <a:pt x="49" y="44"/>
                    <a:pt x="47" y="43"/>
                    <a:pt x="49" y="42"/>
                  </a:cubicBezTo>
                  <a:cubicBezTo>
                    <a:pt x="50" y="40"/>
                    <a:pt x="52" y="41"/>
                    <a:pt x="52" y="38"/>
                  </a:cubicBezTo>
                  <a:cubicBezTo>
                    <a:pt x="51" y="36"/>
                    <a:pt x="53" y="35"/>
                    <a:pt x="54" y="32"/>
                  </a:cubicBezTo>
                  <a:cubicBezTo>
                    <a:pt x="54" y="30"/>
                    <a:pt x="57" y="31"/>
                    <a:pt x="59" y="29"/>
                  </a:cubicBezTo>
                  <a:cubicBezTo>
                    <a:pt x="62" y="27"/>
                    <a:pt x="64" y="28"/>
                    <a:pt x="67" y="26"/>
                  </a:cubicBezTo>
                  <a:cubicBezTo>
                    <a:pt x="69" y="24"/>
                    <a:pt x="70" y="26"/>
                    <a:pt x="72" y="26"/>
                  </a:cubicBezTo>
                  <a:cubicBezTo>
                    <a:pt x="71" y="24"/>
                    <a:pt x="69" y="24"/>
                    <a:pt x="68" y="23"/>
                  </a:cubicBezTo>
                  <a:cubicBezTo>
                    <a:pt x="67" y="21"/>
                    <a:pt x="70" y="19"/>
                    <a:pt x="71" y="17"/>
                  </a:cubicBezTo>
                  <a:cubicBezTo>
                    <a:pt x="72" y="16"/>
                    <a:pt x="68" y="14"/>
                    <a:pt x="67" y="14"/>
                  </a:cubicBezTo>
                  <a:cubicBezTo>
                    <a:pt x="66" y="13"/>
                    <a:pt x="64" y="15"/>
                    <a:pt x="63" y="14"/>
                  </a:cubicBezTo>
                  <a:cubicBezTo>
                    <a:pt x="62" y="13"/>
                    <a:pt x="60" y="14"/>
                    <a:pt x="59" y="14"/>
                  </a:cubicBezTo>
                  <a:cubicBezTo>
                    <a:pt x="58" y="15"/>
                    <a:pt x="52" y="15"/>
                    <a:pt x="52" y="14"/>
                  </a:cubicBezTo>
                  <a:cubicBezTo>
                    <a:pt x="52" y="12"/>
                    <a:pt x="49" y="11"/>
                    <a:pt x="49" y="10"/>
                  </a:cubicBezTo>
                  <a:cubicBezTo>
                    <a:pt x="50" y="8"/>
                    <a:pt x="48" y="6"/>
                    <a:pt x="45" y="6"/>
                  </a:cubicBezTo>
                  <a:cubicBezTo>
                    <a:pt x="43" y="6"/>
                    <a:pt x="44" y="2"/>
                    <a:pt x="42" y="1"/>
                  </a:cubicBezTo>
                  <a:cubicBezTo>
                    <a:pt x="41" y="0"/>
                    <a:pt x="38" y="0"/>
                    <a:pt x="36" y="1"/>
                  </a:cubicBezTo>
                  <a:cubicBezTo>
                    <a:pt x="39" y="3"/>
                    <a:pt x="39" y="4"/>
                    <a:pt x="38" y="5"/>
                  </a:cubicBezTo>
                  <a:cubicBezTo>
                    <a:pt x="36" y="7"/>
                    <a:pt x="38" y="7"/>
                    <a:pt x="34" y="11"/>
                  </a:cubicBezTo>
                  <a:cubicBezTo>
                    <a:pt x="31" y="16"/>
                    <a:pt x="25" y="17"/>
                    <a:pt x="22" y="18"/>
                  </a:cubicBezTo>
                  <a:cubicBezTo>
                    <a:pt x="19" y="19"/>
                    <a:pt x="18" y="24"/>
                    <a:pt x="17" y="28"/>
                  </a:cubicBezTo>
                  <a:cubicBezTo>
                    <a:pt x="15" y="32"/>
                    <a:pt x="14" y="30"/>
                    <a:pt x="12" y="28"/>
                  </a:cubicBezTo>
                  <a:cubicBezTo>
                    <a:pt x="10" y="26"/>
                    <a:pt x="9" y="29"/>
                    <a:pt x="7" y="27"/>
                  </a:cubicBezTo>
                  <a:cubicBezTo>
                    <a:pt x="5" y="25"/>
                    <a:pt x="6" y="25"/>
                    <a:pt x="7" y="24"/>
                  </a:cubicBezTo>
                  <a:cubicBezTo>
                    <a:pt x="8" y="23"/>
                    <a:pt x="7" y="22"/>
                    <a:pt x="6" y="21"/>
                  </a:cubicBezTo>
                  <a:cubicBezTo>
                    <a:pt x="4" y="21"/>
                    <a:pt x="2" y="24"/>
                    <a:pt x="1" y="26"/>
                  </a:cubicBezTo>
                  <a:cubicBezTo>
                    <a:pt x="0" y="28"/>
                    <a:pt x="3" y="33"/>
                    <a:pt x="3" y="35"/>
                  </a:cubicBezTo>
                  <a:cubicBezTo>
                    <a:pt x="4" y="36"/>
                    <a:pt x="2" y="35"/>
                    <a:pt x="1" y="36"/>
                  </a:cubicBezTo>
                  <a:cubicBezTo>
                    <a:pt x="1" y="38"/>
                    <a:pt x="6" y="40"/>
                    <a:pt x="8" y="42"/>
                  </a:cubicBezTo>
                  <a:cubicBezTo>
                    <a:pt x="10" y="43"/>
                    <a:pt x="12" y="48"/>
                    <a:pt x="14" y="50"/>
                  </a:cubicBezTo>
                  <a:cubicBezTo>
                    <a:pt x="16" y="52"/>
                    <a:pt x="17" y="54"/>
                    <a:pt x="19" y="60"/>
                  </a:cubicBezTo>
                  <a:cubicBezTo>
                    <a:pt x="21" y="65"/>
                    <a:pt x="25" y="74"/>
                    <a:pt x="28" y="78"/>
                  </a:cubicBezTo>
                  <a:cubicBezTo>
                    <a:pt x="32" y="82"/>
                    <a:pt x="33" y="85"/>
                    <a:pt x="32" y="86"/>
                  </a:cubicBezTo>
                  <a:cubicBezTo>
                    <a:pt x="32" y="87"/>
                    <a:pt x="32" y="90"/>
                    <a:pt x="35" y="92"/>
                  </a:cubicBezTo>
                  <a:cubicBezTo>
                    <a:pt x="37" y="93"/>
                    <a:pt x="39" y="96"/>
                    <a:pt x="44" y="99"/>
                  </a:cubicBezTo>
                  <a:cubicBezTo>
                    <a:pt x="50" y="102"/>
                    <a:pt x="61" y="107"/>
                    <a:pt x="62" y="110"/>
                  </a:cubicBezTo>
                  <a:cubicBezTo>
                    <a:pt x="64" y="112"/>
                    <a:pt x="69" y="115"/>
                    <a:pt x="70" y="116"/>
                  </a:cubicBezTo>
                  <a:cubicBezTo>
                    <a:pt x="70" y="116"/>
                    <a:pt x="70" y="116"/>
                    <a:pt x="70" y="117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3" y="115"/>
                    <a:pt x="74" y="112"/>
                    <a:pt x="74" y="1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4101186" y="3751878"/>
              <a:ext cx="322578" cy="268571"/>
            </a:xfrm>
            <a:custGeom>
              <a:avLst/>
              <a:gdLst>
                <a:gd name="T0" fmla="*/ 9 w 86"/>
                <a:gd name="T1" fmla="*/ 4 h 72"/>
                <a:gd name="T2" fmla="*/ 3 w 86"/>
                <a:gd name="T3" fmla="*/ 11 h 72"/>
                <a:gd name="T4" fmla="*/ 2 w 86"/>
                <a:gd name="T5" fmla="*/ 16 h 72"/>
                <a:gd name="T6" fmla="*/ 1 w 86"/>
                <a:gd name="T7" fmla="*/ 19 h 72"/>
                <a:gd name="T8" fmla="*/ 4 w 86"/>
                <a:gd name="T9" fmla="*/ 20 h 72"/>
                <a:gd name="T10" fmla="*/ 7 w 86"/>
                <a:gd name="T11" fmla="*/ 24 h 72"/>
                <a:gd name="T12" fmla="*/ 11 w 86"/>
                <a:gd name="T13" fmla="*/ 32 h 72"/>
                <a:gd name="T14" fmla="*/ 22 w 86"/>
                <a:gd name="T15" fmla="*/ 33 h 72"/>
                <a:gd name="T16" fmla="*/ 30 w 86"/>
                <a:gd name="T17" fmla="*/ 37 h 72"/>
                <a:gd name="T18" fmla="*/ 38 w 86"/>
                <a:gd name="T19" fmla="*/ 39 h 72"/>
                <a:gd name="T20" fmla="*/ 36 w 86"/>
                <a:gd name="T21" fmla="*/ 51 h 72"/>
                <a:gd name="T22" fmla="*/ 39 w 86"/>
                <a:gd name="T23" fmla="*/ 55 h 72"/>
                <a:gd name="T24" fmla="*/ 38 w 86"/>
                <a:gd name="T25" fmla="*/ 60 h 72"/>
                <a:gd name="T26" fmla="*/ 39 w 86"/>
                <a:gd name="T27" fmla="*/ 63 h 72"/>
                <a:gd name="T28" fmla="*/ 39 w 86"/>
                <a:gd name="T29" fmla="*/ 64 h 72"/>
                <a:gd name="T30" fmla="*/ 43 w 86"/>
                <a:gd name="T31" fmla="*/ 70 h 72"/>
                <a:gd name="T32" fmla="*/ 47 w 86"/>
                <a:gd name="T33" fmla="*/ 71 h 72"/>
                <a:gd name="T34" fmla="*/ 50 w 86"/>
                <a:gd name="T35" fmla="*/ 71 h 72"/>
                <a:gd name="T36" fmla="*/ 55 w 86"/>
                <a:gd name="T37" fmla="*/ 69 h 72"/>
                <a:gd name="T38" fmla="*/ 59 w 86"/>
                <a:gd name="T39" fmla="*/ 67 h 72"/>
                <a:gd name="T40" fmla="*/ 62 w 86"/>
                <a:gd name="T41" fmla="*/ 63 h 72"/>
                <a:gd name="T42" fmla="*/ 63 w 86"/>
                <a:gd name="T43" fmla="*/ 61 h 72"/>
                <a:gd name="T44" fmla="*/ 60 w 86"/>
                <a:gd name="T45" fmla="*/ 60 h 72"/>
                <a:gd name="T46" fmla="*/ 58 w 86"/>
                <a:gd name="T47" fmla="*/ 56 h 72"/>
                <a:gd name="T48" fmla="*/ 56 w 86"/>
                <a:gd name="T49" fmla="*/ 51 h 72"/>
                <a:gd name="T50" fmla="*/ 60 w 86"/>
                <a:gd name="T51" fmla="*/ 51 h 72"/>
                <a:gd name="T52" fmla="*/ 65 w 86"/>
                <a:gd name="T53" fmla="*/ 52 h 72"/>
                <a:gd name="T54" fmla="*/ 68 w 86"/>
                <a:gd name="T55" fmla="*/ 53 h 72"/>
                <a:gd name="T56" fmla="*/ 72 w 86"/>
                <a:gd name="T57" fmla="*/ 50 h 72"/>
                <a:gd name="T58" fmla="*/ 80 w 86"/>
                <a:gd name="T59" fmla="*/ 47 h 72"/>
                <a:gd name="T60" fmla="*/ 82 w 86"/>
                <a:gd name="T61" fmla="*/ 45 h 72"/>
                <a:gd name="T62" fmla="*/ 77 w 86"/>
                <a:gd name="T63" fmla="*/ 40 h 72"/>
                <a:gd name="T64" fmla="*/ 78 w 86"/>
                <a:gd name="T65" fmla="*/ 37 h 72"/>
                <a:gd name="T66" fmla="*/ 81 w 86"/>
                <a:gd name="T67" fmla="*/ 34 h 72"/>
                <a:gd name="T68" fmla="*/ 82 w 86"/>
                <a:gd name="T69" fmla="*/ 30 h 72"/>
                <a:gd name="T70" fmla="*/ 84 w 86"/>
                <a:gd name="T71" fmla="*/ 26 h 72"/>
                <a:gd name="T72" fmla="*/ 86 w 86"/>
                <a:gd name="T73" fmla="*/ 23 h 72"/>
                <a:gd name="T74" fmla="*/ 77 w 86"/>
                <a:gd name="T75" fmla="*/ 22 h 72"/>
                <a:gd name="T76" fmla="*/ 79 w 86"/>
                <a:gd name="T77" fmla="*/ 17 h 72"/>
                <a:gd name="T78" fmla="*/ 70 w 86"/>
                <a:gd name="T79" fmla="*/ 14 h 72"/>
                <a:gd name="T80" fmla="*/ 71 w 86"/>
                <a:gd name="T81" fmla="*/ 10 h 72"/>
                <a:gd name="T82" fmla="*/ 65 w 86"/>
                <a:gd name="T83" fmla="*/ 9 h 72"/>
                <a:gd name="T84" fmla="*/ 53 w 86"/>
                <a:gd name="T85" fmla="*/ 13 h 72"/>
                <a:gd name="T86" fmla="*/ 42 w 86"/>
                <a:gd name="T87" fmla="*/ 9 h 72"/>
                <a:gd name="T88" fmla="*/ 33 w 86"/>
                <a:gd name="T89" fmla="*/ 8 h 72"/>
                <a:gd name="T90" fmla="*/ 29 w 86"/>
                <a:gd name="T91" fmla="*/ 3 h 72"/>
                <a:gd name="T92" fmla="*/ 23 w 86"/>
                <a:gd name="T93" fmla="*/ 0 h 72"/>
                <a:gd name="T94" fmla="*/ 22 w 86"/>
                <a:gd name="T95" fmla="*/ 4 h 72"/>
                <a:gd name="T96" fmla="*/ 13 w 86"/>
                <a:gd name="T97" fmla="*/ 9 h 72"/>
                <a:gd name="T98" fmla="*/ 15 w 86"/>
                <a:gd name="T99" fmla="*/ 18 h 72"/>
                <a:gd name="T100" fmla="*/ 9 w 86"/>
                <a:gd name="T101" fmla="*/ 15 h 72"/>
                <a:gd name="T102" fmla="*/ 11 w 86"/>
                <a:gd name="T103" fmla="*/ 7 h 72"/>
                <a:gd name="T104" fmla="*/ 11 w 86"/>
                <a:gd name="T105" fmla="*/ 3 h 72"/>
                <a:gd name="T106" fmla="*/ 9 w 86"/>
                <a:gd name="T107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" h="72">
                  <a:moveTo>
                    <a:pt x="9" y="4"/>
                  </a:moveTo>
                  <a:cubicBezTo>
                    <a:pt x="7" y="7"/>
                    <a:pt x="3" y="9"/>
                    <a:pt x="3" y="11"/>
                  </a:cubicBezTo>
                  <a:cubicBezTo>
                    <a:pt x="3" y="14"/>
                    <a:pt x="3" y="15"/>
                    <a:pt x="2" y="16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3" y="19"/>
                    <a:pt x="4" y="19"/>
                    <a:pt x="4" y="20"/>
                  </a:cubicBezTo>
                  <a:cubicBezTo>
                    <a:pt x="4" y="22"/>
                    <a:pt x="7" y="22"/>
                    <a:pt x="7" y="24"/>
                  </a:cubicBezTo>
                  <a:cubicBezTo>
                    <a:pt x="7" y="27"/>
                    <a:pt x="6" y="33"/>
                    <a:pt x="11" y="32"/>
                  </a:cubicBezTo>
                  <a:cubicBezTo>
                    <a:pt x="16" y="32"/>
                    <a:pt x="19" y="31"/>
                    <a:pt x="22" y="33"/>
                  </a:cubicBezTo>
                  <a:cubicBezTo>
                    <a:pt x="24" y="36"/>
                    <a:pt x="27" y="38"/>
                    <a:pt x="30" y="37"/>
                  </a:cubicBezTo>
                  <a:cubicBezTo>
                    <a:pt x="34" y="37"/>
                    <a:pt x="40" y="36"/>
                    <a:pt x="38" y="39"/>
                  </a:cubicBezTo>
                  <a:cubicBezTo>
                    <a:pt x="36" y="42"/>
                    <a:pt x="35" y="49"/>
                    <a:pt x="36" y="51"/>
                  </a:cubicBezTo>
                  <a:cubicBezTo>
                    <a:pt x="38" y="52"/>
                    <a:pt x="40" y="54"/>
                    <a:pt x="39" y="55"/>
                  </a:cubicBezTo>
                  <a:cubicBezTo>
                    <a:pt x="37" y="57"/>
                    <a:pt x="37" y="59"/>
                    <a:pt x="38" y="60"/>
                  </a:cubicBezTo>
                  <a:cubicBezTo>
                    <a:pt x="40" y="61"/>
                    <a:pt x="40" y="63"/>
                    <a:pt x="39" y="63"/>
                  </a:cubicBezTo>
                  <a:cubicBezTo>
                    <a:pt x="39" y="63"/>
                    <a:pt x="39" y="63"/>
                    <a:pt x="39" y="64"/>
                  </a:cubicBezTo>
                  <a:cubicBezTo>
                    <a:pt x="41" y="66"/>
                    <a:pt x="42" y="69"/>
                    <a:pt x="43" y="70"/>
                  </a:cubicBezTo>
                  <a:cubicBezTo>
                    <a:pt x="45" y="71"/>
                    <a:pt x="46" y="72"/>
                    <a:pt x="47" y="71"/>
                  </a:cubicBezTo>
                  <a:cubicBezTo>
                    <a:pt x="48" y="71"/>
                    <a:pt x="49" y="70"/>
                    <a:pt x="50" y="71"/>
                  </a:cubicBezTo>
                  <a:cubicBezTo>
                    <a:pt x="52" y="72"/>
                    <a:pt x="53" y="70"/>
                    <a:pt x="55" y="69"/>
                  </a:cubicBezTo>
                  <a:cubicBezTo>
                    <a:pt x="56" y="67"/>
                    <a:pt x="58" y="68"/>
                    <a:pt x="59" y="67"/>
                  </a:cubicBezTo>
                  <a:cubicBezTo>
                    <a:pt x="59" y="65"/>
                    <a:pt x="60" y="64"/>
                    <a:pt x="62" y="63"/>
                  </a:cubicBezTo>
                  <a:cubicBezTo>
                    <a:pt x="65" y="63"/>
                    <a:pt x="65" y="61"/>
                    <a:pt x="63" y="61"/>
                  </a:cubicBezTo>
                  <a:cubicBezTo>
                    <a:pt x="62" y="61"/>
                    <a:pt x="60" y="62"/>
                    <a:pt x="60" y="60"/>
                  </a:cubicBezTo>
                  <a:cubicBezTo>
                    <a:pt x="60" y="57"/>
                    <a:pt x="58" y="58"/>
                    <a:pt x="58" y="56"/>
                  </a:cubicBezTo>
                  <a:cubicBezTo>
                    <a:pt x="58" y="54"/>
                    <a:pt x="58" y="53"/>
                    <a:pt x="56" y="51"/>
                  </a:cubicBezTo>
                  <a:cubicBezTo>
                    <a:pt x="54" y="50"/>
                    <a:pt x="59" y="49"/>
                    <a:pt x="60" y="51"/>
                  </a:cubicBezTo>
                  <a:cubicBezTo>
                    <a:pt x="61" y="52"/>
                    <a:pt x="65" y="51"/>
                    <a:pt x="65" y="52"/>
                  </a:cubicBezTo>
                  <a:cubicBezTo>
                    <a:pt x="66" y="54"/>
                    <a:pt x="68" y="55"/>
                    <a:pt x="68" y="53"/>
                  </a:cubicBezTo>
                  <a:cubicBezTo>
                    <a:pt x="68" y="51"/>
                    <a:pt x="70" y="50"/>
                    <a:pt x="72" y="50"/>
                  </a:cubicBezTo>
                  <a:cubicBezTo>
                    <a:pt x="74" y="51"/>
                    <a:pt x="78" y="48"/>
                    <a:pt x="80" y="47"/>
                  </a:cubicBezTo>
                  <a:cubicBezTo>
                    <a:pt x="81" y="47"/>
                    <a:pt x="81" y="46"/>
                    <a:pt x="82" y="45"/>
                  </a:cubicBezTo>
                  <a:cubicBezTo>
                    <a:pt x="80" y="43"/>
                    <a:pt x="78" y="41"/>
                    <a:pt x="77" y="40"/>
                  </a:cubicBezTo>
                  <a:cubicBezTo>
                    <a:pt x="76" y="39"/>
                    <a:pt x="78" y="38"/>
                    <a:pt x="78" y="37"/>
                  </a:cubicBezTo>
                  <a:cubicBezTo>
                    <a:pt x="78" y="35"/>
                    <a:pt x="78" y="34"/>
                    <a:pt x="81" y="34"/>
                  </a:cubicBezTo>
                  <a:cubicBezTo>
                    <a:pt x="84" y="33"/>
                    <a:pt x="84" y="31"/>
                    <a:pt x="82" y="30"/>
                  </a:cubicBezTo>
                  <a:cubicBezTo>
                    <a:pt x="80" y="29"/>
                    <a:pt x="83" y="27"/>
                    <a:pt x="84" y="26"/>
                  </a:cubicBezTo>
                  <a:cubicBezTo>
                    <a:pt x="85" y="26"/>
                    <a:pt x="86" y="25"/>
                    <a:pt x="86" y="23"/>
                  </a:cubicBezTo>
                  <a:cubicBezTo>
                    <a:pt x="83" y="22"/>
                    <a:pt x="79" y="22"/>
                    <a:pt x="77" y="22"/>
                  </a:cubicBezTo>
                  <a:cubicBezTo>
                    <a:pt x="75" y="22"/>
                    <a:pt x="79" y="19"/>
                    <a:pt x="79" y="17"/>
                  </a:cubicBezTo>
                  <a:cubicBezTo>
                    <a:pt x="79" y="14"/>
                    <a:pt x="72" y="14"/>
                    <a:pt x="70" y="14"/>
                  </a:cubicBezTo>
                  <a:cubicBezTo>
                    <a:pt x="67" y="13"/>
                    <a:pt x="68" y="10"/>
                    <a:pt x="71" y="10"/>
                  </a:cubicBezTo>
                  <a:cubicBezTo>
                    <a:pt x="73" y="10"/>
                    <a:pt x="69" y="8"/>
                    <a:pt x="65" y="9"/>
                  </a:cubicBezTo>
                  <a:cubicBezTo>
                    <a:pt x="62" y="9"/>
                    <a:pt x="56" y="11"/>
                    <a:pt x="53" y="13"/>
                  </a:cubicBezTo>
                  <a:cubicBezTo>
                    <a:pt x="50" y="14"/>
                    <a:pt x="45" y="8"/>
                    <a:pt x="42" y="9"/>
                  </a:cubicBezTo>
                  <a:cubicBezTo>
                    <a:pt x="38" y="11"/>
                    <a:pt x="33" y="11"/>
                    <a:pt x="33" y="8"/>
                  </a:cubicBezTo>
                  <a:cubicBezTo>
                    <a:pt x="34" y="5"/>
                    <a:pt x="32" y="3"/>
                    <a:pt x="29" y="3"/>
                  </a:cubicBezTo>
                  <a:cubicBezTo>
                    <a:pt x="25" y="3"/>
                    <a:pt x="26" y="0"/>
                    <a:pt x="23" y="0"/>
                  </a:cubicBezTo>
                  <a:cubicBezTo>
                    <a:pt x="21" y="0"/>
                    <a:pt x="23" y="3"/>
                    <a:pt x="22" y="4"/>
                  </a:cubicBezTo>
                  <a:cubicBezTo>
                    <a:pt x="20" y="5"/>
                    <a:pt x="14" y="6"/>
                    <a:pt x="13" y="9"/>
                  </a:cubicBezTo>
                  <a:cubicBezTo>
                    <a:pt x="13" y="11"/>
                    <a:pt x="16" y="15"/>
                    <a:pt x="15" y="18"/>
                  </a:cubicBezTo>
                  <a:cubicBezTo>
                    <a:pt x="14" y="20"/>
                    <a:pt x="10" y="18"/>
                    <a:pt x="9" y="15"/>
                  </a:cubicBezTo>
                  <a:cubicBezTo>
                    <a:pt x="7" y="13"/>
                    <a:pt x="12" y="9"/>
                    <a:pt x="11" y="7"/>
                  </a:cubicBezTo>
                  <a:cubicBezTo>
                    <a:pt x="11" y="6"/>
                    <a:pt x="10" y="4"/>
                    <a:pt x="11" y="3"/>
                  </a:cubicBezTo>
                  <a:cubicBezTo>
                    <a:pt x="10" y="3"/>
                    <a:pt x="9" y="4"/>
                    <a:pt x="9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4462996" y="3890113"/>
              <a:ext cx="100261" cy="104663"/>
            </a:xfrm>
            <a:custGeom>
              <a:avLst/>
              <a:gdLst>
                <a:gd name="T0" fmla="*/ 6 w 26"/>
                <a:gd name="T1" fmla="*/ 6 h 28"/>
                <a:gd name="T2" fmla="*/ 3 w 26"/>
                <a:gd name="T3" fmla="*/ 8 h 28"/>
                <a:gd name="T4" fmla="*/ 1 w 26"/>
                <a:gd name="T5" fmla="*/ 14 h 28"/>
                <a:gd name="T6" fmla="*/ 6 w 26"/>
                <a:gd name="T7" fmla="*/ 20 h 28"/>
                <a:gd name="T8" fmla="*/ 10 w 26"/>
                <a:gd name="T9" fmla="*/ 27 h 28"/>
                <a:gd name="T10" fmla="*/ 13 w 26"/>
                <a:gd name="T11" fmla="*/ 28 h 28"/>
                <a:gd name="T12" fmla="*/ 15 w 26"/>
                <a:gd name="T13" fmla="*/ 24 h 28"/>
                <a:gd name="T14" fmla="*/ 22 w 26"/>
                <a:gd name="T15" fmla="*/ 24 h 28"/>
                <a:gd name="T16" fmla="*/ 23 w 26"/>
                <a:gd name="T17" fmla="*/ 25 h 28"/>
                <a:gd name="T18" fmla="*/ 25 w 26"/>
                <a:gd name="T19" fmla="*/ 22 h 28"/>
                <a:gd name="T20" fmla="*/ 24 w 26"/>
                <a:gd name="T21" fmla="*/ 13 h 28"/>
                <a:gd name="T22" fmla="*/ 25 w 26"/>
                <a:gd name="T23" fmla="*/ 6 h 28"/>
                <a:gd name="T24" fmla="*/ 26 w 26"/>
                <a:gd name="T25" fmla="*/ 3 h 28"/>
                <a:gd name="T26" fmla="*/ 20 w 26"/>
                <a:gd name="T27" fmla="*/ 1 h 28"/>
                <a:gd name="T28" fmla="*/ 12 w 26"/>
                <a:gd name="T29" fmla="*/ 2 h 28"/>
                <a:gd name="T30" fmla="*/ 8 w 26"/>
                <a:gd name="T31" fmla="*/ 1 h 28"/>
                <a:gd name="T32" fmla="*/ 7 w 26"/>
                <a:gd name="T33" fmla="*/ 2 h 28"/>
                <a:gd name="T34" fmla="*/ 6 w 26"/>
                <a:gd name="T3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8">
                  <a:moveTo>
                    <a:pt x="6" y="6"/>
                  </a:moveTo>
                  <a:cubicBezTo>
                    <a:pt x="7" y="7"/>
                    <a:pt x="5" y="8"/>
                    <a:pt x="3" y="8"/>
                  </a:cubicBezTo>
                  <a:cubicBezTo>
                    <a:pt x="2" y="9"/>
                    <a:pt x="2" y="13"/>
                    <a:pt x="1" y="14"/>
                  </a:cubicBezTo>
                  <a:cubicBezTo>
                    <a:pt x="0" y="15"/>
                    <a:pt x="5" y="18"/>
                    <a:pt x="6" y="20"/>
                  </a:cubicBezTo>
                  <a:cubicBezTo>
                    <a:pt x="7" y="22"/>
                    <a:pt x="8" y="25"/>
                    <a:pt x="10" y="27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4" y="27"/>
                    <a:pt x="13" y="23"/>
                    <a:pt x="15" y="24"/>
                  </a:cubicBezTo>
                  <a:cubicBezTo>
                    <a:pt x="18" y="24"/>
                    <a:pt x="21" y="22"/>
                    <a:pt x="22" y="24"/>
                  </a:cubicBezTo>
                  <a:cubicBezTo>
                    <a:pt x="23" y="24"/>
                    <a:pt x="23" y="24"/>
                    <a:pt x="23" y="25"/>
                  </a:cubicBezTo>
                  <a:cubicBezTo>
                    <a:pt x="24" y="23"/>
                    <a:pt x="25" y="22"/>
                    <a:pt x="25" y="22"/>
                  </a:cubicBezTo>
                  <a:cubicBezTo>
                    <a:pt x="25" y="21"/>
                    <a:pt x="25" y="16"/>
                    <a:pt x="24" y="13"/>
                  </a:cubicBezTo>
                  <a:cubicBezTo>
                    <a:pt x="23" y="11"/>
                    <a:pt x="24" y="7"/>
                    <a:pt x="25" y="6"/>
                  </a:cubicBezTo>
                  <a:cubicBezTo>
                    <a:pt x="26" y="6"/>
                    <a:pt x="26" y="5"/>
                    <a:pt x="26" y="3"/>
                  </a:cubicBezTo>
                  <a:cubicBezTo>
                    <a:pt x="24" y="2"/>
                    <a:pt x="22" y="1"/>
                    <a:pt x="20" y="1"/>
                  </a:cubicBezTo>
                  <a:cubicBezTo>
                    <a:pt x="17" y="2"/>
                    <a:pt x="13" y="3"/>
                    <a:pt x="12" y="2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3"/>
                    <a:pt x="6" y="5"/>
                    <a:pt x="6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4386712" y="3836794"/>
              <a:ext cx="115517" cy="173781"/>
            </a:xfrm>
            <a:custGeom>
              <a:avLst/>
              <a:gdLst>
                <a:gd name="T0" fmla="*/ 8 w 31"/>
                <a:gd name="T1" fmla="*/ 3 h 46"/>
                <a:gd name="T2" fmla="*/ 6 w 31"/>
                <a:gd name="T3" fmla="*/ 7 h 46"/>
                <a:gd name="T4" fmla="*/ 5 w 31"/>
                <a:gd name="T5" fmla="*/ 11 h 46"/>
                <a:gd name="T6" fmla="*/ 2 w 31"/>
                <a:gd name="T7" fmla="*/ 14 h 46"/>
                <a:gd name="T8" fmla="*/ 1 w 31"/>
                <a:gd name="T9" fmla="*/ 17 h 46"/>
                <a:gd name="T10" fmla="*/ 6 w 31"/>
                <a:gd name="T11" fmla="*/ 22 h 46"/>
                <a:gd name="T12" fmla="*/ 8 w 31"/>
                <a:gd name="T13" fmla="*/ 21 h 46"/>
                <a:gd name="T14" fmla="*/ 10 w 31"/>
                <a:gd name="T15" fmla="*/ 26 h 46"/>
                <a:gd name="T16" fmla="*/ 11 w 31"/>
                <a:gd name="T17" fmla="*/ 31 h 46"/>
                <a:gd name="T18" fmla="*/ 12 w 31"/>
                <a:gd name="T19" fmla="*/ 42 h 46"/>
                <a:gd name="T20" fmla="*/ 19 w 31"/>
                <a:gd name="T21" fmla="*/ 44 h 46"/>
                <a:gd name="T22" fmla="*/ 23 w 31"/>
                <a:gd name="T23" fmla="*/ 43 h 46"/>
                <a:gd name="T24" fmla="*/ 26 w 31"/>
                <a:gd name="T25" fmla="*/ 41 h 46"/>
                <a:gd name="T26" fmla="*/ 31 w 31"/>
                <a:gd name="T27" fmla="*/ 41 h 46"/>
                <a:gd name="T28" fmla="*/ 27 w 31"/>
                <a:gd name="T29" fmla="*/ 34 h 46"/>
                <a:gd name="T30" fmla="*/ 22 w 31"/>
                <a:gd name="T31" fmla="*/ 28 h 46"/>
                <a:gd name="T32" fmla="*/ 24 w 31"/>
                <a:gd name="T33" fmla="*/ 22 h 46"/>
                <a:gd name="T34" fmla="*/ 27 w 31"/>
                <a:gd name="T35" fmla="*/ 20 h 46"/>
                <a:gd name="T36" fmla="*/ 28 w 31"/>
                <a:gd name="T37" fmla="*/ 16 h 46"/>
                <a:gd name="T38" fmla="*/ 22 w 31"/>
                <a:gd name="T39" fmla="*/ 10 h 46"/>
                <a:gd name="T40" fmla="*/ 19 w 31"/>
                <a:gd name="T41" fmla="*/ 7 h 46"/>
                <a:gd name="T42" fmla="*/ 13 w 31"/>
                <a:gd name="T43" fmla="*/ 1 h 46"/>
                <a:gd name="T44" fmla="*/ 10 w 31"/>
                <a:gd name="T45" fmla="*/ 0 h 46"/>
                <a:gd name="T46" fmla="*/ 8 w 31"/>
                <a:gd name="T4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46">
                  <a:moveTo>
                    <a:pt x="8" y="3"/>
                  </a:moveTo>
                  <a:cubicBezTo>
                    <a:pt x="7" y="4"/>
                    <a:pt x="4" y="6"/>
                    <a:pt x="6" y="7"/>
                  </a:cubicBezTo>
                  <a:cubicBezTo>
                    <a:pt x="8" y="8"/>
                    <a:pt x="8" y="10"/>
                    <a:pt x="5" y="11"/>
                  </a:cubicBezTo>
                  <a:cubicBezTo>
                    <a:pt x="2" y="11"/>
                    <a:pt x="2" y="12"/>
                    <a:pt x="2" y="14"/>
                  </a:cubicBezTo>
                  <a:cubicBezTo>
                    <a:pt x="2" y="15"/>
                    <a:pt x="0" y="16"/>
                    <a:pt x="1" y="17"/>
                  </a:cubicBezTo>
                  <a:cubicBezTo>
                    <a:pt x="2" y="18"/>
                    <a:pt x="4" y="20"/>
                    <a:pt x="6" y="22"/>
                  </a:cubicBezTo>
                  <a:cubicBezTo>
                    <a:pt x="6" y="21"/>
                    <a:pt x="7" y="20"/>
                    <a:pt x="8" y="21"/>
                  </a:cubicBezTo>
                  <a:cubicBezTo>
                    <a:pt x="10" y="21"/>
                    <a:pt x="8" y="25"/>
                    <a:pt x="10" y="26"/>
                  </a:cubicBezTo>
                  <a:cubicBezTo>
                    <a:pt x="12" y="27"/>
                    <a:pt x="12" y="30"/>
                    <a:pt x="11" y="31"/>
                  </a:cubicBezTo>
                  <a:cubicBezTo>
                    <a:pt x="9" y="32"/>
                    <a:pt x="9" y="38"/>
                    <a:pt x="12" y="42"/>
                  </a:cubicBezTo>
                  <a:cubicBezTo>
                    <a:pt x="16" y="46"/>
                    <a:pt x="18" y="45"/>
                    <a:pt x="19" y="44"/>
                  </a:cubicBezTo>
                  <a:cubicBezTo>
                    <a:pt x="20" y="43"/>
                    <a:pt x="22" y="44"/>
                    <a:pt x="23" y="43"/>
                  </a:cubicBezTo>
                  <a:cubicBezTo>
                    <a:pt x="24" y="41"/>
                    <a:pt x="25" y="43"/>
                    <a:pt x="26" y="41"/>
                  </a:cubicBezTo>
                  <a:cubicBezTo>
                    <a:pt x="27" y="40"/>
                    <a:pt x="29" y="41"/>
                    <a:pt x="31" y="41"/>
                  </a:cubicBezTo>
                  <a:cubicBezTo>
                    <a:pt x="29" y="39"/>
                    <a:pt x="28" y="36"/>
                    <a:pt x="27" y="34"/>
                  </a:cubicBezTo>
                  <a:cubicBezTo>
                    <a:pt x="26" y="32"/>
                    <a:pt x="21" y="29"/>
                    <a:pt x="22" y="28"/>
                  </a:cubicBezTo>
                  <a:cubicBezTo>
                    <a:pt x="23" y="27"/>
                    <a:pt x="23" y="23"/>
                    <a:pt x="24" y="22"/>
                  </a:cubicBezTo>
                  <a:cubicBezTo>
                    <a:pt x="26" y="22"/>
                    <a:pt x="28" y="21"/>
                    <a:pt x="27" y="20"/>
                  </a:cubicBezTo>
                  <a:cubicBezTo>
                    <a:pt x="27" y="19"/>
                    <a:pt x="27" y="17"/>
                    <a:pt x="28" y="16"/>
                  </a:cubicBezTo>
                  <a:cubicBezTo>
                    <a:pt x="26" y="15"/>
                    <a:pt x="24" y="10"/>
                    <a:pt x="22" y="10"/>
                  </a:cubicBezTo>
                  <a:cubicBezTo>
                    <a:pt x="20" y="10"/>
                    <a:pt x="19" y="9"/>
                    <a:pt x="19" y="7"/>
                  </a:cubicBezTo>
                  <a:cubicBezTo>
                    <a:pt x="19" y="4"/>
                    <a:pt x="15" y="4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2"/>
                    <a:pt x="9" y="3"/>
                    <a:pt x="8" y="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6" name="Freeform 121"/>
            <p:cNvSpPr>
              <a:spLocks/>
            </p:cNvSpPr>
            <p:nvPr/>
          </p:nvSpPr>
          <p:spPr bwMode="auto">
            <a:xfrm>
              <a:off x="4552360" y="3899987"/>
              <a:ext cx="69747" cy="90840"/>
            </a:xfrm>
            <a:custGeom>
              <a:avLst/>
              <a:gdLst>
                <a:gd name="T0" fmla="*/ 1 w 19"/>
                <a:gd name="T1" fmla="*/ 10 h 24"/>
                <a:gd name="T2" fmla="*/ 2 w 19"/>
                <a:gd name="T3" fmla="*/ 19 h 24"/>
                <a:gd name="T4" fmla="*/ 0 w 19"/>
                <a:gd name="T5" fmla="*/ 22 h 24"/>
                <a:gd name="T6" fmla="*/ 6 w 19"/>
                <a:gd name="T7" fmla="*/ 23 h 24"/>
                <a:gd name="T8" fmla="*/ 12 w 19"/>
                <a:gd name="T9" fmla="*/ 20 h 24"/>
                <a:gd name="T10" fmla="*/ 19 w 19"/>
                <a:gd name="T11" fmla="*/ 10 h 24"/>
                <a:gd name="T12" fmla="*/ 19 w 19"/>
                <a:gd name="T13" fmla="*/ 10 h 24"/>
                <a:gd name="T14" fmla="*/ 9 w 19"/>
                <a:gd name="T15" fmla="*/ 2 h 24"/>
                <a:gd name="T16" fmla="*/ 3 w 19"/>
                <a:gd name="T17" fmla="*/ 0 h 24"/>
                <a:gd name="T18" fmla="*/ 2 w 19"/>
                <a:gd name="T19" fmla="*/ 3 h 24"/>
                <a:gd name="T20" fmla="*/ 1 w 19"/>
                <a:gd name="T21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4">
                  <a:moveTo>
                    <a:pt x="1" y="10"/>
                  </a:moveTo>
                  <a:cubicBezTo>
                    <a:pt x="2" y="13"/>
                    <a:pt x="2" y="18"/>
                    <a:pt x="2" y="19"/>
                  </a:cubicBezTo>
                  <a:cubicBezTo>
                    <a:pt x="2" y="19"/>
                    <a:pt x="1" y="20"/>
                    <a:pt x="0" y="22"/>
                  </a:cubicBezTo>
                  <a:cubicBezTo>
                    <a:pt x="1" y="23"/>
                    <a:pt x="3" y="24"/>
                    <a:pt x="6" y="23"/>
                  </a:cubicBezTo>
                  <a:cubicBezTo>
                    <a:pt x="9" y="22"/>
                    <a:pt x="11" y="24"/>
                    <a:pt x="12" y="20"/>
                  </a:cubicBezTo>
                  <a:cubicBezTo>
                    <a:pt x="13" y="17"/>
                    <a:pt x="17" y="13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7" y="9"/>
                    <a:pt x="13" y="2"/>
                    <a:pt x="9" y="2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4"/>
                    <a:pt x="0" y="8"/>
                    <a:pt x="1" y="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7" name="Freeform 122"/>
            <p:cNvSpPr>
              <a:spLocks/>
            </p:cNvSpPr>
            <p:nvPr/>
          </p:nvSpPr>
          <p:spPr bwMode="auto">
            <a:xfrm>
              <a:off x="3839636" y="3471459"/>
              <a:ext cx="246293" cy="86891"/>
            </a:xfrm>
            <a:custGeom>
              <a:avLst/>
              <a:gdLst>
                <a:gd name="T0" fmla="*/ 53 w 66"/>
                <a:gd name="T1" fmla="*/ 15 h 23"/>
                <a:gd name="T2" fmla="*/ 23 w 66"/>
                <a:gd name="T3" fmla="*/ 3 h 23"/>
                <a:gd name="T4" fmla="*/ 1 w 66"/>
                <a:gd name="T5" fmla="*/ 10 h 23"/>
                <a:gd name="T6" fmla="*/ 12 w 66"/>
                <a:gd name="T7" fmla="*/ 5 h 23"/>
                <a:gd name="T8" fmla="*/ 18 w 66"/>
                <a:gd name="T9" fmla="*/ 8 h 23"/>
                <a:gd name="T10" fmla="*/ 28 w 66"/>
                <a:gd name="T11" fmla="*/ 10 h 23"/>
                <a:gd name="T12" fmla="*/ 42 w 66"/>
                <a:gd name="T13" fmla="*/ 17 h 23"/>
                <a:gd name="T14" fmla="*/ 45 w 66"/>
                <a:gd name="T15" fmla="*/ 22 h 23"/>
                <a:gd name="T16" fmla="*/ 65 w 66"/>
                <a:gd name="T17" fmla="*/ 22 h 23"/>
                <a:gd name="T18" fmla="*/ 53 w 66"/>
                <a:gd name="T19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23">
                  <a:moveTo>
                    <a:pt x="53" y="15"/>
                  </a:moveTo>
                  <a:cubicBezTo>
                    <a:pt x="49" y="15"/>
                    <a:pt x="35" y="5"/>
                    <a:pt x="23" y="3"/>
                  </a:cubicBezTo>
                  <a:cubicBezTo>
                    <a:pt x="11" y="0"/>
                    <a:pt x="0" y="9"/>
                    <a:pt x="1" y="10"/>
                  </a:cubicBezTo>
                  <a:cubicBezTo>
                    <a:pt x="3" y="12"/>
                    <a:pt x="9" y="7"/>
                    <a:pt x="12" y="5"/>
                  </a:cubicBezTo>
                  <a:cubicBezTo>
                    <a:pt x="15" y="3"/>
                    <a:pt x="18" y="6"/>
                    <a:pt x="18" y="8"/>
                  </a:cubicBezTo>
                  <a:cubicBezTo>
                    <a:pt x="18" y="9"/>
                    <a:pt x="22" y="10"/>
                    <a:pt x="28" y="10"/>
                  </a:cubicBezTo>
                  <a:cubicBezTo>
                    <a:pt x="35" y="11"/>
                    <a:pt x="35" y="16"/>
                    <a:pt x="42" y="17"/>
                  </a:cubicBezTo>
                  <a:cubicBezTo>
                    <a:pt x="48" y="19"/>
                    <a:pt x="42" y="21"/>
                    <a:pt x="45" y="22"/>
                  </a:cubicBezTo>
                  <a:cubicBezTo>
                    <a:pt x="48" y="23"/>
                    <a:pt x="64" y="23"/>
                    <a:pt x="65" y="22"/>
                  </a:cubicBezTo>
                  <a:cubicBezTo>
                    <a:pt x="66" y="20"/>
                    <a:pt x="57" y="15"/>
                    <a:pt x="53" y="1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8" name="Freeform 123"/>
            <p:cNvSpPr>
              <a:spLocks/>
            </p:cNvSpPr>
            <p:nvPr/>
          </p:nvSpPr>
          <p:spPr bwMode="auto">
            <a:xfrm>
              <a:off x="3979129" y="3589946"/>
              <a:ext cx="58849" cy="25672"/>
            </a:xfrm>
            <a:custGeom>
              <a:avLst/>
              <a:gdLst>
                <a:gd name="T0" fmla="*/ 1 w 15"/>
                <a:gd name="T1" fmla="*/ 3 h 7"/>
                <a:gd name="T2" fmla="*/ 14 w 15"/>
                <a:gd name="T3" fmla="*/ 5 h 7"/>
                <a:gd name="T4" fmla="*/ 1 w 15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" y="3"/>
                  </a:moveTo>
                  <a:cubicBezTo>
                    <a:pt x="2" y="5"/>
                    <a:pt x="13" y="7"/>
                    <a:pt x="14" y="5"/>
                  </a:cubicBezTo>
                  <a:cubicBezTo>
                    <a:pt x="15" y="2"/>
                    <a:pt x="0" y="0"/>
                    <a:pt x="1" y="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4242859" y="3584021"/>
              <a:ext cx="50130" cy="31597"/>
            </a:xfrm>
            <a:custGeom>
              <a:avLst/>
              <a:gdLst>
                <a:gd name="T0" fmla="*/ 2 w 13"/>
                <a:gd name="T1" fmla="*/ 4 h 8"/>
                <a:gd name="T2" fmla="*/ 12 w 13"/>
                <a:gd name="T3" fmla="*/ 4 h 8"/>
                <a:gd name="T4" fmla="*/ 2 w 13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2" y="4"/>
                  </a:moveTo>
                  <a:cubicBezTo>
                    <a:pt x="5" y="8"/>
                    <a:pt x="12" y="6"/>
                    <a:pt x="12" y="4"/>
                  </a:cubicBezTo>
                  <a:cubicBezTo>
                    <a:pt x="13" y="2"/>
                    <a:pt x="0" y="0"/>
                    <a:pt x="2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0" name="Freeform 125"/>
            <p:cNvSpPr>
              <a:spLocks noEditPoints="1"/>
            </p:cNvSpPr>
            <p:nvPr/>
          </p:nvSpPr>
          <p:spPr bwMode="auto">
            <a:xfrm>
              <a:off x="4386712" y="5363304"/>
              <a:ext cx="85003" cy="37520"/>
            </a:xfrm>
            <a:custGeom>
              <a:avLst/>
              <a:gdLst>
                <a:gd name="T0" fmla="*/ 22 w 23"/>
                <a:gd name="T1" fmla="*/ 4 h 10"/>
                <a:gd name="T2" fmla="*/ 12 w 23"/>
                <a:gd name="T3" fmla="*/ 9 h 10"/>
                <a:gd name="T4" fmla="*/ 22 w 23"/>
                <a:gd name="T5" fmla="*/ 4 h 10"/>
                <a:gd name="T6" fmla="*/ 11 w 23"/>
                <a:gd name="T7" fmla="*/ 1 h 10"/>
                <a:gd name="T8" fmla="*/ 4 w 23"/>
                <a:gd name="T9" fmla="*/ 8 h 10"/>
                <a:gd name="T10" fmla="*/ 11 w 23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0">
                  <a:moveTo>
                    <a:pt x="22" y="4"/>
                  </a:moveTo>
                  <a:cubicBezTo>
                    <a:pt x="20" y="0"/>
                    <a:pt x="10" y="8"/>
                    <a:pt x="12" y="9"/>
                  </a:cubicBezTo>
                  <a:cubicBezTo>
                    <a:pt x="14" y="10"/>
                    <a:pt x="23" y="6"/>
                    <a:pt x="22" y="4"/>
                  </a:cubicBezTo>
                  <a:close/>
                  <a:moveTo>
                    <a:pt x="11" y="1"/>
                  </a:moveTo>
                  <a:cubicBezTo>
                    <a:pt x="8" y="0"/>
                    <a:pt x="0" y="7"/>
                    <a:pt x="4" y="8"/>
                  </a:cubicBezTo>
                  <a:cubicBezTo>
                    <a:pt x="7" y="10"/>
                    <a:pt x="14" y="2"/>
                    <a:pt x="11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1" name="Freeform 126"/>
            <p:cNvSpPr>
              <a:spLocks noEditPoints="1"/>
            </p:cNvSpPr>
            <p:nvPr/>
          </p:nvSpPr>
          <p:spPr bwMode="auto">
            <a:xfrm>
              <a:off x="3669629" y="4002676"/>
              <a:ext cx="390146" cy="157983"/>
            </a:xfrm>
            <a:custGeom>
              <a:avLst/>
              <a:gdLst>
                <a:gd name="T0" fmla="*/ 101 w 104"/>
                <a:gd name="T1" fmla="*/ 10 h 42"/>
                <a:gd name="T2" fmla="*/ 97 w 104"/>
                <a:gd name="T3" fmla="*/ 7 h 42"/>
                <a:gd name="T4" fmla="*/ 92 w 104"/>
                <a:gd name="T5" fmla="*/ 7 h 42"/>
                <a:gd name="T6" fmla="*/ 88 w 104"/>
                <a:gd name="T7" fmla="*/ 4 h 42"/>
                <a:gd name="T8" fmla="*/ 80 w 104"/>
                <a:gd name="T9" fmla="*/ 0 h 42"/>
                <a:gd name="T10" fmla="*/ 80 w 104"/>
                <a:gd name="T11" fmla="*/ 1 h 42"/>
                <a:gd name="T12" fmla="*/ 76 w 104"/>
                <a:gd name="T13" fmla="*/ 3 h 42"/>
                <a:gd name="T14" fmla="*/ 74 w 104"/>
                <a:gd name="T15" fmla="*/ 7 h 42"/>
                <a:gd name="T16" fmla="*/ 71 w 104"/>
                <a:gd name="T17" fmla="*/ 11 h 42"/>
                <a:gd name="T18" fmla="*/ 70 w 104"/>
                <a:gd name="T19" fmla="*/ 14 h 42"/>
                <a:gd name="T20" fmla="*/ 68 w 104"/>
                <a:gd name="T21" fmla="*/ 19 h 42"/>
                <a:gd name="T22" fmla="*/ 68 w 104"/>
                <a:gd name="T23" fmla="*/ 23 h 42"/>
                <a:gd name="T24" fmla="*/ 71 w 104"/>
                <a:gd name="T25" fmla="*/ 26 h 42"/>
                <a:gd name="T26" fmla="*/ 74 w 104"/>
                <a:gd name="T27" fmla="*/ 27 h 42"/>
                <a:gd name="T28" fmla="*/ 72 w 104"/>
                <a:gd name="T29" fmla="*/ 31 h 42"/>
                <a:gd name="T30" fmla="*/ 71 w 104"/>
                <a:gd name="T31" fmla="*/ 31 h 42"/>
                <a:gd name="T32" fmla="*/ 72 w 104"/>
                <a:gd name="T33" fmla="*/ 34 h 42"/>
                <a:gd name="T34" fmla="*/ 72 w 104"/>
                <a:gd name="T35" fmla="*/ 37 h 42"/>
                <a:gd name="T36" fmla="*/ 77 w 104"/>
                <a:gd name="T37" fmla="*/ 38 h 42"/>
                <a:gd name="T38" fmla="*/ 82 w 104"/>
                <a:gd name="T39" fmla="*/ 38 h 42"/>
                <a:gd name="T40" fmla="*/ 87 w 104"/>
                <a:gd name="T41" fmla="*/ 28 h 42"/>
                <a:gd name="T42" fmla="*/ 99 w 104"/>
                <a:gd name="T43" fmla="*/ 21 h 42"/>
                <a:gd name="T44" fmla="*/ 103 w 104"/>
                <a:gd name="T45" fmla="*/ 15 h 42"/>
                <a:gd name="T46" fmla="*/ 101 w 104"/>
                <a:gd name="T47" fmla="*/ 10 h 42"/>
                <a:gd name="T48" fmla="*/ 3 w 104"/>
                <a:gd name="T49" fmla="*/ 9 h 42"/>
                <a:gd name="T50" fmla="*/ 7 w 104"/>
                <a:gd name="T51" fmla="*/ 15 h 42"/>
                <a:gd name="T52" fmla="*/ 3 w 104"/>
                <a:gd name="T53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4" h="42">
                  <a:moveTo>
                    <a:pt x="101" y="10"/>
                  </a:moveTo>
                  <a:cubicBezTo>
                    <a:pt x="99" y="8"/>
                    <a:pt x="97" y="6"/>
                    <a:pt x="97" y="7"/>
                  </a:cubicBezTo>
                  <a:cubicBezTo>
                    <a:pt x="96" y="8"/>
                    <a:pt x="94" y="8"/>
                    <a:pt x="92" y="7"/>
                  </a:cubicBezTo>
                  <a:cubicBezTo>
                    <a:pt x="90" y="6"/>
                    <a:pt x="89" y="4"/>
                    <a:pt x="88" y="4"/>
                  </a:cubicBezTo>
                  <a:cubicBezTo>
                    <a:pt x="87" y="4"/>
                    <a:pt x="83" y="2"/>
                    <a:pt x="80" y="0"/>
                  </a:cubicBezTo>
                  <a:cubicBezTo>
                    <a:pt x="80" y="0"/>
                    <a:pt x="80" y="0"/>
                    <a:pt x="80" y="1"/>
                  </a:cubicBezTo>
                  <a:cubicBezTo>
                    <a:pt x="80" y="2"/>
                    <a:pt x="78" y="3"/>
                    <a:pt x="76" y="3"/>
                  </a:cubicBezTo>
                  <a:cubicBezTo>
                    <a:pt x="74" y="3"/>
                    <a:pt x="74" y="6"/>
                    <a:pt x="74" y="7"/>
                  </a:cubicBezTo>
                  <a:cubicBezTo>
                    <a:pt x="74" y="9"/>
                    <a:pt x="72" y="9"/>
                    <a:pt x="71" y="11"/>
                  </a:cubicBezTo>
                  <a:cubicBezTo>
                    <a:pt x="70" y="13"/>
                    <a:pt x="71" y="13"/>
                    <a:pt x="70" y="14"/>
                  </a:cubicBezTo>
                  <a:cubicBezTo>
                    <a:pt x="68" y="15"/>
                    <a:pt x="67" y="17"/>
                    <a:pt x="68" y="19"/>
                  </a:cubicBezTo>
                  <a:cubicBezTo>
                    <a:pt x="69" y="20"/>
                    <a:pt x="68" y="22"/>
                    <a:pt x="68" y="23"/>
                  </a:cubicBezTo>
                  <a:cubicBezTo>
                    <a:pt x="67" y="24"/>
                    <a:pt x="69" y="24"/>
                    <a:pt x="71" y="26"/>
                  </a:cubicBezTo>
                  <a:cubicBezTo>
                    <a:pt x="73" y="28"/>
                    <a:pt x="74" y="25"/>
                    <a:pt x="74" y="27"/>
                  </a:cubicBezTo>
                  <a:cubicBezTo>
                    <a:pt x="75" y="28"/>
                    <a:pt x="74" y="31"/>
                    <a:pt x="72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2" y="32"/>
                    <a:pt x="73" y="33"/>
                    <a:pt x="72" y="34"/>
                  </a:cubicBezTo>
                  <a:cubicBezTo>
                    <a:pt x="71" y="35"/>
                    <a:pt x="70" y="35"/>
                    <a:pt x="72" y="37"/>
                  </a:cubicBezTo>
                  <a:cubicBezTo>
                    <a:pt x="74" y="39"/>
                    <a:pt x="75" y="36"/>
                    <a:pt x="77" y="38"/>
                  </a:cubicBezTo>
                  <a:cubicBezTo>
                    <a:pt x="79" y="40"/>
                    <a:pt x="80" y="42"/>
                    <a:pt x="82" y="38"/>
                  </a:cubicBezTo>
                  <a:cubicBezTo>
                    <a:pt x="83" y="34"/>
                    <a:pt x="84" y="29"/>
                    <a:pt x="87" y="28"/>
                  </a:cubicBezTo>
                  <a:cubicBezTo>
                    <a:pt x="90" y="27"/>
                    <a:pt x="96" y="26"/>
                    <a:pt x="99" y="21"/>
                  </a:cubicBezTo>
                  <a:cubicBezTo>
                    <a:pt x="103" y="17"/>
                    <a:pt x="101" y="17"/>
                    <a:pt x="103" y="15"/>
                  </a:cubicBezTo>
                  <a:cubicBezTo>
                    <a:pt x="104" y="14"/>
                    <a:pt x="103" y="13"/>
                    <a:pt x="101" y="10"/>
                  </a:cubicBezTo>
                  <a:close/>
                  <a:moveTo>
                    <a:pt x="3" y="9"/>
                  </a:moveTo>
                  <a:cubicBezTo>
                    <a:pt x="0" y="13"/>
                    <a:pt x="6" y="17"/>
                    <a:pt x="7" y="15"/>
                  </a:cubicBezTo>
                  <a:cubicBezTo>
                    <a:pt x="8" y="13"/>
                    <a:pt x="6" y="4"/>
                    <a:pt x="3" y="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2" name="Freeform 127"/>
            <p:cNvSpPr>
              <a:spLocks noEditPoints="1"/>
            </p:cNvSpPr>
            <p:nvPr/>
          </p:nvSpPr>
          <p:spPr bwMode="auto">
            <a:xfrm>
              <a:off x="4118622" y="1344613"/>
              <a:ext cx="1434164" cy="1074284"/>
            </a:xfrm>
            <a:custGeom>
              <a:avLst/>
              <a:gdLst>
                <a:gd name="T0" fmla="*/ 335 w 382"/>
                <a:gd name="T1" fmla="*/ 33 h 286"/>
                <a:gd name="T2" fmla="*/ 307 w 382"/>
                <a:gd name="T3" fmla="*/ 46 h 286"/>
                <a:gd name="T4" fmla="*/ 305 w 382"/>
                <a:gd name="T5" fmla="*/ 29 h 286"/>
                <a:gd name="T6" fmla="*/ 273 w 382"/>
                <a:gd name="T7" fmla="*/ 27 h 286"/>
                <a:gd name="T8" fmla="*/ 305 w 382"/>
                <a:gd name="T9" fmla="*/ 22 h 286"/>
                <a:gd name="T10" fmla="*/ 302 w 382"/>
                <a:gd name="T11" fmla="*/ 10 h 286"/>
                <a:gd name="T12" fmla="*/ 258 w 382"/>
                <a:gd name="T13" fmla="*/ 1 h 286"/>
                <a:gd name="T14" fmla="*/ 217 w 382"/>
                <a:gd name="T15" fmla="*/ 6 h 286"/>
                <a:gd name="T16" fmla="*/ 186 w 382"/>
                <a:gd name="T17" fmla="*/ 7 h 286"/>
                <a:gd name="T18" fmla="*/ 161 w 382"/>
                <a:gd name="T19" fmla="*/ 18 h 286"/>
                <a:gd name="T20" fmla="*/ 155 w 382"/>
                <a:gd name="T21" fmla="*/ 21 h 286"/>
                <a:gd name="T22" fmla="*/ 137 w 382"/>
                <a:gd name="T23" fmla="*/ 27 h 286"/>
                <a:gd name="T24" fmla="*/ 120 w 382"/>
                <a:gd name="T25" fmla="*/ 33 h 286"/>
                <a:gd name="T26" fmla="*/ 90 w 382"/>
                <a:gd name="T27" fmla="*/ 27 h 286"/>
                <a:gd name="T28" fmla="*/ 74 w 382"/>
                <a:gd name="T29" fmla="*/ 39 h 286"/>
                <a:gd name="T30" fmla="*/ 49 w 382"/>
                <a:gd name="T31" fmla="*/ 55 h 286"/>
                <a:gd name="T32" fmla="*/ 0 w 382"/>
                <a:gd name="T33" fmla="*/ 79 h 286"/>
                <a:gd name="T34" fmla="*/ 31 w 382"/>
                <a:gd name="T35" fmla="*/ 88 h 286"/>
                <a:gd name="T36" fmla="*/ 9 w 382"/>
                <a:gd name="T37" fmla="*/ 96 h 286"/>
                <a:gd name="T38" fmla="*/ 28 w 382"/>
                <a:gd name="T39" fmla="*/ 108 h 286"/>
                <a:gd name="T40" fmla="*/ 52 w 382"/>
                <a:gd name="T41" fmla="*/ 107 h 286"/>
                <a:gd name="T42" fmla="*/ 90 w 382"/>
                <a:gd name="T43" fmla="*/ 117 h 286"/>
                <a:gd name="T44" fmla="*/ 109 w 382"/>
                <a:gd name="T45" fmla="*/ 142 h 286"/>
                <a:gd name="T46" fmla="*/ 112 w 382"/>
                <a:gd name="T47" fmla="*/ 165 h 286"/>
                <a:gd name="T48" fmla="*/ 135 w 382"/>
                <a:gd name="T49" fmla="*/ 173 h 286"/>
                <a:gd name="T50" fmla="*/ 133 w 382"/>
                <a:gd name="T51" fmla="*/ 182 h 286"/>
                <a:gd name="T52" fmla="*/ 129 w 382"/>
                <a:gd name="T53" fmla="*/ 197 h 286"/>
                <a:gd name="T54" fmla="*/ 125 w 382"/>
                <a:gd name="T55" fmla="*/ 216 h 286"/>
                <a:gd name="T56" fmla="*/ 130 w 382"/>
                <a:gd name="T57" fmla="*/ 242 h 286"/>
                <a:gd name="T58" fmla="*/ 142 w 382"/>
                <a:gd name="T59" fmla="*/ 257 h 286"/>
                <a:gd name="T60" fmla="*/ 159 w 382"/>
                <a:gd name="T61" fmla="*/ 276 h 286"/>
                <a:gd name="T62" fmla="*/ 183 w 382"/>
                <a:gd name="T63" fmla="*/ 285 h 286"/>
                <a:gd name="T64" fmla="*/ 190 w 382"/>
                <a:gd name="T65" fmla="*/ 261 h 286"/>
                <a:gd name="T66" fmla="*/ 201 w 382"/>
                <a:gd name="T67" fmla="*/ 249 h 286"/>
                <a:gd name="T68" fmla="*/ 202 w 382"/>
                <a:gd name="T69" fmla="*/ 237 h 286"/>
                <a:gd name="T70" fmla="*/ 212 w 382"/>
                <a:gd name="T71" fmla="*/ 229 h 286"/>
                <a:gd name="T72" fmla="*/ 222 w 382"/>
                <a:gd name="T73" fmla="*/ 227 h 286"/>
                <a:gd name="T74" fmla="*/ 255 w 382"/>
                <a:gd name="T75" fmla="*/ 205 h 286"/>
                <a:gd name="T76" fmla="*/ 276 w 382"/>
                <a:gd name="T77" fmla="*/ 199 h 286"/>
                <a:gd name="T78" fmla="*/ 319 w 382"/>
                <a:gd name="T79" fmla="*/ 180 h 286"/>
                <a:gd name="T80" fmla="*/ 296 w 382"/>
                <a:gd name="T81" fmla="*/ 175 h 286"/>
                <a:gd name="T82" fmla="*/ 319 w 382"/>
                <a:gd name="T83" fmla="*/ 177 h 286"/>
                <a:gd name="T84" fmla="*/ 314 w 382"/>
                <a:gd name="T85" fmla="*/ 155 h 286"/>
                <a:gd name="T86" fmla="*/ 303 w 382"/>
                <a:gd name="T87" fmla="*/ 145 h 286"/>
                <a:gd name="T88" fmla="*/ 329 w 382"/>
                <a:gd name="T89" fmla="*/ 141 h 286"/>
                <a:gd name="T90" fmla="*/ 337 w 382"/>
                <a:gd name="T91" fmla="*/ 128 h 286"/>
                <a:gd name="T92" fmla="*/ 333 w 382"/>
                <a:gd name="T93" fmla="*/ 108 h 286"/>
                <a:gd name="T94" fmla="*/ 326 w 382"/>
                <a:gd name="T95" fmla="*/ 99 h 286"/>
                <a:gd name="T96" fmla="*/ 329 w 382"/>
                <a:gd name="T97" fmla="*/ 90 h 286"/>
                <a:gd name="T98" fmla="*/ 320 w 382"/>
                <a:gd name="T99" fmla="*/ 86 h 286"/>
                <a:gd name="T100" fmla="*/ 345 w 382"/>
                <a:gd name="T101" fmla="*/ 59 h 286"/>
                <a:gd name="T102" fmla="*/ 339 w 382"/>
                <a:gd name="T103" fmla="*/ 53 h 286"/>
                <a:gd name="T104" fmla="*/ 346 w 382"/>
                <a:gd name="T105" fmla="*/ 46 h 286"/>
                <a:gd name="T106" fmla="*/ 382 w 382"/>
                <a:gd name="T107" fmla="*/ 33 h 286"/>
                <a:gd name="T108" fmla="*/ 126 w 382"/>
                <a:gd name="T109" fmla="*/ 183 h 286"/>
                <a:gd name="T110" fmla="*/ 120 w 382"/>
                <a:gd name="T111" fmla="*/ 19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2" h="286">
                  <a:moveTo>
                    <a:pt x="361" y="27"/>
                  </a:moveTo>
                  <a:cubicBezTo>
                    <a:pt x="354" y="27"/>
                    <a:pt x="348" y="28"/>
                    <a:pt x="348" y="33"/>
                  </a:cubicBezTo>
                  <a:cubicBezTo>
                    <a:pt x="347" y="37"/>
                    <a:pt x="339" y="32"/>
                    <a:pt x="335" y="33"/>
                  </a:cubicBezTo>
                  <a:cubicBezTo>
                    <a:pt x="331" y="35"/>
                    <a:pt x="333" y="30"/>
                    <a:pt x="330" y="31"/>
                  </a:cubicBezTo>
                  <a:cubicBezTo>
                    <a:pt x="326" y="33"/>
                    <a:pt x="322" y="38"/>
                    <a:pt x="317" y="40"/>
                  </a:cubicBezTo>
                  <a:cubicBezTo>
                    <a:pt x="313" y="41"/>
                    <a:pt x="310" y="46"/>
                    <a:pt x="307" y="46"/>
                  </a:cubicBezTo>
                  <a:cubicBezTo>
                    <a:pt x="304" y="47"/>
                    <a:pt x="313" y="38"/>
                    <a:pt x="317" y="33"/>
                  </a:cubicBezTo>
                  <a:cubicBezTo>
                    <a:pt x="322" y="29"/>
                    <a:pt x="319" y="24"/>
                    <a:pt x="313" y="24"/>
                  </a:cubicBezTo>
                  <a:cubicBezTo>
                    <a:pt x="307" y="25"/>
                    <a:pt x="309" y="29"/>
                    <a:pt x="305" y="29"/>
                  </a:cubicBezTo>
                  <a:cubicBezTo>
                    <a:pt x="302" y="30"/>
                    <a:pt x="286" y="38"/>
                    <a:pt x="286" y="36"/>
                  </a:cubicBezTo>
                  <a:cubicBezTo>
                    <a:pt x="285" y="33"/>
                    <a:pt x="299" y="29"/>
                    <a:pt x="298" y="28"/>
                  </a:cubicBezTo>
                  <a:cubicBezTo>
                    <a:pt x="298" y="26"/>
                    <a:pt x="281" y="26"/>
                    <a:pt x="273" y="27"/>
                  </a:cubicBezTo>
                  <a:cubicBezTo>
                    <a:pt x="265" y="28"/>
                    <a:pt x="252" y="32"/>
                    <a:pt x="252" y="30"/>
                  </a:cubicBezTo>
                  <a:cubicBezTo>
                    <a:pt x="251" y="28"/>
                    <a:pt x="267" y="25"/>
                    <a:pt x="276" y="24"/>
                  </a:cubicBezTo>
                  <a:cubicBezTo>
                    <a:pt x="284" y="23"/>
                    <a:pt x="299" y="24"/>
                    <a:pt x="305" y="22"/>
                  </a:cubicBezTo>
                  <a:cubicBezTo>
                    <a:pt x="311" y="19"/>
                    <a:pt x="321" y="19"/>
                    <a:pt x="322" y="17"/>
                  </a:cubicBezTo>
                  <a:cubicBezTo>
                    <a:pt x="324" y="15"/>
                    <a:pt x="315" y="12"/>
                    <a:pt x="311" y="12"/>
                  </a:cubicBezTo>
                  <a:cubicBezTo>
                    <a:pt x="306" y="13"/>
                    <a:pt x="302" y="12"/>
                    <a:pt x="302" y="10"/>
                  </a:cubicBezTo>
                  <a:cubicBezTo>
                    <a:pt x="303" y="8"/>
                    <a:pt x="295" y="7"/>
                    <a:pt x="295" y="5"/>
                  </a:cubicBezTo>
                  <a:cubicBezTo>
                    <a:pt x="294" y="4"/>
                    <a:pt x="280" y="5"/>
                    <a:pt x="277" y="3"/>
                  </a:cubicBezTo>
                  <a:cubicBezTo>
                    <a:pt x="274" y="1"/>
                    <a:pt x="265" y="0"/>
                    <a:pt x="258" y="1"/>
                  </a:cubicBezTo>
                  <a:cubicBezTo>
                    <a:pt x="251" y="2"/>
                    <a:pt x="236" y="1"/>
                    <a:pt x="232" y="2"/>
                  </a:cubicBezTo>
                  <a:cubicBezTo>
                    <a:pt x="229" y="2"/>
                    <a:pt x="226" y="3"/>
                    <a:pt x="223" y="3"/>
                  </a:cubicBezTo>
                  <a:cubicBezTo>
                    <a:pt x="220" y="3"/>
                    <a:pt x="215" y="4"/>
                    <a:pt x="217" y="6"/>
                  </a:cubicBezTo>
                  <a:cubicBezTo>
                    <a:pt x="221" y="10"/>
                    <a:pt x="212" y="11"/>
                    <a:pt x="213" y="9"/>
                  </a:cubicBezTo>
                  <a:cubicBezTo>
                    <a:pt x="213" y="6"/>
                    <a:pt x="206" y="5"/>
                    <a:pt x="203" y="7"/>
                  </a:cubicBezTo>
                  <a:cubicBezTo>
                    <a:pt x="200" y="9"/>
                    <a:pt x="188" y="4"/>
                    <a:pt x="186" y="7"/>
                  </a:cubicBezTo>
                  <a:cubicBezTo>
                    <a:pt x="184" y="9"/>
                    <a:pt x="170" y="8"/>
                    <a:pt x="166" y="9"/>
                  </a:cubicBezTo>
                  <a:cubicBezTo>
                    <a:pt x="161" y="10"/>
                    <a:pt x="172" y="13"/>
                    <a:pt x="172" y="15"/>
                  </a:cubicBezTo>
                  <a:cubicBezTo>
                    <a:pt x="171" y="16"/>
                    <a:pt x="158" y="15"/>
                    <a:pt x="161" y="18"/>
                  </a:cubicBezTo>
                  <a:cubicBezTo>
                    <a:pt x="164" y="21"/>
                    <a:pt x="172" y="24"/>
                    <a:pt x="177" y="28"/>
                  </a:cubicBezTo>
                  <a:cubicBezTo>
                    <a:pt x="181" y="32"/>
                    <a:pt x="173" y="30"/>
                    <a:pt x="169" y="26"/>
                  </a:cubicBezTo>
                  <a:cubicBezTo>
                    <a:pt x="164" y="23"/>
                    <a:pt x="158" y="24"/>
                    <a:pt x="155" y="21"/>
                  </a:cubicBezTo>
                  <a:cubicBezTo>
                    <a:pt x="152" y="18"/>
                    <a:pt x="141" y="16"/>
                    <a:pt x="138" y="18"/>
                  </a:cubicBezTo>
                  <a:cubicBezTo>
                    <a:pt x="135" y="20"/>
                    <a:pt x="145" y="24"/>
                    <a:pt x="145" y="26"/>
                  </a:cubicBezTo>
                  <a:cubicBezTo>
                    <a:pt x="145" y="29"/>
                    <a:pt x="138" y="26"/>
                    <a:pt x="137" y="27"/>
                  </a:cubicBezTo>
                  <a:cubicBezTo>
                    <a:pt x="136" y="28"/>
                    <a:pt x="129" y="20"/>
                    <a:pt x="125" y="20"/>
                  </a:cubicBezTo>
                  <a:cubicBezTo>
                    <a:pt x="122" y="20"/>
                    <a:pt x="125" y="24"/>
                    <a:pt x="125" y="28"/>
                  </a:cubicBezTo>
                  <a:cubicBezTo>
                    <a:pt x="125" y="33"/>
                    <a:pt x="118" y="36"/>
                    <a:pt x="120" y="33"/>
                  </a:cubicBezTo>
                  <a:cubicBezTo>
                    <a:pt x="122" y="29"/>
                    <a:pt x="120" y="21"/>
                    <a:pt x="116" y="20"/>
                  </a:cubicBezTo>
                  <a:cubicBezTo>
                    <a:pt x="113" y="18"/>
                    <a:pt x="103" y="23"/>
                    <a:pt x="97" y="23"/>
                  </a:cubicBezTo>
                  <a:cubicBezTo>
                    <a:pt x="92" y="23"/>
                    <a:pt x="85" y="24"/>
                    <a:pt x="90" y="27"/>
                  </a:cubicBezTo>
                  <a:cubicBezTo>
                    <a:pt x="94" y="29"/>
                    <a:pt x="90" y="31"/>
                    <a:pt x="86" y="28"/>
                  </a:cubicBezTo>
                  <a:cubicBezTo>
                    <a:pt x="82" y="25"/>
                    <a:pt x="69" y="28"/>
                    <a:pt x="72" y="30"/>
                  </a:cubicBezTo>
                  <a:cubicBezTo>
                    <a:pt x="74" y="32"/>
                    <a:pt x="75" y="37"/>
                    <a:pt x="74" y="39"/>
                  </a:cubicBezTo>
                  <a:cubicBezTo>
                    <a:pt x="72" y="42"/>
                    <a:pt x="67" y="37"/>
                    <a:pt x="62" y="37"/>
                  </a:cubicBezTo>
                  <a:cubicBezTo>
                    <a:pt x="57" y="38"/>
                    <a:pt x="32" y="50"/>
                    <a:pt x="33" y="53"/>
                  </a:cubicBezTo>
                  <a:cubicBezTo>
                    <a:pt x="35" y="56"/>
                    <a:pt x="45" y="53"/>
                    <a:pt x="49" y="55"/>
                  </a:cubicBezTo>
                  <a:cubicBezTo>
                    <a:pt x="52" y="57"/>
                    <a:pt x="48" y="64"/>
                    <a:pt x="44" y="67"/>
                  </a:cubicBezTo>
                  <a:cubicBezTo>
                    <a:pt x="40" y="69"/>
                    <a:pt x="24" y="67"/>
                    <a:pt x="24" y="70"/>
                  </a:cubicBezTo>
                  <a:cubicBezTo>
                    <a:pt x="24" y="73"/>
                    <a:pt x="0" y="74"/>
                    <a:pt x="0" y="79"/>
                  </a:cubicBezTo>
                  <a:cubicBezTo>
                    <a:pt x="0" y="81"/>
                    <a:pt x="1" y="83"/>
                    <a:pt x="4" y="84"/>
                  </a:cubicBezTo>
                  <a:cubicBezTo>
                    <a:pt x="7" y="85"/>
                    <a:pt x="11" y="84"/>
                    <a:pt x="14" y="87"/>
                  </a:cubicBezTo>
                  <a:cubicBezTo>
                    <a:pt x="17" y="90"/>
                    <a:pt x="26" y="90"/>
                    <a:pt x="31" y="88"/>
                  </a:cubicBezTo>
                  <a:cubicBezTo>
                    <a:pt x="37" y="86"/>
                    <a:pt x="41" y="89"/>
                    <a:pt x="41" y="92"/>
                  </a:cubicBezTo>
                  <a:cubicBezTo>
                    <a:pt x="41" y="95"/>
                    <a:pt x="28" y="91"/>
                    <a:pt x="24" y="93"/>
                  </a:cubicBezTo>
                  <a:cubicBezTo>
                    <a:pt x="20" y="95"/>
                    <a:pt x="8" y="93"/>
                    <a:pt x="9" y="96"/>
                  </a:cubicBezTo>
                  <a:cubicBezTo>
                    <a:pt x="9" y="98"/>
                    <a:pt x="15" y="98"/>
                    <a:pt x="20" y="99"/>
                  </a:cubicBezTo>
                  <a:cubicBezTo>
                    <a:pt x="25" y="100"/>
                    <a:pt x="21" y="102"/>
                    <a:pt x="20" y="104"/>
                  </a:cubicBezTo>
                  <a:cubicBezTo>
                    <a:pt x="20" y="106"/>
                    <a:pt x="23" y="105"/>
                    <a:pt x="28" y="108"/>
                  </a:cubicBezTo>
                  <a:cubicBezTo>
                    <a:pt x="33" y="110"/>
                    <a:pt x="40" y="112"/>
                    <a:pt x="38" y="109"/>
                  </a:cubicBezTo>
                  <a:cubicBezTo>
                    <a:pt x="35" y="106"/>
                    <a:pt x="43" y="107"/>
                    <a:pt x="44" y="108"/>
                  </a:cubicBezTo>
                  <a:cubicBezTo>
                    <a:pt x="45" y="110"/>
                    <a:pt x="49" y="106"/>
                    <a:pt x="52" y="107"/>
                  </a:cubicBezTo>
                  <a:cubicBezTo>
                    <a:pt x="56" y="108"/>
                    <a:pt x="57" y="103"/>
                    <a:pt x="60" y="105"/>
                  </a:cubicBezTo>
                  <a:cubicBezTo>
                    <a:pt x="63" y="107"/>
                    <a:pt x="76" y="108"/>
                    <a:pt x="80" y="111"/>
                  </a:cubicBezTo>
                  <a:cubicBezTo>
                    <a:pt x="84" y="113"/>
                    <a:pt x="91" y="114"/>
                    <a:pt x="90" y="117"/>
                  </a:cubicBezTo>
                  <a:cubicBezTo>
                    <a:pt x="89" y="121"/>
                    <a:pt x="94" y="123"/>
                    <a:pt x="99" y="125"/>
                  </a:cubicBezTo>
                  <a:cubicBezTo>
                    <a:pt x="104" y="128"/>
                    <a:pt x="105" y="132"/>
                    <a:pt x="104" y="136"/>
                  </a:cubicBezTo>
                  <a:cubicBezTo>
                    <a:pt x="104" y="139"/>
                    <a:pt x="110" y="141"/>
                    <a:pt x="109" y="142"/>
                  </a:cubicBezTo>
                  <a:cubicBezTo>
                    <a:pt x="108" y="144"/>
                    <a:pt x="109" y="146"/>
                    <a:pt x="112" y="149"/>
                  </a:cubicBezTo>
                  <a:cubicBezTo>
                    <a:pt x="115" y="152"/>
                    <a:pt x="107" y="154"/>
                    <a:pt x="109" y="157"/>
                  </a:cubicBezTo>
                  <a:cubicBezTo>
                    <a:pt x="111" y="159"/>
                    <a:pt x="106" y="164"/>
                    <a:pt x="112" y="165"/>
                  </a:cubicBezTo>
                  <a:cubicBezTo>
                    <a:pt x="118" y="166"/>
                    <a:pt x="117" y="161"/>
                    <a:pt x="121" y="161"/>
                  </a:cubicBezTo>
                  <a:cubicBezTo>
                    <a:pt x="126" y="161"/>
                    <a:pt x="121" y="165"/>
                    <a:pt x="123" y="167"/>
                  </a:cubicBezTo>
                  <a:cubicBezTo>
                    <a:pt x="126" y="170"/>
                    <a:pt x="131" y="169"/>
                    <a:pt x="135" y="173"/>
                  </a:cubicBezTo>
                  <a:cubicBezTo>
                    <a:pt x="140" y="177"/>
                    <a:pt x="137" y="179"/>
                    <a:pt x="133" y="176"/>
                  </a:cubicBezTo>
                  <a:cubicBezTo>
                    <a:pt x="129" y="172"/>
                    <a:pt x="116" y="173"/>
                    <a:pt x="116" y="174"/>
                  </a:cubicBezTo>
                  <a:cubicBezTo>
                    <a:pt x="116" y="175"/>
                    <a:pt x="130" y="183"/>
                    <a:pt x="133" y="182"/>
                  </a:cubicBezTo>
                  <a:cubicBezTo>
                    <a:pt x="136" y="181"/>
                    <a:pt x="140" y="187"/>
                    <a:pt x="138" y="188"/>
                  </a:cubicBezTo>
                  <a:cubicBezTo>
                    <a:pt x="137" y="190"/>
                    <a:pt x="138" y="195"/>
                    <a:pt x="137" y="197"/>
                  </a:cubicBezTo>
                  <a:cubicBezTo>
                    <a:pt x="137" y="199"/>
                    <a:pt x="132" y="197"/>
                    <a:pt x="129" y="197"/>
                  </a:cubicBezTo>
                  <a:cubicBezTo>
                    <a:pt x="126" y="198"/>
                    <a:pt x="124" y="199"/>
                    <a:pt x="124" y="202"/>
                  </a:cubicBezTo>
                  <a:cubicBezTo>
                    <a:pt x="124" y="205"/>
                    <a:pt x="120" y="207"/>
                    <a:pt x="119" y="211"/>
                  </a:cubicBezTo>
                  <a:cubicBezTo>
                    <a:pt x="119" y="215"/>
                    <a:pt x="123" y="215"/>
                    <a:pt x="125" y="216"/>
                  </a:cubicBezTo>
                  <a:cubicBezTo>
                    <a:pt x="128" y="218"/>
                    <a:pt x="121" y="219"/>
                    <a:pt x="120" y="222"/>
                  </a:cubicBezTo>
                  <a:cubicBezTo>
                    <a:pt x="120" y="225"/>
                    <a:pt x="127" y="230"/>
                    <a:pt x="129" y="231"/>
                  </a:cubicBezTo>
                  <a:cubicBezTo>
                    <a:pt x="131" y="232"/>
                    <a:pt x="129" y="239"/>
                    <a:pt x="130" y="242"/>
                  </a:cubicBezTo>
                  <a:cubicBezTo>
                    <a:pt x="131" y="245"/>
                    <a:pt x="134" y="241"/>
                    <a:pt x="134" y="245"/>
                  </a:cubicBezTo>
                  <a:cubicBezTo>
                    <a:pt x="134" y="249"/>
                    <a:pt x="137" y="249"/>
                    <a:pt x="137" y="251"/>
                  </a:cubicBezTo>
                  <a:cubicBezTo>
                    <a:pt x="137" y="254"/>
                    <a:pt x="143" y="253"/>
                    <a:pt x="142" y="257"/>
                  </a:cubicBezTo>
                  <a:cubicBezTo>
                    <a:pt x="141" y="260"/>
                    <a:pt x="143" y="262"/>
                    <a:pt x="145" y="264"/>
                  </a:cubicBezTo>
                  <a:cubicBezTo>
                    <a:pt x="146" y="266"/>
                    <a:pt x="151" y="269"/>
                    <a:pt x="152" y="272"/>
                  </a:cubicBezTo>
                  <a:cubicBezTo>
                    <a:pt x="153" y="274"/>
                    <a:pt x="155" y="277"/>
                    <a:pt x="159" y="276"/>
                  </a:cubicBezTo>
                  <a:cubicBezTo>
                    <a:pt x="162" y="275"/>
                    <a:pt x="162" y="278"/>
                    <a:pt x="165" y="278"/>
                  </a:cubicBezTo>
                  <a:cubicBezTo>
                    <a:pt x="167" y="278"/>
                    <a:pt x="171" y="279"/>
                    <a:pt x="172" y="281"/>
                  </a:cubicBezTo>
                  <a:cubicBezTo>
                    <a:pt x="173" y="283"/>
                    <a:pt x="181" y="285"/>
                    <a:pt x="183" y="285"/>
                  </a:cubicBezTo>
                  <a:cubicBezTo>
                    <a:pt x="185" y="286"/>
                    <a:pt x="186" y="282"/>
                    <a:pt x="188" y="281"/>
                  </a:cubicBezTo>
                  <a:cubicBezTo>
                    <a:pt x="190" y="279"/>
                    <a:pt x="189" y="271"/>
                    <a:pt x="191" y="271"/>
                  </a:cubicBezTo>
                  <a:cubicBezTo>
                    <a:pt x="193" y="270"/>
                    <a:pt x="192" y="262"/>
                    <a:pt x="190" y="261"/>
                  </a:cubicBezTo>
                  <a:cubicBezTo>
                    <a:pt x="188" y="260"/>
                    <a:pt x="189" y="257"/>
                    <a:pt x="193" y="258"/>
                  </a:cubicBezTo>
                  <a:cubicBezTo>
                    <a:pt x="198" y="258"/>
                    <a:pt x="196" y="254"/>
                    <a:pt x="198" y="254"/>
                  </a:cubicBezTo>
                  <a:cubicBezTo>
                    <a:pt x="200" y="253"/>
                    <a:pt x="199" y="249"/>
                    <a:pt x="201" y="249"/>
                  </a:cubicBezTo>
                  <a:cubicBezTo>
                    <a:pt x="202" y="249"/>
                    <a:pt x="202" y="246"/>
                    <a:pt x="201" y="244"/>
                  </a:cubicBezTo>
                  <a:cubicBezTo>
                    <a:pt x="200" y="243"/>
                    <a:pt x="201" y="242"/>
                    <a:pt x="203" y="241"/>
                  </a:cubicBezTo>
                  <a:cubicBezTo>
                    <a:pt x="206" y="241"/>
                    <a:pt x="205" y="238"/>
                    <a:pt x="202" y="237"/>
                  </a:cubicBezTo>
                  <a:cubicBezTo>
                    <a:pt x="199" y="236"/>
                    <a:pt x="200" y="232"/>
                    <a:pt x="203" y="234"/>
                  </a:cubicBezTo>
                  <a:cubicBezTo>
                    <a:pt x="206" y="237"/>
                    <a:pt x="208" y="235"/>
                    <a:pt x="206" y="233"/>
                  </a:cubicBezTo>
                  <a:cubicBezTo>
                    <a:pt x="205" y="231"/>
                    <a:pt x="209" y="230"/>
                    <a:pt x="212" y="229"/>
                  </a:cubicBezTo>
                  <a:cubicBezTo>
                    <a:pt x="216" y="229"/>
                    <a:pt x="218" y="227"/>
                    <a:pt x="218" y="224"/>
                  </a:cubicBezTo>
                  <a:cubicBezTo>
                    <a:pt x="217" y="221"/>
                    <a:pt x="222" y="221"/>
                    <a:pt x="221" y="224"/>
                  </a:cubicBezTo>
                  <a:cubicBezTo>
                    <a:pt x="219" y="226"/>
                    <a:pt x="220" y="229"/>
                    <a:pt x="222" y="227"/>
                  </a:cubicBezTo>
                  <a:cubicBezTo>
                    <a:pt x="224" y="225"/>
                    <a:pt x="227" y="226"/>
                    <a:pt x="234" y="225"/>
                  </a:cubicBezTo>
                  <a:cubicBezTo>
                    <a:pt x="240" y="223"/>
                    <a:pt x="246" y="218"/>
                    <a:pt x="247" y="213"/>
                  </a:cubicBezTo>
                  <a:cubicBezTo>
                    <a:pt x="249" y="208"/>
                    <a:pt x="256" y="208"/>
                    <a:pt x="255" y="205"/>
                  </a:cubicBezTo>
                  <a:cubicBezTo>
                    <a:pt x="254" y="202"/>
                    <a:pt x="256" y="200"/>
                    <a:pt x="261" y="202"/>
                  </a:cubicBezTo>
                  <a:cubicBezTo>
                    <a:pt x="266" y="205"/>
                    <a:pt x="262" y="201"/>
                    <a:pt x="267" y="201"/>
                  </a:cubicBezTo>
                  <a:cubicBezTo>
                    <a:pt x="272" y="201"/>
                    <a:pt x="271" y="199"/>
                    <a:pt x="276" y="199"/>
                  </a:cubicBezTo>
                  <a:cubicBezTo>
                    <a:pt x="281" y="199"/>
                    <a:pt x="294" y="197"/>
                    <a:pt x="299" y="193"/>
                  </a:cubicBezTo>
                  <a:cubicBezTo>
                    <a:pt x="303" y="189"/>
                    <a:pt x="312" y="186"/>
                    <a:pt x="316" y="184"/>
                  </a:cubicBezTo>
                  <a:cubicBezTo>
                    <a:pt x="320" y="181"/>
                    <a:pt x="321" y="179"/>
                    <a:pt x="319" y="180"/>
                  </a:cubicBezTo>
                  <a:cubicBezTo>
                    <a:pt x="316" y="182"/>
                    <a:pt x="311" y="182"/>
                    <a:pt x="308" y="181"/>
                  </a:cubicBezTo>
                  <a:cubicBezTo>
                    <a:pt x="304" y="180"/>
                    <a:pt x="298" y="177"/>
                    <a:pt x="294" y="179"/>
                  </a:cubicBezTo>
                  <a:cubicBezTo>
                    <a:pt x="290" y="182"/>
                    <a:pt x="292" y="176"/>
                    <a:pt x="296" y="175"/>
                  </a:cubicBezTo>
                  <a:cubicBezTo>
                    <a:pt x="299" y="175"/>
                    <a:pt x="298" y="173"/>
                    <a:pt x="297" y="169"/>
                  </a:cubicBezTo>
                  <a:cubicBezTo>
                    <a:pt x="296" y="166"/>
                    <a:pt x="303" y="168"/>
                    <a:pt x="306" y="172"/>
                  </a:cubicBezTo>
                  <a:cubicBezTo>
                    <a:pt x="309" y="177"/>
                    <a:pt x="314" y="178"/>
                    <a:pt x="319" y="177"/>
                  </a:cubicBezTo>
                  <a:cubicBezTo>
                    <a:pt x="324" y="176"/>
                    <a:pt x="319" y="171"/>
                    <a:pt x="321" y="169"/>
                  </a:cubicBezTo>
                  <a:cubicBezTo>
                    <a:pt x="324" y="166"/>
                    <a:pt x="306" y="157"/>
                    <a:pt x="305" y="154"/>
                  </a:cubicBezTo>
                  <a:cubicBezTo>
                    <a:pt x="304" y="151"/>
                    <a:pt x="310" y="153"/>
                    <a:pt x="314" y="155"/>
                  </a:cubicBezTo>
                  <a:cubicBezTo>
                    <a:pt x="319" y="157"/>
                    <a:pt x="320" y="152"/>
                    <a:pt x="320" y="149"/>
                  </a:cubicBezTo>
                  <a:cubicBezTo>
                    <a:pt x="320" y="146"/>
                    <a:pt x="310" y="146"/>
                    <a:pt x="305" y="149"/>
                  </a:cubicBezTo>
                  <a:cubicBezTo>
                    <a:pt x="301" y="151"/>
                    <a:pt x="296" y="145"/>
                    <a:pt x="303" y="145"/>
                  </a:cubicBezTo>
                  <a:cubicBezTo>
                    <a:pt x="309" y="144"/>
                    <a:pt x="303" y="141"/>
                    <a:pt x="305" y="140"/>
                  </a:cubicBezTo>
                  <a:cubicBezTo>
                    <a:pt x="307" y="138"/>
                    <a:pt x="315" y="145"/>
                    <a:pt x="319" y="144"/>
                  </a:cubicBezTo>
                  <a:cubicBezTo>
                    <a:pt x="323" y="142"/>
                    <a:pt x="326" y="144"/>
                    <a:pt x="329" y="141"/>
                  </a:cubicBezTo>
                  <a:cubicBezTo>
                    <a:pt x="333" y="138"/>
                    <a:pt x="323" y="136"/>
                    <a:pt x="321" y="133"/>
                  </a:cubicBezTo>
                  <a:cubicBezTo>
                    <a:pt x="319" y="131"/>
                    <a:pt x="331" y="132"/>
                    <a:pt x="335" y="132"/>
                  </a:cubicBezTo>
                  <a:cubicBezTo>
                    <a:pt x="339" y="132"/>
                    <a:pt x="340" y="127"/>
                    <a:pt x="337" y="128"/>
                  </a:cubicBezTo>
                  <a:cubicBezTo>
                    <a:pt x="334" y="129"/>
                    <a:pt x="323" y="124"/>
                    <a:pt x="325" y="121"/>
                  </a:cubicBezTo>
                  <a:cubicBezTo>
                    <a:pt x="328" y="117"/>
                    <a:pt x="332" y="121"/>
                    <a:pt x="336" y="119"/>
                  </a:cubicBezTo>
                  <a:cubicBezTo>
                    <a:pt x="341" y="117"/>
                    <a:pt x="337" y="108"/>
                    <a:pt x="333" y="108"/>
                  </a:cubicBezTo>
                  <a:cubicBezTo>
                    <a:pt x="330" y="108"/>
                    <a:pt x="322" y="106"/>
                    <a:pt x="322" y="105"/>
                  </a:cubicBezTo>
                  <a:cubicBezTo>
                    <a:pt x="322" y="103"/>
                    <a:pt x="316" y="102"/>
                    <a:pt x="318" y="100"/>
                  </a:cubicBezTo>
                  <a:cubicBezTo>
                    <a:pt x="319" y="98"/>
                    <a:pt x="322" y="102"/>
                    <a:pt x="326" y="99"/>
                  </a:cubicBezTo>
                  <a:cubicBezTo>
                    <a:pt x="330" y="96"/>
                    <a:pt x="339" y="100"/>
                    <a:pt x="343" y="99"/>
                  </a:cubicBezTo>
                  <a:cubicBezTo>
                    <a:pt x="347" y="98"/>
                    <a:pt x="341" y="91"/>
                    <a:pt x="339" y="92"/>
                  </a:cubicBezTo>
                  <a:cubicBezTo>
                    <a:pt x="337" y="94"/>
                    <a:pt x="329" y="94"/>
                    <a:pt x="329" y="90"/>
                  </a:cubicBezTo>
                  <a:cubicBezTo>
                    <a:pt x="328" y="86"/>
                    <a:pt x="336" y="90"/>
                    <a:pt x="337" y="88"/>
                  </a:cubicBezTo>
                  <a:cubicBezTo>
                    <a:pt x="339" y="86"/>
                    <a:pt x="327" y="82"/>
                    <a:pt x="325" y="85"/>
                  </a:cubicBezTo>
                  <a:cubicBezTo>
                    <a:pt x="323" y="89"/>
                    <a:pt x="316" y="88"/>
                    <a:pt x="320" y="86"/>
                  </a:cubicBezTo>
                  <a:cubicBezTo>
                    <a:pt x="323" y="84"/>
                    <a:pt x="324" y="77"/>
                    <a:pt x="324" y="74"/>
                  </a:cubicBezTo>
                  <a:cubicBezTo>
                    <a:pt x="323" y="71"/>
                    <a:pt x="336" y="71"/>
                    <a:pt x="335" y="66"/>
                  </a:cubicBezTo>
                  <a:cubicBezTo>
                    <a:pt x="333" y="61"/>
                    <a:pt x="341" y="59"/>
                    <a:pt x="345" y="59"/>
                  </a:cubicBezTo>
                  <a:cubicBezTo>
                    <a:pt x="349" y="59"/>
                    <a:pt x="345" y="54"/>
                    <a:pt x="341" y="54"/>
                  </a:cubicBezTo>
                  <a:cubicBezTo>
                    <a:pt x="337" y="55"/>
                    <a:pt x="333" y="60"/>
                    <a:pt x="331" y="58"/>
                  </a:cubicBezTo>
                  <a:cubicBezTo>
                    <a:pt x="328" y="56"/>
                    <a:pt x="335" y="53"/>
                    <a:pt x="339" y="53"/>
                  </a:cubicBezTo>
                  <a:cubicBezTo>
                    <a:pt x="343" y="53"/>
                    <a:pt x="352" y="52"/>
                    <a:pt x="355" y="50"/>
                  </a:cubicBezTo>
                  <a:cubicBezTo>
                    <a:pt x="358" y="49"/>
                    <a:pt x="349" y="47"/>
                    <a:pt x="343" y="48"/>
                  </a:cubicBezTo>
                  <a:cubicBezTo>
                    <a:pt x="337" y="48"/>
                    <a:pt x="337" y="46"/>
                    <a:pt x="346" y="46"/>
                  </a:cubicBezTo>
                  <a:cubicBezTo>
                    <a:pt x="355" y="45"/>
                    <a:pt x="354" y="44"/>
                    <a:pt x="360" y="43"/>
                  </a:cubicBezTo>
                  <a:cubicBezTo>
                    <a:pt x="366" y="42"/>
                    <a:pt x="364" y="40"/>
                    <a:pt x="368" y="39"/>
                  </a:cubicBezTo>
                  <a:cubicBezTo>
                    <a:pt x="372" y="39"/>
                    <a:pt x="382" y="35"/>
                    <a:pt x="382" y="33"/>
                  </a:cubicBezTo>
                  <a:cubicBezTo>
                    <a:pt x="382" y="31"/>
                    <a:pt x="367" y="27"/>
                    <a:pt x="361" y="27"/>
                  </a:cubicBezTo>
                  <a:close/>
                  <a:moveTo>
                    <a:pt x="131" y="187"/>
                  </a:moveTo>
                  <a:cubicBezTo>
                    <a:pt x="131" y="184"/>
                    <a:pt x="128" y="186"/>
                    <a:pt x="126" y="183"/>
                  </a:cubicBezTo>
                  <a:cubicBezTo>
                    <a:pt x="124" y="179"/>
                    <a:pt x="115" y="178"/>
                    <a:pt x="114" y="180"/>
                  </a:cubicBezTo>
                  <a:cubicBezTo>
                    <a:pt x="113" y="182"/>
                    <a:pt x="110" y="183"/>
                    <a:pt x="113" y="186"/>
                  </a:cubicBezTo>
                  <a:cubicBezTo>
                    <a:pt x="115" y="188"/>
                    <a:pt x="117" y="187"/>
                    <a:pt x="120" y="190"/>
                  </a:cubicBezTo>
                  <a:cubicBezTo>
                    <a:pt x="122" y="192"/>
                    <a:pt x="131" y="190"/>
                    <a:pt x="131" y="18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3" name="Freeform 128"/>
            <p:cNvSpPr>
              <a:spLocks noEditPoints="1"/>
            </p:cNvSpPr>
            <p:nvPr/>
          </p:nvSpPr>
          <p:spPr bwMode="auto">
            <a:xfrm>
              <a:off x="2512272" y="1366336"/>
              <a:ext cx="2083680" cy="1605501"/>
            </a:xfrm>
            <a:custGeom>
              <a:avLst/>
              <a:gdLst>
                <a:gd name="T0" fmla="*/ 113 w 555"/>
                <a:gd name="T1" fmla="*/ 377 h 427"/>
                <a:gd name="T2" fmla="*/ 104 w 555"/>
                <a:gd name="T3" fmla="*/ 125 h 427"/>
                <a:gd name="T4" fmla="*/ 213 w 555"/>
                <a:gd name="T5" fmla="*/ 138 h 427"/>
                <a:gd name="T6" fmla="*/ 142 w 555"/>
                <a:gd name="T7" fmla="*/ 148 h 427"/>
                <a:gd name="T8" fmla="*/ 213 w 555"/>
                <a:gd name="T9" fmla="*/ 184 h 427"/>
                <a:gd name="T10" fmla="*/ 131 w 555"/>
                <a:gd name="T11" fmla="*/ 107 h 427"/>
                <a:gd name="T12" fmla="*/ 115 w 555"/>
                <a:gd name="T13" fmla="*/ 102 h 427"/>
                <a:gd name="T14" fmla="*/ 204 w 555"/>
                <a:gd name="T15" fmla="*/ 117 h 427"/>
                <a:gd name="T16" fmla="*/ 164 w 555"/>
                <a:gd name="T17" fmla="*/ 79 h 427"/>
                <a:gd name="T18" fmla="*/ 228 w 555"/>
                <a:gd name="T19" fmla="*/ 65 h 427"/>
                <a:gd name="T20" fmla="*/ 230 w 555"/>
                <a:gd name="T21" fmla="*/ 89 h 427"/>
                <a:gd name="T22" fmla="*/ 232 w 555"/>
                <a:gd name="T23" fmla="*/ 102 h 427"/>
                <a:gd name="T24" fmla="*/ 300 w 555"/>
                <a:gd name="T25" fmla="*/ 81 h 427"/>
                <a:gd name="T26" fmla="*/ 272 w 555"/>
                <a:gd name="T27" fmla="*/ 128 h 427"/>
                <a:gd name="T28" fmla="*/ 379 w 555"/>
                <a:gd name="T29" fmla="*/ 121 h 427"/>
                <a:gd name="T30" fmla="*/ 320 w 555"/>
                <a:gd name="T31" fmla="*/ 83 h 427"/>
                <a:gd name="T32" fmla="*/ 330 w 555"/>
                <a:gd name="T33" fmla="*/ 46 h 427"/>
                <a:gd name="T34" fmla="*/ 324 w 555"/>
                <a:gd name="T35" fmla="*/ 36 h 427"/>
                <a:gd name="T36" fmla="*/ 350 w 555"/>
                <a:gd name="T37" fmla="*/ 66 h 427"/>
                <a:gd name="T38" fmla="*/ 386 w 555"/>
                <a:gd name="T39" fmla="*/ 99 h 427"/>
                <a:gd name="T40" fmla="*/ 439 w 555"/>
                <a:gd name="T41" fmla="*/ 48 h 427"/>
                <a:gd name="T42" fmla="*/ 420 w 555"/>
                <a:gd name="T43" fmla="*/ 5 h 427"/>
                <a:gd name="T44" fmla="*/ 314 w 555"/>
                <a:gd name="T45" fmla="*/ 25 h 427"/>
                <a:gd name="T46" fmla="*/ 345 w 555"/>
                <a:gd name="T47" fmla="*/ 243 h 427"/>
                <a:gd name="T48" fmla="*/ 457 w 555"/>
                <a:gd name="T49" fmla="*/ 188 h 427"/>
                <a:gd name="T50" fmla="*/ 412 w 555"/>
                <a:gd name="T51" fmla="*/ 150 h 427"/>
                <a:gd name="T52" fmla="*/ 345 w 555"/>
                <a:gd name="T53" fmla="*/ 138 h 427"/>
                <a:gd name="T54" fmla="*/ 389 w 555"/>
                <a:gd name="T55" fmla="*/ 170 h 427"/>
                <a:gd name="T56" fmla="*/ 407 w 555"/>
                <a:gd name="T57" fmla="*/ 226 h 427"/>
                <a:gd name="T58" fmla="*/ 469 w 555"/>
                <a:gd name="T59" fmla="*/ 231 h 427"/>
                <a:gd name="T60" fmla="*/ 377 w 555"/>
                <a:gd name="T61" fmla="*/ 133 h 427"/>
                <a:gd name="T62" fmla="*/ 532 w 555"/>
                <a:gd name="T63" fmla="*/ 354 h 427"/>
                <a:gd name="T64" fmla="*/ 60 w 555"/>
                <a:gd name="T65" fmla="*/ 347 h 427"/>
                <a:gd name="T66" fmla="*/ 453 w 555"/>
                <a:gd name="T67" fmla="*/ 379 h 427"/>
                <a:gd name="T68" fmla="*/ 532 w 555"/>
                <a:gd name="T69" fmla="*/ 336 h 427"/>
                <a:gd name="T70" fmla="*/ 494 w 555"/>
                <a:gd name="T71" fmla="*/ 309 h 427"/>
                <a:gd name="T72" fmla="*/ 466 w 555"/>
                <a:gd name="T73" fmla="*/ 291 h 427"/>
                <a:gd name="T74" fmla="*/ 422 w 555"/>
                <a:gd name="T75" fmla="*/ 256 h 427"/>
                <a:gd name="T76" fmla="*/ 402 w 555"/>
                <a:gd name="T77" fmla="*/ 300 h 427"/>
                <a:gd name="T78" fmla="*/ 368 w 555"/>
                <a:gd name="T79" fmla="*/ 341 h 427"/>
                <a:gd name="T80" fmla="*/ 297 w 555"/>
                <a:gd name="T81" fmla="*/ 290 h 427"/>
                <a:gd name="T82" fmla="*/ 320 w 555"/>
                <a:gd name="T83" fmla="*/ 238 h 427"/>
                <a:gd name="T84" fmla="*/ 358 w 555"/>
                <a:gd name="T85" fmla="*/ 213 h 427"/>
                <a:gd name="T86" fmla="*/ 351 w 555"/>
                <a:gd name="T87" fmla="*/ 187 h 427"/>
                <a:gd name="T88" fmla="*/ 320 w 555"/>
                <a:gd name="T89" fmla="*/ 189 h 427"/>
                <a:gd name="T90" fmla="*/ 296 w 555"/>
                <a:gd name="T91" fmla="*/ 150 h 427"/>
                <a:gd name="T92" fmla="*/ 286 w 555"/>
                <a:gd name="T93" fmla="*/ 161 h 427"/>
                <a:gd name="T94" fmla="*/ 280 w 555"/>
                <a:gd name="T95" fmla="*/ 201 h 427"/>
                <a:gd name="T96" fmla="*/ 272 w 555"/>
                <a:gd name="T97" fmla="*/ 192 h 427"/>
                <a:gd name="T98" fmla="*/ 220 w 555"/>
                <a:gd name="T99" fmla="*/ 192 h 427"/>
                <a:gd name="T100" fmla="*/ 148 w 555"/>
                <a:gd name="T101" fmla="*/ 187 h 427"/>
                <a:gd name="T102" fmla="*/ 53 w 555"/>
                <a:gd name="T103" fmla="*/ 188 h 427"/>
                <a:gd name="T104" fmla="*/ 26 w 555"/>
                <a:gd name="T105" fmla="*/ 188 h 427"/>
                <a:gd name="T106" fmla="*/ 70 w 555"/>
                <a:gd name="T107" fmla="*/ 325 h 427"/>
                <a:gd name="T108" fmla="*/ 100 w 555"/>
                <a:gd name="T109" fmla="*/ 363 h 427"/>
                <a:gd name="T110" fmla="*/ 344 w 555"/>
                <a:gd name="T111" fmla="*/ 381 h 427"/>
                <a:gd name="T112" fmla="*/ 387 w 555"/>
                <a:gd name="T113" fmla="*/ 423 h 427"/>
                <a:gd name="T114" fmla="*/ 478 w 555"/>
                <a:gd name="T115" fmla="*/ 399 h 427"/>
                <a:gd name="T116" fmla="*/ 134 w 555"/>
                <a:gd name="T117" fmla="*/ 225 h 427"/>
                <a:gd name="T118" fmla="*/ 133 w 555"/>
                <a:gd name="T119" fmla="*/ 216 h 427"/>
                <a:gd name="T120" fmla="*/ 278 w 555"/>
                <a:gd name="T121" fmla="*/ 362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55" h="427">
                  <a:moveTo>
                    <a:pt x="109" y="375"/>
                  </a:moveTo>
                  <a:cubicBezTo>
                    <a:pt x="107" y="373"/>
                    <a:pt x="103" y="373"/>
                    <a:pt x="102" y="371"/>
                  </a:cubicBezTo>
                  <a:cubicBezTo>
                    <a:pt x="101" y="370"/>
                    <a:pt x="97" y="363"/>
                    <a:pt x="95" y="363"/>
                  </a:cubicBezTo>
                  <a:cubicBezTo>
                    <a:pt x="92" y="363"/>
                    <a:pt x="89" y="363"/>
                    <a:pt x="87" y="361"/>
                  </a:cubicBezTo>
                  <a:cubicBezTo>
                    <a:pt x="84" y="359"/>
                    <a:pt x="82" y="359"/>
                    <a:pt x="80" y="360"/>
                  </a:cubicBezTo>
                  <a:cubicBezTo>
                    <a:pt x="78" y="362"/>
                    <a:pt x="82" y="362"/>
                    <a:pt x="82" y="363"/>
                  </a:cubicBezTo>
                  <a:cubicBezTo>
                    <a:pt x="82" y="365"/>
                    <a:pt x="83" y="366"/>
                    <a:pt x="85" y="365"/>
                  </a:cubicBezTo>
                  <a:cubicBezTo>
                    <a:pt x="87" y="365"/>
                    <a:pt x="88" y="368"/>
                    <a:pt x="89" y="369"/>
                  </a:cubicBezTo>
                  <a:cubicBezTo>
                    <a:pt x="91" y="369"/>
                    <a:pt x="91" y="371"/>
                    <a:pt x="93" y="371"/>
                  </a:cubicBezTo>
                  <a:cubicBezTo>
                    <a:pt x="95" y="371"/>
                    <a:pt x="96" y="374"/>
                    <a:pt x="97" y="375"/>
                  </a:cubicBezTo>
                  <a:cubicBezTo>
                    <a:pt x="98" y="376"/>
                    <a:pt x="100" y="375"/>
                    <a:pt x="100" y="376"/>
                  </a:cubicBezTo>
                  <a:cubicBezTo>
                    <a:pt x="100" y="377"/>
                    <a:pt x="102" y="378"/>
                    <a:pt x="103" y="380"/>
                  </a:cubicBezTo>
                  <a:cubicBezTo>
                    <a:pt x="106" y="380"/>
                    <a:pt x="110" y="381"/>
                    <a:pt x="112" y="380"/>
                  </a:cubicBezTo>
                  <a:cubicBezTo>
                    <a:pt x="113" y="379"/>
                    <a:pt x="113" y="378"/>
                    <a:pt x="113" y="377"/>
                  </a:cubicBezTo>
                  <a:cubicBezTo>
                    <a:pt x="114" y="375"/>
                    <a:pt x="111" y="377"/>
                    <a:pt x="109" y="375"/>
                  </a:cubicBezTo>
                  <a:close/>
                  <a:moveTo>
                    <a:pt x="105" y="155"/>
                  </a:moveTo>
                  <a:cubicBezTo>
                    <a:pt x="110" y="156"/>
                    <a:pt x="110" y="165"/>
                    <a:pt x="113" y="165"/>
                  </a:cubicBezTo>
                  <a:cubicBezTo>
                    <a:pt x="116" y="165"/>
                    <a:pt x="114" y="162"/>
                    <a:pt x="118" y="162"/>
                  </a:cubicBezTo>
                  <a:cubicBezTo>
                    <a:pt x="121" y="162"/>
                    <a:pt x="120" y="160"/>
                    <a:pt x="124" y="161"/>
                  </a:cubicBezTo>
                  <a:cubicBezTo>
                    <a:pt x="127" y="161"/>
                    <a:pt x="130" y="160"/>
                    <a:pt x="130" y="156"/>
                  </a:cubicBezTo>
                  <a:cubicBezTo>
                    <a:pt x="130" y="152"/>
                    <a:pt x="132" y="151"/>
                    <a:pt x="136" y="150"/>
                  </a:cubicBezTo>
                  <a:cubicBezTo>
                    <a:pt x="139" y="149"/>
                    <a:pt x="136" y="145"/>
                    <a:pt x="141" y="144"/>
                  </a:cubicBezTo>
                  <a:cubicBezTo>
                    <a:pt x="145" y="143"/>
                    <a:pt x="158" y="137"/>
                    <a:pt x="160" y="135"/>
                  </a:cubicBezTo>
                  <a:cubicBezTo>
                    <a:pt x="163" y="134"/>
                    <a:pt x="158" y="132"/>
                    <a:pt x="153" y="129"/>
                  </a:cubicBezTo>
                  <a:cubicBezTo>
                    <a:pt x="148" y="125"/>
                    <a:pt x="144" y="125"/>
                    <a:pt x="140" y="127"/>
                  </a:cubicBezTo>
                  <a:cubicBezTo>
                    <a:pt x="136" y="130"/>
                    <a:pt x="139" y="124"/>
                    <a:pt x="136" y="126"/>
                  </a:cubicBezTo>
                  <a:cubicBezTo>
                    <a:pt x="133" y="127"/>
                    <a:pt x="125" y="124"/>
                    <a:pt x="124" y="122"/>
                  </a:cubicBezTo>
                  <a:cubicBezTo>
                    <a:pt x="123" y="121"/>
                    <a:pt x="108" y="125"/>
                    <a:pt x="104" y="125"/>
                  </a:cubicBezTo>
                  <a:cubicBezTo>
                    <a:pt x="100" y="125"/>
                    <a:pt x="104" y="129"/>
                    <a:pt x="107" y="131"/>
                  </a:cubicBezTo>
                  <a:cubicBezTo>
                    <a:pt x="109" y="133"/>
                    <a:pt x="101" y="139"/>
                    <a:pt x="102" y="140"/>
                  </a:cubicBezTo>
                  <a:cubicBezTo>
                    <a:pt x="104" y="142"/>
                    <a:pt x="101" y="145"/>
                    <a:pt x="97" y="150"/>
                  </a:cubicBezTo>
                  <a:cubicBezTo>
                    <a:pt x="93" y="154"/>
                    <a:pt x="100" y="154"/>
                    <a:pt x="105" y="155"/>
                  </a:cubicBezTo>
                  <a:close/>
                  <a:moveTo>
                    <a:pt x="243" y="178"/>
                  </a:moveTo>
                  <a:cubicBezTo>
                    <a:pt x="244" y="176"/>
                    <a:pt x="251" y="182"/>
                    <a:pt x="252" y="177"/>
                  </a:cubicBezTo>
                  <a:cubicBezTo>
                    <a:pt x="252" y="173"/>
                    <a:pt x="244" y="171"/>
                    <a:pt x="241" y="169"/>
                  </a:cubicBezTo>
                  <a:cubicBezTo>
                    <a:pt x="237" y="167"/>
                    <a:pt x="236" y="168"/>
                    <a:pt x="231" y="164"/>
                  </a:cubicBezTo>
                  <a:cubicBezTo>
                    <a:pt x="225" y="160"/>
                    <a:pt x="232" y="158"/>
                    <a:pt x="228" y="155"/>
                  </a:cubicBezTo>
                  <a:cubicBezTo>
                    <a:pt x="224" y="152"/>
                    <a:pt x="223" y="144"/>
                    <a:pt x="226" y="141"/>
                  </a:cubicBezTo>
                  <a:cubicBezTo>
                    <a:pt x="228" y="138"/>
                    <a:pt x="231" y="134"/>
                    <a:pt x="226" y="132"/>
                  </a:cubicBezTo>
                  <a:cubicBezTo>
                    <a:pt x="222" y="130"/>
                    <a:pt x="213" y="134"/>
                    <a:pt x="214" y="135"/>
                  </a:cubicBezTo>
                  <a:cubicBezTo>
                    <a:pt x="215" y="136"/>
                    <a:pt x="222" y="140"/>
                    <a:pt x="222" y="142"/>
                  </a:cubicBezTo>
                  <a:cubicBezTo>
                    <a:pt x="222" y="143"/>
                    <a:pt x="216" y="137"/>
                    <a:pt x="213" y="138"/>
                  </a:cubicBezTo>
                  <a:cubicBezTo>
                    <a:pt x="211" y="140"/>
                    <a:pt x="209" y="136"/>
                    <a:pt x="207" y="138"/>
                  </a:cubicBezTo>
                  <a:cubicBezTo>
                    <a:pt x="205" y="141"/>
                    <a:pt x="209" y="151"/>
                    <a:pt x="211" y="154"/>
                  </a:cubicBezTo>
                  <a:cubicBezTo>
                    <a:pt x="213" y="156"/>
                    <a:pt x="209" y="156"/>
                    <a:pt x="207" y="157"/>
                  </a:cubicBezTo>
                  <a:cubicBezTo>
                    <a:pt x="205" y="158"/>
                    <a:pt x="205" y="149"/>
                    <a:pt x="202" y="146"/>
                  </a:cubicBezTo>
                  <a:cubicBezTo>
                    <a:pt x="200" y="143"/>
                    <a:pt x="191" y="140"/>
                    <a:pt x="191" y="142"/>
                  </a:cubicBezTo>
                  <a:cubicBezTo>
                    <a:pt x="190" y="144"/>
                    <a:pt x="196" y="144"/>
                    <a:pt x="196" y="147"/>
                  </a:cubicBezTo>
                  <a:cubicBezTo>
                    <a:pt x="195" y="150"/>
                    <a:pt x="191" y="145"/>
                    <a:pt x="188" y="148"/>
                  </a:cubicBezTo>
                  <a:cubicBezTo>
                    <a:pt x="185" y="150"/>
                    <a:pt x="186" y="148"/>
                    <a:pt x="186" y="146"/>
                  </a:cubicBezTo>
                  <a:cubicBezTo>
                    <a:pt x="187" y="143"/>
                    <a:pt x="182" y="141"/>
                    <a:pt x="176" y="141"/>
                  </a:cubicBezTo>
                  <a:cubicBezTo>
                    <a:pt x="171" y="142"/>
                    <a:pt x="174" y="146"/>
                    <a:pt x="172" y="147"/>
                  </a:cubicBezTo>
                  <a:cubicBezTo>
                    <a:pt x="171" y="148"/>
                    <a:pt x="162" y="146"/>
                    <a:pt x="168" y="145"/>
                  </a:cubicBezTo>
                  <a:cubicBezTo>
                    <a:pt x="173" y="144"/>
                    <a:pt x="171" y="141"/>
                    <a:pt x="169" y="138"/>
                  </a:cubicBezTo>
                  <a:cubicBezTo>
                    <a:pt x="167" y="135"/>
                    <a:pt x="162" y="138"/>
                    <a:pt x="153" y="142"/>
                  </a:cubicBezTo>
                  <a:cubicBezTo>
                    <a:pt x="144" y="145"/>
                    <a:pt x="141" y="148"/>
                    <a:pt x="142" y="148"/>
                  </a:cubicBezTo>
                  <a:cubicBezTo>
                    <a:pt x="143" y="148"/>
                    <a:pt x="143" y="150"/>
                    <a:pt x="140" y="153"/>
                  </a:cubicBezTo>
                  <a:cubicBezTo>
                    <a:pt x="136" y="155"/>
                    <a:pt x="140" y="158"/>
                    <a:pt x="143" y="158"/>
                  </a:cubicBezTo>
                  <a:cubicBezTo>
                    <a:pt x="146" y="158"/>
                    <a:pt x="143" y="160"/>
                    <a:pt x="145" y="161"/>
                  </a:cubicBezTo>
                  <a:cubicBezTo>
                    <a:pt x="147" y="161"/>
                    <a:pt x="157" y="157"/>
                    <a:pt x="160" y="159"/>
                  </a:cubicBezTo>
                  <a:cubicBezTo>
                    <a:pt x="163" y="161"/>
                    <a:pt x="144" y="162"/>
                    <a:pt x="144" y="165"/>
                  </a:cubicBezTo>
                  <a:cubicBezTo>
                    <a:pt x="144" y="169"/>
                    <a:pt x="154" y="171"/>
                    <a:pt x="162" y="169"/>
                  </a:cubicBezTo>
                  <a:cubicBezTo>
                    <a:pt x="170" y="168"/>
                    <a:pt x="183" y="170"/>
                    <a:pt x="183" y="172"/>
                  </a:cubicBezTo>
                  <a:cubicBezTo>
                    <a:pt x="183" y="174"/>
                    <a:pt x="174" y="174"/>
                    <a:pt x="167" y="173"/>
                  </a:cubicBezTo>
                  <a:cubicBezTo>
                    <a:pt x="160" y="173"/>
                    <a:pt x="148" y="175"/>
                    <a:pt x="149" y="177"/>
                  </a:cubicBezTo>
                  <a:cubicBezTo>
                    <a:pt x="149" y="180"/>
                    <a:pt x="150" y="180"/>
                    <a:pt x="157" y="183"/>
                  </a:cubicBezTo>
                  <a:cubicBezTo>
                    <a:pt x="165" y="187"/>
                    <a:pt x="172" y="182"/>
                    <a:pt x="172" y="186"/>
                  </a:cubicBezTo>
                  <a:cubicBezTo>
                    <a:pt x="171" y="191"/>
                    <a:pt x="176" y="192"/>
                    <a:pt x="185" y="192"/>
                  </a:cubicBezTo>
                  <a:cubicBezTo>
                    <a:pt x="195" y="193"/>
                    <a:pt x="199" y="188"/>
                    <a:pt x="204" y="188"/>
                  </a:cubicBezTo>
                  <a:cubicBezTo>
                    <a:pt x="209" y="189"/>
                    <a:pt x="211" y="188"/>
                    <a:pt x="213" y="184"/>
                  </a:cubicBezTo>
                  <a:cubicBezTo>
                    <a:pt x="215" y="181"/>
                    <a:pt x="217" y="183"/>
                    <a:pt x="218" y="185"/>
                  </a:cubicBezTo>
                  <a:cubicBezTo>
                    <a:pt x="218" y="186"/>
                    <a:pt x="225" y="186"/>
                    <a:pt x="226" y="187"/>
                  </a:cubicBezTo>
                  <a:cubicBezTo>
                    <a:pt x="229" y="191"/>
                    <a:pt x="241" y="190"/>
                    <a:pt x="246" y="188"/>
                  </a:cubicBezTo>
                  <a:cubicBezTo>
                    <a:pt x="250" y="185"/>
                    <a:pt x="244" y="179"/>
                    <a:pt x="241" y="182"/>
                  </a:cubicBezTo>
                  <a:cubicBezTo>
                    <a:pt x="239" y="185"/>
                    <a:pt x="237" y="183"/>
                    <a:pt x="237" y="182"/>
                  </a:cubicBezTo>
                  <a:cubicBezTo>
                    <a:pt x="236" y="180"/>
                    <a:pt x="241" y="180"/>
                    <a:pt x="243" y="178"/>
                  </a:cubicBezTo>
                  <a:close/>
                  <a:moveTo>
                    <a:pt x="138" y="110"/>
                  </a:moveTo>
                  <a:cubicBezTo>
                    <a:pt x="143" y="110"/>
                    <a:pt x="148" y="106"/>
                    <a:pt x="147" y="103"/>
                  </a:cubicBezTo>
                  <a:cubicBezTo>
                    <a:pt x="147" y="101"/>
                    <a:pt x="135" y="109"/>
                    <a:pt x="138" y="110"/>
                  </a:cubicBezTo>
                  <a:close/>
                  <a:moveTo>
                    <a:pt x="115" y="102"/>
                  </a:moveTo>
                  <a:cubicBezTo>
                    <a:pt x="117" y="103"/>
                    <a:pt x="115" y="107"/>
                    <a:pt x="117" y="106"/>
                  </a:cubicBezTo>
                  <a:cubicBezTo>
                    <a:pt x="119" y="104"/>
                    <a:pt x="120" y="104"/>
                    <a:pt x="121" y="105"/>
                  </a:cubicBezTo>
                  <a:cubicBezTo>
                    <a:pt x="124" y="106"/>
                    <a:pt x="125" y="103"/>
                    <a:pt x="126" y="102"/>
                  </a:cubicBezTo>
                  <a:cubicBezTo>
                    <a:pt x="128" y="100"/>
                    <a:pt x="127" y="107"/>
                    <a:pt x="131" y="107"/>
                  </a:cubicBezTo>
                  <a:cubicBezTo>
                    <a:pt x="134" y="107"/>
                    <a:pt x="133" y="100"/>
                    <a:pt x="136" y="102"/>
                  </a:cubicBezTo>
                  <a:cubicBezTo>
                    <a:pt x="139" y="104"/>
                    <a:pt x="140" y="101"/>
                    <a:pt x="140" y="99"/>
                  </a:cubicBezTo>
                  <a:cubicBezTo>
                    <a:pt x="141" y="97"/>
                    <a:pt x="141" y="94"/>
                    <a:pt x="144" y="93"/>
                  </a:cubicBezTo>
                  <a:cubicBezTo>
                    <a:pt x="147" y="93"/>
                    <a:pt x="144" y="96"/>
                    <a:pt x="146" y="99"/>
                  </a:cubicBezTo>
                  <a:cubicBezTo>
                    <a:pt x="148" y="103"/>
                    <a:pt x="151" y="99"/>
                    <a:pt x="152" y="98"/>
                  </a:cubicBezTo>
                  <a:cubicBezTo>
                    <a:pt x="152" y="96"/>
                    <a:pt x="157" y="97"/>
                    <a:pt x="157" y="95"/>
                  </a:cubicBezTo>
                  <a:cubicBezTo>
                    <a:pt x="156" y="93"/>
                    <a:pt x="158" y="93"/>
                    <a:pt x="157" y="90"/>
                  </a:cubicBezTo>
                  <a:cubicBezTo>
                    <a:pt x="155" y="88"/>
                    <a:pt x="159" y="89"/>
                    <a:pt x="160" y="87"/>
                  </a:cubicBezTo>
                  <a:cubicBezTo>
                    <a:pt x="162" y="85"/>
                    <a:pt x="158" y="87"/>
                    <a:pt x="155" y="84"/>
                  </a:cubicBezTo>
                  <a:cubicBezTo>
                    <a:pt x="153" y="82"/>
                    <a:pt x="152" y="85"/>
                    <a:pt x="152" y="87"/>
                  </a:cubicBezTo>
                  <a:cubicBezTo>
                    <a:pt x="152" y="88"/>
                    <a:pt x="146" y="87"/>
                    <a:pt x="143" y="86"/>
                  </a:cubicBezTo>
                  <a:cubicBezTo>
                    <a:pt x="140" y="85"/>
                    <a:pt x="136" y="90"/>
                    <a:pt x="132" y="92"/>
                  </a:cubicBezTo>
                  <a:cubicBezTo>
                    <a:pt x="128" y="94"/>
                    <a:pt x="127" y="98"/>
                    <a:pt x="123" y="98"/>
                  </a:cubicBezTo>
                  <a:cubicBezTo>
                    <a:pt x="119" y="97"/>
                    <a:pt x="113" y="101"/>
                    <a:pt x="115" y="102"/>
                  </a:cubicBezTo>
                  <a:close/>
                  <a:moveTo>
                    <a:pt x="158" y="101"/>
                  </a:moveTo>
                  <a:cubicBezTo>
                    <a:pt x="154" y="101"/>
                    <a:pt x="154" y="105"/>
                    <a:pt x="159" y="105"/>
                  </a:cubicBezTo>
                  <a:cubicBezTo>
                    <a:pt x="163" y="105"/>
                    <a:pt x="165" y="106"/>
                    <a:pt x="158" y="106"/>
                  </a:cubicBezTo>
                  <a:cubicBezTo>
                    <a:pt x="152" y="106"/>
                    <a:pt x="149" y="111"/>
                    <a:pt x="153" y="110"/>
                  </a:cubicBezTo>
                  <a:cubicBezTo>
                    <a:pt x="158" y="109"/>
                    <a:pt x="163" y="109"/>
                    <a:pt x="160" y="110"/>
                  </a:cubicBezTo>
                  <a:cubicBezTo>
                    <a:pt x="157" y="111"/>
                    <a:pt x="148" y="112"/>
                    <a:pt x="149" y="114"/>
                  </a:cubicBezTo>
                  <a:cubicBezTo>
                    <a:pt x="150" y="115"/>
                    <a:pt x="153" y="114"/>
                    <a:pt x="157" y="116"/>
                  </a:cubicBezTo>
                  <a:cubicBezTo>
                    <a:pt x="160" y="117"/>
                    <a:pt x="163" y="118"/>
                    <a:pt x="165" y="115"/>
                  </a:cubicBezTo>
                  <a:cubicBezTo>
                    <a:pt x="168" y="112"/>
                    <a:pt x="172" y="109"/>
                    <a:pt x="170" y="113"/>
                  </a:cubicBezTo>
                  <a:cubicBezTo>
                    <a:pt x="169" y="117"/>
                    <a:pt x="175" y="114"/>
                    <a:pt x="182" y="114"/>
                  </a:cubicBezTo>
                  <a:cubicBezTo>
                    <a:pt x="190" y="114"/>
                    <a:pt x="181" y="118"/>
                    <a:pt x="173" y="119"/>
                  </a:cubicBezTo>
                  <a:cubicBezTo>
                    <a:pt x="165" y="119"/>
                    <a:pt x="167" y="123"/>
                    <a:pt x="173" y="125"/>
                  </a:cubicBezTo>
                  <a:cubicBezTo>
                    <a:pt x="179" y="126"/>
                    <a:pt x="192" y="121"/>
                    <a:pt x="195" y="118"/>
                  </a:cubicBezTo>
                  <a:cubicBezTo>
                    <a:pt x="198" y="115"/>
                    <a:pt x="201" y="119"/>
                    <a:pt x="204" y="117"/>
                  </a:cubicBezTo>
                  <a:cubicBezTo>
                    <a:pt x="207" y="115"/>
                    <a:pt x="213" y="117"/>
                    <a:pt x="218" y="116"/>
                  </a:cubicBezTo>
                  <a:cubicBezTo>
                    <a:pt x="223" y="115"/>
                    <a:pt x="224" y="105"/>
                    <a:pt x="220" y="104"/>
                  </a:cubicBezTo>
                  <a:cubicBezTo>
                    <a:pt x="216" y="102"/>
                    <a:pt x="216" y="106"/>
                    <a:pt x="213" y="106"/>
                  </a:cubicBezTo>
                  <a:cubicBezTo>
                    <a:pt x="210" y="107"/>
                    <a:pt x="209" y="103"/>
                    <a:pt x="206" y="100"/>
                  </a:cubicBezTo>
                  <a:cubicBezTo>
                    <a:pt x="204" y="98"/>
                    <a:pt x="205" y="93"/>
                    <a:pt x="202" y="94"/>
                  </a:cubicBezTo>
                  <a:cubicBezTo>
                    <a:pt x="198" y="94"/>
                    <a:pt x="190" y="100"/>
                    <a:pt x="195" y="101"/>
                  </a:cubicBezTo>
                  <a:cubicBezTo>
                    <a:pt x="200" y="101"/>
                    <a:pt x="198" y="104"/>
                    <a:pt x="196" y="105"/>
                  </a:cubicBezTo>
                  <a:cubicBezTo>
                    <a:pt x="193" y="106"/>
                    <a:pt x="201" y="108"/>
                    <a:pt x="200" y="109"/>
                  </a:cubicBezTo>
                  <a:cubicBezTo>
                    <a:pt x="199" y="111"/>
                    <a:pt x="186" y="110"/>
                    <a:pt x="186" y="107"/>
                  </a:cubicBezTo>
                  <a:cubicBezTo>
                    <a:pt x="185" y="104"/>
                    <a:pt x="175" y="99"/>
                    <a:pt x="171" y="100"/>
                  </a:cubicBezTo>
                  <a:cubicBezTo>
                    <a:pt x="167" y="101"/>
                    <a:pt x="169" y="97"/>
                    <a:pt x="165" y="97"/>
                  </a:cubicBezTo>
                  <a:cubicBezTo>
                    <a:pt x="160" y="96"/>
                    <a:pt x="162" y="100"/>
                    <a:pt x="158" y="101"/>
                  </a:cubicBezTo>
                  <a:close/>
                  <a:moveTo>
                    <a:pt x="172" y="81"/>
                  </a:moveTo>
                  <a:cubicBezTo>
                    <a:pt x="174" y="77"/>
                    <a:pt x="163" y="78"/>
                    <a:pt x="164" y="79"/>
                  </a:cubicBezTo>
                  <a:cubicBezTo>
                    <a:pt x="166" y="82"/>
                    <a:pt x="171" y="84"/>
                    <a:pt x="172" y="81"/>
                  </a:cubicBezTo>
                  <a:close/>
                  <a:moveTo>
                    <a:pt x="195" y="79"/>
                  </a:moveTo>
                  <a:cubicBezTo>
                    <a:pt x="199" y="79"/>
                    <a:pt x="197" y="76"/>
                    <a:pt x="191" y="77"/>
                  </a:cubicBezTo>
                  <a:cubicBezTo>
                    <a:pt x="186" y="78"/>
                    <a:pt x="176" y="78"/>
                    <a:pt x="176" y="82"/>
                  </a:cubicBezTo>
                  <a:cubicBezTo>
                    <a:pt x="176" y="85"/>
                    <a:pt x="178" y="87"/>
                    <a:pt x="184" y="87"/>
                  </a:cubicBezTo>
                  <a:cubicBezTo>
                    <a:pt x="190" y="88"/>
                    <a:pt x="196" y="82"/>
                    <a:pt x="193" y="82"/>
                  </a:cubicBezTo>
                  <a:cubicBezTo>
                    <a:pt x="190" y="82"/>
                    <a:pt x="192" y="80"/>
                    <a:pt x="195" y="79"/>
                  </a:cubicBezTo>
                  <a:close/>
                  <a:moveTo>
                    <a:pt x="182" y="74"/>
                  </a:moveTo>
                  <a:cubicBezTo>
                    <a:pt x="184" y="75"/>
                    <a:pt x="187" y="72"/>
                    <a:pt x="189" y="73"/>
                  </a:cubicBezTo>
                  <a:cubicBezTo>
                    <a:pt x="191" y="75"/>
                    <a:pt x="200" y="76"/>
                    <a:pt x="200" y="72"/>
                  </a:cubicBezTo>
                  <a:cubicBezTo>
                    <a:pt x="200" y="67"/>
                    <a:pt x="189" y="67"/>
                    <a:pt x="186" y="69"/>
                  </a:cubicBezTo>
                  <a:cubicBezTo>
                    <a:pt x="183" y="70"/>
                    <a:pt x="171" y="71"/>
                    <a:pt x="174" y="74"/>
                  </a:cubicBezTo>
                  <a:cubicBezTo>
                    <a:pt x="176" y="75"/>
                    <a:pt x="179" y="73"/>
                    <a:pt x="182" y="74"/>
                  </a:cubicBezTo>
                  <a:close/>
                  <a:moveTo>
                    <a:pt x="228" y="65"/>
                  </a:moveTo>
                  <a:cubicBezTo>
                    <a:pt x="231" y="63"/>
                    <a:pt x="237" y="67"/>
                    <a:pt x="236" y="69"/>
                  </a:cubicBezTo>
                  <a:cubicBezTo>
                    <a:pt x="235" y="72"/>
                    <a:pt x="225" y="69"/>
                    <a:pt x="226" y="71"/>
                  </a:cubicBezTo>
                  <a:cubicBezTo>
                    <a:pt x="226" y="72"/>
                    <a:pt x="228" y="75"/>
                    <a:pt x="234" y="73"/>
                  </a:cubicBezTo>
                  <a:cubicBezTo>
                    <a:pt x="241" y="71"/>
                    <a:pt x="246" y="73"/>
                    <a:pt x="251" y="76"/>
                  </a:cubicBezTo>
                  <a:cubicBezTo>
                    <a:pt x="255" y="80"/>
                    <a:pt x="259" y="81"/>
                    <a:pt x="262" y="78"/>
                  </a:cubicBezTo>
                  <a:cubicBezTo>
                    <a:pt x="265" y="74"/>
                    <a:pt x="259" y="74"/>
                    <a:pt x="260" y="71"/>
                  </a:cubicBezTo>
                  <a:cubicBezTo>
                    <a:pt x="261" y="68"/>
                    <a:pt x="256" y="66"/>
                    <a:pt x="252" y="66"/>
                  </a:cubicBezTo>
                  <a:cubicBezTo>
                    <a:pt x="249" y="66"/>
                    <a:pt x="248" y="61"/>
                    <a:pt x="246" y="62"/>
                  </a:cubicBezTo>
                  <a:cubicBezTo>
                    <a:pt x="243" y="63"/>
                    <a:pt x="242" y="65"/>
                    <a:pt x="242" y="61"/>
                  </a:cubicBezTo>
                  <a:cubicBezTo>
                    <a:pt x="242" y="58"/>
                    <a:pt x="227" y="57"/>
                    <a:pt x="224" y="59"/>
                  </a:cubicBezTo>
                  <a:cubicBezTo>
                    <a:pt x="220" y="60"/>
                    <a:pt x="225" y="68"/>
                    <a:pt x="228" y="65"/>
                  </a:cubicBezTo>
                  <a:close/>
                  <a:moveTo>
                    <a:pt x="230" y="89"/>
                  </a:moveTo>
                  <a:cubicBezTo>
                    <a:pt x="232" y="86"/>
                    <a:pt x="221" y="77"/>
                    <a:pt x="220" y="81"/>
                  </a:cubicBezTo>
                  <a:cubicBezTo>
                    <a:pt x="220" y="85"/>
                    <a:pt x="227" y="92"/>
                    <a:pt x="230" y="89"/>
                  </a:cubicBezTo>
                  <a:close/>
                  <a:moveTo>
                    <a:pt x="266" y="52"/>
                  </a:moveTo>
                  <a:cubicBezTo>
                    <a:pt x="268" y="49"/>
                    <a:pt x="254" y="47"/>
                    <a:pt x="257" y="49"/>
                  </a:cubicBezTo>
                  <a:cubicBezTo>
                    <a:pt x="259" y="51"/>
                    <a:pt x="264" y="56"/>
                    <a:pt x="266" y="52"/>
                  </a:cubicBezTo>
                  <a:close/>
                  <a:moveTo>
                    <a:pt x="234" y="115"/>
                  </a:moveTo>
                  <a:cubicBezTo>
                    <a:pt x="236" y="113"/>
                    <a:pt x="230" y="108"/>
                    <a:pt x="229" y="112"/>
                  </a:cubicBezTo>
                  <a:cubicBezTo>
                    <a:pt x="227" y="116"/>
                    <a:pt x="233" y="118"/>
                    <a:pt x="234" y="115"/>
                  </a:cubicBezTo>
                  <a:close/>
                  <a:moveTo>
                    <a:pt x="266" y="96"/>
                  </a:moveTo>
                  <a:cubicBezTo>
                    <a:pt x="265" y="99"/>
                    <a:pt x="259" y="95"/>
                    <a:pt x="254" y="93"/>
                  </a:cubicBezTo>
                  <a:cubicBezTo>
                    <a:pt x="249" y="91"/>
                    <a:pt x="252" y="97"/>
                    <a:pt x="256" y="101"/>
                  </a:cubicBezTo>
                  <a:cubicBezTo>
                    <a:pt x="260" y="104"/>
                    <a:pt x="254" y="102"/>
                    <a:pt x="249" y="99"/>
                  </a:cubicBezTo>
                  <a:cubicBezTo>
                    <a:pt x="244" y="95"/>
                    <a:pt x="244" y="101"/>
                    <a:pt x="247" y="103"/>
                  </a:cubicBezTo>
                  <a:cubicBezTo>
                    <a:pt x="249" y="105"/>
                    <a:pt x="246" y="108"/>
                    <a:pt x="243" y="103"/>
                  </a:cubicBezTo>
                  <a:cubicBezTo>
                    <a:pt x="239" y="99"/>
                    <a:pt x="238" y="94"/>
                    <a:pt x="233" y="94"/>
                  </a:cubicBezTo>
                  <a:cubicBezTo>
                    <a:pt x="227" y="94"/>
                    <a:pt x="230" y="99"/>
                    <a:pt x="232" y="102"/>
                  </a:cubicBezTo>
                  <a:cubicBezTo>
                    <a:pt x="234" y="105"/>
                    <a:pt x="237" y="106"/>
                    <a:pt x="242" y="109"/>
                  </a:cubicBezTo>
                  <a:cubicBezTo>
                    <a:pt x="246" y="111"/>
                    <a:pt x="253" y="108"/>
                    <a:pt x="257" y="108"/>
                  </a:cubicBezTo>
                  <a:cubicBezTo>
                    <a:pt x="260" y="109"/>
                    <a:pt x="253" y="113"/>
                    <a:pt x="255" y="116"/>
                  </a:cubicBezTo>
                  <a:cubicBezTo>
                    <a:pt x="257" y="119"/>
                    <a:pt x="264" y="117"/>
                    <a:pt x="268" y="117"/>
                  </a:cubicBezTo>
                  <a:cubicBezTo>
                    <a:pt x="273" y="116"/>
                    <a:pt x="271" y="114"/>
                    <a:pt x="273" y="112"/>
                  </a:cubicBezTo>
                  <a:cubicBezTo>
                    <a:pt x="276" y="110"/>
                    <a:pt x="271" y="110"/>
                    <a:pt x="273" y="105"/>
                  </a:cubicBezTo>
                  <a:cubicBezTo>
                    <a:pt x="275" y="101"/>
                    <a:pt x="266" y="93"/>
                    <a:pt x="266" y="96"/>
                  </a:cubicBezTo>
                  <a:close/>
                  <a:moveTo>
                    <a:pt x="277" y="80"/>
                  </a:moveTo>
                  <a:cubicBezTo>
                    <a:pt x="281" y="80"/>
                    <a:pt x="285" y="79"/>
                    <a:pt x="288" y="78"/>
                  </a:cubicBezTo>
                  <a:cubicBezTo>
                    <a:pt x="292" y="76"/>
                    <a:pt x="286" y="76"/>
                    <a:pt x="289" y="73"/>
                  </a:cubicBezTo>
                  <a:cubicBezTo>
                    <a:pt x="291" y="70"/>
                    <a:pt x="283" y="69"/>
                    <a:pt x="282" y="70"/>
                  </a:cubicBezTo>
                  <a:cubicBezTo>
                    <a:pt x="282" y="72"/>
                    <a:pt x="271" y="64"/>
                    <a:pt x="269" y="66"/>
                  </a:cubicBezTo>
                  <a:cubicBezTo>
                    <a:pt x="268" y="69"/>
                    <a:pt x="273" y="80"/>
                    <a:pt x="277" y="80"/>
                  </a:cubicBezTo>
                  <a:close/>
                  <a:moveTo>
                    <a:pt x="300" y="81"/>
                  </a:moveTo>
                  <a:cubicBezTo>
                    <a:pt x="299" y="79"/>
                    <a:pt x="278" y="82"/>
                    <a:pt x="281" y="84"/>
                  </a:cubicBezTo>
                  <a:cubicBezTo>
                    <a:pt x="287" y="88"/>
                    <a:pt x="300" y="83"/>
                    <a:pt x="300" y="81"/>
                  </a:cubicBezTo>
                  <a:close/>
                  <a:moveTo>
                    <a:pt x="297" y="121"/>
                  </a:moveTo>
                  <a:cubicBezTo>
                    <a:pt x="302" y="121"/>
                    <a:pt x="299" y="115"/>
                    <a:pt x="294" y="111"/>
                  </a:cubicBezTo>
                  <a:cubicBezTo>
                    <a:pt x="288" y="107"/>
                    <a:pt x="276" y="115"/>
                    <a:pt x="278" y="117"/>
                  </a:cubicBezTo>
                  <a:cubicBezTo>
                    <a:pt x="280" y="119"/>
                    <a:pt x="292" y="122"/>
                    <a:pt x="297" y="121"/>
                  </a:cubicBezTo>
                  <a:close/>
                  <a:moveTo>
                    <a:pt x="261" y="160"/>
                  </a:moveTo>
                  <a:cubicBezTo>
                    <a:pt x="267" y="164"/>
                    <a:pt x="265" y="157"/>
                    <a:pt x="272" y="157"/>
                  </a:cubicBezTo>
                  <a:cubicBezTo>
                    <a:pt x="279" y="157"/>
                    <a:pt x="280" y="146"/>
                    <a:pt x="281" y="142"/>
                  </a:cubicBezTo>
                  <a:cubicBezTo>
                    <a:pt x="282" y="138"/>
                    <a:pt x="275" y="138"/>
                    <a:pt x="277" y="141"/>
                  </a:cubicBezTo>
                  <a:cubicBezTo>
                    <a:pt x="278" y="144"/>
                    <a:pt x="277" y="147"/>
                    <a:pt x="276" y="143"/>
                  </a:cubicBezTo>
                  <a:cubicBezTo>
                    <a:pt x="275" y="140"/>
                    <a:pt x="270" y="143"/>
                    <a:pt x="268" y="140"/>
                  </a:cubicBezTo>
                  <a:cubicBezTo>
                    <a:pt x="266" y="138"/>
                    <a:pt x="274" y="137"/>
                    <a:pt x="276" y="134"/>
                  </a:cubicBezTo>
                  <a:cubicBezTo>
                    <a:pt x="278" y="130"/>
                    <a:pt x="270" y="131"/>
                    <a:pt x="272" y="128"/>
                  </a:cubicBezTo>
                  <a:cubicBezTo>
                    <a:pt x="274" y="125"/>
                    <a:pt x="260" y="128"/>
                    <a:pt x="264" y="130"/>
                  </a:cubicBezTo>
                  <a:cubicBezTo>
                    <a:pt x="268" y="132"/>
                    <a:pt x="264" y="134"/>
                    <a:pt x="260" y="131"/>
                  </a:cubicBezTo>
                  <a:cubicBezTo>
                    <a:pt x="256" y="128"/>
                    <a:pt x="246" y="133"/>
                    <a:pt x="249" y="136"/>
                  </a:cubicBezTo>
                  <a:cubicBezTo>
                    <a:pt x="252" y="138"/>
                    <a:pt x="262" y="134"/>
                    <a:pt x="256" y="142"/>
                  </a:cubicBezTo>
                  <a:cubicBezTo>
                    <a:pt x="251" y="149"/>
                    <a:pt x="249" y="140"/>
                    <a:pt x="244" y="140"/>
                  </a:cubicBezTo>
                  <a:cubicBezTo>
                    <a:pt x="239" y="141"/>
                    <a:pt x="241" y="147"/>
                    <a:pt x="249" y="150"/>
                  </a:cubicBezTo>
                  <a:cubicBezTo>
                    <a:pt x="256" y="152"/>
                    <a:pt x="255" y="156"/>
                    <a:pt x="261" y="160"/>
                  </a:cubicBezTo>
                  <a:close/>
                  <a:moveTo>
                    <a:pt x="306" y="116"/>
                  </a:moveTo>
                  <a:cubicBezTo>
                    <a:pt x="308" y="121"/>
                    <a:pt x="311" y="117"/>
                    <a:pt x="314" y="120"/>
                  </a:cubicBezTo>
                  <a:cubicBezTo>
                    <a:pt x="317" y="122"/>
                    <a:pt x="321" y="123"/>
                    <a:pt x="324" y="121"/>
                  </a:cubicBezTo>
                  <a:cubicBezTo>
                    <a:pt x="326" y="119"/>
                    <a:pt x="327" y="117"/>
                    <a:pt x="328" y="119"/>
                  </a:cubicBezTo>
                  <a:cubicBezTo>
                    <a:pt x="330" y="122"/>
                    <a:pt x="336" y="123"/>
                    <a:pt x="349" y="123"/>
                  </a:cubicBezTo>
                  <a:cubicBezTo>
                    <a:pt x="362" y="123"/>
                    <a:pt x="359" y="117"/>
                    <a:pt x="363" y="120"/>
                  </a:cubicBezTo>
                  <a:cubicBezTo>
                    <a:pt x="367" y="122"/>
                    <a:pt x="375" y="122"/>
                    <a:pt x="379" y="121"/>
                  </a:cubicBezTo>
                  <a:cubicBezTo>
                    <a:pt x="383" y="120"/>
                    <a:pt x="385" y="114"/>
                    <a:pt x="385" y="111"/>
                  </a:cubicBezTo>
                  <a:cubicBezTo>
                    <a:pt x="385" y="108"/>
                    <a:pt x="355" y="106"/>
                    <a:pt x="350" y="109"/>
                  </a:cubicBezTo>
                  <a:cubicBezTo>
                    <a:pt x="345" y="112"/>
                    <a:pt x="336" y="107"/>
                    <a:pt x="332" y="109"/>
                  </a:cubicBezTo>
                  <a:cubicBezTo>
                    <a:pt x="328" y="112"/>
                    <a:pt x="329" y="107"/>
                    <a:pt x="322" y="106"/>
                  </a:cubicBezTo>
                  <a:cubicBezTo>
                    <a:pt x="314" y="106"/>
                    <a:pt x="322" y="102"/>
                    <a:pt x="324" y="101"/>
                  </a:cubicBezTo>
                  <a:cubicBezTo>
                    <a:pt x="325" y="99"/>
                    <a:pt x="312" y="95"/>
                    <a:pt x="307" y="96"/>
                  </a:cubicBezTo>
                  <a:cubicBezTo>
                    <a:pt x="302" y="97"/>
                    <a:pt x="299" y="94"/>
                    <a:pt x="294" y="92"/>
                  </a:cubicBezTo>
                  <a:cubicBezTo>
                    <a:pt x="289" y="90"/>
                    <a:pt x="275" y="90"/>
                    <a:pt x="278" y="94"/>
                  </a:cubicBezTo>
                  <a:cubicBezTo>
                    <a:pt x="280" y="97"/>
                    <a:pt x="296" y="103"/>
                    <a:pt x="298" y="100"/>
                  </a:cubicBezTo>
                  <a:cubicBezTo>
                    <a:pt x="299" y="97"/>
                    <a:pt x="304" y="103"/>
                    <a:pt x="306" y="106"/>
                  </a:cubicBezTo>
                  <a:cubicBezTo>
                    <a:pt x="309" y="109"/>
                    <a:pt x="304" y="110"/>
                    <a:pt x="306" y="116"/>
                  </a:cubicBezTo>
                  <a:close/>
                  <a:moveTo>
                    <a:pt x="320" y="83"/>
                  </a:moveTo>
                  <a:cubicBezTo>
                    <a:pt x="315" y="81"/>
                    <a:pt x="309" y="86"/>
                    <a:pt x="314" y="88"/>
                  </a:cubicBezTo>
                  <a:cubicBezTo>
                    <a:pt x="319" y="90"/>
                    <a:pt x="325" y="86"/>
                    <a:pt x="320" y="83"/>
                  </a:cubicBezTo>
                  <a:close/>
                  <a:moveTo>
                    <a:pt x="281" y="52"/>
                  </a:moveTo>
                  <a:cubicBezTo>
                    <a:pt x="285" y="54"/>
                    <a:pt x="282" y="57"/>
                    <a:pt x="287" y="59"/>
                  </a:cubicBezTo>
                  <a:cubicBezTo>
                    <a:pt x="291" y="61"/>
                    <a:pt x="304" y="56"/>
                    <a:pt x="305" y="59"/>
                  </a:cubicBezTo>
                  <a:cubicBezTo>
                    <a:pt x="306" y="62"/>
                    <a:pt x="292" y="63"/>
                    <a:pt x="294" y="65"/>
                  </a:cubicBezTo>
                  <a:cubicBezTo>
                    <a:pt x="296" y="67"/>
                    <a:pt x="304" y="70"/>
                    <a:pt x="303" y="71"/>
                  </a:cubicBezTo>
                  <a:cubicBezTo>
                    <a:pt x="302" y="73"/>
                    <a:pt x="316" y="78"/>
                    <a:pt x="317" y="75"/>
                  </a:cubicBezTo>
                  <a:cubicBezTo>
                    <a:pt x="319" y="73"/>
                    <a:pt x="323" y="74"/>
                    <a:pt x="326" y="75"/>
                  </a:cubicBezTo>
                  <a:cubicBezTo>
                    <a:pt x="330" y="77"/>
                    <a:pt x="330" y="67"/>
                    <a:pt x="333" y="68"/>
                  </a:cubicBezTo>
                  <a:cubicBezTo>
                    <a:pt x="335" y="70"/>
                    <a:pt x="335" y="65"/>
                    <a:pt x="339" y="63"/>
                  </a:cubicBezTo>
                  <a:cubicBezTo>
                    <a:pt x="343" y="61"/>
                    <a:pt x="349" y="61"/>
                    <a:pt x="349" y="59"/>
                  </a:cubicBezTo>
                  <a:cubicBezTo>
                    <a:pt x="350" y="58"/>
                    <a:pt x="348" y="56"/>
                    <a:pt x="343" y="57"/>
                  </a:cubicBezTo>
                  <a:cubicBezTo>
                    <a:pt x="338" y="57"/>
                    <a:pt x="335" y="55"/>
                    <a:pt x="337" y="52"/>
                  </a:cubicBezTo>
                  <a:cubicBezTo>
                    <a:pt x="340" y="50"/>
                    <a:pt x="332" y="49"/>
                    <a:pt x="335" y="47"/>
                  </a:cubicBezTo>
                  <a:cubicBezTo>
                    <a:pt x="337" y="44"/>
                    <a:pt x="329" y="42"/>
                    <a:pt x="330" y="46"/>
                  </a:cubicBezTo>
                  <a:cubicBezTo>
                    <a:pt x="331" y="49"/>
                    <a:pt x="325" y="46"/>
                    <a:pt x="324" y="43"/>
                  </a:cubicBezTo>
                  <a:cubicBezTo>
                    <a:pt x="324" y="40"/>
                    <a:pt x="312" y="39"/>
                    <a:pt x="305" y="32"/>
                  </a:cubicBezTo>
                  <a:cubicBezTo>
                    <a:pt x="297" y="25"/>
                    <a:pt x="290" y="30"/>
                    <a:pt x="294" y="31"/>
                  </a:cubicBezTo>
                  <a:cubicBezTo>
                    <a:pt x="298" y="31"/>
                    <a:pt x="298" y="34"/>
                    <a:pt x="294" y="33"/>
                  </a:cubicBezTo>
                  <a:cubicBezTo>
                    <a:pt x="291" y="33"/>
                    <a:pt x="285" y="34"/>
                    <a:pt x="290" y="36"/>
                  </a:cubicBezTo>
                  <a:cubicBezTo>
                    <a:pt x="296" y="38"/>
                    <a:pt x="290" y="39"/>
                    <a:pt x="285" y="39"/>
                  </a:cubicBezTo>
                  <a:cubicBezTo>
                    <a:pt x="280" y="39"/>
                    <a:pt x="280" y="45"/>
                    <a:pt x="286" y="46"/>
                  </a:cubicBezTo>
                  <a:cubicBezTo>
                    <a:pt x="292" y="47"/>
                    <a:pt x="288" y="50"/>
                    <a:pt x="283" y="49"/>
                  </a:cubicBezTo>
                  <a:cubicBezTo>
                    <a:pt x="278" y="48"/>
                    <a:pt x="276" y="50"/>
                    <a:pt x="281" y="52"/>
                  </a:cubicBezTo>
                  <a:close/>
                  <a:moveTo>
                    <a:pt x="314" y="25"/>
                  </a:moveTo>
                  <a:cubicBezTo>
                    <a:pt x="318" y="22"/>
                    <a:pt x="321" y="24"/>
                    <a:pt x="318" y="26"/>
                  </a:cubicBezTo>
                  <a:cubicBezTo>
                    <a:pt x="314" y="27"/>
                    <a:pt x="315" y="28"/>
                    <a:pt x="320" y="28"/>
                  </a:cubicBezTo>
                  <a:cubicBezTo>
                    <a:pt x="325" y="28"/>
                    <a:pt x="318" y="30"/>
                    <a:pt x="318" y="32"/>
                  </a:cubicBezTo>
                  <a:cubicBezTo>
                    <a:pt x="318" y="35"/>
                    <a:pt x="324" y="33"/>
                    <a:pt x="324" y="36"/>
                  </a:cubicBezTo>
                  <a:cubicBezTo>
                    <a:pt x="324" y="39"/>
                    <a:pt x="336" y="40"/>
                    <a:pt x="340" y="37"/>
                  </a:cubicBezTo>
                  <a:cubicBezTo>
                    <a:pt x="343" y="33"/>
                    <a:pt x="342" y="38"/>
                    <a:pt x="342" y="40"/>
                  </a:cubicBezTo>
                  <a:cubicBezTo>
                    <a:pt x="341" y="42"/>
                    <a:pt x="359" y="44"/>
                    <a:pt x="359" y="41"/>
                  </a:cubicBezTo>
                  <a:cubicBezTo>
                    <a:pt x="360" y="38"/>
                    <a:pt x="363" y="40"/>
                    <a:pt x="366" y="40"/>
                  </a:cubicBezTo>
                  <a:cubicBezTo>
                    <a:pt x="369" y="41"/>
                    <a:pt x="386" y="37"/>
                    <a:pt x="386" y="34"/>
                  </a:cubicBezTo>
                  <a:cubicBezTo>
                    <a:pt x="386" y="31"/>
                    <a:pt x="391" y="36"/>
                    <a:pt x="386" y="39"/>
                  </a:cubicBezTo>
                  <a:cubicBezTo>
                    <a:pt x="381" y="43"/>
                    <a:pt x="370" y="42"/>
                    <a:pt x="366" y="44"/>
                  </a:cubicBezTo>
                  <a:cubicBezTo>
                    <a:pt x="361" y="45"/>
                    <a:pt x="369" y="48"/>
                    <a:pt x="373" y="52"/>
                  </a:cubicBezTo>
                  <a:cubicBezTo>
                    <a:pt x="378" y="56"/>
                    <a:pt x="367" y="54"/>
                    <a:pt x="363" y="49"/>
                  </a:cubicBezTo>
                  <a:cubicBezTo>
                    <a:pt x="358" y="44"/>
                    <a:pt x="348" y="44"/>
                    <a:pt x="343" y="44"/>
                  </a:cubicBezTo>
                  <a:cubicBezTo>
                    <a:pt x="338" y="45"/>
                    <a:pt x="340" y="54"/>
                    <a:pt x="343" y="54"/>
                  </a:cubicBezTo>
                  <a:cubicBezTo>
                    <a:pt x="347" y="54"/>
                    <a:pt x="351" y="56"/>
                    <a:pt x="355" y="62"/>
                  </a:cubicBezTo>
                  <a:cubicBezTo>
                    <a:pt x="359" y="68"/>
                    <a:pt x="367" y="67"/>
                    <a:pt x="367" y="69"/>
                  </a:cubicBezTo>
                  <a:cubicBezTo>
                    <a:pt x="367" y="72"/>
                    <a:pt x="356" y="67"/>
                    <a:pt x="350" y="66"/>
                  </a:cubicBezTo>
                  <a:cubicBezTo>
                    <a:pt x="344" y="65"/>
                    <a:pt x="335" y="69"/>
                    <a:pt x="334" y="73"/>
                  </a:cubicBezTo>
                  <a:cubicBezTo>
                    <a:pt x="334" y="78"/>
                    <a:pt x="343" y="77"/>
                    <a:pt x="349" y="74"/>
                  </a:cubicBezTo>
                  <a:cubicBezTo>
                    <a:pt x="355" y="70"/>
                    <a:pt x="351" y="75"/>
                    <a:pt x="348" y="77"/>
                  </a:cubicBezTo>
                  <a:cubicBezTo>
                    <a:pt x="345" y="80"/>
                    <a:pt x="355" y="82"/>
                    <a:pt x="355" y="86"/>
                  </a:cubicBezTo>
                  <a:cubicBezTo>
                    <a:pt x="355" y="89"/>
                    <a:pt x="348" y="88"/>
                    <a:pt x="347" y="85"/>
                  </a:cubicBezTo>
                  <a:cubicBezTo>
                    <a:pt x="346" y="82"/>
                    <a:pt x="343" y="79"/>
                    <a:pt x="336" y="79"/>
                  </a:cubicBezTo>
                  <a:cubicBezTo>
                    <a:pt x="329" y="80"/>
                    <a:pt x="331" y="85"/>
                    <a:pt x="335" y="85"/>
                  </a:cubicBezTo>
                  <a:cubicBezTo>
                    <a:pt x="340" y="86"/>
                    <a:pt x="340" y="89"/>
                    <a:pt x="335" y="89"/>
                  </a:cubicBezTo>
                  <a:cubicBezTo>
                    <a:pt x="330" y="89"/>
                    <a:pt x="319" y="92"/>
                    <a:pt x="322" y="96"/>
                  </a:cubicBezTo>
                  <a:cubicBezTo>
                    <a:pt x="326" y="99"/>
                    <a:pt x="340" y="96"/>
                    <a:pt x="343" y="98"/>
                  </a:cubicBezTo>
                  <a:cubicBezTo>
                    <a:pt x="345" y="100"/>
                    <a:pt x="352" y="101"/>
                    <a:pt x="354" y="98"/>
                  </a:cubicBezTo>
                  <a:cubicBezTo>
                    <a:pt x="355" y="96"/>
                    <a:pt x="361" y="97"/>
                    <a:pt x="366" y="97"/>
                  </a:cubicBezTo>
                  <a:cubicBezTo>
                    <a:pt x="372" y="97"/>
                    <a:pt x="373" y="98"/>
                    <a:pt x="376" y="100"/>
                  </a:cubicBezTo>
                  <a:cubicBezTo>
                    <a:pt x="378" y="102"/>
                    <a:pt x="383" y="101"/>
                    <a:pt x="386" y="99"/>
                  </a:cubicBezTo>
                  <a:cubicBezTo>
                    <a:pt x="389" y="97"/>
                    <a:pt x="389" y="97"/>
                    <a:pt x="393" y="97"/>
                  </a:cubicBezTo>
                  <a:cubicBezTo>
                    <a:pt x="396" y="97"/>
                    <a:pt x="397" y="95"/>
                    <a:pt x="395" y="91"/>
                  </a:cubicBezTo>
                  <a:cubicBezTo>
                    <a:pt x="393" y="88"/>
                    <a:pt x="388" y="94"/>
                    <a:pt x="388" y="91"/>
                  </a:cubicBezTo>
                  <a:cubicBezTo>
                    <a:pt x="387" y="89"/>
                    <a:pt x="383" y="88"/>
                    <a:pt x="375" y="89"/>
                  </a:cubicBezTo>
                  <a:cubicBezTo>
                    <a:pt x="367" y="90"/>
                    <a:pt x="371" y="84"/>
                    <a:pt x="375" y="85"/>
                  </a:cubicBezTo>
                  <a:cubicBezTo>
                    <a:pt x="380" y="87"/>
                    <a:pt x="386" y="86"/>
                    <a:pt x="392" y="85"/>
                  </a:cubicBezTo>
                  <a:cubicBezTo>
                    <a:pt x="397" y="83"/>
                    <a:pt x="393" y="81"/>
                    <a:pt x="393" y="79"/>
                  </a:cubicBezTo>
                  <a:cubicBezTo>
                    <a:pt x="393" y="77"/>
                    <a:pt x="399" y="78"/>
                    <a:pt x="404" y="78"/>
                  </a:cubicBezTo>
                  <a:cubicBezTo>
                    <a:pt x="409" y="78"/>
                    <a:pt x="416" y="70"/>
                    <a:pt x="417" y="65"/>
                  </a:cubicBezTo>
                  <a:cubicBezTo>
                    <a:pt x="417" y="61"/>
                    <a:pt x="406" y="62"/>
                    <a:pt x="400" y="62"/>
                  </a:cubicBezTo>
                  <a:cubicBezTo>
                    <a:pt x="395" y="62"/>
                    <a:pt x="404" y="57"/>
                    <a:pt x="414" y="58"/>
                  </a:cubicBezTo>
                  <a:cubicBezTo>
                    <a:pt x="425" y="59"/>
                    <a:pt x="420" y="54"/>
                    <a:pt x="422" y="52"/>
                  </a:cubicBezTo>
                  <a:cubicBezTo>
                    <a:pt x="424" y="51"/>
                    <a:pt x="429" y="54"/>
                    <a:pt x="434" y="53"/>
                  </a:cubicBezTo>
                  <a:cubicBezTo>
                    <a:pt x="439" y="52"/>
                    <a:pt x="436" y="48"/>
                    <a:pt x="439" y="48"/>
                  </a:cubicBezTo>
                  <a:cubicBezTo>
                    <a:pt x="442" y="48"/>
                    <a:pt x="448" y="44"/>
                    <a:pt x="459" y="37"/>
                  </a:cubicBezTo>
                  <a:cubicBezTo>
                    <a:pt x="470" y="31"/>
                    <a:pt x="479" y="32"/>
                    <a:pt x="480" y="28"/>
                  </a:cubicBezTo>
                  <a:cubicBezTo>
                    <a:pt x="480" y="25"/>
                    <a:pt x="464" y="28"/>
                    <a:pt x="461" y="27"/>
                  </a:cubicBezTo>
                  <a:cubicBezTo>
                    <a:pt x="458" y="26"/>
                    <a:pt x="473" y="23"/>
                    <a:pt x="476" y="24"/>
                  </a:cubicBezTo>
                  <a:cubicBezTo>
                    <a:pt x="479" y="25"/>
                    <a:pt x="484" y="24"/>
                    <a:pt x="495" y="18"/>
                  </a:cubicBezTo>
                  <a:cubicBezTo>
                    <a:pt x="506" y="13"/>
                    <a:pt x="501" y="12"/>
                    <a:pt x="497" y="12"/>
                  </a:cubicBezTo>
                  <a:cubicBezTo>
                    <a:pt x="492" y="13"/>
                    <a:pt x="487" y="12"/>
                    <a:pt x="487" y="9"/>
                  </a:cubicBezTo>
                  <a:cubicBezTo>
                    <a:pt x="487" y="6"/>
                    <a:pt x="480" y="8"/>
                    <a:pt x="480" y="7"/>
                  </a:cubicBezTo>
                  <a:cubicBezTo>
                    <a:pt x="479" y="5"/>
                    <a:pt x="473" y="6"/>
                    <a:pt x="466" y="9"/>
                  </a:cubicBezTo>
                  <a:cubicBezTo>
                    <a:pt x="458" y="11"/>
                    <a:pt x="465" y="6"/>
                    <a:pt x="468" y="5"/>
                  </a:cubicBezTo>
                  <a:cubicBezTo>
                    <a:pt x="471" y="4"/>
                    <a:pt x="450" y="5"/>
                    <a:pt x="446" y="2"/>
                  </a:cubicBezTo>
                  <a:cubicBezTo>
                    <a:pt x="443" y="0"/>
                    <a:pt x="439" y="6"/>
                    <a:pt x="435" y="3"/>
                  </a:cubicBezTo>
                  <a:cubicBezTo>
                    <a:pt x="432" y="0"/>
                    <a:pt x="423" y="2"/>
                    <a:pt x="424" y="5"/>
                  </a:cubicBezTo>
                  <a:cubicBezTo>
                    <a:pt x="426" y="7"/>
                    <a:pt x="423" y="7"/>
                    <a:pt x="420" y="5"/>
                  </a:cubicBezTo>
                  <a:cubicBezTo>
                    <a:pt x="416" y="2"/>
                    <a:pt x="410" y="5"/>
                    <a:pt x="404" y="4"/>
                  </a:cubicBezTo>
                  <a:cubicBezTo>
                    <a:pt x="398" y="3"/>
                    <a:pt x="401" y="9"/>
                    <a:pt x="395" y="6"/>
                  </a:cubicBezTo>
                  <a:cubicBezTo>
                    <a:pt x="388" y="3"/>
                    <a:pt x="381" y="5"/>
                    <a:pt x="383" y="6"/>
                  </a:cubicBezTo>
                  <a:cubicBezTo>
                    <a:pt x="385" y="6"/>
                    <a:pt x="383" y="8"/>
                    <a:pt x="380" y="7"/>
                  </a:cubicBezTo>
                  <a:cubicBezTo>
                    <a:pt x="377" y="6"/>
                    <a:pt x="375" y="7"/>
                    <a:pt x="376" y="10"/>
                  </a:cubicBezTo>
                  <a:cubicBezTo>
                    <a:pt x="377" y="13"/>
                    <a:pt x="366" y="9"/>
                    <a:pt x="366" y="12"/>
                  </a:cubicBezTo>
                  <a:cubicBezTo>
                    <a:pt x="366" y="15"/>
                    <a:pt x="362" y="17"/>
                    <a:pt x="358" y="14"/>
                  </a:cubicBezTo>
                  <a:cubicBezTo>
                    <a:pt x="355" y="12"/>
                    <a:pt x="345" y="11"/>
                    <a:pt x="348" y="13"/>
                  </a:cubicBezTo>
                  <a:cubicBezTo>
                    <a:pt x="351" y="16"/>
                    <a:pt x="338" y="14"/>
                    <a:pt x="341" y="17"/>
                  </a:cubicBezTo>
                  <a:cubicBezTo>
                    <a:pt x="345" y="19"/>
                    <a:pt x="337" y="21"/>
                    <a:pt x="337" y="20"/>
                  </a:cubicBezTo>
                  <a:cubicBezTo>
                    <a:pt x="337" y="18"/>
                    <a:pt x="330" y="16"/>
                    <a:pt x="328" y="18"/>
                  </a:cubicBezTo>
                  <a:cubicBezTo>
                    <a:pt x="325" y="21"/>
                    <a:pt x="324" y="24"/>
                    <a:pt x="323" y="22"/>
                  </a:cubicBezTo>
                  <a:cubicBezTo>
                    <a:pt x="321" y="21"/>
                    <a:pt x="315" y="21"/>
                    <a:pt x="309" y="23"/>
                  </a:cubicBezTo>
                  <a:cubicBezTo>
                    <a:pt x="304" y="26"/>
                    <a:pt x="310" y="27"/>
                    <a:pt x="314" y="25"/>
                  </a:cubicBezTo>
                  <a:close/>
                  <a:moveTo>
                    <a:pt x="384" y="263"/>
                  </a:moveTo>
                  <a:cubicBezTo>
                    <a:pt x="386" y="263"/>
                    <a:pt x="390" y="256"/>
                    <a:pt x="385" y="257"/>
                  </a:cubicBezTo>
                  <a:cubicBezTo>
                    <a:pt x="380" y="257"/>
                    <a:pt x="381" y="264"/>
                    <a:pt x="384" y="263"/>
                  </a:cubicBezTo>
                  <a:close/>
                  <a:moveTo>
                    <a:pt x="359" y="257"/>
                  </a:moveTo>
                  <a:cubicBezTo>
                    <a:pt x="364" y="260"/>
                    <a:pt x="371" y="253"/>
                    <a:pt x="370" y="250"/>
                  </a:cubicBezTo>
                  <a:cubicBezTo>
                    <a:pt x="369" y="248"/>
                    <a:pt x="354" y="254"/>
                    <a:pt x="359" y="257"/>
                  </a:cubicBezTo>
                  <a:close/>
                  <a:moveTo>
                    <a:pt x="379" y="242"/>
                  </a:moveTo>
                  <a:cubicBezTo>
                    <a:pt x="380" y="239"/>
                    <a:pt x="370" y="238"/>
                    <a:pt x="371" y="235"/>
                  </a:cubicBezTo>
                  <a:cubicBezTo>
                    <a:pt x="371" y="232"/>
                    <a:pt x="362" y="230"/>
                    <a:pt x="359" y="228"/>
                  </a:cubicBezTo>
                  <a:cubicBezTo>
                    <a:pt x="356" y="226"/>
                    <a:pt x="351" y="226"/>
                    <a:pt x="351" y="222"/>
                  </a:cubicBezTo>
                  <a:cubicBezTo>
                    <a:pt x="351" y="219"/>
                    <a:pt x="344" y="221"/>
                    <a:pt x="344" y="226"/>
                  </a:cubicBezTo>
                  <a:cubicBezTo>
                    <a:pt x="344" y="231"/>
                    <a:pt x="341" y="230"/>
                    <a:pt x="342" y="235"/>
                  </a:cubicBezTo>
                  <a:cubicBezTo>
                    <a:pt x="344" y="240"/>
                    <a:pt x="336" y="241"/>
                    <a:pt x="337" y="243"/>
                  </a:cubicBezTo>
                  <a:cubicBezTo>
                    <a:pt x="338" y="246"/>
                    <a:pt x="341" y="243"/>
                    <a:pt x="345" y="243"/>
                  </a:cubicBezTo>
                  <a:cubicBezTo>
                    <a:pt x="348" y="243"/>
                    <a:pt x="344" y="248"/>
                    <a:pt x="348" y="248"/>
                  </a:cubicBezTo>
                  <a:cubicBezTo>
                    <a:pt x="351" y="248"/>
                    <a:pt x="357" y="244"/>
                    <a:pt x="359" y="242"/>
                  </a:cubicBezTo>
                  <a:cubicBezTo>
                    <a:pt x="360" y="240"/>
                    <a:pt x="363" y="239"/>
                    <a:pt x="367" y="242"/>
                  </a:cubicBezTo>
                  <a:cubicBezTo>
                    <a:pt x="371" y="245"/>
                    <a:pt x="379" y="245"/>
                    <a:pt x="379" y="242"/>
                  </a:cubicBezTo>
                  <a:close/>
                  <a:moveTo>
                    <a:pt x="470" y="218"/>
                  </a:moveTo>
                  <a:cubicBezTo>
                    <a:pt x="473" y="218"/>
                    <a:pt x="474" y="222"/>
                    <a:pt x="479" y="227"/>
                  </a:cubicBezTo>
                  <a:cubicBezTo>
                    <a:pt x="484" y="231"/>
                    <a:pt x="485" y="228"/>
                    <a:pt x="485" y="225"/>
                  </a:cubicBezTo>
                  <a:cubicBezTo>
                    <a:pt x="486" y="222"/>
                    <a:pt x="492" y="224"/>
                    <a:pt x="492" y="221"/>
                  </a:cubicBezTo>
                  <a:cubicBezTo>
                    <a:pt x="492" y="218"/>
                    <a:pt x="497" y="215"/>
                    <a:pt x="500" y="213"/>
                  </a:cubicBezTo>
                  <a:cubicBezTo>
                    <a:pt x="503" y="212"/>
                    <a:pt x="497" y="209"/>
                    <a:pt x="493" y="209"/>
                  </a:cubicBezTo>
                  <a:cubicBezTo>
                    <a:pt x="488" y="209"/>
                    <a:pt x="487" y="206"/>
                    <a:pt x="487" y="204"/>
                  </a:cubicBezTo>
                  <a:cubicBezTo>
                    <a:pt x="487" y="202"/>
                    <a:pt x="479" y="198"/>
                    <a:pt x="476" y="198"/>
                  </a:cubicBezTo>
                  <a:cubicBezTo>
                    <a:pt x="474" y="199"/>
                    <a:pt x="469" y="195"/>
                    <a:pt x="465" y="195"/>
                  </a:cubicBezTo>
                  <a:cubicBezTo>
                    <a:pt x="462" y="194"/>
                    <a:pt x="456" y="192"/>
                    <a:pt x="457" y="188"/>
                  </a:cubicBezTo>
                  <a:cubicBezTo>
                    <a:pt x="458" y="184"/>
                    <a:pt x="464" y="189"/>
                    <a:pt x="466" y="186"/>
                  </a:cubicBezTo>
                  <a:cubicBezTo>
                    <a:pt x="467" y="183"/>
                    <a:pt x="459" y="184"/>
                    <a:pt x="458" y="182"/>
                  </a:cubicBezTo>
                  <a:cubicBezTo>
                    <a:pt x="458" y="180"/>
                    <a:pt x="460" y="181"/>
                    <a:pt x="462" y="179"/>
                  </a:cubicBezTo>
                  <a:cubicBezTo>
                    <a:pt x="464" y="178"/>
                    <a:pt x="461" y="175"/>
                    <a:pt x="459" y="174"/>
                  </a:cubicBezTo>
                  <a:cubicBezTo>
                    <a:pt x="457" y="173"/>
                    <a:pt x="456" y="176"/>
                    <a:pt x="454" y="176"/>
                  </a:cubicBezTo>
                  <a:cubicBezTo>
                    <a:pt x="452" y="176"/>
                    <a:pt x="454" y="173"/>
                    <a:pt x="455" y="171"/>
                  </a:cubicBezTo>
                  <a:cubicBezTo>
                    <a:pt x="457" y="169"/>
                    <a:pt x="449" y="167"/>
                    <a:pt x="446" y="168"/>
                  </a:cubicBezTo>
                  <a:cubicBezTo>
                    <a:pt x="442" y="169"/>
                    <a:pt x="441" y="167"/>
                    <a:pt x="441" y="165"/>
                  </a:cubicBezTo>
                  <a:cubicBezTo>
                    <a:pt x="441" y="163"/>
                    <a:pt x="435" y="165"/>
                    <a:pt x="433" y="167"/>
                  </a:cubicBezTo>
                  <a:cubicBezTo>
                    <a:pt x="431" y="169"/>
                    <a:pt x="428" y="165"/>
                    <a:pt x="431" y="165"/>
                  </a:cubicBezTo>
                  <a:cubicBezTo>
                    <a:pt x="434" y="165"/>
                    <a:pt x="437" y="163"/>
                    <a:pt x="436" y="160"/>
                  </a:cubicBezTo>
                  <a:cubicBezTo>
                    <a:pt x="435" y="158"/>
                    <a:pt x="428" y="157"/>
                    <a:pt x="427" y="160"/>
                  </a:cubicBezTo>
                  <a:cubicBezTo>
                    <a:pt x="426" y="163"/>
                    <a:pt x="420" y="157"/>
                    <a:pt x="420" y="155"/>
                  </a:cubicBezTo>
                  <a:cubicBezTo>
                    <a:pt x="420" y="152"/>
                    <a:pt x="411" y="154"/>
                    <a:pt x="412" y="150"/>
                  </a:cubicBezTo>
                  <a:cubicBezTo>
                    <a:pt x="413" y="146"/>
                    <a:pt x="402" y="145"/>
                    <a:pt x="399" y="145"/>
                  </a:cubicBezTo>
                  <a:cubicBezTo>
                    <a:pt x="396" y="145"/>
                    <a:pt x="391" y="147"/>
                    <a:pt x="392" y="150"/>
                  </a:cubicBezTo>
                  <a:cubicBezTo>
                    <a:pt x="392" y="153"/>
                    <a:pt x="388" y="152"/>
                    <a:pt x="388" y="149"/>
                  </a:cubicBezTo>
                  <a:cubicBezTo>
                    <a:pt x="387" y="146"/>
                    <a:pt x="380" y="152"/>
                    <a:pt x="378" y="152"/>
                  </a:cubicBezTo>
                  <a:cubicBezTo>
                    <a:pt x="375" y="152"/>
                    <a:pt x="379" y="144"/>
                    <a:pt x="378" y="142"/>
                  </a:cubicBezTo>
                  <a:cubicBezTo>
                    <a:pt x="377" y="139"/>
                    <a:pt x="375" y="138"/>
                    <a:pt x="374" y="134"/>
                  </a:cubicBezTo>
                  <a:cubicBezTo>
                    <a:pt x="372" y="130"/>
                    <a:pt x="364" y="132"/>
                    <a:pt x="361" y="134"/>
                  </a:cubicBezTo>
                  <a:cubicBezTo>
                    <a:pt x="359" y="137"/>
                    <a:pt x="352" y="135"/>
                    <a:pt x="348" y="139"/>
                  </a:cubicBezTo>
                  <a:cubicBezTo>
                    <a:pt x="344" y="143"/>
                    <a:pt x="348" y="147"/>
                    <a:pt x="350" y="148"/>
                  </a:cubicBezTo>
                  <a:cubicBezTo>
                    <a:pt x="352" y="150"/>
                    <a:pt x="344" y="152"/>
                    <a:pt x="347" y="154"/>
                  </a:cubicBezTo>
                  <a:cubicBezTo>
                    <a:pt x="349" y="156"/>
                    <a:pt x="353" y="155"/>
                    <a:pt x="353" y="159"/>
                  </a:cubicBezTo>
                  <a:cubicBezTo>
                    <a:pt x="354" y="163"/>
                    <a:pt x="344" y="158"/>
                    <a:pt x="343" y="155"/>
                  </a:cubicBezTo>
                  <a:cubicBezTo>
                    <a:pt x="341" y="152"/>
                    <a:pt x="343" y="149"/>
                    <a:pt x="341" y="147"/>
                  </a:cubicBezTo>
                  <a:cubicBezTo>
                    <a:pt x="340" y="145"/>
                    <a:pt x="341" y="142"/>
                    <a:pt x="345" y="138"/>
                  </a:cubicBezTo>
                  <a:cubicBezTo>
                    <a:pt x="348" y="134"/>
                    <a:pt x="351" y="135"/>
                    <a:pt x="351" y="132"/>
                  </a:cubicBezTo>
                  <a:cubicBezTo>
                    <a:pt x="351" y="130"/>
                    <a:pt x="336" y="130"/>
                    <a:pt x="327" y="138"/>
                  </a:cubicBezTo>
                  <a:cubicBezTo>
                    <a:pt x="317" y="147"/>
                    <a:pt x="320" y="158"/>
                    <a:pt x="321" y="160"/>
                  </a:cubicBezTo>
                  <a:cubicBezTo>
                    <a:pt x="321" y="162"/>
                    <a:pt x="329" y="161"/>
                    <a:pt x="334" y="163"/>
                  </a:cubicBezTo>
                  <a:cubicBezTo>
                    <a:pt x="339" y="164"/>
                    <a:pt x="336" y="166"/>
                    <a:pt x="333" y="165"/>
                  </a:cubicBezTo>
                  <a:cubicBezTo>
                    <a:pt x="329" y="165"/>
                    <a:pt x="323" y="164"/>
                    <a:pt x="323" y="166"/>
                  </a:cubicBezTo>
                  <a:cubicBezTo>
                    <a:pt x="324" y="169"/>
                    <a:pt x="331" y="173"/>
                    <a:pt x="335" y="172"/>
                  </a:cubicBezTo>
                  <a:cubicBezTo>
                    <a:pt x="340" y="171"/>
                    <a:pt x="340" y="171"/>
                    <a:pt x="342" y="174"/>
                  </a:cubicBezTo>
                  <a:cubicBezTo>
                    <a:pt x="344" y="176"/>
                    <a:pt x="349" y="175"/>
                    <a:pt x="354" y="176"/>
                  </a:cubicBezTo>
                  <a:cubicBezTo>
                    <a:pt x="359" y="176"/>
                    <a:pt x="366" y="178"/>
                    <a:pt x="368" y="178"/>
                  </a:cubicBezTo>
                  <a:cubicBezTo>
                    <a:pt x="371" y="178"/>
                    <a:pt x="374" y="177"/>
                    <a:pt x="374" y="175"/>
                  </a:cubicBezTo>
                  <a:cubicBezTo>
                    <a:pt x="375" y="174"/>
                    <a:pt x="385" y="177"/>
                    <a:pt x="388" y="177"/>
                  </a:cubicBezTo>
                  <a:cubicBezTo>
                    <a:pt x="392" y="177"/>
                    <a:pt x="390" y="174"/>
                    <a:pt x="388" y="173"/>
                  </a:cubicBezTo>
                  <a:cubicBezTo>
                    <a:pt x="386" y="172"/>
                    <a:pt x="387" y="169"/>
                    <a:pt x="389" y="170"/>
                  </a:cubicBezTo>
                  <a:cubicBezTo>
                    <a:pt x="392" y="172"/>
                    <a:pt x="396" y="172"/>
                    <a:pt x="396" y="175"/>
                  </a:cubicBezTo>
                  <a:cubicBezTo>
                    <a:pt x="397" y="177"/>
                    <a:pt x="400" y="176"/>
                    <a:pt x="400" y="178"/>
                  </a:cubicBezTo>
                  <a:cubicBezTo>
                    <a:pt x="400" y="180"/>
                    <a:pt x="409" y="182"/>
                    <a:pt x="409" y="184"/>
                  </a:cubicBezTo>
                  <a:cubicBezTo>
                    <a:pt x="409" y="187"/>
                    <a:pt x="401" y="188"/>
                    <a:pt x="403" y="190"/>
                  </a:cubicBezTo>
                  <a:cubicBezTo>
                    <a:pt x="406" y="192"/>
                    <a:pt x="409" y="187"/>
                    <a:pt x="413" y="187"/>
                  </a:cubicBezTo>
                  <a:cubicBezTo>
                    <a:pt x="416" y="187"/>
                    <a:pt x="416" y="194"/>
                    <a:pt x="419" y="193"/>
                  </a:cubicBezTo>
                  <a:cubicBezTo>
                    <a:pt x="422" y="191"/>
                    <a:pt x="425" y="194"/>
                    <a:pt x="428" y="199"/>
                  </a:cubicBezTo>
                  <a:cubicBezTo>
                    <a:pt x="431" y="204"/>
                    <a:pt x="428" y="208"/>
                    <a:pt x="428" y="210"/>
                  </a:cubicBezTo>
                  <a:cubicBezTo>
                    <a:pt x="428" y="211"/>
                    <a:pt x="435" y="211"/>
                    <a:pt x="438" y="209"/>
                  </a:cubicBezTo>
                  <a:cubicBezTo>
                    <a:pt x="442" y="207"/>
                    <a:pt x="445" y="211"/>
                    <a:pt x="448" y="214"/>
                  </a:cubicBezTo>
                  <a:cubicBezTo>
                    <a:pt x="451" y="216"/>
                    <a:pt x="438" y="220"/>
                    <a:pt x="439" y="218"/>
                  </a:cubicBezTo>
                  <a:cubicBezTo>
                    <a:pt x="440" y="216"/>
                    <a:pt x="431" y="209"/>
                    <a:pt x="423" y="212"/>
                  </a:cubicBezTo>
                  <a:cubicBezTo>
                    <a:pt x="415" y="215"/>
                    <a:pt x="421" y="220"/>
                    <a:pt x="421" y="223"/>
                  </a:cubicBezTo>
                  <a:cubicBezTo>
                    <a:pt x="422" y="226"/>
                    <a:pt x="414" y="228"/>
                    <a:pt x="407" y="226"/>
                  </a:cubicBezTo>
                  <a:cubicBezTo>
                    <a:pt x="399" y="223"/>
                    <a:pt x="401" y="227"/>
                    <a:pt x="398" y="227"/>
                  </a:cubicBezTo>
                  <a:cubicBezTo>
                    <a:pt x="395" y="227"/>
                    <a:pt x="392" y="232"/>
                    <a:pt x="395" y="235"/>
                  </a:cubicBezTo>
                  <a:cubicBezTo>
                    <a:pt x="398" y="238"/>
                    <a:pt x="404" y="235"/>
                    <a:pt x="409" y="236"/>
                  </a:cubicBezTo>
                  <a:cubicBezTo>
                    <a:pt x="414" y="236"/>
                    <a:pt x="414" y="237"/>
                    <a:pt x="415" y="235"/>
                  </a:cubicBezTo>
                  <a:cubicBezTo>
                    <a:pt x="415" y="232"/>
                    <a:pt x="421" y="233"/>
                    <a:pt x="424" y="234"/>
                  </a:cubicBezTo>
                  <a:cubicBezTo>
                    <a:pt x="428" y="235"/>
                    <a:pt x="427" y="240"/>
                    <a:pt x="431" y="240"/>
                  </a:cubicBezTo>
                  <a:cubicBezTo>
                    <a:pt x="436" y="241"/>
                    <a:pt x="432" y="245"/>
                    <a:pt x="435" y="248"/>
                  </a:cubicBezTo>
                  <a:cubicBezTo>
                    <a:pt x="438" y="252"/>
                    <a:pt x="447" y="250"/>
                    <a:pt x="450" y="253"/>
                  </a:cubicBezTo>
                  <a:cubicBezTo>
                    <a:pt x="453" y="257"/>
                    <a:pt x="467" y="263"/>
                    <a:pt x="469" y="261"/>
                  </a:cubicBezTo>
                  <a:cubicBezTo>
                    <a:pt x="471" y="258"/>
                    <a:pt x="457" y="245"/>
                    <a:pt x="453" y="244"/>
                  </a:cubicBezTo>
                  <a:cubicBezTo>
                    <a:pt x="449" y="243"/>
                    <a:pt x="457" y="242"/>
                    <a:pt x="462" y="246"/>
                  </a:cubicBezTo>
                  <a:cubicBezTo>
                    <a:pt x="468" y="250"/>
                    <a:pt x="475" y="252"/>
                    <a:pt x="479" y="247"/>
                  </a:cubicBezTo>
                  <a:cubicBezTo>
                    <a:pt x="483" y="242"/>
                    <a:pt x="476" y="243"/>
                    <a:pt x="476" y="240"/>
                  </a:cubicBezTo>
                  <a:cubicBezTo>
                    <a:pt x="476" y="236"/>
                    <a:pt x="473" y="231"/>
                    <a:pt x="469" y="231"/>
                  </a:cubicBezTo>
                  <a:cubicBezTo>
                    <a:pt x="466" y="231"/>
                    <a:pt x="456" y="223"/>
                    <a:pt x="459" y="222"/>
                  </a:cubicBezTo>
                  <a:cubicBezTo>
                    <a:pt x="463" y="220"/>
                    <a:pt x="458" y="218"/>
                    <a:pt x="461" y="215"/>
                  </a:cubicBezTo>
                  <a:cubicBezTo>
                    <a:pt x="464" y="212"/>
                    <a:pt x="466" y="218"/>
                    <a:pt x="470" y="218"/>
                  </a:cubicBezTo>
                  <a:close/>
                  <a:moveTo>
                    <a:pt x="411" y="205"/>
                  </a:moveTo>
                  <a:cubicBezTo>
                    <a:pt x="415" y="204"/>
                    <a:pt x="414" y="199"/>
                    <a:pt x="412" y="196"/>
                  </a:cubicBezTo>
                  <a:cubicBezTo>
                    <a:pt x="411" y="194"/>
                    <a:pt x="407" y="194"/>
                    <a:pt x="404" y="194"/>
                  </a:cubicBezTo>
                  <a:cubicBezTo>
                    <a:pt x="401" y="195"/>
                    <a:pt x="396" y="199"/>
                    <a:pt x="399" y="204"/>
                  </a:cubicBezTo>
                  <a:cubicBezTo>
                    <a:pt x="401" y="209"/>
                    <a:pt x="408" y="205"/>
                    <a:pt x="411" y="205"/>
                  </a:cubicBezTo>
                  <a:close/>
                  <a:moveTo>
                    <a:pt x="377" y="133"/>
                  </a:moveTo>
                  <a:cubicBezTo>
                    <a:pt x="375" y="136"/>
                    <a:pt x="380" y="136"/>
                    <a:pt x="381" y="140"/>
                  </a:cubicBezTo>
                  <a:cubicBezTo>
                    <a:pt x="381" y="145"/>
                    <a:pt x="386" y="146"/>
                    <a:pt x="390" y="143"/>
                  </a:cubicBezTo>
                  <a:cubicBezTo>
                    <a:pt x="394" y="141"/>
                    <a:pt x="405" y="144"/>
                    <a:pt x="405" y="141"/>
                  </a:cubicBezTo>
                  <a:cubicBezTo>
                    <a:pt x="405" y="138"/>
                    <a:pt x="393" y="132"/>
                    <a:pt x="389" y="133"/>
                  </a:cubicBezTo>
                  <a:cubicBezTo>
                    <a:pt x="385" y="134"/>
                    <a:pt x="379" y="129"/>
                    <a:pt x="377" y="133"/>
                  </a:cubicBezTo>
                  <a:close/>
                  <a:moveTo>
                    <a:pt x="481" y="368"/>
                  </a:moveTo>
                  <a:cubicBezTo>
                    <a:pt x="481" y="370"/>
                    <a:pt x="497" y="377"/>
                    <a:pt x="498" y="374"/>
                  </a:cubicBezTo>
                  <a:cubicBezTo>
                    <a:pt x="498" y="371"/>
                    <a:pt x="480" y="366"/>
                    <a:pt x="481" y="368"/>
                  </a:cubicBezTo>
                  <a:close/>
                  <a:moveTo>
                    <a:pt x="551" y="384"/>
                  </a:moveTo>
                  <a:cubicBezTo>
                    <a:pt x="550" y="386"/>
                    <a:pt x="548" y="383"/>
                    <a:pt x="550" y="381"/>
                  </a:cubicBezTo>
                  <a:cubicBezTo>
                    <a:pt x="553" y="379"/>
                    <a:pt x="550" y="379"/>
                    <a:pt x="548" y="380"/>
                  </a:cubicBezTo>
                  <a:cubicBezTo>
                    <a:pt x="545" y="381"/>
                    <a:pt x="546" y="375"/>
                    <a:pt x="548" y="374"/>
                  </a:cubicBezTo>
                  <a:cubicBezTo>
                    <a:pt x="550" y="372"/>
                    <a:pt x="543" y="370"/>
                    <a:pt x="543" y="372"/>
                  </a:cubicBezTo>
                  <a:cubicBezTo>
                    <a:pt x="543" y="374"/>
                    <a:pt x="538" y="373"/>
                    <a:pt x="538" y="371"/>
                  </a:cubicBezTo>
                  <a:cubicBezTo>
                    <a:pt x="537" y="369"/>
                    <a:pt x="534" y="369"/>
                    <a:pt x="535" y="367"/>
                  </a:cubicBezTo>
                  <a:cubicBezTo>
                    <a:pt x="536" y="366"/>
                    <a:pt x="531" y="365"/>
                    <a:pt x="530" y="368"/>
                  </a:cubicBezTo>
                  <a:cubicBezTo>
                    <a:pt x="529" y="370"/>
                    <a:pt x="528" y="366"/>
                    <a:pt x="531" y="363"/>
                  </a:cubicBezTo>
                  <a:cubicBezTo>
                    <a:pt x="533" y="360"/>
                    <a:pt x="532" y="358"/>
                    <a:pt x="535" y="356"/>
                  </a:cubicBezTo>
                  <a:cubicBezTo>
                    <a:pt x="538" y="355"/>
                    <a:pt x="535" y="353"/>
                    <a:pt x="532" y="354"/>
                  </a:cubicBezTo>
                  <a:cubicBezTo>
                    <a:pt x="529" y="355"/>
                    <a:pt x="522" y="365"/>
                    <a:pt x="522" y="368"/>
                  </a:cubicBezTo>
                  <a:cubicBezTo>
                    <a:pt x="522" y="371"/>
                    <a:pt x="522" y="374"/>
                    <a:pt x="519" y="374"/>
                  </a:cubicBezTo>
                  <a:cubicBezTo>
                    <a:pt x="517" y="374"/>
                    <a:pt x="514" y="376"/>
                    <a:pt x="516" y="378"/>
                  </a:cubicBezTo>
                  <a:cubicBezTo>
                    <a:pt x="518" y="379"/>
                    <a:pt x="510" y="383"/>
                    <a:pt x="514" y="385"/>
                  </a:cubicBezTo>
                  <a:cubicBezTo>
                    <a:pt x="516" y="387"/>
                    <a:pt x="520" y="385"/>
                    <a:pt x="523" y="385"/>
                  </a:cubicBezTo>
                  <a:cubicBezTo>
                    <a:pt x="527" y="386"/>
                    <a:pt x="529" y="386"/>
                    <a:pt x="532" y="384"/>
                  </a:cubicBezTo>
                  <a:cubicBezTo>
                    <a:pt x="535" y="382"/>
                    <a:pt x="535" y="386"/>
                    <a:pt x="538" y="385"/>
                  </a:cubicBezTo>
                  <a:cubicBezTo>
                    <a:pt x="541" y="385"/>
                    <a:pt x="536" y="388"/>
                    <a:pt x="536" y="390"/>
                  </a:cubicBezTo>
                  <a:cubicBezTo>
                    <a:pt x="537" y="392"/>
                    <a:pt x="540" y="388"/>
                    <a:pt x="542" y="387"/>
                  </a:cubicBezTo>
                  <a:cubicBezTo>
                    <a:pt x="544" y="386"/>
                    <a:pt x="547" y="387"/>
                    <a:pt x="546" y="389"/>
                  </a:cubicBezTo>
                  <a:cubicBezTo>
                    <a:pt x="545" y="391"/>
                    <a:pt x="552" y="393"/>
                    <a:pt x="553" y="390"/>
                  </a:cubicBezTo>
                  <a:cubicBezTo>
                    <a:pt x="555" y="387"/>
                    <a:pt x="552" y="382"/>
                    <a:pt x="551" y="384"/>
                  </a:cubicBezTo>
                  <a:close/>
                  <a:moveTo>
                    <a:pt x="51" y="334"/>
                  </a:moveTo>
                  <a:cubicBezTo>
                    <a:pt x="46" y="336"/>
                    <a:pt x="58" y="349"/>
                    <a:pt x="60" y="347"/>
                  </a:cubicBezTo>
                  <a:cubicBezTo>
                    <a:pt x="62" y="346"/>
                    <a:pt x="58" y="341"/>
                    <a:pt x="58" y="338"/>
                  </a:cubicBezTo>
                  <a:cubicBezTo>
                    <a:pt x="58" y="334"/>
                    <a:pt x="56" y="331"/>
                    <a:pt x="51" y="334"/>
                  </a:cubicBezTo>
                  <a:close/>
                  <a:moveTo>
                    <a:pt x="507" y="397"/>
                  </a:moveTo>
                  <a:cubicBezTo>
                    <a:pt x="505" y="397"/>
                    <a:pt x="506" y="394"/>
                    <a:pt x="506" y="392"/>
                  </a:cubicBezTo>
                  <a:cubicBezTo>
                    <a:pt x="507" y="391"/>
                    <a:pt x="502" y="393"/>
                    <a:pt x="502" y="395"/>
                  </a:cubicBezTo>
                  <a:cubicBezTo>
                    <a:pt x="502" y="397"/>
                    <a:pt x="499" y="397"/>
                    <a:pt x="499" y="398"/>
                  </a:cubicBezTo>
                  <a:cubicBezTo>
                    <a:pt x="499" y="402"/>
                    <a:pt x="498" y="400"/>
                    <a:pt x="496" y="401"/>
                  </a:cubicBezTo>
                  <a:cubicBezTo>
                    <a:pt x="494" y="402"/>
                    <a:pt x="485" y="401"/>
                    <a:pt x="485" y="399"/>
                  </a:cubicBezTo>
                  <a:cubicBezTo>
                    <a:pt x="485" y="397"/>
                    <a:pt x="479" y="396"/>
                    <a:pt x="478" y="394"/>
                  </a:cubicBezTo>
                  <a:cubicBezTo>
                    <a:pt x="478" y="391"/>
                    <a:pt x="475" y="390"/>
                    <a:pt x="478" y="387"/>
                  </a:cubicBezTo>
                  <a:cubicBezTo>
                    <a:pt x="480" y="384"/>
                    <a:pt x="477" y="383"/>
                    <a:pt x="475" y="385"/>
                  </a:cubicBezTo>
                  <a:cubicBezTo>
                    <a:pt x="473" y="387"/>
                    <a:pt x="471" y="384"/>
                    <a:pt x="474" y="383"/>
                  </a:cubicBezTo>
                  <a:cubicBezTo>
                    <a:pt x="477" y="381"/>
                    <a:pt x="483" y="380"/>
                    <a:pt x="480" y="375"/>
                  </a:cubicBezTo>
                  <a:cubicBezTo>
                    <a:pt x="477" y="369"/>
                    <a:pt x="458" y="376"/>
                    <a:pt x="453" y="379"/>
                  </a:cubicBezTo>
                  <a:cubicBezTo>
                    <a:pt x="449" y="382"/>
                    <a:pt x="443" y="391"/>
                    <a:pt x="440" y="391"/>
                  </a:cubicBezTo>
                  <a:cubicBezTo>
                    <a:pt x="437" y="391"/>
                    <a:pt x="444" y="386"/>
                    <a:pt x="446" y="384"/>
                  </a:cubicBezTo>
                  <a:cubicBezTo>
                    <a:pt x="447" y="382"/>
                    <a:pt x="445" y="381"/>
                    <a:pt x="447" y="381"/>
                  </a:cubicBezTo>
                  <a:cubicBezTo>
                    <a:pt x="448" y="382"/>
                    <a:pt x="453" y="375"/>
                    <a:pt x="456" y="373"/>
                  </a:cubicBezTo>
                  <a:cubicBezTo>
                    <a:pt x="458" y="371"/>
                    <a:pt x="462" y="373"/>
                    <a:pt x="462" y="371"/>
                  </a:cubicBezTo>
                  <a:cubicBezTo>
                    <a:pt x="462" y="369"/>
                    <a:pt x="464" y="368"/>
                    <a:pt x="467" y="366"/>
                  </a:cubicBezTo>
                  <a:cubicBezTo>
                    <a:pt x="469" y="363"/>
                    <a:pt x="502" y="364"/>
                    <a:pt x="506" y="364"/>
                  </a:cubicBezTo>
                  <a:cubicBezTo>
                    <a:pt x="509" y="364"/>
                    <a:pt x="515" y="360"/>
                    <a:pt x="517" y="357"/>
                  </a:cubicBezTo>
                  <a:cubicBezTo>
                    <a:pt x="519" y="354"/>
                    <a:pt x="521" y="354"/>
                    <a:pt x="525" y="354"/>
                  </a:cubicBezTo>
                  <a:cubicBezTo>
                    <a:pt x="530" y="355"/>
                    <a:pt x="532" y="351"/>
                    <a:pt x="534" y="349"/>
                  </a:cubicBezTo>
                  <a:cubicBezTo>
                    <a:pt x="536" y="348"/>
                    <a:pt x="535" y="347"/>
                    <a:pt x="533" y="346"/>
                  </a:cubicBezTo>
                  <a:cubicBezTo>
                    <a:pt x="532" y="346"/>
                    <a:pt x="530" y="345"/>
                    <a:pt x="532" y="345"/>
                  </a:cubicBezTo>
                  <a:cubicBezTo>
                    <a:pt x="534" y="345"/>
                    <a:pt x="535" y="343"/>
                    <a:pt x="535" y="341"/>
                  </a:cubicBezTo>
                  <a:cubicBezTo>
                    <a:pt x="536" y="338"/>
                    <a:pt x="535" y="340"/>
                    <a:pt x="532" y="336"/>
                  </a:cubicBezTo>
                  <a:cubicBezTo>
                    <a:pt x="529" y="333"/>
                    <a:pt x="528" y="337"/>
                    <a:pt x="525" y="337"/>
                  </a:cubicBezTo>
                  <a:cubicBezTo>
                    <a:pt x="523" y="337"/>
                    <a:pt x="527" y="333"/>
                    <a:pt x="525" y="332"/>
                  </a:cubicBezTo>
                  <a:cubicBezTo>
                    <a:pt x="523" y="331"/>
                    <a:pt x="519" y="332"/>
                    <a:pt x="515" y="334"/>
                  </a:cubicBezTo>
                  <a:cubicBezTo>
                    <a:pt x="512" y="337"/>
                    <a:pt x="512" y="334"/>
                    <a:pt x="509" y="337"/>
                  </a:cubicBezTo>
                  <a:cubicBezTo>
                    <a:pt x="507" y="340"/>
                    <a:pt x="507" y="336"/>
                    <a:pt x="508" y="334"/>
                  </a:cubicBezTo>
                  <a:cubicBezTo>
                    <a:pt x="509" y="333"/>
                    <a:pt x="510" y="335"/>
                    <a:pt x="511" y="333"/>
                  </a:cubicBezTo>
                  <a:cubicBezTo>
                    <a:pt x="513" y="331"/>
                    <a:pt x="514" y="333"/>
                    <a:pt x="517" y="331"/>
                  </a:cubicBezTo>
                  <a:cubicBezTo>
                    <a:pt x="520" y="329"/>
                    <a:pt x="523" y="330"/>
                    <a:pt x="524" y="328"/>
                  </a:cubicBezTo>
                  <a:cubicBezTo>
                    <a:pt x="525" y="327"/>
                    <a:pt x="523" y="325"/>
                    <a:pt x="519" y="325"/>
                  </a:cubicBezTo>
                  <a:cubicBezTo>
                    <a:pt x="516" y="326"/>
                    <a:pt x="514" y="321"/>
                    <a:pt x="512" y="323"/>
                  </a:cubicBezTo>
                  <a:cubicBezTo>
                    <a:pt x="511" y="324"/>
                    <a:pt x="511" y="321"/>
                    <a:pt x="509" y="322"/>
                  </a:cubicBezTo>
                  <a:cubicBezTo>
                    <a:pt x="507" y="323"/>
                    <a:pt x="505" y="321"/>
                    <a:pt x="504" y="319"/>
                  </a:cubicBezTo>
                  <a:cubicBezTo>
                    <a:pt x="503" y="316"/>
                    <a:pt x="497" y="312"/>
                    <a:pt x="494" y="311"/>
                  </a:cubicBezTo>
                  <a:cubicBezTo>
                    <a:pt x="490" y="310"/>
                    <a:pt x="493" y="308"/>
                    <a:pt x="494" y="309"/>
                  </a:cubicBezTo>
                  <a:cubicBezTo>
                    <a:pt x="496" y="311"/>
                    <a:pt x="499" y="308"/>
                    <a:pt x="499" y="306"/>
                  </a:cubicBezTo>
                  <a:cubicBezTo>
                    <a:pt x="500" y="305"/>
                    <a:pt x="498" y="304"/>
                    <a:pt x="497" y="304"/>
                  </a:cubicBezTo>
                  <a:cubicBezTo>
                    <a:pt x="496" y="304"/>
                    <a:pt x="496" y="302"/>
                    <a:pt x="496" y="300"/>
                  </a:cubicBezTo>
                  <a:cubicBezTo>
                    <a:pt x="496" y="299"/>
                    <a:pt x="492" y="297"/>
                    <a:pt x="492" y="296"/>
                  </a:cubicBezTo>
                  <a:cubicBezTo>
                    <a:pt x="492" y="294"/>
                    <a:pt x="490" y="293"/>
                    <a:pt x="490" y="292"/>
                  </a:cubicBezTo>
                  <a:cubicBezTo>
                    <a:pt x="490" y="291"/>
                    <a:pt x="487" y="289"/>
                    <a:pt x="487" y="287"/>
                  </a:cubicBezTo>
                  <a:cubicBezTo>
                    <a:pt x="487" y="286"/>
                    <a:pt x="483" y="282"/>
                    <a:pt x="483" y="281"/>
                  </a:cubicBezTo>
                  <a:cubicBezTo>
                    <a:pt x="483" y="279"/>
                    <a:pt x="481" y="277"/>
                    <a:pt x="480" y="275"/>
                  </a:cubicBezTo>
                  <a:cubicBezTo>
                    <a:pt x="479" y="273"/>
                    <a:pt x="478" y="274"/>
                    <a:pt x="477" y="277"/>
                  </a:cubicBezTo>
                  <a:cubicBezTo>
                    <a:pt x="476" y="280"/>
                    <a:pt x="473" y="280"/>
                    <a:pt x="474" y="281"/>
                  </a:cubicBezTo>
                  <a:cubicBezTo>
                    <a:pt x="476" y="284"/>
                    <a:pt x="475" y="284"/>
                    <a:pt x="473" y="285"/>
                  </a:cubicBezTo>
                  <a:cubicBezTo>
                    <a:pt x="472" y="286"/>
                    <a:pt x="474" y="288"/>
                    <a:pt x="472" y="288"/>
                  </a:cubicBezTo>
                  <a:cubicBezTo>
                    <a:pt x="470" y="288"/>
                    <a:pt x="471" y="293"/>
                    <a:pt x="470" y="291"/>
                  </a:cubicBezTo>
                  <a:cubicBezTo>
                    <a:pt x="469" y="289"/>
                    <a:pt x="466" y="289"/>
                    <a:pt x="466" y="291"/>
                  </a:cubicBezTo>
                  <a:cubicBezTo>
                    <a:pt x="466" y="293"/>
                    <a:pt x="462" y="295"/>
                    <a:pt x="460" y="295"/>
                  </a:cubicBezTo>
                  <a:cubicBezTo>
                    <a:pt x="458" y="295"/>
                    <a:pt x="458" y="291"/>
                    <a:pt x="457" y="292"/>
                  </a:cubicBezTo>
                  <a:cubicBezTo>
                    <a:pt x="455" y="293"/>
                    <a:pt x="456" y="289"/>
                    <a:pt x="453" y="289"/>
                  </a:cubicBezTo>
                  <a:cubicBezTo>
                    <a:pt x="451" y="289"/>
                    <a:pt x="449" y="289"/>
                    <a:pt x="450" y="287"/>
                  </a:cubicBezTo>
                  <a:cubicBezTo>
                    <a:pt x="451" y="285"/>
                    <a:pt x="446" y="284"/>
                    <a:pt x="447" y="283"/>
                  </a:cubicBezTo>
                  <a:cubicBezTo>
                    <a:pt x="449" y="281"/>
                    <a:pt x="447" y="279"/>
                    <a:pt x="447" y="276"/>
                  </a:cubicBezTo>
                  <a:cubicBezTo>
                    <a:pt x="446" y="272"/>
                    <a:pt x="449" y="272"/>
                    <a:pt x="449" y="270"/>
                  </a:cubicBezTo>
                  <a:cubicBezTo>
                    <a:pt x="449" y="269"/>
                    <a:pt x="447" y="269"/>
                    <a:pt x="445" y="270"/>
                  </a:cubicBezTo>
                  <a:cubicBezTo>
                    <a:pt x="444" y="271"/>
                    <a:pt x="444" y="269"/>
                    <a:pt x="442" y="269"/>
                  </a:cubicBezTo>
                  <a:cubicBezTo>
                    <a:pt x="440" y="269"/>
                    <a:pt x="435" y="269"/>
                    <a:pt x="434" y="266"/>
                  </a:cubicBezTo>
                  <a:cubicBezTo>
                    <a:pt x="434" y="264"/>
                    <a:pt x="432" y="265"/>
                    <a:pt x="432" y="262"/>
                  </a:cubicBezTo>
                  <a:cubicBezTo>
                    <a:pt x="431" y="260"/>
                    <a:pt x="429" y="262"/>
                    <a:pt x="429" y="260"/>
                  </a:cubicBezTo>
                  <a:cubicBezTo>
                    <a:pt x="429" y="259"/>
                    <a:pt x="428" y="258"/>
                    <a:pt x="426" y="258"/>
                  </a:cubicBezTo>
                  <a:cubicBezTo>
                    <a:pt x="424" y="258"/>
                    <a:pt x="424" y="256"/>
                    <a:pt x="422" y="256"/>
                  </a:cubicBezTo>
                  <a:cubicBezTo>
                    <a:pt x="419" y="255"/>
                    <a:pt x="417" y="257"/>
                    <a:pt x="415" y="258"/>
                  </a:cubicBezTo>
                  <a:cubicBezTo>
                    <a:pt x="414" y="258"/>
                    <a:pt x="411" y="256"/>
                    <a:pt x="410" y="257"/>
                  </a:cubicBezTo>
                  <a:cubicBezTo>
                    <a:pt x="408" y="258"/>
                    <a:pt x="408" y="256"/>
                    <a:pt x="405" y="255"/>
                  </a:cubicBezTo>
                  <a:cubicBezTo>
                    <a:pt x="401" y="254"/>
                    <a:pt x="397" y="254"/>
                    <a:pt x="396" y="255"/>
                  </a:cubicBezTo>
                  <a:cubicBezTo>
                    <a:pt x="396" y="256"/>
                    <a:pt x="393" y="257"/>
                    <a:pt x="394" y="260"/>
                  </a:cubicBezTo>
                  <a:cubicBezTo>
                    <a:pt x="394" y="262"/>
                    <a:pt x="397" y="262"/>
                    <a:pt x="398" y="264"/>
                  </a:cubicBezTo>
                  <a:cubicBezTo>
                    <a:pt x="398" y="266"/>
                    <a:pt x="396" y="265"/>
                    <a:pt x="396" y="267"/>
                  </a:cubicBezTo>
                  <a:cubicBezTo>
                    <a:pt x="396" y="269"/>
                    <a:pt x="394" y="269"/>
                    <a:pt x="394" y="270"/>
                  </a:cubicBezTo>
                  <a:cubicBezTo>
                    <a:pt x="394" y="271"/>
                    <a:pt x="396" y="271"/>
                    <a:pt x="396" y="273"/>
                  </a:cubicBezTo>
                  <a:cubicBezTo>
                    <a:pt x="397" y="276"/>
                    <a:pt x="398" y="276"/>
                    <a:pt x="399" y="279"/>
                  </a:cubicBezTo>
                  <a:cubicBezTo>
                    <a:pt x="399" y="282"/>
                    <a:pt x="398" y="282"/>
                    <a:pt x="396" y="282"/>
                  </a:cubicBezTo>
                  <a:cubicBezTo>
                    <a:pt x="395" y="282"/>
                    <a:pt x="396" y="284"/>
                    <a:pt x="394" y="286"/>
                  </a:cubicBezTo>
                  <a:cubicBezTo>
                    <a:pt x="392" y="288"/>
                    <a:pt x="391" y="291"/>
                    <a:pt x="392" y="292"/>
                  </a:cubicBezTo>
                  <a:cubicBezTo>
                    <a:pt x="394" y="294"/>
                    <a:pt x="400" y="296"/>
                    <a:pt x="402" y="300"/>
                  </a:cubicBezTo>
                  <a:cubicBezTo>
                    <a:pt x="404" y="303"/>
                    <a:pt x="404" y="309"/>
                    <a:pt x="403" y="313"/>
                  </a:cubicBezTo>
                  <a:cubicBezTo>
                    <a:pt x="402" y="317"/>
                    <a:pt x="398" y="318"/>
                    <a:pt x="394" y="322"/>
                  </a:cubicBezTo>
                  <a:cubicBezTo>
                    <a:pt x="391" y="326"/>
                    <a:pt x="387" y="325"/>
                    <a:pt x="386" y="325"/>
                  </a:cubicBezTo>
                  <a:cubicBezTo>
                    <a:pt x="384" y="325"/>
                    <a:pt x="385" y="329"/>
                    <a:pt x="387" y="331"/>
                  </a:cubicBezTo>
                  <a:cubicBezTo>
                    <a:pt x="390" y="334"/>
                    <a:pt x="388" y="335"/>
                    <a:pt x="389" y="338"/>
                  </a:cubicBezTo>
                  <a:cubicBezTo>
                    <a:pt x="390" y="340"/>
                    <a:pt x="389" y="342"/>
                    <a:pt x="391" y="345"/>
                  </a:cubicBezTo>
                  <a:cubicBezTo>
                    <a:pt x="392" y="347"/>
                    <a:pt x="391" y="348"/>
                    <a:pt x="389" y="350"/>
                  </a:cubicBezTo>
                  <a:cubicBezTo>
                    <a:pt x="387" y="352"/>
                    <a:pt x="390" y="351"/>
                    <a:pt x="390" y="353"/>
                  </a:cubicBezTo>
                  <a:cubicBezTo>
                    <a:pt x="390" y="356"/>
                    <a:pt x="389" y="354"/>
                    <a:pt x="388" y="353"/>
                  </a:cubicBezTo>
                  <a:cubicBezTo>
                    <a:pt x="386" y="352"/>
                    <a:pt x="384" y="355"/>
                    <a:pt x="384" y="357"/>
                  </a:cubicBezTo>
                  <a:cubicBezTo>
                    <a:pt x="384" y="359"/>
                    <a:pt x="380" y="355"/>
                    <a:pt x="379" y="355"/>
                  </a:cubicBezTo>
                  <a:cubicBezTo>
                    <a:pt x="378" y="355"/>
                    <a:pt x="379" y="353"/>
                    <a:pt x="377" y="351"/>
                  </a:cubicBezTo>
                  <a:cubicBezTo>
                    <a:pt x="374" y="349"/>
                    <a:pt x="372" y="348"/>
                    <a:pt x="372" y="346"/>
                  </a:cubicBezTo>
                  <a:cubicBezTo>
                    <a:pt x="372" y="345"/>
                    <a:pt x="368" y="343"/>
                    <a:pt x="368" y="341"/>
                  </a:cubicBezTo>
                  <a:cubicBezTo>
                    <a:pt x="368" y="339"/>
                    <a:pt x="368" y="333"/>
                    <a:pt x="367" y="331"/>
                  </a:cubicBezTo>
                  <a:cubicBezTo>
                    <a:pt x="366" y="330"/>
                    <a:pt x="367" y="328"/>
                    <a:pt x="368" y="326"/>
                  </a:cubicBezTo>
                  <a:cubicBezTo>
                    <a:pt x="369" y="325"/>
                    <a:pt x="367" y="323"/>
                    <a:pt x="365" y="323"/>
                  </a:cubicBezTo>
                  <a:cubicBezTo>
                    <a:pt x="362" y="323"/>
                    <a:pt x="359" y="322"/>
                    <a:pt x="355" y="322"/>
                  </a:cubicBezTo>
                  <a:cubicBezTo>
                    <a:pt x="352" y="322"/>
                    <a:pt x="350" y="322"/>
                    <a:pt x="349" y="321"/>
                  </a:cubicBezTo>
                  <a:cubicBezTo>
                    <a:pt x="348" y="320"/>
                    <a:pt x="345" y="318"/>
                    <a:pt x="340" y="317"/>
                  </a:cubicBezTo>
                  <a:cubicBezTo>
                    <a:pt x="336" y="316"/>
                    <a:pt x="334" y="313"/>
                    <a:pt x="334" y="312"/>
                  </a:cubicBezTo>
                  <a:cubicBezTo>
                    <a:pt x="333" y="311"/>
                    <a:pt x="329" y="310"/>
                    <a:pt x="328" y="309"/>
                  </a:cubicBezTo>
                  <a:cubicBezTo>
                    <a:pt x="327" y="307"/>
                    <a:pt x="323" y="307"/>
                    <a:pt x="321" y="307"/>
                  </a:cubicBezTo>
                  <a:cubicBezTo>
                    <a:pt x="319" y="307"/>
                    <a:pt x="315" y="304"/>
                    <a:pt x="313" y="304"/>
                  </a:cubicBezTo>
                  <a:cubicBezTo>
                    <a:pt x="310" y="304"/>
                    <a:pt x="305" y="306"/>
                    <a:pt x="304" y="306"/>
                  </a:cubicBezTo>
                  <a:cubicBezTo>
                    <a:pt x="303" y="307"/>
                    <a:pt x="304" y="304"/>
                    <a:pt x="304" y="303"/>
                  </a:cubicBezTo>
                  <a:cubicBezTo>
                    <a:pt x="305" y="302"/>
                    <a:pt x="302" y="298"/>
                    <a:pt x="302" y="295"/>
                  </a:cubicBezTo>
                  <a:cubicBezTo>
                    <a:pt x="301" y="293"/>
                    <a:pt x="300" y="290"/>
                    <a:pt x="297" y="290"/>
                  </a:cubicBezTo>
                  <a:cubicBezTo>
                    <a:pt x="294" y="291"/>
                    <a:pt x="291" y="289"/>
                    <a:pt x="290" y="288"/>
                  </a:cubicBezTo>
                  <a:cubicBezTo>
                    <a:pt x="289" y="288"/>
                    <a:pt x="289" y="280"/>
                    <a:pt x="290" y="277"/>
                  </a:cubicBezTo>
                  <a:cubicBezTo>
                    <a:pt x="291" y="273"/>
                    <a:pt x="294" y="268"/>
                    <a:pt x="294" y="266"/>
                  </a:cubicBezTo>
                  <a:cubicBezTo>
                    <a:pt x="294" y="264"/>
                    <a:pt x="297" y="263"/>
                    <a:pt x="299" y="263"/>
                  </a:cubicBezTo>
                  <a:cubicBezTo>
                    <a:pt x="301" y="262"/>
                    <a:pt x="299" y="258"/>
                    <a:pt x="301" y="258"/>
                  </a:cubicBezTo>
                  <a:cubicBezTo>
                    <a:pt x="303" y="258"/>
                    <a:pt x="303" y="257"/>
                    <a:pt x="304" y="255"/>
                  </a:cubicBezTo>
                  <a:cubicBezTo>
                    <a:pt x="304" y="253"/>
                    <a:pt x="307" y="255"/>
                    <a:pt x="305" y="253"/>
                  </a:cubicBezTo>
                  <a:cubicBezTo>
                    <a:pt x="304" y="252"/>
                    <a:pt x="305" y="251"/>
                    <a:pt x="308" y="251"/>
                  </a:cubicBezTo>
                  <a:cubicBezTo>
                    <a:pt x="311" y="251"/>
                    <a:pt x="316" y="250"/>
                    <a:pt x="315" y="247"/>
                  </a:cubicBezTo>
                  <a:cubicBezTo>
                    <a:pt x="315" y="244"/>
                    <a:pt x="306" y="246"/>
                    <a:pt x="306" y="244"/>
                  </a:cubicBezTo>
                  <a:cubicBezTo>
                    <a:pt x="306" y="241"/>
                    <a:pt x="296" y="241"/>
                    <a:pt x="297" y="239"/>
                  </a:cubicBezTo>
                  <a:cubicBezTo>
                    <a:pt x="297" y="238"/>
                    <a:pt x="307" y="240"/>
                    <a:pt x="311" y="242"/>
                  </a:cubicBezTo>
                  <a:cubicBezTo>
                    <a:pt x="314" y="243"/>
                    <a:pt x="315" y="243"/>
                    <a:pt x="318" y="243"/>
                  </a:cubicBezTo>
                  <a:cubicBezTo>
                    <a:pt x="321" y="243"/>
                    <a:pt x="319" y="239"/>
                    <a:pt x="320" y="238"/>
                  </a:cubicBezTo>
                  <a:cubicBezTo>
                    <a:pt x="320" y="236"/>
                    <a:pt x="326" y="240"/>
                    <a:pt x="329" y="239"/>
                  </a:cubicBezTo>
                  <a:cubicBezTo>
                    <a:pt x="332" y="238"/>
                    <a:pt x="335" y="232"/>
                    <a:pt x="338" y="230"/>
                  </a:cubicBezTo>
                  <a:cubicBezTo>
                    <a:pt x="340" y="228"/>
                    <a:pt x="338" y="227"/>
                    <a:pt x="333" y="227"/>
                  </a:cubicBezTo>
                  <a:cubicBezTo>
                    <a:pt x="328" y="227"/>
                    <a:pt x="325" y="225"/>
                    <a:pt x="322" y="223"/>
                  </a:cubicBezTo>
                  <a:cubicBezTo>
                    <a:pt x="319" y="221"/>
                    <a:pt x="320" y="220"/>
                    <a:pt x="323" y="220"/>
                  </a:cubicBezTo>
                  <a:cubicBezTo>
                    <a:pt x="325" y="220"/>
                    <a:pt x="332" y="226"/>
                    <a:pt x="335" y="226"/>
                  </a:cubicBezTo>
                  <a:cubicBezTo>
                    <a:pt x="338" y="226"/>
                    <a:pt x="342" y="221"/>
                    <a:pt x="344" y="219"/>
                  </a:cubicBezTo>
                  <a:cubicBezTo>
                    <a:pt x="347" y="218"/>
                    <a:pt x="342" y="217"/>
                    <a:pt x="341" y="216"/>
                  </a:cubicBezTo>
                  <a:cubicBezTo>
                    <a:pt x="339" y="214"/>
                    <a:pt x="343" y="214"/>
                    <a:pt x="346" y="214"/>
                  </a:cubicBezTo>
                  <a:cubicBezTo>
                    <a:pt x="348" y="214"/>
                    <a:pt x="349" y="215"/>
                    <a:pt x="350" y="216"/>
                  </a:cubicBezTo>
                  <a:cubicBezTo>
                    <a:pt x="350" y="217"/>
                    <a:pt x="354" y="216"/>
                    <a:pt x="356" y="216"/>
                  </a:cubicBezTo>
                  <a:cubicBezTo>
                    <a:pt x="358" y="216"/>
                    <a:pt x="356" y="213"/>
                    <a:pt x="353" y="211"/>
                  </a:cubicBezTo>
                  <a:cubicBezTo>
                    <a:pt x="350" y="210"/>
                    <a:pt x="353" y="208"/>
                    <a:pt x="354" y="210"/>
                  </a:cubicBezTo>
                  <a:cubicBezTo>
                    <a:pt x="355" y="212"/>
                    <a:pt x="357" y="211"/>
                    <a:pt x="358" y="213"/>
                  </a:cubicBezTo>
                  <a:cubicBezTo>
                    <a:pt x="360" y="217"/>
                    <a:pt x="361" y="214"/>
                    <a:pt x="364" y="214"/>
                  </a:cubicBezTo>
                  <a:cubicBezTo>
                    <a:pt x="366" y="213"/>
                    <a:pt x="368" y="211"/>
                    <a:pt x="369" y="209"/>
                  </a:cubicBezTo>
                  <a:cubicBezTo>
                    <a:pt x="371" y="208"/>
                    <a:pt x="371" y="210"/>
                    <a:pt x="373" y="207"/>
                  </a:cubicBezTo>
                  <a:cubicBezTo>
                    <a:pt x="375" y="204"/>
                    <a:pt x="372" y="202"/>
                    <a:pt x="370" y="200"/>
                  </a:cubicBezTo>
                  <a:cubicBezTo>
                    <a:pt x="368" y="198"/>
                    <a:pt x="370" y="197"/>
                    <a:pt x="368" y="196"/>
                  </a:cubicBezTo>
                  <a:cubicBezTo>
                    <a:pt x="366" y="195"/>
                    <a:pt x="365" y="193"/>
                    <a:pt x="368" y="193"/>
                  </a:cubicBezTo>
                  <a:cubicBezTo>
                    <a:pt x="371" y="194"/>
                    <a:pt x="373" y="193"/>
                    <a:pt x="374" y="191"/>
                  </a:cubicBezTo>
                  <a:cubicBezTo>
                    <a:pt x="375" y="189"/>
                    <a:pt x="370" y="189"/>
                    <a:pt x="372" y="187"/>
                  </a:cubicBezTo>
                  <a:cubicBezTo>
                    <a:pt x="375" y="186"/>
                    <a:pt x="373" y="184"/>
                    <a:pt x="370" y="184"/>
                  </a:cubicBezTo>
                  <a:cubicBezTo>
                    <a:pt x="368" y="184"/>
                    <a:pt x="366" y="183"/>
                    <a:pt x="366" y="181"/>
                  </a:cubicBezTo>
                  <a:cubicBezTo>
                    <a:pt x="366" y="179"/>
                    <a:pt x="361" y="180"/>
                    <a:pt x="359" y="179"/>
                  </a:cubicBezTo>
                  <a:cubicBezTo>
                    <a:pt x="356" y="178"/>
                    <a:pt x="350" y="178"/>
                    <a:pt x="349" y="178"/>
                  </a:cubicBezTo>
                  <a:cubicBezTo>
                    <a:pt x="347" y="178"/>
                    <a:pt x="347" y="184"/>
                    <a:pt x="349" y="184"/>
                  </a:cubicBezTo>
                  <a:cubicBezTo>
                    <a:pt x="351" y="184"/>
                    <a:pt x="353" y="187"/>
                    <a:pt x="351" y="187"/>
                  </a:cubicBezTo>
                  <a:cubicBezTo>
                    <a:pt x="349" y="188"/>
                    <a:pt x="352" y="190"/>
                    <a:pt x="350" y="190"/>
                  </a:cubicBezTo>
                  <a:cubicBezTo>
                    <a:pt x="349" y="190"/>
                    <a:pt x="347" y="189"/>
                    <a:pt x="346" y="193"/>
                  </a:cubicBezTo>
                  <a:cubicBezTo>
                    <a:pt x="346" y="196"/>
                    <a:pt x="345" y="198"/>
                    <a:pt x="343" y="199"/>
                  </a:cubicBezTo>
                  <a:cubicBezTo>
                    <a:pt x="341" y="200"/>
                    <a:pt x="343" y="195"/>
                    <a:pt x="340" y="195"/>
                  </a:cubicBezTo>
                  <a:cubicBezTo>
                    <a:pt x="338" y="195"/>
                    <a:pt x="338" y="200"/>
                    <a:pt x="340" y="200"/>
                  </a:cubicBezTo>
                  <a:cubicBezTo>
                    <a:pt x="341" y="200"/>
                    <a:pt x="341" y="202"/>
                    <a:pt x="342" y="204"/>
                  </a:cubicBezTo>
                  <a:cubicBezTo>
                    <a:pt x="342" y="206"/>
                    <a:pt x="339" y="204"/>
                    <a:pt x="337" y="207"/>
                  </a:cubicBezTo>
                  <a:cubicBezTo>
                    <a:pt x="336" y="209"/>
                    <a:pt x="336" y="206"/>
                    <a:pt x="334" y="204"/>
                  </a:cubicBezTo>
                  <a:cubicBezTo>
                    <a:pt x="332" y="202"/>
                    <a:pt x="330" y="200"/>
                    <a:pt x="330" y="198"/>
                  </a:cubicBezTo>
                  <a:cubicBezTo>
                    <a:pt x="330" y="196"/>
                    <a:pt x="331" y="195"/>
                    <a:pt x="332" y="195"/>
                  </a:cubicBezTo>
                  <a:cubicBezTo>
                    <a:pt x="334" y="195"/>
                    <a:pt x="332" y="193"/>
                    <a:pt x="332" y="191"/>
                  </a:cubicBezTo>
                  <a:cubicBezTo>
                    <a:pt x="332" y="188"/>
                    <a:pt x="330" y="189"/>
                    <a:pt x="328" y="186"/>
                  </a:cubicBezTo>
                  <a:cubicBezTo>
                    <a:pt x="326" y="184"/>
                    <a:pt x="324" y="184"/>
                    <a:pt x="322" y="185"/>
                  </a:cubicBezTo>
                  <a:cubicBezTo>
                    <a:pt x="321" y="186"/>
                    <a:pt x="322" y="189"/>
                    <a:pt x="320" y="189"/>
                  </a:cubicBezTo>
                  <a:cubicBezTo>
                    <a:pt x="318" y="190"/>
                    <a:pt x="319" y="194"/>
                    <a:pt x="317" y="194"/>
                  </a:cubicBezTo>
                  <a:cubicBezTo>
                    <a:pt x="316" y="195"/>
                    <a:pt x="317" y="188"/>
                    <a:pt x="315" y="187"/>
                  </a:cubicBezTo>
                  <a:cubicBezTo>
                    <a:pt x="314" y="186"/>
                    <a:pt x="314" y="185"/>
                    <a:pt x="316" y="184"/>
                  </a:cubicBezTo>
                  <a:cubicBezTo>
                    <a:pt x="318" y="184"/>
                    <a:pt x="319" y="182"/>
                    <a:pt x="318" y="182"/>
                  </a:cubicBezTo>
                  <a:cubicBezTo>
                    <a:pt x="316" y="182"/>
                    <a:pt x="313" y="180"/>
                    <a:pt x="311" y="179"/>
                  </a:cubicBezTo>
                  <a:cubicBezTo>
                    <a:pt x="310" y="179"/>
                    <a:pt x="308" y="182"/>
                    <a:pt x="307" y="181"/>
                  </a:cubicBezTo>
                  <a:cubicBezTo>
                    <a:pt x="305" y="180"/>
                    <a:pt x="307" y="177"/>
                    <a:pt x="307" y="175"/>
                  </a:cubicBezTo>
                  <a:cubicBezTo>
                    <a:pt x="307" y="174"/>
                    <a:pt x="309" y="176"/>
                    <a:pt x="311" y="174"/>
                  </a:cubicBezTo>
                  <a:cubicBezTo>
                    <a:pt x="312" y="172"/>
                    <a:pt x="307" y="172"/>
                    <a:pt x="307" y="170"/>
                  </a:cubicBezTo>
                  <a:cubicBezTo>
                    <a:pt x="307" y="168"/>
                    <a:pt x="302" y="167"/>
                    <a:pt x="301" y="167"/>
                  </a:cubicBezTo>
                  <a:cubicBezTo>
                    <a:pt x="300" y="166"/>
                    <a:pt x="302" y="163"/>
                    <a:pt x="301" y="161"/>
                  </a:cubicBezTo>
                  <a:cubicBezTo>
                    <a:pt x="301" y="160"/>
                    <a:pt x="296" y="155"/>
                    <a:pt x="293" y="156"/>
                  </a:cubicBezTo>
                  <a:cubicBezTo>
                    <a:pt x="291" y="156"/>
                    <a:pt x="291" y="153"/>
                    <a:pt x="292" y="153"/>
                  </a:cubicBezTo>
                  <a:cubicBezTo>
                    <a:pt x="293" y="153"/>
                    <a:pt x="294" y="152"/>
                    <a:pt x="296" y="150"/>
                  </a:cubicBezTo>
                  <a:cubicBezTo>
                    <a:pt x="299" y="147"/>
                    <a:pt x="299" y="146"/>
                    <a:pt x="297" y="146"/>
                  </a:cubicBezTo>
                  <a:cubicBezTo>
                    <a:pt x="296" y="145"/>
                    <a:pt x="295" y="143"/>
                    <a:pt x="298" y="143"/>
                  </a:cubicBezTo>
                  <a:cubicBezTo>
                    <a:pt x="301" y="144"/>
                    <a:pt x="306" y="146"/>
                    <a:pt x="307" y="144"/>
                  </a:cubicBezTo>
                  <a:cubicBezTo>
                    <a:pt x="309" y="143"/>
                    <a:pt x="314" y="135"/>
                    <a:pt x="316" y="132"/>
                  </a:cubicBezTo>
                  <a:cubicBezTo>
                    <a:pt x="319" y="129"/>
                    <a:pt x="315" y="129"/>
                    <a:pt x="310" y="129"/>
                  </a:cubicBezTo>
                  <a:cubicBezTo>
                    <a:pt x="305" y="130"/>
                    <a:pt x="304" y="127"/>
                    <a:pt x="300" y="127"/>
                  </a:cubicBezTo>
                  <a:cubicBezTo>
                    <a:pt x="296" y="127"/>
                    <a:pt x="288" y="128"/>
                    <a:pt x="287" y="129"/>
                  </a:cubicBezTo>
                  <a:cubicBezTo>
                    <a:pt x="286" y="130"/>
                    <a:pt x="289" y="131"/>
                    <a:pt x="288" y="133"/>
                  </a:cubicBezTo>
                  <a:cubicBezTo>
                    <a:pt x="288" y="134"/>
                    <a:pt x="285" y="132"/>
                    <a:pt x="284" y="132"/>
                  </a:cubicBezTo>
                  <a:cubicBezTo>
                    <a:pt x="283" y="133"/>
                    <a:pt x="285" y="135"/>
                    <a:pt x="284" y="140"/>
                  </a:cubicBezTo>
                  <a:cubicBezTo>
                    <a:pt x="284" y="144"/>
                    <a:pt x="285" y="145"/>
                    <a:pt x="287" y="146"/>
                  </a:cubicBezTo>
                  <a:cubicBezTo>
                    <a:pt x="288" y="148"/>
                    <a:pt x="288" y="151"/>
                    <a:pt x="288" y="154"/>
                  </a:cubicBezTo>
                  <a:cubicBezTo>
                    <a:pt x="288" y="157"/>
                    <a:pt x="285" y="157"/>
                    <a:pt x="284" y="157"/>
                  </a:cubicBezTo>
                  <a:cubicBezTo>
                    <a:pt x="283" y="158"/>
                    <a:pt x="286" y="159"/>
                    <a:pt x="286" y="161"/>
                  </a:cubicBezTo>
                  <a:cubicBezTo>
                    <a:pt x="285" y="163"/>
                    <a:pt x="282" y="160"/>
                    <a:pt x="281" y="160"/>
                  </a:cubicBezTo>
                  <a:cubicBezTo>
                    <a:pt x="279" y="161"/>
                    <a:pt x="278" y="166"/>
                    <a:pt x="280" y="167"/>
                  </a:cubicBezTo>
                  <a:cubicBezTo>
                    <a:pt x="281" y="169"/>
                    <a:pt x="282" y="168"/>
                    <a:pt x="281" y="170"/>
                  </a:cubicBezTo>
                  <a:cubicBezTo>
                    <a:pt x="279" y="172"/>
                    <a:pt x="278" y="175"/>
                    <a:pt x="281" y="177"/>
                  </a:cubicBezTo>
                  <a:cubicBezTo>
                    <a:pt x="284" y="180"/>
                    <a:pt x="290" y="180"/>
                    <a:pt x="294" y="182"/>
                  </a:cubicBezTo>
                  <a:cubicBezTo>
                    <a:pt x="297" y="184"/>
                    <a:pt x="292" y="183"/>
                    <a:pt x="294" y="185"/>
                  </a:cubicBezTo>
                  <a:cubicBezTo>
                    <a:pt x="295" y="187"/>
                    <a:pt x="291" y="188"/>
                    <a:pt x="292" y="190"/>
                  </a:cubicBezTo>
                  <a:cubicBezTo>
                    <a:pt x="292" y="192"/>
                    <a:pt x="293" y="191"/>
                    <a:pt x="295" y="188"/>
                  </a:cubicBezTo>
                  <a:cubicBezTo>
                    <a:pt x="296" y="185"/>
                    <a:pt x="298" y="189"/>
                    <a:pt x="297" y="191"/>
                  </a:cubicBezTo>
                  <a:cubicBezTo>
                    <a:pt x="297" y="194"/>
                    <a:pt x="295" y="192"/>
                    <a:pt x="293" y="195"/>
                  </a:cubicBezTo>
                  <a:cubicBezTo>
                    <a:pt x="291" y="197"/>
                    <a:pt x="290" y="198"/>
                    <a:pt x="287" y="197"/>
                  </a:cubicBezTo>
                  <a:cubicBezTo>
                    <a:pt x="284" y="197"/>
                    <a:pt x="286" y="201"/>
                    <a:pt x="287" y="203"/>
                  </a:cubicBezTo>
                  <a:cubicBezTo>
                    <a:pt x="288" y="206"/>
                    <a:pt x="287" y="207"/>
                    <a:pt x="284" y="206"/>
                  </a:cubicBezTo>
                  <a:cubicBezTo>
                    <a:pt x="281" y="205"/>
                    <a:pt x="279" y="203"/>
                    <a:pt x="280" y="201"/>
                  </a:cubicBezTo>
                  <a:cubicBezTo>
                    <a:pt x="282" y="198"/>
                    <a:pt x="283" y="196"/>
                    <a:pt x="281" y="196"/>
                  </a:cubicBezTo>
                  <a:cubicBezTo>
                    <a:pt x="279" y="196"/>
                    <a:pt x="275" y="196"/>
                    <a:pt x="274" y="194"/>
                  </a:cubicBezTo>
                  <a:cubicBezTo>
                    <a:pt x="273" y="192"/>
                    <a:pt x="275" y="193"/>
                    <a:pt x="279" y="193"/>
                  </a:cubicBezTo>
                  <a:cubicBezTo>
                    <a:pt x="282" y="193"/>
                    <a:pt x="279" y="191"/>
                    <a:pt x="282" y="191"/>
                  </a:cubicBezTo>
                  <a:cubicBezTo>
                    <a:pt x="285" y="191"/>
                    <a:pt x="287" y="192"/>
                    <a:pt x="289" y="190"/>
                  </a:cubicBezTo>
                  <a:cubicBezTo>
                    <a:pt x="291" y="188"/>
                    <a:pt x="288" y="184"/>
                    <a:pt x="286" y="185"/>
                  </a:cubicBezTo>
                  <a:cubicBezTo>
                    <a:pt x="284" y="185"/>
                    <a:pt x="281" y="186"/>
                    <a:pt x="281" y="184"/>
                  </a:cubicBezTo>
                  <a:cubicBezTo>
                    <a:pt x="281" y="182"/>
                    <a:pt x="284" y="184"/>
                    <a:pt x="286" y="183"/>
                  </a:cubicBezTo>
                  <a:cubicBezTo>
                    <a:pt x="288" y="183"/>
                    <a:pt x="285" y="180"/>
                    <a:pt x="282" y="181"/>
                  </a:cubicBezTo>
                  <a:cubicBezTo>
                    <a:pt x="279" y="182"/>
                    <a:pt x="277" y="182"/>
                    <a:pt x="275" y="180"/>
                  </a:cubicBezTo>
                  <a:cubicBezTo>
                    <a:pt x="273" y="177"/>
                    <a:pt x="269" y="176"/>
                    <a:pt x="268" y="181"/>
                  </a:cubicBezTo>
                  <a:cubicBezTo>
                    <a:pt x="267" y="187"/>
                    <a:pt x="263" y="184"/>
                    <a:pt x="262" y="185"/>
                  </a:cubicBezTo>
                  <a:cubicBezTo>
                    <a:pt x="260" y="187"/>
                    <a:pt x="263" y="189"/>
                    <a:pt x="267" y="189"/>
                  </a:cubicBezTo>
                  <a:cubicBezTo>
                    <a:pt x="271" y="189"/>
                    <a:pt x="274" y="192"/>
                    <a:pt x="272" y="192"/>
                  </a:cubicBezTo>
                  <a:cubicBezTo>
                    <a:pt x="270" y="192"/>
                    <a:pt x="271" y="195"/>
                    <a:pt x="269" y="194"/>
                  </a:cubicBezTo>
                  <a:cubicBezTo>
                    <a:pt x="267" y="193"/>
                    <a:pt x="265" y="194"/>
                    <a:pt x="266" y="196"/>
                  </a:cubicBezTo>
                  <a:cubicBezTo>
                    <a:pt x="268" y="197"/>
                    <a:pt x="266" y="198"/>
                    <a:pt x="266" y="200"/>
                  </a:cubicBezTo>
                  <a:cubicBezTo>
                    <a:pt x="266" y="201"/>
                    <a:pt x="263" y="200"/>
                    <a:pt x="260" y="199"/>
                  </a:cubicBezTo>
                  <a:cubicBezTo>
                    <a:pt x="257" y="199"/>
                    <a:pt x="252" y="200"/>
                    <a:pt x="248" y="201"/>
                  </a:cubicBezTo>
                  <a:cubicBezTo>
                    <a:pt x="244" y="202"/>
                    <a:pt x="240" y="200"/>
                    <a:pt x="238" y="199"/>
                  </a:cubicBezTo>
                  <a:cubicBezTo>
                    <a:pt x="237" y="197"/>
                    <a:pt x="234" y="197"/>
                    <a:pt x="232" y="197"/>
                  </a:cubicBezTo>
                  <a:cubicBezTo>
                    <a:pt x="229" y="197"/>
                    <a:pt x="230" y="194"/>
                    <a:pt x="226" y="194"/>
                  </a:cubicBezTo>
                  <a:cubicBezTo>
                    <a:pt x="222" y="194"/>
                    <a:pt x="223" y="191"/>
                    <a:pt x="223" y="189"/>
                  </a:cubicBezTo>
                  <a:cubicBezTo>
                    <a:pt x="222" y="188"/>
                    <a:pt x="215" y="188"/>
                    <a:pt x="213" y="190"/>
                  </a:cubicBezTo>
                  <a:cubicBezTo>
                    <a:pt x="210" y="191"/>
                    <a:pt x="205" y="191"/>
                    <a:pt x="204" y="194"/>
                  </a:cubicBezTo>
                  <a:cubicBezTo>
                    <a:pt x="202" y="197"/>
                    <a:pt x="205" y="196"/>
                    <a:pt x="206" y="196"/>
                  </a:cubicBezTo>
                  <a:cubicBezTo>
                    <a:pt x="208" y="196"/>
                    <a:pt x="208" y="194"/>
                    <a:pt x="212" y="194"/>
                  </a:cubicBezTo>
                  <a:cubicBezTo>
                    <a:pt x="216" y="195"/>
                    <a:pt x="219" y="190"/>
                    <a:pt x="220" y="192"/>
                  </a:cubicBezTo>
                  <a:cubicBezTo>
                    <a:pt x="222" y="194"/>
                    <a:pt x="214" y="197"/>
                    <a:pt x="210" y="197"/>
                  </a:cubicBezTo>
                  <a:cubicBezTo>
                    <a:pt x="207" y="198"/>
                    <a:pt x="207" y="201"/>
                    <a:pt x="211" y="206"/>
                  </a:cubicBezTo>
                  <a:cubicBezTo>
                    <a:pt x="214" y="211"/>
                    <a:pt x="209" y="208"/>
                    <a:pt x="209" y="211"/>
                  </a:cubicBezTo>
                  <a:cubicBezTo>
                    <a:pt x="209" y="213"/>
                    <a:pt x="203" y="210"/>
                    <a:pt x="205" y="209"/>
                  </a:cubicBezTo>
                  <a:cubicBezTo>
                    <a:pt x="208" y="208"/>
                    <a:pt x="207" y="206"/>
                    <a:pt x="205" y="204"/>
                  </a:cubicBezTo>
                  <a:cubicBezTo>
                    <a:pt x="203" y="202"/>
                    <a:pt x="201" y="204"/>
                    <a:pt x="202" y="202"/>
                  </a:cubicBezTo>
                  <a:cubicBezTo>
                    <a:pt x="202" y="200"/>
                    <a:pt x="199" y="202"/>
                    <a:pt x="197" y="201"/>
                  </a:cubicBezTo>
                  <a:cubicBezTo>
                    <a:pt x="196" y="199"/>
                    <a:pt x="195" y="198"/>
                    <a:pt x="192" y="199"/>
                  </a:cubicBezTo>
                  <a:cubicBezTo>
                    <a:pt x="189" y="201"/>
                    <a:pt x="186" y="200"/>
                    <a:pt x="180" y="201"/>
                  </a:cubicBezTo>
                  <a:cubicBezTo>
                    <a:pt x="175" y="202"/>
                    <a:pt x="164" y="202"/>
                    <a:pt x="162" y="200"/>
                  </a:cubicBezTo>
                  <a:cubicBezTo>
                    <a:pt x="160" y="198"/>
                    <a:pt x="167" y="195"/>
                    <a:pt x="169" y="195"/>
                  </a:cubicBezTo>
                  <a:cubicBezTo>
                    <a:pt x="171" y="196"/>
                    <a:pt x="170" y="193"/>
                    <a:pt x="167" y="191"/>
                  </a:cubicBezTo>
                  <a:cubicBezTo>
                    <a:pt x="164" y="188"/>
                    <a:pt x="157" y="187"/>
                    <a:pt x="157" y="188"/>
                  </a:cubicBezTo>
                  <a:cubicBezTo>
                    <a:pt x="157" y="190"/>
                    <a:pt x="153" y="188"/>
                    <a:pt x="148" y="187"/>
                  </a:cubicBezTo>
                  <a:cubicBezTo>
                    <a:pt x="142" y="186"/>
                    <a:pt x="142" y="184"/>
                    <a:pt x="138" y="184"/>
                  </a:cubicBezTo>
                  <a:cubicBezTo>
                    <a:pt x="135" y="184"/>
                    <a:pt x="130" y="183"/>
                    <a:pt x="126" y="180"/>
                  </a:cubicBezTo>
                  <a:cubicBezTo>
                    <a:pt x="122" y="177"/>
                    <a:pt x="113" y="178"/>
                    <a:pt x="112" y="181"/>
                  </a:cubicBezTo>
                  <a:cubicBezTo>
                    <a:pt x="111" y="184"/>
                    <a:pt x="108" y="183"/>
                    <a:pt x="105" y="183"/>
                  </a:cubicBezTo>
                  <a:cubicBezTo>
                    <a:pt x="102" y="183"/>
                    <a:pt x="106" y="180"/>
                    <a:pt x="105" y="179"/>
                  </a:cubicBezTo>
                  <a:cubicBezTo>
                    <a:pt x="104" y="179"/>
                    <a:pt x="105" y="175"/>
                    <a:pt x="103" y="175"/>
                  </a:cubicBezTo>
                  <a:cubicBezTo>
                    <a:pt x="101" y="174"/>
                    <a:pt x="99" y="184"/>
                    <a:pt x="95" y="183"/>
                  </a:cubicBezTo>
                  <a:cubicBezTo>
                    <a:pt x="91" y="183"/>
                    <a:pt x="89" y="173"/>
                    <a:pt x="85" y="171"/>
                  </a:cubicBezTo>
                  <a:cubicBezTo>
                    <a:pt x="82" y="168"/>
                    <a:pt x="79" y="168"/>
                    <a:pt x="82" y="172"/>
                  </a:cubicBezTo>
                  <a:cubicBezTo>
                    <a:pt x="85" y="176"/>
                    <a:pt x="79" y="173"/>
                    <a:pt x="79" y="176"/>
                  </a:cubicBezTo>
                  <a:cubicBezTo>
                    <a:pt x="80" y="178"/>
                    <a:pt x="75" y="181"/>
                    <a:pt x="75" y="180"/>
                  </a:cubicBezTo>
                  <a:cubicBezTo>
                    <a:pt x="75" y="178"/>
                    <a:pt x="72" y="177"/>
                    <a:pt x="69" y="181"/>
                  </a:cubicBezTo>
                  <a:cubicBezTo>
                    <a:pt x="65" y="184"/>
                    <a:pt x="63" y="184"/>
                    <a:pt x="63" y="183"/>
                  </a:cubicBezTo>
                  <a:cubicBezTo>
                    <a:pt x="63" y="181"/>
                    <a:pt x="53" y="186"/>
                    <a:pt x="53" y="188"/>
                  </a:cubicBezTo>
                  <a:cubicBezTo>
                    <a:pt x="54" y="189"/>
                    <a:pt x="52" y="191"/>
                    <a:pt x="49" y="191"/>
                  </a:cubicBezTo>
                  <a:cubicBezTo>
                    <a:pt x="46" y="190"/>
                    <a:pt x="48" y="188"/>
                    <a:pt x="51" y="187"/>
                  </a:cubicBezTo>
                  <a:cubicBezTo>
                    <a:pt x="53" y="186"/>
                    <a:pt x="59" y="181"/>
                    <a:pt x="63" y="180"/>
                  </a:cubicBezTo>
                  <a:cubicBezTo>
                    <a:pt x="66" y="180"/>
                    <a:pt x="72" y="177"/>
                    <a:pt x="72" y="176"/>
                  </a:cubicBezTo>
                  <a:cubicBezTo>
                    <a:pt x="73" y="174"/>
                    <a:pt x="69" y="175"/>
                    <a:pt x="67" y="175"/>
                  </a:cubicBezTo>
                  <a:cubicBezTo>
                    <a:pt x="65" y="174"/>
                    <a:pt x="61" y="177"/>
                    <a:pt x="57" y="179"/>
                  </a:cubicBezTo>
                  <a:cubicBezTo>
                    <a:pt x="53" y="180"/>
                    <a:pt x="49" y="180"/>
                    <a:pt x="50" y="182"/>
                  </a:cubicBezTo>
                  <a:cubicBezTo>
                    <a:pt x="51" y="184"/>
                    <a:pt x="47" y="182"/>
                    <a:pt x="46" y="183"/>
                  </a:cubicBezTo>
                  <a:cubicBezTo>
                    <a:pt x="45" y="185"/>
                    <a:pt x="43" y="183"/>
                    <a:pt x="44" y="182"/>
                  </a:cubicBezTo>
                  <a:cubicBezTo>
                    <a:pt x="46" y="181"/>
                    <a:pt x="41" y="180"/>
                    <a:pt x="41" y="181"/>
                  </a:cubicBezTo>
                  <a:cubicBezTo>
                    <a:pt x="41" y="182"/>
                    <a:pt x="40" y="183"/>
                    <a:pt x="37" y="183"/>
                  </a:cubicBezTo>
                  <a:cubicBezTo>
                    <a:pt x="34" y="183"/>
                    <a:pt x="30" y="185"/>
                    <a:pt x="33" y="187"/>
                  </a:cubicBezTo>
                  <a:cubicBezTo>
                    <a:pt x="35" y="189"/>
                    <a:pt x="36" y="189"/>
                    <a:pt x="35" y="191"/>
                  </a:cubicBezTo>
                  <a:cubicBezTo>
                    <a:pt x="34" y="192"/>
                    <a:pt x="30" y="188"/>
                    <a:pt x="26" y="188"/>
                  </a:cubicBezTo>
                  <a:cubicBezTo>
                    <a:pt x="21" y="189"/>
                    <a:pt x="11" y="183"/>
                    <a:pt x="11" y="181"/>
                  </a:cubicBezTo>
                  <a:cubicBezTo>
                    <a:pt x="11" y="180"/>
                    <a:pt x="4" y="181"/>
                    <a:pt x="0" y="18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76"/>
                    <a:pt x="2" y="278"/>
                    <a:pt x="3" y="277"/>
                  </a:cubicBezTo>
                  <a:cubicBezTo>
                    <a:pt x="4" y="275"/>
                    <a:pt x="6" y="277"/>
                    <a:pt x="9" y="275"/>
                  </a:cubicBezTo>
                  <a:cubicBezTo>
                    <a:pt x="12" y="274"/>
                    <a:pt x="13" y="277"/>
                    <a:pt x="13" y="279"/>
                  </a:cubicBezTo>
                  <a:cubicBezTo>
                    <a:pt x="13" y="280"/>
                    <a:pt x="17" y="282"/>
                    <a:pt x="19" y="285"/>
                  </a:cubicBezTo>
                  <a:cubicBezTo>
                    <a:pt x="21" y="287"/>
                    <a:pt x="22" y="289"/>
                    <a:pt x="24" y="288"/>
                  </a:cubicBezTo>
                  <a:cubicBezTo>
                    <a:pt x="26" y="287"/>
                    <a:pt x="30" y="286"/>
                    <a:pt x="30" y="284"/>
                  </a:cubicBezTo>
                  <a:cubicBezTo>
                    <a:pt x="30" y="281"/>
                    <a:pt x="38" y="281"/>
                    <a:pt x="38" y="284"/>
                  </a:cubicBezTo>
                  <a:cubicBezTo>
                    <a:pt x="38" y="287"/>
                    <a:pt x="47" y="291"/>
                    <a:pt x="52" y="299"/>
                  </a:cubicBezTo>
                  <a:cubicBezTo>
                    <a:pt x="56" y="308"/>
                    <a:pt x="56" y="310"/>
                    <a:pt x="63" y="312"/>
                  </a:cubicBezTo>
                  <a:cubicBezTo>
                    <a:pt x="70" y="315"/>
                    <a:pt x="69" y="317"/>
                    <a:pt x="69" y="319"/>
                  </a:cubicBezTo>
                  <a:cubicBezTo>
                    <a:pt x="68" y="321"/>
                    <a:pt x="73" y="323"/>
                    <a:pt x="70" y="325"/>
                  </a:cubicBezTo>
                  <a:cubicBezTo>
                    <a:pt x="69" y="325"/>
                    <a:pt x="67" y="327"/>
                    <a:pt x="66" y="328"/>
                  </a:cubicBezTo>
                  <a:cubicBezTo>
                    <a:pt x="66" y="329"/>
                    <a:pt x="67" y="330"/>
                    <a:pt x="68" y="331"/>
                  </a:cubicBezTo>
                  <a:cubicBezTo>
                    <a:pt x="70" y="332"/>
                    <a:pt x="65" y="332"/>
                    <a:pt x="67" y="333"/>
                  </a:cubicBezTo>
                  <a:cubicBezTo>
                    <a:pt x="68" y="335"/>
                    <a:pt x="66" y="337"/>
                    <a:pt x="68" y="338"/>
                  </a:cubicBezTo>
                  <a:cubicBezTo>
                    <a:pt x="69" y="340"/>
                    <a:pt x="72" y="339"/>
                    <a:pt x="73" y="338"/>
                  </a:cubicBezTo>
                  <a:cubicBezTo>
                    <a:pt x="75" y="337"/>
                    <a:pt x="76" y="339"/>
                    <a:pt x="74" y="342"/>
                  </a:cubicBezTo>
                  <a:cubicBezTo>
                    <a:pt x="73" y="344"/>
                    <a:pt x="76" y="345"/>
                    <a:pt x="77" y="344"/>
                  </a:cubicBezTo>
                  <a:cubicBezTo>
                    <a:pt x="78" y="342"/>
                    <a:pt x="81" y="346"/>
                    <a:pt x="82" y="347"/>
                  </a:cubicBezTo>
                  <a:cubicBezTo>
                    <a:pt x="83" y="347"/>
                    <a:pt x="85" y="350"/>
                    <a:pt x="83" y="350"/>
                  </a:cubicBezTo>
                  <a:cubicBezTo>
                    <a:pt x="81" y="350"/>
                    <a:pt x="81" y="353"/>
                    <a:pt x="82" y="353"/>
                  </a:cubicBezTo>
                  <a:cubicBezTo>
                    <a:pt x="84" y="353"/>
                    <a:pt x="84" y="355"/>
                    <a:pt x="84" y="357"/>
                  </a:cubicBezTo>
                  <a:cubicBezTo>
                    <a:pt x="84" y="358"/>
                    <a:pt x="89" y="360"/>
                    <a:pt x="90" y="359"/>
                  </a:cubicBezTo>
                  <a:cubicBezTo>
                    <a:pt x="92" y="359"/>
                    <a:pt x="94" y="360"/>
                    <a:pt x="95" y="362"/>
                  </a:cubicBezTo>
                  <a:cubicBezTo>
                    <a:pt x="95" y="363"/>
                    <a:pt x="99" y="364"/>
                    <a:pt x="100" y="363"/>
                  </a:cubicBezTo>
                  <a:cubicBezTo>
                    <a:pt x="101" y="362"/>
                    <a:pt x="102" y="365"/>
                    <a:pt x="102" y="367"/>
                  </a:cubicBezTo>
                  <a:cubicBezTo>
                    <a:pt x="103" y="369"/>
                    <a:pt x="105" y="368"/>
                    <a:pt x="107" y="368"/>
                  </a:cubicBezTo>
                  <a:cubicBezTo>
                    <a:pt x="109" y="368"/>
                    <a:pt x="110" y="370"/>
                    <a:pt x="111" y="370"/>
                  </a:cubicBezTo>
                  <a:cubicBezTo>
                    <a:pt x="113" y="369"/>
                    <a:pt x="114" y="373"/>
                    <a:pt x="116" y="375"/>
                  </a:cubicBezTo>
                  <a:cubicBezTo>
                    <a:pt x="287" y="374"/>
                    <a:pt x="287" y="374"/>
                    <a:pt x="287" y="374"/>
                  </a:cubicBezTo>
                  <a:cubicBezTo>
                    <a:pt x="287" y="374"/>
                    <a:pt x="287" y="370"/>
                    <a:pt x="290" y="372"/>
                  </a:cubicBezTo>
                  <a:cubicBezTo>
                    <a:pt x="292" y="373"/>
                    <a:pt x="290" y="376"/>
                    <a:pt x="292" y="376"/>
                  </a:cubicBezTo>
                  <a:cubicBezTo>
                    <a:pt x="294" y="377"/>
                    <a:pt x="296" y="379"/>
                    <a:pt x="297" y="378"/>
                  </a:cubicBezTo>
                  <a:cubicBezTo>
                    <a:pt x="299" y="378"/>
                    <a:pt x="301" y="376"/>
                    <a:pt x="303" y="379"/>
                  </a:cubicBezTo>
                  <a:cubicBezTo>
                    <a:pt x="305" y="381"/>
                    <a:pt x="307" y="379"/>
                    <a:pt x="308" y="381"/>
                  </a:cubicBezTo>
                  <a:cubicBezTo>
                    <a:pt x="310" y="382"/>
                    <a:pt x="312" y="383"/>
                    <a:pt x="314" y="381"/>
                  </a:cubicBezTo>
                  <a:cubicBezTo>
                    <a:pt x="315" y="380"/>
                    <a:pt x="320" y="382"/>
                    <a:pt x="323" y="383"/>
                  </a:cubicBezTo>
                  <a:cubicBezTo>
                    <a:pt x="326" y="380"/>
                    <a:pt x="328" y="375"/>
                    <a:pt x="331" y="375"/>
                  </a:cubicBezTo>
                  <a:cubicBezTo>
                    <a:pt x="334" y="375"/>
                    <a:pt x="343" y="376"/>
                    <a:pt x="344" y="381"/>
                  </a:cubicBezTo>
                  <a:cubicBezTo>
                    <a:pt x="345" y="385"/>
                    <a:pt x="350" y="381"/>
                    <a:pt x="351" y="385"/>
                  </a:cubicBezTo>
                  <a:cubicBezTo>
                    <a:pt x="351" y="389"/>
                    <a:pt x="355" y="392"/>
                    <a:pt x="354" y="394"/>
                  </a:cubicBezTo>
                  <a:cubicBezTo>
                    <a:pt x="355" y="395"/>
                    <a:pt x="356" y="396"/>
                    <a:pt x="358" y="397"/>
                  </a:cubicBezTo>
                  <a:cubicBezTo>
                    <a:pt x="359" y="396"/>
                    <a:pt x="364" y="397"/>
                    <a:pt x="367" y="398"/>
                  </a:cubicBezTo>
                  <a:cubicBezTo>
                    <a:pt x="371" y="399"/>
                    <a:pt x="377" y="396"/>
                    <a:pt x="379" y="401"/>
                  </a:cubicBezTo>
                  <a:cubicBezTo>
                    <a:pt x="381" y="406"/>
                    <a:pt x="385" y="409"/>
                    <a:pt x="381" y="409"/>
                  </a:cubicBezTo>
                  <a:cubicBezTo>
                    <a:pt x="377" y="410"/>
                    <a:pt x="373" y="405"/>
                    <a:pt x="373" y="407"/>
                  </a:cubicBezTo>
                  <a:cubicBezTo>
                    <a:pt x="373" y="410"/>
                    <a:pt x="371" y="409"/>
                    <a:pt x="371" y="413"/>
                  </a:cubicBezTo>
                  <a:cubicBezTo>
                    <a:pt x="371" y="417"/>
                    <a:pt x="368" y="423"/>
                    <a:pt x="367" y="423"/>
                  </a:cubicBezTo>
                  <a:cubicBezTo>
                    <a:pt x="367" y="423"/>
                    <a:pt x="367" y="423"/>
                    <a:pt x="366" y="423"/>
                  </a:cubicBezTo>
                  <a:cubicBezTo>
                    <a:pt x="366" y="424"/>
                    <a:pt x="366" y="426"/>
                    <a:pt x="367" y="427"/>
                  </a:cubicBezTo>
                  <a:cubicBezTo>
                    <a:pt x="370" y="426"/>
                    <a:pt x="373" y="423"/>
                    <a:pt x="375" y="423"/>
                  </a:cubicBezTo>
                  <a:cubicBezTo>
                    <a:pt x="379" y="424"/>
                    <a:pt x="380" y="426"/>
                    <a:pt x="383" y="424"/>
                  </a:cubicBezTo>
                  <a:cubicBezTo>
                    <a:pt x="386" y="422"/>
                    <a:pt x="387" y="422"/>
                    <a:pt x="387" y="423"/>
                  </a:cubicBezTo>
                  <a:cubicBezTo>
                    <a:pt x="387" y="423"/>
                    <a:pt x="387" y="423"/>
                    <a:pt x="387" y="424"/>
                  </a:cubicBezTo>
                  <a:cubicBezTo>
                    <a:pt x="388" y="423"/>
                    <a:pt x="389" y="422"/>
                    <a:pt x="389" y="422"/>
                  </a:cubicBezTo>
                  <a:cubicBezTo>
                    <a:pt x="389" y="421"/>
                    <a:pt x="389" y="420"/>
                    <a:pt x="388" y="420"/>
                  </a:cubicBezTo>
                  <a:cubicBezTo>
                    <a:pt x="386" y="420"/>
                    <a:pt x="385" y="420"/>
                    <a:pt x="384" y="418"/>
                  </a:cubicBezTo>
                  <a:cubicBezTo>
                    <a:pt x="383" y="415"/>
                    <a:pt x="392" y="413"/>
                    <a:pt x="397" y="413"/>
                  </a:cubicBezTo>
                  <a:cubicBezTo>
                    <a:pt x="401" y="414"/>
                    <a:pt x="404" y="411"/>
                    <a:pt x="405" y="413"/>
                  </a:cubicBezTo>
                  <a:cubicBezTo>
                    <a:pt x="408" y="410"/>
                    <a:pt x="413" y="406"/>
                    <a:pt x="414" y="406"/>
                  </a:cubicBezTo>
                  <a:cubicBezTo>
                    <a:pt x="415" y="406"/>
                    <a:pt x="435" y="406"/>
                    <a:pt x="435" y="406"/>
                  </a:cubicBezTo>
                  <a:cubicBezTo>
                    <a:pt x="435" y="406"/>
                    <a:pt x="442" y="402"/>
                    <a:pt x="443" y="398"/>
                  </a:cubicBezTo>
                  <a:cubicBezTo>
                    <a:pt x="444" y="394"/>
                    <a:pt x="448" y="385"/>
                    <a:pt x="451" y="387"/>
                  </a:cubicBezTo>
                  <a:cubicBezTo>
                    <a:pt x="453" y="389"/>
                    <a:pt x="459" y="388"/>
                    <a:pt x="459" y="389"/>
                  </a:cubicBezTo>
                  <a:cubicBezTo>
                    <a:pt x="459" y="391"/>
                    <a:pt x="457" y="397"/>
                    <a:pt x="464" y="407"/>
                  </a:cubicBezTo>
                  <a:cubicBezTo>
                    <a:pt x="467" y="405"/>
                    <a:pt x="469" y="404"/>
                    <a:pt x="471" y="404"/>
                  </a:cubicBezTo>
                  <a:cubicBezTo>
                    <a:pt x="473" y="404"/>
                    <a:pt x="477" y="401"/>
                    <a:pt x="478" y="399"/>
                  </a:cubicBezTo>
                  <a:cubicBezTo>
                    <a:pt x="479" y="397"/>
                    <a:pt x="481" y="401"/>
                    <a:pt x="479" y="401"/>
                  </a:cubicBezTo>
                  <a:cubicBezTo>
                    <a:pt x="476" y="402"/>
                    <a:pt x="480" y="404"/>
                    <a:pt x="484" y="404"/>
                  </a:cubicBezTo>
                  <a:cubicBezTo>
                    <a:pt x="488" y="403"/>
                    <a:pt x="482" y="405"/>
                    <a:pt x="480" y="405"/>
                  </a:cubicBezTo>
                  <a:cubicBezTo>
                    <a:pt x="477" y="405"/>
                    <a:pt x="475" y="405"/>
                    <a:pt x="472" y="409"/>
                  </a:cubicBezTo>
                  <a:cubicBezTo>
                    <a:pt x="468" y="413"/>
                    <a:pt x="469" y="414"/>
                    <a:pt x="471" y="416"/>
                  </a:cubicBezTo>
                  <a:cubicBezTo>
                    <a:pt x="473" y="418"/>
                    <a:pt x="476" y="417"/>
                    <a:pt x="479" y="414"/>
                  </a:cubicBezTo>
                  <a:cubicBezTo>
                    <a:pt x="482" y="412"/>
                    <a:pt x="482" y="409"/>
                    <a:pt x="485" y="409"/>
                  </a:cubicBezTo>
                  <a:cubicBezTo>
                    <a:pt x="488" y="409"/>
                    <a:pt x="496" y="406"/>
                    <a:pt x="499" y="405"/>
                  </a:cubicBezTo>
                  <a:cubicBezTo>
                    <a:pt x="503" y="404"/>
                    <a:pt x="501" y="404"/>
                    <a:pt x="501" y="402"/>
                  </a:cubicBezTo>
                  <a:cubicBezTo>
                    <a:pt x="501" y="401"/>
                    <a:pt x="507" y="401"/>
                    <a:pt x="509" y="399"/>
                  </a:cubicBezTo>
                  <a:cubicBezTo>
                    <a:pt x="511" y="398"/>
                    <a:pt x="508" y="396"/>
                    <a:pt x="507" y="397"/>
                  </a:cubicBezTo>
                  <a:close/>
                  <a:moveTo>
                    <a:pt x="147" y="218"/>
                  </a:moveTo>
                  <a:cubicBezTo>
                    <a:pt x="143" y="222"/>
                    <a:pt x="142" y="223"/>
                    <a:pt x="138" y="222"/>
                  </a:cubicBezTo>
                  <a:cubicBezTo>
                    <a:pt x="134" y="221"/>
                    <a:pt x="132" y="223"/>
                    <a:pt x="134" y="225"/>
                  </a:cubicBezTo>
                  <a:cubicBezTo>
                    <a:pt x="136" y="226"/>
                    <a:pt x="136" y="227"/>
                    <a:pt x="132" y="228"/>
                  </a:cubicBezTo>
                  <a:cubicBezTo>
                    <a:pt x="128" y="229"/>
                    <a:pt x="126" y="232"/>
                    <a:pt x="124" y="231"/>
                  </a:cubicBezTo>
                  <a:cubicBezTo>
                    <a:pt x="123" y="231"/>
                    <a:pt x="131" y="225"/>
                    <a:pt x="129" y="224"/>
                  </a:cubicBezTo>
                  <a:cubicBezTo>
                    <a:pt x="127" y="222"/>
                    <a:pt x="121" y="226"/>
                    <a:pt x="121" y="228"/>
                  </a:cubicBezTo>
                  <a:cubicBezTo>
                    <a:pt x="121" y="230"/>
                    <a:pt x="118" y="230"/>
                    <a:pt x="116" y="230"/>
                  </a:cubicBezTo>
                  <a:cubicBezTo>
                    <a:pt x="114" y="230"/>
                    <a:pt x="111" y="228"/>
                    <a:pt x="113" y="228"/>
                  </a:cubicBezTo>
                  <a:cubicBezTo>
                    <a:pt x="115" y="228"/>
                    <a:pt x="114" y="225"/>
                    <a:pt x="117" y="224"/>
                  </a:cubicBezTo>
                  <a:cubicBezTo>
                    <a:pt x="119" y="223"/>
                    <a:pt x="116" y="221"/>
                    <a:pt x="117" y="220"/>
                  </a:cubicBezTo>
                  <a:cubicBezTo>
                    <a:pt x="118" y="219"/>
                    <a:pt x="124" y="221"/>
                    <a:pt x="124" y="219"/>
                  </a:cubicBezTo>
                  <a:cubicBezTo>
                    <a:pt x="124" y="217"/>
                    <a:pt x="118" y="215"/>
                    <a:pt x="116" y="216"/>
                  </a:cubicBezTo>
                  <a:cubicBezTo>
                    <a:pt x="114" y="218"/>
                    <a:pt x="109" y="221"/>
                    <a:pt x="104" y="218"/>
                  </a:cubicBezTo>
                  <a:cubicBezTo>
                    <a:pt x="102" y="218"/>
                    <a:pt x="118" y="216"/>
                    <a:pt x="120" y="214"/>
                  </a:cubicBezTo>
                  <a:cubicBezTo>
                    <a:pt x="123" y="211"/>
                    <a:pt x="135" y="208"/>
                    <a:pt x="136" y="211"/>
                  </a:cubicBezTo>
                  <a:cubicBezTo>
                    <a:pt x="137" y="213"/>
                    <a:pt x="129" y="214"/>
                    <a:pt x="133" y="216"/>
                  </a:cubicBezTo>
                  <a:cubicBezTo>
                    <a:pt x="136" y="218"/>
                    <a:pt x="142" y="217"/>
                    <a:pt x="143" y="215"/>
                  </a:cubicBezTo>
                  <a:cubicBezTo>
                    <a:pt x="145" y="213"/>
                    <a:pt x="150" y="213"/>
                    <a:pt x="147" y="218"/>
                  </a:cubicBezTo>
                  <a:close/>
                  <a:moveTo>
                    <a:pt x="182" y="262"/>
                  </a:moveTo>
                  <a:cubicBezTo>
                    <a:pt x="177" y="266"/>
                    <a:pt x="178" y="265"/>
                    <a:pt x="174" y="265"/>
                  </a:cubicBezTo>
                  <a:cubicBezTo>
                    <a:pt x="170" y="266"/>
                    <a:pt x="173" y="270"/>
                    <a:pt x="169" y="270"/>
                  </a:cubicBezTo>
                  <a:cubicBezTo>
                    <a:pt x="164" y="270"/>
                    <a:pt x="153" y="271"/>
                    <a:pt x="152" y="268"/>
                  </a:cubicBezTo>
                  <a:cubicBezTo>
                    <a:pt x="151" y="267"/>
                    <a:pt x="158" y="268"/>
                    <a:pt x="158" y="266"/>
                  </a:cubicBezTo>
                  <a:cubicBezTo>
                    <a:pt x="159" y="264"/>
                    <a:pt x="160" y="261"/>
                    <a:pt x="163" y="261"/>
                  </a:cubicBezTo>
                  <a:cubicBezTo>
                    <a:pt x="166" y="261"/>
                    <a:pt x="166" y="258"/>
                    <a:pt x="161" y="256"/>
                  </a:cubicBezTo>
                  <a:cubicBezTo>
                    <a:pt x="157" y="253"/>
                    <a:pt x="168" y="252"/>
                    <a:pt x="170" y="255"/>
                  </a:cubicBezTo>
                  <a:cubicBezTo>
                    <a:pt x="173" y="259"/>
                    <a:pt x="177" y="261"/>
                    <a:pt x="180" y="259"/>
                  </a:cubicBezTo>
                  <a:cubicBezTo>
                    <a:pt x="182" y="256"/>
                    <a:pt x="197" y="249"/>
                    <a:pt x="197" y="253"/>
                  </a:cubicBezTo>
                  <a:cubicBezTo>
                    <a:pt x="197" y="256"/>
                    <a:pt x="186" y="258"/>
                    <a:pt x="182" y="262"/>
                  </a:cubicBezTo>
                  <a:close/>
                  <a:moveTo>
                    <a:pt x="278" y="362"/>
                  </a:moveTo>
                  <a:cubicBezTo>
                    <a:pt x="275" y="363"/>
                    <a:pt x="278" y="354"/>
                    <a:pt x="273" y="351"/>
                  </a:cubicBezTo>
                  <a:cubicBezTo>
                    <a:pt x="266" y="348"/>
                    <a:pt x="263" y="341"/>
                    <a:pt x="263" y="338"/>
                  </a:cubicBezTo>
                  <a:cubicBezTo>
                    <a:pt x="263" y="334"/>
                    <a:pt x="269" y="332"/>
                    <a:pt x="271" y="335"/>
                  </a:cubicBezTo>
                  <a:cubicBezTo>
                    <a:pt x="273" y="338"/>
                    <a:pt x="277" y="349"/>
                    <a:pt x="278" y="353"/>
                  </a:cubicBezTo>
                  <a:cubicBezTo>
                    <a:pt x="280" y="356"/>
                    <a:pt x="280" y="362"/>
                    <a:pt x="278" y="36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4" name="Freeform 129"/>
            <p:cNvSpPr>
              <a:spLocks noEditPoints="1"/>
            </p:cNvSpPr>
            <p:nvPr/>
          </p:nvSpPr>
          <p:spPr bwMode="auto">
            <a:xfrm>
              <a:off x="1878013" y="1971676"/>
              <a:ext cx="2376488" cy="1620839"/>
            </a:xfrm>
            <a:custGeom>
              <a:avLst/>
              <a:gdLst>
                <a:gd name="T0" fmla="*/ 2147483646 w 633"/>
                <a:gd name="T1" fmla="*/ 1796091579 h 431"/>
                <a:gd name="T2" fmla="*/ 2147483646 w 633"/>
                <a:gd name="T3" fmla="*/ 268705607 h 431"/>
                <a:gd name="T4" fmla="*/ 1437685136 w 633"/>
                <a:gd name="T5" fmla="*/ 155566602 h 431"/>
                <a:gd name="T6" fmla="*/ 1043026692 w 633"/>
                <a:gd name="T7" fmla="*/ 84855194 h 431"/>
                <a:gd name="T8" fmla="*/ 718844445 w 633"/>
                <a:gd name="T9" fmla="*/ 169710388 h 431"/>
                <a:gd name="T10" fmla="*/ 140948640 w 633"/>
                <a:gd name="T11" fmla="*/ 466699807 h 431"/>
                <a:gd name="T12" fmla="*/ 549704576 w 633"/>
                <a:gd name="T13" fmla="*/ 806120583 h 431"/>
                <a:gd name="T14" fmla="*/ 126854902 w 633"/>
                <a:gd name="T15" fmla="*/ 834404394 h 431"/>
                <a:gd name="T16" fmla="*/ 451037149 w 633"/>
                <a:gd name="T17" fmla="*/ 1060682404 h 431"/>
                <a:gd name="T18" fmla="*/ 324182247 w 633"/>
                <a:gd name="T19" fmla="*/ 1230392792 h 431"/>
                <a:gd name="T20" fmla="*/ 352373477 w 633"/>
                <a:gd name="T21" fmla="*/ 1711236385 h 431"/>
                <a:gd name="T22" fmla="*/ 732938183 w 633"/>
                <a:gd name="T23" fmla="*/ 1838519176 h 431"/>
                <a:gd name="T24" fmla="*/ 789316888 w 633"/>
                <a:gd name="T25" fmla="*/ 2107224783 h 431"/>
                <a:gd name="T26" fmla="*/ 648368248 w 633"/>
                <a:gd name="T27" fmla="*/ 2147483646 h 431"/>
                <a:gd name="T28" fmla="*/ 1127596627 w 633"/>
                <a:gd name="T29" fmla="*/ 1951658181 h 431"/>
                <a:gd name="T30" fmla="*/ 1339021464 w 633"/>
                <a:gd name="T31" fmla="*/ 1668808788 h 431"/>
                <a:gd name="T32" fmla="*/ 1479970104 w 633"/>
                <a:gd name="T33" fmla="*/ 1569813568 h 431"/>
                <a:gd name="T34" fmla="*/ 1747773645 w 633"/>
                <a:gd name="T35" fmla="*/ 1682952574 h 431"/>
                <a:gd name="T36" fmla="*/ 1931011007 w 633"/>
                <a:gd name="T37" fmla="*/ 1583953594 h 431"/>
                <a:gd name="T38" fmla="*/ 2142432089 w 633"/>
                <a:gd name="T39" fmla="*/ 1668808788 h 431"/>
                <a:gd name="T40" fmla="*/ 2147483646 w 633"/>
                <a:gd name="T41" fmla="*/ 1810235365 h 431"/>
                <a:gd name="T42" fmla="*/ 2147483646 w 633"/>
                <a:gd name="T43" fmla="*/ 1937514395 h 431"/>
                <a:gd name="T44" fmla="*/ 2147483646 w 633"/>
                <a:gd name="T45" fmla="*/ 2050657161 h 431"/>
                <a:gd name="T46" fmla="*/ 2147483646 w 633"/>
                <a:gd name="T47" fmla="*/ 2050657161 h 431"/>
                <a:gd name="T48" fmla="*/ 2147483646 w 633"/>
                <a:gd name="T49" fmla="*/ 2147483646 h 431"/>
                <a:gd name="T50" fmla="*/ 2147483646 w 633"/>
                <a:gd name="T51" fmla="*/ 2147483646 h 431"/>
                <a:gd name="T52" fmla="*/ 2147483646 w 633"/>
                <a:gd name="T53" fmla="*/ 2147483646 h 431"/>
                <a:gd name="T54" fmla="*/ 112761164 w 633"/>
                <a:gd name="T55" fmla="*/ 2147483646 h 431"/>
                <a:gd name="T56" fmla="*/ 1381306431 w 633"/>
                <a:gd name="T57" fmla="*/ 1880946773 h 431"/>
                <a:gd name="T58" fmla="*/ 1367212693 w 633"/>
                <a:gd name="T59" fmla="*/ 2008229564 h 431"/>
                <a:gd name="T60" fmla="*/ 183233607 w 633"/>
                <a:gd name="T61" fmla="*/ 1711236385 h 431"/>
                <a:gd name="T62" fmla="*/ 1085311660 w 633"/>
                <a:gd name="T63" fmla="*/ 2147483646 h 431"/>
                <a:gd name="T64" fmla="*/ 718844445 w 633"/>
                <a:gd name="T65" fmla="*/ 2147483646 h 431"/>
                <a:gd name="T66" fmla="*/ 2147483646 w 633"/>
                <a:gd name="T67" fmla="*/ 2147483646 h 431"/>
                <a:gd name="T68" fmla="*/ 2147483646 w 633"/>
                <a:gd name="T69" fmla="*/ 2147483646 h 431"/>
                <a:gd name="T70" fmla="*/ 2147483646 w 633"/>
                <a:gd name="T71" fmla="*/ 2147483646 h 431"/>
                <a:gd name="T72" fmla="*/ 2147483646 w 633"/>
                <a:gd name="T73" fmla="*/ 2147483646 h 431"/>
                <a:gd name="T74" fmla="*/ 2147483646 w 633"/>
                <a:gd name="T75" fmla="*/ 2147483646 h 431"/>
                <a:gd name="T76" fmla="*/ 2147483646 w 633"/>
                <a:gd name="T77" fmla="*/ 2147483646 h 431"/>
                <a:gd name="T78" fmla="*/ 2147483646 w 633"/>
                <a:gd name="T79" fmla="*/ 2147483646 h 431"/>
                <a:gd name="T80" fmla="*/ 2147483646 w 633"/>
                <a:gd name="T81" fmla="*/ 2147483646 h 431"/>
                <a:gd name="T82" fmla="*/ 2147483646 w 633"/>
                <a:gd name="T83" fmla="*/ 2147483646 h 431"/>
                <a:gd name="T84" fmla="*/ 2147483646 w 633"/>
                <a:gd name="T85" fmla="*/ 2147483646 h 431"/>
                <a:gd name="T86" fmla="*/ 2147483646 w 633"/>
                <a:gd name="T87" fmla="*/ 2147483646 h 431"/>
                <a:gd name="T88" fmla="*/ 2147483646 w 633"/>
                <a:gd name="T89" fmla="*/ 2147483646 h 431"/>
                <a:gd name="T90" fmla="*/ 2147483646 w 633"/>
                <a:gd name="T91" fmla="*/ 2147483646 h 431"/>
                <a:gd name="T92" fmla="*/ 2147483646 w 633"/>
                <a:gd name="T93" fmla="*/ 2147483646 h 431"/>
                <a:gd name="T94" fmla="*/ 2147483646 w 633"/>
                <a:gd name="T95" fmla="*/ 2147483646 h 431"/>
                <a:gd name="T96" fmla="*/ 2147483646 w 633"/>
                <a:gd name="T97" fmla="*/ 2147483646 h 431"/>
                <a:gd name="T98" fmla="*/ 2147483646 w 633"/>
                <a:gd name="T99" fmla="*/ 2147483646 h 431"/>
                <a:gd name="T100" fmla="*/ 2147483646 w 633"/>
                <a:gd name="T101" fmla="*/ 2147483646 h 431"/>
                <a:gd name="T102" fmla="*/ 2147483646 w 633"/>
                <a:gd name="T103" fmla="*/ 2147483646 h 431"/>
                <a:gd name="T104" fmla="*/ 2147483646 w 633"/>
                <a:gd name="T105" fmla="*/ 2147483646 h 431"/>
                <a:gd name="T106" fmla="*/ 2147483646 w 633"/>
                <a:gd name="T107" fmla="*/ 2147483646 h 431"/>
                <a:gd name="T108" fmla="*/ 2147483646 w 633"/>
                <a:gd name="T109" fmla="*/ 2147483646 h 431"/>
                <a:gd name="T110" fmla="*/ 2147483646 w 633"/>
                <a:gd name="T111" fmla="*/ 2147483646 h 431"/>
                <a:gd name="T112" fmla="*/ 2147483646 w 633"/>
                <a:gd name="T113" fmla="*/ 2147483646 h 431"/>
                <a:gd name="T114" fmla="*/ 2147483646 w 633"/>
                <a:gd name="T115" fmla="*/ 2147483646 h 431"/>
                <a:gd name="T116" fmla="*/ 2147483646 w 633"/>
                <a:gd name="T117" fmla="*/ 2147483646 h 431"/>
                <a:gd name="T118" fmla="*/ 2147483646 w 633"/>
                <a:gd name="T119" fmla="*/ 2147483646 h 4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33" h="431">
                  <a:moveTo>
                    <a:pt x="238" y="158"/>
                  </a:moveTo>
                  <a:cubicBezTo>
                    <a:pt x="238" y="156"/>
                    <a:pt x="239" y="154"/>
                    <a:pt x="232" y="151"/>
                  </a:cubicBezTo>
                  <a:cubicBezTo>
                    <a:pt x="225" y="149"/>
                    <a:pt x="225" y="147"/>
                    <a:pt x="221" y="138"/>
                  </a:cubicBezTo>
                  <a:cubicBezTo>
                    <a:pt x="216" y="130"/>
                    <a:pt x="207" y="126"/>
                    <a:pt x="207" y="123"/>
                  </a:cubicBezTo>
                  <a:cubicBezTo>
                    <a:pt x="207" y="120"/>
                    <a:pt x="199" y="120"/>
                    <a:pt x="199" y="123"/>
                  </a:cubicBezTo>
                  <a:cubicBezTo>
                    <a:pt x="199" y="125"/>
                    <a:pt x="195" y="126"/>
                    <a:pt x="193" y="127"/>
                  </a:cubicBezTo>
                  <a:cubicBezTo>
                    <a:pt x="191" y="128"/>
                    <a:pt x="190" y="126"/>
                    <a:pt x="188" y="124"/>
                  </a:cubicBezTo>
                  <a:cubicBezTo>
                    <a:pt x="186" y="121"/>
                    <a:pt x="182" y="119"/>
                    <a:pt x="182" y="118"/>
                  </a:cubicBezTo>
                  <a:cubicBezTo>
                    <a:pt x="182" y="116"/>
                    <a:pt x="181" y="113"/>
                    <a:pt x="178" y="114"/>
                  </a:cubicBezTo>
                  <a:cubicBezTo>
                    <a:pt x="175" y="116"/>
                    <a:pt x="173" y="114"/>
                    <a:pt x="172" y="116"/>
                  </a:cubicBezTo>
                  <a:cubicBezTo>
                    <a:pt x="171" y="117"/>
                    <a:pt x="169" y="115"/>
                    <a:pt x="169" y="115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8" y="19"/>
                    <a:pt x="167" y="19"/>
                    <a:pt x="166" y="19"/>
                  </a:cubicBezTo>
                  <a:cubicBezTo>
                    <a:pt x="162" y="17"/>
                    <a:pt x="156" y="15"/>
                    <a:pt x="153" y="15"/>
                  </a:cubicBezTo>
                  <a:cubicBezTo>
                    <a:pt x="149" y="16"/>
                    <a:pt x="143" y="17"/>
                    <a:pt x="141" y="16"/>
                  </a:cubicBezTo>
                  <a:cubicBezTo>
                    <a:pt x="139" y="15"/>
                    <a:pt x="136" y="14"/>
                    <a:pt x="131" y="14"/>
                  </a:cubicBezTo>
                  <a:cubicBezTo>
                    <a:pt x="127" y="15"/>
                    <a:pt x="124" y="12"/>
                    <a:pt x="118" y="10"/>
                  </a:cubicBezTo>
                  <a:cubicBezTo>
                    <a:pt x="112" y="9"/>
                    <a:pt x="104" y="11"/>
                    <a:pt x="102" y="11"/>
                  </a:cubicBezTo>
                  <a:cubicBezTo>
                    <a:pt x="100" y="12"/>
                    <a:pt x="100" y="9"/>
                    <a:pt x="98" y="10"/>
                  </a:cubicBezTo>
                  <a:cubicBezTo>
                    <a:pt x="95" y="10"/>
                    <a:pt x="97" y="9"/>
                    <a:pt x="96" y="6"/>
                  </a:cubicBezTo>
                  <a:cubicBezTo>
                    <a:pt x="95" y="4"/>
                    <a:pt x="88" y="6"/>
                    <a:pt x="85" y="7"/>
                  </a:cubicBezTo>
                  <a:cubicBezTo>
                    <a:pt x="83" y="7"/>
                    <a:pt x="82" y="5"/>
                    <a:pt x="82" y="4"/>
                  </a:cubicBezTo>
                  <a:cubicBezTo>
                    <a:pt x="82" y="3"/>
                    <a:pt x="80" y="3"/>
                    <a:pt x="79" y="5"/>
                  </a:cubicBezTo>
                  <a:cubicBezTo>
                    <a:pt x="78" y="7"/>
                    <a:pt x="75" y="7"/>
                    <a:pt x="74" y="6"/>
                  </a:cubicBezTo>
                  <a:cubicBezTo>
                    <a:pt x="73" y="5"/>
                    <a:pt x="76" y="4"/>
                    <a:pt x="77" y="3"/>
                  </a:cubicBezTo>
                  <a:cubicBezTo>
                    <a:pt x="77" y="2"/>
                    <a:pt x="73" y="1"/>
                    <a:pt x="72" y="1"/>
                  </a:cubicBezTo>
                  <a:cubicBezTo>
                    <a:pt x="70" y="0"/>
                    <a:pt x="68" y="2"/>
                    <a:pt x="65" y="5"/>
                  </a:cubicBezTo>
                  <a:cubicBezTo>
                    <a:pt x="62" y="7"/>
                    <a:pt x="58" y="7"/>
                    <a:pt x="55" y="7"/>
                  </a:cubicBezTo>
                  <a:cubicBezTo>
                    <a:pt x="53" y="6"/>
                    <a:pt x="49" y="7"/>
                    <a:pt x="50" y="9"/>
                  </a:cubicBezTo>
                  <a:cubicBezTo>
                    <a:pt x="50" y="10"/>
                    <a:pt x="53" y="10"/>
                    <a:pt x="51" y="12"/>
                  </a:cubicBezTo>
                  <a:cubicBezTo>
                    <a:pt x="49" y="14"/>
                    <a:pt x="48" y="9"/>
                    <a:pt x="46" y="11"/>
                  </a:cubicBezTo>
                  <a:cubicBezTo>
                    <a:pt x="44" y="13"/>
                    <a:pt x="39" y="13"/>
                    <a:pt x="37" y="13"/>
                  </a:cubicBezTo>
                  <a:cubicBezTo>
                    <a:pt x="36" y="13"/>
                    <a:pt x="31" y="18"/>
                    <a:pt x="30" y="19"/>
                  </a:cubicBezTo>
                  <a:cubicBezTo>
                    <a:pt x="29" y="20"/>
                    <a:pt x="31" y="22"/>
                    <a:pt x="27" y="26"/>
                  </a:cubicBezTo>
                  <a:cubicBezTo>
                    <a:pt x="24" y="30"/>
                    <a:pt x="14" y="29"/>
                    <a:pt x="12" y="29"/>
                  </a:cubicBezTo>
                  <a:cubicBezTo>
                    <a:pt x="9" y="29"/>
                    <a:pt x="11" y="31"/>
                    <a:pt x="10" y="33"/>
                  </a:cubicBezTo>
                  <a:cubicBezTo>
                    <a:pt x="9" y="34"/>
                    <a:pt x="11" y="36"/>
                    <a:pt x="17" y="37"/>
                  </a:cubicBezTo>
                  <a:cubicBezTo>
                    <a:pt x="22" y="39"/>
                    <a:pt x="26" y="46"/>
                    <a:pt x="27" y="48"/>
                  </a:cubicBezTo>
                  <a:cubicBezTo>
                    <a:pt x="28" y="50"/>
                    <a:pt x="35" y="48"/>
                    <a:pt x="37" y="48"/>
                  </a:cubicBezTo>
                  <a:cubicBezTo>
                    <a:pt x="40" y="49"/>
                    <a:pt x="37" y="53"/>
                    <a:pt x="40" y="54"/>
                  </a:cubicBezTo>
                  <a:cubicBezTo>
                    <a:pt x="42" y="55"/>
                    <a:pt x="46" y="53"/>
                    <a:pt x="46" y="55"/>
                  </a:cubicBezTo>
                  <a:cubicBezTo>
                    <a:pt x="47" y="57"/>
                    <a:pt x="42" y="55"/>
                    <a:pt x="39" y="57"/>
                  </a:cubicBezTo>
                  <a:cubicBezTo>
                    <a:pt x="36" y="59"/>
                    <a:pt x="35" y="60"/>
                    <a:pt x="33" y="59"/>
                  </a:cubicBezTo>
                  <a:cubicBezTo>
                    <a:pt x="32" y="57"/>
                    <a:pt x="28" y="58"/>
                    <a:pt x="25" y="58"/>
                  </a:cubicBezTo>
                  <a:cubicBezTo>
                    <a:pt x="23" y="59"/>
                    <a:pt x="25" y="55"/>
                    <a:pt x="25" y="54"/>
                  </a:cubicBezTo>
                  <a:cubicBezTo>
                    <a:pt x="26" y="53"/>
                    <a:pt x="22" y="52"/>
                    <a:pt x="18" y="54"/>
                  </a:cubicBezTo>
                  <a:cubicBezTo>
                    <a:pt x="13" y="57"/>
                    <a:pt x="15" y="56"/>
                    <a:pt x="14" y="58"/>
                  </a:cubicBezTo>
                  <a:cubicBezTo>
                    <a:pt x="14" y="60"/>
                    <a:pt x="12" y="57"/>
                    <a:pt x="9" y="59"/>
                  </a:cubicBezTo>
                  <a:cubicBezTo>
                    <a:pt x="6" y="60"/>
                    <a:pt x="1" y="62"/>
                    <a:pt x="0" y="63"/>
                  </a:cubicBezTo>
                  <a:cubicBezTo>
                    <a:pt x="0" y="65"/>
                    <a:pt x="7" y="66"/>
                    <a:pt x="9" y="67"/>
                  </a:cubicBezTo>
                  <a:cubicBezTo>
                    <a:pt x="12" y="68"/>
                    <a:pt x="6" y="69"/>
                    <a:pt x="8" y="70"/>
                  </a:cubicBezTo>
                  <a:cubicBezTo>
                    <a:pt x="11" y="71"/>
                    <a:pt x="10" y="73"/>
                    <a:pt x="13" y="75"/>
                  </a:cubicBezTo>
                  <a:cubicBezTo>
                    <a:pt x="16" y="76"/>
                    <a:pt x="24" y="75"/>
                    <a:pt x="26" y="75"/>
                  </a:cubicBezTo>
                  <a:cubicBezTo>
                    <a:pt x="28" y="75"/>
                    <a:pt x="30" y="77"/>
                    <a:pt x="32" y="75"/>
                  </a:cubicBezTo>
                  <a:cubicBezTo>
                    <a:pt x="34" y="74"/>
                    <a:pt x="40" y="69"/>
                    <a:pt x="43" y="71"/>
                  </a:cubicBezTo>
                  <a:cubicBezTo>
                    <a:pt x="46" y="74"/>
                    <a:pt x="40" y="74"/>
                    <a:pt x="41" y="76"/>
                  </a:cubicBezTo>
                  <a:cubicBezTo>
                    <a:pt x="43" y="78"/>
                    <a:pt x="45" y="82"/>
                    <a:pt x="42" y="84"/>
                  </a:cubicBezTo>
                  <a:cubicBezTo>
                    <a:pt x="39" y="86"/>
                    <a:pt x="36" y="85"/>
                    <a:pt x="34" y="85"/>
                  </a:cubicBezTo>
                  <a:cubicBezTo>
                    <a:pt x="33" y="84"/>
                    <a:pt x="34" y="88"/>
                    <a:pt x="31" y="90"/>
                  </a:cubicBezTo>
                  <a:cubicBezTo>
                    <a:pt x="28" y="92"/>
                    <a:pt x="26" y="87"/>
                    <a:pt x="23" y="87"/>
                  </a:cubicBezTo>
                  <a:cubicBezTo>
                    <a:pt x="20" y="87"/>
                    <a:pt x="20" y="92"/>
                    <a:pt x="21" y="94"/>
                  </a:cubicBezTo>
                  <a:cubicBezTo>
                    <a:pt x="21" y="96"/>
                    <a:pt x="16" y="93"/>
                    <a:pt x="14" y="98"/>
                  </a:cubicBezTo>
                  <a:cubicBezTo>
                    <a:pt x="13" y="103"/>
                    <a:pt x="8" y="99"/>
                    <a:pt x="11" y="104"/>
                  </a:cubicBezTo>
                  <a:cubicBezTo>
                    <a:pt x="15" y="109"/>
                    <a:pt x="14" y="106"/>
                    <a:pt x="17" y="108"/>
                  </a:cubicBezTo>
                  <a:cubicBezTo>
                    <a:pt x="20" y="110"/>
                    <a:pt x="14" y="113"/>
                    <a:pt x="17" y="114"/>
                  </a:cubicBezTo>
                  <a:cubicBezTo>
                    <a:pt x="20" y="114"/>
                    <a:pt x="23" y="119"/>
                    <a:pt x="25" y="121"/>
                  </a:cubicBezTo>
                  <a:cubicBezTo>
                    <a:pt x="26" y="123"/>
                    <a:pt x="29" y="120"/>
                    <a:pt x="32" y="120"/>
                  </a:cubicBezTo>
                  <a:cubicBezTo>
                    <a:pt x="35" y="120"/>
                    <a:pt x="33" y="116"/>
                    <a:pt x="35" y="117"/>
                  </a:cubicBezTo>
                  <a:cubicBezTo>
                    <a:pt x="37" y="119"/>
                    <a:pt x="39" y="123"/>
                    <a:pt x="37" y="124"/>
                  </a:cubicBezTo>
                  <a:cubicBezTo>
                    <a:pt x="36" y="125"/>
                    <a:pt x="37" y="129"/>
                    <a:pt x="37" y="130"/>
                  </a:cubicBezTo>
                  <a:cubicBezTo>
                    <a:pt x="37" y="132"/>
                    <a:pt x="43" y="132"/>
                    <a:pt x="44" y="130"/>
                  </a:cubicBezTo>
                  <a:cubicBezTo>
                    <a:pt x="44" y="128"/>
                    <a:pt x="49" y="127"/>
                    <a:pt x="52" y="130"/>
                  </a:cubicBezTo>
                  <a:cubicBezTo>
                    <a:pt x="55" y="134"/>
                    <a:pt x="56" y="134"/>
                    <a:pt x="56" y="132"/>
                  </a:cubicBezTo>
                  <a:cubicBezTo>
                    <a:pt x="56" y="129"/>
                    <a:pt x="59" y="126"/>
                    <a:pt x="59" y="128"/>
                  </a:cubicBezTo>
                  <a:cubicBezTo>
                    <a:pt x="59" y="130"/>
                    <a:pt x="61" y="131"/>
                    <a:pt x="66" y="129"/>
                  </a:cubicBezTo>
                  <a:cubicBezTo>
                    <a:pt x="70" y="127"/>
                    <a:pt x="68" y="129"/>
                    <a:pt x="66" y="132"/>
                  </a:cubicBezTo>
                  <a:cubicBezTo>
                    <a:pt x="63" y="136"/>
                    <a:pt x="66" y="141"/>
                    <a:pt x="63" y="142"/>
                  </a:cubicBezTo>
                  <a:cubicBezTo>
                    <a:pt x="61" y="143"/>
                    <a:pt x="59" y="148"/>
                    <a:pt x="56" y="149"/>
                  </a:cubicBezTo>
                  <a:cubicBezTo>
                    <a:pt x="52" y="149"/>
                    <a:pt x="46" y="156"/>
                    <a:pt x="45" y="157"/>
                  </a:cubicBezTo>
                  <a:cubicBezTo>
                    <a:pt x="45" y="158"/>
                    <a:pt x="37" y="155"/>
                    <a:pt x="36" y="158"/>
                  </a:cubicBezTo>
                  <a:cubicBezTo>
                    <a:pt x="35" y="161"/>
                    <a:pt x="30" y="163"/>
                    <a:pt x="31" y="165"/>
                  </a:cubicBezTo>
                  <a:cubicBezTo>
                    <a:pt x="32" y="165"/>
                    <a:pt x="38" y="162"/>
                    <a:pt x="39" y="161"/>
                  </a:cubicBezTo>
                  <a:cubicBezTo>
                    <a:pt x="39" y="159"/>
                    <a:pt x="40" y="159"/>
                    <a:pt x="41" y="160"/>
                  </a:cubicBezTo>
                  <a:cubicBezTo>
                    <a:pt x="42" y="162"/>
                    <a:pt x="45" y="160"/>
                    <a:pt x="46" y="159"/>
                  </a:cubicBezTo>
                  <a:cubicBezTo>
                    <a:pt x="47" y="158"/>
                    <a:pt x="49" y="158"/>
                    <a:pt x="50" y="158"/>
                  </a:cubicBezTo>
                  <a:cubicBezTo>
                    <a:pt x="52" y="158"/>
                    <a:pt x="52" y="157"/>
                    <a:pt x="56" y="156"/>
                  </a:cubicBezTo>
                  <a:cubicBezTo>
                    <a:pt x="60" y="155"/>
                    <a:pt x="59" y="154"/>
                    <a:pt x="60" y="152"/>
                  </a:cubicBezTo>
                  <a:cubicBezTo>
                    <a:pt x="61" y="150"/>
                    <a:pt x="69" y="146"/>
                    <a:pt x="71" y="146"/>
                  </a:cubicBezTo>
                  <a:cubicBezTo>
                    <a:pt x="73" y="145"/>
                    <a:pt x="72" y="143"/>
                    <a:pt x="74" y="143"/>
                  </a:cubicBezTo>
                  <a:cubicBezTo>
                    <a:pt x="75" y="142"/>
                    <a:pt x="78" y="140"/>
                    <a:pt x="80" y="138"/>
                  </a:cubicBezTo>
                  <a:cubicBezTo>
                    <a:pt x="83" y="136"/>
                    <a:pt x="83" y="137"/>
                    <a:pt x="85" y="136"/>
                  </a:cubicBezTo>
                  <a:cubicBezTo>
                    <a:pt x="87" y="136"/>
                    <a:pt x="86" y="132"/>
                    <a:pt x="87" y="132"/>
                  </a:cubicBezTo>
                  <a:cubicBezTo>
                    <a:pt x="89" y="132"/>
                    <a:pt x="91" y="130"/>
                    <a:pt x="91" y="129"/>
                  </a:cubicBezTo>
                  <a:cubicBezTo>
                    <a:pt x="91" y="127"/>
                    <a:pt x="86" y="127"/>
                    <a:pt x="86" y="126"/>
                  </a:cubicBezTo>
                  <a:cubicBezTo>
                    <a:pt x="85" y="125"/>
                    <a:pt x="89" y="122"/>
                    <a:pt x="91" y="122"/>
                  </a:cubicBezTo>
                  <a:cubicBezTo>
                    <a:pt x="92" y="122"/>
                    <a:pt x="95" y="120"/>
                    <a:pt x="95" y="118"/>
                  </a:cubicBezTo>
                  <a:cubicBezTo>
                    <a:pt x="95" y="116"/>
                    <a:pt x="97" y="115"/>
                    <a:pt x="99" y="113"/>
                  </a:cubicBezTo>
                  <a:cubicBezTo>
                    <a:pt x="101" y="112"/>
                    <a:pt x="100" y="110"/>
                    <a:pt x="102" y="110"/>
                  </a:cubicBezTo>
                  <a:cubicBezTo>
                    <a:pt x="104" y="110"/>
                    <a:pt x="106" y="107"/>
                    <a:pt x="108" y="106"/>
                  </a:cubicBezTo>
                  <a:cubicBezTo>
                    <a:pt x="110" y="105"/>
                    <a:pt x="108" y="107"/>
                    <a:pt x="111" y="108"/>
                  </a:cubicBezTo>
                  <a:cubicBezTo>
                    <a:pt x="115" y="108"/>
                    <a:pt x="114" y="111"/>
                    <a:pt x="111" y="110"/>
                  </a:cubicBezTo>
                  <a:cubicBezTo>
                    <a:pt x="109" y="109"/>
                    <a:pt x="107" y="109"/>
                    <a:pt x="105" y="111"/>
                  </a:cubicBezTo>
                  <a:cubicBezTo>
                    <a:pt x="102" y="113"/>
                    <a:pt x="104" y="114"/>
                    <a:pt x="102" y="117"/>
                  </a:cubicBezTo>
                  <a:cubicBezTo>
                    <a:pt x="101" y="119"/>
                    <a:pt x="100" y="121"/>
                    <a:pt x="103" y="121"/>
                  </a:cubicBezTo>
                  <a:cubicBezTo>
                    <a:pt x="105" y="122"/>
                    <a:pt x="103" y="123"/>
                    <a:pt x="101" y="124"/>
                  </a:cubicBezTo>
                  <a:cubicBezTo>
                    <a:pt x="98" y="125"/>
                    <a:pt x="100" y="126"/>
                    <a:pt x="103" y="126"/>
                  </a:cubicBezTo>
                  <a:cubicBezTo>
                    <a:pt x="106" y="126"/>
                    <a:pt x="111" y="122"/>
                    <a:pt x="115" y="119"/>
                  </a:cubicBezTo>
                  <a:cubicBezTo>
                    <a:pt x="120" y="117"/>
                    <a:pt x="123" y="119"/>
                    <a:pt x="124" y="119"/>
                  </a:cubicBezTo>
                  <a:cubicBezTo>
                    <a:pt x="126" y="119"/>
                    <a:pt x="123" y="117"/>
                    <a:pt x="125" y="116"/>
                  </a:cubicBezTo>
                  <a:cubicBezTo>
                    <a:pt x="126" y="115"/>
                    <a:pt x="123" y="115"/>
                    <a:pt x="122" y="112"/>
                  </a:cubicBezTo>
                  <a:cubicBezTo>
                    <a:pt x="121" y="109"/>
                    <a:pt x="123" y="111"/>
                    <a:pt x="124" y="109"/>
                  </a:cubicBezTo>
                  <a:cubicBezTo>
                    <a:pt x="124" y="107"/>
                    <a:pt x="126" y="108"/>
                    <a:pt x="127" y="109"/>
                  </a:cubicBezTo>
                  <a:cubicBezTo>
                    <a:pt x="129" y="110"/>
                    <a:pt x="131" y="108"/>
                    <a:pt x="132" y="110"/>
                  </a:cubicBezTo>
                  <a:cubicBezTo>
                    <a:pt x="133" y="113"/>
                    <a:pt x="135" y="110"/>
                    <a:pt x="137" y="112"/>
                  </a:cubicBezTo>
                  <a:cubicBezTo>
                    <a:pt x="139" y="113"/>
                    <a:pt x="136" y="113"/>
                    <a:pt x="134" y="114"/>
                  </a:cubicBezTo>
                  <a:cubicBezTo>
                    <a:pt x="132" y="114"/>
                    <a:pt x="133" y="117"/>
                    <a:pt x="135" y="116"/>
                  </a:cubicBezTo>
                  <a:cubicBezTo>
                    <a:pt x="136" y="114"/>
                    <a:pt x="138" y="113"/>
                    <a:pt x="140" y="115"/>
                  </a:cubicBezTo>
                  <a:cubicBezTo>
                    <a:pt x="141" y="116"/>
                    <a:pt x="142" y="116"/>
                    <a:pt x="143" y="114"/>
                  </a:cubicBezTo>
                  <a:cubicBezTo>
                    <a:pt x="145" y="113"/>
                    <a:pt x="145" y="114"/>
                    <a:pt x="145" y="116"/>
                  </a:cubicBezTo>
                  <a:cubicBezTo>
                    <a:pt x="145" y="117"/>
                    <a:pt x="148" y="117"/>
                    <a:pt x="152" y="118"/>
                  </a:cubicBezTo>
                  <a:cubicBezTo>
                    <a:pt x="156" y="118"/>
                    <a:pt x="163" y="117"/>
                    <a:pt x="165" y="117"/>
                  </a:cubicBezTo>
                  <a:cubicBezTo>
                    <a:pt x="167" y="117"/>
                    <a:pt x="167" y="120"/>
                    <a:pt x="171" y="121"/>
                  </a:cubicBezTo>
                  <a:cubicBezTo>
                    <a:pt x="175" y="122"/>
                    <a:pt x="176" y="117"/>
                    <a:pt x="178" y="119"/>
                  </a:cubicBezTo>
                  <a:cubicBezTo>
                    <a:pt x="181" y="120"/>
                    <a:pt x="178" y="121"/>
                    <a:pt x="177" y="122"/>
                  </a:cubicBezTo>
                  <a:cubicBezTo>
                    <a:pt x="176" y="124"/>
                    <a:pt x="179" y="124"/>
                    <a:pt x="180" y="125"/>
                  </a:cubicBezTo>
                  <a:cubicBezTo>
                    <a:pt x="182" y="125"/>
                    <a:pt x="186" y="126"/>
                    <a:pt x="188" y="128"/>
                  </a:cubicBezTo>
                  <a:cubicBezTo>
                    <a:pt x="189" y="130"/>
                    <a:pt x="191" y="132"/>
                    <a:pt x="195" y="134"/>
                  </a:cubicBezTo>
                  <a:cubicBezTo>
                    <a:pt x="199" y="136"/>
                    <a:pt x="195" y="129"/>
                    <a:pt x="199" y="131"/>
                  </a:cubicBezTo>
                  <a:cubicBezTo>
                    <a:pt x="202" y="134"/>
                    <a:pt x="201" y="131"/>
                    <a:pt x="203" y="134"/>
                  </a:cubicBezTo>
                  <a:cubicBezTo>
                    <a:pt x="206" y="136"/>
                    <a:pt x="205" y="133"/>
                    <a:pt x="204" y="129"/>
                  </a:cubicBezTo>
                  <a:cubicBezTo>
                    <a:pt x="203" y="124"/>
                    <a:pt x="205" y="127"/>
                    <a:pt x="207" y="129"/>
                  </a:cubicBezTo>
                  <a:cubicBezTo>
                    <a:pt x="208" y="131"/>
                    <a:pt x="208" y="135"/>
                    <a:pt x="207" y="137"/>
                  </a:cubicBezTo>
                  <a:cubicBezTo>
                    <a:pt x="206" y="140"/>
                    <a:pt x="202" y="138"/>
                    <a:pt x="202" y="136"/>
                  </a:cubicBezTo>
                  <a:cubicBezTo>
                    <a:pt x="203" y="135"/>
                    <a:pt x="198" y="135"/>
                    <a:pt x="198" y="137"/>
                  </a:cubicBezTo>
                  <a:cubicBezTo>
                    <a:pt x="198" y="139"/>
                    <a:pt x="201" y="143"/>
                    <a:pt x="203" y="143"/>
                  </a:cubicBezTo>
                  <a:cubicBezTo>
                    <a:pt x="205" y="144"/>
                    <a:pt x="204" y="147"/>
                    <a:pt x="205" y="148"/>
                  </a:cubicBezTo>
                  <a:cubicBezTo>
                    <a:pt x="207" y="148"/>
                    <a:pt x="207" y="152"/>
                    <a:pt x="208" y="151"/>
                  </a:cubicBezTo>
                  <a:cubicBezTo>
                    <a:pt x="209" y="151"/>
                    <a:pt x="209" y="147"/>
                    <a:pt x="208" y="145"/>
                  </a:cubicBezTo>
                  <a:cubicBezTo>
                    <a:pt x="206" y="143"/>
                    <a:pt x="207" y="140"/>
                    <a:pt x="208" y="140"/>
                  </a:cubicBezTo>
                  <a:cubicBezTo>
                    <a:pt x="210" y="141"/>
                    <a:pt x="208" y="144"/>
                    <a:pt x="209" y="145"/>
                  </a:cubicBezTo>
                  <a:cubicBezTo>
                    <a:pt x="210" y="146"/>
                    <a:pt x="211" y="144"/>
                    <a:pt x="213" y="143"/>
                  </a:cubicBezTo>
                  <a:cubicBezTo>
                    <a:pt x="215" y="142"/>
                    <a:pt x="212" y="138"/>
                    <a:pt x="213" y="137"/>
                  </a:cubicBezTo>
                  <a:cubicBezTo>
                    <a:pt x="214" y="135"/>
                    <a:pt x="216" y="138"/>
                    <a:pt x="217" y="141"/>
                  </a:cubicBezTo>
                  <a:cubicBezTo>
                    <a:pt x="217" y="144"/>
                    <a:pt x="215" y="144"/>
                    <a:pt x="215" y="145"/>
                  </a:cubicBezTo>
                  <a:cubicBezTo>
                    <a:pt x="215" y="147"/>
                    <a:pt x="212" y="146"/>
                    <a:pt x="211" y="147"/>
                  </a:cubicBezTo>
                  <a:cubicBezTo>
                    <a:pt x="210" y="148"/>
                    <a:pt x="211" y="153"/>
                    <a:pt x="212" y="154"/>
                  </a:cubicBezTo>
                  <a:cubicBezTo>
                    <a:pt x="213" y="154"/>
                    <a:pt x="214" y="149"/>
                    <a:pt x="214" y="151"/>
                  </a:cubicBezTo>
                  <a:cubicBezTo>
                    <a:pt x="215" y="154"/>
                    <a:pt x="218" y="148"/>
                    <a:pt x="218" y="151"/>
                  </a:cubicBezTo>
                  <a:cubicBezTo>
                    <a:pt x="219" y="153"/>
                    <a:pt x="222" y="155"/>
                    <a:pt x="224" y="155"/>
                  </a:cubicBezTo>
                  <a:cubicBezTo>
                    <a:pt x="225" y="154"/>
                    <a:pt x="223" y="152"/>
                    <a:pt x="221" y="152"/>
                  </a:cubicBezTo>
                  <a:cubicBezTo>
                    <a:pt x="219" y="151"/>
                    <a:pt x="219" y="148"/>
                    <a:pt x="221" y="148"/>
                  </a:cubicBezTo>
                  <a:cubicBezTo>
                    <a:pt x="223" y="148"/>
                    <a:pt x="226" y="153"/>
                    <a:pt x="226" y="154"/>
                  </a:cubicBezTo>
                  <a:cubicBezTo>
                    <a:pt x="226" y="156"/>
                    <a:pt x="224" y="156"/>
                    <a:pt x="223" y="158"/>
                  </a:cubicBezTo>
                  <a:cubicBezTo>
                    <a:pt x="221" y="159"/>
                    <a:pt x="219" y="155"/>
                    <a:pt x="217" y="155"/>
                  </a:cubicBezTo>
                  <a:cubicBezTo>
                    <a:pt x="216" y="155"/>
                    <a:pt x="217" y="158"/>
                    <a:pt x="218" y="160"/>
                  </a:cubicBezTo>
                  <a:cubicBezTo>
                    <a:pt x="219" y="162"/>
                    <a:pt x="216" y="164"/>
                    <a:pt x="218" y="166"/>
                  </a:cubicBezTo>
                  <a:cubicBezTo>
                    <a:pt x="221" y="167"/>
                    <a:pt x="220" y="165"/>
                    <a:pt x="220" y="164"/>
                  </a:cubicBezTo>
                  <a:cubicBezTo>
                    <a:pt x="221" y="163"/>
                    <a:pt x="223" y="164"/>
                    <a:pt x="224" y="165"/>
                  </a:cubicBezTo>
                  <a:cubicBezTo>
                    <a:pt x="225" y="166"/>
                    <a:pt x="225" y="163"/>
                    <a:pt x="225" y="162"/>
                  </a:cubicBezTo>
                  <a:cubicBezTo>
                    <a:pt x="225" y="160"/>
                    <a:pt x="227" y="161"/>
                    <a:pt x="229" y="163"/>
                  </a:cubicBezTo>
                  <a:cubicBezTo>
                    <a:pt x="230" y="164"/>
                    <a:pt x="230" y="161"/>
                    <a:pt x="231" y="161"/>
                  </a:cubicBezTo>
                  <a:cubicBezTo>
                    <a:pt x="233" y="161"/>
                    <a:pt x="232" y="164"/>
                    <a:pt x="232" y="166"/>
                  </a:cubicBezTo>
                  <a:cubicBezTo>
                    <a:pt x="232" y="167"/>
                    <a:pt x="235" y="164"/>
                    <a:pt x="235" y="166"/>
                  </a:cubicBezTo>
                  <a:cubicBezTo>
                    <a:pt x="235" y="166"/>
                    <a:pt x="235" y="166"/>
                    <a:pt x="235" y="167"/>
                  </a:cubicBezTo>
                  <a:cubicBezTo>
                    <a:pt x="236" y="166"/>
                    <a:pt x="238" y="164"/>
                    <a:pt x="239" y="164"/>
                  </a:cubicBezTo>
                  <a:cubicBezTo>
                    <a:pt x="242" y="162"/>
                    <a:pt x="237" y="160"/>
                    <a:pt x="238" y="158"/>
                  </a:cubicBezTo>
                  <a:close/>
                  <a:moveTo>
                    <a:pt x="4" y="178"/>
                  </a:moveTo>
                  <a:cubicBezTo>
                    <a:pt x="8" y="176"/>
                    <a:pt x="9" y="175"/>
                    <a:pt x="8" y="173"/>
                  </a:cubicBezTo>
                  <a:cubicBezTo>
                    <a:pt x="6" y="171"/>
                    <a:pt x="2" y="179"/>
                    <a:pt x="4" y="178"/>
                  </a:cubicBezTo>
                  <a:close/>
                  <a:moveTo>
                    <a:pt x="28" y="165"/>
                  </a:moveTo>
                  <a:cubicBezTo>
                    <a:pt x="25" y="164"/>
                    <a:pt x="17" y="169"/>
                    <a:pt x="20" y="169"/>
                  </a:cubicBezTo>
                  <a:cubicBezTo>
                    <a:pt x="21" y="170"/>
                    <a:pt x="22" y="168"/>
                    <a:pt x="25" y="168"/>
                  </a:cubicBezTo>
                  <a:cubicBezTo>
                    <a:pt x="27" y="168"/>
                    <a:pt x="31" y="166"/>
                    <a:pt x="28" y="165"/>
                  </a:cubicBezTo>
                  <a:close/>
                  <a:moveTo>
                    <a:pt x="98" y="133"/>
                  </a:moveTo>
                  <a:cubicBezTo>
                    <a:pt x="98" y="131"/>
                    <a:pt x="96" y="131"/>
                    <a:pt x="93" y="134"/>
                  </a:cubicBezTo>
                  <a:cubicBezTo>
                    <a:pt x="90" y="138"/>
                    <a:pt x="88" y="139"/>
                    <a:pt x="88" y="141"/>
                  </a:cubicBezTo>
                  <a:cubicBezTo>
                    <a:pt x="87" y="142"/>
                    <a:pt x="84" y="141"/>
                    <a:pt x="83" y="143"/>
                  </a:cubicBezTo>
                  <a:cubicBezTo>
                    <a:pt x="82" y="144"/>
                    <a:pt x="84" y="149"/>
                    <a:pt x="86" y="147"/>
                  </a:cubicBezTo>
                  <a:cubicBezTo>
                    <a:pt x="88" y="146"/>
                    <a:pt x="88" y="147"/>
                    <a:pt x="89" y="147"/>
                  </a:cubicBezTo>
                  <a:cubicBezTo>
                    <a:pt x="90" y="147"/>
                    <a:pt x="96" y="143"/>
                    <a:pt x="97" y="142"/>
                  </a:cubicBezTo>
                  <a:cubicBezTo>
                    <a:pt x="98" y="140"/>
                    <a:pt x="95" y="139"/>
                    <a:pt x="95" y="138"/>
                  </a:cubicBezTo>
                  <a:cubicBezTo>
                    <a:pt x="95" y="137"/>
                    <a:pt x="98" y="137"/>
                    <a:pt x="99" y="136"/>
                  </a:cubicBezTo>
                  <a:cubicBezTo>
                    <a:pt x="101" y="135"/>
                    <a:pt x="98" y="134"/>
                    <a:pt x="98" y="133"/>
                  </a:cubicBezTo>
                  <a:close/>
                  <a:moveTo>
                    <a:pt x="10" y="116"/>
                  </a:moveTo>
                  <a:cubicBezTo>
                    <a:pt x="10" y="114"/>
                    <a:pt x="4" y="116"/>
                    <a:pt x="4" y="118"/>
                  </a:cubicBezTo>
                  <a:cubicBezTo>
                    <a:pt x="5" y="120"/>
                    <a:pt x="11" y="122"/>
                    <a:pt x="13" y="121"/>
                  </a:cubicBezTo>
                  <a:cubicBezTo>
                    <a:pt x="15" y="120"/>
                    <a:pt x="16" y="118"/>
                    <a:pt x="14" y="117"/>
                  </a:cubicBezTo>
                  <a:cubicBezTo>
                    <a:pt x="13" y="115"/>
                    <a:pt x="10" y="119"/>
                    <a:pt x="10" y="116"/>
                  </a:cubicBezTo>
                  <a:close/>
                  <a:moveTo>
                    <a:pt x="77" y="422"/>
                  </a:moveTo>
                  <a:cubicBezTo>
                    <a:pt x="74" y="422"/>
                    <a:pt x="76" y="431"/>
                    <a:pt x="78" y="429"/>
                  </a:cubicBezTo>
                  <a:cubicBezTo>
                    <a:pt x="79" y="428"/>
                    <a:pt x="81" y="428"/>
                    <a:pt x="82" y="427"/>
                  </a:cubicBezTo>
                  <a:cubicBezTo>
                    <a:pt x="83" y="425"/>
                    <a:pt x="81" y="421"/>
                    <a:pt x="77" y="422"/>
                  </a:cubicBezTo>
                  <a:close/>
                  <a:moveTo>
                    <a:pt x="73" y="416"/>
                  </a:moveTo>
                  <a:cubicBezTo>
                    <a:pt x="71" y="417"/>
                    <a:pt x="72" y="420"/>
                    <a:pt x="73" y="419"/>
                  </a:cubicBezTo>
                  <a:cubicBezTo>
                    <a:pt x="75" y="418"/>
                    <a:pt x="75" y="416"/>
                    <a:pt x="73" y="416"/>
                  </a:cubicBezTo>
                  <a:close/>
                  <a:moveTo>
                    <a:pt x="51" y="409"/>
                  </a:moveTo>
                  <a:cubicBezTo>
                    <a:pt x="53" y="411"/>
                    <a:pt x="54" y="411"/>
                    <a:pt x="55" y="409"/>
                  </a:cubicBezTo>
                  <a:cubicBezTo>
                    <a:pt x="55" y="407"/>
                    <a:pt x="49" y="407"/>
                    <a:pt x="51" y="409"/>
                  </a:cubicBezTo>
                  <a:close/>
                  <a:moveTo>
                    <a:pt x="61" y="413"/>
                  </a:moveTo>
                  <a:cubicBezTo>
                    <a:pt x="62" y="415"/>
                    <a:pt x="64" y="416"/>
                    <a:pt x="65" y="414"/>
                  </a:cubicBezTo>
                  <a:cubicBezTo>
                    <a:pt x="66" y="412"/>
                    <a:pt x="59" y="411"/>
                    <a:pt x="61" y="413"/>
                  </a:cubicBezTo>
                  <a:close/>
                  <a:moveTo>
                    <a:pt x="628" y="228"/>
                  </a:moveTo>
                  <a:cubicBezTo>
                    <a:pt x="628" y="227"/>
                    <a:pt x="622" y="228"/>
                    <a:pt x="620" y="226"/>
                  </a:cubicBezTo>
                  <a:cubicBezTo>
                    <a:pt x="617" y="224"/>
                    <a:pt x="613" y="233"/>
                    <a:pt x="612" y="237"/>
                  </a:cubicBezTo>
                  <a:cubicBezTo>
                    <a:pt x="611" y="241"/>
                    <a:pt x="604" y="245"/>
                    <a:pt x="604" y="245"/>
                  </a:cubicBezTo>
                  <a:cubicBezTo>
                    <a:pt x="604" y="245"/>
                    <a:pt x="584" y="245"/>
                    <a:pt x="583" y="245"/>
                  </a:cubicBezTo>
                  <a:cubicBezTo>
                    <a:pt x="582" y="245"/>
                    <a:pt x="577" y="249"/>
                    <a:pt x="574" y="252"/>
                  </a:cubicBezTo>
                  <a:cubicBezTo>
                    <a:pt x="574" y="252"/>
                    <a:pt x="575" y="252"/>
                    <a:pt x="575" y="252"/>
                  </a:cubicBezTo>
                  <a:cubicBezTo>
                    <a:pt x="577" y="256"/>
                    <a:pt x="569" y="258"/>
                    <a:pt x="562" y="258"/>
                  </a:cubicBezTo>
                  <a:cubicBezTo>
                    <a:pt x="560" y="258"/>
                    <a:pt x="559" y="258"/>
                    <a:pt x="557" y="259"/>
                  </a:cubicBezTo>
                  <a:cubicBezTo>
                    <a:pt x="558" y="259"/>
                    <a:pt x="558" y="260"/>
                    <a:pt x="558" y="261"/>
                  </a:cubicBezTo>
                  <a:cubicBezTo>
                    <a:pt x="558" y="261"/>
                    <a:pt x="557" y="262"/>
                    <a:pt x="556" y="263"/>
                  </a:cubicBezTo>
                  <a:cubicBezTo>
                    <a:pt x="555" y="265"/>
                    <a:pt x="546" y="269"/>
                    <a:pt x="542" y="271"/>
                  </a:cubicBezTo>
                  <a:cubicBezTo>
                    <a:pt x="536" y="274"/>
                    <a:pt x="529" y="273"/>
                    <a:pt x="529" y="269"/>
                  </a:cubicBezTo>
                  <a:cubicBezTo>
                    <a:pt x="529" y="264"/>
                    <a:pt x="533" y="265"/>
                    <a:pt x="534" y="267"/>
                  </a:cubicBezTo>
                  <a:cubicBezTo>
                    <a:pt x="534" y="268"/>
                    <a:pt x="535" y="267"/>
                    <a:pt x="536" y="266"/>
                  </a:cubicBezTo>
                  <a:cubicBezTo>
                    <a:pt x="535" y="265"/>
                    <a:pt x="535" y="263"/>
                    <a:pt x="535" y="262"/>
                  </a:cubicBezTo>
                  <a:cubicBezTo>
                    <a:pt x="534" y="261"/>
                    <a:pt x="536" y="255"/>
                    <a:pt x="533" y="254"/>
                  </a:cubicBezTo>
                  <a:cubicBezTo>
                    <a:pt x="530" y="253"/>
                    <a:pt x="526" y="258"/>
                    <a:pt x="527" y="255"/>
                  </a:cubicBezTo>
                  <a:cubicBezTo>
                    <a:pt x="527" y="251"/>
                    <a:pt x="532" y="248"/>
                    <a:pt x="529" y="243"/>
                  </a:cubicBezTo>
                  <a:cubicBezTo>
                    <a:pt x="526" y="239"/>
                    <a:pt x="520" y="239"/>
                    <a:pt x="519" y="242"/>
                  </a:cubicBezTo>
                  <a:cubicBezTo>
                    <a:pt x="518" y="246"/>
                    <a:pt x="514" y="244"/>
                    <a:pt x="513" y="247"/>
                  </a:cubicBezTo>
                  <a:cubicBezTo>
                    <a:pt x="512" y="250"/>
                    <a:pt x="510" y="256"/>
                    <a:pt x="511" y="260"/>
                  </a:cubicBezTo>
                  <a:cubicBezTo>
                    <a:pt x="512" y="265"/>
                    <a:pt x="511" y="267"/>
                    <a:pt x="507" y="269"/>
                  </a:cubicBezTo>
                  <a:cubicBezTo>
                    <a:pt x="503" y="272"/>
                    <a:pt x="501" y="266"/>
                    <a:pt x="502" y="258"/>
                  </a:cubicBezTo>
                  <a:cubicBezTo>
                    <a:pt x="503" y="252"/>
                    <a:pt x="506" y="247"/>
                    <a:pt x="504" y="247"/>
                  </a:cubicBezTo>
                  <a:cubicBezTo>
                    <a:pt x="501" y="247"/>
                    <a:pt x="507" y="240"/>
                    <a:pt x="513" y="239"/>
                  </a:cubicBezTo>
                  <a:cubicBezTo>
                    <a:pt x="519" y="237"/>
                    <a:pt x="526" y="238"/>
                    <a:pt x="526" y="236"/>
                  </a:cubicBezTo>
                  <a:cubicBezTo>
                    <a:pt x="526" y="236"/>
                    <a:pt x="526" y="236"/>
                    <a:pt x="527" y="236"/>
                  </a:cubicBezTo>
                  <a:cubicBezTo>
                    <a:pt x="525" y="235"/>
                    <a:pt x="524" y="234"/>
                    <a:pt x="523" y="233"/>
                  </a:cubicBezTo>
                  <a:cubicBezTo>
                    <a:pt x="523" y="233"/>
                    <a:pt x="523" y="234"/>
                    <a:pt x="522" y="234"/>
                  </a:cubicBezTo>
                  <a:cubicBezTo>
                    <a:pt x="520" y="236"/>
                    <a:pt x="521" y="232"/>
                    <a:pt x="517" y="232"/>
                  </a:cubicBezTo>
                  <a:cubicBezTo>
                    <a:pt x="512" y="232"/>
                    <a:pt x="508" y="235"/>
                    <a:pt x="505" y="234"/>
                  </a:cubicBezTo>
                  <a:cubicBezTo>
                    <a:pt x="502" y="232"/>
                    <a:pt x="503" y="230"/>
                    <a:pt x="500" y="230"/>
                  </a:cubicBezTo>
                  <a:cubicBezTo>
                    <a:pt x="497" y="230"/>
                    <a:pt x="502" y="224"/>
                    <a:pt x="498" y="227"/>
                  </a:cubicBezTo>
                  <a:cubicBezTo>
                    <a:pt x="494" y="229"/>
                    <a:pt x="487" y="235"/>
                    <a:pt x="484" y="232"/>
                  </a:cubicBezTo>
                  <a:cubicBezTo>
                    <a:pt x="481" y="230"/>
                    <a:pt x="478" y="233"/>
                    <a:pt x="476" y="231"/>
                  </a:cubicBezTo>
                  <a:cubicBezTo>
                    <a:pt x="474" y="229"/>
                    <a:pt x="484" y="223"/>
                    <a:pt x="488" y="223"/>
                  </a:cubicBezTo>
                  <a:cubicBezTo>
                    <a:pt x="490" y="223"/>
                    <a:pt x="491" y="223"/>
                    <a:pt x="492" y="222"/>
                  </a:cubicBezTo>
                  <a:cubicBezTo>
                    <a:pt x="489" y="221"/>
                    <a:pt x="484" y="219"/>
                    <a:pt x="483" y="220"/>
                  </a:cubicBezTo>
                  <a:cubicBezTo>
                    <a:pt x="481" y="222"/>
                    <a:pt x="479" y="221"/>
                    <a:pt x="477" y="220"/>
                  </a:cubicBezTo>
                  <a:cubicBezTo>
                    <a:pt x="476" y="218"/>
                    <a:pt x="474" y="220"/>
                    <a:pt x="472" y="218"/>
                  </a:cubicBezTo>
                  <a:cubicBezTo>
                    <a:pt x="470" y="215"/>
                    <a:pt x="468" y="217"/>
                    <a:pt x="466" y="217"/>
                  </a:cubicBezTo>
                  <a:cubicBezTo>
                    <a:pt x="465" y="218"/>
                    <a:pt x="463" y="216"/>
                    <a:pt x="461" y="215"/>
                  </a:cubicBezTo>
                  <a:cubicBezTo>
                    <a:pt x="459" y="215"/>
                    <a:pt x="461" y="212"/>
                    <a:pt x="459" y="211"/>
                  </a:cubicBezTo>
                  <a:cubicBezTo>
                    <a:pt x="456" y="209"/>
                    <a:pt x="456" y="213"/>
                    <a:pt x="456" y="213"/>
                  </a:cubicBezTo>
                  <a:cubicBezTo>
                    <a:pt x="285" y="214"/>
                    <a:pt x="285" y="214"/>
                    <a:pt x="285" y="214"/>
                  </a:cubicBezTo>
                  <a:cubicBezTo>
                    <a:pt x="285" y="215"/>
                    <a:pt x="285" y="215"/>
                    <a:pt x="285" y="215"/>
                  </a:cubicBezTo>
                  <a:cubicBezTo>
                    <a:pt x="287" y="217"/>
                    <a:pt x="286" y="219"/>
                    <a:pt x="286" y="222"/>
                  </a:cubicBezTo>
                  <a:cubicBezTo>
                    <a:pt x="287" y="224"/>
                    <a:pt x="286" y="228"/>
                    <a:pt x="284" y="228"/>
                  </a:cubicBezTo>
                  <a:cubicBezTo>
                    <a:pt x="282" y="228"/>
                    <a:pt x="282" y="226"/>
                    <a:pt x="284" y="225"/>
                  </a:cubicBezTo>
                  <a:cubicBezTo>
                    <a:pt x="285" y="224"/>
                    <a:pt x="284" y="221"/>
                    <a:pt x="283" y="221"/>
                  </a:cubicBezTo>
                  <a:cubicBezTo>
                    <a:pt x="282" y="221"/>
                    <a:pt x="281" y="220"/>
                    <a:pt x="281" y="219"/>
                  </a:cubicBezTo>
                  <a:cubicBezTo>
                    <a:pt x="279" y="220"/>
                    <a:pt x="275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21"/>
                    <a:pt x="273" y="225"/>
                    <a:pt x="275" y="228"/>
                  </a:cubicBezTo>
                  <a:cubicBezTo>
                    <a:pt x="277" y="230"/>
                    <a:pt x="276" y="232"/>
                    <a:pt x="278" y="233"/>
                  </a:cubicBezTo>
                  <a:cubicBezTo>
                    <a:pt x="280" y="234"/>
                    <a:pt x="280" y="236"/>
                    <a:pt x="278" y="235"/>
                  </a:cubicBezTo>
                  <a:cubicBezTo>
                    <a:pt x="276" y="235"/>
                    <a:pt x="277" y="237"/>
                    <a:pt x="276" y="241"/>
                  </a:cubicBezTo>
                  <a:cubicBezTo>
                    <a:pt x="276" y="245"/>
                    <a:pt x="276" y="254"/>
                    <a:pt x="276" y="256"/>
                  </a:cubicBezTo>
                  <a:cubicBezTo>
                    <a:pt x="275" y="259"/>
                    <a:pt x="272" y="263"/>
                    <a:pt x="274" y="266"/>
                  </a:cubicBezTo>
                  <a:cubicBezTo>
                    <a:pt x="276" y="269"/>
                    <a:pt x="277" y="273"/>
                    <a:pt x="276" y="276"/>
                  </a:cubicBezTo>
                  <a:cubicBezTo>
                    <a:pt x="275" y="280"/>
                    <a:pt x="275" y="282"/>
                    <a:pt x="277" y="284"/>
                  </a:cubicBezTo>
                  <a:cubicBezTo>
                    <a:pt x="278" y="287"/>
                    <a:pt x="277" y="292"/>
                    <a:pt x="279" y="292"/>
                  </a:cubicBezTo>
                  <a:cubicBezTo>
                    <a:pt x="280" y="293"/>
                    <a:pt x="282" y="295"/>
                    <a:pt x="283" y="298"/>
                  </a:cubicBezTo>
                  <a:cubicBezTo>
                    <a:pt x="285" y="300"/>
                    <a:pt x="286" y="299"/>
                    <a:pt x="286" y="301"/>
                  </a:cubicBezTo>
                  <a:cubicBezTo>
                    <a:pt x="287" y="304"/>
                    <a:pt x="287" y="304"/>
                    <a:pt x="289" y="305"/>
                  </a:cubicBezTo>
                  <a:cubicBezTo>
                    <a:pt x="291" y="306"/>
                    <a:pt x="290" y="309"/>
                    <a:pt x="290" y="310"/>
                  </a:cubicBezTo>
                  <a:cubicBezTo>
                    <a:pt x="290" y="311"/>
                    <a:pt x="293" y="314"/>
                    <a:pt x="296" y="317"/>
                  </a:cubicBezTo>
                  <a:cubicBezTo>
                    <a:pt x="300" y="320"/>
                    <a:pt x="297" y="323"/>
                    <a:pt x="299" y="323"/>
                  </a:cubicBezTo>
                  <a:cubicBezTo>
                    <a:pt x="302" y="323"/>
                    <a:pt x="305" y="324"/>
                    <a:pt x="307" y="326"/>
                  </a:cubicBezTo>
                  <a:cubicBezTo>
                    <a:pt x="310" y="328"/>
                    <a:pt x="311" y="327"/>
                    <a:pt x="312" y="327"/>
                  </a:cubicBezTo>
                  <a:cubicBezTo>
                    <a:pt x="314" y="328"/>
                    <a:pt x="318" y="331"/>
                    <a:pt x="318" y="334"/>
                  </a:cubicBezTo>
                  <a:cubicBezTo>
                    <a:pt x="319" y="335"/>
                    <a:pt x="319" y="337"/>
                    <a:pt x="320" y="338"/>
                  </a:cubicBezTo>
                  <a:cubicBezTo>
                    <a:pt x="334" y="336"/>
                    <a:pt x="334" y="336"/>
                    <a:pt x="334" y="336"/>
                  </a:cubicBezTo>
                  <a:cubicBezTo>
                    <a:pt x="334" y="336"/>
                    <a:pt x="338" y="339"/>
                    <a:pt x="341" y="340"/>
                  </a:cubicBezTo>
                  <a:cubicBezTo>
                    <a:pt x="343" y="340"/>
                    <a:pt x="357" y="345"/>
                    <a:pt x="357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77" y="343"/>
                    <a:pt x="377" y="343"/>
                    <a:pt x="377" y="343"/>
                  </a:cubicBezTo>
                  <a:cubicBezTo>
                    <a:pt x="387" y="343"/>
                    <a:pt x="387" y="343"/>
                    <a:pt x="387" y="343"/>
                  </a:cubicBezTo>
                  <a:cubicBezTo>
                    <a:pt x="387" y="343"/>
                    <a:pt x="393" y="349"/>
                    <a:pt x="394" y="349"/>
                  </a:cubicBezTo>
                  <a:cubicBezTo>
                    <a:pt x="394" y="349"/>
                    <a:pt x="398" y="352"/>
                    <a:pt x="398" y="354"/>
                  </a:cubicBezTo>
                  <a:cubicBezTo>
                    <a:pt x="398" y="356"/>
                    <a:pt x="398" y="357"/>
                    <a:pt x="400" y="358"/>
                  </a:cubicBezTo>
                  <a:cubicBezTo>
                    <a:pt x="401" y="359"/>
                    <a:pt x="406" y="362"/>
                    <a:pt x="407" y="362"/>
                  </a:cubicBezTo>
                  <a:cubicBezTo>
                    <a:pt x="408" y="361"/>
                    <a:pt x="409" y="356"/>
                    <a:pt x="412" y="356"/>
                  </a:cubicBezTo>
                  <a:cubicBezTo>
                    <a:pt x="415" y="356"/>
                    <a:pt x="422" y="358"/>
                    <a:pt x="423" y="362"/>
                  </a:cubicBezTo>
                  <a:cubicBezTo>
                    <a:pt x="424" y="366"/>
                    <a:pt x="428" y="370"/>
                    <a:pt x="429" y="371"/>
                  </a:cubicBezTo>
                  <a:cubicBezTo>
                    <a:pt x="430" y="371"/>
                    <a:pt x="429" y="374"/>
                    <a:pt x="430" y="375"/>
                  </a:cubicBezTo>
                  <a:cubicBezTo>
                    <a:pt x="431" y="377"/>
                    <a:pt x="431" y="379"/>
                    <a:pt x="432" y="379"/>
                  </a:cubicBezTo>
                  <a:cubicBezTo>
                    <a:pt x="433" y="379"/>
                    <a:pt x="438" y="382"/>
                    <a:pt x="441" y="382"/>
                  </a:cubicBezTo>
                  <a:cubicBezTo>
                    <a:pt x="442" y="382"/>
                    <a:pt x="442" y="383"/>
                    <a:pt x="443" y="383"/>
                  </a:cubicBezTo>
                  <a:cubicBezTo>
                    <a:pt x="444" y="378"/>
                    <a:pt x="439" y="377"/>
                    <a:pt x="442" y="375"/>
                  </a:cubicBezTo>
                  <a:cubicBezTo>
                    <a:pt x="445" y="372"/>
                    <a:pt x="442" y="370"/>
                    <a:pt x="443" y="369"/>
                  </a:cubicBezTo>
                  <a:cubicBezTo>
                    <a:pt x="445" y="368"/>
                    <a:pt x="448" y="367"/>
                    <a:pt x="448" y="365"/>
                  </a:cubicBezTo>
                  <a:cubicBezTo>
                    <a:pt x="448" y="364"/>
                    <a:pt x="449" y="364"/>
                    <a:pt x="451" y="364"/>
                  </a:cubicBezTo>
                  <a:cubicBezTo>
                    <a:pt x="454" y="364"/>
                    <a:pt x="458" y="360"/>
                    <a:pt x="458" y="359"/>
                  </a:cubicBezTo>
                  <a:cubicBezTo>
                    <a:pt x="457" y="357"/>
                    <a:pt x="458" y="357"/>
                    <a:pt x="461" y="358"/>
                  </a:cubicBezTo>
                  <a:cubicBezTo>
                    <a:pt x="463" y="358"/>
                    <a:pt x="463" y="355"/>
                    <a:pt x="464" y="355"/>
                  </a:cubicBezTo>
                  <a:cubicBezTo>
                    <a:pt x="466" y="356"/>
                    <a:pt x="467" y="357"/>
                    <a:pt x="468" y="355"/>
                  </a:cubicBezTo>
                  <a:cubicBezTo>
                    <a:pt x="468" y="354"/>
                    <a:pt x="469" y="354"/>
                    <a:pt x="471" y="356"/>
                  </a:cubicBezTo>
                  <a:cubicBezTo>
                    <a:pt x="472" y="358"/>
                    <a:pt x="476" y="358"/>
                    <a:pt x="476" y="356"/>
                  </a:cubicBezTo>
                  <a:cubicBezTo>
                    <a:pt x="476" y="354"/>
                    <a:pt x="478" y="356"/>
                    <a:pt x="480" y="358"/>
                  </a:cubicBezTo>
                  <a:cubicBezTo>
                    <a:pt x="482" y="360"/>
                    <a:pt x="483" y="360"/>
                    <a:pt x="485" y="360"/>
                  </a:cubicBezTo>
                  <a:cubicBezTo>
                    <a:pt x="488" y="360"/>
                    <a:pt x="488" y="359"/>
                    <a:pt x="488" y="357"/>
                  </a:cubicBezTo>
                  <a:cubicBezTo>
                    <a:pt x="488" y="356"/>
                    <a:pt x="491" y="361"/>
                    <a:pt x="493" y="361"/>
                  </a:cubicBezTo>
                  <a:cubicBezTo>
                    <a:pt x="496" y="362"/>
                    <a:pt x="494" y="360"/>
                    <a:pt x="492" y="358"/>
                  </a:cubicBezTo>
                  <a:cubicBezTo>
                    <a:pt x="490" y="357"/>
                    <a:pt x="493" y="356"/>
                    <a:pt x="491" y="355"/>
                  </a:cubicBezTo>
                  <a:cubicBezTo>
                    <a:pt x="489" y="353"/>
                    <a:pt x="493" y="352"/>
                    <a:pt x="496" y="352"/>
                  </a:cubicBezTo>
                  <a:cubicBezTo>
                    <a:pt x="500" y="352"/>
                    <a:pt x="499" y="353"/>
                    <a:pt x="501" y="351"/>
                  </a:cubicBezTo>
                  <a:cubicBezTo>
                    <a:pt x="502" y="349"/>
                    <a:pt x="503" y="351"/>
                    <a:pt x="503" y="353"/>
                  </a:cubicBezTo>
                  <a:cubicBezTo>
                    <a:pt x="503" y="354"/>
                    <a:pt x="509" y="352"/>
                    <a:pt x="511" y="352"/>
                  </a:cubicBezTo>
                  <a:cubicBezTo>
                    <a:pt x="514" y="352"/>
                    <a:pt x="517" y="354"/>
                    <a:pt x="517" y="356"/>
                  </a:cubicBezTo>
                  <a:cubicBezTo>
                    <a:pt x="518" y="357"/>
                    <a:pt x="519" y="358"/>
                    <a:pt x="522" y="356"/>
                  </a:cubicBezTo>
                  <a:cubicBezTo>
                    <a:pt x="524" y="355"/>
                    <a:pt x="525" y="353"/>
                    <a:pt x="527" y="355"/>
                  </a:cubicBezTo>
                  <a:cubicBezTo>
                    <a:pt x="529" y="356"/>
                    <a:pt x="531" y="359"/>
                    <a:pt x="534" y="361"/>
                  </a:cubicBezTo>
                  <a:cubicBezTo>
                    <a:pt x="536" y="364"/>
                    <a:pt x="532" y="367"/>
                    <a:pt x="534" y="368"/>
                  </a:cubicBezTo>
                  <a:cubicBezTo>
                    <a:pt x="535" y="370"/>
                    <a:pt x="534" y="373"/>
                    <a:pt x="536" y="375"/>
                  </a:cubicBezTo>
                  <a:cubicBezTo>
                    <a:pt x="539" y="377"/>
                    <a:pt x="537" y="381"/>
                    <a:pt x="539" y="381"/>
                  </a:cubicBezTo>
                  <a:cubicBezTo>
                    <a:pt x="541" y="382"/>
                    <a:pt x="543" y="385"/>
                    <a:pt x="543" y="387"/>
                  </a:cubicBezTo>
                  <a:cubicBezTo>
                    <a:pt x="543" y="388"/>
                    <a:pt x="548" y="390"/>
                    <a:pt x="548" y="387"/>
                  </a:cubicBezTo>
                  <a:cubicBezTo>
                    <a:pt x="548" y="385"/>
                    <a:pt x="550" y="382"/>
                    <a:pt x="551" y="380"/>
                  </a:cubicBezTo>
                  <a:cubicBezTo>
                    <a:pt x="551" y="378"/>
                    <a:pt x="549" y="370"/>
                    <a:pt x="547" y="368"/>
                  </a:cubicBezTo>
                  <a:cubicBezTo>
                    <a:pt x="545" y="365"/>
                    <a:pt x="548" y="364"/>
                    <a:pt x="545" y="362"/>
                  </a:cubicBezTo>
                  <a:cubicBezTo>
                    <a:pt x="543" y="359"/>
                    <a:pt x="542" y="354"/>
                    <a:pt x="542" y="349"/>
                  </a:cubicBezTo>
                  <a:cubicBezTo>
                    <a:pt x="542" y="345"/>
                    <a:pt x="547" y="338"/>
                    <a:pt x="549" y="336"/>
                  </a:cubicBezTo>
                  <a:cubicBezTo>
                    <a:pt x="552" y="334"/>
                    <a:pt x="554" y="335"/>
                    <a:pt x="555" y="333"/>
                  </a:cubicBezTo>
                  <a:cubicBezTo>
                    <a:pt x="555" y="331"/>
                    <a:pt x="558" y="328"/>
                    <a:pt x="560" y="328"/>
                  </a:cubicBezTo>
                  <a:cubicBezTo>
                    <a:pt x="561" y="328"/>
                    <a:pt x="563" y="329"/>
                    <a:pt x="564" y="327"/>
                  </a:cubicBezTo>
                  <a:cubicBezTo>
                    <a:pt x="564" y="325"/>
                    <a:pt x="567" y="323"/>
                    <a:pt x="570" y="322"/>
                  </a:cubicBezTo>
                  <a:cubicBezTo>
                    <a:pt x="574" y="322"/>
                    <a:pt x="572" y="320"/>
                    <a:pt x="571" y="318"/>
                  </a:cubicBezTo>
                  <a:cubicBezTo>
                    <a:pt x="570" y="317"/>
                    <a:pt x="572" y="315"/>
                    <a:pt x="572" y="316"/>
                  </a:cubicBezTo>
                  <a:cubicBezTo>
                    <a:pt x="573" y="317"/>
                    <a:pt x="575" y="317"/>
                    <a:pt x="577" y="316"/>
                  </a:cubicBezTo>
                  <a:cubicBezTo>
                    <a:pt x="578" y="315"/>
                    <a:pt x="581" y="313"/>
                    <a:pt x="578" y="313"/>
                  </a:cubicBezTo>
                  <a:cubicBezTo>
                    <a:pt x="575" y="312"/>
                    <a:pt x="574" y="311"/>
                    <a:pt x="576" y="310"/>
                  </a:cubicBezTo>
                  <a:cubicBezTo>
                    <a:pt x="578" y="310"/>
                    <a:pt x="576" y="306"/>
                    <a:pt x="574" y="306"/>
                  </a:cubicBezTo>
                  <a:cubicBezTo>
                    <a:pt x="571" y="306"/>
                    <a:pt x="572" y="305"/>
                    <a:pt x="574" y="303"/>
                  </a:cubicBezTo>
                  <a:cubicBezTo>
                    <a:pt x="575" y="302"/>
                    <a:pt x="572" y="299"/>
                    <a:pt x="570" y="298"/>
                  </a:cubicBezTo>
                  <a:cubicBezTo>
                    <a:pt x="568" y="297"/>
                    <a:pt x="571" y="296"/>
                    <a:pt x="572" y="296"/>
                  </a:cubicBezTo>
                  <a:cubicBezTo>
                    <a:pt x="574" y="295"/>
                    <a:pt x="573" y="289"/>
                    <a:pt x="573" y="287"/>
                  </a:cubicBezTo>
                  <a:cubicBezTo>
                    <a:pt x="574" y="286"/>
                    <a:pt x="576" y="286"/>
                    <a:pt x="575" y="287"/>
                  </a:cubicBezTo>
                  <a:cubicBezTo>
                    <a:pt x="574" y="289"/>
                    <a:pt x="573" y="292"/>
                    <a:pt x="575" y="294"/>
                  </a:cubicBezTo>
                  <a:cubicBezTo>
                    <a:pt x="577" y="296"/>
                    <a:pt x="577" y="298"/>
                    <a:pt x="576" y="301"/>
                  </a:cubicBezTo>
                  <a:cubicBezTo>
                    <a:pt x="576" y="304"/>
                    <a:pt x="577" y="303"/>
                    <a:pt x="579" y="299"/>
                  </a:cubicBezTo>
                  <a:cubicBezTo>
                    <a:pt x="581" y="295"/>
                    <a:pt x="582" y="292"/>
                    <a:pt x="580" y="291"/>
                  </a:cubicBezTo>
                  <a:cubicBezTo>
                    <a:pt x="579" y="291"/>
                    <a:pt x="579" y="287"/>
                    <a:pt x="580" y="288"/>
                  </a:cubicBezTo>
                  <a:cubicBezTo>
                    <a:pt x="582" y="290"/>
                    <a:pt x="582" y="291"/>
                    <a:pt x="585" y="288"/>
                  </a:cubicBezTo>
                  <a:cubicBezTo>
                    <a:pt x="587" y="286"/>
                    <a:pt x="590" y="281"/>
                    <a:pt x="588" y="280"/>
                  </a:cubicBezTo>
                  <a:cubicBezTo>
                    <a:pt x="587" y="279"/>
                    <a:pt x="589" y="279"/>
                    <a:pt x="592" y="279"/>
                  </a:cubicBezTo>
                  <a:cubicBezTo>
                    <a:pt x="594" y="279"/>
                    <a:pt x="600" y="277"/>
                    <a:pt x="601" y="276"/>
                  </a:cubicBezTo>
                  <a:cubicBezTo>
                    <a:pt x="602" y="273"/>
                    <a:pt x="591" y="277"/>
                    <a:pt x="591" y="276"/>
                  </a:cubicBezTo>
                  <a:cubicBezTo>
                    <a:pt x="591" y="274"/>
                    <a:pt x="598" y="273"/>
                    <a:pt x="601" y="273"/>
                  </a:cubicBezTo>
                  <a:cubicBezTo>
                    <a:pt x="604" y="273"/>
                    <a:pt x="603" y="268"/>
                    <a:pt x="604" y="270"/>
                  </a:cubicBezTo>
                  <a:cubicBezTo>
                    <a:pt x="606" y="272"/>
                    <a:pt x="608" y="272"/>
                    <a:pt x="610" y="270"/>
                  </a:cubicBezTo>
                  <a:cubicBezTo>
                    <a:pt x="611" y="269"/>
                    <a:pt x="610" y="266"/>
                    <a:pt x="608" y="266"/>
                  </a:cubicBezTo>
                  <a:cubicBezTo>
                    <a:pt x="606" y="265"/>
                    <a:pt x="609" y="264"/>
                    <a:pt x="609" y="262"/>
                  </a:cubicBezTo>
                  <a:cubicBezTo>
                    <a:pt x="608" y="261"/>
                    <a:pt x="610" y="256"/>
                    <a:pt x="613" y="256"/>
                  </a:cubicBezTo>
                  <a:cubicBezTo>
                    <a:pt x="615" y="255"/>
                    <a:pt x="614" y="253"/>
                    <a:pt x="616" y="253"/>
                  </a:cubicBezTo>
                  <a:cubicBezTo>
                    <a:pt x="619" y="253"/>
                    <a:pt x="619" y="251"/>
                    <a:pt x="621" y="249"/>
                  </a:cubicBezTo>
                  <a:cubicBezTo>
                    <a:pt x="623" y="247"/>
                    <a:pt x="626" y="252"/>
                    <a:pt x="629" y="249"/>
                  </a:cubicBezTo>
                  <a:cubicBezTo>
                    <a:pt x="630" y="248"/>
                    <a:pt x="632" y="247"/>
                    <a:pt x="633" y="246"/>
                  </a:cubicBezTo>
                  <a:cubicBezTo>
                    <a:pt x="626" y="236"/>
                    <a:pt x="628" y="230"/>
                    <a:pt x="628" y="22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5" name="Freeform 130"/>
            <p:cNvSpPr>
              <a:spLocks noEditPoints="1"/>
            </p:cNvSpPr>
            <p:nvPr/>
          </p:nvSpPr>
          <p:spPr bwMode="auto">
            <a:xfrm>
              <a:off x="5615995" y="2930367"/>
              <a:ext cx="302961" cy="215251"/>
            </a:xfrm>
            <a:custGeom>
              <a:avLst/>
              <a:gdLst>
                <a:gd name="T0" fmla="*/ 79 w 80"/>
                <a:gd name="T1" fmla="*/ 10 h 57"/>
                <a:gd name="T2" fmla="*/ 72 w 80"/>
                <a:gd name="T3" fmla="*/ 10 h 57"/>
                <a:gd name="T4" fmla="*/ 65 w 80"/>
                <a:gd name="T5" fmla="*/ 8 h 57"/>
                <a:gd name="T6" fmla="*/ 62 w 80"/>
                <a:gd name="T7" fmla="*/ 7 h 57"/>
                <a:gd name="T8" fmla="*/ 57 w 80"/>
                <a:gd name="T9" fmla="*/ 8 h 57"/>
                <a:gd name="T10" fmla="*/ 51 w 80"/>
                <a:gd name="T11" fmla="*/ 5 h 57"/>
                <a:gd name="T12" fmla="*/ 48 w 80"/>
                <a:gd name="T13" fmla="*/ 3 h 57"/>
                <a:gd name="T14" fmla="*/ 37 w 80"/>
                <a:gd name="T15" fmla="*/ 2 h 57"/>
                <a:gd name="T16" fmla="*/ 16 w 80"/>
                <a:gd name="T17" fmla="*/ 2 h 57"/>
                <a:gd name="T18" fmla="*/ 9 w 80"/>
                <a:gd name="T19" fmla="*/ 0 h 57"/>
                <a:gd name="T20" fmla="*/ 4 w 80"/>
                <a:gd name="T21" fmla="*/ 3 h 57"/>
                <a:gd name="T22" fmla="*/ 2 w 80"/>
                <a:gd name="T23" fmla="*/ 8 h 57"/>
                <a:gd name="T24" fmla="*/ 3 w 80"/>
                <a:gd name="T25" fmla="*/ 14 h 57"/>
                <a:gd name="T26" fmla="*/ 5 w 80"/>
                <a:gd name="T27" fmla="*/ 13 h 57"/>
                <a:gd name="T28" fmla="*/ 7 w 80"/>
                <a:gd name="T29" fmla="*/ 13 h 57"/>
                <a:gd name="T30" fmla="*/ 11 w 80"/>
                <a:gd name="T31" fmla="*/ 14 h 57"/>
                <a:gd name="T32" fmla="*/ 14 w 80"/>
                <a:gd name="T33" fmla="*/ 14 h 57"/>
                <a:gd name="T34" fmla="*/ 17 w 80"/>
                <a:gd name="T35" fmla="*/ 15 h 57"/>
                <a:gd name="T36" fmla="*/ 19 w 80"/>
                <a:gd name="T37" fmla="*/ 17 h 57"/>
                <a:gd name="T38" fmla="*/ 15 w 80"/>
                <a:gd name="T39" fmla="*/ 21 h 57"/>
                <a:gd name="T40" fmla="*/ 15 w 80"/>
                <a:gd name="T41" fmla="*/ 27 h 57"/>
                <a:gd name="T42" fmla="*/ 14 w 80"/>
                <a:gd name="T43" fmla="*/ 31 h 57"/>
                <a:gd name="T44" fmla="*/ 13 w 80"/>
                <a:gd name="T45" fmla="*/ 33 h 57"/>
                <a:gd name="T46" fmla="*/ 14 w 80"/>
                <a:gd name="T47" fmla="*/ 37 h 57"/>
                <a:gd name="T48" fmla="*/ 13 w 80"/>
                <a:gd name="T49" fmla="*/ 40 h 57"/>
                <a:gd name="T50" fmla="*/ 14 w 80"/>
                <a:gd name="T51" fmla="*/ 43 h 57"/>
                <a:gd name="T52" fmla="*/ 12 w 80"/>
                <a:gd name="T53" fmla="*/ 47 h 57"/>
                <a:gd name="T54" fmla="*/ 13 w 80"/>
                <a:gd name="T55" fmla="*/ 49 h 57"/>
                <a:gd name="T56" fmla="*/ 16 w 80"/>
                <a:gd name="T57" fmla="*/ 49 h 57"/>
                <a:gd name="T58" fmla="*/ 23 w 80"/>
                <a:gd name="T59" fmla="*/ 56 h 57"/>
                <a:gd name="T60" fmla="*/ 25 w 80"/>
                <a:gd name="T61" fmla="*/ 54 h 57"/>
                <a:gd name="T62" fmla="*/ 29 w 80"/>
                <a:gd name="T63" fmla="*/ 54 h 57"/>
                <a:gd name="T64" fmla="*/ 34 w 80"/>
                <a:gd name="T65" fmla="*/ 52 h 57"/>
                <a:gd name="T66" fmla="*/ 42 w 80"/>
                <a:gd name="T67" fmla="*/ 52 h 57"/>
                <a:gd name="T68" fmla="*/ 47 w 80"/>
                <a:gd name="T69" fmla="*/ 50 h 57"/>
                <a:gd name="T70" fmla="*/ 52 w 80"/>
                <a:gd name="T71" fmla="*/ 46 h 57"/>
                <a:gd name="T72" fmla="*/ 54 w 80"/>
                <a:gd name="T73" fmla="*/ 42 h 57"/>
                <a:gd name="T74" fmla="*/ 59 w 80"/>
                <a:gd name="T75" fmla="*/ 37 h 57"/>
                <a:gd name="T76" fmla="*/ 59 w 80"/>
                <a:gd name="T77" fmla="*/ 28 h 57"/>
                <a:gd name="T78" fmla="*/ 64 w 80"/>
                <a:gd name="T79" fmla="*/ 22 h 57"/>
                <a:gd name="T80" fmla="*/ 69 w 80"/>
                <a:gd name="T81" fmla="*/ 19 h 57"/>
                <a:gd name="T82" fmla="*/ 76 w 80"/>
                <a:gd name="T83" fmla="*/ 15 h 57"/>
                <a:gd name="T84" fmla="*/ 79 w 80"/>
                <a:gd name="T85" fmla="*/ 10 h 57"/>
                <a:gd name="T86" fmla="*/ 79 w 80"/>
                <a:gd name="T87" fmla="*/ 30 h 57"/>
                <a:gd name="T88" fmla="*/ 74 w 80"/>
                <a:gd name="T89" fmla="*/ 32 h 57"/>
                <a:gd name="T90" fmla="*/ 79 w 80"/>
                <a:gd name="T91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0" h="57">
                  <a:moveTo>
                    <a:pt x="79" y="10"/>
                  </a:moveTo>
                  <a:cubicBezTo>
                    <a:pt x="77" y="10"/>
                    <a:pt x="74" y="10"/>
                    <a:pt x="72" y="10"/>
                  </a:cubicBezTo>
                  <a:cubicBezTo>
                    <a:pt x="70" y="9"/>
                    <a:pt x="66" y="9"/>
                    <a:pt x="65" y="8"/>
                  </a:cubicBezTo>
                  <a:cubicBezTo>
                    <a:pt x="64" y="7"/>
                    <a:pt x="62" y="6"/>
                    <a:pt x="62" y="7"/>
                  </a:cubicBezTo>
                  <a:cubicBezTo>
                    <a:pt x="62" y="9"/>
                    <a:pt x="59" y="9"/>
                    <a:pt x="57" y="8"/>
                  </a:cubicBezTo>
                  <a:cubicBezTo>
                    <a:pt x="55" y="7"/>
                    <a:pt x="53" y="6"/>
                    <a:pt x="51" y="5"/>
                  </a:cubicBezTo>
                  <a:cubicBezTo>
                    <a:pt x="50" y="4"/>
                    <a:pt x="49" y="4"/>
                    <a:pt x="48" y="3"/>
                  </a:cubicBezTo>
                  <a:cubicBezTo>
                    <a:pt x="46" y="3"/>
                    <a:pt x="40" y="2"/>
                    <a:pt x="37" y="2"/>
                  </a:cubicBezTo>
                  <a:cubicBezTo>
                    <a:pt x="33" y="2"/>
                    <a:pt x="21" y="1"/>
                    <a:pt x="16" y="2"/>
                  </a:cubicBezTo>
                  <a:cubicBezTo>
                    <a:pt x="12" y="2"/>
                    <a:pt x="11" y="0"/>
                    <a:pt x="9" y="0"/>
                  </a:cubicBezTo>
                  <a:cubicBezTo>
                    <a:pt x="6" y="0"/>
                    <a:pt x="7" y="3"/>
                    <a:pt x="4" y="3"/>
                  </a:cubicBezTo>
                  <a:cubicBezTo>
                    <a:pt x="0" y="3"/>
                    <a:pt x="0" y="5"/>
                    <a:pt x="2" y="8"/>
                  </a:cubicBezTo>
                  <a:cubicBezTo>
                    <a:pt x="4" y="9"/>
                    <a:pt x="4" y="11"/>
                    <a:pt x="3" y="14"/>
                  </a:cubicBezTo>
                  <a:cubicBezTo>
                    <a:pt x="4" y="14"/>
                    <a:pt x="5" y="13"/>
                    <a:pt x="5" y="13"/>
                  </a:cubicBezTo>
                  <a:cubicBezTo>
                    <a:pt x="6" y="12"/>
                    <a:pt x="7" y="12"/>
                    <a:pt x="7" y="13"/>
                  </a:cubicBezTo>
                  <a:cubicBezTo>
                    <a:pt x="7" y="15"/>
                    <a:pt x="10" y="14"/>
                    <a:pt x="11" y="14"/>
                  </a:cubicBezTo>
                  <a:cubicBezTo>
                    <a:pt x="12" y="14"/>
                    <a:pt x="12" y="15"/>
                    <a:pt x="14" y="14"/>
                  </a:cubicBezTo>
                  <a:cubicBezTo>
                    <a:pt x="15" y="13"/>
                    <a:pt x="17" y="13"/>
                    <a:pt x="17" y="15"/>
                  </a:cubicBezTo>
                  <a:cubicBezTo>
                    <a:pt x="17" y="16"/>
                    <a:pt x="21" y="15"/>
                    <a:pt x="19" y="17"/>
                  </a:cubicBezTo>
                  <a:cubicBezTo>
                    <a:pt x="17" y="19"/>
                    <a:pt x="15" y="19"/>
                    <a:pt x="15" y="21"/>
                  </a:cubicBezTo>
                  <a:cubicBezTo>
                    <a:pt x="15" y="22"/>
                    <a:pt x="17" y="25"/>
                    <a:pt x="15" y="27"/>
                  </a:cubicBezTo>
                  <a:cubicBezTo>
                    <a:pt x="14" y="28"/>
                    <a:pt x="16" y="31"/>
                    <a:pt x="14" y="31"/>
                  </a:cubicBezTo>
                  <a:cubicBezTo>
                    <a:pt x="13" y="31"/>
                    <a:pt x="11" y="32"/>
                    <a:pt x="13" y="33"/>
                  </a:cubicBezTo>
                  <a:cubicBezTo>
                    <a:pt x="14" y="35"/>
                    <a:pt x="16" y="37"/>
                    <a:pt x="14" y="37"/>
                  </a:cubicBezTo>
                  <a:cubicBezTo>
                    <a:pt x="13" y="37"/>
                    <a:pt x="12" y="39"/>
                    <a:pt x="13" y="40"/>
                  </a:cubicBezTo>
                  <a:cubicBezTo>
                    <a:pt x="14" y="41"/>
                    <a:pt x="17" y="43"/>
                    <a:pt x="14" y="43"/>
                  </a:cubicBezTo>
                  <a:cubicBezTo>
                    <a:pt x="12" y="44"/>
                    <a:pt x="12" y="46"/>
                    <a:pt x="12" y="47"/>
                  </a:cubicBezTo>
                  <a:cubicBezTo>
                    <a:pt x="12" y="48"/>
                    <a:pt x="12" y="48"/>
                    <a:pt x="13" y="49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9" y="51"/>
                    <a:pt x="20" y="57"/>
                    <a:pt x="23" y="56"/>
                  </a:cubicBezTo>
                  <a:cubicBezTo>
                    <a:pt x="25" y="56"/>
                    <a:pt x="24" y="55"/>
                    <a:pt x="25" y="54"/>
                  </a:cubicBezTo>
                  <a:cubicBezTo>
                    <a:pt x="26" y="54"/>
                    <a:pt x="27" y="54"/>
                    <a:pt x="29" y="54"/>
                  </a:cubicBezTo>
                  <a:cubicBezTo>
                    <a:pt x="30" y="54"/>
                    <a:pt x="31" y="52"/>
                    <a:pt x="34" y="52"/>
                  </a:cubicBezTo>
                  <a:cubicBezTo>
                    <a:pt x="38" y="52"/>
                    <a:pt x="40" y="52"/>
                    <a:pt x="42" y="52"/>
                  </a:cubicBezTo>
                  <a:cubicBezTo>
                    <a:pt x="44" y="52"/>
                    <a:pt x="46" y="51"/>
                    <a:pt x="47" y="50"/>
                  </a:cubicBezTo>
                  <a:cubicBezTo>
                    <a:pt x="47" y="48"/>
                    <a:pt x="49" y="47"/>
                    <a:pt x="52" y="46"/>
                  </a:cubicBezTo>
                  <a:cubicBezTo>
                    <a:pt x="54" y="46"/>
                    <a:pt x="54" y="43"/>
                    <a:pt x="54" y="42"/>
                  </a:cubicBezTo>
                  <a:cubicBezTo>
                    <a:pt x="54" y="40"/>
                    <a:pt x="58" y="38"/>
                    <a:pt x="59" y="37"/>
                  </a:cubicBezTo>
                  <a:cubicBezTo>
                    <a:pt x="59" y="36"/>
                    <a:pt x="56" y="32"/>
                    <a:pt x="59" y="28"/>
                  </a:cubicBezTo>
                  <a:cubicBezTo>
                    <a:pt x="61" y="24"/>
                    <a:pt x="64" y="24"/>
                    <a:pt x="64" y="22"/>
                  </a:cubicBezTo>
                  <a:cubicBezTo>
                    <a:pt x="64" y="20"/>
                    <a:pt x="66" y="19"/>
                    <a:pt x="69" y="19"/>
                  </a:cubicBezTo>
                  <a:cubicBezTo>
                    <a:pt x="73" y="18"/>
                    <a:pt x="74" y="16"/>
                    <a:pt x="76" y="15"/>
                  </a:cubicBezTo>
                  <a:cubicBezTo>
                    <a:pt x="79" y="14"/>
                    <a:pt x="79" y="13"/>
                    <a:pt x="79" y="10"/>
                  </a:cubicBezTo>
                  <a:close/>
                  <a:moveTo>
                    <a:pt x="79" y="30"/>
                  </a:moveTo>
                  <a:cubicBezTo>
                    <a:pt x="79" y="27"/>
                    <a:pt x="73" y="31"/>
                    <a:pt x="74" y="32"/>
                  </a:cubicBezTo>
                  <a:cubicBezTo>
                    <a:pt x="77" y="34"/>
                    <a:pt x="80" y="33"/>
                    <a:pt x="79" y="3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6" name="Freeform 131"/>
            <p:cNvSpPr>
              <a:spLocks noEditPoints="1"/>
            </p:cNvSpPr>
            <p:nvPr/>
          </p:nvSpPr>
          <p:spPr bwMode="auto">
            <a:xfrm>
              <a:off x="5993062" y="2833602"/>
              <a:ext cx="270268" cy="292268"/>
            </a:xfrm>
            <a:custGeom>
              <a:avLst/>
              <a:gdLst>
                <a:gd name="T0" fmla="*/ 55 w 72"/>
                <a:gd name="T1" fmla="*/ 40 h 78"/>
                <a:gd name="T2" fmla="*/ 36 w 72"/>
                <a:gd name="T3" fmla="*/ 21 h 78"/>
                <a:gd name="T4" fmla="*/ 43 w 72"/>
                <a:gd name="T5" fmla="*/ 11 h 78"/>
                <a:gd name="T6" fmla="*/ 48 w 72"/>
                <a:gd name="T7" fmla="*/ 12 h 78"/>
                <a:gd name="T8" fmla="*/ 55 w 72"/>
                <a:gd name="T9" fmla="*/ 9 h 78"/>
                <a:gd name="T10" fmla="*/ 60 w 72"/>
                <a:gd name="T11" fmla="*/ 4 h 78"/>
                <a:gd name="T12" fmla="*/ 54 w 72"/>
                <a:gd name="T13" fmla="*/ 3 h 78"/>
                <a:gd name="T14" fmla="*/ 42 w 72"/>
                <a:gd name="T15" fmla="*/ 3 h 78"/>
                <a:gd name="T16" fmla="*/ 35 w 72"/>
                <a:gd name="T17" fmla="*/ 0 h 78"/>
                <a:gd name="T18" fmla="*/ 26 w 72"/>
                <a:gd name="T19" fmla="*/ 2 h 78"/>
                <a:gd name="T20" fmla="*/ 24 w 72"/>
                <a:gd name="T21" fmla="*/ 3 h 78"/>
                <a:gd name="T22" fmla="*/ 21 w 72"/>
                <a:gd name="T23" fmla="*/ 5 h 78"/>
                <a:gd name="T24" fmla="*/ 16 w 72"/>
                <a:gd name="T25" fmla="*/ 7 h 78"/>
                <a:gd name="T26" fmla="*/ 11 w 72"/>
                <a:gd name="T27" fmla="*/ 5 h 78"/>
                <a:gd name="T28" fmla="*/ 3 w 72"/>
                <a:gd name="T29" fmla="*/ 10 h 78"/>
                <a:gd name="T30" fmla="*/ 2 w 72"/>
                <a:gd name="T31" fmla="*/ 15 h 78"/>
                <a:gd name="T32" fmla="*/ 3 w 72"/>
                <a:gd name="T33" fmla="*/ 20 h 78"/>
                <a:gd name="T34" fmla="*/ 7 w 72"/>
                <a:gd name="T35" fmla="*/ 24 h 78"/>
                <a:gd name="T36" fmla="*/ 9 w 72"/>
                <a:gd name="T37" fmla="*/ 25 h 78"/>
                <a:gd name="T38" fmla="*/ 22 w 72"/>
                <a:gd name="T39" fmla="*/ 25 h 78"/>
                <a:gd name="T40" fmla="*/ 30 w 72"/>
                <a:gd name="T41" fmla="*/ 36 h 78"/>
                <a:gd name="T42" fmla="*/ 45 w 72"/>
                <a:gd name="T43" fmla="*/ 46 h 78"/>
                <a:gd name="T44" fmla="*/ 54 w 72"/>
                <a:gd name="T45" fmla="*/ 53 h 78"/>
                <a:gd name="T46" fmla="*/ 57 w 72"/>
                <a:gd name="T47" fmla="*/ 64 h 78"/>
                <a:gd name="T48" fmla="*/ 60 w 72"/>
                <a:gd name="T49" fmla="*/ 64 h 78"/>
                <a:gd name="T50" fmla="*/ 61 w 72"/>
                <a:gd name="T51" fmla="*/ 55 h 78"/>
                <a:gd name="T52" fmla="*/ 72 w 72"/>
                <a:gd name="T53" fmla="*/ 53 h 78"/>
                <a:gd name="T54" fmla="*/ 14 w 72"/>
                <a:gd name="T55" fmla="*/ 47 h 78"/>
                <a:gd name="T56" fmla="*/ 12 w 72"/>
                <a:gd name="T57" fmla="*/ 56 h 78"/>
                <a:gd name="T58" fmla="*/ 19 w 72"/>
                <a:gd name="T59" fmla="*/ 59 h 78"/>
                <a:gd name="T60" fmla="*/ 14 w 72"/>
                <a:gd name="T61" fmla="*/ 47 h 78"/>
                <a:gd name="T62" fmla="*/ 42 w 72"/>
                <a:gd name="T63" fmla="*/ 68 h 78"/>
                <a:gd name="T64" fmla="*/ 43 w 72"/>
                <a:gd name="T65" fmla="*/ 74 h 78"/>
                <a:gd name="T66" fmla="*/ 52 w 72"/>
                <a:gd name="T67" fmla="*/ 74 h 78"/>
                <a:gd name="T68" fmla="*/ 50 w 72"/>
                <a:gd name="T69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2" h="78">
                  <a:moveTo>
                    <a:pt x="59" y="44"/>
                  </a:moveTo>
                  <a:cubicBezTo>
                    <a:pt x="57" y="42"/>
                    <a:pt x="58" y="40"/>
                    <a:pt x="55" y="40"/>
                  </a:cubicBezTo>
                  <a:cubicBezTo>
                    <a:pt x="51" y="40"/>
                    <a:pt x="46" y="36"/>
                    <a:pt x="45" y="30"/>
                  </a:cubicBezTo>
                  <a:cubicBezTo>
                    <a:pt x="44" y="25"/>
                    <a:pt x="38" y="24"/>
                    <a:pt x="36" y="21"/>
                  </a:cubicBezTo>
                  <a:cubicBezTo>
                    <a:pt x="35" y="18"/>
                    <a:pt x="38" y="18"/>
                    <a:pt x="36" y="15"/>
                  </a:cubicBezTo>
                  <a:cubicBezTo>
                    <a:pt x="35" y="12"/>
                    <a:pt x="41" y="10"/>
                    <a:pt x="43" y="11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5" y="13"/>
                    <a:pt x="48" y="12"/>
                    <a:pt x="48" y="12"/>
                  </a:cubicBezTo>
                  <a:cubicBezTo>
                    <a:pt x="50" y="11"/>
                    <a:pt x="52" y="13"/>
                    <a:pt x="52" y="12"/>
                  </a:cubicBezTo>
                  <a:cubicBezTo>
                    <a:pt x="53" y="11"/>
                    <a:pt x="53" y="9"/>
                    <a:pt x="55" y="9"/>
                  </a:cubicBezTo>
                  <a:cubicBezTo>
                    <a:pt x="56" y="9"/>
                    <a:pt x="55" y="6"/>
                    <a:pt x="56" y="6"/>
                  </a:cubicBezTo>
                  <a:cubicBezTo>
                    <a:pt x="57" y="6"/>
                    <a:pt x="60" y="4"/>
                    <a:pt x="60" y="4"/>
                  </a:cubicBezTo>
                  <a:cubicBezTo>
                    <a:pt x="60" y="4"/>
                    <a:pt x="59" y="1"/>
                    <a:pt x="58" y="1"/>
                  </a:cubicBezTo>
                  <a:cubicBezTo>
                    <a:pt x="58" y="1"/>
                    <a:pt x="57" y="3"/>
                    <a:pt x="54" y="3"/>
                  </a:cubicBezTo>
                  <a:cubicBezTo>
                    <a:pt x="52" y="3"/>
                    <a:pt x="50" y="5"/>
                    <a:pt x="49" y="5"/>
                  </a:cubicBezTo>
                  <a:cubicBezTo>
                    <a:pt x="48" y="5"/>
                    <a:pt x="44" y="3"/>
                    <a:pt x="42" y="3"/>
                  </a:cubicBezTo>
                  <a:cubicBezTo>
                    <a:pt x="39" y="3"/>
                    <a:pt x="37" y="3"/>
                    <a:pt x="36" y="3"/>
                  </a:cubicBezTo>
                  <a:cubicBezTo>
                    <a:pt x="35" y="2"/>
                    <a:pt x="35" y="0"/>
                    <a:pt x="35" y="0"/>
                  </a:cubicBezTo>
                  <a:cubicBezTo>
                    <a:pt x="35" y="0"/>
                    <a:pt x="31" y="0"/>
                    <a:pt x="30" y="1"/>
                  </a:cubicBezTo>
                  <a:cubicBezTo>
                    <a:pt x="29" y="1"/>
                    <a:pt x="27" y="3"/>
                    <a:pt x="26" y="2"/>
                  </a:cubicBezTo>
                  <a:cubicBezTo>
                    <a:pt x="26" y="2"/>
                    <a:pt x="26" y="2"/>
                    <a:pt x="25" y="1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3" y="4"/>
                  </a:cubicBezTo>
                  <a:cubicBezTo>
                    <a:pt x="22" y="4"/>
                    <a:pt x="21" y="3"/>
                    <a:pt x="21" y="5"/>
                  </a:cubicBezTo>
                  <a:cubicBezTo>
                    <a:pt x="21" y="6"/>
                    <a:pt x="19" y="6"/>
                    <a:pt x="18" y="5"/>
                  </a:cubicBezTo>
                  <a:cubicBezTo>
                    <a:pt x="17" y="5"/>
                    <a:pt x="16" y="6"/>
                    <a:pt x="16" y="7"/>
                  </a:cubicBezTo>
                  <a:cubicBezTo>
                    <a:pt x="16" y="8"/>
                    <a:pt x="16" y="10"/>
                    <a:pt x="15" y="9"/>
                  </a:cubicBezTo>
                  <a:cubicBezTo>
                    <a:pt x="13" y="8"/>
                    <a:pt x="12" y="4"/>
                    <a:pt x="11" y="5"/>
                  </a:cubicBezTo>
                  <a:cubicBezTo>
                    <a:pt x="10" y="5"/>
                    <a:pt x="9" y="9"/>
                    <a:pt x="8" y="9"/>
                  </a:cubicBezTo>
                  <a:cubicBezTo>
                    <a:pt x="7" y="9"/>
                    <a:pt x="4" y="9"/>
                    <a:pt x="3" y="10"/>
                  </a:cubicBezTo>
                  <a:cubicBezTo>
                    <a:pt x="2" y="11"/>
                    <a:pt x="3" y="12"/>
                    <a:pt x="3" y="12"/>
                  </a:cubicBezTo>
                  <a:cubicBezTo>
                    <a:pt x="4" y="13"/>
                    <a:pt x="3" y="15"/>
                    <a:pt x="2" y="15"/>
                  </a:cubicBezTo>
                  <a:cubicBezTo>
                    <a:pt x="1" y="15"/>
                    <a:pt x="0" y="15"/>
                    <a:pt x="1" y="16"/>
                  </a:cubicBezTo>
                  <a:cubicBezTo>
                    <a:pt x="2" y="18"/>
                    <a:pt x="4" y="18"/>
                    <a:pt x="3" y="20"/>
                  </a:cubicBezTo>
                  <a:cubicBezTo>
                    <a:pt x="2" y="21"/>
                    <a:pt x="3" y="23"/>
                    <a:pt x="4" y="23"/>
                  </a:cubicBezTo>
                  <a:cubicBezTo>
                    <a:pt x="5" y="23"/>
                    <a:pt x="7" y="23"/>
                    <a:pt x="7" y="24"/>
                  </a:cubicBezTo>
                  <a:cubicBezTo>
                    <a:pt x="7" y="24"/>
                    <a:pt x="6" y="25"/>
                    <a:pt x="6" y="26"/>
                  </a:cubicBezTo>
                  <a:cubicBezTo>
                    <a:pt x="7" y="25"/>
                    <a:pt x="8" y="25"/>
                    <a:pt x="9" y="25"/>
                  </a:cubicBezTo>
                  <a:cubicBezTo>
                    <a:pt x="11" y="24"/>
                    <a:pt x="10" y="22"/>
                    <a:pt x="14" y="21"/>
                  </a:cubicBezTo>
                  <a:cubicBezTo>
                    <a:pt x="17" y="20"/>
                    <a:pt x="21" y="23"/>
                    <a:pt x="22" y="25"/>
                  </a:cubicBezTo>
                  <a:cubicBezTo>
                    <a:pt x="24" y="27"/>
                    <a:pt x="24" y="27"/>
                    <a:pt x="24" y="29"/>
                  </a:cubicBezTo>
                  <a:cubicBezTo>
                    <a:pt x="24" y="30"/>
                    <a:pt x="26" y="33"/>
                    <a:pt x="30" y="36"/>
                  </a:cubicBezTo>
                  <a:cubicBezTo>
                    <a:pt x="35" y="39"/>
                    <a:pt x="36" y="42"/>
                    <a:pt x="39" y="43"/>
                  </a:cubicBezTo>
                  <a:cubicBezTo>
                    <a:pt x="41" y="45"/>
                    <a:pt x="43" y="44"/>
                    <a:pt x="45" y="46"/>
                  </a:cubicBezTo>
                  <a:cubicBezTo>
                    <a:pt x="46" y="48"/>
                    <a:pt x="48" y="49"/>
                    <a:pt x="50" y="50"/>
                  </a:cubicBezTo>
                  <a:cubicBezTo>
                    <a:pt x="52" y="51"/>
                    <a:pt x="52" y="53"/>
                    <a:pt x="54" y="53"/>
                  </a:cubicBezTo>
                  <a:cubicBezTo>
                    <a:pt x="57" y="54"/>
                    <a:pt x="55" y="55"/>
                    <a:pt x="56" y="57"/>
                  </a:cubicBezTo>
                  <a:cubicBezTo>
                    <a:pt x="58" y="59"/>
                    <a:pt x="58" y="62"/>
                    <a:pt x="57" y="64"/>
                  </a:cubicBezTo>
                  <a:cubicBezTo>
                    <a:pt x="55" y="66"/>
                    <a:pt x="56" y="69"/>
                    <a:pt x="57" y="69"/>
                  </a:cubicBezTo>
                  <a:cubicBezTo>
                    <a:pt x="58" y="69"/>
                    <a:pt x="60" y="65"/>
                    <a:pt x="60" y="64"/>
                  </a:cubicBezTo>
                  <a:cubicBezTo>
                    <a:pt x="60" y="62"/>
                    <a:pt x="62" y="62"/>
                    <a:pt x="64" y="60"/>
                  </a:cubicBezTo>
                  <a:cubicBezTo>
                    <a:pt x="65" y="58"/>
                    <a:pt x="62" y="57"/>
                    <a:pt x="61" y="55"/>
                  </a:cubicBezTo>
                  <a:cubicBezTo>
                    <a:pt x="60" y="52"/>
                    <a:pt x="64" y="50"/>
                    <a:pt x="67" y="52"/>
                  </a:cubicBezTo>
                  <a:cubicBezTo>
                    <a:pt x="70" y="54"/>
                    <a:pt x="71" y="56"/>
                    <a:pt x="72" y="53"/>
                  </a:cubicBezTo>
                  <a:cubicBezTo>
                    <a:pt x="72" y="49"/>
                    <a:pt x="62" y="45"/>
                    <a:pt x="59" y="44"/>
                  </a:cubicBezTo>
                  <a:close/>
                  <a:moveTo>
                    <a:pt x="14" y="47"/>
                  </a:moveTo>
                  <a:cubicBezTo>
                    <a:pt x="12" y="48"/>
                    <a:pt x="10" y="46"/>
                    <a:pt x="10" y="48"/>
                  </a:cubicBezTo>
                  <a:cubicBezTo>
                    <a:pt x="9" y="50"/>
                    <a:pt x="13" y="52"/>
                    <a:pt x="12" y="56"/>
                  </a:cubicBezTo>
                  <a:cubicBezTo>
                    <a:pt x="11" y="59"/>
                    <a:pt x="12" y="64"/>
                    <a:pt x="14" y="62"/>
                  </a:cubicBezTo>
                  <a:cubicBezTo>
                    <a:pt x="17" y="60"/>
                    <a:pt x="18" y="61"/>
                    <a:pt x="19" y="59"/>
                  </a:cubicBezTo>
                  <a:cubicBezTo>
                    <a:pt x="20" y="58"/>
                    <a:pt x="19" y="52"/>
                    <a:pt x="20" y="49"/>
                  </a:cubicBezTo>
                  <a:cubicBezTo>
                    <a:pt x="21" y="46"/>
                    <a:pt x="16" y="45"/>
                    <a:pt x="14" y="47"/>
                  </a:cubicBezTo>
                  <a:close/>
                  <a:moveTo>
                    <a:pt x="50" y="68"/>
                  </a:moveTo>
                  <a:cubicBezTo>
                    <a:pt x="46" y="68"/>
                    <a:pt x="44" y="69"/>
                    <a:pt x="42" y="68"/>
                  </a:cubicBezTo>
                  <a:cubicBezTo>
                    <a:pt x="40" y="67"/>
                    <a:pt x="36" y="69"/>
                    <a:pt x="37" y="70"/>
                  </a:cubicBezTo>
                  <a:cubicBezTo>
                    <a:pt x="37" y="71"/>
                    <a:pt x="39" y="72"/>
                    <a:pt x="43" y="74"/>
                  </a:cubicBezTo>
                  <a:cubicBezTo>
                    <a:pt x="48" y="75"/>
                    <a:pt x="49" y="78"/>
                    <a:pt x="50" y="78"/>
                  </a:cubicBezTo>
                  <a:cubicBezTo>
                    <a:pt x="52" y="78"/>
                    <a:pt x="53" y="76"/>
                    <a:pt x="52" y="74"/>
                  </a:cubicBezTo>
                  <a:cubicBezTo>
                    <a:pt x="52" y="71"/>
                    <a:pt x="54" y="68"/>
                    <a:pt x="55" y="68"/>
                  </a:cubicBezTo>
                  <a:cubicBezTo>
                    <a:pt x="55" y="68"/>
                    <a:pt x="54" y="67"/>
                    <a:pt x="50" y="6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7" name="Freeform 132"/>
            <p:cNvSpPr>
              <a:spLocks noEditPoints="1"/>
            </p:cNvSpPr>
            <p:nvPr/>
          </p:nvSpPr>
          <p:spPr bwMode="auto">
            <a:xfrm>
              <a:off x="6300384" y="2987635"/>
              <a:ext cx="150390" cy="183656"/>
            </a:xfrm>
            <a:custGeom>
              <a:avLst/>
              <a:gdLst>
                <a:gd name="T0" fmla="*/ 39 w 40"/>
                <a:gd name="T1" fmla="*/ 0 h 49"/>
                <a:gd name="T2" fmla="*/ 36 w 40"/>
                <a:gd name="T3" fmla="*/ 1 h 49"/>
                <a:gd name="T4" fmla="*/ 34 w 40"/>
                <a:gd name="T5" fmla="*/ 3 h 49"/>
                <a:gd name="T6" fmla="*/ 27 w 40"/>
                <a:gd name="T7" fmla="*/ 2 h 49"/>
                <a:gd name="T8" fmla="*/ 19 w 40"/>
                <a:gd name="T9" fmla="*/ 1 h 49"/>
                <a:gd name="T10" fmla="*/ 19 w 40"/>
                <a:gd name="T11" fmla="*/ 2 h 49"/>
                <a:gd name="T12" fmla="*/ 13 w 40"/>
                <a:gd name="T13" fmla="*/ 4 h 49"/>
                <a:gd name="T14" fmla="*/ 10 w 40"/>
                <a:gd name="T15" fmla="*/ 6 h 49"/>
                <a:gd name="T16" fmla="*/ 6 w 40"/>
                <a:gd name="T17" fmla="*/ 7 h 49"/>
                <a:gd name="T18" fmla="*/ 3 w 40"/>
                <a:gd name="T19" fmla="*/ 10 h 49"/>
                <a:gd name="T20" fmla="*/ 2 w 40"/>
                <a:gd name="T21" fmla="*/ 13 h 49"/>
                <a:gd name="T22" fmla="*/ 0 w 40"/>
                <a:gd name="T23" fmla="*/ 16 h 49"/>
                <a:gd name="T24" fmla="*/ 0 w 40"/>
                <a:gd name="T25" fmla="*/ 16 h 49"/>
                <a:gd name="T26" fmla="*/ 4 w 40"/>
                <a:gd name="T27" fmla="*/ 22 h 49"/>
                <a:gd name="T28" fmla="*/ 8 w 40"/>
                <a:gd name="T29" fmla="*/ 23 h 49"/>
                <a:gd name="T30" fmla="*/ 14 w 40"/>
                <a:gd name="T31" fmla="*/ 25 h 49"/>
                <a:gd name="T32" fmla="*/ 7 w 40"/>
                <a:gd name="T33" fmla="*/ 26 h 49"/>
                <a:gd name="T34" fmla="*/ 8 w 40"/>
                <a:gd name="T35" fmla="*/ 31 h 49"/>
                <a:gd name="T36" fmla="*/ 12 w 40"/>
                <a:gd name="T37" fmla="*/ 35 h 49"/>
                <a:gd name="T38" fmla="*/ 17 w 40"/>
                <a:gd name="T39" fmla="*/ 38 h 49"/>
                <a:gd name="T40" fmla="*/ 16 w 40"/>
                <a:gd name="T41" fmla="*/ 32 h 49"/>
                <a:gd name="T42" fmla="*/ 21 w 40"/>
                <a:gd name="T43" fmla="*/ 31 h 49"/>
                <a:gd name="T44" fmla="*/ 18 w 40"/>
                <a:gd name="T45" fmla="*/ 29 h 49"/>
                <a:gd name="T46" fmla="*/ 20 w 40"/>
                <a:gd name="T47" fmla="*/ 28 h 49"/>
                <a:gd name="T48" fmla="*/ 24 w 40"/>
                <a:gd name="T49" fmla="*/ 27 h 49"/>
                <a:gd name="T50" fmla="*/ 22 w 40"/>
                <a:gd name="T51" fmla="*/ 22 h 49"/>
                <a:gd name="T52" fmla="*/ 17 w 40"/>
                <a:gd name="T53" fmla="*/ 22 h 49"/>
                <a:gd name="T54" fmla="*/ 19 w 40"/>
                <a:gd name="T55" fmla="*/ 19 h 49"/>
                <a:gd name="T56" fmla="*/ 14 w 40"/>
                <a:gd name="T57" fmla="*/ 12 h 49"/>
                <a:gd name="T58" fmla="*/ 17 w 40"/>
                <a:gd name="T59" fmla="*/ 10 h 49"/>
                <a:gd name="T60" fmla="*/ 22 w 40"/>
                <a:gd name="T61" fmla="*/ 11 h 49"/>
                <a:gd name="T62" fmla="*/ 24 w 40"/>
                <a:gd name="T63" fmla="*/ 6 h 49"/>
                <a:gd name="T64" fmla="*/ 27 w 40"/>
                <a:gd name="T65" fmla="*/ 7 h 49"/>
                <a:gd name="T66" fmla="*/ 32 w 40"/>
                <a:gd name="T67" fmla="*/ 5 h 49"/>
                <a:gd name="T68" fmla="*/ 36 w 40"/>
                <a:gd name="T69" fmla="*/ 7 h 49"/>
                <a:gd name="T70" fmla="*/ 38 w 40"/>
                <a:gd name="T71" fmla="*/ 5 h 49"/>
                <a:gd name="T72" fmla="*/ 40 w 40"/>
                <a:gd name="T73" fmla="*/ 2 h 49"/>
                <a:gd name="T74" fmla="*/ 39 w 40"/>
                <a:gd name="T75" fmla="*/ 0 h 49"/>
                <a:gd name="T76" fmla="*/ 34 w 40"/>
                <a:gd name="T77" fmla="*/ 46 h 49"/>
                <a:gd name="T78" fmla="*/ 24 w 40"/>
                <a:gd name="T79" fmla="*/ 45 h 49"/>
                <a:gd name="T80" fmla="*/ 20 w 40"/>
                <a:gd name="T81" fmla="*/ 47 h 49"/>
                <a:gd name="T82" fmla="*/ 29 w 40"/>
                <a:gd name="T83" fmla="*/ 49 h 49"/>
                <a:gd name="T84" fmla="*/ 38 w 40"/>
                <a:gd name="T85" fmla="*/ 46 h 49"/>
                <a:gd name="T86" fmla="*/ 34 w 40"/>
                <a:gd name="T87" fmla="*/ 4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" h="49">
                  <a:moveTo>
                    <a:pt x="39" y="0"/>
                  </a:moveTo>
                  <a:cubicBezTo>
                    <a:pt x="38" y="0"/>
                    <a:pt x="36" y="0"/>
                    <a:pt x="36" y="1"/>
                  </a:cubicBezTo>
                  <a:cubicBezTo>
                    <a:pt x="36" y="2"/>
                    <a:pt x="35" y="3"/>
                    <a:pt x="34" y="3"/>
                  </a:cubicBezTo>
                  <a:cubicBezTo>
                    <a:pt x="34" y="3"/>
                    <a:pt x="29" y="2"/>
                    <a:pt x="27" y="2"/>
                  </a:cubicBezTo>
                  <a:cubicBezTo>
                    <a:pt x="26" y="1"/>
                    <a:pt x="21" y="1"/>
                    <a:pt x="19" y="1"/>
                  </a:cubicBezTo>
                  <a:cubicBezTo>
                    <a:pt x="19" y="1"/>
                    <a:pt x="19" y="2"/>
                    <a:pt x="19" y="2"/>
                  </a:cubicBezTo>
                  <a:cubicBezTo>
                    <a:pt x="18" y="3"/>
                    <a:pt x="14" y="5"/>
                    <a:pt x="13" y="4"/>
                  </a:cubicBezTo>
                  <a:cubicBezTo>
                    <a:pt x="12" y="4"/>
                    <a:pt x="12" y="6"/>
                    <a:pt x="10" y="6"/>
                  </a:cubicBezTo>
                  <a:cubicBezTo>
                    <a:pt x="8" y="7"/>
                    <a:pt x="6" y="6"/>
                    <a:pt x="6" y="7"/>
                  </a:cubicBezTo>
                  <a:cubicBezTo>
                    <a:pt x="5" y="7"/>
                    <a:pt x="4" y="9"/>
                    <a:pt x="3" y="10"/>
                  </a:cubicBezTo>
                  <a:cubicBezTo>
                    <a:pt x="2" y="11"/>
                    <a:pt x="3" y="12"/>
                    <a:pt x="2" y="13"/>
                  </a:cubicBezTo>
                  <a:cubicBezTo>
                    <a:pt x="1" y="13"/>
                    <a:pt x="1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7"/>
                    <a:pt x="4" y="19"/>
                    <a:pt x="4" y="22"/>
                  </a:cubicBezTo>
                  <a:cubicBezTo>
                    <a:pt x="3" y="24"/>
                    <a:pt x="7" y="25"/>
                    <a:pt x="8" y="23"/>
                  </a:cubicBezTo>
                  <a:cubicBezTo>
                    <a:pt x="10" y="21"/>
                    <a:pt x="14" y="24"/>
                    <a:pt x="14" y="25"/>
                  </a:cubicBezTo>
                  <a:cubicBezTo>
                    <a:pt x="14" y="26"/>
                    <a:pt x="9" y="24"/>
                    <a:pt x="7" y="26"/>
                  </a:cubicBezTo>
                  <a:cubicBezTo>
                    <a:pt x="5" y="27"/>
                    <a:pt x="9" y="29"/>
                    <a:pt x="8" y="31"/>
                  </a:cubicBezTo>
                  <a:cubicBezTo>
                    <a:pt x="8" y="33"/>
                    <a:pt x="9" y="35"/>
                    <a:pt x="12" y="35"/>
                  </a:cubicBezTo>
                  <a:cubicBezTo>
                    <a:pt x="14" y="35"/>
                    <a:pt x="16" y="39"/>
                    <a:pt x="17" y="38"/>
                  </a:cubicBezTo>
                  <a:cubicBezTo>
                    <a:pt x="19" y="37"/>
                    <a:pt x="16" y="32"/>
                    <a:pt x="16" y="32"/>
                  </a:cubicBezTo>
                  <a:cubicBezTo>
                    <a:pt x="17" y="31"/>
                    <a:pt x="19" y="33"/>
                    <a:pt x="21" y="31"/>
                  </a:cubicBezTo>
                  <a:cubicBezTo>
                    <a:pt x="22" y="30"/>
                    <a:pt x="20" y="29"/>
                    <a:pt x="18" y="29"/>
                  </a:cubicBezTo>
                  <a:cubicBezTo>
                    <a:pt x="16" y="29"/>
                    <a:pt x="18" y="26"/>
                    <a:pt x="20" y="28"/>
                  </a:cubicBezTo>
                  <a:cubicBezTo>
                    <a:pt x="22" y="29"/>
                    <a:pt x="23" y="27"/>
                    <a:pt x="24" y="27"/>
                  </a:cubicBezTo>
                  <a:cubicBezTo>
                    <a:pt x="26" y="27"/>
                    <a:pt x="26" y="23"/>
                    <a:pt x="22" y="22"/>
                  </a:cubicBezTo>
                  <a:cubicBezTo>
                    <a:pt x="19" y="21"/>
                    <a:pt x="20" y="25"/>
                    <a:pt x="17" y="22"/>
                  </a:cubicBezTo>
                  <a:cubicBezTo>
                    <a:pt x="15" y="20"/>
                    <a:pt x="19" y="21"/>
                    <a:pt x="19" y="19"/>
                  </a:cubicBezTo>
                  <a:cubicBezTo>
                    <a:pt x="19" y="17"/>
                    <a:pt x="16" y="14"/>
                    <a:pt x="14" y="12"/>
                  </a:cubicBezTo>
                  <a:cubicBezTo>
                    <a:pt x="13" y="10"/>
                    <a:pt x="17" y="9"/>
                    <a:pt x="17" y="10"/>
                  </a:cubicBezTo>
                  <a:cubicBezTo>
                    <a:pt x="18" y="12"/>
                    <a:pt x="21" y="12"/>
                    <a:pt x="22" y="11"/>
                  </a:cubicBezTo>
                  <a:cubicBezTo>
                    <a:pt x="24" y="10"/>
                    <a:pt x="21" y="7"/>
                    <a:pt x="24" y="6"/>
                  </a:cubicBezTo>
                  <a:cubicBezTo>
                    <a:pt x="27" y="5"/>
                    <a:pt x="27" y="7"/>
                    <a:pt x="27" y="7"/>
                  </a:cubicBezTo>
                  <a:cubicBezTo>
                    <a:pt x="28" y="8"/>
                    <a:pt x="29" y="5"/>
                    <a:pt x="32" y="5"/>
                  </a:cubicBezTo>
                  <a:cubicBezTo>
                    <a:pt x="34" y="5"/>
                    <a:pt x="35" y="6"/>
                    <a:pt x="36" y="7"/>
                  </a:cubicBezTo>
                  <a:cubicBezTo>
                    <a:pt x="37" y="6"/>
                    <a:pt x="38" y="6"/>
                    <a:pt x="38" y="5"/>
                  </a:cubicBezTo>
                  <a:cubicBezTo>
                    <a:pt x="38" y="4"/>
                    <a:pt x="40" y="4"/>
                    <a:pt x="40" y="2"/>
                  </a:cubicBezTo>
                  <a:cubicBezTo>
                    <a:pt x="40" y="1"/>
                    <a:pt x="39" y="0"/>
                    <a:pt x="39" y="0"/>
                  </a:cubicBezTo>
                  <a:close/>
                  <a:moveTo>
                    <a:pt x="34" y="46"/>
                  </a:moveTo>
                  <a:cubicBezTo>
                    <a:pt x="32" y="45"/>
                    <a:pt x="26" y="47"/>
                    <a:pt x="24" y="45"/>
                  </a:cubicBezTo>
                  <a:cubicBezTo>
                    <a:pt x="22" y="43"/>
                    <a:pt x="19" y="46"/>
                    <a:pt x="20" y="47"/>
                  </a:cubicBezTo>
                  <a:cubicBezTo>
                    <a:pt x="22" y="47"/>
                    <a:pt x="26" y="49"/>
                    <a:pt x="29" y="49"/>
                  </a:cubicBezTo>
                  <a:cubicBezTo>
                    <a:pt x="33" y="49"/>
                    <a:pt x="38" y="47"/>
                    <a:pt x="38" y="46"/>
                  </a:cubicBezTo>
                  <a:cubicBezTo>
                    <a:pt x="38" y="46"/>
                    <a:pt x="35" y="47"/>
                    <a:pt x="34" y="4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8" name="Freeform 133"/>
            <p:cNvSpPr>
              <a:spLocks/>
            </p:cNvSpPr>
            <p:nvPr/>
          </p:nvSpPr>
          <p:spPr bwMode="auto">
            <a:xfrm>
              <a:off x="6575011" y="3145618"/>
              <a:ext cx="63207" cy="41471"/>
            </a:xfrm>
            <a:custGeom>
              <a:avLst/>
              <a:gdLst>
                <a:gd name="T0" fmla="*/ 11 w 17"/>
                <a:gd name="T1" fmla="*/ 7 h 11"/>
                <a:gd name="T2" fmla="*/ 15 w 17"/>
                <a:gd name="T3" fmla="*/ 3 h 11"/>
                <a:gd name="T4" fmla="*/ 15 w 17"/>
                <a:gd name="T5" fmla="*/ 2 h 11"/>
                <a:gd name="T6" fmla="*/ 6 w 17"/>
                <a:gd name="T7" fmla="*/ 4 h 11"/>
                <a:gd name="T8" fmla="*/ 3 w 17"/>
                <a:gd name="T9" fmla="*/ 9 h 11"/>
                <a:gd name="T10" fmla="*/ 11 w 17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11" y="7"/>
                  </a:moveTo>
                  <a:cubicBezTo>
                    <a:pt x="11" y="6"/>
                    <a:pt x="13" y="4"/>
                    <a:pt x="15" y="3"/>
                  </a:cubicBezTo>
                  <a:cubicBezTo>
                    <a:pt x="17" y="2"/>
                    <a:pt x="16" y="0"/>
                    <a:pt x="15" y="2"/>
                  </a:cubicBezTo>
                  <a:cubicBezTo>
                    <a:pt x="13" y="3"/>
                    <a:pt x="10" y="4"/>
                    <a:pt x="6" y="4"/>
                  </a:cubicBezTo>
                  <a:cubicBezTo>
                    <a:pt x="2" y="4"/>
                    <a:pt x="0" y="7"/>
                    <a:pt x="3" y="9"/>
                  </a:cubicBezTo>
                  <a:cubicBezTo>
                    <a:pt x="6" y="11"/>
                    <a:pt x="12" y="8"/>
                    <a:pt x="11" y="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9" name="Freeform 134"/>
            <p:cNvSpPr>
              <a:spLocks/>
            </p:cNvSpPr>
            <p:nvPr/>
          </p:nvSpPr>
          <p:spPr bwMode="auto">
            <a:xfrm>
              <a:off x="5269441" y="2166124"/>
              <a:ext cx="250653" cy="130336"/>
            </a:xfrm>
            <a:custGeom>
              <a:avLst/>
              <a:gdLst>
                <a:gd name="T0" fmla="*/ 56 w 67"/>
                <a:gd name="T1" fmla="*/ 24 h 34"/>
                <a:gd name="T2" fmla="*/ 61 w 67"/>
                <a:gd name="T3" fmla="*/ 20 h 34"/>
                <a:gd name="T4" fmla="*/ 66 w 67"/>
                <a:gd name="T5" fmla="*/ 16 h 34"/>
                <a:gd name="T6" fmla="*/ 63 w 67"/>
                <a:gd name="T7" fmla="*/ 10 h 34"/>
                <a:gd name="T8" fmla="*/ 59 w 67"/>
                <a:gd name="T9" fmla="*/ 7 h 34"/>
                <a:gd name="T10" fmla="*/ 58 w 67"/>
                <a:gd name="T11" fmla="*/ 4 h 34"/>
                <a:gd name="T12" fmla="*/ 54 w 67"/>
                <a:gd name="T13" fmla="*/ 4 h 34"/>
                <a:gd name="T14" fmla="*/ 48 w 67"/>
                <a:gd name="T15" fmla="*/ 1 h 34"/>
                <a:gd name="T16" fmla="*/ 47 w 67"/>
                <a:gd name="T17" fmla="*/ 5 h 34"/>
                <a:gd name="T18" fmla="*/ 44 w 67"/>
                <a:gd name="T19" fmla="*/ 5 h 34"/>
                <a:gd name="T20" fmla="*/ 41 w 67"/>
                <a:gd name="T21" fmla="*/ 5 h 34"/>
                <a:gd name="T22" fmla="*/ 38 w 67"/>
                <a:gd name="T23" fmla="*/ 6 h 34"/>
                <a:gd name="T24" fmla="*/ 34 w 67"/>
                <a:gd name="T25" fmla="*/ 5 h 34"/>
                <a:gd name="T26" fmla="*/ 30 w 67"/>
                <a:gd name="T27" fmla="*/ 7 h 34"/>
                <a:gd name="T28" fmla="*/ 28 w 67"/>
                <a:gd name="T29" fmla="*/ 6 h 34"/>
                <a:gd name="T30" fmla="*/ 25 w 67"/>
                <a:gd name="T31" fmla="*/ 8 h 34"/>
                <a:gd name="T32" fmla="*/ 24 w 67"/>
                <a:gd name="T33" fmla="*/ 11 h 34"/>
                <a:gd name="T34" fmla="*/ 20 w 67"/>
                <a:gd name="T35" fmla="*/ 13 h 34"/>
                <a:gd name="T36" fmla="*/ 18 w 67"/>
                <a:gd name="T37" fmla="*/ 8 h 34"/>
                <a:gd name="T38" fmla="*/ 9 w 67"/>
                <a:gd name="T39" fmla="*/ 1 h 34"/>
                <a:gd name="T40" fmla="*/ 10 w 67"/>
                <a:gd name="T41" fmla="*/ 5 h 34"/>
                <a:gd name="T42" fmla="*/ 7 w 67"/>
                <a:gd name="T43" fmla="*/ 5 h 34"/>
                <a:gd name="T44" fmla="*/ 3 w 67"/>
                <a:gd name="T45" fmla="*/ 6 h 34"/>
                <a:gd name="T46" fmla="*/ 0 w 67"/>
                <a:gd name="T47" fmla="*/ 11 h 34"/>
                <a:gd name="T48" fmla="*/ 6 w 67"/>
                <a:gd name="T49" fmla="*/ 12 h 34"/>
                <a:gd name="T50" fmla="*/ 14 w 67"/>
                <a:gd name="T51" fmla="*/ 12 h 34"/>
                <a:gd name="T52" fmla="*/ 13 w 67"/>
                <a:gd name="T53" fmla="*/ 15 h 34"/>
                <a:gd name="T54" fmla="*/ 9 w 67"/>
                <a:gd name="T55" fmla="*/ 17 h 34"/>
                <a:gd name="T56" fmla="*/ 2 w 67"/>
                <a:gd name="T57" fmla="*/ 19 h 34"/>
                <a:gd name="T58" fmla="*/ 11 w 67"/>
                <a:gd name="T59" fmla="*/ 19 h 34"/>
                <a:gd name="T60" fmla="*/ 13 w 67"/>
                <a:gd name="T61" fmla="*/ 21 h 34"/>
                <a:gd name="T62" fmla="*/ 15 w 67"/>
                <a:gd name="T63" fmla="*/ 23 h 34"/>
                <a:gd name="T64" fmla="*/ 13 w 67"/>
                <a:gd name="T65" fmla="*/ 26 h 34"/>
                <a:gd name="T66" fmla="*/ 10 w 67"/>
                <a:gd name="T67" fmla="*/ 28 h 34"/>
                <a:gd name="T68" fmla="*/ 18 w 67"/>
                <a:gd name="T69" fmla="*/ 28 h 34"/>
                <a:gd name="T70" fmla="*/ 29 w 67"/>
                <a:gd name="T71" fmla="*/ 32 h 34"/>
                <a:gd name="T72" fmla="*/ 40 w 67"/>
                <a:gd name="T73" fmla="*/ 30 h 34"/>
                <a:gd name="T74" fmla="*/ 48 w 67"/>
                <a:gd name="T75" fmla="*/ 27 h 34"/>
                <a:gd name="T76" fmla="*/ 56 w 67"/>
                <a:gd name="T7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" h="34">
                  <a:moveTo>
                    <a:pt x="56" y="24"/>
                  </a:moveTo>
                  <a:cubicBezTo>
                    <a:pt x="60" y="24"/>
                    <a:pt x="60" y="20"/>
                    <a:pt x="61" y="20"/>
                  </a:cubicBezTo>
                  <a:cubicBezTo>
                    <a:pt x="63" y="20"/>
                    <a:pt x="65" y="17"/>
                    <a:pt x="66" y="16"/>
                  </a:cubicBezTo>
                  <a:cubicBezTo>
                    <a:pt x="67" y="14"/>
                    <a:pt x="65" y="10"/>
                    <a:pt x="63" y="10"/>
                  </a:cubicBezTo>
                  <a:cubicBezTo>
                    <a:pt x="61" y="10"/>
                    <a:pt x="59" y="9"/>
                    <a:pt x="59" y="7"/>
                  </a:cubicBezTo>
                  <a:cubicBezTo>
                    <a:pt x="60" y="6"/>
                    <a:pt x="58" y="4"/>
                    <a:pt x="58" y="4"/>
                  </a:cubicBezTo>
                  <a:cubicBezTo>
                    <a:pt x="58" y="3"/>
                    <a:pt x="55" y="3"/>
                    <a:pt x="54" y="4"/>
                  </a:cubicBezTo>
                  <a:cubicBezTo>
                    <a:pt x="53" y="4"/>
                    <a:pt x="49" y="0"/>
                    <a:pt x="48" y="1"/>
                  </a:cubicBezTo>
                  <a:cubicBezTo>
                    <a:pt x="47" y="2"/>
                    <a:pt x="48" y="4"/>
                    <a:pt x="47" y="5"/>
                  </a:cubicBezTo>
                  <a:cubicBezTo>
                    <a:pt x="47" y="6"/>
                    <a:pt x="44" y="4"/>
                    <a:pt x="44" y="5"/>
                  </a:cubicBezTo>
                  <a:cubicBezTo>
                    <a:pt x="44" y="6"/>
                    <a:pt x="42" y="6"/>
                    <a:pt x="41" y="5"/>
                  </a:cubicBezTo>
                  <a:cubicBezTo>
                    <a:pt x="40" y="4"/>
                    <a:pt x="37" y="5"/>
                    <a:pt x="38" y="6"/>
                  </a:cubicBezTo>
                  <a:cubicBezTo>
                    <a:pt x="38" y="7"/>
                    <a:pt x="36" y="6"/>
                    <a:pt x="34" y="5"/>
                  </a:cubicBezTo>
                  <a:cubicBezTo>
                    <a:pt x="32" y="3"/>
                    <a:pt x="30" y="6"/>
                    <a:pt x="30" y="7"/>
                  </a:cubicBezTo>
                  <a:cubicBezTo>
                    <a:pt x="30" y="9"/>
                    <a:pt x="29" y="9"/>
                    <a:pt x="28" y="6"/>
                  </a:cubicBezTo>
                  <a:cubicBezTo>
                    <a:pt x="26" y="3"/>
                    <a:pt x="24" y="6"/>
                    <a:pt x="25" y="8"/>
                  </a:cubicBezTo>
                  <a:cubicBezTo>
                    <a:pt x="26" y="10"/>
                    <a:pt x="25" y="12"/>
                    <a:pt x="24" y="11"/>
                  </a:cubicBezTo>
                  <a:cubicBezTo>
                    <a:pt x="23" y="10"/>
                    <a:pt x="21" y="11"/>
                    <a:pt x="20" y="13"/>
                  </a:cubicBezTo>
                  <a:cubicBezTo>
                    <a:pt x="19" y="14"/>
                    <a:pt x="16" y="9"/>
                    <a:pt x="18" y="8"/>
                  </a:cubicBezTo>
                  <a:cubicBezTo>
                    <a:pt x="20" y="7"/>
                    <a:pt x="12" y="1"/>
                    <a:pt x="9" y="1"/>
                  </a:cubicBezTo>
                  <a:cubicBezTo>
                    <a:pt x="6" y="1"/>
                    <a:pt x="8" y="4"/>
                    <a:pt x="10" y="5"/>
                  </a:cubicBezTo>
                  <a:cubicBezTo>
                    <a:pt x="12" y="6"/>
                    <a:pt x="8" y="6"/>
                    <a:pt x="7" y="5"/>
                  </a:cubicBezTo>
                  <a:cubicBezTo>
                    <a:pt x="6" y="4"/>
                    <a:pt x="4" y="5"/>
                    <a:pt x="3" y="6"/>
                  </a:cubicBezTo>
                  <a:cubicBezTo>
                    <a:pt x="2" y="8"/>
                    <a:pt x="0" y="9"/>
                    <a:pt x="0" y="11"/>
                  </a:cubicBezTo>
                  <a:cubicBezTo>
                    <a:pt x="0" y="12"/>
                    <a:pt x="3" y="13"/>
                    <a:pt x="6" y="12"/>
                  </a:cubicBezTo>
                  <a:cubicBezTo>
                    <a:pt x="9" y="11"/>
                    <a:pt x="12" y="11"/>
                    <a:pt x="14" y="12"/>
                  </a:cubicBezTo>
                  <a:cubicBezTo>
                    <a:pt x="15" y="13"/>
                    <a:pt x="11" y="14"/>
                    <a:pt x="13" y="15"/>
                  </a:cubicBezTo>
                  <a:cubicBezTo>
                    <a:pt x="14" y="16"/>
                    <a:pt x="13" y="17"/>
                    <a:pt x="9" y="17"/>
                  </a:cubicBezTo>
                  <a:cubicBezTo>
                    <a:pt x="6" y="17"/>
                    <a:pt x="2" y="18"/>
                    <a:pt x="2" y="19"/>
                  </a:cubicBezTo>
                  <a:cubicBezTo>
                    <a:pt x="3" y="20"/>
                    <a:pt x="11" y="18"/>
                    <a:pt x="11" y="19"/>
                  </a:cubicBezTo>
                  <a:cubicBezTo>
                    <a:pt x="11" y="20"/>
                    <a:pt x="11" y="22"/>
                    <a:pt x="13" y="21"/>
                  </a:cubicBezTo>
                  <a:cubicBezTo>
                    <a:pt x="16" y="20"/>
                    <a:pt x="14" y="23"/>
                    <a:pt x="15" y="23"/>
                  </a:cubicBezTo>
                  <a:cubicBezTo>
                    <a:pt x="16" y="24"/>
                    <a:pt x="16" y="26"/>
                    <a:pt x="13" y="26"/>
                  </a:cubicBezTo>
                  <a:cubicBezTo>
                    <a:pt x="10" y="26"/>
                    <a:pt x="9" y="27"/>
                    <a:pt x="10" y="28"/>
                  </a:cubicBezTo>
                  <a:cubicBezTo>
                    <a:pt x="12" y="30"/>
                    <a:pt x="15" y="29"/>
                    <a:pt x="18" y="28"/>
                  </a:cubicBezTo>
                  <a:cubicBezTo>
                    <a:pt x="21" y="27"/>
                    <a:pt x="26" y="31"/>
                    <a:pt x="29" y="32"/>
                  </a:cubicBezTo>
                  <a:cubicBezTo>
                    <a:pt x="33" y="34"/>
                    <a:pt x="39" y="32"/>
                    <a:pt x="40" y="30"/>
                  </a:cubicBezTo>
                  <a:cubicBezTo>
                    <a:pt x="41" y="28"/>
                    <a:pt x="46" y="29"/>
                    <a:pt x="48" y="27"/>
                  </a:cubicBezTo>
                  <a:cubicBezTo>
                    <a:pt x="50" y="26"/>
                    <a:pt x="53" y="24"/>
                    <a:pt x="56" y="2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0" name="Freeform 135"/>
            <p:cNvSpPr>
              <a:spLocks/>
            </p:cNvSpPr>
            <p:nvPr/>
          </p:nvSpPr>
          <p:spPr bwMode="auto">
            <a:xfrm>
              <a:off x="5592019" y="2578855"/>
              <a:ext cx="104620" cy="118487"/>
            </a:xfrm>
            <a:custGeom>
              <a:avLst/>
              <a:gdLst>
                <a:gd name="T0" fmla="*/ 25 w 28"/>
                <a:gd name="T1" fmla="*/ 10 h 32"/>
                <a:gd name="T2" fmla="*/ 23 w 28"/>
                <a:gd name="T3" fmla="*/ 8 h 32"/>
                <a:gd name="T4" fmla="*/ 19 w 28"/>
                <a:gd name="T5" fmla="*/ 9 h 32"/>
                <a:gd name="T6" fmla="*/ 16 w 28"/>
                <a:gd name="T7" fmla="*/ 9 h 32"/>
                <a:gd name="T8" fmla="*/ 17 w 28"/>
                <a:gd name="T9" fmla="*/ 5 h 32"/>
                <a:gd name="T10" fmla="*/ 19 w 28"/>
                <a:gd name="T11" fmla="*/ 1 h 32"/>
                <a:gd name="T12" fmla="*/ 18 w 28"/>
                <a:gd name="T13" fmla="*/ 1 h 32"/>
                <a:gd name="T14" fmla="*/ 12 w 28"/>
                <a:gd name="T15" fmla="*/ 3 h 32"/>
                <a:gd name="T16" fmla="*/ 15 w 28"/>
                <a:gd name="T17" fmla="*/ 6 h 32"/>
                <a:gd name="T18" fmla="*/ 9 w 28"/>
                <a:gd name="T19" fmla="*/ 8 h 32"/>
                <a:gd name="T20" fmla="*/ 3 w 28"/>
                <a:gd name="T21" fmla="*/ 8 h 32"/>
                <a:gd name="T22" fmla="*/ 4 w 28"/>
                <a:gd name="T23" fmla="*/ 13 h 32"/>
                <a:gd name="T24" fmla="*/ 6 w 28"/>
                <a:gd name="T25" fmla="*/ 17 h 32"/>
                <a:gd name="T26" fmla="*/ 5 w 28"/>
                <a:gd name="T27" fmla="*/ 23 h 32"/>
                <a:gd name="T28" fmla="*/ 1 w 28"/>
                <a:gd name="T29" fmla="*/ 27 h 32"/>
                <a:gd name="T30" fmla="*/ 7 w 28"/>
                <a:gd name="T31" fmla="*/ 32 h 32"/>
                <a:gd name="T32" fmla="*/ 18 w 28"/>
                <a:gd name="T33" fmla="*/ 27 h 32"/>
                <a:gd name="T34" fmla="*/ 25 w 28"/>
                <a:gd name="T35" fmla="*/ 26 h 32"/>
                <a:gd name="T36" fmla="*/ 25 w 28"/>
                <a:gd name="T37" fmla="*/ 11 h 32"/>
                <a:gd name="T38" fmla="*/ 25 w 28"/>
                <a:gd name="T3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32">
                  <a:moveTo>
                    <a:pt x="25" y="10"/>
                  </a:moveTo>
                  <a:cubicBezTo>
                    <a:pt x="24" y="10"/>
                    <a:pt x="24" y="9"/>
                    <a:pt x="23" y="8"/>
                  </a:cubicBezTo>
                  <a:cubicBezTo>
                    <a:pt x="21" y="6"/>
                    <a:pt x="20" y="8"/>
                    <a:pt x="19" y="9"/>
                  </a:cubicBezTo>
                  <a:cubicBezTo>
                    <a:pt x="19" y="11"/>
                    <a:pt x="17" y="9"/>
                    <a:pt x="16" y="9"/>
                  </a:cubicBezTo>
                  <a:cubicBezTo>
                    <a:pt x="14" y="8"/>
                    <a:pt x="16" y="6"/>
                    <a:pt x="17" y="5"/>
                  </a:cubicBezTo>
                  <a:cubicBezTo>
                    <a:pt x="18" y="5"/>
                    <a:pt x="18" y="3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5" y="0"/>
                    <a:pt x="12" y="0"/>
                    <a:pt x="12" y="3"/>
                  </a:cubicBezTo>
                  <a:cubicBezTo>
                    <a:pt x="12" y="5"/>
                    <a:pt x="14" y="4"/>
                    <a:pt x="15" y="6"/>
                  </a:cubicBezTo>
                  <a:cubicBezTo>
                    <a:pt x="15" y="7"/>
                    <a:pt x="12" y="7"/>
                    <a:pt x="9" y="8"/>
                  </a:cubicBezTo>
                  <a:cubicBezTo>
                    <a:pt x="7" y="10"/>
                    <a:pt x="5" y="7"/>
                    <a:pt x="3" y="8"/>
                  </a:cubicBezTo>
                  <a:cubicBezTo>
                    <a:pt x="1" y="9"/>
                    <a:pt x="5" y="11"/>
                    <a:pt x="4" y="13"/>
                  </a:cubicBezTo>
                  <a:cubicBezTo>
                    <a:pt x="2" y="15"/>
                    <a:pt x="4" y="15"/>
                    <a:pt x="6" y="17"/>
                  </a:cubicBezTo>
                  <a:cubicBezTo>
                    <a:pt x="9" y="20"/>
                    <a:pt x="5" y="20"/>
                    <a:pt x="5" y="23"/>
                  </a:cubicBezTo>
                  <a:cubicBezTo>
                    <a:pt x="5" y="25"/>
                    <a:pt x="1" y="25"/>
                    <a:pt x="1" y="27"/>
                  </a:cubicBezTo>
                  <a:cubicBezTo>
                    <a:pt x="0" y="28"/>
                    <a:pt x="4" y="32"/>
                    <a:pt x="7" y="32"/>
                  </a:cubicBezTo>
                  <a:cubicBezTo>
                    <a:pt x="9" y="32"/>
                    <a:pt x="14" y="30"/>
                    <a:pt x="18" y="27"/>
                  </a:cubicBezTo>
                  <a:cubicBezTo>
                    <a:pt x="21" y="24"/>
                    <a:pt x="22" y="27"/>
                    <a:pt x="25" y="26"/>
                  </a:cubicBezTo>
                  <a:cubicBezTo>
                    <a:pt x="28" y="24"/>
                    <a:pt x="26" y="13"/>
                    <a:pt x="25" y="11"/>
                  </a:cubicBezTo>
                  <a:cubicBezTo>
                    <a:pt x="25" y="11"/>
                    <a:pt x="25" y="10"/>
                    <a:pt x="25" y="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1" name="Freeform 136"/>
            <p:cNvSpPr>
              <a:spLocks noEditPoints="1"/>
            </p:cNvSpPr>
            <p:nvPr/>
          </p:nvSpPr>
          <p:spPr bwMode="auto">
            <a:xfrm>
              <a:off x="5643563" y="2386013"/>
              <a:ext cx="236538" cy="360363"/>
            </a:xfrm>
            <a:custGeom>
              <a:avLst/>
              <a:gdLst>
                <a:gd name="T0" fmla="*/ 70484569 w 63"/>
                <a:gd name="T1" fmla="*/ 732726839 h 96"/>
                <a:gd name="T2" fmla="*/ 28193077 w 63"/>
                <a:gd name="T3" fmla="*/ 845452890 h 96"/>
                <a:gd name="T4" fmla="*/ 126870723 w 63"/>
                <a:gd name="T5" fmla="*/ 831361195 h 96"/>
                <a:gd name="T6" fmla="*/ 225548369 w 63"/>
                <a:gd name="T7" fmla="*/ 817269500 h 96"/>
                <a:gd name="T8" fmla="*/ 888098817 w 63"/>
                <a:gd name="T9" fmla="*/ 1042725356 h 96"/>
                <a:gd name="T10" fmla="*/ 747129678 w 63"/>
                <a:gd name="T11" fmla="*/ 986362330 h 96"/>
                <a:gd name="T12" fmla="*/ 718936601 w 63"/>
                <a:gd name="T13" fmla="*/ 901815915 h 96"/>
                <a:gd name="T14" fmla="*/ 592065878 w 63"/>
                <a:gd name="T15" fmla="*/ 690451754 h 96"/>
                <a:gd name="T16" fmla="*/ 465195155 w 63"/>
                <a:gd name="T17" fmla="*/ 619997034 h 96"/>
                <a:gd name="T18" fmla="*/ 563872801 w 63"/>
                <a:gd name="T19" fmla="*/ 422724568 h 96"/>
                <a:gd name="T20" fmla="*/ 366517508 w 63"/>
                <a:gd name="T21" fmla="*/ 380453237 h 96"/>
                <a:gd name="T22" fmla="*/ 451096739 w 63"/>
                <a:gd name="T23" fmla="*/ 253635492 h 96"/>
                <a:gd name="T24" fmla="*/ 310131355 w 63"/>
                <a:gd name="T25" fmla="*/ 295906822 h 96"/>
                <a:gd name="T26" fmla="*/ 211453708 w 63"/>
                <a:gd name="T27" fmla="*/ 422724568 h 96"/>
                <a:gd name="T28" fmla="*/ 140969139 w 63"/>
                <a:gd name="T29" fmla="*/ 436816263 h 96"/>
                <a:gd name="T30" fmla="*/ 169162216 w 63"/>
                <a:gd name="T31" fmla="*/ 549542314 h 96"/>
                <a:gd name="T32" fmla="*/ 140969139 w 63"/>
                <a:gd name="T33" fmla="*/ 648180424 h 96"/>
                <a:gd name="T34" fmla="*/ 239646785 w 63"/>
                <a:gd name="T35" fmla="*/ 676363813 h 96"/>
                <a:gd name="T36" fmla="*/ 296032939 w 63"/>
                <a:gd name="T37" fmla="*/ 676363813 h 96"/>
                <a:gd name="T38" fmla="*/ 394710585 w 63"/>
                <a:gd name="T39" fmla="*/ 746814780 h 96"/>
                <a:gd name="T40" fmla="*/ 437002078 w 63"/>
                <a:gd name="T41" fmla="*/ 831361195 h 96"/>
                <a:gd name="T42" fmla="*/ 451096739 w 63"/>
                <a:gd name="T43" fmla="*/ 944087246 h 96"/>
                <a:gd name="T44" fmla="*/ 338324431 w 63"/>
                <a:gd name="T45" fmla="*/ 958178941 h 96"/>
                <a:gd name="T46" fmla="*/ 366517508 w 63"/>
                <a:gd name="T47" fmla="*/ 1042725356 h 96"/>
                <a:gd name="T48" fmla="*/ 310131355 w 63"/>
                <a:gd name="T49" fmla="*/ 1141359712 h 96"/>
                <a:gd name="T50" fmla="*/ 451096739 w 63"/>
                <a:gd name="T51" fmla="*/ 1169543101 h 96"/>
                <a:gd name="T52" fmla="*/ 366517508 w 63"/>
                <a:gd name="T53" fmla="*/ 1197722737 h 96"/>
                <a:gd name="T54" fmla="*/ 310131355 w 63"/>
                <a:gd name="T55" fmla="*/ 1310452542 h 96"/>
                <a:gd name="T56" fmla="*/ 422903662 w 63"/>
                <a:gd name="T57" fmla="*/ 1282269152 h 96"/>
                <a:gd name="T58" fmla="*/ 549774385 w 63"/>
                <a:gd name="T59" fmla="*/ 1254089516 h 96"/>
                <a:gd name="T60" fmla="*/ 718936601 w 63"/>
                <a:gd name="T61" fmla="*/ 1254089516 h 96"/>
                <a:gd name="T62" fmla="*/ 803519586 w 63"/>
                <a:gd name="T63" fmla="*/ 1183634796 h 96"/>
                <a:gd name="T64" fmla="*/ 888098817 w 63"/>
                <a:gd name="T65" fmla="*/ 1042725356 h 96"/>
                <a:gd name="T66" fmla="*/ 98677646 w 63"/>
                <a:gd name="T67" fmla="*/ 394544932 h 96"/>
                <a:gd name="T68" fmla="*/ 606164293 w 63"/>
                <a:gd name="T69" fmla="*/ 112726051 h 96"/>
                <a:gd name="T70" fmla="*/ 606164293 w 63"/>
                <a:gd name="T71" fmla="*/ 112726051 h 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3" h="96">
                  <a:moveTo>
                    <a:pt x="12" y="51"/>
                  </a:moveTo>
                  <a:cubicBezTo>
                    <a:pt x="10" y="49"/>
                    <a:pt x="7" y="52"/>
                    <a:pt x="5" y="52"/>
                  </a:cubicBezTo>
                  <a:cubicBezTo>
                    <a:pt x="4" y="54"/>
                    <a:pt x="4" y="56"/>
                    <a:pt x="3" y="56"/>
                  </a:cubicBezTo>
                  <a:cubicBezTo>
                    <a:pt x="2" y="57"/>
                    <a:pt x="0" y="59"/>
                    <a:pt x="2" y="60"/>
                  </a:cubicBezTo>
                  <a:cubicBezTo>
                    <a:pt x="3" y="60"/>
                    <a:pt x="5" y="62"/>
                    <a:pt x="5" y="60"/>
                  </a:cubicBezTo>
                  <a:cubicBezTo>
                    <a:pt x="6" y="59"/>
                    <a:pt x="7" y="57"/>
                    <a:pt x="9" y="59"/>
                  </a:cubicBezTo>
                  <a:cubicBezTo>
                    <a:pt x="10" y="60"/>
                    <a:pt x="10" y="61"/>
                    <a:pt x="11" y="61"/>
                  </a:cubicBezTo>
                  <a:cubicBezTo>
                    <a:pt x="12" y="60"/>
                    <a:pt x="14" y="60"/>
                    <a:pt x="16" y="58"/>
                  </a:cubicBezTo>
                  <a:cubicBezTo>
                    <a:pt x="18" y="56"/>
                    <a:pt x="15" y="54"/>
                    <a:pt x="12" y="51"/>
                  </a:cubicBezTo>
                  <a:close/>
                  <a:moveTo>
                    <a:pt x="63" y="74"/>
                  </a:moveTo>
                  <a:cubicBezTo>
                    <a:pt x="63" y="71"/>
                    <a:pt x="57" y="69"/>
                    <a:pt x="56" y="71"/>
                  </a:cubicBezTo>
                  <a:cubicBezTo>
                    <a:pt x="56" y="72"/>
                    <a:pt x="54" y="72"/>
                    <a:pt x="53" y="70"/>
                  </a:cubicBezTo>
                  <a:cubicBezTo>
                    <a:pt x="52" y="69"/>
                    <a:pt x="54" y="67"/>
                    <a:pt x="53" y="67"/>
                  </a:cubicBezTo>
                  <a:cubicBezTo>
                    <a:pt x="52" y="67"/>
                    <a:pt x="51" y="65"/>
                    <a:pt x="51" y="64"/>
                  </a:cubicBezTo>
                  <a:cubicBezTo>
                    <a:pt x="51" y="63"/>
                    <a:pt x="50" y="57"/>
                    <a:pt x="46" y="56"/>
                  </a:cubicBezTo>
                  <a:cubicBezTo>
                    <a:pt x="43" y="55"/>
                    <a:pt x="43" y="51"/>
                    <a:pt x="42" y="49"/>
                  </a:cubicBezTo>
                  <a:cubicBezTo>
                    <a:pt x="42" y="46"/>
                    <a:pt x="40" y="47"/>
                    <a:pt x="38" y="45"/>
                  </a:cubicBezTo>
                  <a:cubicBezTo>
                    <a:pt x="37" y="43"/>
                    <a:pt x="34" y="44"/>
                    <a:pt x="33" y="44"/>
                  </a:cubicBezTo>
                  <a:cubicBezTo>
                    <a:pt x="31" y="45"/>
                    <a:pt x="33" y="42"/>
                    <a:pt x="35" y="40"/>
                  </a:cubicBezTo>
                  <a:cubicBezTo>
                    <a:pt x="37" y="39"/>
                    <a:pt x="40" y="31"/>
                    <a:pt x="40" y="30"/>
                  </a:cubicBezTo>
                  <a:cubicBezTo>
                    <a:pt x="40" y="28"/>
                    <a:pt x="30" y="28"/>
                    <a:pt x="28" y="29"/>
                  </a:cubicBezTo>
                  <a:cubicBezTo>
                    <a:pt x="26" y="30"/>
                    <a:pt x="24" y="28"/>
                    <a:pt x="26" y="27"/>
                  </a:cubicBezTo>
                  <a:cubicBezTo>
                    <a:pt x="27" y="26"/>
                    <a:pt x="31" y="23"/>
                    <a:pt x="31" y="22"/>
                  </a:cubicBezTo>
                  <a:cubicBezTo>
                    <a:pt x="30" y="21"/>
                    <a:pt x="33" y="19"/>
                    <a:pt x="32" y="18"/>
                  </a:cubicBezTo>
                  <a:cubicBezTo>
                    <a:pt x="30" y="17"/>
                    <a:pt x="30" y="20"/>
                    <a:pt x="29" y="21"/>
                  </a:cubicBezTo>
                  <a:cubicBezTo>
                    <a:pt x="28" y="22"/>
                    <a:pt x="25" y="21"/>
                    <a:pt x="22" y="21"/>
                  </a:cubicBezTo>
                  <a:cubicBezTo>
                    <a:pt x="19" y="20"/>
                    <a:pt x="18" y="24"/>
                    <a:pt x="18" y="26"/>
                  </a:cubicBezTo>
                  <a:cubicBezTo>
                    <a:pt x="18" y="28"/>
                    <a:pt x="15" y="29"/>
                    <a:pt x="15" y="30"/>
                  </a:cubicBezTo>
                  <a:cubicBezTo>
                    <a:pt x="16" y="32"/>
                    <a:pt x="15" y="33"/>
                    <a:pt x="14" y="32"/>
                  </a:cubicBezTo>
                  <a:cubicBezTo>
                    <a:pt x="13" y="31"/>
                    <a:pt x="12" y="29"/>
                    <a:pt x="10" y="31"/>
                  </a:cubicBezTo>
                  <a:cubicBezTo>
                    <a:pt x="8" y="32"/>
                    <a:pt x="12" y="34"/>
                    <a:pt x="15" y="34"/>
                  </a:cubicBezTo>
                  <a:cubicBezTo>
                    <a:pt x="17" y="35"/>
                    <a:pt x="13" y="36"/>
                    <a:pt x="12" y="39"/>
                  </a:cubicBezTo>
                  <a:cubicBezTo>
                    <a:pt x="12" y="41"/>
                    <a:pt x="15" y="40"/>
                    <a:pt x="16" y="42"/>
                  </a:cubicBezTo>
                  <a:cubicBezTo>
                    <a:pt x="16" y="44"/>
                    <a:pt x="10" y="44"/>
                    <a:pt x="10" y="46"/>
                  </a:cubicBezTo>
                  <a:cubicBezTo>
                    <a:pt x="10" y="48"/>
                    <a:pt x="13" y="45"/>
                    <a:pt x="15" y="44"/>
                  </a:cubicBezTo>
                  <a:cubicBezTo>
                    <a:pt x="16" y="44"/>
                    <a:pt x="14" y="49"/>
                    <a:pt x="17" y="48"/>
                  </a:cubicBezTo>
                  <a:cubicBezTo>
                    <a:pt x="21" y="48"/>
                    <a:pt x="20" y="43"/>
                    <a:pt x="21" y="43"/>
                  </a:cubicBezTo>
                  <a:cubicBezTo>
                    <a:pt x="22" y="44"/>
                    <a:pt x="20" y="46"/>
                    <a:pt x="21" y="48"/>
                  </a:cubicBezTo>
                  <a:cubicBezTo>
                    <a:pt x="22" y="50"/>
                    <a:pt x="19" y="53"/>
                    <a:pt x="19" y="54"/>
                  </a:cubicBezTo>
                  <a:cubicBezTo>
                    <a:pt x="19" y="55"/>
                    <a:pt x="26" y="55"/>
                    <a:pt x="28" y="53"/>
                  </a:cubicBezTo>
                  <a:cubicBezTo>
                    <a:pt x="30" y="51"/>
                    <a:pt x="31" y="53"/>
                    <a:pt x="30" y="55"/>
                  </a:cubicBezTo>
                  <a:cubicBezTo>
                    <a:pt x="28" y="57"/>
                    <a:pt x="29" y="58"/>
                    <a:pt x="31" y="59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3"/>
                    <a:pt x="32" y="65"/>
                    <a:pt x="32" y="67"/>
                  </a:cubicBezTo>
                  <a:cubicBezTo>
                    <a:pt x="32" y="68"/>
                    <a:pt x="26" y="68"/>
                    <a:pt x="26" y="67"/>
                  </a:cubicBezTo>
                  <a:cubicBezTo>
                    <a:pt x="25" y="66"/>
                    <a:pt x="23" y="67"/>
                    <a:pt x="24" y="68"/>
                  </a:cubicBezTo>
                  <a:cubicBezTo>
                    <a:pt x="24" y="69"/>
                    <a:pt x="22" y="71"/>
                    <a:pt x="22" y="72"/>
                  </a:cubicBezTo>
                  <a:cubicBezTo>
                    <a:pt x="22" y="73"/>
                    <a:pt x="25" y="73"/>
                    <a:pt x="26" y="74"/>
                  </a:cubicBezTo>
                  <a:cubicBezTo>
                    <a:pt x="26" y="76"/>
                    <a:pt x="23" y="78"/>
                    <a:pt x="20" y="79"/>
                  </a:cubicBezTo>
                  <a:cubicBezTo>
                    <a:pt x="16" y="80"/>
                    <a:pt x="20" y="82"/>
                    <a:pt x="22" y="81"/>
                  </a:cubicBezTo>
                  <a:cubicBezTo>
                    <a:pt x="24" y="80"/>
                    <a:pt x="23" y="82"/>
                    <a:pt x="26" y="82"/>
                  </a:cubicBezTo>
                  <a:cubicBezTo>
                    <a:pt x="28" y="82"/>
                    <a:pt x="29" y="84"/>
                    <a:pt x="32" y="83"/>
                  </a:cubicBezTo>
                  <a:cubicBezTo>
                    <a:pt x="35" y="82"/>
                    <a:pt x="35" y="83"/>
                    <a:pt x="33" y="84"/>
                  </a:cubicBezTo>
                  <a:cubicBezTo>
                    <a:pt x="31" y="86"/>
                    <a:pt x="28" y="84"/>
                    <a:pt x="26" y="85"/>
                  </a:cubicBezTo>
                  <a:cubicBezTo>
                    <a:pt x="24" y="86"/>
                    <a:pt x="16" y="93"/>
                    <a:pt x="18" y="95"/>
                  </a:cubicBezTo>
                  <a:cubicBezTo>
                    <a:pt x="19" y="96"/>
                    <a:pt x="20" y="94"/>
                    <a:pt x="22" y="93"/>
                  </a:cubicBezTo>
                  <a:cubicBezTo>
                    <a:pt x="25" y="91"/>
                    <a:pt x="26" y="93"/>
                    <a:pt x="27" y="94"/>
                  </a:cubicBezTo>
                  <a:cubicBezTo>
                    <a:pt x="29" y="94"/>
                    <a:pt x="29" y="90"/>
                    <a:pt x="30" y="91"/>
                  </a:cubicBezTo>
                  <a:cubicBezTo>
                    <a:pt x="31" y="91"/>
                    <a:pt x="32" y="90"/>
                    <a:pt x="34" y="90"/>
                  </a:cubicBezTo>
                  <a:cubicBezTo>
                    <a:pt x="37" y="90"/>
                    <a:pt x="38" y="90"/>
                    <a:pt x="39" y="89"/>
                  </a:cubicBezTo>
                  <a:cubicBezTo>
                    <a:pt x="40" y="88"/>
                    <a:pt x="43" y="91"/>
                    <a:pt x="44" y="90"/>
                  </a:cubicBezTo>
                  <a:cubicBezTo>
                    <a:pt x="45" y="89"/>
                    <a:pt x="49" y="89"/>
                    <a:pt x="51" y="89"/>
                  </a:cubicBezTo>
                  <a:cubicBezTo>
                    <a:pt x="53" y="89"/>
                    <a:pt x="59" y="86"/>
                    <a:pt x="60" y="85"/>
                  </a:cubicBezTo>
                  <a:cubicBezTo>
                    <a:pt x="61" y="84"/>
                    <a:pt x="59" y="83"/>
                    <a:pt x="57" y="84"/>
                  </a:cubicBezTo>
                  <a:cubicBezTo>
                    <a:pt x="55" y="84"/>
                    <a:pt x="56" y="82"/>
                    <a:pt x="58" y="80"/>
                  </a:cubicBezTo>
                  <a:cubicBezTo>
                    <a:pt x="60" y="78"/>
                    <a:pt x="63" y="77"/>
                    <a:pt x="63" y="74"/>
                  </a:cubicBezTo>
                  <a:close/>
                  <a:moveTo>
                    <a:pt x="12" y="22"/>
                  </a:moveTo>
                  <a:cubicBezTo>
                    <a:pt x="10" y="21"/>
                    <a:pt x="6" y="28"/>
                    <a:pt x="7" y="28"/>
                  </a:cubicBezTo>
                  <a:cubicBezTo>
                    <a:pt x="10" y="28"/>
                    <a:pt x="13" y="23"/>
                    <a:pt x="12" y="22"/>
                  </a:cubicBezTo>
                  <a:close/>
                  <a:moveTo>
                    <a:pt x="43" y="8"/>
                  </a:moveTo>
                  <a:cubicBezTo>
                    <a:pt x="45" y="6"/>
                    <a:pt x="47" y="0"/>
                    <a:pt x="44" y="1"/>
                  </a:cubicBezTo>
                  <a:cubicBezTo>
                    <a:pt x="42" y="2"/>
                    <a:pt x="42" y="8"/>
                    <a:pt x="43" y="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2" name="Freeform 137"/>
            <p:cNvSpPr>
              <a:spLocks noEditPoints="1"/>
            </p:cNvSpPr>
            <p:nvPr/>
          </p:nvSpPr>
          <p:spPr bwMode="auto">
            <a:xfrm>
              <a:off x="6025757" y="2489989"/>
              <a:ext cx="113338" cy="104664"/>
            </a:xfrm>
            <a:custGeom>
              <a:avLst/>
              <a:gdLst>
                <a:gd name="T0" fmla="*/ 15 w 30"/>
                <a:gd name="T1" fmla="*/ 11 h 28"/>
                <a:gd name="T2" fmla="*/ 15 w 30"/>
                <a:gd name="T3" fmla="*/ 6 h 28"/>
                <a:gd name="T4" fmla="*/ 15 w 30"/>
                <a:gd name="T5" fmla="*/ 1 h 28"/>
                <a:gd name="T6" fmla="*/ 11 w 30"/>
                <a:gd name="T7" fmla="*/ 3 h 28"/>
                <a:gd name="T8" fmla="*/ 7 w 30"/>
                <a:gd name="T9" fmla="*/ 5 h 28"/>
                <a:gd name="T10" fmla="*/ 7 w 30"/>
                <a:gd name="T11" fmla="*/ 8 h 28"/>
                <a:gd name="T12" fmla="*/ 4 w 30"/>
                <a:gd name="T13" fmla="*/ 6 h 28"/>
                <a:gd name="T14" fmla="*/ 1 w 30"/>
                <a:gd name="T15" fmla="*/ 11 h 28"/>
                <a:gd name="T16" fmla="*/ 1 w 30"/>
                <a:gd name="T17" fmla="*/ 18 h 28"/>
                <a:gd name="T18" fmla="*/ 3 w 30"/>
                <a:gd name="T19" fmla="*/ 23 h 28"/>
                <a:gd name="T20" fmla="*/ 4 w 30"/>
                <a:gd name="T21" fmla="*/ 26 h 28"/>
                <a:gd name="T22" fmla="*/ 10 w 30"/>
                <a:gd name="T23" fmla="*/ 27 h 28"/>
                <a:gd name="T24" fmla="*/ 12 w 30"/>
                <a:gd name="T25" fmla="*/ 27 h 28"/>
                <a:gd name="T26" fmla="*/ 9 w 30"/>
                <a:gd name="T27" fmla="*/ 23 h 28"/>
                <a:gd name="T28" fmla="*/ 13 w 30"/>
                <a:gd name="T29" fmla="*/ 24 h 28"/>
                <a:gd name="T30" fmla="*/ 17 w 30"/>
                <a:gd name="T31" fmla="*/ 24 h 28"/>
                <a:gd name="T32" fmla="*/ 15 w 30"/>
                <a:gd name="T33" fmla="*/ 20 h 28"/>
                <a:gd name="T34" fmla="*/ 12 w 30"/>
                <a:gd name="T35" fmla="*/ 20 h 28"/>
                <a:gd name="T36" fmla="*/ 14 w 30"/>
                <a:gd name="T37" fmla="*/ 16 h 28"/>
                <a:gd name="T38" fmla="*/ 18 w 30"/>
                <a:gd name="T39" fmla="*/ 14 h 28"/>
                <a:gd name="T40" fmla="*/ 15 w 30"/>
                <a:gd name="T41" fmla="*/ 11 h 28"/>
                <a:gd name="T42" fmla="*/ 29 w 30"/>
                <a:gd name="T43" fmla="*/ 16 h 28"/>
                <a:gd name="T44" fmla="*/ 27 w 30"/>
                <a:gd name="T45" fmla="*/ 18 h 28"/>
                <a:gd name="T46" fmla="*/ 24 w 30"/>
                <a:gd name="T47" fmla="*/ 16 h 28"/>
                <a:gd name="T48" fmla="*/ 20 w 30"/>
                <a:gd name="T49" fmla="*/ 18 h 28"/>
                <a:gd name="T50" fmla="*/ 23 w 30"/>
                <a:gd name="T51" fmla="*/ 24 h 28"/>
                <a:gd name="T52" fmla="*/ 21 w 30"/>
                <a:gd name="T53" fmla="*/ 25 h 28"/>
                <a:gd name="T54" fmla="*/ 23 w 30"/>
                <a:gd name="T55" fmla="*/ 28 h 28"/>
                <a:gd name="T56" fmla="*/ 27 w 30"/>
                <a:gd name="T57" fmla="*/ 23 h 28"/>
                <a:gd name="T58" fmla="*/ 29 w 30"/>
                <a:gd name="T59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8">
                  <a:moveTo>
                    <a:pt x="15" y="11"/>
                  </a:moveTo>
                  <a:cubicBezTo>
                    <a:pt x="14" y="10"/>
                    <a:pt x="13" y="7"/>
                    <a:pt x="15" y="6"/>
                  </a:cubicBezTo>
                  <a:cubicBezTo>
                    <a:pt x="16" y="5"/>
                    <a:pt x="16" y="2"/>
                    <a:pt x="15" y="1"/>
                  </a:cubicBezTo>
                  <a:cubicBezTo>
                    <a:pt x="14" y="0"/>
                    <a:pt x="11" y="1"/>
                    <a:pt x="11" y="3"/>
                  </a:cubicBezTo>
                  <a:cubicBezTo>
                    <a:pt x="10" y="6"/>
                    <a:pt x="8" y="5"/>
                    <a:pt x="7" y="5"/>
                  </a:cubicBezTo>
                  <a:cubicBezTo>
                    <a:pt x="6" y="6"/>
                    <a:pt x="8" y="7"/>
                    <a:pt x="7" y="8"/>
                  </a:cubicBezTo>
                  <a:cubicBezTo>
                    <a:pt x="6" y="9"/>
                    <a:pt x="6" y="6"/>
                    <a:pt x="4" y="6"/>
                  </a:cubicBezTo>
                  <a:cubicBezTo>
                    <a:pt x="2" y="6"/>
                    <a:pt x="2" y="9"/>
                    <a:pt x="1" y="11"/>
                  </a:cubicBezTo>
                  <a:cubicBezTo>
                    <a:pt x="0" y="12"/>
                    <a:pt x="0" y="16"/>
                    <a:pt x="1" y="18"/>
                  </a:cubicBezTo>
                  <a:cubicBezTo>
                    <a:pt x="1" y="20"/>
                    <a:pt x="4" y="21"/>
                    <a:pt x="3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6" y="26"/>
                    <a:pt x="9" y="26"/>
                    <a:pt x="10" y="27"/>
                  </a:cubicBezTo>
                  <a:cubicBezTo>
                    <a:pt x="10" y="27"/>
                    <a:pt x="11" y="27"/>
                    <a:pt x="12" y="27"/>
                  </a:cubicBezTo>
                  <a:cubicBezTo>
                    <a:pt x="11" y="25"/>
                    <a:pt x="9" y="24"/>
                    <a:pt x="9" y="23"/>
                  </a:cubicBezTo>
                  <a:cubicBezTo>
                    <a:pt x="10" y="22"/>
                    <a:pt x="11" y="23"/>
                    <a:pt x="13" y="24"/>
                  </a:cubicBezTo>
                  <a:cubicBezTo>
                    <a:pt x="14" y="25"/>
                    <a:pt x="17" y="25"/>
                    <a:pt x="17" y="24"/>
                  </a:cubicBezTo>
                  <a:cubicBezTo>
                    <a:pt x="17" y="23"/>
                    <a:pt x="17" y="19"/>
                    <a:pt x="15" y="20"/>
                  </a:cubicBezTo>
                  <a:cubicBezTo>
                    <a:pt x="13" y="21"/>
                    <a:pt x="13" y="20"/>
                    <a:pt x="12" y="20"/>
                  </a:cubicBezTo>
                  <a:cubicBezTo>
                    <a:pt x="11" y="19"/>
                    <a:pt x="13" y="17"/>
                    <a:pt x="14" y="16"/>
                  </a:cubicBezTo>
                  <a:cubicBezTo>
                    <a:pt x="14" y="14"/>
                    <a:pt x="17" y="15"/>
                    <a:pt x="18" y="14"/>
                  </a:cubicBezTo>
                  <a:cubicBezTo>
                    <a:pt x="18" y="12"/>
                    <a:pt x="16" y="11"/>
                    <a:pt x="15" y="11"/>
                  </a:cubicBezTo>
                  <a:close/>
                  <a:moveTo>
                    <a:pt x="29" y="16"/>
                  </a:moveTo>
                  <a:cubicBezTo>
                    <a:pt x="28" y="16"/>
                    <a:pt x="27" y="17"/>
                    <a:pt x="27" y="18"/>
                  </a:cubicBezTo>
                  <a:cubicBezTo>
                    <a:pt x="26" y="18"/>
                    <a:pt x="25" y="14"/>
                    <a:pt x="24" y="16"/>
                  </a:cubicBezTo>
                  <a:cubicBezTo>
                    <a:pt x="24" y="18"/>
                    <a:pt x="22" y="15"/>
                    <a:pt x="20" y="18"/>
                  </a:cubicBezTo>
                  <a:cubicBezTo>
                    <a:pt x="19" y="21"/>
                    <a:pt x="21" y="23"/>
                    <a:pt x="23" y="24"/>
                  </a:cubicBezTo>
                  <a:cubicBezTo>
                    <a:pt x="24" y="24"/>
                    <a:pt x="23" y="26"/>
                    <a:pt x="21" y="25"/>
                  </a:cubicBezTo>
                  <a:cubicBezTo>
                    <a:pt x="19" y="25"/>
                    <a:pt x="20" y="28"/>
                    <a:pt x="23" y="28"/>
                  </a:cubicBezTo>
                  <a:cubicBezTo>
                    <a:pt x="25" y="28"/>
                    <a:pt x="27" y="24"/>
                    <a:pt x="27" y="23"/>
                  </a:cubicBezTo>
                  <a:cubicBezTo>
                    <a:pt x="27" y="22"/>
                    <a:pt x="30" y="17"/>
                    <a:pt x="29" y="1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3" name="Freeform 138"/>
            <p:cNvSpPr>
              <a:spLocks noEditPoints="1"/>
            </p:cNvSpPr>
            <p:nvPr/>
          </p:nvSpPr>
          <p:spPr bwMode="auto">
            <a:xfrm>
              <a:off x="6102041" y="2061461"/>
              <a:ext cx="292064" cy="511469"/>
            </a:xfrm>
            <a:custGeom>
              <a:avLst/>
              <a:gdLst>
                <a:gd name="T0" fmla="*/ 76 w 78"/>
                <a:gd name="T1" fmla="*/ 29 h 136"/>
                <a:gd name="T2" fmla="*/ 74 w 78"/>
                <a:gd name="T3" fmla="*/ 18 h 136"/>
                <a:gd name="T4" fmla="*/ 65 w 78"/>
                <a:gd name="T5" fmla="*/ 7 h 136"/>
                <a:gd name="T6" fmla="*/ 54 w 78"/>
                <a:gd name="T7" fmla="*/ 6 h 136"/>
                <a:gd name="T8" fmla="*/ 44 w 78"/>
                <a:gd name="T9" fmla="*/ 6 h 136"/>
                <a:gd name="T10" fmla="*/ 37 w 78"/>
                <a:gd name="T11" fmla="*/ 12 h 136"/>
                <a:gd name="T12" fmla="*/ 31 w 78"/>
                <a:gd name="T13" fmla="*/ 20 h 136"/>
                <a:gd name="T14" fmla="*/ 26 w 78"/>
                <a:gd name="T15" fmla="*/ 28 h 136"/>
                <a:gd name="T16" fmla="*/ 20 w 78"/>
                <a:gd name="T17" fmla="*/ 33 h 136"/>
                <a:gd name="T18" fmla="*/ 16 w 78"/>
                <a:gd name="T19" fmla="*/ 47 h 136"/>
                <a:gd name="T20" fmla="*/ 17 w 78"/>
                <a:gd name="T21" fmla="*/ 54 h 136"/>
                <a:gd name="T22" fmla="*/ 7 w 78"/>
                <a:gd name="T23" fmla="*/ 58 h 136"/>
                <a:gd name="T24" fmla="*/ 6 w 78"/>
                <a:gd name="T25" fmla="*/ 70 h 136"/>
                <a:gd name="T26" fmla="*/ 10 w 78"/>
                <a:gd name="T27" fmla="*/ 81 h 136"/>
                <a:gd name="T28" fmla="*/ 8 w 78"/>
                <a:gd name="T29" fmla="*/ 87 h 136"/>
                <a:gd name="T30" fmla="*/ 4 w 78"/>
                <a:gd name="T31" fmla="*/ 94 h 136"/>
                <a:gd name="T32" fmla="*/ 2 w 78"/>
                <a:gd name="T33" fmla="*/ 104 h 136"/>
                <a:gd name="T34" fmla="*/ 0 w 78"/>
                <a:gd name="T35" fmla="*/ 104 h 136"/>
                <a:gd name="T36" fmla="*/ 5 w 78"/>
                <a:gd name="T37" fmla="*/ 117 h 136"/>
                <a:gd name="T38" fmla="*/ 9 w 78"/>
                <a:gd name="T39" fmla="*/ 127 h 136"/>
                <a:gd name="T40" fmla="*/ 11 w 78"/>
                <a:gd name="T41" fmla="*/ 135 h 136"/>
                <a:gd name="T42" fmla="*/ 18 w 78"/>
                <a:gd name="T43" fmla="*/ 131 h 136"/>
                <a:gd name="T44" fmla="*/ 26 w 78"/>
                <a:gd name="T45" fmla="*/ 129 h 136"/>
                <a:gd name="T46" fmla="*/ 31 w 78"/>
                <a:gd name="T47" fmla="*/ 127 h 136"/>
                <a:gd name="T48" fmla="*/ 33 w 78"/>
                <a:gd name="T49" fmla="*/ 121 h 136"/>
                <a:gd name="T50" fmla="*/ 34 w 78"/>
                <a:gd name="T51" fmla="*/ 108 h 136"/>
                <a:gd name="T52" fmla="*/ 43 w 78"/>
                <a:gd name="T53" fmla="*/ 99 h 136"/>
                <a:gd name="T54" fmla="*/ 40 w 78"/>
                <a:gd name="T55" fmla="*/ 87 h 136"/>
                <a:gd name="T56" fmla="*/ 35 w 78"/>
                <a:gd name="T57" fmla="*/ 79 h 136"/>
                <a:gd name="T58" fmla="*/ 39 w 78"/>
                <a:gd name="T59" fmla="*/ 68 h 136"/>
                <a:gd name="T60" fmla="*/ 47 w 78"/>
                <a:gd name="T61" fmla="*/ 61 h 136"/>
                <a:gd name="T62" fmla="*/ 62 w 78"/>
                <a:gd name="T63" fmla="*/ 50 h 136"/>
                <a:gd name="T64" fmla="*/ 64 w 78"/>
                <a:gd name="T65" fmla="*/ 39 h 136"/>
                <a:gd name="T66" fmla="*/ 74 w 78"/>
                <a:gd name="T67" fmla="*/ 35 h 136"/>
                <a:gd name="T68" fmla="*/ 77 w 78"/>
                <a:gd name="T69" fmla="*/ 32 h 136"/>
                <a:gd name="T70" fmla="*/ 41 w 78"/>
                <a:gd name="T71" fmla="*/ 12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" h="136">
                  <a:moveTo>
                    <a:pt x="77" y="32"/>
                  </a:moveTo>
                  <a:cubicBezTo>
                    <a:pt x="76" y="31"/>
                    <a:pt x="74" y="29"/>
                    <a:pt x="76" y="29"/>
                  </a:cubicBezTo>
                  <a:cubicBezTo>
                    <a:pt x="77" y="29"/>
                    <a:pt x="78" y="24"/>
                    <a:pt x="76" y="24"/>
                  </a:cubicBezTo>
                  <a:cubicBezTo>
                    <a:pt x="74" y="23"/>
                    <a:pt x="76" y="19"/>
                    <a:pt x="74" y="18"/>
                  </a:cubicBezTo>
                  <a:cubicBezTo>
                    <a:pt x="73" y="17"/>
                    <a:pt x="74" y="14"/>
                    <a:pt x="74" y="12"/>
                  </a:cubicBezTo>
                  <a:cubicBezTo>
                    <a:pt x="74" y="10"/>
                    <a:pt x="69" y="8"/>
                    <a:pt x="65" y="7"/>
                  </a:cubicBezTo>
                  <a:cubicBezTo>
                    <a:pt x="62" y="5"/>
                    <a:pt x="61" y="3"/>
                    <a:pt x="58" y="1"/>
                  </a:cubicBezTo>
                  <a:cubicBezTo>
                    <a:pt x="55" y="0"/>
                    <a:pt x="54" y="4"/>
                    <a:pt x="54" y="6"/>
                  </a:cubicBezTo>
                  <a:cubicBezTo>
                    <a:pt x="54" y="9"/>
                    <a:pt x="52" y="9"/>
                    <a:pt x="50" y="7"/>
                  </a:cubicBezTo>
                  <a:cubicBezTo>
                    <a:pt x="48" y="6"/>
                    <a:pt x="46" y="7"/>
                    <a:pt x="44" y="6"/>
                  </a:cubicBezTo>
                  <a:cubicBezTo>
                    <a:pt x="41" y="5"/>
                    <a:pt x="42" y="9"/>
                    <a:pt x="42" y="11"/>
                  </a:cubicBezTo>
                  <a:cubicBezTo>
                    <a:pt x="42" y="12"/>
                    <a:pt x="39" y="12"/>
                    <a:pt x="37" y="12"/>
                  </a:cubicBezTo>
                  <a:cubicBezTo>
                    <a:pt x="36" y="12"/>
                    <a:pt x="33" y="14"/>
                    <a:pt x="33" y="16"/>
                  </a:cubicBezTo>
                  <a:cubicBezTo>
                    <a:pt x="33" y="18"/>
                    <a:pt x="30" y="19"/>
                    <a:pt x="31" y="20"/>
                  </a:cubicBezTo>
                  <a:cubicBezTo>
                    <a:pt x="32" y="22"/>
                    <a:pt x="31" y="23"/>
                    <a:pt x="29" y="24"/>
                  </a:cubicBezTo>
                  <a:cubicBezTo>
                    <a:pt x="28" y="24"/>
                    <a:pt x="27" y="27"/>
                    <a:pt x="26" y="28"/>
                  </a:cubicBezTo>
                  <a:cubicBezTo>
                    <a:pt x="25" y="29"/>
                    <a:pt x="27" y="31"/>
                    <a:pt x="25" y="32"/>
                  </a:cubicBezTo>
                  <a:cubicBezTo>
                    <a:pt x="23" y="33"/>
                    <a:pt x="21" y="32"/>
                    <a:pt x="20" y="33"/>
                  </a:cubicBezTo>
                  <a:cubicBezTo>
                    <a:pt x="19" y="34"/>
                    <a:pt x="20" y="36"/>
                    <a:pt x="20" y="39"/>
                  </a:cubicBezTo>
                  <a:cubicBezTo>
                    <a:pt x="20" y="41"/>
                    <a:pt x="18" y="44"/>
                    <a:pt x="16" y="47"/>
                  </a:cubicBezTo>
                  <a:cubicBezTo>
                    <a:pt x="14" y="49"/>
                    <a:pt x="16" y="50"/>
                    <a:pt x="17" y="50"/>
                  </a:cubicBezTo>
                  <a:cubicBezTo>
                    <a:pt x="18" y="50"/>
                    <a:pt x="18" y="52"/>
                    <a:pt x="17" y="54"/>
                  </a:cubicBezTo>
                  <a:cubicBezTo>
                    <a:pt x="16" y="55"/>
                    <a:pt x="14" y="54"/>
                    <a:pt x="13" y="54"/>
                  </a:cubicBezTo>
                  <a:cubicBezTo>
                    <a:pt x="12" y="54"/>
                    <a:pt x="9" y="55"/>
                    <a:pt x="7" y="58"/>
                  </a:cubicBezTo>
                  <a:cubicBezTo>
                    <a:pt x="5" y="61"/>
                    <a:pt x="6" y="63"/>
                    <a:pt x="6" y="64"/>
                  </a:cubicBezTo>
                  <a:cubicBezTo>
                    <a:pt x="7" y="66"/>
                    <a:pt x="5" y="67"/>
                    <a:pt x="6" y="70"/>
                  </a:cubicBezTo>
                  <a:cubicBezTo>
                    <a:pt x="8" y="73"/>
                    <a:pt x="6" y="74"/>
                    <a:pt x="6" y="76"/>
                  </a:cubicBezTo>
                  <a:cubicBezTo>
                    <a:pt x="6" y="79"/>
                    <a:pt x="10" y="78"/>
                    <a:pt x="10" y="81"/>
                  </a:cubicBezTo>
                  <a:cubicBezTo>
                    <a:pt x="11" y="83"/>
                    <a:pt x="9" y="84"/>
                    <a:pt x="8" y="84"/>
                  </a:cubicBezTo>
                  <a:cubicBezTo>
                    <a:pt x="7" y="84"/>
                    <a:pt x="7" y="86"/>
                    <a:pt x="8" y="87"/>
                  </a:cubicBezTo>
                  <a:cubicBezTo>
                    <a:pt x="9" y="88"/>
                    <a:pt x="9" y="92"/>
                    <a:pt x="8" y="93"/>
                  </a:cubicBezTo>
                  <a:cubicBezTo>
                    <a:pt x="8" y="94"/>
                    <a:pt x="4" y="93"/>
                    <a:pt x="4" y="94"/>
                  </a:cubicBezTo>
                  <a:cubicBezTo>
                    <a:pt x="5" y="96"/>
                    <a:pt x="3" y="98"/>
                    <a:pt x="3" y="99"/>
                  </a:cubicBezTo>
                  <a:cubicBezTo>
                    <a:pt x="3" y="101"/>
                    <a:pt x="3" y="104"/>
                    <a:pt x="2" y="104"/>
                  </a:cubicBezTo>
                  <a:cubicBezTo>
                    <a:pt x="1" y="103"/>
                    <a:pt x="1" y="103"/>
                    <a:pt x="0" y="103"/>
                  </a:cubicBezTo>
                  <a:cubicBezTo>
                    <a:pt x="0" y="103"/>
                    <a:pt x="0" y="104"/>
                    <a:pt x="0" y="104"/>
                  </a:cubicBezTo>
                  <a:cubicBezTo>
                    <a:pt x="0" y="106"/>
                    <a:pt x="1" y="108"/>
                    <a:pt x="3" y="110"/>
                  </a:cubicBezTo>
                  <a:cubicBezTo>
                    <a:pt x="5" y="112"/>
                    <a:pt x="3" y="114"/>
                    <a:pt x="5" y="117"/>
                  </a:cubicBezTo>
                  <a:cubicBezTo>
                    <a:pt x="7" y="119"/>
                    <a:pt x="6" y="121"/>
                    <a:pt x="8" y="122"/>
                  </a:cubicBezTo>
                  <a:cubicBezTo>
                    <a:pt x="10" y="124"/>
                    <a:pt x="10" y="125"/>
                    <a:pt x="9" y="127"/>
                  </a:cubicBezTo>
                  <a:cubicBezTo>
                    <a:pt x="9" y="129"/>
                    <a:pt x="11" y="128"/>
                    <a:pt x="11" y="130"/>
                  </a:cubicBezTo>
                  <a:cubicBezTo>
                    <a:pt x="11" y="131"/>
                    <a:pt x="11" y="134"/>
                    <a:pt x="11" y="135"/>
                  </a:cubicBezTo>
                  <a:cubicBezTo>
                    <a:pt x="12" y="136"/>
                    <a:pt x="13" y="135"/>
                    <a:pt x="16" y="135"/>
                  </a:cubicBezTo>
                  <a:cubicBezTo>
                    <a:pt x="19" y="135"/>
                    <a:pt x="18" y="133"/>
                    <a:pt x="18" y="131"/>
                  </a:cubicBezTo>
                  <a:cubicBezTo>
                    <a:pt x="19" y="129"/>
                    <a:pt x="20" y="130"/>
                    <a:pt x="20" y="129"/>
                  </a:cubicBezTo>
                  <a:cubicBezTo>
                    <a:pt x="21" y="128"/>
                    <a:pt x="23" y="128"/>
                    <a:pt x="26" y="129"/>
                  </a:cubicBezTo>
                  <a:cubicBezTo>
                    <a:pt x="28" y="130"/>
                    <a:pt x="29" y="128"/>
                    <a:pt x="29" y="126"/>
                  </a:cubicBezTo>
                  <a:cubicBezTo>
                    <a:pt x="29" y="124"/>
                    <a:pt x="31" y="126"/>
                    <a:pt x="31" y="127"/>
                  </a:cubicBezTo>
                  <a:cubicBezTo>
                    <a:pt x="32" y="127"/>
                    <a:pt x="34" y="123"/>
                    <a:pt x="35" y="121"/>
                  </a:cubicBezTo>
                  <a:cubicBezTo>
                    <a:pt x="36" y="118"/>
                    <a:pt x="35" y="119"/>
                    <a:pt x="33" y="121"/>
                  </a:cubicBezTo>
                  <a:cubicBezTo>
                    <a:pt x="30" y="124"/>
                    <a:pt x="32" y="119"/>
                    <a:pt x="33" y="117"/>
                  </a:cubicBezTo>
                  <a:cubicBezTo>
                    <a:pt x="33" y="115"/>
                    <a:pt x="33" y="109"/>
                    <a:pt x="34" y="108"/>
                  </a:cubicBezTo>
                  <a:cubicBezTo>
                    <a:pt x="34" y="107"/>
                    <a:pt x="34" y="105"/>
                    <a:pt x="37" y="104"/>
                  </a:cubicBezTo>
                  <a:cubicBezTo>
                    <a:pt x="40" y="104"/>
                    <a:pt x="43" y="100"/>
                    <a:pt x="43" y="99"/>
                  </a:cubicBezTo>
                  <a:cubicBezTo>
                    <a:pt x="42" y="98"/>
                    <a:pt x="46" y="95"/>
                    <a:pt x="46" y="94"/>
                  </a:cubicBezTo>
                  <a:cubicBezTo>
                    <a:pt x="46" y="93"/>
                    <a:pt x="42" y="88"/>
                    <a:pt x="40" y="87"/>
                  </a:cubicBezTo>
                  <a:cubicBezTo>
                    <a:pt x="39" y="87"/>
                    <a:pt x="36" y="87"/>
                    <a:pt x="36" y="86"/>
                  </a:cubicBezTo>
                  <a:cubicBezTo>
                    <a:pt x="36" y="85"/>
                    <a:pt x="36" y="81"/>
                    <a:pt x="35" y="79"/>
                  </a:cubicBezTo>
                  <a:cubicBezTo>
                    <a:pt x="35" y="77"/>
                    <a:pt x="38" y="75"/>
                    <a:pt x="38" y="73"/>
                  </a:cubicBezTo>
                  <a:cubicBezTo>
                    <a:pt x="38" y="71"/>
                    <a:pt x="37" y="69"/>
                    <a:pt x="39" y="68"/>
                  </a:cubicBezTo>
                  <a:cubicBezTo>
                    <a:pt x="41" y="68"/>
                    <a:pt x="40" y="66"/>
                    <a:pt x="42" y="66"/>
                  </a:cubicBezTo>
                  <a:cubicBezTo>
                    <a:pt x="44" y="65"/>
                    <a:pt x="44" y="62"/>
                    <a:pt x="47" y="61"/>
                  </a:cubicBezTo>
                  <a:cubicBezTo>
                    <a:pt x="49" y="60"/>
                    <a:pt x="49" y="59"/>
                    <a:pt x="52" y="57"/>
                  </a:cubicBezTo>
                  <a:cubicBezTo>
                    <a:pt x="56" y="56"/>
                    <a:pt x="61" y="52"/>
                    <a:pt x="62" y="50"/>
                  </a:cubicBezTo>
                  <a:cubicBezTo>
                    <a:pt x="63" y="48"/>
                    <a:pt x="59" y="46"/>
                    <a:pt x="61" y="44"/>
                  </a:cubicBezTo>
                  <a:cubicBezTo>
                    <a:pt x="64" y="42"/>
                    <a:pt x="62" y="40"/>
                    <a:pt x="64" y="39"/>
                  </a:cubicBezTo>
                  <a:cubicBezTo>
                    <a:pt x="66" y="38"/>
                    <a:pt x="66" y="37"/>
                    <a:pt x="68" y="36"/>
                  </a:cubicBezTo>
                  <a:cubicBezTo>
                    <a:pt x="69" y="34"/>
                    <a:pt x="71" y="36"/>
                    <a:pt x="74" y="35"/>
                  </a:cubicBezTo>
                  <a:cubicBezTo>
                    <a:pt x="76" y="35"/>
                    <a:pt x="77" y="35"/>
                    <a:pt x="78" y="35"/>
                  </a:cubicBezTo>
                  <a:cubicBezTo>
                    <a:pt x="78" y="34"/>
                    <a:pt x="77" y="33"/>
                    <a:pt x="77" y="32"/>
                  </a:cubicBezTo>
                  <a:close/>
                  <a:moveTo>
                    <a:pt x="46" y="113"/>
                  </a:moveTo>
                  <a:cubicBezTo>
                    <a:pt x="42" y="113"/>
                    <a:pt x="41" y="120"/>
                    <a:pt x="41" y="121"/>
                  </a:cubicBezTo>
                  <a:cubicBezTo>
                    <a:pt x="42" y="122"/>
                    <a:pt x="49" y="113"/>
                    <a:pt x="46" y="11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4" name="Freeform 139"/>
            <p:cNvSpPr>
              <a:spLocks noEditPoints="1"/>
            </p:cNvSpPr>
            <p:nvPr/>
          </p:nvSpPr>
          <p:spPr bwMode="auto">
            <a:xfrm>
              <a:off x="6341795" y="2424822"/>
              <a:ext cx="146033" cy="71092"/>
            </a:xfrm>
            <a:custGeom>
              <a:avLst/>
              <a:gdLst>
                <a:gd name="T0" fmla="*/ 36 w 39"/>
                <a:gd name="T1" fmla="*/ 6 h 19"/>
                <a:gd name="T2" fmla="*/ 38 w 39"/>
                <a:gd name="T3" fmla="*/ 1 h 19"/>
                <a:gd name="T4" fmla="*/ 36 w 39"/>
                <a:gd name="T5" fmla="*/ 2 h 19"/>
                <a:gd name="T6" fmla="*/ 24 w 39"/>
                <a:gd name="T7" fmla="*/ 1 h 19"/>
                <a:gd name="T8" fmla="*/ 13 w 39"/>
                <a:gd name="T9" fmla="*/ 3 h 19"/>
                <a:gd name="T10" fmla="*/ 9 w 39"/>
                <a:gd name="T11" fmla="*/ 7 h 19"/>
                <a:gd name="T12" fmla="*/ 10 w 39"/>
                <a:gd name="T13" fmla="*/ 11 h 19"/>
                <a:gd name="T14" fmla="*/ 14 w 39"/>
                <a:gd name="T15" fmla="*/ 13 h 19"/>
                <a:gd name="T16" fmla="*/ 15 w 39"/>
                <a:gd name="T17" fmla="*/ 15 h 19"/>
                <a:gd name="T18" fmla="*/ 15 w 39"/>
                <a:gd name="T19" fmla="*/ 15 h 19"/>
                <a:gd name="T20" fmla="*/ 22 w 39"/>
                <a:gd name="T21" fmla="*/ 15 h 19"/>
                <a:gd name="T22" fmla="*/ 28 w 39"/>
                <a:gd name="T23" fmla="*/ 19 h 19"/>
                <a:gd name="T24" fmla="*/ 34 w 39"/>
                <a:gd name="T25" fmla="*/ 19 h 19"/>
                <a:gd name="T26" fmla="*/ 34 w 39"/>
                <a:gd name="T27" fmla="*/ 18 h 19"/>
                <a:gd name="T28" fmla="*/ 36 w 39"/>
                <a:gd name="T29" fmla="*/ 16 h 19"/>
                <a:gd name="T30" fmla="*/ 35 w 39"/>
                <a:gd name="T31" fmla="*/ 12 h 19"/>
                <a:gd name="T32" fmla="*/ 34 w 39"/>
                <a:gd name="T33" fmla="*/ 9 h 19"/>
                <a:gd name="T34" fmla="*/ 36 w 39"/>
                <a:gd name="T35" fmla="*/ 6 h 19"/>
                <a:gd name="T36" fmla="*/ 4 w 39"/>
                <a:gd name="T37" fmla="*/ 10 h 19"/>
                <a:gd name="T38" fmla="*/ 1 w 39"/>
                <a:gd name="T39" fmla="*/ 15 h 19"/>
                <a:gd name="T40" fmla="*/ 8 w 39"/>
                <a:gd name="T41" fmla="*/ 11 h 19"/>
                <a:gd name="T42" fmla="*/ 4 w 39"/>
                <a:gd name="T43" fmla="*/ 10 h 19"/>
                <a:gd name="T44" fmla="*/ 6 w 39"/>
                <a:gd name="T45" fmla="*/ 7 h 19"/>
                <a:gd name="T46" fmla="*/ 3 w 39"/>
                <a:gd name="T47" fmla="*/ 8 h 19"/>
                <a:gd name="T48" fmla="*/ 6 w 39"/>
                <a:gd name="T4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19">
                  <a:moveTo>
                    <a:pt x="36" y="6"/>
                  </a:moveTo>
                  <a:cubicBezTo>
                    <a:pt x="37" y="4"/>
                    <a:pt x="39" y="4"/>
                    <a:pt x="38" y="1"/>
                  </a:cubicBezTo>
                  <a:cubicBezTo>
                    <a:pt x="37" y="2"/>
                    <a:pt x="37" y="2"/>
                    <a:pt x="36" y="2"/>
                  </a:cubicBezTo>
                  <a:cubicBezTo>
                    <a:pt x="34" y="3"/>
                    <a:pt x="28" y="0"/>
                    <a:pt x="24" y="1"/>
                  </a:cubicBezTo>
                  <a:cubicBezTo>
                    <a:pt x="21" y="1"/>
                    <a:pt x="14" y="1"/>
                    <a:pt x="13" y="3"/>
                  </a:cubicBezTo>
                  <a:cubicBezTo>
                    <a:pt x="11" y="5"/>
                    <a:pt x="7" y="5"/>
                    <a:pt x="9" y="7"/>
                  </a:cubicBezTo>
                  <a:cubicBezTo>
                    <a:pt x="11" y="8"/>
                    <a:pt x="9" y="9"/>
                    <a:pt x="10" y="11"/>
                  </a:cubicBezTo>
                  <a:cubicBezTo>
                    <a:pt x="12" y="12"/>
                    <a:pt x="12" y="13"/>
                    <a:pt x="14" y="13"/>
                  </a:cubicBezTo>
                  <a:cubicBezTo>
                    <a:pt x="16" y="12"/>
                    <a:pt x="17" y="13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8" y="15"/>
                    <a:pt x="21" y="15"/>
                    <a:pt x="22" y="15"/>
                  </a:cubicBezTo>
                  <a:cubicBezTo>
                    <a:pt x="23" y="16"/>
                    <a:pt x="27" y="19"/>
                    <a:pt x="28" y="19"/>
                  </a:cubicBezTo>
                  <a:cubicBezTo>
                    <a:pt x="29" y="19"/>
                    <a:pt x="32" y="19"/>
                    <a:pt x="34" y="19"/>
                  </a:cubicBezTo>
                  <a:cubicBezTo>
                    <a:pt x="34" y="19"/>
                    <a:pt x="34" y="18"/>
                    <a:pt x="34" y="18"/>
                  </a:cubicBezTo>
                  <a:cubicBezTo>
                    <a:pt x="35" y="17"/>
                    <a:pt x="37" y="17"/>
                    <a:pt x="36" y="16"/>
                  </a:cubicBezTo>
                  <a:cubicBezTo>
                    <a:pt x="35" y="14"/>
                    <a:pt x="35" y="14"/>
                    <a:pt x="35" y="12"/>
                  </a:cubicBezTo>
                  <a:cubicBezTo>
                    <a:pt x="35" y="11"/>
                    <a:pt x="34" y="10"/>
                    <a:pt x="34" y="9"/>
                  </a:cubicBezTo>
                  <a:cubicBezTo>
                    <a:pt x="34" y="8"/>
                    <a:pt x="36" y="7"/>
                    <a:pt x="36" y="6"/>
                  </a:cubicBezTo>
                  <a:close/>
                  <a:moveTo>
                    <a:pt x="4" y="10"/>
                  </a:moveTo>
                  <a:cubicBezTo>
                    <a:pt x="0" y="11"/>
                    <a:pt x="0" y="15"/>
                    <a:pt x="1" y="15"/>
                  </a:cubicBezTo>
                  <a:cubicBezTo>
                    <a:pt x="3" y="15"/>
                    <a:pt x="7" y="12"/>
                    <a:pt x="8" y="11"/>
                  </a:cubicBezTo>
                  <a:cubicBezTo>
                    <a:pt x="9" y="10"/>
                    <a:pt x="7" y="9"/>
                    <a:pt x="4" y="10"/>
                  </a:cubicBezTo>
                  <a:close/>
                  <a:moveTo>
                    <a:pt x="6" y="7"/>
                  </a:moveTo>
                  <a:cubicBezTo>
                    <a:pt x="7" y="6"/>
                    <a:pt x="1" y="7"/>
                    <a:pt x="3" y="8"/>
                  </a:cubicBezTo>
                  <a:cubicBezTo>
                    <a:pt x="4" y="9"/>
                    <a:pt x="6" y="9"/>
                    <a:pt x="6" y="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5" name="Freeform 140"/>
            <p:cNvSpPr>
              <a:spLocks/>
            </p:cNvSpPr>
            <p:nvPr/>
          </p:nvSpPr>
          <p:spPr bwMode="auto">
            <a:xfrm>
              <a:off x="6612063" y="3915785"/>
              <a:ext cx="187444" cy="229075"/>
            </a:xfrm>
            <a:custGeom>
              <a:avLst/>
              <a:gdLst>
                <a:gd name="T0" fmla="*/ 44 w 50"/>
                <a:gd name="T1" fmla="*/ 14 h 61"/>
                <a:gd name="T2" fmla="*/ 47 w 50"/>
                <a:gd name="T3" fmla="*/ 10 h 61"/>
                <a:gd name="T4" fmla="*/ 50 w 50"/>
                <a:gd name="T5" fmla="*/ 6 h 61"/>
                <a:gd name="T6" fmla="*/ 47 w 50"/>
                <a:gd name="T7" fmla="*/ 6 h 61"/>
                <a:gd name="T8" fmla="*/ 44 w 50"/>
                <a:gd name="T9" fmla="*/ 5 h 61"/>
                <a:gd name="T10" fmla="*/ 39 w 50"/>
                <a:gd name="T11" fmla="*/ 6 h 61"/>
                <a:gd name="T12" fmla="*/ 35 w 50"/>
                <a:gd name="T13" fmla="*/ 10 h 61"/>
                <a:gd name="T14" fmla="*/ 27 w 50"/>
                <a:gd name="T15" fmla="*/ 8 h 61"/>
                <a:gd name="T16" fmla="*/ 20 w 50"/>
                <a:gd name="T17" fmla="*/ 4 h 61"/>
                <a:gd name="T18" fmla="*/ 14 w 50"/>
                <a:gd name="T19" fmla="*/ 3 h 61"/>
                <a:gd name="T20" fmla="*/ 10 w 50"/>
                <a:gd name="T21" fmla="*/ 1 h 61"/>
                <a:gd name="T22" fmla="*/ 6 w 50"/>
                <a:gd name="T23" fmla="*/ 1 h 61"/>
                <a:gd name="T24" fmla="*/ 2 w 50"/>
                <a:gd name="T25" fmla="*/ 4 h 61"/>
                <a:gd name="T26" fmla="*/ 1 w 50"/>
                <a:gd name="T27" fmla="*/ 5 h 61"/>
                <a:gd name="T28" fmla="*/ 4 w 50"/>
                <a:gd name="T29" fmla="*/ 8 h 61"/>
                <a:gd name="T30" fmla="*/ 4 w 50"/>
                <a:gd name="T31" fmla="*/ 12 h 61"/>
                <a:gd name="T32" fmla="*/ 7 w 50"/>
                <a:gd name="T33" fmla="*/ 14 h 61"/>
                <a:gd name="T34" fmla="*/ 6 w 50"/>
                <a:gd name="T35" fmla="*/ 19 h 61"/>
                <a:gd name="T36" fmla="*/ 2 w 50"/>
                <a:gd name="T37" fmla="*/ 27 h 61"/>
                <a:gd name="T38" fmla="*/ 0 w 50"/>
                <a:gd name="T39" fmla="*/ 31 h 61"/>
                <a:gd name="T40" fmla="*/ 5 w 50"/>
                <a:gd name="T41" fmla="*/ 33 h 61"/>
                <a:gd name="T42" fmla="*/ 0 w 50"/>
                <a:gd name="T43" fmla="*/ 37 h 61"/>
                <a:gd name="T44" fmla="*/ 0 w 50"/>
                <a:gd name="T45" fmla="*/ 38 h 61"/>
                <a:gd name="T46" fmla="*/ 24 w 50"/>
                <a:gd name="T47" fmla="*/ 50 h 61"/>
                <a:gd name="T48" fmla="*/ 23 w 50"/>
                <a:gd name="T49" fmla="*/ 54 h 61"/>
                <a:gd name="T50" fmla="*/ 34 w 50"/>
                <a:gd name="T51" fmla="*/ 61 h 61"/>
                <a:gd name="T52" fmla="*/ 40 w 50"/>
                <a:gd name="T53" fmla="*/ 48 h 61"/>
                <a:gd name="T54" fmla="*/ 44 w 50"/>
                <a:gd name="T55" fmla="*/ 45 h 61"/>
                <a:gd name="T56" fmla="*/ 47 w 50"/>
                <a:gd name="T57" fmla="*/ 42 h 61"/>
                <a:gd name="T58" fmla="*/ 48 w 50"/>
                <a:gd name="T59" fmla="*/ 42 h 61"/>
                <a:gd name="T60" fmla="*/ 45 w 50"/>
                <a:gd name="T61" fmla="*/ 37 h 61"/>
                <a:gd name="T62" fmla="*/ 44 w 50"/>
                <a:gd name="T63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61">
                  <a:moveTo>
                    <a:pt x="44" y="14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9" y="6"/>
                    <a:pt x="48" y="6"/>
                    <a:pt x="47" y="6"/>
                  </a:cubicBezTo>
                  <a:cubicBezTo>
                    <a:pt x="46" y="7"/>
                    <a:pt x="45" y="6"/>
                    <a:pt x="44" y="5"/>
                  </a:cubicBezTo>
                  <a:cubicBezTo>
                    <a:pt x="44" y="4"/>
                    <a:pt x="41" y="5"/>
                    <a:pt x="39" y="6"/>
                  </a:cubicBezTo>
                  <a:cubicBezTo>
                    <a:pt x="36" y="8"/>
                    <a:pt x="35" y="10"/>
                    <a:pt x="35" y="10"/>
                  </a:cubicBezTo>
                  <a:cubicBezTo>
                    <a:pt x="34" y="9"/>
                    <a:pt x="29" y="8"/>
                    <a:pt x="27" y="8"/>
                  </a:cubicBezTo>
                  <a:cubicBezTo>
                    <a:pt x="26" y="8"/>
                    <a:pt x="22" y="5"/>
                    <a:pt x="20" y="4"/>
                  </a:cubicBezTo>
                  <a:cubicBezTo>
                    <a:pt x="19" y="3"/>
                    <a:pt x="15" y="4"/>
                    <a:pt x="14" y="3"/>
                  </a:cubicBezTo>
                  <a:cubicBezTo>
                    <a:pt x="13" y="2"/>
                    <a:pt x="11" y="2"/>
                    <a:pt x="10" y="1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5" y="1"/>
                    <a:pt x="2" y="3"/>
                    <a:pt x="2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7"/>
                    <a:pt x="6" y="19"/>
                  </a:cubicBezTo>
                  <a:cubicBezTo>
                    <a:pt x="6" y="22"/>
                    <a:pt x="4" y="25"/>
                    <a:pt x="2" y="27"/>
                  </a:cubicBezTo>
                  <a:cubicBezTo>
                    <a:pt x="2" y="27"/>
                    <a:pt x="1" y="29"/>
                    <a:pt x="0" y="31"/>
                  </a:cubicBezTo>
                  <a:cubicBezTo>
                    <a:pt x="3" y="31"/>
                    <a:pt x="5" y="32"/>
                    <a:pt x="5" y="33"/>
                  </a:cubicBezTo>
                  <a:cubicBezTo>
                    <a:pt x="4" y="34"/>
                    <a:pt x="0" y="34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4"/>
                    <a:pt x="29" y="58"/>
                    <a:pt x="34" y="61"/>
                  </a:cubicBezTo>
                  <a:cubicBezTo>
                    <a:pt x="36" y="56"/>
                    <a:pt x="39" y="49"/>
                    <a:pt x="40" y="48"/>
                  </a:cubicBezTo>
                  <a:cubicBezTo>
                    <a:pt x="41" y="46"/>
                    <a:pt x="43" y="46"/>
                    <a:pt x="44" y="45"/>
                  </a:cubicBezTo>
                  <a:cubicBezTo>
                    <a:pt x="45" y="43"/>
                    <a:pt x="45" y="45"/>
                    <a:pt x="47" y="42"/>
                  </a:cubicBezTo>
                  <a:cubicBezTo>
                    <a:pt x="47" y="42"/>
                    <a:pt x="48" y="42"/>
                    <a:pt x="48" y="42"/>
                  </a:cubicBezTo>
                  <a:cubicBezTo>
                    <a:pt x="45" y="37"/>
                    <a:pt x="45" y="37"/>
                    <a:pt x="45" y="37"/>
                  </a:cubicBezTo>
                  <a:lnTo>
                    <a:pt x="44" y="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6" name="Freeform 141"/>
            <p:cNvSpPr>
              <a:spLocks/>
            </p:cNvSpPr>
            <p:nvPr/>
          </p:nvSpPr>
          <p:spPr bwMode="auto">
            <a:xfrm>
              <a:off x="6509624" y="3935533"/>
              <a:ext cx="128595" cy="132311"/>
            </a:xfrm>
            <a:custGeom>
              <a:avLst/>
              <a:gdLst>
                <a:gd name="T0" fmla="*/ 31 w 34"/>
                <a:gd name="T1" fmla="*/ 7 h 35"/>
                <a:gd name="T2" fmla="*/ 31 w 34"/>
                <a:gd name="T3" fmla="*/ 3 h 35"/>
                <a:gd name="T4" fmla="*/ 28 w 34"/>
                <a:gd name="T5" fmla="*/ 0 h 35"/>
                <a:gd name="T6" fmla="*/ 26 w 34"/>
                <a:gd name="T7" fmla="*/ 2 h 35"/>
                <a:gd name="T8" fmla="*/ 22 w 34"/>
                <a:gd name="T9" fmla="*/ 2 h 35"/>
                <a:gd name="T10" fmla="*/ 17 w 34"/>
                <a:gd name="T11" fmla="*/ 4 h 35"/>
                <a:gd name="T12" fmla="*/ 13 w 34"/>
                <a:gd name="T13" fmla="*/ 3 h 35"/>
                <a:gd name="T14" fmla="*/ 9 w 34"/>
                <a:gd name="T15" fmla="*/ 4 h 35"/>
                <a:gd name="T16" fmla="*/ 8 w 34"/>
                <a:gd name="T17" fmla="*/ 9 h 35"/>
                <a:gd name="T18" fmla="*/ 10 w 34"/>
                <a:gd name="T19" fmla="*/ 12 h 35"/>
                <a:gd name="T20" fmla="*/ 8 w 34"/>
                <a:gd name="T21" fmla="*/ 16 h 35"/>
                <a:gd name="T22" fmla="*/ 6 w 34"/>
                <a:gd name="T23" fmla="*/ 17 h 35"/>
                <a:gd name="T24" fmla="*/ 3 w 34"/>
                <a:gd name="T25" fmla="*/ 21 h 35"/>
                <a:gd name="T26" fmla="*/ 2 w 34"/>
                <a:gd name="T27" fmla="*/ 25 h 35"/>
                <a:gd name="T28" fmla="*/ 1 w 34"/>
                <a:gd name="T29" fmla="*/ 31 h 35"/>
                <a:gd name="T30" fmla="*/ 0 w 34"/>
                <a:gd name="T31" fmla="*/ 35 h 35"/>
                <a:gd name="T32" fmla="*/ 3 w 34"/>
                <a:gd name="T33" fmla="*/ 35 h 35"/>
                <a:gd name="T34" fmla="*/ 9 w 34"/>
                <a:gd name="T35" fmla="*/ 33 h 35"/>
                <a:gd name="T36" fmla="*/ 14 w 34"/>
                <a:gd name="T37" fmla="*/ 32 h 35"/>
                <a:gd name="T38" fmla="*/ 19 w 34"/>
                <a:gd name="T39" fmla="*/ 25 h 35"/>
                <a:gd name="T40" fmla="*/ 27 w 34"/>
                <a:gd name="T41" fmla="*/ 26 h 35"/>
                <a:gd name="T42" fmla="*/ 29 w 34"/>
                <a:gd name="T43" fmla="*/ 22 h 35"/>
                <a:gd name="T44" fmla="*/ 33 w 34"/>
                <a:gd name="T45" fmla="*/ 14 h 35"/>
                <a:gd name="T46" fmla="*/ 34 w 34"/>
                <a:gd name="T47" fmla="*/ 9 h 35"/>
                <a:gd name="T48" fmla="*/ 31 w 34"/>
                <a:gd name="T4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35">
                  <a:moveTo>
                    <a:pt x="31" y="7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6" y="1"/>
                    <a:pt x="26" y="2"/>
                  </a:cubicBezTo>
                  <a:cubicBezTo>
                    <a:pt x="25" y="3"/>
                    <a:pt x="23" y="3"/>
                    <a:pt x="22" y="2"/>
                  </a:cubicBezTo>
                  <a:cubicBezTo>
                    <a:pt x="21" y="2"/>
                    <a:pt x="18" y="3"/>
                    <a:pt x="17" y="4"/>
                  </a:cubicBezTo>
                  <a:cubicBezTo>
                    <a:pt x="17" y="5"/>
                    <a:pt x="15" y="2"/>
                    <a:pt x="13" y="3"/>
                  </a:cubicBezTo>
                  <a:cubicBezTo>
                    <a:pt x="12" y="3"/>
                    <a:pt x="9" y="4"/>
                    <a:pt x="9" y="4"/>
                  </a:cubicBezTo>
                  <a:cubicBezTo>
                    <a:pt x="9" y="4"/>
                    <a:pt x="8" y="8"/>
                    <a:pt x="8" y="9"/>
                  </a:cubicBezTo>
                  <a:cubicBezTo>
                    <a:pt x="8" y="11"/>
                    <a:pt x="10" y="11"/>
                    <a:pt x="10" y="12"/>
                  </a:cubicBezTo>
                  <a:cubicBezTo>
                    <a:pt x="10" y="14"/>
                    <a:pt x="8" y="15"/>
                    <a:pt x="8" y="16"/>
                  </a:cubicBezTo>
                  <a:cubicBezTo>
                    <a:pt x="8" y="16"/>
                    <a:pt x="7" y="17"/>
                    <a:pt x="6" y="17"/>
                  </a:cubicBezTo>
                  <a:cubicBezTo>
                    <a:pt x="4" y="18"/>
                    <a:pt x="4" y="20"/>
                    <a:pt x="3" y="21"/>
                  </a:cubicBezTo>
                  <a:cubicBezTo>
                    <a:pt x="2" y="22"/>
                    <a:pt x="3" y="24"/>
                    <a:pt x="2" y="25"/>
                  </a:cubicBezTo>
                  <a:cubicBezTo>
                    <a:pt x="1" y="27"/>
                    <a:pt x="1" y="29"/>
                    <a:pt x="1" y="31"/>
                  </a:cubicBezTo>
                  <a:cubicBezTo>
                    <a:pt x="1" y="32"/>
                    <a:pt x="1" y="34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4" y="34"/>
                    <a:pt x="9" y="33"/>
                    <a:pt x="9" y="3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6" y="29"/>
                    <a:pt x="17" y="26"/>
                    <a:pt x="19" y="25"/>
                  </a:cubicBezTo>
                  <a:cubicBezTo>
                    <a:pt x="22" y="25"/>
                    <a:pt x="25" y="25"/>
                    <a:pt x="27" y="26"/>
                  </a:cubicBezTo>
                  <a:cubicBezTo>
                    <a:pt x="28" y="24"/>
                    <a:pt x="29" y="22"/>
                    <a:pt x="29" y="22"/>
                  </a:cubicBezTo>
                  <a:cubicBezTo>
                    <a:pt x="31" y="20"/>
                    <a:pt x="33" y="17"/>
                    <a:pt x="33" y="14"/>
                  </a:cubicBezTo>
                  <a:cubicBezTo>
                    <a:pt x="34" y="12"/>
                    <a:pt x="34" y="9"/>
                    <a:pt x="34" y="9"/>
                  </a:cubicBezTo>
                  <a:lnTo>
                    <a:pt x="31" y="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7" name="Freeform 142"/>
            <p:cNvSpPr>
              <a:spLocks/>
            </p:cNvSpPr>
            <p:nvPr/>
          </p:nvSpPr>
          <p:spPr bwMode="auto">
            <a:xfrm>
              <a:off x="7141702" y="2879023"/>
              <a:ext cx="414120" cy="240924"/>
            </a:xfrm>
            <a:custGeom>
              <a:avLst/>
              <a:gdLst>
                <a:gd name="T0" fmla="*/ 107 w 110"/>
                <a:gd name="T1" fmla="*/ 36 h 64"/>
                <a:gd name="T2" fmla="*/ 98 w 110"/>
                <a:gd name="T3" fmla="*/ 32 h 64"/>
                <a:gd name="T4" fmla="*/ 93 w 110"/>
                <a:gd name="T5" fmla="*/ 33 h 64"/>
                <a:gd name="T6" fmla="*/ 87 w 110"/>
                <a:gd name="T7" fmla="*/ 31 h 64"/>
                <a:gd name="T8" fmla="*/ 81 w 110"/>
                <a:gd name="T9" fmla="*/ 36 h 64"/>
                <a:gd name="T10" fmla="*/ 78 w 110"/>
                <a:gd name="T11" fmla="*/ 37 h 64"/>
                <a:gd name="T12" fmla="*/ 73 w 110"/>
                <a:gd name="T13" fmla="*/ 34 h 64"/>
                <a:gd name="T14" fmla="*/ 68 w 110"/>
                <a:gd name="T15" fmla="*/ 32 h 64"/>
                <a:gd name="T16" fmla="*/ 64 w 110"/>
                <a:gd name="T17" fmla="*/ 26 h 64"/>
                <a:gd name="T18" fmla="*/ 63 w 110"/>
                <a:gd name="T19" fmla="*/ 20 h 64"/>
                <a:gd name="T20" fmla="*/ 58 w 110"/>
                <a:gd name="T21" fmla="*/ 16 h 64"/>
                <a:gd name="T22" fmla="*/ 45 w 110"/>
                <a:gd name="T23" fmla="*/ 16 h 64"/>
                <a:gd name="T24" fmla="*/ 37 w 110"/>
                <a:gd name="T25" fmla="*/ 16 h 64"/>
                <a:gd name="T26" fmla="*/ 30 w 110"/>
                <a:gd name="T27" fmla="*/ 8 h 64"/>
                <a:gd name="T28" fmla="*/ 28 w 110"/>
                <a:gd name="T29" fmla="*/ 11 h 64"/>
                <a:gd name="T30" fmla="*/ 20 w 110"/>
                <a:gd name="T31" fmla="*/ 9 h 64"/>
                <a:gd name="T32" fmla="*/ 20 w 110"/>
                <a:gd name="T33" fmla="*/ 1 h 64"/>
                <a:gd name="T34" fmla="*/ 17 w 110"/>
                <a:gd name="T35" fmla="*/ 10 h 64"/>
                <a:gd name="T36" fmla="*/ 16 w 110"/>
                <a:gd name="T37" fmla="*/ 0 h 64"/>
                <a:gd name="T38" fmla="*/ 0 w 110"/>
                <a:gd name="T39" fmla="*/ 4 h 64"/>
                <a:gd name="T40" fmla="*/ 0 w 110"/>
                <a:gd name="T41" fmla="*/ 32 h 64"/>
                <a:gd name="T42" fmla="*/ 0 w 110"/>
                <a:gd name="T43" fmla="*/ 32 h 64"/>
                <a:gd name="T44" fmla="*/ 4 w 110"/>
                <a:gd name="T45" fmla="*/ 33 h 64"/>
                <a:gd name="T46" fmla="*/ 6 w 110"/>
                <a:gd name="T47" fmla="*/ 30 h 64"/>
                <a:gd name="T48" fmla="*/ 11 w 110"/>
                <a:gd name="T49" fmla="*/ 27 h 64"/>
                <a:gd name="T50" fmla="*/ 13 w 110"/>
                <a:gd name="T51" fmla="*/ 24 h 64"/>
                <a:gd name="T52" fmla="*/ 15 w 110"/>
                <a:gd name="T53" fmla="*/ 23 h 64"/>
                <a:gd name="T54" fmla="*/ 20 w 110"/>
                <a:gd name="T55" fmla="*/ 24 h 64"/>
                <a:gd name="T56" fmla="*/ 25 w 110"/>
                <a:gd name="T57" fmla="*/ 26 h 64"/>
                <a:gd name="T58" fmla="*/ 27 w 110"/>
                <a:gd name="T59" fmla="*/ 32 h 64"/>
                <a:gd name="T60" fmla="*/ 36 w 110"/>
                <a:gd name="T61" fmla="*/ 33 h 64"/>
                <a:gd name="T62" fmla="*/ 39 w 110"/>
                <a:gd name="T63" fmla="*/ 38 h 64"/>
                <a:gd name="T64" fmla="*/ 41 w 110"/>
                <a:gd name="T65" fmla="*/ 43 h 64"/>
                <a:gd name="T66" fmla="*/ 48 w 110"/>
                <a:gd name="T67" fmla="*/ 47 h 64"/>
                <a:gd name="T68" fmla="*/ 55 w 110"/>
                <a:gd name="T69" fmla="*/ 52 h 64"/>
                <a:gd name="T70" fmla="*/ 61 w 110"/>
                <a:gd name="T71" fmla="*/ 56 h 64"/>
                <a:gd name="T72" fmla="*/ 67 w 110"/>
                <a:gd name="T73" fmla="*/ 58 h 64"/>
                <a:gd name="T74" fmla="*/ 67 w 110"/>
                <a:gd name="T75" fmla="*/ 62 h 64"/>
                <a:gd name="T76" fmla="*/ 68 w 110"/>
                <a:gd name="T77" fmla="*/ 62 h 64"/>
                <a:gd name="T78" fmla="*/ 73 w 110"/>
                <a:gd name="T79" fmla="*/ 63 h 64"/>
                <a:gd name="T80" fmla="*/ 75 w 110"/>
                <a:gd name="T81" fmla="*/ 64 h 64"/>
                <a:gd name="T82" fmla="*/ 78 w 110"/>
                <a:gd name="T83" fmla="*/ 58 h 64"/>
                <a:gd name="T84" fmla="*/ 77 w 110"/>
                <a:gd name="T85" fmla="*/ 52 h 64"/>
                <a:gd name="T86" fmla="*/ 73 w 110"/>
                <a:gd name="T87" fmla="*/ 48 h 64"/>
                <a:gd name="T88" fmla="*/ 79 w 110"/>
                <a:gd name="T89" fmla="*/ 45 h 64"/>
                <a:gd name="T90" fmla="*/ 81 w 110"/>
                <a:gd name="T91" fmla="*/ 42 h 64"/>
                <a:gd name="T92" fmla="*/ 84 w 110"/>
                <a:gd name="T93" fmla="*/ 39 h 64"/>
                <a:gd name="T94" fmla="*/ 89 w 110"/>
                <a:gd name="T95" fmla="*/ 38 h 64"/>
                <a:gd name="T96" fmla="*/ 93 w 110"/>
                <a:gd name="T97" fmla="*/ 37 h 64"/>
                <a:gd name="T98" fmla="*/ 91 w 110"/>
                <a:gd name="T99" fmla="*/ 42 h 64"/>
                <a:gd name="T100" fmla="*/ 98 w 110"/>
                <a:gd name="T101" fmla="*/ 40 h 64"/>
                <a:gd name="T102" fmla="*/ 104 w 110"/>
                <a:gd name="T103" fmla="*/ 39 h 64"/>
                <a:gd name="T104" fmla="*/ 107 w 110"/>
                <a:gd name="T10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0" h="64">
                  <a:moveTo>
                    <a:pt x="107" y="36"/>
                  </a:moveTo>
                  <a:cubicBezTo>
                    <a:pt x="104" y="34"/>
                    <a:pt x="99" y="31"/>
                    <a:pt x="98" y="32"/>
                  </a:cubicBezTo>
                  <a:cubicBezTo>
                    <a:pt x="98" y="34"/>
                    <a:pt x="95" y="34"/>
                    <a:pt x="93" y="33"/>
                  </a:cubicBezTo>
                  <a:cubicBezTo>
                    <a:pt x="92" y="31"/>
                    <a:pt x="91" y="29"/>
                    <a:pt x="87" y="31"/>
                  </a:cubicBezTo>
                  <a:cubicBezTo>
                    <a:pt x="84" y="32"/>
                    <a:pt x="81" y="34"/>
                    <a:pt x="81" y="36"/>
                  </a:cubicBezTo>
                  <a:cubicBezTo>
                    <a:pt x="81" y="37"/>
                    <a:pt x="78" y="39"/>
                    <a:pt x="78" y="37"/>
                  </a:cubicBezTo>
                  <a:cubicBezTo>
                    <a:pt x="78" y="35"/>
                    <a:pt x="75" y="34"/>
                    <a:pt x="73" y="34"/>
                  </a:cubicBezTo>
                  <a:cubicBezTo>
                    <a:pt x="71" y="33"/>
                    <a:pt x="68" y="34"/>
                    <a:pt x="68" y="32"/>
                  </a:cubicBezTo>
                  <a:cubicBezTo>
                    <a:pt x="67" y="30"/>
                    <a:pt x="64" y="28"/>
                    <a:pt x="64" y="26"/>
                  </a:cubicBezTo>
                  <a:cubicBezTo>
                    <a:pt x="64" y="23"/>
                    <a:pt x="65" y="20"/>
                    <a:pt x="63" y="20"/>
                  </a:cubicBezTo>
                  <a:cubicBezTo>
                    <a:pt x="61" y="19"/>
                    <a:pt x="59" y="16"/>
                    <a:pt x="58" y="16"/>
                  </a:cubicBezTo>
                  <a:cubicBezTo>
                    <a:pt x="56" y="16"/>
                    <a:pt x="46" y="16"/>
                    <a:pt x="45" y="16"/>
                  </a:cubicBezTo>
                  <a:cubicBezTo>
                    <a:pt x="44" y="15"/>
                    <a:pt x="38" y="18"/>
                    <a:pt x="37" y="16"/>
                  </a:cubicBezTo>
                  <a:cubicBezTo>
                    <a:pt x="37" y="15"/>
                    <a:pt x="32" y="10"/>
                    <a:pt x="30" y="8"/>
                  </a:cubicBezTo>
                  <a:cubicBezTo>
                    <a:pt x="29" y="9"/>
                    <a:pt x="29" y="10"/>
                    <a:pt x="28" y="11"/>
                  </a:cubicBezTo>
                  <a:cubicBezTo>
                    <a:pt x="23" y="14"/>
                    <a:pt x="19" y="14"/>
                    <a:pt x="20" y="9"/>
                  </a:cubicBezTo>
                  <a:cubicBezTo>
                    <a:pt x="22" y="5"/>
                    <a:pt x="22" y="1"/>
                    <a:pt x="20" y="1"/>
                  </a:cubicBezTo>
                  <a:cubicBezTo>
                    <a:pt x="17" y="1"/>
                    <a:pt x="19" y="9"/>
                    <a:pt x="17" y="10"/>
                  </a:cubicBezTo>
                  <a:cubicBezTo>
                    <a:pt x="15" y="10"/>
                    <a:pt x="15" y="4"/>
                    <a:pt x="16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3" y="33"/>
                    <a:pt x="4" y="33"/>
                  </a:cubicBezTo>
                  <a:cubicBezTo>
                    <a:pt x="6" y="33"/>
                    <a:pt x="6" y="31"/>
                    <a:pt x="6" y="30"/>
                  </a:cubicBezTo>
                  <a:cubicBezTo>
                    <a:pt x="6" y="29"/>
                    <a:pt x="9" y="26"/>
                    <a:pt x="11" y="27"/>
                  </a:cubicBezTo>
                  <a:cubicBezTo>
                    <a:pt x="12" y="27"/>
                    <a:pt x="12" y="24"/>
                    <a:pt x="13" y="24"/>
                  </a:cubicBezTo>
                  <a:cubicBezTo>
                    <a:pt x="13" y="24"/>
                    <a:pt x="15" y="24"/>
                    <a:pt x="15" y="23"/>
                  </a:cubicBezTo>
                  <a:cubicBezTo>
                    <a:pt x="16" y="22"/>
                    <a:pt x="19" y="23"/>
                    <a:pt x="20" y="24"/>
                  </a:cubicBezTo>
                  <a:cubicBezTo>
                    <a:pt x="21" y="25"/>
                    <a:pt x="23" y="25"/>
                    <a:pt x="25" y="26"/>
                  </a:cubicBezTo>
                  <a:cubicBezTo>
                    <a:pt x="26" y="26"/>
                    <a:pt x="27" y="31"/>
                    <a:pt x="27" y="32"/>
                  </a:cubicBezTo>
                  <a:cubicBezTo>
                    <a:pt x="27" y="33"/>
                    <a:pt x="35" y="33"/>
                    <a:pt x="36" y="33"/>
                  </a:cubicBezTo>
                  <a:cubicBezTo>
                    <a:pt x="37" y="34"/>
                    <a:pt x="37" y="36"/>
                    <a:pt x="39" y="38"/>
                  </a:cubicBezTo>
                  <a:cubicBezTo>
                    <a:pt x="40" y="39"/>
                    <a:pt x="41" y="41"/>
                    <a:pt x="41" y="43"/>
                  </a:cubicBezTo>
                  <a:cubicBezTo>
                    <a:pt x="42" y="44"/>
                    <a:pt x="47" y="46"/>
                    <a:pt x="48" y="47"/>
                  </a:cubicBezTo>
                  <a:cubicBezTo>
                    <a:pt x="49" y="49"/>
                    <a:pt x="52" y="51"/>
                    <a:pt x="55" y="52"/>
                  </a:cubicBezTo>
                  <a:cubicBezTo>
                    <a:pt x="57" y="52"/>
                    <a:pt x="60" y="56"/>
                    <a:pt x="61" y="56"/>
                  </a:cubicBezTo>
                  <a:cubicBezTo>
                    <a:pt x="63" y="56"/>
                    <a:pt x="67" y="58"/>
                    <a:pt x="67" y="58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62"/>
                    <a:pt x="68" y="62"/>
                    <a:pt x="68" y="62"/>
                  </a:cubicBezTo>
                  <a:cubicBezTo>
                    <a:pt x="70" y="61"/>
                    <a:pt x="71" y="63"/>
                    <a:pt x="73" y="63"/>
                  </a:cubicBezTo>
                  <a:cubicBezTo>
                    <a:pt x="74" y="63"/>
                    <a:pt x="75" y="64"/>
                    <a:pt x="75" y="64"/>
                  </a:cubicBezTo>
                  <a:cubicBezTo>
                    <a:pt x="75" y="61"/>
                    <a:pt x="77" y="59"/>
                    <a:pt x="78" y="58"/>
                  </a:cubicBezTo>
                  <a:cubicBezTo>
                    <a:pt x="80" y="57"/>
                    <a:pt x="77" y="54"/>
                    <a:pt x="77" y="52"/>
                  </a:cubicBezTo>
                  <a:cubicBezTo>
                    <a:pt x="78" y="50"/>
                    <a:pt x="73" y="49"/>
                    <a:pt x="73" y="48"/>
                  </a:cubicBezTo>
                  <a:cubicBezTo>
                    <a:pt x="74" y="46"/>
                    <a:pt x="78" y="46"/>
                    <a:pt x="79" y="45"/>
                  </a:cubicBezTo>
                  <a:cubicBezTo>
                    <a:pt x="81" y="45"/>
                    <a:pt x="80" y="42"/>
                    <a:pt x="81" y="42"/>
                  </a:cubicBezTo>
                  <a:cubicBezTo>
                    <a:pt x="83" y="42"/>
                    <a:pt x="84" y="40"/>
                    <a:pt x="84" y="39"/>
                  </a:cubicBezTo>
                  <a:cubicBezTo>
                    <a:pt x="85" y="37"/>
                    <a:pt x="88" y="39"/>
                    <a:pt x="89" y="38"/>
                  </a:cubicBezTo>
                  <a:cubicBezTo>
                    <a:pt x="91" y="36"/>
                    <a:pt x="93" y="36"/>
                    <a:pt x="93" y="37"/>
                  </a:cubicBezTo>
                  <a:cubicBezTo>
                    <a:pt x="94" y="37"/>
                    <a:pt x="92" y="40"/>
                    <a:pt x="91" y="42"/>
                  </a:cubicBezTo>
                  <a:cubicBezTo>
                    <a:pt x="94" y="42"/>
                    <a:pt x="98" y="41"/>
                    <a:pt x="98" y="40"/>
                  </a:cubicBezTo>
                  <a:cubicBezTo>
                    <a:pt x="99" y="39"/>
                    <a:pt x="103" y="42"/>
                    <a:pt x="104" y="39"/>
                  </a:cubicBezTo>
                  <a:cubicBezTo>
                    <a:pt x="105" y="37"/>
                    <a:pt x="110" y="39"/>
                    <a:pt x="107" y="3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8" name="Freeform 143"/>
            <p:cNvSpPr>
              <a:spLocks noEditPoints="1"/>
            </p:cNvSpPr>
            <p:nvPr/>
          </p:nvSpPr>
          <p:spPr bwMode="auto">
            <a:xfrm>
              <a:off x="5951651" y="1520370"/>
              <a:ext cx="608102" cy="961720"/>
            </a:xfrm>
            <a:custGeom>
              <a:avLst/>
              <a:gdLst>
                <a:gd name="T0" fmla="*/ 153 w 162"/>
                <a:gd name="T1" fmla="*/ 134 h 256"/>
                <a:gd name="T2" fmla="*/ 153 w 162"/>
                <a:gd name="T3" fmla="*/ 126 h 256"/>
                <a:gd name="T4" fmla="*/ 144 w 162"/>
                <a:gd name="T5" fmla="*/ 125 h 256"/>
                <a:gd name="T6" fmla="*/ 134 w 162"/>
                <a:gd name="T7" fmla="*/ 124 h 256"/>
                <a:gd name="T8" fmla="*/ 130 w 162"/>
                <a:gd name="T9" fmla="*/ 124 h 256"/>
                <a:gd name="T10" fmla="*/ 120 w 162"/>
                <a:gd name="T11" fmla="*/ 126 h 256"/>
                <a:gd name="T12" fmla="*/ 112 w 162"/>
                <a:gd name="T13" fmla="*/ 134 h 256"/>
                <a:gd name="T14" fmla="*/ 112 w 162"/>
                <a:gd name="T15" fmla="*/ 125 h 256"/>
                <a:gd name="T16" fmla="*/ 101 w 162"/>
                <a:gd name="T17" fmla="*/ 132 h 256"/>
                <a:gd name="T18" fmla="*/ 96 w 162"/>
                <a:gd name="T19" fmla="*/ 134 h 256"/>
                <a:gd name="T20" fmla="*/ 92 w 162"/>
                <a:gd name="T21" fmla="*/ 133 h 256"/>
                <a:gd name="T22" fmla="*/ 83 w 162"/>
                <a:gd name="T23" fmla="*/ 139 h 256"/>
                <a:gd name="T24" fmla="*/ 77 w 162"/>
                <a:gd name="T25" fmla="*/ 144 h 256"/>
                <a:gd name="T26" fmla="*/ 72 w 162"/>
                <a:gd name="T27" fmla="*/ 146 h 256"/>
                <a:gd name="T28" fmla="*/ 62 w 162"/>
                <a:gd name="T29" fmla="*/ 149 h 256"/>
                <a:gd name="T30" fmla="*/ 58 w 162"/>
                <a:gd name="T31" fmla="*/ 154 h 256"/>
                <a:gd name="T32" fmla="*/ 71 w 162"/>
                <a:gd name="T33" fmla="*/ 155 h 256"/>
                <a:gd name="T34" fmla="*/ 62 w 162"/>
                <a:gd name="T35" fmla="*/ 162 h 256"/>
                <a:gd name="T36" fmla="*/ 48 w 162"/>
                <a:gd name="T37" fmla="*/ 177 h 256"/>
                <a:gd name="T38" fmla="*/ 39 w 162"/>
                <a:gd name="T39" fmla="*/ 189 h 256"/>
                <a:gd name="T40" fmla="*/ 31 w 162"/>
                <a:gd name="T41" fmla="*/ 199 h 256"/>
                <a:gd name="T42" fmla="*/ 20 w 162"/>
                <a:gd name="T43" fmla="*/ 207 h 256"/>
                <a:gd name="T44" fmla="*/ 9 w 162"/>
                <a:gd name="T45" fmla="*/ 214 h 256"/>
                <a:gd name="T46" fmla="*/ 3 w 162"/>
                <a:gd name="T47" fmla="*/ 224 h 256"/>
                <a:gd name="T48" fmla="*/ 2 w 162"/>
                <a:gd name="T49" fmla="*/ 235 h 256"/>
                <a:gd name="T50" fmla="*/ 7 w 162"/>
                <a:gd name="T51" fmla="*/ 239 h 256"/>
                <a:gd name="T52" fmla="*/ 6 w 162"/>
                <a:gd name="T53" fmla="*/ 243 h 256"/>
                <a:gd name="T54" fmla="*/ 11 w 162"/>
                <a:gd name="T55" fmla="*/ 253 h 256"/>
                <a:gd name="T56" fmla="*/ 36 w 162"/>
                <a:gd name="T57" fmla="*/ 241 h 256"/>
                <a:gd name="T58" fmla="*/ 43 w 162"/>
                <a:gd name="T59" fmla="*/ 243 h 256"/>
                <a:gd name="T60" fmla="*/ 48 w 162"/>
                <a:gd name="T61" fmla="*/ 228 h 256"/>
                <a:gd name="T62" fmla="*/ 46 w 162"/>
                <a:gd name="T63" fmla="*/ 208 h 256"/>
                <a:gd name="T64" fmla="*/ 57 w 162"/>
                <a:gd name="T65" fmla="*/ 194 h 256"/>
                <a:gd name="T66" fmla="*/ 65 w 162"/>
                <a:gd name="T67" fmla="*/ 176 h 256"/>
                <a:gd name="T68" fmla="*/ 73 w 162"/>
                <a:gd name="T69" fmla="*/ 160 h 256"/>
                <a:gd name="T70" fmla="*/ 90 w 162"/>
                <a:gd name="T71" fmla="*/ 151 h 256"/>
                <a:gd name="T72" fmla="*/ 103 w 162"/>
                <a:gd name="T73" fmla="*/ 143 h 256"/>
                <a:gd name="T74" fmla="*/ 125 w 162"/>
                <a:gd name="T75" fmla="*/ 149 h 256"/>
                <a:gd name="T76" fmla="*/ 138 w 162"/>
                <a:gd name="T77" fmla="*/ 135 h 256"/>
                <a:gd name="T78" fmla="*/ 153 w 162"/>
                <a:gd name="T79" fmla="*/ 141 h 256"/>
                <a:gd name="T80" fmla="*/ 45 w 162"/>
                <a:gd name="T81" fmla="*/ 19 h 256"/>
                <a:gd name="T82" fmla="*/ 60 w 162"/>
                <a:gd name="T83" fmla="*/ 27 h 256"/>
                <a:gd name="T84" fmla="*/ 72 w 162"/>
                <a:gd name="T85" fmla="*/ 30 h 256"/>
                <a:gd name="T86" fmla="*/ 72 w 162"/>
                <a:gd name="T87" fmla="*/ 38 h 256"/>
                <a:gd name="T88" fmla="*/ 62 w 162"/>
                <a:gd name="T89" fmla="*/ 48 h 256"/>
                <a:gd name="T90" fmla="*/ 74 w 162"/>
                <a:gd name="T91" fmla="*/ 53 h 256"/>
                <a:gd name="T92" fmla="*/ 89 w 162"/>
                <a:gd name="T93" fmla="*/ 29 h 256"/>
                <a:gd name="T94" fmla="*/ 100 w 162"/>
                <a:gd name="T95" fmla="*/ 35 h 256"/>
                <a:gd name="T96" fmla="*/ 117 w 162"/>
                <a:gd name="T97" fmla="*/ 42 h 256"/>
                <a:gd name="T98" fmla="*/ 111 w 162"/>
                <a:gd name="T99" fmla="*/ 33 h 256"/>
                <a:gd name="T100" fmla="*/ 97 w 162"/>
                <a:gd name="T101" fmla="*/ 22 h 256"/>
                <a:gd name="T102" fmla="*/ 83 w 162"/>
                <a:gd name="T103" fmla="*/ 14 h 256"/>
                <a:gd name="T104" fmla="*/ 70 w 162"/>
                <a:gd name="T105" fmla="*/ 7 h 256"/>
                <a:gd name="T106" fmla="*/ 65 w 162"/>
                <a:gd name="T107" fmla="*/ 14 h 256"/>
                <a:gd name="T108" fmla="*/ 52 w 162"/>
                <a:gd name="T109" fmla="*/ 14 h 256"/>
                <a:gd name="T110" fmla="*/ 44 w 162"/>
                <a:gd name="T111" fmla="*/ 11 h 256"/>
                <a:gd name="T112" fmla="*/ 39 w 162"/>
                <a:gd name="T113" fmla="*/ 30 h 256"/>
                <a:gd name="T114" fmla="*/ 39 w 162"/>
                <a:gd name="T115" fmla="*/ 30 h 256"/>
                <a:gd name="T116" fmla="*/ 92 w 162"/>
                <a:gd name="T117" fmla="*/ 15 h 256"/>
                <a:gd name="T118" fmla="*/ 130 w 162"/>
                <a:gd name="T119" fmla="*/ 14 h 256"/>
                <a:gd name="T120" fmla="*/ 113 w 162"/>
                <a:gd name="T121" fmla="*/ 6 h 256"/>
                <a:gd name="T122" fmla="*/ 98 w 162"/>
                <a:gd name="T123" fmla="*/ 5 h 256"/>
                <a:gd name="T124" fmla="*/ 88 w 162"/>
                <a:gd name="T125" fmla="*/ 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56">
                  <a:moveTo>
                    <a:pt x="157" y="137"/>
                  </a:moveTo>
                  <a:cubicBezTo>
                    <a:pt x="156" y="138"/>
                    <a:pt x="154" y="138"/>
                    <a:pt x="154" y="137"/>
                  </a:cubicBezTo>
                  <a:cubicBezTo>
                    <a:pt x="154" y="135"/>
                    <a:pt x="150" y="134"/>
                    <a:pt x="150" y="133"/>
                  </a:cubicBezTo>
                  <a:cubicBezTo>
                    <a:pt x="150" y="133"/>
                    <a:pt x="151" y="133"/>
                    <a:pt x="153" y="134"/>
                  </a:cubicBezTo>
                  <a:cubicBezTo>
                    <a:pt x="154" y="135"/>
                    <a:pt x="155" y="134"/>
                    <a:pt x="157" y="132"/>
                  </a:cubicBezTo>
                  <a:cubicBezTo>
                    <a:pt x="159" y="131"/>
                    <a:pt x="161" y="132"/>
                    <a:pt x="161" y="131"/>
                  </a:cubicBezTo>
                  <a:cubicBezTo>
                    <a:pt x="162" y="129"/>
                    <a:pt x="159" y="128"/>
                    <a:pt x="158" y="128"/>
                  </a:cubicBezTo>
                  <a:cubicBezTo>
                    <a:pt x="157" y="127"/>
                    <a:pt x="155" y="126"/>
                    <a:pt x="153" y="126"/>
                  </a:cubicBezTo>
                  <a:cubicBezTo>
                    <a:pt x="151" y="126"/>
                    <a:pt x="151" y="126"/>
                    <a:pt x="150" y="124"/>
                  </a:cubicBezTo>
                  <a:cubicBezTo>
                    <a:pt x="149" y="123"/>
                    <a:pt x="145" y="125"/>
                    <a:pt x="145" y="128"/>
                  </a:cubicBezTo>
                  <a:cubicBezTo>
                    <a:pt x="145" y="130"/>
                    <a:pt x="143" y="130"/>
                    <a:pt x="144" y="128"/>
                  </a:cubicBezTo>
                  <a:cubicBezTo>
                    <a:pt x="144" y="127"/>
                    <a:pt x="143" y="125"/>
                    <a:pt x="144" y="125"/>
                  </a:cubicBezTo>
                  <a:cubicBezTo>
                    <a:pt x="146" y="124"/>
                    <a:pt x="145" y="122"/>
                    <a:pt x="142" y="121"/>
                  </a:cubicBezTo>
                  <a:cubicBezTo>
                    <a:pt x="138" y="121"/>
                    <a:pt x="137" y="124"/>
                    <a:pt x="138" y="125"/>
                  </a:cubicBezTo>
                  <a:cubicBezTo>
                    <a:pt x="139" y="126"/>
                    <a:pt x="136" y="130"/>
                    <a:pt x="134" y="130"/>
                  </a:cubicBezTo>
                  <a:cubicBezTo>
                    <a:pt x="133" y="130"/>
                    <a:pt x="134" y="126"/>
                    <a:pt x="134" y="124"/>
                  </a:cubicBezTo>
                  <a:cubicBezTo>
                    <a:pt x="134" y="123"/>
                    <a:pt x="133" y="124"/>
                    <a:pt x="130" y="127"/>
                  </a:cubicBezTo>
                  <a:cubicBezTo>
                    <a:pt x="128" y="130"/>
                    <a:pt x="126" y="132"/>
                    <a:pt x="124" y="132"/>
                  </a:cubicBezTo>
                  <a:cubicBezTo>
                    <a:pt x="123" y="133"/>
                    <a:pt x="123" y="130"/>
                    <a:pt x="126" y="129"/>
                  </a:cubicBezTo>
                  <a:cubicBezTo>
                    <a:pt x="128" y="127"/>
                    <a:pt x="128" y="124"/>
                    <a:pt x="130" y="124"/>
                  </a:cubicBezTo>
                  <a:cubicBezTo>
                    <a:pt x="131" y="124"/>
                    <a:pt x="131" y="122"/>
                    <a:pt x="129" y="121"/>
                  </a:cubicBezTo>
                  <a:cubicBezTo>
                    <a:pt x="127" y="121"/>
                    <a:pt x="126" y="123"/>
                    <a:pt x="125" y="124"/>
                  </a:cubicBezTo>
                  <a:cubicBezTo>
                    <a:pt x="125" y="125"/>
                    <a:pt x="121" y="123"/>
                    <a:pt x="121" y="124"/>
                  </a:cubicBezTo>
                  <a:cubicBezTo>
                    <a:pt x="121" y="124"/>
                    <a:pt x="119" y="125"/>
                    <a:pt x="120" y="126"/>
                  </a:cubicBezTo>
                  <a:cubicBezTo>
                    <a:pt x="121" y="127"/>
                    <a:pt x="119" y="129"/>
                    <a:pt x="119" y="127"/>
                  </a:cubicBezTo>
                  <a:cubicBezTo>
                    <a:pt x="118" y="125"/>
                    <a:pt x="115" y="126"/>
                    <a:pt x="114" y="128"/>
                  </a:cubicBezTo>
                  <a:cubicBezTo>
                    <a:pt x="113" y="130"/>
                    <a:pt x="112" y="130"/>
                    <a:pt x="113" y="131"/>
                  </a:cubicBezTo>
                  <a:cubicBezTo>
                    <a:pt x="114" y="131"/>
                    <a:pt x="114" y="134"/>
                    <a:pt x="112" y="134"/>
                  </a:cubicBezTo>
                  <a:cubicBezTo>
                    <a:pt x="110" y="135"/>
                    <a:pt x="111" y="130"/>
                    <a:pt x="110" y="130"/>
                  </a:cubicBezTo>
                  <a:cubicBezTo>
                    <a:pt x="108" y="131"/>
                    <a:pt x="109" y="128"/>
                    <a:pt x="111" y="128"/>
                  </a:cubicBezTo>
                  <a:cubicBezTo>
                    <a:pt x="113" y="128"/>
                    <a:pt x="115" y="125"/>
                    <a:pt x="114" y="125"/>
                  </a:cubicBezTo>
                  <a:cubicBezTo>
                    <a:pt x="114" y="124"/>
                    <a:pt x="112" y="124"/>
                    <a:pt x="112" y="125"/>
                  </a:cubicBezTo>
                  <a:cubicBezTo>
                    <a:pt x="112" y="127"/>
                    <a:pt x="109" y="126"/>
                    <a:pt x="107" y="126"/>
                  </a:cubicBezTo>
                  <a:cubicBezTo>
                    <a:pt x="105" y="126"/>
                    <a:pt x="105" y="129"/>
                    <a:pt x="107" y="130"/>
                  </a:cubicBezTo>
                  <a:cubicBezTo>
                    <a:pt x="110" y="132"/>
                    <a:pt x="107" y="133"/>
                    <a:pt x="106" y="132"/>
                  </a:cubicBezTo>
                  <a:cubicBezTo>
                    <a:pt x="104" y="131"/>
                    <a:pt x="102" y="131"/>
                    <a:pt x="101" y="132"/>
                  </a:cubicBezTo>
                  <a:cubicBezTo>
                    <a:pt x="100" y="132"/>
                    <a:pt x="104" y="134"/>
                    <a:pt x="104" y="135"/>
                  </a:cubicBezTo>
                  <a:cubicBezTo>
                    <a:pt x="105" y="136"/>
                    <a:pt x="102" y="134"/>
                    <a:pt x="102" y="135"/>
                  </a:cubicBezTo>
                  <a:cubicBezTo>
                    <a:pt x="101" y="135"/>
                    <a:pt x="98" y="134"/>
                    <a:pt x="98" y="132"/>
                  </a:cubicBezTo>
                  <a:cubicBezTo>
                    <a:pt x="98" y="131"/>
                    <a:pt x="94" y="133"/>
                    <a:pt x="96" y="134"/>
                  </a:cubicBezTo>
                  <a:cubicBezTo>
                    <a:pt x="99" y="134"/>
                    <a:pt x="98" y="136"/>
                    <a:pt x="98" y="138"/>
                  </a:cubicBezTo>
                  <a:cubicBezTo>
                    <a:pt x="98" y="140"/>
                    <a:pt x="95" y="138"/>
                    <a:pt x="96" y="136"/>
                  </a:cubicBezTo>
                  <a:cubicBezTo>
                    <a:pt x="96" y="135"/>
                    <a:pt x="94" y="135"/>
                    <a:pt x="92" y="136"/>
                  </a:cubicBezTo>
                  <a:cubicBezTo>
                    <a:pt x="90" y="137"/>
                    <a:pt x="92" y="134"/>
                    <a:pt x="92" y="133"/>
                  </a:cubicBezTo>
                  <a:cubicBezTo>
                    <a:pt x="91" y="131"/>
                    <a:pt x="89" y="133"/>
                    <a:pt x="87" y="133"/>
                  </a:cubicBezTo>
                  <a:cubicBezTo>
                    <a:pt x="85" y="133"/>
                    <a:pt x="84" y="133"/>
                    <a:pt x="86" y="135"/>
                  </a:cubicBezTo>
                  <a:cubicBezTo>
                    <a:pt x="87" y="136"/>
                    <a:pt x="87" y="138"/>
                    <a:pt x="85" y="138"/>
                  </a:cubicBezTo>
                  <a:cubicBezTo>
                    <a:pt x="83" y="137"/>
                    <a:pt x="83" y="138"/>
                    <a:pt x="83" y="139"/>
                  </a:cubicBezTo>
                  <a:cubicBezTo>
                    <a:pt x="83" y="141"/>
                    <a:pt x="81" y="141"/>
                    <a:pt x="81" y="139"/>
                  </a:cubicBezTo>
                  <a:cubicBezTo>
                    <a:pt x="81" y="138"/>
                    <a:pt x="77" y="138"/>
                    <a:pt x="76" y="140"/>
                  </a:cubicBezTo>
                  <a:cubicBezTo>
                    <a:pt x="76" y="141"/>
                    <a:pt x="73" y="142"/>
                    <a:pt x="73" y="144"/>
                  </a:cubicBezTo>
                  <a:cubicBezTo>
                    <a:pt x="74" y="146"/>
                    <a:pt x="76" y="143"/>
                    <a:pt x="77" y="144"/>
                  </a:cubicBezTo>
                  <a:cubicBezTo>
                    <a:pt x="79" y="144"/>
                    <a:pt x="77" y="145"/>
                    <a:pt x="78" y="146"/>
                  </a:cubicBezTo>
                  <a:cubicBezTo>
                    <a:pt x="79" y="147"/>
                    <a:pt x="79" y="149"/>
                    <a:pt x="77" y="148"/>
                  </a:cubicBezTo>
                  <a:cubicBezTo>
                    <a:pt x="76" y="146"/>
                    <a:pt x="75" y="146"/>
                    <a:pt x="74" y="148"/>
                  </a:cubicBezTo>
                  <a:cubicBezTo>
                    <a:pt x="74" y="150"/>
                    <a:pt x="73" y="148"/>
                    <a:pt x="72" y="146"/>
                  </a:cubicBezTo>
                  <a:cubicBezTo>
                    <a:pt x="70" y="145"/>
                    <a:pt x="69" y="149"/>
                    <a:pt x="68" y="148"/>
                  </a:cubicBezTo>
                  <a:cubicBezTo>
                    <a:pt x="67" y="147"/>
                    <a:pt x="70" y="144"/>
                    <a:pt x="70" y="143"/>
                  </a:cubicBezTo>
                  <a:cubicBezTo>
                    <a:pt x="69" y="142"/>
                    <a:pt x="68" y="144"/>
                    <a:pt x="66" y="146"/>
                  </a:cubicBezTo>
                  <a:cubicBezTo>
                    <a:pt x="64" y="148"/>
                    <a:pt x="61" y="148"/>
                    <a:pt x="62" y="149"/>
                  </a:cubicBezTo>
                  <a:cubicBezTo>
                    <a:pt x="63" y="150"/>
                    <a:pt x="60" y="150"/>
                    <a:pt x="59" y="152"/>
                  </a:cubicBezTo>
                  <a:cubicBezTo>
                    <a:pt x="59" y="154"/>
                    <a:pt x="54" y="155"/>
                    <a:pt x="52" y="156"/>
                  </a:cubicBezTo>
                  <a:cubicBezTo>
                    <a:pt x="49" y="158"/>
                    <a:pt x="52" y="158"/>
                    <a:pt x="54" y="157"/>
                  </a:cubicBezTo>
                  <a:cubicBezTo>
                    <a:pt x="55" y="155"/>
                    <a:pt x="56" y="156"/>
                    <a:pt x="58" y="154"/>
                  </a:cubicBezTo>
                  <a:cubicBezTo>
                    <a:pt x="61" y="153"/>
                    <a:pt x="63" y="151"/>
                    <a:pt x="64" y="152"/>
                  </a:cubicBezTo>
                  <a:cubicBezTo>
                    <a:pt x="65" y="153"/>
                    <a:pt x="67" y="153"/>
                    <a:pt x="68" y="152"/>
                  </a:cubicBezTo>
                  <a:cubicBezTo>
                    <a:pt x="69" y="150"/>
                    <a:pt x="71" y="150"/>
                    <a:pt x="72" y="151"/>
                  </a:cubicBezTo>
                  <a:cubicBezTo>
                    <a:pt x="73" y="152"/>
                    <a:pt x="70" y="153"/>
                    <a:pt x="71" y="155"/>
                  </a:cubicBezTo>
                  <a:cubicBezTo>
                    <a:pt x="73" y="156"/>
                    <a:pt x="70" y="157"/>
                    <a:pt x="70" y="156"/>
                  </a:cubicBezTo>
                  <a:cubicBezTo>
                    <a:pt x="70" y="154"/>
                    <a:pt x="68" y="153"/>
                    <a:pt x="67" y="154"/>
                  </a:cubicBezTo>
                  <a:cubicBezTo>
                    <a:pt x="67" y="156"/>
                    <a:pt x="65" y="157"/>
                    <a:pt x="64" y="157"/>
                  </a:cubicBezTo>
                  <a:cubicBezTo>
                    <a:pt x="63" y="157"/>
                    <a:pt x="62" y="159"/>
                    <a:pt x="62" y="162"/>
                  </a:cubicBezTo>
                  <a:cubicBezTo>
                    <a:pt x="62" y="164"/>
                    <a:pt x="60" y="162"/>
                    <a:pt x="59" y="163"/>
                  </a:cubicBezTo>
                  <a:cubicBezTo>
                    <a:pt x="59" y="165"/>
                    <a:pt x="56" y="169"/>
                    <a:pt x="54" y="171"/>
                  </a:cubicBezTo>
                  <a:cubicBezTo>
                    <a:pt x="51" y="174"/>
                    <a:pt x="54" y="174"/>
                    <a:pt x="53" y="176"/>
                  </a:cubicBezTo>
                  <a:cubicBezTo>
                    <a:pt x="52" y="177"/>
                    <a:pt x="49" y="176"/>
                    <a:pt x="48" y="177"/>
                  </a:cubicBezTo>
                  <a:cubicBezTo>
                    <a:pt x="47" y="177"/>
                    <a:pt x="48" y="181"/>
                    <a:pt x="47" y="182"/>
                  </a:cubicBezTo>
                  <a:cubicBezTo>
                    <a:pt x="46" y="184"/>
                    <a:pt x="47" y="185"/>
                    <a:pt x="47" y="187"/>
                  </a:cubicBezTo>
                  <a:cubicBezTo>
                    <a:pt x="47" y="188"/>
                    <a:pt x="43" y="186"/>
                    <a:pt x="43" y="187"/>
                  </a:cubicBezTo>
                  <a:cubicBezTo>
                    <a:pt x="43" y="189"/>
                    <a:pt x="40" y="188"/>
                    <a:pt x="39" y="189"/>
                  </a:cubicBezTo>
                  <a:cubicBezTo>
                    <a:pt x="38" y="189"/>
                    <a:pt x="41" y="191"/>
                    <a:pt x="42" y="192"/>
                  </a:cubicBezTo>
                  <a:cubicBezTo>
                    <a:pt x="44" y="194"/>
                    <a:pt x="41" y="195"/>
                    <a:pt x="40" y="193"/>
                  </a:cubicBezTo>
                  <a:cubicBezTo>
                    <a:pt x="40" y="192"/>
                    <a:pt x="38" y="194"/>
                    <a:pt x="35" y="196"/>
                  </a:cubicBezTo>
                  <a:cubicBezTo>
                    <a:pt x="32" y="197"/>
                    <a:pt x="33" y="199"/>
                    <a:pt x="31" y="199"/>
                  </a:cubicBezTo>
                  <a:cubicBezTo>
                    <a:pt x="29" y="200"/>
                    <a:pt x="29" y="203"/>
                    <a:pt x="28" y="204"/>
                  </a:cubicBezTo>
                  <a:cubicBezTo>
                    <a:pt x="26" y="205"/>
                    <a:pt x="27" y="202"/>
                    <a:pt x="25" y="202"/>
                  </a:cubicBezTo>
                  <a:cubicBezTo>
                    <a:pt x="22" y="201"/>
                    <a:pt x="22" y="203"/>
                    <a:pt x="24" y="205"/>
                  </a:cubicBezTo>
                  <a:cubicBezTo>
                    <a:pt x="25" y="207"/>
                    <a:pt x="22" y="205"/>
                    <a:pt x="20" y="207"/>
                  </a:cubicBezTo>
                  <a:cubicBezTo>
                    <a:pt x="19" y="209"/>
                    <a:pt x="15" y="208"/>
                    <a:pt x="14" y="209"/>
                  </a:cubicBezTo>
                  <a:cubicBezTo>
                    <a:pt x="13" y="211"/>
                    <a:pt x="17" y="211"/>
                    <a:pt x="18" y="212"/>
                  </a:cubicBezTo>
                  <a:cubicBezTo>
                    <a:pt x="18" y="213"/>
                    <a:pt x="14" y="212"/>
                    <a:pt x="12" y="212"/>
                  </a:cubicBezTo>
                  <a:cubicBezTo>
                    <a:pt x="10" y="211"/>
                    <a:pt x="11" y="214"/>
                    <a:pt x="9" y="214"/>
                  </a:cubicBezTo>
                  <a:cubicBezTo>
                    <a:pt x="7" y="214"/>
                    <a:pt x="5" y="216"/>
                    <a:pt x="6" y="217"/>
                  </a:cubicBezTo>
                  <a:cubicBezTo>
                    <a:pt x="7" y="218"/>
                    <a:pt x="5" y="218"/>
                    <a:pt x="4" y="218"/>
                  </a:cubicBezTo>
                  <a:cubicBezTo>
                    <a:pt x="3" y="217"/>
                    <a:pt x="1" y="219"/>
                    <a:pt x="1" y="220"/>
                  </a:cubicBezTo>
                  <a:cubicBezTo>
                    <a:pt x="1" y="222"/>
                    <a:pt x="4" y="223"/>
                    <a:pt x="3" y="224"/>
                  </a:cubicBezTo>
                  <a:cubicBezTo>
                    <a:pt x="3" y="224"/>
                    <a:pt x="1" y="225"/>
                    <a:pt x="3" y="226"/>
                  </a:cubicBezTo>
                  <a:cubicBezTo>
                    <a:pt x="4" y="226"/>
                    <a:pt x="3" y="228"/>
                    <a:pt x="2" y="228"/>
                  </a:cubicBezTo>
                  <a:cubicBezTo>
                    <a:pt x="1" y="229"/>
                    <a:pt x="1" y="230"/>
                    <a:pt x="2" y="231"/>
                  </a:cubicBezTo>
                  <a:cubicBezTo>
                    <a:pt x="3" y="232"/>
                    <a:pt x="0" y="233"/>
                    <a:pt x="2" y="235"/>
                  </a:cubicBezTo>
                  <a:cubicBezTo>
                    <a:pt x="3" y="237"/>
                    <a:pt x="4" y="234"/>
                    <a:pt x="5" y="236"/>
                  </a:cubicBezTo>
                  <a:cubicBezTo>
                    <a:pt x="5" y="237"/>
                    <a:pt x="7" y="236"/>
                    <a:pt x="9" y="234"/>
                  </a:cubicBezTo>
                  <a:cubicBezTo>
                    <a:pt x="11" y="232"/>
                    <a:pt x="12" y="236"/>
                    <a:pt x="10" y="236"/>
                  </a:cubicBezTo>
                  <a:cubicBezTo>
                    <a:pt x="9" y="236"/>
                    <a:pt x="7" y="237"/>
                    <a:pt x="7" y="239"/>
                  </a:cubicBezTo>
                  <a:cubicBezTo>
                    <a:pt x="7" y="240"/>
                    <a:pt x="5" y="240"/>
                    <a:pt x="5" y="238"/>
                  </a:cubicBezTo>
                  <a:cubicBezTo>
                    <a:pt x="5" y="236"/>
                    <a:pt x="1" y="238"/>
                    <a:pt x="2" y="240"/>
                  </a:cubicBezTo>
                  <a:cubicBezTo>
                    <a:pt x="4" y="241"/>
                    <a:pt x="2" y="242"/>
                    <a:pt x="2" y="244"/>
                  </a:cubicBezTo>
                  <a:cubicBezTo>
                    <a:pt x="2" y="245"/>
                    <a:pt x="5" y="245"/>
                    <a:pt x="6" y="243"/>
                  </a:cubicBezTo>
                  <a:cubicBezTo>
                    <a:pt x="7" y="242"/>
                    <a:pt x="8" y="242"/>
                    <a:pt x="9" y="244"/>
                  </a:cubicBezTo>
                  <a:cubicBezTo>
                    <a:pt x="9" y="245"/>
                    <a:pt x="7" y="244"/>
                    <a:pt x="7" y="246"/>
                  </a:cubicBezTo>
                  <a:cubicBezTo>
                    <a:pt x="7" y="248"/>
                    <a:pt x="6" y="246"/>
                    <a:pt x="5" y="248"/>
                  </a:cubicBezTo>
                  <a:cubicBezTo>
                    <a:pt x="4" y="250"/>
                    <a:pt x="9" y="253"/>
                    <a:pt x="11" y="253"/>
                  </a:cubicBezTo>
                  <a:cubicBezTo>
                    <a:pt x="13" y="254"/>
                    <a:pt x="15" y="256"/>
                    <a:pt x="19" y="255"/>
                  </a:cubicBezTo>
                  <a:cubicBezTo>
                    <a:pt x="22" y="254"/>
                    <a:pt x="29" y="248"/>
                    <a:pt x="30" y="246"/>
                  </a:cubicBezTo>
                  <a:cubicBezTo>
                    <a:pt x="31" y="245"/>
                    <a:pt x="33" y="247"/>
                    <a:pt x="34" y="246"/>
                  </a:cubicBezTo>
                  <a:cubicBezTo>
                    <a:pt x="36" y="244"/>
                    <a:pt x="35" y="242"/>
                    <a:pt x="36" y="241"/>
                  </a:cubicBezTo>
                  <a:cubicBezTo>
                    <a:pt x="37" y="240"/>
                    <a:pt x="38" y="244"/>
                    <a:pt x="39" y="244"/>
                  </a:cubicBezTo>
                  <a:cubicBezTo>
                    <a:pt x="39" y="245"/>
                    <a:pt x="40" y="245"/>
                    <a:pt x="40" y="247"/>
                  </a:cubicBezTo>
                  <a:cubicBezTo>
                    <a:pt x="41" y="247"/>
                    <a:pt x="41" y="247"/>
                    <a:pt x="42" y="248"/>
                  </a:cubicBezTo>
                  <a:cubicBezTo>
                    <a:pt x="43" y="248"/>
                    <a:pt x="43" y="245"/>
                    <a:pt x="43" y="243"/>
                  </a:cubicBezTo>
                  <a:cubicBezTo>
                    <a:pt x="43" y="242"/>
                    <a:pt x="45" y="240"/>
                    <a:pt x="44" y="238"/>
                  </a:cubicBezTo>
                  <a:cubicBezTo>
                    <a:pt x="44" y="237"/>
                    <a:pt x="48" y="238"/>
                    <a:pt x="48" y="237"/>
                  </a:cubicBezTo>
                  <a:cubicBezTo>
                    <a:pt x="49" y="236"/>
                    <a:pt x="49" y="232"/>
                    <a:pt x="48" y="231"/>
                  </a:cubicBezTo>
                  <a:cubicBezTo>
                    <a:pt x="47" y="230"/>
                    <a:pt x="47" y="228"/>
                    <a:pt x="48" y="228"/>
                  </a:cubicBezTo>
                  <a:cubicBezTo>
                    <a:pt x="49" y="228"/>
                    <a:pt x="51" y="227"/>
                    <a:pt x="50" y="225"/>
                  </a:cubicBezTo>
                  <a:cubicBezTo>
                    <a:pt x="50" y="222"/>
                    <a:pt x="46" y="223"/>
                    <a:pt x="46" y="220"/>
                  </a:cubicBezTo>
                  <a:cubicBezTo>
                    <a:pt x="46" y="218"/>
                    <a:pt x="48" y="217"/>
                    <a:pt x="46" y="214"/>
                  </a:cubicBezTo>
                  <a:cubicBezTo>
                    <a:pt x="45" y="211"/>
                    <a:pt x="47" y="210"/>
                    <a:pt x="46" y="208"/>
                  </a:cubicBezTo>
                  <a:cubicBezTo>
                    <a:pt x="46" y="207"/>
                    <a:pt x="45" y="205"/>
                    <a:pt x="47" y="202"/>
                  </a:cubicBezTo>
                  <a:cubicBezTo>
                    <a:pt x="49" y="199"/>
                    <a:pt x="52" y="198"/>
                    <a:pt x="53" y="198"/>
                  </a:cubicBezTo>
                  <a:cubicBezTo>
                    <a:pt x="54" y="198"/>
                    <a:pt x="56" y="199"/>
                    <a:pt x="57" y="198"/>
                  </a:cubicBezTo>
                  <a:cubicBezTo>
                    <a:pt x="58" y="196"/>
                    <a:pt x="58" y="194"/>
                    <a:pt x="57" y="194"/>
                  </a:cubicBezTo>
                  <a:cubicBezTo>
                    <a:pt x="56" y="194"/>
                    <a:pt x="54" y="193"/>
                    <a:pt x="56" y="191"/>
                  </a:cubicBezTo>
                  <a:cubicBezTo>
                    <a:pt x="58" y="188"/>
                    <a:pt x="60" y="185"/>
                    <a:pt x="60" y="183"/>
                  </a:cubicBezTo>
                  <a:cubicBezTo>
                    <a:pt x="60" y="180"/>
                    <a:pt x="59" y="178"/>
                    <a:pt x="60" y="177"/>
                  </a:cubicBezTo>
                  <a:cubicBezTo>
                    <a:pt x="61" y="176"/>
                    <a:pt x="63" y="177"/>
                    <a:pt x="65" y="176"/>
                  </a:cubicBezTo>
                  <a:cubicBezTo>
                    <a:pt x="67" y="175"/>
                    <a:pt x="65" y="173"/>
                    <a:pt x="66" y="172"/>
                  </a:cubicBezTo>
                  <a:cubicBezTo>
                    <a:pt x="67" y="171"/>
                    <a:pt x="68" y="168"/>
                    <a:pt x="69" y="168"/>
                  </a:cubicBezTo>
                  <a:cubicBezTo>
                    <a:pt x="71" y="167"/>
                    <a:pt x="72" y="166"/>
                    <a:pt x="71" y="164"/>
                  </a:cubicBezTo>
                  <a:cubicBezTo>
                    <a:pt x="70" y="163"/>
                    <a:pt x="73" y="162"/>
                    <a:pt x="73" y="160"/>
                  </a:cubicBezTo>
                  <a:cubicBezTo>
                    <a:pt x="73" y="158"/>
                    <a:pt x="76" y="156"/>
                    <a:pt x="77" y="156"/>
                  </a:cubicBezTo>
                  <a:cubicBezTo>
                    <a:pt x="79" y="156"/>
                    <a:pt x="82" y="156"/>
                    <a:pt x="82" y="155"/>
                  </a:cubicBezTo>
                  <a:cubicBezTo>
                    <a:pt x="82" y="153"/>
                    <a:pt x="81" y="149"/>
                    <a:pt x="84" y="150"/>
                  </a:cubicBezTo>
                  <a:cubicBezTo>
                    <a:pt x="86" y="151"/>
                    <a:pt x="88" y="150"/>
                    <a:pt x="90" y="151"/>
                  </a:cubicBezTo>
                  <a:cubicBezTo>
                    <a:pt x="92" y="153"/>
                    <a:pt x="94" y="153"/>
                    <a:pt x="94" y="150"/>
                  </a:cubicBezTo>
                  <a:cubicBezTo>
                    <a:pt x="94" y="148"/>
                    <a:pt x="95" y="144"/>
                    <a:pt x="98" y="145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9" y="144"/>
                    <a:pt x="101" y="143"/>
                    <a:pt x="103" y="143"/>
                  </a:cubicBezTo>
                  <a:cubicBezTo>
                    <a:pt x="105" y="143"/>
                    <a:pt x="106" y="147"/>
                    <a:pt x="109" y="148"/>
                  </a:cubicBezTo>
                  <a:cubicBezTo>
                    <a:pt x="112" y="148"/>
                    <a:pt x="115" y="150"/>
                    <a:pt x="116" y="148"/>
                  </a:cubicBezTo>
                  <a:cubicBezTo>
                    <a:pt x="117" y="147"/>
                    <a:pt x="119" y="149"/>
                    <a:pt x="121" y="148"/>
                  </a:cubicBezTo>
                  <a:cubicBezTo>
                    <a:pt x="123" y="148"/>
                    <a:pt x="123" y="152"/>
                    <a:pt x="125" y="149"/>
                  </a:cubicBezTo>
                  <a:cubicBezTo>
                    <a:pt x="126" y="147"/>
                    <a:pt x="124" y="145"/>
                    <a:pt x="127" y="146"/>
                  </a:cubicBezTo>
                  <a:cubicBezTo>
                    <a:pt x="130" y="146"/>
                    <a:pt x="128" y="142"/>
                    <a:pt x="128" y="140"/>
                  </a:cubicBezTo>
                  <a:cubicBezTo>
                    <a:pt x="128" y="138"/>
                    <a:pt x="132" y="138"/>
                    <a:pt x="132" y="136"/>
                  </a:cubicBezTo>
                  <a:cubicBezTo>
                    <a:pt x="132" y="134"/>
                    <a:pt x="138" y="136"/>
                    <a:pt x="138" y="135"/>
                  </a:cubicBezTo>
                  <a:cubicBezTo>
                    <a:pt x="139" y="134"/>
                    <a:pt x="142" y="133"/>
                    <a:pt x="143" y="135"/>
                  </a:cubicBezTo>
                  <a:cubicBezTo>
                    <a:pt x="145" y="137"/>
                    <a:pt x="150" y="137"/>
                    <a:pt x="150" y="139"/>
                  </a:cubicBezTo>
                  <a:cubicBezTo>
                    <a:pt x="150" y="140"/>
                    <a:pt x="150" y="141"/>
                    <a:pt x="150" y="143"/>
                  </a:cubicBezTo>
                  <a:cubicBezTo>
                    <a:pt x="151" y="142"/>
                    <a:pt x="152" y="141"/>
                    <a:pt x="153" y="141"/>
                  </a:cubicBezTo>
                  <a:cubicBezTo>
                    <a:pt x="155" y="141"/>
                    <a:pt x="156" y="138"/>
                    <a:pt x="158" y="139"/>
                  </a:cubicBezTo>
                  <a:cubicBezTo>
                    <a:pt x="159" y="139"/>
                    <a:pt x="161" y="139"/>
                    <a:pt x="161" y="137"/>
                  </a:cubicBezTo>
                  <a:cubicBezTo>
                    <a:pt x="160" y="136"/>
                    <a:pt x="157" y="136"/>
                    <a:pt x="157" y="137"/>
                  </a:cubicBezTo>
                  <a:close/>
                  <a:moveTo>
                    <a:pt x="45" y="19"/>
                  </a:moveTo>
                  <a:cubicBezTo>
                    <a:pt x="48" y="19"/>
                    <a:pt x="42" y="22"/>
                    <a:pt x="42" y="25"/>
                  </a:cubicBezTo>
                  <a:cubicBezTo>
                    <a:pt x="41" y="27"/>
                    <a:pt x="46" y="30"/>
                    <a:pt x="48" y="32"/>
                  </a:cubicBezTo>
                  <a:cubicBezTo>
                    <a:pt x="50" y="34"/>
                    <a:pt x="55" y="33"/>
                    <a:pt x="57" y="32"/>
                  </a:cubicBezTo>
                  <a:cubicBezTo>
                    <a:pt x="58" y="31"/>
                    <a:pt x="58" y="27"/>
                    <a:pt x="60" y="27"/>
                  </a:cubicBezTo>
                  <a:cubicBezTo>
                    <a:pt x="63" y="28"/>
                    <a:pt x="61" y="25"/>
                    <a:pt x="63" y="25"/>
                  </a:cubicBezTo>
                  <a:cubicBezTo>
                    <a:pt x="65" y="24"/>
                    <a:pt x="65" y="26"/>
                    <a:pt x="64" y="28"/>
                  </a:cubicBezTo>
                  <a:cubicBezTo>
                    <a:pt x="62" y="30"/>
                    <a:pt x="67" y="30"/>
                    <a:pt x="69" y="28"/>
                  </a:cubicBezTo>
                  <a:cubicBezTo>
                    <a:pt x="72" y="25"/>
                    <a:pt x="72" y="28"/>
                    <a:pt x="72" y="30"/>
                  </a:cubicBezTo>
                  <a:cubicBezTo>
                    <a:pt x="71" y="32"/>
                    <a:pt x="66" y="31"/>
                    <a:pt x="64" y="33"/>
                  </a:cubicBezTo>
                  <a:cubicBezTo>
                    <a:pt x="62" y="36"/>
                    <a:pt x="57" y="34"/>
                    <a:pt x="54" y="37"/>
                  </a:cubicBezTo>
                  <a:cubicBezTo>
                    <a:pt x="52" y="39"/>
                    <a:pt x="57" y="40"/>
                    <a:pt x="60" y="39"/>
                  </a:cubicBezTo>
                  <a:cubicBezTo>
                    <a:pt x="63" y="38"/>
                    <a:pt x="70" y="38"/>
                    <a:pt x="72" y="38"/>
                  </a:cubicBezTo>
                  <a:cubicBezTo>
                    <a:pt x="75" y="39"/>
                    <a:pt x="71" y="40"/>
                    <a:pt x="67" y="40"/>
                  </a:cubicBezTo>
                  <a:cubicBezTo>
                    <a:pt x="63" y="40"/>
                    <a:pt x="61" y="41"/>
                    <a:pt x="61" y="42"/>
                  </a:cubicBezTo>
                  <a:cubicBezTo>
                    <a:pt x="62" y="43"/>
                    <a:pt x="56" y="41"/>
                    <a:pt x="55" y="43"/>
                  </a:cubicBezTo>
                  <a:cubicBezTo>
                    <a:pt x="55" y="46"/>
                    <a:pt x="61" y="47"/>
                    <a:pt x="62" y="48"/>
                  </a:cubicBezTo>
                  <a:cubicBezTo>
                    <a:pt x="62" y="50"/>
                    <a:pt x="66" y="48"/>
                    <a:pt x="68" y="49"/>
                  </a:cubicBezTo>
                  <a:cubicBezTo>
                    <a:pt x="69" y="50"/>
                    <a:pt x="65" y="51"/>
                    <a:pt x="65" y="51"/>
                  </a:cubicBezTo>
                  <a:cubicBezTo>
                    <a:pt x="64" y="52"/>
                    <a:pt x="69" y="53"/>
                    <a:pt x="70" y="54"/>
                  </a:cubicBezTo>
                  <a:cubicBezTo>
                    <a:pt x="71" y="56"/>
                    <a:pt x="74" y="55"/>
                    <a:pt x="74" y="53"/>
                  </a:cubicBezTo>
                  <a:cubicBezTo>
                    <a:pt x="74" y="51"/>
                    <a:pt x="77" y="43"/>
                    <a:pt x="81" y="42"/>
                  </a:cubicBezTo>
                  <a:cubicBezTo>
                    <a:pt x="85" y="40"/>
                    <a:pt x="83" y="39"/>
                    <a:pt x="83" y="37"/>
                  </a:cubicBezTo>
                  <a:cubicBezTo>
                    <a:pt x="84" y="34"/>
                    <a:pt x="87" y="36"/>
                    <a:pt x="86" y="34"/>
                  </a:cubicBezTo>
                  <a:cubicBezTo>
                    <a:pt x="85" y="32"/>
                    <a:pt x="86" y="32"/>
                    <a:pt x="89" y="29"/>
                  </a:cubicBezTo>
                  <a:cubicBezTo>
                    <a:pt x="91" y="27"/>
                    <a:pt x="93" y="28"/>
                    <a:pt x="96" y="27"/>
                  </a:cubicBezTo>
                  <a:cubicBezTo>
                    <a:pt x="99" y="25"/>
                    <a:pt x="101" y="28"/>
                    <a:pt x="97" y="28"/>
                  </a:cubicBezTo>
                  <a:cubicBezTo>
                    <a:pt x="94" y="28"/>
                    <a:pt x="96" y="32"/>
                    <a:pt x="98" y="33"/>
                  </a:cubicBezTo>
                  <a:cubicBezTo>
                    <a:pt x="101" y="34"/>
                    <a:pt x="98" y="35"/>
                    <a:pt x="100" y="35"/>
                  </a:cubicBezTo>
                  <a:cubicBezTo>
                    <a:pt x="102" y="36"/>
                    <a:pt x="102" y="38"/>
                    <a:pt x="99" y="41"/>
                  </a:cubicBezTo>
                  <a:cubicBezTo>
                    <a:pt x="97" y="44"/>
                    <a:pt x="100" y="44"/>
                    <a:pt x="105" y="42"/>
                  </a:cubicBezTo>
                  <a:cubicBezTo>
                    <a:pt x="110" y="40"/>
                    <a:pt x="107" y="44"/>
                    <a:pt x="109" y="46"/>
                  </a:cubicBezTo>
                  <a:cubicBezTo>
                    <a:pt x="110" y="47"/>
                    <a:pt x="114" y="44"/>
                    <a:pt x="117" y="42"/>
                  </a:cubicBezTo>
                  <a:cubicBezTo>
                    <a:pt x="119" y="39"/>
                    <a:pt x="122" y="40"/>
                    <a:pt x="122" y="38"/>
                  </a:cubicBezTo>
                  <a:cubicBezTo>
                    <a:pt x="122" y="37"/>
                    <a:pt x="119" y="36"/>
                    <a:pt x="118" y="37"/>
                  </a:cubicBezTo>
                  <a:cubicBezTo>
                    <a:pt x="116" y="38"/>
                    <a:pt x="111" y="37"/>
                    <a:pt x="112" y="36"/>
                  </a:cubicBezTo>
                  <a:cubicBezTo>
                    <a:pt x="114" y="34"/>
                    <a:pt x="114" y="33"/>
                    <a:pt x="111" y="33"/>
                  </a:cubicBezTo>
                  <a:cubicBezTo>
                    <a:pt x="109" y="34"/>
                    <a:pt x="104" y="32"/>
                    <a:pt x="106" y="32"/>
                  </a:cubicBezTo>
                  <a:cubicBezTo>
                    <a:pt x="109" y="31"/>
                    <a:pt x="105" y="28"/>
                    <a:pt x="103" y="28"/>
                  </a:cubicBezTo>
                  <a:cubicBezTo>
                    <a:pt x="101" y="28"/>
                    <a:pt x="102" y="26"/>
                    <a:pt x="102" y="24"/>
                  </a:cubicBezTo>
                  <a:cubicBezTo>
                    <a:pt x="102" y="23"/>
                    <a:pt x="96" y="22"/>
                    <a:pt x="97" y="22"/>
                  </a:cubicBezTo>
                  <a:cubicBezTo>
                    <a:pt x="98" y="21"/>
                    <a:pt x="95" y="20"/>
                    <a:pt x="94" y="21"/>
                  </a:cubicBezTo>
                  <a:cubicBezTo>
                    <a:pt x="93" y="22"/>
                    <a:pt x="92" y="22"/>
                    <a:pt x="92" y="20"/>
                  </a:cubicBezTo>
                  <a:cubicBezTo>
                    <a:pt x="92" y="19"/>
                    <a:pt x="88" y="19"/>
                    <a:pt x="86" y="19"/>
                  </a:cubicBezTo>
                  <a:cubicBezTo>
                    <a:pt x="84" y="19"/>
                    <a:pt x="85" y="16"/>
                    <a:pt x="83" y="14"/>
                  </a:cubicBezTo>
                  <a:cubicBezTo>
                    <a:pt x="82" y="13"/>
                    <a:pt x="80" y="17"/>
                    <a:pt x="78" y="16"/>
                  </a:cubicBezTo>
                  <a:cubicBezTo>
                    <a:pt x="77" y="16"/>
                    <a:pt x="79" y="14"/>
                    <a:pt x="80" y="12"/>
                  </a:cubicBezTo>
                  <a:cubicBezTo>
                    <a:pt x="81" y="10"/>
                    <a:pt x="74" y="8"/>
                    <a:pt x="73" y="10"/>
                  </a:cubicBezTo>
                  <a:cubicBezTo>
                    <a:pt x="73" y="11"/>
                    <a:pt x="72" y="7"/>
                    <a:pt x="70" y="7"/>
                  </a:cubicBezTo>
                  <a:cubicBezTo>
                    <a:pt x="69" y="7"/>
                    <a:pt x="70" y="10"/>
                    <a:pt x="69" y="10"/>
                  </a:cubicBezTo>
                  <a:cubicBezTo>
                    <a:pt x="67" y="10"/>
                    <a:pt x="66" y="11"/>
                    <a:pt x="68" y="13"/>
                  </a:cubicBezTo>
                  <a:cubicBezTo>
                    <a:pt x="70" y="14"/>
                    <a:pt x="72" y="21"/>
                    <a:pt x="72" y="22"/>
                  </a:cubicBezTo>
                  <a:cubicBezTo>
                    <a:pt x="71" y="23"/>
                    <a:pt x="65" y="17"/>
                    <a:pt x="65" y="14"/>
                  </a:cubicBezTo>
                  <a:cubicBezTo>
                    <a:pt x="64" y="11"/>
                    <a:pt x="61" y="9"/>
                    <a:pt x="60" y="11"/>
                  </a:cubicBezTo>
                  <a:cubicBezTo>
                    <a:pt x="60" y="13"/>
                    <a:pt x="57" y="14"/>
                    <a:pt x="58" y="16"/>
                  </a:cubicBezTo>
                  <a:cubicBezTo>
                    <a:pt x="59" y="18"/>
                    <a:pt x="56" y="19"/>
                    <a:pt x="56" y="17"/>
                  </a:cubicBezTo>
                  <a:cubicBezTo>
                    <a:pt x="56" y="16"/>
                    <a:pt x="53" y="14"/>
                    <a:pt x="52" y="14"/>
                  </a:cubicBezTo>
                  <a:cubicBezTo>
                    <a:pt x="50" y="13"/>
                    <a:pt x="55" y="13"/>
                    <a:pt x="57" y="12"/>
                  </a:cubicBezTo>
                  <a:cubicBezTo>
                    <a:pt x="59" y="11"/>
                    <a:pt x="55" y="9"/>
                    <a:pt x="53" y="10"/>
                  </a:cubicBezTo>
                  <a:cubicBezTo>
                    <a:pt x="51" y="11"/>
                    <a:pt x="49" y="10"/>
                    <a:pt x="48" y="11"/>
                  </a:cubicBezTo>
                  <a:cubicBezTo>
                    <a:pt x="47" y="13"/>
                    <a:pt x="46" y="11"/>
                    <a:pt x="44" y="11"/>
                  </a:cubicBezTo>
                  <a:cubicBezTo>
                    <a:pt x="42" y="10"/>
                    <a:pt x="40" y="14"/>
                    <a:pt x="39" y="13"/>
                  </a:cubicBezTo>
                  <a:cubicBezTo>
                    <a:pt x="37" y="12"/>
                    <a:pt x="36" y="16"/>
                    <a:pt x="39" y="19"/>
                  </a:cubicBezTo>
                  <a:cubicBezTo>
                    <a:pt x="41" y="23"/>
                    <a:pt x="42" y="18"/>
                    <a:pt x="45" y="19"/>
                  </a:cubicBezTo>
                  <a:close/>
                  <a:moveTo>
                    <a:pt x="39" y="30"/>
                  </a:moveTo>
                  <a:cubicBezTo>
                    <a:pt x="41" y="30"/>
                    <a:pt x="42" y="33"/>
                    <a:pt x="44" y="33"/>
                  </a:cubicBezTo>
                  <a:cubicBezTo>
                    <a:pt x="45" y="33"/>
                    <a:pt x="42" y="29"/>
                    <a:pt x="40" y="28"/>
                  </a:cubicBezTo>
                  <a:cubicBezTo>
                    <a:pt x="38" y="26"/>
                    <a:pt x="38" y="24"/>
                    <a:pt x="36" y="24"/>
                  </a:cubicBezTo>
                  <a:cubicBezTo>
                    <a:pt x="33" y="25"/>
                    <a:pt x="38" y="29"/>
                    <a:pt x="39" y="30"/>
                  </a:cubicBezTo>
                  <a:close/>
                  <a:moveTo>
                    <a:pt x="83" y="7"/>
                  </a:moveTo>
                  <a:cubicBezTo>
                    <a:pt x="85" y="8"/>
                    <a:pt x="81" y="8"/>
                    <a:pt x="83" y="10"/>
                  </a:cubicBezTo>
                  <a:cubicBezTo>
                    <a:pt x="87" y="14"/>
                    <a:pt x="103" y="9"/>
                    <a:pt x="105" y="11"/>
                  </a:cubicBezTo>
                  <a:cubicBezTo>
                    <a:pt x="108" y="12"/>
                    <a:pt x="92" y="13"/>
                    <a:pt x="92" y="15"/>
                  </a:cubicBezTo>
                  <a:cubicBezTo>
                    <a:pt x="93" y="17"/>
                    <a:pt x="106" y="18"/>
                    <a:pt x="107" y="17"/>
                  </a:cubicBezTo>
                  <a:cubicBezTo>
                    <a:pt x="108" y="16"/>
                    <a:pt x="110" y="19"/>
                    <a:pt x="114" y="19"/>
                  </a:cubicBezTo>
                  <a:cubicBezTo>
                    <a:pt x="119" y="20"/>
                    <a:pt x="118" y="18"/>
                    <a:pt x="122" y="18"/>
                  </a:cubicBezTo>
                  <a:cubicBezTo>
                    <a:pt x="125" y="17"/>
                    <a:pt x="129" y="16"/>
                    <a:pt x="130" y="14"/>
                  </a:cubicBezTo>
                  <a:cubicBezTo>
                    <a:pt x="130" y="12"/>
                    <a:pt x="139" y="10"/>
                    <a:pt x="138" y="7"/>
                  </a:cubicBezTo>
                  <a:cubicBezTo>
                    <a:pt x="137" y="4"/>
                    <a:pt x="128" y="6"/>
                    <a:pt x="126" y="5"/>
                  </a:cubicBezTo>
                  <a:cubicBezTo>
                    <a:pt x="123" y="4"/>
                    <a:pt x="118" y="2"/>
                    <a:pt x="117" y="4"/>
                  </a:cubicBezTo>
                  <a:cubicBezTo>
                    <a:pt x="116" y="6"/>
                    <a:pt x="114" y="6"/>
                    <a:pt x="113" y="6"/>
                  </a:cubicBezTo>
                  <a:cubicBezTo>
                    <a:pt x="112" y="5"/>
                    <a:pt x="114" y="0"/>
                    <a:pt x="110" y="2"/>
                  </a:cubicBezTo>
                  <a:cubicBezTo>
                    <a:pt x="106" y="3"/>
                    <a:pt x="109" y="7"/>
                    <a:pt x="108" y="8"/>
                  </a:cubicBezTo>
                  <a:cubicBezTo>
                    <a:pt x="108" y="8"/>
                    <a:pt x="104" y="7"/>
                    <a:pt x="103" y="5"/>
                  </a:cubicBezTo>
                  <a:cubicBezTo>
                    <a:pt x="103" y="3"/>
                    <a:pt x="99" y="7"/>
                    <a:pt x="98" y="5"/>
                  </a:cubicBezTo>
                  <a:cubicBezTo>
                    <a:pt x="98" y="2"/>
                    <a:pt x="93" y="1"/>
                    <a:pt x="92" y="1"/>
                  </a:cubicBezTo>
                  <a:cubicBezTo>
                    <a:pt x="90" y="1"/>
                    <a:pt x="93" y="2"/>
                    <a:pt x="92" y="3"/>
                  </a:cubicBezTo>
                  <a:cubicBezTo>
                    <a:pt x="91" y="5"/>
                    <a:pt x="89" y="2"/>
                    <a:pt x="87" y="2"/>
                  </a:cubicBezTo>
                  <a:cubicBezTo>
                    <a:pt x="86" y="2"/>
                    <a:pt x="88" y="5"/>
                    <a:pt x="88" y="6"/>
                  </a:cubicBezTo>
                  <a:cubicBezTo>
                    <a:pt x="87" y="7"/>
                    <a:pt x="85" y="2"/>
                    <a:pt x="83" y="2"/>
                  </a:cubicBezTo>
                  <a:cubicBezTo>
                    <a:pt x="81" y="2"/>
                    <a:pt x="82" y="5"/>
                    <a:pt x="80" y="5"/>
                  </a:cubicBezTo>
                  <a:cubicBezTo>
                    <a:pt x="79" y="5"/>
                    <a:pt x="82" y="7"/>
                    <a:pt x="83" y="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9" name="Freeform 144"/>
            <p:cNvSpPr>
              <a:spLocks/>
            </p:cNvSpPr>
            <p:nvPr/>
          </p:nvSpPr>
          <p:spPr bwMode="auto">
            <a:xfrm>
              <a:off x="10232348" y="2288561"/>
              <a:ext cx="78465" cy="29622"/>
            </a:xfrm>
            <a:custGeom>
              <a:avLst/>
              <a:gdLst>
                <a:gd name="T0" fmla="*/ 9 w 21"/>
                <a:gd name="T1" fmla="*/ 1 h 8"/>
                <a:gd name="T2" fmla="*/ 1 w 21"/>
                <a:gd name="T3" fmla="*/ 3 h 8"/>
                <a:gd name="T4" fmla="*/ 13 w 21"/>
                <a:gd name="T5" fmla="*/ 6 h 8"/>
                <a:gd name="T6" fmla="*/ 21 w 21"/>
                <a:gd name="T7" fmla="*/ 5 h 8"/>
                <a:gd name="T8" fmla="*/ 9 w 21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8">
                  <a:moveTo>
                    <a:pt x="9" y="1"/>
                  </a:moveTo>
                  <a:cubicBezTo>
                    <a:pt x="8" y="2"/>
                    <a:pt x="0" y="1"/>
                    <a:pt x="1" y="3"/>
                  </a:cubicBezTo>
                  <a:cubicBezTo>
                    <a:pt x="3" y="5"/>
                    <a:pt x="10" y="4"/>
                    <a:pt x="13" y="6"/>
                  </a:cubicBezTo>
                  <a:cubicBezTo>
                    <a:pt x="16" y="8"/>
                    <a:pt x="21" y="6"/>
                    <a:pt x="21" y="5"/>
                  </a:cubicBezTo>
                  <a:cubicBezTo>
                    <a:pt x="21" y="3"/>
                    <a:pt x="10" y="0"/>
                    <a:pt x="9" y="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0" name="Freeform 145"/>
            <p:cNvSpPr>
              <a:spLocks noEditPoints="1"/>
            </p:cNvSpPr>
            <p:nvPr/>
          </p:nvSpPr>
          <p:spPr bwMode="auto">
            <a:xfrm>
              <a:off x="8841775" y="2879023"/>
              <a:ext cx="403222" cy="404831"/>
            </a:xfrm>
            <a:custGeom>
              <a:avLst/>
              <a:gdLst>
                <a:gd name="T0" fmla="*/ 95 w 107"/>
                <a:gd name="T1" fmla="*/ 14 h 108"/>
                <a:gd name="T2" fmla="*/ 77 w 107"/>
                <a:gd name="T3" fmla="*/ 6 h 108"/>
                <a:gd name="T4" fmla="*/ 75 w 107"/>
                <a:gd name="T5" fmla="*/ 18 h 108"/>
                <a:gd name="T6" fmla="*/ 68 w 107"/>
                <a:gd name="T7" fmla="*/ 24 h 108"/>
                <a:gd name="T8" fmla="*/ 66 w 107"/>
                <a:gd name="T9" fmla="*/ 32 h 108"/>
                <a:gd name="T10" fmla="*/ 73 w 107"/>
                <a:gd name="T11" fmla="*/ 30 h 108"/>
                <a:gd name="T12" fmla="*/ 74 w 107"/>
                <a:gd name="T13" fmla="*/ 25 h 108"/>
                <a:gd name="T14" fmla="*/ 88 w 107"/>
                <a:gd name="T15" fmla="*/ 26 h 108"/>
                <a:gd name="T16" fmla="*/ 100 w 107"/>
                <a:gd name="T17" fmla="*/ 18 h 108"/>
                <a:gd name="T18" fmla="*/ 101 w 107"/>
                <a:gd name="T19" fmla="*/ 12 h 108"/>
                <a:gd name="T20" fmla="*/ 66 w 107"/>
                <a:gd name="T21" fmla="*/ 46 h 108"/>
                <a:gd name="T22" fmla="*/ 59 w 107"/>
                <a:gd name="T23" fmla="*/ 60 h 108"/>
                <a:gd name="T24" fmla="*/ 49 w 107"/>
                <a:gd name="T25" fmla="*/ 63 h 108"/>
                <a:gd name="T26" fmla="*/ 41 w 107"/>
                <a:gd name="T27" fmla="*/ 74 h 108"/>
                <a:gd name="T28" fmla="*/ 30 w 107"/>
                <a:gd name="T29" fmla="*/ 76 h 108"/>
                <a:gd name="T30" fmla="*/ 11 w 107"/>
                <a:gd name="T31" fmla="*/ 84 h 108"/>
                <a:gd name="T32" fmla="*/ 18 w 107"/>
                <a:gd name="T33" fmla="*/ 86 h 108"/>
                <a:gd name="T34" fmla="*/ 36 w 107"/>
                <a:gd name="T35" fmla="*/ 87 h 108"/>
                <a:gd name="T36" fmla="*/ 45 w 107"/>
                <a:gd name="T37" fmla="*/ 83 h 108"/>
                <a:gd name="T38" fmla="*/ 55 w 107"/>
                <a:gd name="T39" fmla="*/ 81 h 108"/>
                <a:gd name="T40" fmla="*/ 63 w 107"/>
                <a:gd name="T41" fmla="*/ 78 h 108"/>
                <a:gd name="T42" fmla="*/ 71 w 107"/>
                <a:gd name="T43" fmla="*/ 68 h 108"/>
                <a:gd name="T44" fmla="*/ 78 w 107"/>
                <a:gd name="T45" fmla="*/ 52 h 108"/>
                <a:gd name="T46" fmla="*/ 67 w 107"/>
                <a:gd name="T47" fmla="*/ 38 h 108"/>
                <a:gd name="T48" fmla="*/ 21 w 107"/>
                <a:gd name="T49" fmla="*/ 87 h 108"/>
                <a:gd name="T50" fmla="*/ 23 w 107"/>
                <a:gd name="T51" fmla="*/ 94 h 108"/>
                <a:gd name="T52" fmla="*/ 33 w 107"/>
                <a:gd name="T53" fmla="*/ 86 h 108"/>
                <a:gd name="T54" fmla="*/ 14 w 107"/>
                <a:gd name="T55" fmla="*/ 93 h 108"/>
                <a:gd name="T56" fmla="*/ 4 w 107"/>
                <a:gd name="T57" fmla="*/ 91 h 108"/>
                <a:gd name="T58" fmla="*/ 5 w 107"/>
                <a:gd name="T59" fmla="*/ 93 h 108"/>
                <a:gd name="T60" fmla="*/ 8 w 107"/>
                <a:gd name="T61" fmla="*/ 107 h 108"/>
                <a:gd name="T62" fmla="*/ 14 w 107"/>
                <a:gd name="T63" fmla="*/ 9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7" h="108">
                  <a:moveTo>
                    <a:pt x="101" y="12"/>
                  </a:moveTo>
                  <a:cubicBezTo>
                    <a:pt x="100" y="11"/>
                    <a:pt x="98" y="13"/>
                    <a:pt x="95" y="14"/>
                  </a:cubicBezTo>
                  <a:cubicBezTo>
                    <a:pt x="92" y="14"/>
                    <a:pt x="84" y="7"/>
                    <a:pt x="81" y="4"/>
                  </a:cubicBezTo>
                  <a:cubicBezTo>
                    <a:pt x="79" y="0"/>
                    <a:pt x="75" y="3"/>
                    <a:pt x="77" y="6"/>
                  </a:cubicBezTo>
                  <a:cubicBezTo>
                    <a:pt x="79" y="8"/>
                    <a:pt x="77" y="9"/>
                    <a:pt x="77" y="12"/>
                  </a:cubicBezTo>
                  <a:cubicBezTo>
                    <a:pt x="77" y="15"/>
                    <a:pt x="75" y="15"/>
                    <a:pt x="75" y="18"/>
                  </a:cubicBezTo>
                  <a:cubicBezTo>
                    <a:pt x="75" y="20"/>
                    <a:pt x="72" y="19"/>
                    <a:pt x="70" y="20"/>
                  </a:cubicBezTo>
                  <a:cubicBezTo>
                    <a:pt x="68" y="20"/>
                    <a:pt x="70" y="22"/>
                    <a:pt x="68" y="24"/>
                  </a:cubicBezTo>
                  <a:cubicBezTo>
                    <a:pt x="65" y="25"/>
                    <a:pt x="65" y="26"/>
                    <a:pt x="66" y="27"/>
                  </a:cubicBezTo>
                  <a:cubicBezTo>
                    <a:pt x="68" y="28"/>
                    <a:pt x="67" y="30"/>
                    <a:pt x="66" y="32"/>
                  </a:cubicBezTo>
                  <a:cubicBezTo>
                    <a:pt x="66" y="34"/>
                    <a:pt x="68" y="32"/>
                    <a:pt x="70" y="31"/>
                  </a:cubicBezTo>
                  <a:cubicBezTo>
                    <a:pt x="71" y="29"/>
                    <a:pt x="73" y="31"/>
                    <a:pt x="73" y="30"/>
                  </a:cubicBezTo>
                  <a:cubicBezTo>
                    <a:pt x="73" y="28"/>
                    <a:pt x="69" y="27"/>
                    <a:pt x="69" y="25"/>
                  </a:cubicBezTo>
                  <a:cubicBezTo>
                    <a:pt x="69" y="24"/>
                    <a:pt x="72" y="26"/>
                    <a:pt x="74" y="25"/>
                  </a:cubicBezTo>
                  <a:cubicBezTo>
                    <a:pt x="77" y="24"/>
                    <a:pt x="81" y="25"/>
                    <a:pt x="84" y="27"/>
                  </a:cubicBezTo>
                  <a:cubicBezTo>
                    <a:pt x="86" y="29"/>
                    <a:pt x="87" y="28"/>
                    <a:pt x="88" y="26"/>
                  </a:cubicBezTo>
                  <a:cubicBezTo>
                    <a:pt x="88" y="23"/>
                    <a:pt x="93" y="21"/>
                    <a:pt x="97" y="21"/>
                  </a:cubicBezTo>
                  <a:cubicBezTo>
                    <a:pt x="101" y="21"/>
                    <a:pt x="101" y="19"/>
                    <a:pt x="100" y="18"/>
                  </a:cubicBezTo>
                  <a:cubicBezTo>
                    <a:pt x="99" y="17"/>
                    <a:pt x="107" y="12"/>
                    <a:pt x="107" y="11"/>
                  </a:cubicBezTo>
                  <a:cubicBezTo>
                    <a:pt x="107" y="9"/>
                    <a:pt x="103" y="14"/>
                    <a:pt x="101" y="12"/>
                  </a:cubicBezTo>
                  <a:close/>
                  <a:moveTo>
                    <a:pt x="67" y="38"/>
                  </a:moveTo>
                  <a:cubicBezTo>
                    <a:pt x="65" y="38"/>
                    <a:pt x="64" y="44"/>
                    <a:pt x="66" y="46"/>
                  </a:cubicBezTo>
                  <a:cubicBezTo>
                    <a:pt x="68" y="47"/>
                    <a:pt x="63" y="51"/>
                    <a:pt x="63" y="54"/>
                  </a:cubicBezTo>
                  <a:cubicBezTo>
                    <a:pt x="63" y="58"/>
                    <a:pt x="60" y="58"/>
                    <a:pt x="59" y="60"/>
                  </a:cubicBezTo>
                  <a:cubicBezTo>
                    <a:pt x="59" y="63"/>
                    <a:pt x="57" y="62"/>
                    <a:pt x="54" y="65"/>
                  </a:cubicBezTo>
                  <a:cubicBezTo>
                    <a:pt x="50" y="67"/>
                    <a:pt x="49" y="64"/>
                    <a:pt x="49" y="63"/>
                  </a:cubicBezTo>
                  <a:cubicBezTo>
                    <a:pt x="50" y="61"/>
                    <a:pt x="45" y="63"/>
                    <a:pt x="45" y="68"/>
                  </a:cubicBezTo>
                  <a:cubicBezTo>
                    <a:pt x="45" y="72"/>
                    <a:pt x="40" y="72"/>
                    <a:pt x="41" y="74"/>
                  </a:cubicBezTo>
                  <a:cubicBezTo>
                    <a:pt x="42" y="76"/>
                    <a:pt x="37" y="77"/>
                    <a:pt x="37" y="75"/>
                  </a:cubicBezTo>
                  <a:cubicBezTo>
                    <a:pt x="37" y="73"/>
                    <a:pt x="34" y="74"/>
                    <a:pt x="30" y="76"/>
                  </a:cubicBezTo>
                  <a:cubicBezTo>
                    <a:pt x="25" y="78"/>
                    <a:pt x="23" y="74"/>
                    <a:pt x="20" y="77"/>
                  </a:cubicBezTo>
                  <a:cubicBezTo>
                    <a:pt x="18" y="79"/>
                    <a:pt x="14" y="83"/>
                    <a:pt x="11" y="84"/>
                  </a:cubicBezTo>
                  <a:cubicBezTo>
                    <a:pt x="8" y="84"/>
                    <a:pt x="9" y="88"/>
                    <a:pt x="11" y="87"/>
                  </a:cubicBezTo>
                  <a:cubicBezTo>
                    <a:pt x="13" y="86"/>
                    <a:pt x="16" y="87"/>
                    <a:pt x="18" y="86"/>
                  </a:cubicBezTo>
                  <a:cubicBezTo>
                    <a:pt x="19" y="84"/>
                    <a:pt x="28" y="82"/>
                    <a:pt x="33" y="82"/>
                  </a:cubicBezTo>
                  <a:cubicBezTo>
                    <a:pt x="39" y="82"/>
                    <a:pt x="35" y="85"/>
                    <a:pt x="36" y="87"/>
                  </a:cubicBezTo>
                  <a:cubicBezTo>
                    <a:pt x="36" y="90"/>
                    <a:pt x="41" y="90"/>
                    <a:pt x="43" y="87"/>
                  </a:cubicBezTo>
                  <a:cubicBezTo>
                    <a:pt x="46" y="84"/>
                    <a:pt x="47" y="85"/>
                    <a:pt x="45" y="83"/>
                  </a:cubicBezTo>
                  <a:cubicBezTo>
                    <a:pt x="43" y="81"/>
                    <a:pt x="46" y="80"/>
                    <a:pt x="47" y="82"/>
                  </a:cubicBezTo>
                  <a:cubicBezTo>
                    <a:pt x="49" y="84"/>
                    <a:pt x="53" y="84"/>
                    <a:pt x="55" y="81"/>
                  </a:cubicBezTo>
                  <a:cubicBezTo>
                    <a:pt x="57" y="78"/>
                    <a:pt x="58" y="82"/>
                    <a:pt x="60" y="82"/>
                  </a:cubicBezTo>
                  <a:cubicBezTo>
                    <a:pt x="62" y="82"/>
                    <a:pt x="63" y="76"/>
                    <a:pt x="63" y="78"/>
                  </a:cubicBezTo>
                  <a:cubicBezTo>
                    <a:pt x="64" y="80"/>
                    <a:pt x="67" y="80"/>
                    <a:pt x="69" y="77"/>
                  </a:cubicBezTo>
                  <a:cubicBezTo>
                    <a:pt x="72" y="75"/>
                    <a:pt x="70" y="70"/>
                    <a:pt x="71" y="68"/>
                  </a:cubicBezTo>
                  <a:cubicBezTo>
                    <a:pt x="72" y="66"/>
                    <a:pt x="74" y="61"/>
                    <a:pt x="72" y="59"/>
                  </a:cubicBezTo>
                  <a:cubicBezTo>
                    <a:pt x="71" y="56"/>
                    <a:pt x="76" y="54"/>
                    <a:pt x="78" y="52"/>
                  </a:cubicBezTo>
                  <a:cubicBezTo>
                    <a:pt x="81" y="50"/>
                    <a:pt x="75" y="39"/>
                    <a:pt x="75" y="35"/>
                  </a:cubicBezTo>
                  <a:cubicBezTo>
                    <a:pt x="75" y="32"/>
                    <a:pt x="69" y="37"/>
                    <a:pt x="67" y="38"/>
                  </a:cubicBezTo>
                  <a:close/>
                  <a:moveTo>
                    <a:pt x="27" y="85"/>
                  </a:moveTo>
                  <a:cubicBezTo>
                    <a:pt x="26" y="87"/>
                    <a:pt x="24" y="87"/>
                    <a:pt x="21" y="87"/>
                  </a:cubicBezTo>
                  <a:cubicBezTo>
                    <a:pt x="18" y="88"/>
                    <a:pt x="18" y="95"/>
                    <a:pt x="20" y="95"/>
                  </a:cubicBezTo>
                  <a:cubicBezTo>
                    <a:pt x="22" y="96"/>
                    <a:pt x="23" y="96"/>
                    <a:pt x="23" y="94"/>
                  </a:cubicBezTo>
                  <a:cubicBezTo>
                    <a:pt x="24" y="92"/>
                    <a:pt x="27" y="91"/>
                    <a:pt x="29" y="92"/>
                  </a:cubicBezTo>
                  <a:cubicBezTo>
                    <a:pt x="31" y="93"/>
                    <a:pt x="33" y="89"/>
                    <a:pt x="33" y="86"/>
                  </a:cubicBezTo>
                  <a:cubicBezTo>
                    <a:pt x="33" y="83"/>
                    <a:pt x="28" y="83"/>
                    <a:pt x="27" y="85"/>
                  </a:cubicBezTo>
                  <a:close/>
                  <a:moveTo>
                    <a:pt x="14" y="93"/>
                  </a:moveTo>
                  <a:cubicBezTo>
                    <a:pt x="14" y="91"/>
                    <a:pt x="10" y="91"/>
                    <a:pt x="10" y="89"/>
                  </a:cubicBezTo>
                  <a:cubicBezTo>
                    <a:pt x="10" y="88"/>
                    <a:pt x="7" y="89"/>
                    <a:pt x="4" y="91"/>
                  </a:cubicBezTo>
                  <a:cubicBezTo>
                    <a:pt x="1" y="93"/>
                    <a:pt x="0" y="93"/>
                    <a:pt x="2" y="95"/>
                  </a:cubicBezTo>
                  <a:cubicBezTo>
                    <a:pt x="3" y="97"/>
                    <a:pt x="4" y="95"/>
                    <a:pt x="5" y="93"/>
                  </a:cubicBezTo>
                  <a:cubicBezTo>
                    <a:pt x="6" y="91"/>
                    <a:pt x="8" y="96"/>
                    <a:pt x="6" y="100"/>
                  </a:cubicBezTo>
                  <a:cubicBezTo>
                    <a:pt x="4" y="103"/>
                    <a:pt x="6" y="108"/>
                    <a:pt x="8" y="107"/>
                  </a:cubicBezTo>
                  <a:cubicBezTo>
                    <a:pt x="10" y="107"/>
                    <a:pt x="13" y="100"/>
                    <a:pt x="15" y="97"/>
                  </a:cubicBezTo>
                  <a:cubicBezTo>
                    <a:pt x="18" y="93"/>
                    <a:pt x="14" y="94"/>
                    <a:pt x="14" y="9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1" name="Freeform 146"/>
            <p:cNvSpPr>
              <a:spLocks noEditPoints="1"/>
            </p:cNvSpPr>
            <p:nvPr/>
          </p:nvSpPr>
          <p:spPr bwMode="auto">
            <a:xfrm>
              <a:off x="7566026" y="2638426"/>
              <a:ext cx="1403350" cy="973138"/>
            </a:xfrm>
            <a:custGeom>
              <a:avLst/>
              <a:gdLst>
                <a:gd name="T0" fmla="*/ 2147483646 w 374"/>
                <a:gd name="T1" fmla="*/ 677627175 h 259"/>
                <a:gd name="T2" fmla="*/ 2147483646 w 374"/>
                <a:gd name="T3" fmla="*/ 494102366 h 259"/>
                <a:gd name="T4" fmla="*/ 2147483646 w 374"/>
                <a:gd name="T5" fmla="*/ 197640946 h 259"/>
                <a:gd name="T6" fmla="*/ 2147483646 w 374"/>
                <a:gd name="T7" fmla="*/ 14116137 h 259"/>
                <a:gd name="T8" fmla="*/ 2147483646 w 374"/>
                <a:gd name="T9" fmla="*/ 169404915 h 259"/>
                <a:gd name="T10" fmla="*/ 2147483646 w 374"/>
                <a:gd name="T11" fmla="*/ 423517924 h 259"/>
                <a:gd name="T12" fmla="*/ 2147483646 w 374"/>
                <a:gd name="T13" fmla="*/ 564690565 h 259"/>
                <a:gd name="T14" fmla="*/ 2147483646 w 374"/>
                <a:gd name="T15" fmla="*/ 677627175 h 259"/>
                <a:gd name="T16" fmla="*/ 2147483646 w 374"/>
                <a:gd name="T17" fmla="*/ 818799816 h 259"/>
                <a:gd name="T18" fmla="*/ 2147483646 w 374"/>
                <a:gd name="T19" fmla="*/ 988204731 h 259"/>
                <a:gd name="T20" fmla="*/ 2147483646 w 374"/>
                <a:gd name="T21" fmla="*/ 1270550014 h 259"/>
                <a:gd name="T22" fmla="*/ 2147483646 w 374"/>
                <a:gd name="T23" fmla="*/ 1298786045 h 259"/>
                <a:gd name="T24" fmla="*/ 1872579209 w 374"/>
                <a:gd name="T25" fmla="*/ 1214081709 h 259"/>
                <a:gd name="T26" fmla="*/ 1633229236 w 374"/>
                <a:gd name="T27" fmla="*/ 974088594 h 259"/>
                <a:gd name="T28" fmla="*/ 1407954039 w 374"/>
                <a:gd name="T29" fmla="*/ 705859449 h 259"/>
                <a:gd name="T30" fmla="*/ 1196761120 w 374"/>
                <a:gd name="T31" fmla="*/ 508218503 h 259"/>
                <a:gd name="T32" fmla="*/ 1070046870 w 374"/>
                <a:gd name="T33" fmla="*/ 592922839 h 259"/>
                <a:gd name="T34" fmla="*/ 858853952 w 374"/>
                <a:gd name="T35" fmla="*/ 748211617 h 259"/>
                <a:gd name="T36" fmla="*/ 675818089 w 374"/>
                <a:gd name="T37" fmla="*/ 945852563 h 259"/>
                <a:gd name="T38" fmla="*/ 605421700 w 374"/>
                <a:gd name="T39" fmla="*/ 1171729541 h 259"/>
                <a:gd name="T40" fmla="*/ 408307309 w 374"/>
                <a:gd name="T41" fmla="*/ 1369370487 h 259"/>
                <a:gd name="T42" fmla="*/ 154875057 w 374"/>
                <a:gd name="T43" fmla="*/ 1454074823 h 259"/>
                <a:gd name="T44" fmla="*/ 0 w 374"/>
                <a:gd name="T45" fmla="*/ 1567011433 h 259"/>
                <a:gd name="T46" fmla="*/ 112635723 w 374"/>
                <a:gd name="T47" fmla="*/ 1821120684 h 259"/>
                <a:gd name="T48" fmla="*/ 295671586 w 374"/>
                <a:gd name="T49" fmla="*/ 1976413220 h 259"/>
                <a:gd name="T50" fmla="*/ 464625170 w 374"/>
                <a:gd name="T51" fmla="*/ 1934061052 h 259"/>
                <a:gd name="T52" fmla="*/ 436464364 w 374"/>
                <a:gd name="T53" fmla="*/ 2147483646 h 259"/>
                <a:gd name="T54" fmla="*/ 436464364 w 374"/>
                <a:gd name="T55" fmla="*/ 2147483646 h 259"/>
                <a:gd name="T56" fmla="*/ 605421700 w 374"/>
                <a:gd name="T57" fmla="*/ 2147483646 h 259"/>
                <a:gd name="T58" fmla="*/ 1070046870 w 374"/>
                <a:gd name="T59" fmla="*/ 2147483646 h 259"/>
                <a:gd name="T60" fmla="*/ 1267161261 w 374"/>
                <a:gd name="T61" fmla="*/ 2147483646 h 259"/>
                <a:gd name="T62" fmla="*/ 1422036318 w 374"/>
                <a:gd name="T63" fmla="*/ 2147483646 h 259"/>
                <a:gd name="T64" fmla="*/ 1633229236 w 374"/>
                <a:gd name="T65" fmla="*/ 2147483646 h 259"/>
                <a:gd name="T66" fmla="*/ 1886661489 w 374"/>
                <a:gd name="T67" fmla="*/ 2147483646 h 259"/>
                <a:gd name="T68" fmla="*/ 2027454266 w 374"/>
                <a:gd name="T69" fmla="*/ 2147483646 h 259"/>
                <a:gd name="T70" fmla="*/ 1985214932 w 374"/>
                <a:gd name="T71" fmla="*/ 2147483646 h 259"/>
                <a:gd name="T72" fmla="*/ 2126011461 w 374"/>
                <a:gd name="T73" fmla="*/ 2147483646 h 259"/>
                <a:gd name="T74" fmla="*/ 2147483646 w 374"/>
                <a:gd name="T75" fmla="*/ 2147483646 h 259"/>
                <a:gd name="T76" fmla="*/ 2147483646 w 374"/>
                <a:gd name="T77" fmla="*/ 2147483646 h 259"/>
                <a:gd name="T78" fmla="*/ 2147483646 w 374"/>
                <a:gd name="T79" fmla="*/ 2147483646 h 259"/>
                <a:gd name="T80" fmla="*/ 2147483646 w 374"/>
                <a:gd name="T81" fmla="*/ 2147483646 h 259"/>
                <a:gd name="T82" fmla="*/ 2147483646 w 374"/>
                <a:gd name="T83" fmla="*/ 2147483646 h 259"/>
                <a:gd name="T84" fmla="*/ 2147483646 w 374"/>
                <a:gd name="T85" fmla="*/ 2147483646 h 259"/>
                <a:gd name="T86" fmla="*/ 2147483646 w 374"/>
                <a:gd name="T87" fmla="*/ 2147483646 h 259"/>
                <a:gd name="T88" fmla="*/ 2147483646 w 374"/>
                <a:gd name="T89" fmla="*/ 2147483646 h 259"/>
                <a:gd name="T90" fmla="*/ 2147483646 w 374"/>
                <a:gd name="T91" fmla="*/ 2147483646 h 259"/>
                <a:gd name="T92" fmla="*/ 2147483646 w 374"/>
                <a:gd name="T93" fmla="*/ 2147483646 h 259"/>
                <a:gd name="T94" fmla="*/ 2147483646 w 374"/>
                <a:gd name="T95" fmla="*/ 2147483646 h 259"/>
                <a:gd name="T96" fmla="*/ 2147483646 w 374"/>
                <a:gd name="T97" fmla="*/ 2147483646 h 259"/>
                <a:gd name="T98" fmla="*/ 2147483646 w 374"/>
                <a:gd name="T99" fmla="*/ 1962293325 h 259"/>
                <a:gd name="T100" fmla="*/ 2147483646 w 374"/>
                <a:gd name="T101" fmla="*/ 1835240578 h 259"/>
                <a:gd name="T102" fmla="*/ 2147483646 w 374"/>
                <a:gd name="T103" fmla="*/ 1750536242 h 259"/>
                <a:gd name="T104" fmla="*/ 2147483646 w 374"/>
                <a:gd name="T105" fmla="*/ 1496426991 h 259"/>
                <a:gd name="T106" fmla="*/ 2147483646 w 374"/>
                <a:gd name="T107" fmla="*/ 1623479738 h 259"/>
                <a:gd name="T108" fmla="*/ 2147483646 w 374"/>
                <a:gd name="T109" fmla="*/ 1397606518 h 259"/>
                <a:gd name="T110" fmla="*/ 2147483646 w 374"/>
                <a:gd name="T111" fmla="*/ 1312902182 h 259"/>
                <a:gd name="T112" fmla="*/ 2147483646 w 374"/>
                <a:gd name="T113" fmla="*/ 1228197846 h 259"/>
                <a:gd name="T114" fmla="*/ 2147483646 w 374"/>
                <a:gd name="T115" fmla="*/ 988204731 h 259"/>
                <a:gd name="T116" fmla="*/ 2147483646 w 374"/>
                <a:gd name="T117" fmla="*/ 832915953 h 259"/>
                <a:gd name="T118" fmla="*/ 2147483646 w 374"/>
                <a:gd name="T119" fmla="*/ 2147483646 h 259"/>
                <a:gd name="T120" fmla="*/ 2147483646 w 374"/>
                <a:gd name="T121" fmla="*/ 2147483646 h 2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74" h="259">
                  <a:moveTo>
                    <a:pt x="372" y="46"/>
                  </a:moveTo>
                  <a:cubicBezTo>
                    <a:pt x="372" y="43"/>
                    <a:pt x="368" y="44"/>
                    <a:pt x="367" y="45"/>
                  </a:cubicBezTo>
                  <a:cubicBezTo>
                    <a:pt x="366" y="46"/>
                    <a:pt x="362" y="45"/>
                    <a:pt x="361" y="47"/>
                  </a:cubicBezTo>
                  <a:cubicBezTo>
                    <a:pt x="360" y="49"/>
                    <a:pt x="358" y="48"/>
                    <a:pt x="355" y="48"/>
                  </a:cubicBezTo>
                  <a:cubicBezTo>
                    <a:pt x="353" y="49"/>
                    <a:pt x="349" y="48"/>
                    <a:pt x="349" y="46"/>
                  </a:cubicBezTo>
                  <a:cubicBezTo>
                    <a:pt x="349" y="44"/>
                    <a:pt x="348" y="43"/>
                    <a:pt x="348" y="41"/>
                  </a:cubicBezTo>
                  <a:cubicBezTo>
                    <a:pt x="348" y="38"/>
                    <a:pt x="345" y="39"/>
                    <a:pt x="344" y="38"/>
                  </a:cubicBezTo>
                  <a:cubicBezTo>
                    <a:pt x="342" y="36"/>
                    <a:pt x="338" y="34"/>
                    <a:pt x="337" y="35"/>
                  </a:cubicBezTo>
                  <a:cubicBezTo>
                    <a:pt x="337" y="35"/>
                    <a:pt x="334" y="33"/>
                    <a:pt x="331" y="33"/>
                  </a:cubicBezTo>
                  <a:cubicBezTo>
                    <a:pt x="328" y="32"/>
                    <a:pt x="328" y="30"/>
                    <a:pt x="329" y="29"/>
                  </a:cubicBezTo>
                  <a:cubicBezTo>
                    <a:pt x="329" y="28"/>
                    <a:pt x="326" y="24"/>
                    <a:pt x="326" y="22"/>
                  </a:cubicBezTo>
                  <a:cubicBezTo>
                    <a:pt x="325" y="19"/>
                    <a:pt x="323" y="19"/>
                    <a:pt x="322" y="14"/>
                  </a:cubicBezTo>
                  <a:cubicBezTo>
                    <a:pt x="321" y="9"/>
                    <a:pt x="318" y="11"/>
                    <a:pt x="319" y="8"/>
                  </a:cubicBezTo>
                  <a:cubicBezTo>
                    <a:pt x="320" y="6"/>
                    <a:pt x="316" y="5"/>
                    <a:pt x="315" y="4"/>
                  </a:cubicBezTo>
                  <a:cubicBezTo>
                    <a:pt x="314" y="3"/>
                    <a:pt x="310" y="3"/>
                    <a:pt x="307" y="2"/>
                  </a:cubicBezTo>
                  <a:cubicBezTo>
                    <a:pt x="305" y="0"/>
                    <a:pt x="303" y="1"/>
                    <a:pt x="300" y="1"/>
                  </a:cubicBezTo>
                  <a:cubicBezTo>
                    <a:pt x="298" y="0"/>
                    <a:pt x="292" y="1"/>
                    <a:pt x="291" y="1"/>
                  </a:cubicBezTo>
                  <a:cubicBezTo>
                    <a:pt x="290" y="1"/>
                    <a:pt x="286" y="0"/>
                    <a:pt x="283" y="4"/>
                  </a:cubicBezTo>
                  <a:cubicBezTo>
                    <a:pt x="281" y="7"/>
                    <a:pt x="283" y="7"/>
                    <a:pt x="284" y="7"/>
                  </a:cubicBezTo>
                  <a:cubicBezTo>
                    <a:pt x="285" y="7"/>
                    <a:pt x="286" y="10"/>
                    <a:pt x="286" y="12"/>
                  </a:cubicBezTo>
                  <a:cubicBezTo>
                    <a:pt x="286" y="13"/>
                    <a:pt x="284" y="14"/>
                    <a:pt x="283" y="15"/>
                  </a:cubicBezTo>
                  <a:cubicBezTo>
                    <a:pt x="282" y="15"/>
                    <a:pt x="279" y="19"/>
                    <a:pt x="279" y="21"/>
                  </a:cubicBezTo>
                  <a:cubicBezTo>
                    <a:pt x="279" y="22"/>
                    <a:pt x="276" y="26"/>
                    <a:pt x="276" y="27"/>
                  </a:cubicBezTo>
                  <a:cubicBezTo>
                    <a:pt x="276" y="28"/>
                    <a:pt x="275" y="30"/>
                    <a:pt x="273" y="30"/>
                  </a:cubicBezTo>
                  <a:cubicBezTo>
                    <a:pt x="272" y="30"/>
                    <a:pt x="269" y="33"/>
                    <a:pt x="267" y="33"/>
                  </a:cubicBezTo>
                  <a:cubicBezTo>
                    <a:pt x="266" y="33"/>
                    <a:pt x="262" y="33"/>
                    <a:pt x="261" y="31"/>
                  </a:cubicBezTo>
                  <a:cubicBezTo>
                    <a:pt x="261" y="31"/>
                    <a:pt x="261" y="31"/>
                    <a:pt x="260" y="30"/>
                  </a:cubicBezTo>
                  <a:cubicBezTo>
                    <a:pt x="255" y="40"/>
                    <a:pt x="255" y="40"/>
                    <a:pt x="255" y="40"/>
                  </a:cubicBezTo>
                  <a:cubicBezTo>
                    <a:pt x="255" y="43"/>
                    <a:pt x="255" y="43"/>
                    <a:pt x="255" y="43"/>
                  </a:cubicBezTo>
                  <a:cubicBezTo>
                    <a:pt x="255" y="43"/>
                    <a:pt x="251" y="44"/>
                    <a:pt x="254" y="47"/>
                  </a:cubicBezTo>
                  <a:cubicBezTo>
                    <a:pt x="256" y="49"/>
                    <a:pt x="257" y="47"/>
                    <a:pt x="260" y="47"/>
                  </a:cubicBezTo>
                  <a:cubicBezTo>
                    <a:pt x="264" y="47"/>
                    <a:pt x="265" y="50"/>
                    <a:pt x="266" y="48"/>
                  </a:cubicBezTo>
                  <a:cubicBezTo>
                    <a:pt x="267" y="46"/>
                    <a:pt x="270" y="45"/>
                    <a:pt x="272" y="47"/>
                  </a:cubicBezTo>
                  <a:cubicBezTo>
                    <a:pt x="274" y="49"/>
                    <a:pt x="281" y="53"/>
                    <a:pt x="280" y="55"/>
                  </a:cubicBezTo>
                  <a:cubicBezTo>
                    <a:pt x="280" y="57"/>
                    <a:pt x="276" y="57"/>
                    <a:pt x="274" y="56"/>
                  </a:cubicBezTo>
                  <a:cubicBezTo>
                    <a:pt x="271" y="55"/>
                    <a:pt x="268" y="58"/>
                    <a:pt x="266" y="58"/>
                  </a:cubicBezTo>
                  <a:cubicBezTo>
                    <a:pt x="263" y="58"/>
                    <a:pt x="261" y="59"/>
                    <a:pt x="258" y="61"/>
                  </a:cubicBezTo>
                  <a:cubicBezTo>
                    <a:pt x="256" y="64"/>
                    <a:pt x="256" y="66"/>
                    <a:pt x="253" y="66"/>
                  </a:cubicBezTo>
                  <a:cubicBezTo>
                    <a:pt x="249" y="67"/>
                    <a:pt x="247" y="66"/>
                    <a:pt x="243" y="69"/>
                  </a:cubicBezTo>
                  <a:cubicBezTo>
                    <a:pt x="239" y="72"/>
                    <a:pt x="235" y="71"/>
                    <a:pt x="233" y="70"/>
                  </a:cubicBezTo>
                  <a:cubicBezTo>
                    <a:pt x="232" y="69"/>
                    <a:pt x="229" y="69"/>
                    <a:pt x="227" y="72"/>
                  </a:cubicBezTo>
                  <a:cubicBezTo>
                    <a:pt x="226" y="74"/>
                    <a:pt x="229" y="76"/>
                    <a:pt x="229" y="79"/>
                  </a:cubicBezTo>
                  <a:cubicBezTo>
                    <a:pt x="228" y="82"/>
                    <a:pt x="224" y="81"/>
                    <a:pt x="221" y="85"/>
                  </a:cubicBezTo>
                  <a:cubicBezTo>
                    <a:pt x="218" y="88"/>
                    <a:pt x="213" y="90"/>
                    <a:pt x="210" y="90"/>
                  </a:cubicBezTo>
                  <a:cubicBezTo>
                    <a:pt x="207" y="89"/>
                    <a:pt x="201" y="88"/>
                    <a:pt x="196" y="90"/>
                  </a:cubicBezTo>
                  <a:cubicBezTo>
                    <a:pt x="191" y="92"/>
                    <a:pt x="187" y="96"/>
                    <a:pt x="185" y="96"/>
                  </a:cubicBezTo>
                  <a:cubicBezTo>
                    <a:pt x="183" y="95"/>
                    <a:pt x="183" y="93"/>
                    <a:pt x="180" y="93"/>
                  </a:cubicBezTo>
                  <a:cubicBezTo>
                    <a:pt x="178" y="94"/>
                    <a:pt x="176" y="93"/>
                    <a:pt x="174" y="92"/>
                  </a:cubicBezTo>
                  <a:cubicBezTo>
                    <a:pt x="172" y="90"/>
                    <a:pt x="170" y="92"/>
                    <a:pt x="167" y="90"/>
                  </a:cubicBezTo>
                  <a:cubicBezTo>
                    <a:pt x="164" y="88"/>
                    <a:pt x="158" y="88"/>
                    <a:pt x="156" y="88"/>
                  </a:cubicBezTo>
                  <a:cubicBezTo>
                    <a:pt x="153" y="87"/>
                    <a:pt x="144" y="88"/>
                    <a:pt x="141" y="87"/>
                  </a:cubicBezTo>
                  <a:cubicBezTo>
                    <a:pt x="138" y="87"/>
                    <a:pt x="133" y="88"/>
                    <a:pt x="133" y="86"/>
                  </a:cubicBezTo>
                  <a:cubicBezTo>
                    <a:pt x="133" y="85"/>
                    <a:pt x="130" y="84"/>
                    <a:pt x="129" y="80"/>
                  </a:cubicBezTo>
                  <a:cubicBezTo>
                    <a:pt x="129" y="76"/>
                    <a:pt x="127" y="75"/>
                    <a:pt x="125" y="75"/>
                  </a:cubicBezTo>
                  <a:cubicBezTo>
                    <a:pt x="122" y="74"/>
                    <a:pt x="122" y="72"/>
                    <a:pt x="120" y="72"/>
                  </a:cubicBezTo>
                  <a:cubicBezTo>
                    <a:pt x="120" y="72"/>
                    <a:pt x="119" y="69"/>
                    <a:pt x="116" y="69"/>
                  </a:cubicBezTo>
                  <a:cubicBezTo>
                    <a:pt x="113" y="69"/>
                    <a:pt x="103" y="68"/>
                    <a:pt x="102" y="66"/>
                  </a:cubicBezTo>
                  <a:cubicBezTo>
                    <a:pt x="100" y="63"/>
                    <a:pt x="103" y="63"/>
                    <a:pt x="103" y="61"/>
                  </a:cubicBezTo>
                  <a:cubicBezTo>
                    <a:pt x="103" y="58"/>
                    <a:pt x="105" y="55"/>
                    <a:pt x="104" y="54"/>
                  </a:cubicBezTo>
                  <a:cubicBezTo>
                    <a:pt x="102" y="53"/>
                    <a:pt x="101" y="51"/>
                    <a:pt x="100" y="50"/>
                  </a:cubicBezTo>
                  <a:cubicBezTo>
                    <a:pt x="100" y="48"/>
                    <a:pt x="97" y="45"/>
                    <a:pt x="95" y="45"/>
                  </a:cubicBezTo>
                  <a:cubicBezTo>
                    <a:pt x="93" y="45"/>
                    <a:pt x="91" y="44"/>
                    <a:pt x="89" y="42"/>
                  </a:cubicBezTo>
                  <a:cubicBezTo>
                    <a:pt x="87" y="41"/>
                    <a:pt x="86" y="41"/>
                    <a:pt x="85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4" y="36"/>
                    <a:pt x="83" y="35"/>
                    <a:pt x="82" y="35"/>
                  </a:cubicBezTo>
                  <a:cubicBezTo>
                    <a:pt x="82" y="35"/>
                    <a:pt x="81" y="35"/>
                    <a:pt x="81" y="34"/>
                  </a:cubicBezTo>
                  <a:cubicBezTo>
                    <a:pt x="80" y="36"/>
                    <a:pt x="78" y="37"/>
                    <a:pt x="78" y="38"/>
                  </a:cubicBezTo>
                  <a:cubicBezTo>
                    <a:pt x="78" y="40"/>
                    <a:pt x="78" y="42"/>
                    <a:pt x="76" y="42"/>
                  </a:cubicBezTo>
                  <a:cubicBezTo>
                    <a:pt x="74" y="42"/>
                    <a:pt x="72" y="43"/>
                    <a:pt x="72" y="47"/>
                  </a:cubicBezTo>
                  <a:cubicBezTo>
                    <a:pt x="72" y="50"/>
                    <a:pt x="73" y="50"/>
                    <a:pt x="73" y="52"/>
                  </a:cubicBezTo>
                  <a:cubicBezTo>
                    <a:pt x="72" y="53"/>
                    <a:pt x="68" y="54"/>
                    <a:pt x="67" y="54"/>
                  </a:cubicBezTo>
                  <a:cubicBezTo>
                    <a:pt x="65" y="53"/>
                    <a:pt x="63" y="53"/>
                    <a:pt x="61" y="53"/>
                  </a:cubicBezTo>
                  <a:cubicBezTo>
                    <a:pt x="59" y="53"/>
                    <a:pt x="57" y="50"/>
                    <a:pt x="57" y="53"/>
                  </a:cubicBezTo>
                  <a:cubicBezTo>
                    <a:pt x="56" y="56"/>
                    <a:pt x="52" y="64"/>
                    <a:pt x="53" y="65"/>
                  </a:cubicBezTo>
                  <a:cubicBezTo>
                    <a:pt x="54" y="66"/>
                    <a:pt x="55" y="68"/>
                    <a:pt x="53" y="68"/>
                  </a:cubicBezTo>
                  <a:cubicBezTo>
                    <a:pt x="51" y="68"/>
                    <a:pt x="49" y="68"/>
                    <a:pt x="48" y="67"/>
                  </a:cubicBezTo>
                  <a:cubicBezTo>
                    <a:pt x="48" y="66"/>
                    <a:pt x="45" y="68"/>
                    <a:pt x="43" y="68"/>
                  </a:cubicBezTo>
                  <a:cubicBezTo>
                    <a:pt x="42" y="68"/>
                    <a:pt x="38" y="70"/>
                    <a:pt x="39" y="71"/>
                  </a:cubicBezTo>
                  <a:cubicBezTo>
                    <a:pt x="40" y="71"/>
                    <a:pt x="40" y="75"/>
                    <a:pt x="40" y="76"/>
                  </a:cubicBezTo>
                  <a:cubicBezTo>
                    <a:pt x="40" y="77"/>
                    <a:pt x="43" y="81"/>
                    <a:pt x="43" y="83"/>
                  </a:cubicBezTo>
                  <a:cubicBezTo>
                    <a:pt x="42" y="84"/>
                    <a:pt x="40" y="86"/>
                    <a:pt x="40" y="88"/>
                  </a:cubicBezTo>
                  <a:cubicBezTo>
                    <a:pt x="40" y="89"/>
                    <a:pt x="40" y="91"/>
                    <a:pt x="39" y="91"/>
                  </a:cubicBezTo>
                  <a:cubicBezTo>
                    <a:pt x="38" y="92"/>
                    <a:pt x="35" y="93"/>
                    <a:pt x="34" y="94"/>
                  </a:cubicBezTo>
                  <a:cubicBezTo>
                    <a:pt x="32" y="95"/>
                    <a:pt x="30" y="95"/>
                    <a:pt x="29" y="97"/>
                  </a:cubicBezTo>
                  <a:cubicBezTo>
                    <a:pt x="28" y="99"/>
                    <a:pt x="27" y="100"/>
                    <a:pt x="24" y="100"/>
                  </a:cubicBezTo>
                  <a:cubicBezTo>
                    <a:pt x="21" y="99"/>
                    <a:pt x="20" y="99"/>
                    <a:pt x="18" y="101"/>
                  </a:cubicBezTo>
                  <a:cubicBezTo>
                    <a:pt x="16" y="104"/>
                    <a:pt x="16" y="103"/>
                    <a:pt x="14" y="104"/>
                  </a:cubicBezTo>
                  <a:cubicBezTo>
                    <a:pt x="13" y="105"/>
                    <a:pt x="12" y="103"/>
                    <a:pt x="11" y="103"/>
                  </a:cubicBezTo>
                  <a:cubicBezTo>
                    <a:pt x="9" y="102"/>
                    <a:pt x="8" y="104"/>
                    <a:pt x="7" y="104"/>
                  </a:cubicBezTo>
                  <a:cubicBezTo>
                    <a:pt x="6" y="104"/>
                    <a:pt x="5" y="106"/>
                    <a:pt x="3" y="106"/>
                  </a:cubicBezTo>
                  <a:cubicBezTo>
                    <a:pt x="2" y="106"/>
                    <a:pt x="1" y="106"/>
                    <a:pt x="1" y="108"/>
                  </a:cubicBezTo>
                  <a:cubicBezTo>
                    <a:pt x="1" y="109"/>
                    <a:pt x="0" y="110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1" y="116"/>
                    <a:pt x="6" y="118"/>
                    <a:pt x="7" y="120"/>
                  </a:cubicBezTo>
                  <a:cubicBezTo>
                    <a:pt x="7" y="122"/>
                    <a:pt x="8" y="129"/>
                    <a:pt x="8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10" y="130"/>
                    <a:pt x="13" y="132"/>
                    <a:pt x="13" y="133"/>
                  </a:cubicBezTo>
                  <a:cubicBezTo>
                    <a:pt x="13" y="134"/>
                    <a:pt x="14" y="136"/>
                    <a:pt x="17" y="138"/>
                  </a:cubicBezTo>
                  <a:cubicBezTo>
                    <a:pt x="18" y="139"/>
                    <a:pt x="20" y="140"/>
                    <a:pt x="21" y="140"/>
                  </a:cubicBezTo>
                  <a:cubicBezTo>
                    <a:pt x="22" y="140"/>
                    <a:pt x="22" y="140"/>
                    <a:pt x="22" y="140"/>
                  </a:cubicBezTo>
                  <a:cubicBezTo>
                    <a:pt x="24" y="140"/>
                    <a:pt x="24" y="140"/>
                    <a:pt x="24" y="140"/>
                  </a:cubicBezTo>
                  <a:cubicBezTo>
                    <a:pt x="24" y="140"/>
                    <a:pt x="25" y="140"/>
                    <a:pt x="26" y="141"/>
                  </a:cubicBezTo>
                  <a:cubicBezTo>
                    <a:pt x="26" y="139"/>
                    <a:pt x="30" y="137"/>
                    <a:pt x="33" y="137"/>
                  </a:cubicBezTo>
                  <a:cubicBezTo>
                    <a:pt x="35" y="137"/>
                    <a:pt x="40" y="141"/>
                    <a:pt x="40" y="143"/>
                  </a:cubicBezTo>
                  <a:cubicBezTo>
                    <a:pt x="39" y="144"/>
                    <a:pt x="35" y="150"/>
                    <a:pt x="34" y="150"/>
                  </a:cubicBezTo>
                  <a:cubicBezTo>
                    <a:pt x="33" y="150"/>
                    <a:pt x="32" y="150"/>
                    <a:pt x="31" y="150"/>
                  </a:cubicBezTo>
                  <a:cubicBezTo>
                    <a:pt x="31" y="151"/>
                    <a:pt x="31" y="152"/>
                    <a:pt x="31" y="153"/>
                  </a:cubicBezTo>
                  <a:cubicBezTo>
                    <a:pt x="31" y="154"/>
                    <a:pt x="33" y="156"/>
                    <a:pt x="34" y="158"/>
                  </a:cubicBezTo>
                  <a:cubicBezTo>
                    <a:pt x="35" y="160"/>
                    <a:pt x="32" y="162"/>
                    <a:pt x="30" y="160"/>
                  </a:cubicBezTo>
                  <a:cubicBezTo>
                    <a:pt x="29" y="159"/>
                    <a:pt x="28" y="162"/>
                    <a:pt x="29" y="163"/>
                  </a:cubicBezTo>
                  <a:cubicBezTo>
                    <a:pt x="30" y="164"/>
                    <a:pt x="29" y="168"/>
                    <a:pt x="31" y="168"/>
                  </a:cubicBezTo>
                  <a:cubicBezTo>
                    <a:pt x="33" y="168"/>
                    <a:pt x="34" y="172"/>
                    <a:pt x="36" y="172"/>
                  </a:cubicBezTo>
                  <a:cubicBezTo>
                    <a:pt x="38" y="172"/>
                    <a:pt x="40" y="175"/>
                    <a:pt x="40" y="175"/>
                  </a:cubicBezTo>
                  <a:cubicBezTo>
                    <a:pt x="40" y="175"/>
                    <a:pt x="43" y="177"/>
                    <a:pt x="43" y="178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45" y="178"/>
                    <a:pt x="46" y="178"/>
                    <a:pt x="46" y="177"/>
                  </a:cubicBezTo>
                  <a:cubicBezTo>
                    <a:pt x="47" y="176"/>
                    <a:pt x="49" y="176"/>
                    <a:pt x="51" y="178"/>
                  </a:cubicBezTo>
                  <a:cubicBezTo>
                    <a:pt x="53" y="180"/>
                    <a:pt x="61" y="185"/>
                    <a:pt x="64" y="187"/>
                  </a:cubicBezTo>
                  <a:cubicBezTo>
                    <a:pt x="67" y="189"/>
                    <a:pt x="74" y="192"/>
                    <a:pt x="76" y="192"/>
                  </a:cubicBezTo>
                  <a:cubicBezTo>
                    <a:pt x="78" y="192"/>
                    <a:pt x="81" y="193"/>
                    <a:pt x="84" y="193"/>
                  </a:cubicBezTo>
                  <a:cubicBezTo>
                    <a:pt x="85" y="193"/>
                    <a:pt x="85" y="193"/>
                    <a:pt x="86" y="193"/>
                  </a:cubicBezTo>
                  <a:cubicBezTo>
                    <a:pt x="86" y="193"/>
                    <a:pt x="87" y="193"/>
                    <a:pt x="88" y="192"/>
                  </a:cubicBezTo>
                  <a:cubicBezTo>
                    <a:pt x="89" y="190"/>
                    <a:pt x="90" y="193"/>
                    <a:pt x="90" y="195"/>
                  </a:cubicBezTo>
                  <a:cubicBezTo>
                    <a:pt x="89" y="196"/>
                    <a:pt x="90" y="197"/>
                    <a:pt x="90" y="198"/>
                  </a:cubicBezTo>
                  <a:cubicBezTo>
                    <a:pt x="90" y="197"/>
                    <a:pt x="91" y="196"/>
                    <a:pt x="91" y="195"/>
                  </a:cubicBezTo>
                  <a:cubicBezTo>
                    <a:pt x="93" y="192"/>
                    <a:pt x="95" y="192"/>
                    <a:pt x="96" y="191"/>
                  </a:cubicBezTo>
                  <a:cubicBezTo>
                    <a:pt x="97" y="190"/>
                    <a:pt x="98" y="191"/>
                    <a:pt x="101" y="192"/>
                  </a:cubicBezTo>
                  <a:cubicBezTo>
                    <a:pt x="103" y="193"/>
                    <a:pt x="104" y="191"/>
                    <a:pt x="108" y="194"/>
                  </a:cubicBezTo>
                  <a:cubicBezTo>
                    <a:pt x="109" y="194"/>
                    <a:pt x="110" y="193"/>
                    <a:pt x="110" y="193"/>
                  </a:cubicBezTo>
                  <a:cubicBezTo>
                    <a:pt x="111" y="193"/>
                    <a:pt x="112" y="192"/>
                    <a:pt x="113" y="191"/>
                  </a:cubicBezTo>
                  <a:cubicBezTo>
                    <a:pt x="114" y="189"/>
                    <a:pt x="114" y="188"/>
                    <a:pt x="116" y="188"/>
                  </a:cubicBezTo>
                  <a:cubicBezTo>
                    <a:pt x="117" y="188"/>
                    <a:pt x="118" y="186"/>
                    <a:pt x="121" y="185"/>
                  </a:cubicBezTo>
                  <a:cubicBezTo>
                    <a:pt x="124" y="183"/>
                    <a:pt x="127" y="186"/>
                    <a:pt x="129" y="184"/>
                  </a:cubicBezTo>
                  <a:cubicBezTo>
                    <a:pt x="130" y="183"/>
                    <a:pt x="132" y="183"/>
                    <a:pt x="132" y="184"/>
                  </a:cubicBezTo>
                  <a:cubicBezTo>
                    <a:pt x="132" y="185"/>
                    <a:pt x="134" y="187"/>
                    <a:pt x="134" y="188"/>
                  </a:cubicBezTo>
                  <a:cubicBezTo>
                    <a:pt x="135" y="189"/>
                    <a:pt x="137" y="190"/>
                    <a:pt x="138" y="190"/>
                  </a:cubicBezTo>
                  <a:cubicBezTo>
                    <a:pt x="138" y="190"/>
                    <a:pt x="139" y="190"/>
                    <a:pt x="139" y="189"/>
                  </a:cubicBezTo>
                  <a:cubicBezTo>
                    <a:pt x="140" y="188"/>
                    <a:pt x="143" y="190"/>
                    <a:pt x="143" y="191"/>
                  </a:cubicBezTo>
                  <a:cubicBezTo>
                    <a:pt x="143" y="193"/>
                    <a:pt x="143" y="195"/>
                    <a:pt x="144" y="195"/>
                  </a:cubicBezTo>
                  <a:cubicBezTo>
                    <a:pt x="146" y="195"/>
                    <a:pt x="147" y="195"/>
                    <a:pt x="147" y="198"/>
                  </a:cubicBezTo>
                  <a:cubicBezTo>
                    <a:pt x="147" y="201"/>
                    <a:pt x="148" y="204"/>
                    <a:pt x="145" y="207"/>
                  </a:cubicBezTo>
                  <a:cubicBezTo>
                    <a:pt x="143" y="209"/>
                    <a:pt x="140" y="214"/>
                    <a:pt x="140" y="216"/>
                  </a:cubicBezTo>
                  <a:cubicBezTo>
                    <a:pt x="141" y="217"/>
                    <a:pt x="139" y="220"/>
                    <a:pt x="141" y="219"/>
                  </a:cubicBezTo>
                  <a:cubicBezTo>
                    <a:pt x="143" y="218"/>
                    <a:pt x="148" y="219"/>
                    <a:pt x="147" y="220"/>
                  </a:cubicBezTo>
                  <a:cubicBezTo>
                    <a:pt x="146" y="221"/>
                    <a:pt x="147" y="225"/>
                    <a:pt x="149" y="225"/>
                  </a:cubicBezTo>
                  <a:cubicBezTo>
                    <a:pt x="151" y="225"/>
                    <a:pt x="152" y="226"/>
                    <a:pt x="151" y="228"/>
                  </a:cubicBezTo>
                  <a:cubicBezTo>
                    <a:pt x="151" y="229"/>
                    <a:pt x="150" y="232"/>
                    <a:pt x="151" y="232"/>
                  </a:cubicBezTo>
                  <a:cubicBezTo>
                    <a:pt x="153" y="232"/>
                    <a:pt x="155" y="232"/>
                    <a:pt x="155" y="233"/>
                  </a:cubicBezTo>
                  <a:cubicBezTo>
                    <a:pt x="154" y="235"/>
                    <a:pt x="156" y="237"/>
                    <a:pt x="159" y="235"/>
                  </a:cubicBezTo>
                  <a:cubicBezTo>
                    <a:pt x="160" y="235"/>
                    <a:pt x="161" y="234"/>
                    <a:pt x="161" y="235"/>
                  </a:cubicBezTo>
                  <a:cubicBezTo>
                    <a:pt x="162" y="235"/>
                    <a:pt x="163" y="237"/>
                    <a:pt x="164" y="238"/>
                  </a:cubicBezTo>
                  <a:cubicBezTo>
                    <a:pt x="166" y="238"/>
                    <a:pt x="165" y="234"/>
                    <a:pt x="165" y="233"/>
                  </a:cubicBezTo>
                  <a:cubicBezTo>
                    <a:pt x="164" y="232"/>
                    <a:pt x="165" y="229"/>
                    <a:pt x="166" y="230"/>
                  </a:cubicBezTo>
                  <a:cubicBezTo>
                    <a:pt x="166" y="230"/>
                    <a:pt x="169" y="230"/>
                    <a:pt x="170" y="228"/>
                  </a:cubicBezTo>
                  <a:cubicBezTo>
                    <a:pt x="171" y="227"/>
                    <a:pt x="174" y="229"/>
                    <a:pt x="175" y="228"/>
                  </a:cubicBezTo>
                  <a:cubicBezTo>
                    <a:pt x="176" y="226"/>
                    <a:pt x="178" y="229"/>
                    <a:pt x="180" y="228"/>
                  </a:cubicBezTo>
                  <a:cubicBezTo>
                    <a:pt x="182" y="226"/>
                    <a:pt x="183" y="229"/>
                    <a:pt x="184" y="227"/>
                  </a:cubicBezTo>
                  <a:cubicBezTo>
                    <a:pt x="185" y="225"/>
                    <a:pt x="188" y="223"/>
                    <a:pt x="189" y="224"/>
                  </a:cubicBezTo>
                  <a:cubicBezTo>
                    <a:pt x="190" y="225"/>
                    <a:pt x="190" y="226"/>
                    <a:pt x="194" y="226"/>
                  </a:cubicBezTo>
                  <a:cubicBezTo>
                    <a:pt x="198" y="227"/>
                    <a:pt x="196" y="229"/>
                    <a:pt x="196" y="230"/>
                  </a:cubicBezTo>
                  <a:cubicBezTo>
                    <a:pt x="196" y="231"/>
                    <a:pt x="200" y="235"/>
                    <a:pt x="202" y="235"/>
                  </a:cubicBezTo>
                  <a:cubicBezTo>
                    <a:pt x="202" y="235"/>
                    <a:pt x="203" y="235"/>
                    <a:pt x="203" y="236"/>
                  </a:cubicBezTo>
                  <a:cubicBezTo>
                    <a:pt x="205" y="235"/>
                    <a:pt x="207" y="236"/>
                    <a:pt x="207" y="235"/>
                  </a:cubicBezTo>
                  <a:cubicBezTo>
                    <a:pt x="208" y="233"/>
                    <a:pt x="210" y="234"/>
                    <a:pt x="211" y="235"/>
                  </a:cubicBezTo>
                  <a:cubicBezTo>
                    <a:pt x="211" y="236"/>
                    <a:pt x="212" y="237"/>
                    <a:pt x="214" y="235"/>
                  </a:cubicBezTo>
                  <a:cubicBezTo>
                    <a:pt x="216" y="233"/>
                    <a:pt x="217" y="237"/>
                    <a:pt x="216" y="238"/>
                  </a:cubicBezTo>
                  <a:cubicBezTo>
                    <a:pt x="215" y="239"/>
                    <a:pt x="215" y="241"/>
                    <a:pt x="217" y="243"/>
                  </a:cubicBezTo>
                  <a:cubicBezTo>
                    <a:pt x="219" y="245"/>
                    <a:pt x="219" y="242"/>
                    <a:pt x="219" y="240"/>
                  </a:cubicBezTo>
                  <a:cubicBezTo>
                    <a:pt x="219" y="239"/>
                    <a:pt x="222" y="237"/>
                    <a:pt x="228" y="235"/>
                  </a:cubicBezTo>
                  <a:cubicBezTo>
                    <a:pt x="233" y="233"/>
                    <a:pt x="240" y="229"/>
                    <a:pt x="240" y="228"/>
                  </a:cubicBezTo>
                  <a:cubicBezTo>
                    <a:pt x="240" y="227"/>
                    <a:pt x="244" y="230"/>
                    <a:pt x="246" y="228"/>
                  </a:cubicBezTo>
                  <a:cubicBezTo>
                    <a:pt x="248" y="227"/>
                    <a:pt x="255" y="227"/>
                    <a:pt x="257" y="226"/>
                  </a:cubicBezTo>
                  <a:cubicBezTo>
                    <a:pt x="259" y="226"/>
                    <a:pt x="258" y="225"/>
                    <a:pt x="260" y="223"/>
                  </a:cubicBezTo>
                  <a:cubicBezTo>
                    <a:pt x="262" y="222"/>
                    <a:pt x="262" y="221"/>
                    <a:pt x="264" y="220"/>
                  </a:cubicBezTo>
                  <a:cubicBezTo>
                    <a:pt x="266" y="220"/>
                    <a:pt x="268" y="218"/>
                    <a:pt x="268" y="217"/>
                  </a:cubicBezTo>
                  <a:cubicBezTo>
                    <a:pt x="268" y="215"/>
                    <a:pt x="272" y="215"/>
                    <a:pt x="272" y="214"/>
                  </a:cubicBezTo>
                  <a:cubicBezTo>
                    <a:pt x="272" y="213"/>
                    <a:pt x="275" y="212"/>
                    <a:pt x="275" y="211"/>
                  </a:cubicBezTo>
                  <a:cubicBezTo>
                    <a:pt x="275" y="209"/>
                    <a:pt x="277" y="210"/>
                    <a:pt x="278" y="208"/>
                  </a:cubicBezTo>
                  <a:cubicBezTo>
                    <a:pt x="279" y="207"/>
                    <a:pt x="277" y="204"/>
                    <a:pt x="279" y="204"/>
                  </a:cubicBezTo>
                  <a:cubicBezTo>
                    <a:pt x="280" y="203"/>
                    <a:pt x="278" y="201"/>
                    <a:pt x="278" y="201"/>
                  </a:cubicBezTo>
                  <a:cubicBezTo>
                    <a:pt x="277" y="200"/>
                    <a:pt x="280" y="200"/>
                    <a:pt x="282" y="199"/>
                  </a:cubicBezTo>
                  <a:cubicBezTo>
                    <a:pt x="284" y="198"/>
                    <a:pt x="285" y="196"/>
                    <a:pt x="285" y="194"/>
                  </a:cubicBezTo>
                  <a:cubicBezTo>
                    <a:pt x="285" y="193"/>
                    <a:pt x="288" y="191"/>
                    <a:pt x="289" y="191"/>
                  </a:cubicBezTo>
                  <a:cubicBezTo>
                    <a:pt x="290" y="190"/>
                    <a:pt x="291" y="188"/>
                    <a:pt x="290" y="185"/>
                  </a:cubicBezTo>
                  <a:cubicBezTo>
                    <a:pt x="290" y="183"/>
                    <a:pt x="292" y="184"/>
                    <a:pt x="291" y="183"/>
                  </a:cubicBezTo>
                  <a:cubicBezTo>
                    <a:pt x="290" y="182"/>
                    <a:pt x="292" y="180"/>
                    <a:pt x="294" y="179"/>
                  </a:cubicBezTo>
                  <a:cubicBezTo>
                    <a:pt x="296" y="179"/>
                    <a:pt x="293" y="178"/>
                    <a:pt x="291" y="179"/>
                  </a:cubicBezTo>
                  <a:cubicBezTo>
                    <a:pt x="290" y="179"/>
                    <a:pt x="289" y="176"/>
                    <a:pt x="288" y="177"/>
                  </a:cubicBezTo>
                  <a:cubicBezTo>
                    <a:pt x="287" y="179"/>
                    <a:pt x="283" y="176"/>
                    <a:pt x="286" y="176"/>
                  </a:cubicBezTo>
                  <a:cubicBezTo>
                    <a:pt x="288" y="176"/>
                    <a:pt x="291" y="173"/>
                    <a:pt x="292" y="173"/>
                  </a:cubicBezTo>
                  <a:cubicBezTo>
                    <a:pt x="293" y="172"/>
                    <a:pt x="290" y="169"/>
                    <a:pt x="288" y="169"/>
                  </a:cubicBezTo>
                  <a:cubicBezTo>
                    <a:pt x="287" y="169"/>
                    <a:pt x="285" y="165"/>
                    <a:pt x="283" y="165"/>
                  </a:cubicBezTo>
                  <a:cubicBezTo>
                    <a:pt x="281" y="165"/>
                    <a:pt x="284" y="164"/>
                    <a:pt x="286" y="165"/>
                  </a:cubicBezTo>
                  <a:cubicBezTo>
                    <a:pt x="288" y="166"/>
                    <a:pt x="291" y="167"/>
                    <a:pt x="292" y="166"/>
                  </a:cubicBezTo>
                  <a:cubicBezTo>
                    <a:pt x="293" y="165"/>
                    <a:pt x="288" y="162"/>
                    <a:pt x="287" y="160"/>
                  </a:cubicBezTo>
                  <a:cubicBezTo>
                    <a:pt x="285" y="159"/>
                    <a:pt x="286" y="157"/>
                    <a:pt x="285" y="157"/>
                  </a:cubicBezTo>
                  <a:cubicBezTo>
                    <a:pt x="284" y="156"/>
                    <a:pt x="282" y="151"/>
                    <a:pt x="281" y="149"/>
                  </a:cubicBezTo>
                  <a:cubicBezTo>
                    <a:pt x="281" y="147"/>
                    <a:pt x="277" y="146"/>
                    <a:pt x="276" y="145"/>
                  </a:cubicBezTo>
                  <a:cubicBezTo>
                    <a:pt x="275" y="144"/>
                    <a:pt x="276" y="140"/>
                    <a:pt x="279" y="139"/>
                  </a:cubicBezTo>
                  <a:cubicBezTo>
                    <a:pt x="282" y="138"/>
                    <a:pt x="281" y="136"/>
                    <a:pt x="282" y="136"/>
                  </a:cubicBezTo>
                  <a:cubicBezTo>
                    <a:pt x="283" y="136"/>
                    <a:pt x="284" y="136"/>
                    <a:pt x="285" y="134"/>
                  </a:cubicBezTo>
                  <a:cubicBezTo>
                    <a:pt x="286" y="131"/>
                    <a:pt x="288" y="133"/>
                    <a:pt x="289" y="132"/>
                  </a:cubicBezTo>
                  <a:cubicBezTo>
                    <a:pt x="290" y="131"/>
                    <a:pt x="295" y="131"/>
                    <a:pt x="296" y="130"/>
                  </a:cubicBezTo>
                  <a:cubicBezTo>
                    <a:pt x="298" y="128"/>
                    <a:pt x="295" y="125"/>
                    <a:pt x="293" y="126"/>
                  </a:cubicBezTo>
                  <a:cubicBezTo>
                    <a:pt x="290" y="126"/>
                    <a:pt x="288" y="125"/>
                    <a:pt x="286" y="123"/>
                  </a:cubicBezTo>
                  <a:cubicBezTo>
                    <a:pt x="285" y="121"/>
                    <a:pt x="281" y="127"/>
                    <a:pt x="278" y="129"/>
                  </a:cubicBezTo>
                  <a:cubicBezTo>
                    <a:pt x="275" y="130"/>
                    <a:pt x="273" y="126"/>
                    <a:pt x="274" y="124"/>
                  </a:cubicBezTo>
                  <a:cubicBezTo>
                    <a:pt x="275" y="121"/>
                    <a:pt x="272" y="121"/>
                    <a:pt x="268" y="121"/>
                  </a:cubicBezTo>
                  <a:cubicBezTo>
                    <a:pt x="264" y="122"/>
                    <a:pt x="265" y="114"/>
                    <a:pt x="268" y="114"/>
                  </a:cubicBezTo>
                  <a:cubicBezTo>
                    <a:pt x="270" y="113"/>
                    <a:pt x="274" y="116"/>
                    <a:pt x="275" y="111"/>
                  </a:cubicBezTo>
                  <a:cubicBezTo>
                    <a:pt x="277" y="107"/>
                    <a:pt x="279" y="110"/>
                    <a:pt x="283" y="106"/>
                  </a:cubicBezTo>
                  <a:cubicBezTo>
                    <a:pt x="286" y="102"/>
                    <a:pt x="290" y="100"/>
                    <a:pt x="293" y="102"/>
                  </a:cubicBezTo>
                  <a:cubicBezTo>
                    <a:pt x="296" y="104"/>
                    <a:pt x="290" y="108"/>
                    <a:pt x="289" y="111"/>
                  </a:cubicBezTo>
                  <a:cubicBezTo>
                    <a:pt x="288" y="113"/>
                    <a:pt x="290" y="114"/>
                    <a:pt x="288" y="115"/>
                  </a:cubicBezTo>
                  <a:cubicBezTo>
                    <a:pt x="286" y="117"/>
                    <a:pt x="289" y="118"/>
                    <a:pt x="293" y="115"/>
                  </a:cubicBezTo>
                  <a:cubicBezTo>
                    <a:pt x="296" y="113"/>
                    <a:pt x="301" y="110"/>
                    <a:pt x="304" y="109"/>
                  </a:cubicBezTo>
                  <a:cubicBezTo>
                    <a:pt x="305" y="108"/>
                    <a:pt x="306" y="108"/>
                    <a:pt x="307" y="108"/>
                  </a:cubicBezTo>
                  <a:cubicBezTo>
                    <a:pt x="308" y="107"/>
                    <a:pt x="308" y="106"/>
                    <a:pt x="309" y="106"/>
                  </a:cubicBezTo>
                  <a:cubicBezTo>
                    <a:pt x="311" y="104"/>
                    <a:pt x="319" y="101"/>
                    <a:pt x="320" y="99"/>
                  </a:cubicBezTo>
                  <a:cubicBezTo>
                    <a:pt x="322" y="98"/>
                    <a:pt x="323" y="95"/>
                    <a:pt x="324" y="95"/>
                  </a:cubicBezTo>
                  <a:cubicBezTo>
                    <a:pt x="326" y="95"/>
                    <a:pt x="326" y="96"/>
                    <a:pt x="328" y="96"/>
                  </a:cubicBezTo>
                  <a:cubicBezTo>
                    <a:pt x="331" y="96"/>
                    <a:pt x="334" y="97"/>
                    <a:pt x="332" y="95"/>
                  </a:cubicBezTo>
                  <a:cubicBezTo>
                    <a:pt x="331" y="93"/>
                    <a:pt x="332" y="93"/>
                    <a:pt x="335" y="93"/>
                  </a:cubicBezTo>
                  <a:cubicBezTo>
                    <a:pt x="338" y="92"/>
                    <a:pt x="337" y="90"/>
                    <a:pt x="339" y="90"/>
                  </a:cubicBezTo>
                  <a:cubicBezTo>
                    <a:pt x="341" y="90"/>
                    <a:pt x="341" y="85"/>
                    <a:pt x="343" y="85"/>
                  </a:cubicBezTo>
                  <a:cubicBezTo>
                    <a:pt x="345" y="85"/>
                    <a:pt x="346" y="88"/>
                    <a:pt x="348" y="87"/>
                  </a:cubicBezTo>
                  <a:cubicBezTo>
                    <a:pt x="349" y="87"/>
                    <a:pt x="349" y="87"/>
                    <a:pt x="350" y="87"/>
                  </a:cubicBezTo>
                  <a:cubicBezTo>
                    <a:pt x="350" y="87"/>
                    <a:pt x="351" y="86"/>
                    <a:pt x="351" y="86"/>
                  </a:cubicBezTo>
                  <a:cubicBezTo>
                    <a:pt x="351" y="83"/>
                    <a:pt x="351" y="81"/>
                    <a:pt x="351" y="80"/>
                  </a:cubicBezTo>
                  <a:cubicBezTo>
                    <a:pt x="350" y="78"/>
                    <a:pt x="351" y="76"/>
                    <a:pt x="351" y="75"/>
                  </a:cubicBezTo>
                  <a:cubicBezTo>
                    <a:pt x="350" y="73"/>
                    <a:pt x="350" y="70"/>
                    <a:pt x="351" y="70"/>
                  </a:cubicBezTo>
                  <a:cubicBezTo>
                    <a:pt x="353" y="70"/>
                    <a:pt x="355" y="67"/>
                    <a:pt x="357" y="68"/>
                  </a:cubicBezTo>
                  <a:cubicBezTo>
                    <a:pt x="358" y="69"/>
                    <a:pt x="362" y="70"/>
                    <a:pt x="362" y="68"/>
                  </a:cubicBezTo>
                  <a:cubicBezTo>
                    <a:pt x="362" y="66"/>
                    <a:pt x="365" y="66"/>
                    <a:pt x="365" y="64"/>
                  </a:cubicBezTo>
                  <a:cubicBezTo>
                    <a:pt x="365" y="62"/>
                    <a:pt x="368" y="61"/>
                    <a:pt x="369" y="59"/>
                  </a:cubicBezTo>
                  <a:cubicBezTo>
                    <a:pt x="369" y="57"/>
                    <a:pt x="370" y="52"/>
                    <a:pt x="372" y="51"/>
                  </a:cubicBezTo>
                  <a:cubicBezTo>
                    <a:pt x="374" y="50"/>
                    <a:pt x="372" y="49"/>
                    <a:pt x="372" y="46"/>
                  </a:cubicBezTo>
                  <a:close/>
                  <a:moveTo>
                    <a:pt x="282" y="221"/>
                  </a:moveTo>
                  <a:cubicBezTo>
                    <a:pt x="280" y="228"/>
                    <a:pt x="284" y="232"/>
                    <a:pt x="285" y="231"/>
                  </a:cubicBezTo>
                  <a:cubicBezTo>
                    <a:pt x="287" y="230"/>
                    <a:pt x="294" y="214"/>
                    <a:pt x="293" y="212"/>
                  </a:cubicBezTo>
                  <a:cubicBezTo>
                    <a:pt x="291" y="210"/>
                    <a:pt x="284" y="213"/>
                    <a:pt x="282" y="221"/>
                  </a:cubicBezTo>
                  <a:close/>
                  <a:moveTo>
                    <a:pt x="216" y="246"/>
                  </a:moveTo>
                  <a:cubicBezTo>
                    <a:pt x="213" y="246"/>
                    <a:pt x="207" y="249"/>
                    <a:pt x="210" y="254"/>
                  </a:cubicBezTo>
                  <a:cubicBezTo>
                    <a:pt x="212" y="259"/>
                    <a:pt x="220" y="256"/>
                    <a:pt x="220" y="254"/>
                  </a:cubicBezTo>
                  <a:cubicBezTo>
                    <a:pt x="220" y="251"/>
                    <a:pt x="224" y="248"/>
                    <a:pt x="224" y="246"/>
                  </a:cubicBezTo>
                  <a:cubicBezTo>
                    <a:pt x="223" y="245"/>
                    <a:pt x="218" y="246"/>
                    <a:pt x="216" y="24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2" name="Freeform 147"/>
            <p:cNvSpPr>
              <a:spLocks noEditPoints="1"/>
            </p:cNvSpPr>
            <p:nvPr/>
          </p:nvSpPr>
          <p:spPr bwMode="auto">
            <a:xfrm>
              <a:off x="8554071" y="3591920"/>
              <a:ext cx="224496" cy="319915"/>
            </a:xfrm>
            <a:custGeom>
              <a:avLst/>
              <a:gdLst>
                <a:gd name="T0" fmla="*/ 32 w 60"/>
                <a:gd name="T1" fmla="*/ 33 h 85"/>
                <a:gd name="T2" fmla="*/ 39 w 60"/>
                <a:gd name="T3" fmla="*/ 38 h 85"/>
                <a:gd name="T4" fmla="*/ 41 w 60"/>
                <a:gd name="T5" fmla="*/ 44 h 85"/>
                <a:gd name="T6" fmla="*/ 44 w 60"/>
                <a:gd name="T7" fmla="*/ 47 h 85"/>
                <a:gd name="T8" fmla="*/ 47 w 60"/>
                <a:gd name="T9" fmla="*/ 54 h 85"/>
                <a:gd name="T10" fmla="*/ 49 w 60"/>
                <a:gd name="T11" fmla="*/ 53 h 85"/>
                <a:gd name="T12" fmla="*/ 51 w 60"/>
                <a:gd name="T13" fmla="*/ 49 h 85"/>
                <a:gd name="T14" fmla="*/ 50 w 60"/>
                <a:gd name="T15" fmla="*/ 42 h 85"/>
                <a:gd name="T16" fmla="*/ 43 w 60"/>
                <a:gd name="T17" fmla="*/ 37 h 85"/>
                <a:gd name="T18" fmla="*/ 39 w 60"/>
                <a:gd name="T19" fmla="*/ 31 h 85"/>
                <a:gd name="T20" fmla="*/ 30 w 60"/>
                <a:gd name="T21" fmla="*/ 30 h 85"/>
                <a:gd name="T22" fmla="*/ 27 w 60"/>
                <a:gd name="T23" fmla="*/ 24 h 85"/>
                <a:gd name="T24" fmla="*/ 31 w 60"/>
                <a:gd name="T25" fmla="*/ 15 h 85"/>
                <a:gd name="T26" fmla="*/ 31 w 60"/>
                <a:gd name="T27" fmla="*/ 5 h 85"/>
                <a:gd name="T28" fmla="*/ 30 w 60"/>
                <a:gd name="T29" fmla="*/ 3 h 85"/>
                <a:gd name="T30" fmla="*/ 20 w 60"/>
                <a:gd name="T31" fmla="*/ 2 h 85"/>
                <a:gd name="T32" fmla="*/ 19 w 60"/>
                <a:gd name="T33" fmla="*/ 17 h 85"/>
                <a:gd name="T34" fmla="*/ 16 w 60"/>
                <a:gd name="T35" fmla="*/ 16 h 85"/>
                <a:gd name="T36" fmla="*/ 18 w 60"/>
                <a:gd name="T37" fmla="*/ 24 h 85"/>
                <a:gd name="T38" fmla="*/ 20 w 60"/>
                <a:gd name="T39" fmla="*/ 29 h 85"/>
                <a:gd name="T40" fmla="*/ 26 w 60"/>
                <a:gd name="T41" fmla="*/ 31 h 85"/>
                <a:gd name="T42" fmla="*/ 32 w 60"/>
                <a:gd name="T43" fmla="*/ 33 h 85"/>
                <a:gd name="T44" fmla="*/ 20 w 60"/>
                <a:gd name="T45" fmla="*/ 35 h 85"/>
                <a:gd name="T46" fmla="*/ 26 w 60"/>
                <a:gd name="T47" fmla="*/ 41 h 85"/>
                <a:gd name="T48" fmla="*/ 20 w 60"/>
                <a:gd name="T49" fmla="*/ 35 h 85"/>
                <a:gd name="T50" fmla="*/ 30 w 60"/>
                <a:gd name="T51" fmla="*/ 52 h 85"/>
                <a:gd name="T52" fmla="*/ 33 w 60"/>
                <a:gd name="T53" fmla="*/ 51 h 85"/>
                <a:gd name="T54" fmla="*/ 34 w 60"/>
                <a:gd name="T55" fmla="*/ 56 h 85"/>
                <a:gd name="T56" fmla="*/ 35 w 60"/>
                <a:gd name="T57" fmla="*/ 62 h 85"/>
                <a:gd name="T58" fmla="*/ 41 w 60"/>
                <a:gd name="T59" fmla="*/ 52 h 85"/>
                <a:gd name="T60" fmla="*/ 39 w 60"/>
                <a:gd name="T61" fmla="*/ 51 h 85"/>
                <a:gd name="T62" fmla="*/ 30 w 60"/>
                <a:gd name="T63" fmla="*/ 44 h 85"/>
                <a:gd name="T64" fmla="*/ 30 w 60"/>
                <a:gd name="T65" fmla="*/ 52 h 85"/>
                <a:gd name="T66" fmla="*/ 8 w 60"/>
                <a:gd name="T67" fmla="*/ 56 h 85"/>
                <a:gd name="T68" fmla="*/ 0 w 60"/>
                <a:gd name="T69" fmla="*/ 66 h 85"/>
                <a:gd name="T70" fmla="*/ 12 w 60"/>
                <a:gd name="T71" fmla="*/ 56 h 85"/>
                <a:gd name="T72" fmla="*/ 13 w 60"/>
                <a:gd name="T73" fmla="*/ 49 h 85"/>
                <a:gd name="T74" fmla="*/ 8 w 60"/>
                <a:gd name="T75" fmla="*/ 56 h 85"/>
                <a:gd name="T76" fmla="*/ 41 w 60"/>
                <a:gd name="T77" fmla="*/ 60 h 85"/>
                <a:gd name="T78" fmla="*/ 46 w 60"/>
                <a:gd name="T79" fmla="*/ 57 h 85"/>
                <a:gd name="T80" fmla="*/ 41 w 60"/>
                <a:gd name="T81" fmla="*/ 60 h 85"/>
                <a:gd name="T82" fmla="*/ 58 w 60"/>
                <a:gd name="T83" fmla="*/ 74 h 85"/>
                <a:gd name="T84" fmla="*/ 56 w 60"/>
                <a:gd name="T85" fmla="*/ 60 h 85"/>
                <a:gd name="T86" fmla="*/ 52 w 60"/>
                <a:gd name="T87" fmla="*/ 60 h 85"/>
                <a:gd name="T88" fmla="*/ 48 w 60"/>
                <a:gd name="T89" fmla="*/ 63 h 85"/>
                <a:gd name="T90" fmla="*/ 45 w 60"/>
                <a:gd name="T91" fmla="*/ 66 h 85"/>
                <a:gd name="T92" fmla="*/ 39 w 60"/>
                <a:gd name="T93" fmla="*/ 65 h 85"/>
                <a:gd name="T94" fmla="*/ 32 w 60"/>
                <a:gd name="T95" fmla="*/ 69 h 85"/>
                <a:gd name="T96" fmla="*/ 30 w 60"/>
                <a:gd name="T97" fmla="*/ 75 h 85"/>
                <a:gd name="T98" fmla="*/ 35 w 60"/>
                <a:gd name="T99" fmla="*/ 72 h 85"/>
                <a:gd name="T100" fmla="*/ 40 w 60"/>
                <a:gd name="T101" fmla="*/ 71 h 85"/>
                <a:gd name="T102" fmla="*/ 45 w 60"/>
                <a:gd name="T103" fmla="*/ 81 h 85"/>
                <a:gd name="T104" fmla="*/ 51 w 60"/>
                <a:gd name="T105" fmla="*/ 85 h 85"/>
                <a:gd name="T106" fmla="*/ 51 w 60"/>
                <a:gd name="T107" fmla="*/ 77 h 85"/>
                <a:gd name="T108" fmla="*/ 58 w 60"/>
                <a:gd name="T109" fmla="*/ 7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0" h="85">
                  <a:moveTo>
                    <a:pt x="32" y="33"/>
                  </a:moveTo>
                  <a:cubicBezTo>
                    <a:pt x="35" y="32"/>
                    <a:pt x="40" y="37"/>
                    <a:pt x="39" y="38"/>
                  </a:cubicBezTo>
                  <a:cubicBezTo>
                    <a:pt x="38" y="40"/>
                    <a:pt x="39" y="45"/>
                    <a:pt x="41" y="44"/>
                  </a:cubicBezTo>
                  <a:cubicBezTo>
                    <a:pt x="43" y="42"/>
                    <a:pt x="45" y="44"/>
                    <a:pt x="44" y="47"/>
                  </a:cubicBezTo>
                  <a:cubicBezTo>
                    <a:pt x="42" y="49"/>
                    <a:pt x="46" y="52"/>
                    <a:pt x="47" y="54"/>
                  </a:cubicBezTo>
                  <a:cubicBezTo>
                    <a:pt x="47" y="57"/>
                    <a:pt x="49" y="55"/>
                    <a:pt x="49" y="53"/>
                  </a:cubicBezTo>
                  <a:cubicBezTo>
                    <a:pt x="48" y="51"/>
                    <a:pt x="49" y="51"/>
                    <a:pt x="51" y="49"/>
                  </a:cubicBezTo>
                  <a:cubicBezTo>
                    <a:pt x="54" y="47"/>
                    <a:pt x="51" y="45"/>
                    <a:pt x="50" y="42"/>
                  </a:cubicBezTo>
                  <a:cubicBezTo>
                    <a:pt x="48" y="38"/>
                    <a:pt x="43" y="40"/>
                    <a:pt x="43" y="37"/>
                  </a:cubicBezTo>
                  <a:cubicBezTo>
                    <a:pt x="43" y="34"/>
                    <a:pt x="39" y="33"/>
                    <a:pt x="39" y="31"/>
                  </a:cubicBezTo>
                  <a:cubicBezTo>
                    <a:pt x="38" y="29"/>
                    <a:pt x="33" y="28"/>
                    <a:pt x="30" y="30"/>
                  </a:cubicBezTo>
                  <a:cubicBezTo>
                    <a:pt x="27" y="31"/>
                    <a:pt x="29" y="26"/>
                    <a:pt x="27" y="24"/>
                  </a:cubicBezTo>
                  <a:cubicBezTo>
                    <a:pt x="25" y="21"/>
                    <a:pt x="28" y="18"/>
                    <a:pt x="31" y="15"/>
                  </a:cubicBezTo>
                  <a:cubicBezTo>
                    <a:pt x="34" y="12"/>
                    <a:pt x="30" y="7"/>
                    <a:pt x="31" y="5"/>
                  </a:cubicBezTo>
                  <a:cubicBezTo>
                    <a:pt x="31" y="3"/>
                    <a:pt x="31" y="2"/>
                    <a:pt x="30" y="3"/>
                  </a:cubicBezTo>
                  <a:cubicBezTo>
                    <a:pt x="28" y="3"/>
                    <a:pt x="23" y="0"/>
                    <a:pt x="20" y="2"/>
                  </a:cubicBezTo>
                  <a:cubicBezTo>
                    <a:pt x="18" y="3"/>
                    <a:pt x="20" y="16"/>
                    <a:pt x="19" y="17"/>
                  </a:cubicBezTo>
                  <a:cubicBezTo>
                    <a:pt x="18" y="17"/>
                    <a:pt x="17" y="15"/>
                    <a:pt x="16" y="16"/>
                  </a:cubicBezTo>
                  <a:cubicBezTo>
                    <a:pt x="16" y="17"/>
                    <a:pt x="16" y="24"/>
                    <a:pt x="18" y="24"/>
                  </a:cubicBezTo>
                  <a:cubicBezTo>
                    <a:pt x="19" y="24"/>
                    <a:pt x="20" y="26"/>
                    <a:pt x="20" y="29"/>
                  </a:cubicBezTo>
                  <a:cubicBezTo>
                    <a:pt x="19" y="32"/>
                    <a:pt x="22" y="32"/>
                    <a:pt x="26" y="31"/>
                  </a:cubicBezTo>
                  <a:cubicBezTo>
                    <a:pt x="29" y="30"/>
                    <a:pt x="28" y="33"/>
                    <a:pt x="32" y="33"/>
                  </a:cubicBezTo>
                  <a:close/>
                  <a:moveTo>
                    <a:pt x="20" y="35"/>
                  </a:moveTo>
                  <a:cubicBezTo>
                    <a:pt x="20" y="37"/>
                    <a:pt x="22" y="42"/>
                    <a:pt x="26" y="41"/>
                  </a:cubicBezTo>
                  <a:cubicBezTo>
                    <a:pt x="30" y="40"/>
                    <a:pt x="19" y="33"/>
                    <a:pt x="20" y="35"/>
                  </a:cubicBezTo>
                  <a:close/>
                  <a:moveTo>
                    <a:pt x="30" y="52"/>
                  </a:moveTo>
                  <a:cubicBezTo>
                    <a:pt x="31" y="52"/>
                    <a:pt x="33" y="52"/>
                    <a:pt x="33" y="51"/>
                  </a:cubicBezTo>
                  <a:cubicBezTo>
                    <a:pt x="34" y="49"/>
                    <a:pt x="36" y="54"/>
                    <a:pt x="34" y="56"/>
                  </a:cubicBezTo>
                  <a:cubicBezTo>
                    <a:pt x="32" y="57"/>
                    <a:pt x="32" y="62"/>
                    <a:pt x="35" y="62"/>
                  </a:cubicBezTo>
                  <a:cubicBezTo>
                    <a:pt x="37" y="63"/>
                    <a:pt x="42" y="54"/>
                    <a:pt x="41" y="52"/>
                  </a:cubicBezTo>
                  <a:cubicBezTo>
                    <a:pt x="41" y="51"/>
                    <a:pt x="39" y="54"/>
                    <a:pt x="39" y="51"/>
                  </a:cubicBezTo>
                  <a:cubicBezTo>
                    <a:pt x="40" y="49"/>
                    <a:pt x="32" y="43"/>
                    <a:pt x="30" y="44"/>
                  </a:cubicBezTo>
                  <a:cubicBezTo>
                    <a:pt x="27" y="45"/>
                    <a:pt x="28" y="53"/>
                    <a:pt x="30" y="52"/>
                  </a:cubicBezTo>
                  <a:close/>
                  <a:moveTo>
                    <a:pt x="8" y="56"/>
                  </a:moveTo>
                  <a:cubicBezTo>
                    <a:pt x="6" y="59"/>
                    <a:pt x="0" y="65"/>
                    <a:pt x="0" y="66"/>
                  </a:cubicBezTo>
                  <a:cubicBezTo>
                    <a:pt x="1" y="68"/>
                    <a:pt x="8" y="58"/>
                    <a:pt x="12" y="56"/>
                  </a:cubicBezTo>
                  <a:cubicBezTo>
                    <a:pt x="15" y="53"/>
                    <a:pt x="14" y="51"/>
                    <a:pt x="13" y="49"/>
                  </a:cubicBezTo>
                  <a:cubicBezTo>
                    <a:pt x="12" y="47"/>
                    <a:pt x="11" y="53"/>
                    <a:pt x="8" y="56"/>
                  </a:cubicBezTo>
                  <a:close/>
                  <a:moveTo>
                    <a:pt x="41" y="60"/>
                  </a:moveTo>
                  <a:cubicBezTo>
                    <a:pt x="42" y="61"/>
                    <a:pt x="47" y="59"/>
                    <a:pt x="46" y="57"/>
                  </a:cubicBezTo>
                  <a:cubicBezTo>
                    <a:pt x="44" y="55"/>
                    <a:pt x="41" y="58"/>
                    <a:pt x="41" y="60"/>
                  </a:cubicBezTo>
                  <a:close/>
                  <a:moveTo>
                    <a:pt x="58" y="74"/>
                  </a:moveTo>
                  <a:cubicBezTo>
                    <a:pt x="60" y="71"/>
                    <a:pt x="56" y="65"/>
                    <a:pt x="56" y="60"/>
                  </a:cubicBezTo>
                  <a:cubicBezTo>
                    <a:pt x="56" y="56"/>
                    <a:pt x="50" y="57"/>
                    <a:pt x="52" y="60"/>
                  </a:cubicBezTo>
                  <a:cubicBezTo>
                    <a:pt x="53" y="63"/>
                    <a:pt x="49" y="60"/>
                    <a:pt x="48" y="63"/>
                  </a:cubicBezTo>
                  <a:cubicBezTo>
                    <a:pt x="48" y="66"/>
                    <a:pt x="44" y="64"/>
                    <a:pt x="45" y="66"/>
                  </a:cubicBezTo>
                  <a:cubicBezTo>
                    <a:pt x="45" y="68"/>
                    <a:pt x="41" y="66"/>
                    <a:pt x="39" y="65"/>
                  </a:cubicBezTo>
                  <a:cubicBezTo>
                    <a:pt x="37" y="63"/>
                    <a:pt x="35" y="68"/>
                    <a:pt x="32" y="69"/>
                  </a:cubicBezTo>
                  <a:cubicBezTo>
                    <a:pt x="29" y="70"/>
                    <a:pt x="28" y="75"/>
                    <a:pt x="30" y="75"/>
                  </a:cubicBezTo>
                  <a:cubicBezTo>
                    <a:pt x="32" y="75"/>
                    <a:pt x="33" y="72"/>
                    <a:pt x="35" y="72"/>
                  </a:cubicBezTo>
                  <a:cubicBezTo>
                    <a:pt x="37" y="73"/>
                    <a:pt x="37" y="70"/>
                    <a:pt x="40" y="71"/>
                  </a:cubicBezTo>
                  <a:cubicBezTo>
                    <a:pt x="43" y="71"/>
                    <a:pt x="41" y="81"/>
                    <a:pt x="45" y="81"/>
                  </a:cubicBezTo>
                  <a:cubicBezTo>
                    <a:pt x="49" y="82"/>
                    <a:pt x="49" y="85"/>
                    <a:pt x="51" y="85"/>
                  </a:cubicBezTo>
                  <a:cubicBezTo>
                    <a:pt x="53" y="85"/>
                    <a:pt x="51" y="79"/>
                    <a:pt x="51" y="77"/>
                  </a:cubicBezTo>
                  <a:cubicBezTo>
                    <a:pt x="51" y="75"/>
                    <a:pt x="55" y="77"/>
                    <a:pt x="58" y="7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3" name="Freeform 148"/>
            <p:cNvSpPr>
              <a:spLocks noEditPoints="1"/>
            </p:cNvSpPr>
            <p:nvPr/>
          </p:nvSpPr>
          <p:spPr bwMode="auto">
            <a:xfrm>
              <a:off x="9112043" y="4103390"/>
              <a:ext cx="296423" cy="191554"/>
            </a:xfrm>
            <a:custGeom>
              <a:avLst/>
              <a:gdLst>
                <a:gd name="T0" fmla="*/ 56 w 79"/>
                <a:gd name="T1" fmla="*/ 47 h 51"/>
                <a:gd name="T2" fmla="*/ 52 w 79"/>
                <a:gd name="T3" fmla="*/ 42 h 51"/>
                <a:gd name="T4" fmla="*/ 46 w 79"/>
                <a:gd name="T5" fmla="*/ 40 h 51"/>
                <a:gd name="T6" fmla="*/ 41 w 79"/>
                <a:gd name="T7" fmla="*/ 31 h 51"/>
                <a:gd name="T8" fmla="*/ 40 w 79"/>
                <a:gd name="T9" fmla="*/ 26 h 51"/>
                <a:gd name="T10" fmla="*/ 41 w 79"/>
                <a:gd name="T11" fmla="*/ 22 h 51"/>
                <a:gd name="T12" fmla="*/ 29 w 79"/>
                <a:gd name="T13" fmla="*/ 15 h 51"/>
                <a:gd name="T14" fmla="*/ 4 w 79"/>
                <a:gd name="T15" fmla="*/ 2 h 51"/>
                <a:gd name="T16" fmla="*/ 0 w 79"/>
                <a:gd name="T17" fmla="*/ 0 h 51"/>
                <a:gd name="T18" fmla="*/ 0 w 79"/>
                <a:gd name="T19" fmla="*/ 40 h 51"/>
                <a:gd name="T20" fmla="*/ 6 w 79"/>
                <a:gd name="T21" fmla="*/ 42 h 51"/>
                <a:gd name="T22" fmla="*/ 14 w 79"/>
                <a:gd name="T23" fmla="*/ 38 h 51"/>
                <a:gd name="T24" fmla="*/ 17 w 79"/>
                <a:gd name="T25" fmla="*/ 33 h 51"/>
                <a:gd name="T26" fmla="*/ 31 w 79"/>
                <a:gd name="T27" fmla="*/ 36 h 51"/>
                <a:gd name="T28" fmla="*/ 44 w 79"/>
                <a:gd name="T29" fmla="*/ 48 h 51"/>
                <a:gd name="T30" fmla="*/ 57 w 79"/>
                <a:gd name="T31" fmla="*/ 51 h 51"/>
                <a:gd name="T32" fmla="*/ 56 w 79"/>
                <a:gd name="T33" fmla="*/ 47 h 51"/>
                <a:gd name="T34" fmla="*/ 67 w 79"/>
                <a:gd name="T35" fmla="*/ 14 h 51"/>
                <a:gd name="T36" fmla="*/ 59 w 79"/>
                <a:gd name="T37" fmla="*/ 18 h 51"/>
                <a:gd name="T38" fmla="*/ 46 w 79"/>
                <a:gd name="T39" fmla="*/ 19 h 51"/>
                <a:gd name="T40" fmla="*/ 56 w 79"/>
                <a:gd name="T41" fmla="*/ 24 h 51"/>
                <a:gd name="T42" fmla="*/ 69 w 79"/>
                <a:gd name="T43" fmla="*/ 17 h 51"/>
                <a:gd name="T44" fmla="*/ 71 w 79"/>
                <a:gd name="T45" fmla="*/ 12 h 51"/>
                <a:gd name="T46" fmla="*/ 67 w 79"/>
                <a:gd name="T47" fmla="*/ 14 h 51"/>
                <a:gd name="T48" fmla="*/ 73 w 79"/>
                <a:gd name="T49" fmla="*/ 7 h 51"/>
                <a:gd name="T50" fmla="*/ 71 w 79"/>
                <a:gd name="T51" fmla="*/ 7 h 51"/>
                <a:gd name="T52" fmla="*/ 75 w 79"/>
                <a:gd name="T53" fmla="*/ 13 h 51"/>
                <a:gd name="T54" fmla="*/ 73 w 79"/>
                <a:gd name="T55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51">
                  <a:moveTo>
                    <a:pt x="56" y="47"/>
                  </a:moveTo>
                  <a:cubicBezTo>
                    <a:pt x="55" y="46"/>
                    <a:pt x="52" y="44"/>
                    <a:pt x="52" y="42"/>
                  </a:cubicBezTo>
                  <a:cubicBezTo>
                    <a:pt x="52" y="41"/>
                    <a:pt x="48" y="41"/>
                    <a:pt x="46" y="40"/>
                  </a:cubicBezTo>
                  <a:cubicBezTo>
                    <a:pt x="43" y="38"/>
                    <a:pt x="44" y="33"/>
                    <a:pt x="41" y="31"/>
                  </a:cubicBezTo>
                  <a:cubicBezTo>
                    <a:pt x="38" y="30"/>
                    <a:pt x="36" y="26"/>
                    <a:pt x="40" y="26"/>
                  </a:cubicBezTo>
                  <a:cubicBezTo>
                    <a:pt x="43" y="26"/>
                    <a:pt x="44" y="24"/>
                    <a:pt x="41" y="22"/>
                  </a:cubicBezTo>
                  <a:cubicBezTo>
                    <a:pt x="38" y="20"/>
                    <a:pt x="29" y="19"/>
                    <a:pt x="29" y="15"/>
                  </a:cubicBezTo>
                  <a:cubicBezTo>
                    <a:pt x="28" y="12"/>
                    <a:pt x="12" y="3"/>
                    <a:pt x="4" y="2"/>
                  </a:cubicBezTo>
                  <a:cubicBezTo>
                    <a:pt x="3" y="1"/>
                    <a:pt x="1" y="1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1"/>
                    <a:pt x="3" y="42"/>
                    <a:pt x="6" y="42"/>
                  </a:cubicBezTo>
                  <a:cubicBezTo>
                    <a:pt x="14" y="42"/>
                    <a:pt x="12" y="38"/>
                    <a:pt x="14" y="38"/>
                  </a:cubicBezTo>
                  <a:cubicBezTo>
                    <a:pt x="15" y="38"/>
                    <a:pt x="16" y="35"/>
                    <a:pt x="17" y="33"/>
                  </a:cubicBezTo>
                  <a:cubicBezTo>
                    <a:pt x="19" y="31"/>
                    <a:pt x="26" y="33"/>
                    <a:pt x="31" y="36"/>
                  </a:cubicBezTo>
                  <a:cubicBezTo>
                    <a:pt x="35" y="39"/>
                    <a:pt x="40" y="49"/>
                    <a:pt x="44" y="48"/>
                  </a:cubicBezTo>
                  <a:cubicBezTo>
                    <a:pt x="49" y="47"/>
                    <a:pt x="53" y="51"/>
                    <a:pt x="57" y="51"/>
                  </a:cubicBezTo>
                  <a:cubicBezTo>
                    <a:pt x="61" y="50"/>
                    <a:pt x="58" y="47"/>
                    <a:pt x="56" y="47"/>
                  </a:cubicBezTo>
                  <a:close/>
                  <a:moveTo>
                    <a:pt x="67" y="14"/>
                  </a:moveTo>
                  <a:cubicBezTo>
                    <a:pt x="67" y="16"/>
                    <a:pt x="64" y="17"/>
                    <a:pt x="59" y="18"/>
                  </a:cubicBezTo>
                  <a:cubicBezTo>
                    <a:pt x="55" y="20"/>
                    <a:pt x="46" y="16"/>
                    <a:pt x="46" y="19"/>
                  </a:cubicBezTo>
                  <a:cubicBezTo>
                    <a:pt x="46" y="21"/>
                    <a:pt x="51" y="24"/>
                    <a:pt x="56" y="24"/>
                  </a:cubicBezTo>
                  <a:cubicBezTo>
                    <a:pt x="61" y="24"/>
                    <a:pt x="69" y="19"/>
                    <a:pt x="69" y="17"/>
                  </a:cubicBezTo>
                  <a:cubicBezTo>
                    <a:pt x="69" y="16"/>
                    <a:pt x="72" y="13"/>
                    <a:pt x="71" y="12"/>
                  </a:cubicBezTo>
                  <a:cubicBezTo>
                    <a:pt x="70" y="10"/>
                    <a:pt x="67" y="12"/>
                    <a:pt x="67" y="14"/>
                  </a:cubicBezTo>
                  <a:close/>
                  <a:moveTo>
                    <a:pt x="73" y="7"/>
                  </a:moveTo>
                  <a:cubicBezTo>
                    <a:pt x="70" y="5"/>
                    <a:pt x="68" y="4"/>
                    <a:pt x="71" y="7"/>
                  </a:cubicBezTo>
                  <a:cubicBezTo>
                    <a:pt x="75" y="11"/>
                    <a:pt x="73" y="14"/>
                    <a:pt x="75" y="13"/>
                  </a:cubicBezTo>
                  <a:cubicBezTo>
                    <a:pt x="79" y="12"/>
                    <a:pt x="76" y="9"/>
                    <a:pt x="73" y="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4" name="Freeform 149"/>
            <p:cNvSpPr>
              <a:spLocks/>
            </p:cNvSpPr>
            <p:nvPr/>
          </p:nvSpPr>
          <p:spPr bwMode="auto">
            <a:xfrm>
              <a:off x="7697495" y="3809147"/>
              <a:ext cx="52310" cy="98739"/>
            </a:xfrm>
            <a:custGeom>
              <a:avLst/>
              <a:gdLst>
                <a:gd name="T0" fmla="*/ 3 w 14"/>
                <a:gd name="T1" fmla="*/ 0 h 26"/>
                <a:gd name="T2" fmla="*/ 1 w 14"/>
                <a:gd name="T3" fmla="*/ 6 h 26"/>
                <a:gd name="T4" fmla="*/ 1 w 14"/>
                <a:gd name="T5" fmla="*/ 14 h 26"/>
                <a:gd name="T6" fmla="*/ 4 w 14"/>
                <a:gd name="T7" fmla="*/ 23 h 26"/>
                <a:gd name="T8" fmla="*/ 13 w 14"/>
                <a:gd name="T9" fmla="*/ 15 h 26"/>
                <a:gd name="T10" fmla="*/ 3 w 14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6">
                  <a:moveTo>
                    <a:pt x="3" y="0"/>
                  </a:moveTo>
                  <a:cubicBezTo>
                    <a:pt x="2" y="0"/>
                    <a:pt x="2" y="3"/>
                    <a:pt x="1" y="6"/>
                  </a:cubicBezTo>
                  <a:cubicBezTo>
                    <a:pt x="0" y="8"/>
                    <a:pt x="0" y="11"/>
                    <a:pt x="1" y="14"/>
                  </a:cubicBezTo>
                  <a:cubicBezTo>
                    <a:pt x="1" y="18"/>
                    <a:pt x="1" y="21"/>
                    <a:pt x="4" y="23"/>
                  </a:cubicBezTo>
                  <a:cubicBezTo>
                    <a:pt x="7" y="26"/>
                    <a:pt x="13" y="20"/>
                    <a:pt x="13" y="15"/>
                  </a:cubicBezTo>
                  <a:cubicBezTo>
                    <a:pt x="14" y="9"/>
                    <a:pt x="5" y="0"/>
                    <a:pt x="3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5" name="Freeform 150"/>
            <p:cNvSpPr>
              <a:spLocks/>
            </p:cNvSpPr>
            <p:nvPr/>
          </p:nvSpPr>
          <p:spPr bwMode="auto">
            <a:xfrm>
              <a:off x="6825662" y="4310742"/>
              <a:ext cx="176547" cy="345588"/>
            </a:xfrm>
            <a:custGeom>
              <a:avLst/>
              <a:gdLst>
                <a:gd name="T0" fmla="*/ 39 w 47"/>
                <a:gd name="T1" fmla="*/ 3 h 92"/>
                <a:gd name="T2" fmla="*/ 37 w 47"/>
                <a:gd name="T3" fmla="*/ 5 h 92"/>
                <a:gd name="T4" fmla="*/ 36 w 47"/>
                <a:gd name="T5" fmla="*/ 9 h 92"/>
                <a:gd name="T6" fmla="*/ 32 w 47"/>
                <a:gd name="T7" fmla="*/ 12 h 92"/>
                <a:gd name="T8" fmla="*/ 29 w 47"/>
                <a:gd name="T9" fmla="*/ 15 h 92"/>
                <a:gd name="T10" fmla="*/ 29 w 47"/>
                <a:gd name="T11" fmla="*/ 18 h 92"/>
                <a:gd name="T12" fmla="*/ 25 w 47"/>
                <a:gd name="T13" fmla="*/ 22 h 92"/>
                <a:gd name="T14" fmla="*/ 16 w 47"/>
                <a:gd name="T15" fmla="*/ 26 h 92"/>
                <a:gd name="T16" fmla="*/ 8 w 47"/>
                <a:gd name="T17" fmla="*/ 28 h 92"/>
                <a:gd name="T18" fmla="*/ 5 w 47"/>
                <a:gd name="T19" fmla="*/ 36 h 92"/>
                <a:gd name="T20" fmla="*/ 6 w 47"/>
                <a:gd name="T21" fmla="*/ 47 h 92"/>
                <a:gd name="T22" fmla="*/ 5 w 47"/>
                <a:gd name="T23" fmla="*/ 60 h 92"/>
                <a:gd name="T24" fmla="*/ 2 w 47"/>
                <a:gd name="T25" fmla="*/ 75 h 92"/>
                <a:gd name="T26" fmla="*/ 6 w 47"/>
                <a:gd name="T27" fmla="*/ 87 h 92"/>
                <a:gd name="T28" fmla="*/ 17 w 47"/>
                <a:gd name="T29" fmla="*/ 90 h 92"/>
                <a:gd name="T30" fmla="*/ 24 w 47"/>
                <a:gd name="T31" fmla="*/ 87 h 92"/>
                <a:gd name="T32" fmla="*/ 33 w 47"/>
                <a:gd name="T33" fmla="*/ 61 h 92"/>
                <a:gd name="T34" fmla="*/ 40 w 47"/>
                <a:gd name="T35" fmla="*/ 37 h 92"/>
                <a:gd name="T36" fmla="*/ 41 w 47"/>
                <a:gd name="T37" fmla="*/ 30 h 92"/>
                <a:gd name="T38" fmla="*/ 42 w 47"/>
                <a:gd name="T39" fmla="*/ 26 h 92"/>
                <a:gd name="T40" fmla="*/ 46 w 47"/>
                <a:gd name="T41" fmla="*/ 25 h 92"/>
                <a:gd name="T42" fmla="*/ 44 w 47"/>
                <a:gd name="T43" fmla="*/ 13 h 92"/>
                <a:gd name="T44" fmla="*/ 39 w 47"/>
                <a:gd name="T4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92">
                  <a:moveTo>
                    <a:pt x="39" y="3"/>
                  </a:moveTo>
                  <a:cubicBezTo>
                    <a:pt x="38" y="0"/>
                    <a:pt x="38" y="4"/>
                    <a:pt x="37" y="5"/>
                  </a:cubicBezTo>
                  <a:cubicBezTo>
                    <a:pt x="36" y="6"/>
                    <a:pt x="36" y="8"/>
                    <a:pt x="36" y="9"/>
                  </a:cubicBezTo>
                  <a:cubicBezTo>
                    <a:pt x="36" y="11"/>
                    <a:pt x="34" y="12"/>
                    <a:pt x="32" y="12"/>
                  </a:cubicBezTo>
                  <a:cubicBezTo>
                    <a:pt x="31" y="12"/>
                    <a:pt x="29" y="13"/>
                    <a:pt x="29" y="15"/>
                  </a:cubicBezTo>
                  <a:cubicBezTo>
                    <a:pt x="30" y="17"/>
                    <a:pt x="28" y="16"/>
                    <a:pt x="29" y="18"/>
                  </a:cubicBezTo>
                  <a:cubicBezTo>
                    <a:pt x="30" y="20"/>
                    <a:pt x="27" y="22"/>
                    <a:pt x="25" y="22"/>
                  </a:cubicBezTo>
                  <a:cubicBezTo>
                    <a:pt x="22" y="22"/>
                    <a:pt x="19" y="27"/>
                    <a:pt x="16" y="26"/>
                  </a:cubicBezTo>
                  <a:cubicBezTo>
                    <a:pt x="13" y="26"/>
                    <a:pt x="10" y="28"/>
                    <a:pt x="8" y="28"/>
                  </a:cubicBezTo>
                  <a:cubicBezTo>
                    <a:pt x="6" y="27"/>
                    <a:pt x="7" y="33"/>
                    <a:pt x="5" y="36"/>
                  </a:cubicBezTo>
                  <a:cubicBezTo>
                    <a:pt x="4" y="39"/>
                    <a:pt x="4" y="43"/>
                    <a:pt x="6" y="47"/>
                  </a:cubicBezTo>
                  <a:cubicBezTo>
                    <a:pt x="8" y="51"/>
                    <a:pt x="9" y="55"/>
                    <a:pt x="5" y="60"/>
                  </a:cubicBezTo>
                  <a:cubicBezTo>
                    <a:pt x="0" y="65"/>
                    <a:pt x="1" y="71"/>
                    <a:pt x="2" y="75"/>
                  </a:cubicBezTo>
                  <a:cubicBezTo>
                    <a:pt x="4" y="79"/>
                    <a:pt x="4" y="84"/>
                    <a:pt x="6" y="87"/>
                  </a:cubicBezTo>
                  <a:cubicBezTo>
                    <a:pt x="9" y="89"/>
                    <a:pt x="15" y="92"/>
                    <a:pt x="17" y="90"/>
                  </a:cubicBezTo>
                  <a:cubicBezTo>
                    <a:pt x="19" y="88"/>
                    <a:pt x="22" y="90"/>
                    <a:pt x="24" y="87"/>
                  </a:cubicBezTo>
                  <a:cubicBezTo>
                    <a:pt x="26" y="85"/>
                    <a:pt x="30" y="70"/>
                    <a:pt x="33" y="61"/>
                  </a:cubicBezTo>
                  <a:cubicBezTo>
                    <a:pt x="36" y="52"/>
                    <a:pt x="40" y="39"/>
                    <a:pt x="40" y="37"/>
                  </a:cubicBezTo>
                  <a:cubicBezTo>
                    <a:pt x="39" y="34"/>
                    <a:pt x="42" y="32"/>
                    <a:pt x="41" y="30"/>
                  </a:cubicBezTo>
                  <a:cubicBezTo>
                    <a:pt x="40" y="27"/>
                    <a:pt x="41" y="24"/>
                    <a:pt x="42" y="26"/>
                  </a:cubicBezTo>
                  <a:cubicBezTo>
                    <a:pt x="44" y="28"/>
                    <a:pt x="46" y="28"/>
                    <a:pt x="46" y="25"/>
                  </a:cubicBezTo>
                  <a:cubicBezTo>
                    <a:pt x="47" y="22"/>
                    <a:pt x="44" y="18"/>
                    <a:pt x="44" y="13"/>
                  </a:cubicBezTo>
                  <a:cubicBezTo>
                    <a:pt x="44" y="9"/>
                    <a:pt x="40" y="5"/>
                    <a:pt x="39" y="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6" name="Freeform 151"/>
            <p:cNvSpPr>
              <a:spLocks noEditPoints="1"/>
            </p:cNvSpPr>
            <p:nvPr/>
          </p:nvSpPr>
          <p:spPr bwMode="auto">
            <a:xfrm>
              <a:off x="6819124" y="3582047"/>
              <a:ext cx="281165" cy="169832"/>
            </a:xfrm>
            <a:custGeom>
              <a:avLst/>
              <a:gdLst>
                <a:gd name="T0" fmla="*/ 53 w 75"/>
                <a:gd name="T1" fmla="*/ 2 h 45"/>
                <a:gd name="T2" fmla="*/ 41 w 75"/>
                <a:gd name="T3" fmla="*/ 2 h 45"/>
                <a:gd name="T4" fmla="*/ 31 w 75"/>
                <a:gd name="T5" fmla="*/ 11 h 45"/>
                <a:gd name="T6" fmla="*/ 27 w 75"/>
                <a:gd name="T7" fmla="*/ 12 h 45"/>
                <a:gd name="T8" fmla="*/ 18 w 75"/>
                <a:gd name="T9" fmla="*/ 11 h 45"/>
                <a:gd name="T10" fmla="*/ 11 w 75"/>
                <a:gd name="T11" fmla="*/ 10 h 45"/>
                <a:gd name="T12" fmla="*/ 6 w 75"/>
                <a:gd name="T13" fmla="*/ 10 h 45"/>
                <a:gd name="T14" fmla="*/ 3 w 75"/>
                <a:gd name="T15" fmla="*/ 12 h 45"/>
                <a:gd name="T16" fmla="*/ 3 w 75"/>
                <a:gd name="T17" fmla="*/ 15 h 45"/>
                <a:gd name="T18" fmla="*/ 1 w 75"/>
                <a:gd name="T19" fmla="*/ 17 h 45"/>
                <a:gd name="T20" fmla="*/ 1 w 75"/>
                <a:gd name="T21" fmla="*/ 21 h 45"/>
                <a:gd name="T22" fmla="*/ 3 w 75"/>
                <a:gd name="T23" fmla="*/ 31 h 45"/>
                <a:gd name="T24" fmla="*/ 5 w 75"/>
                <a:gd name="T25" fmla="*/ 40 h 45"/>
                <a:gd name="T26" fmla="*/ 16 w 75"/>
                <a:gd name="T27" fmla="*/ 38 h 45"/>
                <a:gd name="T28" fmla="*/ 24 w 75"/>
                <a:gd name="T29" fmla="*/ 36 h 45"/>
                <a:gd name="T30" fmla="*/ 31 w 75"/>
                <a:gd name="T31" fmla="*/ 33 h 45"/>
                <a:gd name="T32" fmla="*/ 37 w 75"/>
                <a:gd name="T33" fmla="*/ 32 h 45"/>
                <a:gd name="T34" fmla="*/ 42 w 75"/>
                <a:gd name="T35" fmla="*/ 28 h 45"/>
                <a:gd name="T36" fmla="*/ 55 w 75"/>
                <a:gd name="T37" fmla="*/ 24 h 45"/>
                <a:gd name="T38" fmla="*/ 61 w 75"/>
                <a:gd name="T39" fmla="*/ 18 h 45"/>
                <a:gd name="T40" fmla="*/ 67 w 75"/>
                <a:gd name="T41" fmla="*/ 16 h 45"/>
                <a:gd name="T42" fmla="*/ 59 w 75"/>
                <a:gd name="T43" fmla="*/ 0 h 45"/>
                <a:gd name="T44" fmla="*/ 53 w 75"/>
                <a:gd name="T45" fmla="*/ 2 h 45"/>
                <a:gd name="T46" fmla="*/ 68 w 75"/>
                <a:gd name="T47" fmla="*/ 43 h 45"/>
                <a:gd name="T48" fmla="*/ 75 w 75"/>
                <a:gd name="T49" fmla="*/ 42 h 45"/>
                <a:gd name="T50" fmla="*/ 68 w 75"/>
                <a:gd name="T51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5" h="45">
                  <a:moveTo>
                    <a:pt x="53" y="2"/>
                  </a:moveTo>
                  <a:cubicBezTo>
                    <a:pt x="50" y="2"/>
                    <a:pt x="42" y="2"/>
                    <a:pt x="41" y="2"/>
                  </a:cubicBezTo>
                  <a:cubicBezTo>
                    <a:pt x="40" y="3"/>
                    <a:pt x="32" y="8"/>
                    <a:pt x="31" y="11"/>
                  </a:cubicBezTo>
                  <a:cubicBezTo>
                    <a:pt x="30" y="13"/>
                    <a:pt x="29" y="14"/>
                    <a:pt x="27" y="12"/>
                  </a:cubicBezTo>
                  <a:cubicBezTo>
                    <a:pt x="25" y="11"/>
                    <a:pt x="19" y="12"/>
                    <a:pt x="18" y="11"/>
                  </a:cubicBezTo>
                  <a:cubicBezTo>
                    <a:pt x="18" y="10"/>
                    <a:pt x="13" y="10"/>
                    <a:pt x="11" y="10"/>
                  </a:cubicBezTo>
                  <a:cubicBezTo>
                    <a:pt x="8" y="11"/>
                    <a:pt x="7" y="9"/>
                    <a:pt x="6" y="10"/>
                  </a:cubicBezTo>
                  <a:cubicBezTo>
                    <a:pt x="5" y="10"/>
                    <a:pt x="4" y="11"/>
                    <a:pt x="3" y="12"/>
                  </a:cubicBezTo>
                  <a:cubicBezTo>
                    <a:pt x="3" y="13"/>
                    <a:pt x="4" y="15"/>
                    <a:pt x="3" y="15"/>
                  </a:cubicBezTo>
                  <a:cubicBezTo>
                    <a:pt x="3" y="15"/>
                    <a:pt x="2" y="16"/>
                    <a:pt x="1" y="17"/>
                  </a:cubicBezTo>
                  <a:cubicBezTo>
                    <a:pt x="1" y="18"/>
                    <a:pt x="1" y="20"/>
                    <a:pt x="1" y="21"/>
                  </a:cubicBezTo>
                  <a:cubicBezTo>
                    <a:pt x="0" y="23"/>
                    <a:pt x="1" y="28"/>
                    <a:pt x="3" y="31"/>
                  </a:cubicBezTo>
                  <a:cubicBezTo>
                    <a:pt x="5" y="34"/>
                    <a:pt x="4" y="39"/>
                    <a:pt x="5" y="40"/>
                  </a:cubicBezTo>
                  <a:cubicBezTo>
                    <a:pt x="6" y="41"/>
                    <a:pt x="13" y="41"/>
                    <a:pt x="16" y="38"/>
                  </a:cubicBezTo>
                  <a:cubicBezTo>
                    <a:pt x="20" y="36"/>
                    <a:pt x="22" y="36"/>
                    <a:pt x="24" y="36"/>
                  </a:cubicBezTo>
                  <a:cubicBezTo>
                    <a:pt x="27" y="36"/>
                    <a:pt x="30" y="34"/>
                    <a:pt x="31" y="33"/>
                  </a:cubicBezTo>
                  <a:cubicBezTo>
                    <a:pt x="32" y="32"/>
                    <a:pt x="36" y="31"/>
                    <a:pt x="37" y="32"/>
                  </a:cubicBezTo>
                  <a:cubicBezTo>
                    <a:pt x="39" y="32"/>
                    <a:pt x="41" y="30"/>
                    <a:pt x="42" y="28"/>
                  </a:cubicBezTo>
                  <a:cubicBezTo>
                    <a:pt x="44" y="27"/>
                    <a:pt x="50" y="26"/>
                    <a:pt x="55" y="24"/>
                  </a:cubicBezTo>
                  <a:cubicBezTo>
                    <a:pt x="61" y="22"/>
                    <a:pt x="60" y="19"/>
                    <a:pt x="61" y="18"/>
                  </a:cubicBezTo>
                  <a:cubicBezTo>
                    <a:pt x="63" y="16"/>
                    <a:pt x="64" y="17"/>
                    <a:pt x="67" y="16"/>
                  </a:cubicBezTo>
                  <a:cubicBezTo>
                    <a:pt x="64" y="10"/>
                    <a:pt x="61" y="3"/>
                    <a:pt x="59" y="0"/>
                  </a:cubicBezTo>
                  <a:cubicBezTo>
                    <a:pt x="56" y="1"/>
                    <a:pt x="54" y="2"/>
                    <a:pt x="53" y="2"/>
                  </a:cubicBezTo>
                  <a:close/>
                  <a:moveTo>
                    <a:pt x="68" y="43"/>
                  </a:moveTo>
                  <a:cubicBezTo>
                    <a:pt x="70" y="45"/>
                    <a:pt x="74" y="43"/>
                    <a:pt x="75" y="42"/>
                  </a:cubicBezTo>
                  <a:cubicBezTo>
                    <a:pt x="75" y="41"/>
                    <a:pt x="66" y="41"/>
                    <a:pt x="68" y="4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7" name="Freeform 152"/>
            <p:cNvSpPr>
              <a:spLocks noEditPoints="1"/>
            </p:cNvSpPr>
            <p:nvPr/>
          </p:nvSpPr>
          <p:spPr bwMode="auto">
            <a:xfrm>
              <a:off x="9436800" y="4166584"/>
              <a:ext cx="187444" cy="136260"/>
            </a:xfrm>
            <a:custGeom>
              <a:avLst/>
              <a:gdLst>
                <a:gd name="T0" fmla="*/ 0 w 50"/>
                <a:gd name="T1" fmla="*/ 1 h 36"/>
                <a:gd name="T2" fmla="*/ 8 w 50"/>
                <a:gd name="T3" fmla="*/ 10 h 36"/>
                <a:gd name="T4" fmla="*/ 0 w 50"/>
                <a:gd name="T5" fmla="*/ 1 h 36"/>
                <a:gd name="T6" fmla="*/ 12 w 50"/>
                <a:gd name="T7" fmla="*/ 9 h 36"/>
                <a:gd name="T8" fmla="*/ 17 w 50"/>
                <a:gd name="T9" fmla="*/ 13 h 36"/>
                <a:gd name="T10" fmla="*/ 12 w 50"/>
                <a:gd name="T11" fmla="*/ 9 h 36"/>
                <a:gd name="T12" fmla="*/ 33 w 50"/>
                <a:gd name="T13" fmla="*/ 20 h 36"/>
                <a:gd name="T14" fmla="*/ 24 w 50"/>
                <a:gd name="T15" fmla="*/ 15 h 36"/>
                <a:gd name="T16" fmla="*/ 33 w 50"/>
                <a:gd name="T17" fmla="*/ 20 h 36"/>
                <a:gd name="T18" fmla="*/ 31 w 50"/>
                <a:gd name="T19" fmla="*/ 26 h 36"/>
                <a:gd name="T20" fmla="*/ 38 w 50"/>
                <a:gd name="T21" fmla="*/ 30 h 36"/>
                <a:gd name="T22" fmla="*/ 31 w 50"/>
                <a:gd name="T23" fmla="*/ 26 h 36"/>
                <a:gd name="T24" fmla="*/ 43 w 50"/>
                <a:gd name="T25" fmla="*/ 32 h 36"/>
                <a:gd name="T26" fmla="*/ 48 w 50"/>
                <a:gd name="T27" fmla="*/ 35 h 36"/>
                <a:gd name="T28" fmla="*/ 43 w 50"/>
                <a:gd name="T29" fmla="*/ 32 h 36"/>
                <a:gd name="T30" fmla="*/ 38 w 50"/>
                <a:gd name="T31" fmla="*/ 20 h 36"/>
                <a:gd name="T32" fmla="*/ 43 w 50"/>
                <a:gd name="T33" fmla="*/ 28 h 36"/>
                <a:gd name="T34" fmla="*/ 38 w 50"/>
                <a:gd name="T35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36">
                  <a:moveTo>
                    <a:pt x="0" y="1"/>
                  </a:moveTo>
                  <a:cubicBezTo>
                    <a:pt x="0" y="3"/>
                    <a:pt x="6" y="12"/>
                    <a:pt x="8" y="10"/>
                  </a:cubicBezTo>
                  <a:cubicBezTo>
                    <a:pt x="12" y="8"/>
                    <a:pt x="0" y="0"/>
                    <a:pt x="0" y="1"/>
                  </a:cubicBezTo>
                  <a:close/>
                  <a:moveTo>
                    <a:pt x="12" y="9"/>
                  </a:moveTo>
                  <a:cubicBezTo>
                    <a:pt x="12" y="10"/>
                    <a:pt x="16" y="14"/>
                    <a:pt x="17" y="13"/>
                  </a:cubicBezTo>
                  <a:cubicBezTo>
                    <a:pt x="18" y="13"/>
                    <a:pt x="12" y="8"/>
                    <a:pt x="12" y="9"/>
                  </a:cubicBezTo>
                  <a:close/>
                  <a:moveTo>
                    <a:pt x="33" y="20"/>
                  </a:moveTo>
                  <a:cubicBezTo>
                    <a:pt x="34" y="19"/>
                    <a:pt x="24" y="14"/>
                    <a:pt x="24" y="15"/>
                  </a:cubicBezTo>
                  <a:cubicBezTo>
                    <a:pt x="24" y="17"/>
                    <a:pt x="31" y="21"/>
                    <a:pt x="33" y="20"/>
                  </a:cubicBezTo>
                  <a:close/>
                  <a:moveTo>
                    <a:pt x="31" y="26"/>
                  </a:moveTo>
                  <a:cubicBezTo>
                    <a:pt x="32" y="29"/>
                    <a:pt x="36" y="31"/>
                    <a:pt x="38" y="30"/>
                  </a:cubicBezTo>
                  <a:cubicBezTo>
                    <a:pt x="39" y="29"/>
                    <a:pt x="31" y="23"/>
                    <a:pt x="31" y="26"/>
                  </a:cubicBezTo>
                  <a:close/>
                  <a:moveTo>
                    <a:pt x="43" y="32"/>
                  </a:moveTo>
                  <a:cubicBezTo>
                    <a:pt x="43" y="33"/>
                    <a:pt x="47" y="36"/>
                    <a:pt x="48" y="35"/>
                  </a:cubicBezTo>
                  <a:cubicBezTo>
                    <a:pt x="50" y="34"/>
                    <a:pt x="42" y="31"/>
                    <a:pt x="43" y="32"/>
                  </a:cubicBezTo>
                  <a:close/>
                  <a:moveTo>
                    <a:pt x="38" y="20"/>
                  </a:moveTo>
                  <a:cubicBezTo>
                    <a:pt x="37" y="23"/>
                    <a:pt x="42" y="28"/>
                    <a:pt x="43" y="28"/>
                  </a:cubicBezTo>
                  <a:cubicBezTo>
                    <a:pt x="44" y="28"/>
                    <a:pt x="39" y="18"/>
                    <a:pt x="38" y="2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8" name="Freeform 153"/>
            <p:cNvSpPr>
              <a:spLocks noEditPoints="1"/>
            </p:cNvSpPr>
            <p:nvPr/>
          </p:nvSpPr>
          <p:spPr bwMode="auto">
            <a:xfrm>
              <a:off x="8448676" y="4292601"/>
              <a:ext cx="963613" cy="857250"/>
            </a:xfrm>
            <a:custGeom>
              <a:avLst/>
              <a:gdLst>
                <a:gd name="T0" fmla="*/ 2147483646 w 257"/>
                <a:gd name="T1" fmla="*/ 1399524543 h 228"/>
                <a:gd name="T2" fmla="*/ 2147483646 w 257"/>
                <a:gd name="T3" fmla="*/ 1258157250 h 228"/>
                <a:gd name="T4" fmla="*/ 2147483646 w 257"/>
                <a:gd name="T5" fmla="*/ 1088519507 h 228"/>
                <a:gd name="T6" fmla="*/ 2147483646 w 257"/>
                <a:gd name="T7" fmla="*/ 975426424 h 228"/>
                <a:gd name="T8" fmla="*/ 2147483646 w 257"/>
                <a:gd name="T9" fmla="*/ 720966049 h 228"/>
                <a:gd name="T10" fmla="*/ 2147483646 w 257"/>
                <a:gd name="T11" fmla="*/ 424098118 h 228"/>
                <a:gd name="T12" fmla="*/ 2147483646 w 257"/>
                <a:gd name="T13" fmla="*/ 268597480 h 228"/>
                <a:gd name="T14" fmla="*/ 2147483646 w 257"/>
                <a:gd name="T15" fmla="*/ 84818872 h 228"/>
                <a:gd name="T16" fmla="*/ 2147483646 w 257"/>
                <a:gd name="T17" fmla="*/ 395823908 h 228"/>
                <a:gd name="T18" fmla="*/ 2147483646 w 257"/>
                <a:gd name="T19" fmla="*/ 593735862 h 228"/>
                <a:gd name="T20" fmla="*/ 2066601185 w 257"/>
                <a:gd name="T21" fmla="*/ 452372329 h 228"/>
                <a:gd name="T22" fmla="*/ 2024423431 w 257"/>
                <a:gd name="T23" fmla="*/ 268597480 h 228"/>
                <a:gd name="T24" fmla="*/ 2080657936 w 257"/>
                <a:gd name="T25" fmla="*/ 127230188 h 228"/>
                <a:gd name="T26" fmla="*/ 1954132175 w 257"/>
                <a:gd name="T27" fmla="*/ 155504398 h 228"/>
                <a:gd name="T28" fmla="*/ 1729194155 w 257"/>
                <a:gd name="T29" fmla="*/ 98955977 h 228"/>
                <a:gd name="T30" fmla="*/ 1518316636 w 257"/>
                <a:gd name="T31" fmla="*/ 254460375 h 228"/>
                <a:gd name="T32" fmla="*/ 1433968628 w 257"/>
                <a:gd name="T33" fmla="*/ 395823908 h 228"/>
                <a:gd name="T34" fmla="*/ 1307439117 w 257"/>
                <a:gd name="T35" fmla="*/ 339279247 h 228"/>
                <a:gd name="T36" fmla="*/ 1152796103 w 257"/>
                <a:gd name="T37" fmla="*/ 353416352 h 228"/>
                <a:gd name="T38" fmla="*/ 1026270342 w 257"/>
                <a:gd name="T39" fmla="*/ 424098118 h 228"/>
                <a:gd name="T40" fmla="*/ 955979085 w 257"/>
                <a:gd name="T41" fmla="*/ 579602516 h 228"/>
                <a:gd name="T42" fmla="*/ 829453324 w 257"/>
                <a:gd name="T43" fmla="*/ 593735862 h 228"/>
                <a:gd name="T44" fmla="*/ 548280799 w 257"/>
                <a:gd name="T45" fmla="*/ 862333342 h 228"/>
                <a:gd name="T46" fmla="*/ 267112024 w 257"/>
                <a:gd name="T47" fmla="*/ 947152214 h 228"/>
                <a:gd name="T48" fmla="*/ 98408509 w 257"/>
                <a:gd name="T49" fmla="*/ 1017837740 h 228"/>
                <a:gd name="T50" fmla="*/ 42174004 w 257"/>
                <a:gd name="T51" fmla="*/ 1328842776 h 228"/>
                <a:gd name="T52" fmla="*/ 70291256 w 257"/>
                <a:gd name="T53" fmla="*/ 1456069204 h 228"/>
                <a:gd name="T54" fmla="*/ 168703515 w 257"/>
                <a:gd name="T55" fmla="*/ 1781211345 h 228"/>
                <a:gd name="T56" fmla="*/ 182760266 w 257"/>
                <a:gd name="T57" fmla="*/ 2147483646 h 228"/>
                <a:gd name="T58" fmla="*/ 435811789 w 257"/>
                <a:gd name="T59" fmla="*/ 2147483646 h 228"/>
                <a:gd name="T60" fmla="*/ 815392823 w 257"/>
                <a:gd name="T61" fmla="*/ 2147483646 h 228"/>
                <a:gd name="T62" fmla="*/ 1223091109 w 257"/>
                <a:gd name="T63" fmla="*/ 2035671720 h 228"/>
                <a:gd name="T64" fmla="*/ 1715137403 w 257"/>
                <a:gd name="T65" fmla="*/ 2007397510 h 228"/>
                <a:gd name="T66" fmla="*/ 1869780417 w 257"/>
                <a:gd name="T67" fmla="*/ 2092220141 h 228"/>
                <a:gd name="T68" fmla="*/ 2038483932 w 257"/>
                <a:gd name="T69" fmla="*/ 2147483646 h 228"/>
                <a:gd name="T70" fmla="*/ 2147483646 w 257"/>
                <a:gd name="T71" fmla="*/ 2147483646 h 228"/>
                <a:gd name="T72" fmla="*/ 2147483646 w 257"/>
                <a:gd name="T73" fmla="*/ 2147483646 h 228"/>
                <a:gd name="T74" fmla="*/ 2147483646 w 257"/>
                <a:gd name="T75" fmla="*/ 2147483646 h 228"/>
                <a:gd name="T76" fmla="*/ 2147483646 w 257"/>
                <a:gd name="T77" fmla="*/ 2147483646 h 228"/>
                <a:gd name="T78" fmla="*/ 2147483646 w 257"/>
                <a:gd name="T79" fmla="*/ 2147483646 h 228"/>
                <a:gd name="T80" fmla="*/ 2147483646 w 257"/>
                <a:gd name="T81" fmla="*/ 2147483646 h 228"/>
                <a:gd name="T82" fmla="*/ 2147483646 w 257"/>
                <a:gd name="T83" fmla="*/ 2147483646 h 228"/>
                <a:gd name="T84" fmla="*/ 2147483646 w 257"/>
                <a:gd name="T85" fmla="*/ 2078083036 h 228"/>
                <a:gd name="T86" fmla="*/ 2147483646 w 257"/>
                <a:gd name="T87" fmla="*/ 1781211345 h 228"/>
                <a:gd name="T88" fmla="*/ 1630785646 w 257"/>
                <a:gd name="T89" fmla="*/ 84818872 h 228"/>
                <a:gd name="T90" fmla="*/ 2066601185 w 257"/>
                <a:gd name="T91" fmla="*/ 2147483646 h 228"/>
                <a:gd name="T92" fmla="*/ 2147483646 w 257"/>
                <a:gd name="T93" fmla="*/ 2147483646 h 228"/>
                <a:gd name="T94" fmla="*/ 2147483646 w 257"/>
                <a:gd name="T95" fmla="*/ 2147483646 h 228"/>
                <a:gd name="T96" fmla="*/ 2147483646 w 257"/>
                <a:gd name="T97" fmla="*/ 2147483646 h 228"/>
                <a:gd name="T98" fmla="*/ 2147483646 w 257"/>
                <a:gd name="T99" fmla="*/ 2147483646 h 2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57" h="228">
                  <a:moveTo>
                    <a:pt x="255" y="114"/>
                  </a:moveTo>
                  <a:cubicBezTo>
                    <a:pt x="256" y="113"/>
                    <a:pt x="254" y="109"/>
                    <a:pt x="253" y="110"/>
                  </a:cubicBezTo>
                  <a:cubicBezTo>
                    <a:pt x="252" y="110"/>
                    <a:pt x="252" y="103"/>
                    <a:pt x="253" y="99"/>
                  </a:cubicBezTo>
                  <a:cubicBezTo>
                    <a:pt x="254" y="96"/>
                    <a:pt x="253" y="96"/>
                    <a:pt x="251" y="98"/>
                  </a:cubicBezTo>
                  <a:cubicBezTo>
                    <a:pt x="250" y="100"/>
                    <a:pt x="248" y="95"/>
                    <a:pt x="247" y="93"/>
                  </a:cubicBezTo>
                  <a:cubicBezTo>
                    <a:pt x="247" y="92"/>
                    <a:pt x="245" y="88"/>
                    <a:pt x="242" y="89"/>
                  </a:cubicBezTo>
                  <a:cubicBezTo>
                    <a:pt x="240" y="89"/>
                    <a:pt x="242" y="85"/>
                    <a:pt x="239" y="86"/>
                  </a:cubicBezTo>
                  <a:cubicBezTo>
                    <a:pt x="237" y="86"/>
                    <a:pt x="237" y="83"/>
                    <a:pt x="237" y="79"/>
                  </a:cubicBezTo>
                  <a:cubicBezTo>
                    <a:pt x="238" y="76"/>
                    <a:pt x="236" y="79"/>
                    <a:pt x="235" y="77"/>
                  </a:cubicBezTo>
                  <a:cubicBezTo>
                    <a:pt x="234" y="76"/>
                    <a:pt x="233" y="77"/>
                    <a:pt x="231" y="77"/>
                  </a:cubicBezTo>
                  <a:cubicBezTo>
                    <a:pt x="230" y="78"/>
                    <a:pt x="229" y="75"/>
                    <a:pt x="230" y="73"/>
                  </a:cubicBezTo>
                  <a:cubicBezTo>
                    <a:pt x="230" y="72"/>
                    <a:pt x="229" y="70"/>
                    <a:pt x="227" y="69"/>
                  </a:cubicBezTo>
                  <a:cubicBezTo>
                    <a:pt x="225" y="67"/>
                    <a:pt x="225" y="66"/>
                    <a:pt x="225" y="64"/>
                  </a:cubicBezTo>
                  <a:cubicBezTo>
                    <a:pt x="225" y="62"/>
                    <a:pt x="213" y="56"/>
                    <a:pt x="211" y="56"/>
                  </a:cubicBezTo>
                  <a:cubicBezTo>
                    <a:pt x="208" y="55"/>
                    <a:pt x="210" y="52"/>
                    <a:pt x="209" y="51"/>
                  </a:cubicBezTo>
                  <a:cubicBezTo>
                    <a:pt x="208" y="50"/>
                    <a:pt x="208" y="47"/>
                    <a:pt x="208" y="44"/>
                  </a:cubicBezTo>
                  <a:cubicBezTo>
                    <a:pt x="208" y="41"/>
                    <a:pt x="204" y="40"/>
                    <a:pt x="204" y="37"/>
                  </a:cubicBezTo>
                  <a:cubicBezTo>
                    <a:pt x="204" y="35"/>
                    <a:pt x="203" y="32"/>
                    <a:pt x="203" y="30"/>
                  </a:cubicBezTo>
                  <a:cubicBezTo>
                    <a:pt x="203" y="27"/>
                    <a:pt x="199" y="26"/>
                    <a:pt x="199" y="25"/>
                  </a:cubicBezTo>
                  <a:cubicBezTo>
                    <a:pt x="199" y="23"/>
                    <a:pt x="197" y="24"/>
                    <a:pt x="194" y="25"/>
                  </a:cubicBezTo>
                  <a:cubicBezTo>
                    <a:pt x="192" y="25"/>
                    <a:pt x="192" y="22"/>
                    <a:pt x="192" y="19"/>
                  </a:cubicBezTo>
                  <a:cubicBezTo>
                    <a:pt x="193" y="15"/>
                    <a:pt x="191" y="10"/>
                    <a:pt x="189" y="9"/>
                  </a:cubicBezTo>
                  <a:cubicBezTo>
                    <a:pt x="187" y="7"/>
                    <a:pt x="187" y="2"/>
                    <a:pt x="186" y="1"/>
                  </a:cubicBezTo>
                  <a:cubicBezTo>
                    <a:pt x="185" y="0"/>
                    <a:pt x="182" y="4"/>
                    <a:pt x="182" y="6"/>
                  </a:cubicBezTo>
                  <a:cubicBezTo>
                    <a:pt x="182" y="7"/>
                    <a:pt x="182" y="9"/>
                    <a:pt x="181" y="11"/>
                  </a:cubicBezTo>
                  <a:cubicBezTo>
                    <a:pt x="180" y="12"/>
                    <a:pt x="182" y="16"/>
                    <a:pt x="180" y="17"/>
                  </a:cubicBezTo>
                  <a:cubicBezTo>
                    <a:pt x="178" y="19"/>
                    <a:pt x="180" y="25"/>
                    <a:pt x="179" y="28"/>
                  </a:cubicBezTo>
                  <a:cubicBezTo>
                    <a:pt x="179" y="32"/>
                    <a:pt x="179" y="36"/>
                    <a:pt x="177" y="38"/>
                  </a:cubicBezTo>
                  <a:cubicBezTo>
                    <a:pt x="176" y="40"/>
                    <a:pt x="176" y="44"/>
                    <a:pt x="172" y="45"/>
                  </a:cubicBezTo>
                  <a:cubicBezTo>
                    <a:pt x="169" y="47"/>
                    <a:pt x="164" y="44"/>
                    <a:pt x="165" y="42"/>
                  </a:cubicBezTo>
                  <a:cubicBezTo>
                    <a:pt x="165" y="40"/>
                    <a:pt x="161" y="39"/>
                    <a:pt x="159" y="40"/>
                  </a:cubicBezTo>
                  <a:cubicBezTo>
                    <a:pt x="157" y="40"/>
                    <a:pt x="156" y="37"/>
                    <a:pt x="153" y="35"/>
                  </a:cubicBezTo>
                  <a:cubicBezTo>
                    <a:pt x="150" y="32"/>
                    <a:pt x="148" y="35"/>
                    <a:pt x="147" y="32"/>
                  </a:cubicBezTo>
                  <a:cubicBezTo>
                    <a:pt x="146" y="30"/>
                    <a:pt x="145" y="29"/>
                    <a:pt x="143" y="28"/>
                  </a:cubicBezTo>
                  <a:cubicBezTo>
                    <a:pt x="140" y="26"/>
                    <a:pt x="141" y="26"/>
                    <a:pt x="143" y="25"/>
                  </a:cubicBezTo>
                  <a:cubicBezTo>
                    <a:pt x="145" y="23"/>
                    <a:pt x="145" y="21"/>
                    <a:pt x="144" y="19"/>
                  </a:cubicBezTo>
                  <a:cubicBezTo>
                    <a:pt x="143" y="18"/>
                    <a:pt x="145" y="18"/>
                    <a:pt x="148" y="17"/>
                  </a:cubicBezTo>
                  <a:cubicBezTo>
                    <a:pt x="150" y="15"/>
                    <a:pt x="148" y="13"/>
                    <a:pt x="150" y="12"/>
                  </a:cubicBezTo>
                  <a:cubicBezTo>
                    <a:pt x="152" y="12"/>
                    <a:pt x="151" y="10"/>
                    <a:pt x="148" y="9"/>
                  </a:cubicBezTo>
                  <a:cubicBezTo>
                    <a:pt x="146" y="9"/>
                    <a:pt x="147" y="12"/>
                    <a:pt x="146" y="12"/>
                  </a:cubicBezTo>
                  <a:cubicBezTo>
                    <a:pt x="145" y="12"/>
                    <a:pt x="144" y="8"/>
                    <a:pt x="144" y="9"/>
                  </a:cubicBezTo>
                  <a:cubicBezTo>
                    <a:pt x="143" y="9"/>
                    <a:pt x="140" y="12"/>
                    <a:pt x="139" y="11"/>
                  </a:cubicBezTo>
                  <a:cubicBezTo>
                    <a:pt x="138" y="9"/>
                    <a:pt x="130" y="7"/>
                    <a:pt x="127" y="7"/>
                  </a:cubicBezTo>
                  <a:cubicBezTo>
                    <a:pt x="124" y="6"/>
                    <a:pt x="123" y="2"/>
                    <a:pt x="121" y="3"/>
                  </a:cubicBezTo>
                  <a:cubicBezTo>
                    <a:pt x="119" y="4"/>
                    <a:pt x="121" y="5"/>
                    <a:pt x="123" y="7"/>
                  </a:cubicBezTo>
                  <a:cubicBezTo>
                    <a:pt x="125" y="10"/>
                    <a:pt x="116" y="11"/>
                    <a:pt x="114" y="10"/>
                  </a:cubicBezTo>
                  <a:cubicBezTo>
                    <a:pt x="111" y="9"/>
                    <a:pt x="114" y="12"/>
                    <a:pt x="112" y="12"/>
                  </a:cubicBezTo>
                  <a:cubicBezTo>
                    <a:pt x="110" y="12"/>
                    <a:pt x="109" y="16"/>
                    <a:pt x="108" y="18"/>
                  </a:cubicBezTo>
                  <a:cubicBezTo>
                    <a:pt x="106" y="20"/>
                    <a:pt x="107" y="21"/>
                    <a:pt x="105" y="22"/>
                  </a:cubicBezTo>
                  <a:cubicBezTo>
                    <a:pt x="103" y="23"/>
                    <a:pt x="103" y="25"/>
                    <a:pt x="105" y="28"/>
                  </a:cubicBezTo>
                  <a:cubicBezTo>
                    <a:pt x="108" y="30"/>
                    <a:pt x="104" y="30"/>
                    <a:pt x="102" y="28"/>
                  </a:cubicBezTo>
                  <a:cubicBezTo>
                    <a:pt x="100" y="26"/>
                    <a:pt x="98" y="26"/>
                    <a:pt x="98" y="28"/>
                  </a:cubicBezTo>
                  <a:cubicBezTo>
                    <a:pt x="98" y="31"/>
                    <a:pt x="96" y="30"/>
                    <a:pt x="96" y="27"/>
                  </a:cubicBezTo>
                  <a:cubicBezTo>
                    <a:pt x="96" y="24"/>
                    <a:pt x="93" y="26"/>
                    <a:pt x="93" y="24"/>
                  </a:cubicBezTo>
                  <a:cubicBezTo>
                    <a:pt x="92" y="23"/>
                    <a:pt x="89" y="20"/>
                    <a:pt x="87" y="20"/>
                  </a:cubicBezTo>
                  <a:cubicBezTo>
                    <a:pt x="86" y="20"/>
                    <a:pt x="86" y="22"/>
                    <a:pt x="84" y="22"/>
                  </a:cubicBezTo>
                  <a:cubicBezTo>
                    <a:pt x="82" y="22"/>
                    <a:pt x="82" y="23"/>
                    <a:pt x="82" y="25"/>
                  </a:cubicBezTo>
                  <a:cubicBezTo>
                    <a:pt x="82" y="27"/>
                    <a:pt x="79" y="25"/>
                    <a:pt x="77" y="25"/>
                  </a:cubicBezTo>
                  <a:cubicBezTo>
                    <a:pt x="75" y="26"/>
                    <a:pt x="77" y="28"/>
                    <a:pt x="76" y="28"/>
                  </a:cubicBezTo>
                  <a:cubicBezTo>
                    <a:pt x="75" y="28"/>
                    <a:pt x="75" y="30"/>
                    <a:pt x="73" y="30"/>
                  </a:cubicBezTo>
                  <a:cubicBezTo>
                    <a:pt x="71" y="30"/>
                    <a:pt x="71" y="34"/>
                    <a:pt x="72" y="36"/>
                  </a:cubicBezTo>
                  <a:cubicBezTo>
                    <a:pt x="72" y="38"/>
                    <a:pt x="69" y="35"/>
                    <a:pt x="67" y="36"/>
                  </a:cubicBezTo>
                  <a:cubicBezTo>
                    <a:pt x="65" y="36"/>
                    <a:pt x="68" y="38"/>
                    <a:pt x="68" y="41"/>
                  </a:cubicBezTo>
                  <a:cubicBezTo>
                    <a:pt x="69" y="43"/>
                    <a:pt x="67" y="43"/>
                    <a:pt x="66" y="44"/>
                  </a:cubicBezTo>
                  <a:cubicBezTo>
                    <a:pt x="65" y="45"/>
                    <a:pt x="64" y="41"/>
                    <a:pt x="64" y="39"/>
                  </a:cubicBezTo>
                  <a:cubicBezTo>
                    <a:pt x="64" y="37"/>
                    <a:pt x="61" y="39"/>
                    <a:pt x="59" y="42"/>
                  </a:cubicBezTo>
                  <a:cubicBezTo>
                    <a:pt x="56" y="44"/>
                    <a:pt x="60" y="48"/>
                    <a:pt x="59" y="49"/>
                  </a:cubicBezTo>
                  <a:cubicBezTo>
                    <a:pt x="58" y="50"/>
                    <a:pt x="53" y="54"/>
                    <a:pt x="50" y="58"/>
                  </a:cubicBezTo>
                  <a:cubicBezTo>
                    <a:pt x="47" y="61"/>
                    <a:pt x="41" y="59"/>
                    <a:pt x="39" y="61"/>
                  </a:cubicBezTo>
                  <a:cubicBezTo>
                    <a:pt x="37" y="62"/>
                    <a:pt x="35" y="61"/>
                    <a:pt x="33" y="63"/>
                  </a:cubicBezTo>
                  <a:cubicBezTo>
                    <a:pt x="31" y="64"/>
                    <a:pt x="27" y="67"/>
                    <a:pt x="27" y="65"/>
                  </a:cubicBezTo>
                  <a:cubicBezTo>
                    <a:pt x="26" y="64"/>
                    <a:pt x="21" y="65"/>
                    <a:pt x="19" y="67"/>
                  </a:cubicBezTo>
                  <a:cubicBezTo>
                    <a:pt x="17" y="69"/>
                    <a:pt x="14" y="71"/>
                    <a:pt x="11" y="71"/>
                  </a:cubicBezTo>
                  <a:cubicBezTo>
                    <a:pt x="9" y="72"/>
                    <a:pt x="9" y="75"/>
                    <a:pt x="8" y="76"/>
                  </a:cubicBezTo>
                  <a:cubicBezTo>
                    <a:pt x="7" y="77"/>
                    <a:pt x="7" y="73"/>
                    <a:pt x="7" y="72"/>
                  </a:cubicBezTo>
                  <a:cubicBezTo>
                    <a:pt x="7" y="71"/>
                    <a:pt x="5" y="74"/>
                    <a:pt x="4" y="77"/>
                  </a:cubicBezTo>
                  <a:cubicBezTo>
                    <a:pt x="3" y="80"/>
                    <a:pt x="7" y="81"/>
                    <a:pt x="5" y="84"/>
                  </a:cubicBezTo>
                  <a:cubicBezTo>
                    <a:pt x="2" y="87"/>
                    <a:pt x="1" y="90"/>
                    <a:pt x="3" y="94"/>
                  </a:cubicBezTo>
                  <a:cubicBezTo>
                    <a:pt x="6" y="98"/>
                    <a:pt x="8" y="100"/>
                    <a:pt x="7" y="102"/>
                  </a:cubicBezTo>
                  <a:cubicBezTo>
                    <a:pt x="6" y="104"/>
                    <a:pt x="4" y="98"/>
                    <a:pt x="3" y="99"/>
                  </a:cubicBezTo>
                  <a:cubicBezTo>
                    <a:pt x="3" y="100"/>
                    <a:pt x="6" y="102"/>
                    <a:pt x="5" y="103"/>
                  </a:cubicBezTo>
                  <a:cubicBezTo>
                    <a:pt x="4" y="104"/>
                    <a:pt x="1" y="99"/>
                    <a:pt x="1" y="100"/>
                  </a:cubicBezTo>
                  <a:cubicBezTo>
                    <a:pt x="0" y="101"/>
                    <a:pt x="7" y="111"/>
                    <a:pt x="7" y="114"/>
                  </a:cubicBezTo>
                  <a:cubicBezTo>
                    <a:pt x="7" y="117"/>
                    <a:pt x="13" y="121"/>
                    <a:pt x="12" y="126"/>
                  </a:cubicBezTo>
                  <a:cubicBezTo>
                    <a:pt x="12" y="131"/>
                    <a:pt x="17" y="139"/>
                    <a:pt x="18" y="140"/>
                  </a:cubicBezTo>
                  <a:cubicBezTo>
                    <a:pt x="19" y="141"/>
                    <a:pt x="16" y="145"/>
                    <a:pt x="16" y="148"/>
                  </a:cubicBezTo>
                  <a:cubicBezTo>
                    <a:pt x="17" y="152"/>
                    <a:pt x="15" y="153"/>
                    <a:pt x="13" y="153"/>
                  </a:cubicBezTo>
                  <a:cubicBezTo>
                    <a:pt x="11" y="153"/>
                    <a:pt x="12" y="157"/>
                    <a:pt x="15" y="158"/>
                  </a:cubicBezTo>
                  <a:cubicBezTo>
                    <a:pt x="17" y="158"/>
                    <a:pt x="16" y="160"/>
                    <a:pt x="19" y="162"/>
                  </a:cubicBezTo>
                  <a:cubicBezTo>
                    <a:pt x="22" y="164"/>
                    <a:pt x="29" y="163"/>
                    <a:pt x="31" y="163"/>
                  </a:cubicBezTo>
                  <a:cubicBezTo>
                    <a:pt x="34" y="163"/>
                    <a:pt x="34" y="159"/>
                    <a:pt x="37" y="159"/>
                  </a:cubicBezTo>
                  <a:cubicBezTo>
                    <a:pt x="41" y="159"/>
                    <a:pt x="40" y="158"/>
                    <a:pt x="42" y="156"/>
                  </a:cubicBezTo>
                  <a:cubicBezTo>
                    <a:pt x="43" y="154"/>
                    <a:pt x="51" y="155"/>
                    <a:pt x="58" y="155"/>
                  </a:cubicBezTo>
                  <a:cubicBezTo>
                    <a:pt x="65" y="155"/>
                    <a:pt x="68" y="153"/>
                    <a:pt x="70" y="150"/>
                  </a:cubicBezTo>
                  <a:cubicBezTo>
                    <a:pt x="70" y="148"/>
                    <a:pt x="76" y="147"/>
                    <a:pt x="78" y="146"/>
                  </a:cubicBezTo>
                  <a:cubicBezTo>
                    <a:pt x="80" y="144"/>
                    <a:pt x="82" y="143"/>
                    <a:pt x="87" y="144"/>
                  </a:cubicBezTo>
                  <a:cubicBezTo>
                    <a:pt x="92" y="144"/>
                    <a:pt x="97" y="141"/>
                    <a:pt x="101" y="140"/>
                  </a:cubicBezTo>
                  <a:cubicBezTo>
                    <a:pt x="104" y="138"/>
                    <a:pt x="111" y="139"/>
                    <a:pt x="114" y="138"/>
                  </a:cubicBezTo>
                  <a:cubicBezTo>
                    <a:pt x="117" y="137"/>
                    <a:pt x="118" y="142"/>
                    <a:pt x="122" y="142"/>
                  </a:cubicBezTo>
                  <a:cubicBezTo>
                    <a:pt x="125" y="141"/>
                    <a:pt x="127" y="143"/>
                    <a:pt x="129" y="143"/>
                  </a:cubicBezTo>
                  <a:cubicBezTo>
                    <a:pt x="131" y="143"/>
                    <a:pt x="131" y="144"/>
                    <a:pt x="133" y="145"/>
                  </a:cubicBezTo>
                  <a:cubicBezTo>
                    <a:pt x="134" y="145"/>
                    <a:pt x="134" y="147"/>
                    <a:pt x="133" y="148"/>
                  </a:cubicBezTo>
                  <a:cubicBezTo>
                    <a:pt x="132" y="150"/>
                    <a:pt x="136" y="150"/>
                    <a:pt x="139" y="154"/>
                  </a:cubicBezTo>
                  <a:cubicBezTo>
                    <a:pt x="141" y="157"/>
                    <a:pt x="139" y="158"/>
                    <a:pt x="140" y="161"/>
                  </a:cubicBezTo>
                  <a:cubicBezTo>
                    <a:pt x="141" y="163"/>
                    <a:pt x="142" y="163"/>
                    <a:pt x="145" y="159"/>
                  </a:cubicBezTo>
                  <a:cubicBezTo>
                    <a:pt x="148" y="155"/>
                    <a:pt x="151" y="157"/>
                    <a:pt x="151" y="154"/>
                  </a:cubicBezTo>
                  <a:cubicBezTo>
                    <a:pt x="152" y="151"/>
                    <a:pt x="155" y="147"/>
                    <a:pt x="157" y="149"/>
                  </a:cubicBezTo>
                  <a:cubicBezTo>
                    <a:pt x="159" y="150"/>
                    <a:pt x="155" y="151"/>
                    <a:pt x="154" y="157"/>
                  </a:cubicBezTo>
                  <a:cubicBezTo>
                    <a:pt x="153" y="164"/>
                    <a:pt x="151" y="160"/>
                    <a:pt x="150" y="162"/>
                  </a:cubicBezTo>
                  <a:cubicBezTo>
                    <a:pt x="150" y="164"/>
                    <a:pt x="156" y="165"/>
                    <a:pt x="156" y="162"/>
                  </a:cubicBezTo>
                  <a:cubicBezTo>
                    <a:pt x="156" y="158"/>
                    <a:pt x="157" y="157"/>
                    <a:pt x="159" y="160"/>
                  </a:cubicBezTo>
                  <a:cubicBezTo>
                    <a:pt x="162" y="163"/>
                    <a:pt x="158" y="165"/>
                    <a:pt x="159" y="167"/>
                  </a:cubicBezTo>
                  <a:cubicBezTo>
                    <a:pt x="159" y="168"/>
                    <a:pt x="162" y="166"/>
                    <a:pt x="163" y="167"/>
                  </a:cubicBezTo>
                  <a:cubicBezTo>
                    <a:pt x="166" y="167"/>
                    <a:pt x="169" y="172"/>
                    <a:pt x="168" y="175"/>
                  </a:cubicBezTo>
                  <a:cubicBezTo>
                    <a:pt x="168" y="178"/>
                    <a:pt x="167" y="181"/>
                    <a:pt x="172" y="183"/>
                  </a:cubicBezTo>
                  <a:cubicBezTo>
                    <a:pt x="176" y="185"/>
                    <a:pt x="175" y="186"/>
                    <a:pt x="178" y="186"/>
                  </a:cubicBezTo>
                  <a:cubicBezTo>
                    <a:pt x="181" y="186"/>
                    <a:pt x="189" y="189"/>
                    <a:pt x="191" y="190"/>
                  </a:cubicBezTo>
                  <a:cubicBezTo>
                    <a:pt x="193" y="192"/>
                    <a:pt x="198" y="189"/>
                    <a:pt x="198" y="186"/>
                  </a:cubicBezTo>
                  <a:cubicBezTo>
                    <a:pt x="199" y="182"/>
                    <a:pt x="203" y="186"/>
                    <a:pt x="201" y="187"/>
                  </a:cubicBezTo>
                  <a:cubicBezTo>
                    <a:pt x="199" y="188"/>
                    <a:pt x="202" y="190"/>
                    <a:pt x="202" y="189"/>
                  </a:cubicBezTo>
                  <a:cubicBezTo>
                    <a:pt x="202" y="187"/>
                    <a:pt x="203" y="185"/>
                    <a:pt x="204" y="187"/>
                  </a:cubicBezTo>
                  <a:cubicBezTo>
                    <a:pt x="205" y="189"/>
                    <a:pt x="207" y="189"/>
                    <a:pt x="208" y="191"/>
                  </a:cubicBezTo>
                  <a:cubicBezTo>
                    <a:pt x="209" y="193"/>
                    <a:pt x="210" y="194"/>
                    <a:pt x="210" y="193"/>
                  </a:cubicBezTo>
                  <a:cubicBezTo>
                    <a:pt x="210" y="191"/>
                    <a:pt x="211" y="190"/>
                    <a:pt x="213" y="189"/>
                  </a:cubicBezTo>
                  <a:cubicBezTo>
                    <a:pt x="215" y="188"/>
                    <a:pt x="216" y="187"/>
                    <a:pt x="219" y="185"/>
                  </a:cubicBezTo>
                  <a:cubicBezTo>
                    <a:pt x="221" y="183"/>
                    <a:pt x="231" y="183"/>
                    <a:pt x="232" y="183"/>
                  </a:cubicBezTo>
                  <a:cubicBezTo>
                    <a:pt x="233" y="183"/>
                    <a:pt x="233" y="174"/>
                    <a:pt x="234" y="170"/>
                  </a:cubicBezTo>
                  <a:cubicBezTo>
                    <a:pt x="234" y="166"/>
                    <a:pt x="238" y="165"/>
                    <a:pt x="239" y="160"/>
                  </a:cubicBezTo>
                  <a:cubicBezTo>
                    <a:pt x="239" y="156"/>
                    <a:pt x="244" y="147"/>
                    <a:pt x="245" y="147"/>
                  </a:cubicBezTo>
                  <a:cubicBezTo>
                    <a:pt x="246" y="147"/>
                    <a:pt x="249" y="145"/>
                    <a:pt x="249" y="143"/>
                  </a:cubicBezTo>
                  <a:cubicBezTo>
                    <a:pt x="249" y="140"/>
                    <a:pt x="252" y="137"/>
                    <a:pt x="252" y="134"/>
                  </a:cubicBezTo>
                  <a:cubicBezTo>
                    <a:pt x="252" y="131"/>
                    <a:pt x="254" y="127"/>
                    <a:pt x="254" y="126"/>
                  </a:cubicBezTo>
                  <a:cubicBezTo>
                    <a:pt x="254" y="125"/>
                    <a:pt x="252" y="122"/>
                    <a:pt x="254" y="120"/>
                  </a:cubicBezTo>
                  <a:cubicBezTo>
                    <a:pt x="257" y="118"/>
                    <a:pt x="254" y="115"/>
                    <a:pt x="255" y="114"/>
                  </a:cubicBezTo>
                  <a:close/>
                  <a:moveTo>
                    <a:pt x="116" y="6"/>
                  </a:moveTo>
                  <a:cubicBezTo>
                    <a:pt x="116" y="4"/>
                    <a:pt x="106" y="6"/>
                    <a:pt x="108" y="8"/>
                  </a:cubicBezTo>
                  <a:cubicBezTo>
                    <a:pt x="110" y="9"/>
                    <a:pt x="117" y="8"/>
                    <a:pt x="116" y="6"/>
                  </a:cubicBezTo>
                  <a:close/>
                  <a:moveTo>
                    <a:pt x="147" y="170"/>
                  </a:moveTo>
                  <a:cubicBezTo>
                    <a:pt x="149" y="171"/>
                    <a:pt x="154" y="171"/>
                    <a:pt x="155" y="169"/>
                  </a:cubicBezTo>
                  <a:cubicBezTo>
                    <a:pt x="156" y="167"/>
                    <a:pt x="146" y="168"/>
                    <a:pt x="147" y="170"/>
                  </a:cubicBezTo>
                  <a:close/>
                  <a:moveTo>
                    <a:pt x="210" y="208"/>
                  </a:moveTo>
                  <a:cubicBezTo>
                    <a:pt x="206" y="209"/>
                    <a:pt x="200" y="205"/>
                    <a:pt x="199" y="205"/>
                  </a:cubicBezTo>
                  <a:cubicBezTo>
                    <a:pt x="198" y="206"/>
                    <a:pt x="204" y="215"/>
                    <a:pt x="202" y="218"/>
                  </a:cubicBezTo>
                  <a:cubicBezTo>
                    <a:pt x="200" y="220"/>
                    <a:pt x="208" y="227"/>
                    <a:pt x="210" y="227"/>
                  </a:cubicBezTo>
                  <a:cubicBezTo>
                    <a:pt x="213" y="228"/>
                    <a:pt x="212" y="225"/>
                    <a:pt x="214" y="225"/>
                  </a:cubicBezTo>
                  <a:cubicBezTo>
                    <a:pt x="216" y="225"/>
                    <a:pt x="215" y="223"/>
                    <a:pt x="215" y="222"/>
                  </a:cubicBezTo>
                  <a:cubicBezTo>
                    <a:pt x="215" y="220"/>
                    <a:pt x="217" y="223"/>
                    <a:pt x="219" y="222"/>
                  </a:cubicBezTo>
                  <a:cubicBezTo>
                    <a:pt x="220" y="221"/>
                    <a:pt x="218" y="215"/>
                    <a:pt x="221" y="215"/>
                  </a:cubicBezTo>
                  <a:cubicBezTo>
                    <a:pt x="223" y="215"/>
                    <a:pt x="221" y="208"/>
                    <a:pt x="220" y="206"/>
                  </a:cubicBezTo>
                  <a:cubicBezTo>
                    <a:pt x="220" y="204"/>
                    <a:pt x="214" y="208"/>
                    <a:pt x="210" y="20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9" name="Freeform 154"/>
            <p:cNvSpPr>
              <a:spLocks noEditPoints="1"/>
            </p:cNvSpPr>
            <p:nvPr/>
          </p:nvSpPr>
          <p:spPr bwMode="auto">
            <a:xfrm>
              <a:off x="9704889" y="4901204"/>
              <a:ext cx="294243" cy="349537"/>
            </a:xfrm>
            <a:custGeom>
              <a:avLst/>
              <a:gdLst>
                <a:gd name="T0" fmla="*/ 49 w 78"/>
                <a:gd name="T1" fmla="*/ 45 h 93"/>
                <a:gd name="T2" fmla="*/ 44 w 78"/>
                <a:gd name="T3" fmla="*/ 46 h 93"/>
                <a:gd name="T4" fmla="*/ 38 w 78"/>
                <a:gd name="T5" fmla="*/ 44 h 93"/>
                <a:gd name="T6" fmla="*/ 34 w 78"/>
                <a:gd name="T7" fmla="*/ 49 h 93"/>
                <a:gd name="T8" fmla="*/ 29 w 78"/>
                <a:gd name="T9" fmla="*/ 58 h 93"/>
                <a:gd name="T10" fmla="*/ 12 w 78"/>
                <a:gd name="T11" fmla="*/ 69 h 93"/>
                <a:gd name="T12" fmla="*/ 4 w 78"/>
                <a:gd name="T13" fmla="*/ 77 h 93"/>
                <a:gd name="T14" fmla="*/ 3 w 78"/>
                <a:gd name="T15" fmla="*/ 84 h 93"/>
                <a:gd name="T16" fmla="*/ 8 w 78"/>
                <a:gd name="T17" fmla="*/ 86 h 93"/>
                <a:gd name="T18" fmla="*/ 13 w 78"/>
                <a:gd name="T19" fmla="*/ 88 h 93"/>
                <a:gd name="T20" fmla="*/ 24 w 78"/>
                <a:gd name="T21" fmla="*/ 85 h 93"/>
                <a:gd name="T22" fmla="*/ 28 w 78"/>
                <a:gd name="T23" fmla="*/ 78 h 93"/>
                <a:gd name="T24" fmla="*/ 31 w 78"/>
                <a:gd name="T25" fmla="*/ 72 h 93"/>
                <a:gd name="T26" fmla="*/ 38 w 78"/>
                <a:gd name="T27" fmla="*/ 67 h 93"/>
                <a:gd name="T28" fmla="*/ 40 w 78"/>
                <a:gd name="T29" fmla="*/ 64 h 93"/>
                <a:gd name="T30" fmla="*/ 45 w 78"/>
                <a:gd name="T31" fmla="*/ 58 h 93"/>
                <a:gd name="T32" fmla="*/ 49 w 78"/>
                <a:gd name="T33" fmla="*/ 50 h 93"/>
                <a:gd name="T34" fmla="*/ 49 w 78"/>
                <a:gd name="T35" fmla="*/ 45 h 93"/>
                <a:gd name="T36" fmla="*/ 9 w 78"/>
                <a:gd name="T37" fmla="*/ 93 h 93"/>
                <a:gd name="T38" fmla="*/ 11 w 78"/>
                <a:gd name="T39" fmla="*/ 90 h 93"/>
                <a:gd name="T40" fmla="*/ 9 w 78"/>
                <a:gd name="T41" fmla="*/ 93 h 93"/>
                <a:gd name="T42" fmla="*/ 71 w 78"/>
                <a:gd name="T43" fmla="*/ 23 h 93"/>
                <a:gd name="T44" fmla="*/ 65 w 78"/>
                <a:gd name="T45" fmla="*/ 22 h 93"/>
                <a:gd name="T46" fmla="*/ 61 w 78"/>
                <a:gd name="T47" fmla="*/ 18 h 93"/>
                <a:gd name="T48" fmla="*/ 59 w 78"/>
                <a:gd name="T49" fmla="*/ 13 h 93"/>
                <a:gd name="T50" fmla="*/ 58 w 78"/>
                <a:gd name="T51" fmla="*/ 17 h 93"/>
                <a:gd name="T52" fmla="*/ 56 w 78"/>
                <a:gd name="T53" fmla="*/ 16 h 93"/>
                <a:gd name="T54" fmla="*/ 54 w 78"/>
                <a:gd name="T55" fmla="*/ 11 h 93"/>
                <a:gd name="T56" fmla="*/ 51 w 78"/>
                <a:gd name="T57" fmla="*/ 6 h 93"/>
                <a:gd name="T58" fmla="*/ 43 w 78"/>
                <a:gd name="T59" fmla="*/ 0 h 93"/>
                <a:gd name="T60" fmla="*/ 45 w 78"/>
                <a:gd name="T61" fmla="*/ 7 h 93"/>
                <a:gd name="T62" fmla="*/ 50 w 78"/>
                <a:gd name="T63" fmla="*/ 11 h 93"/>
                <a:gd name="T64" fmla="*/ 53 w 78"/>
                <a:gd name="T65" fmla="*/ 16 h 93"/>
                <a:gd name="T66" fmla="*/ 52 w 78"/>
                <a:gd name="T67" fmla="*/ 25 h 93"/>
                <a:gd name="T68" fmla="*/ 47 w 78"/>
                <a:gd name="T69" fmla="*/ 31 h 93"/>
                <a:gd name="T70" fmla="*/ 56 w 78"/>
                <a:gd name="T71" fmla="*/ 38 h 93"/>
                <a:gd name="T72" fmla="*/ 54 w 78"/>
                <a:gd name="T73" fmla="*/ 48 h 93"/>
                <a:gd name="T74" fmla="*/ 59 w 78"/>
                <a:gd name="T75" fmla="*/ 49 h 93"/>
                <a:gd name="T76" fmla="*/ 66 w 78"/>
                <a:gd name="T77" fmla="*/ 40 h 93"/>
                <a:gd name="T78" fmla="*/ 68 w 78"/>
                <a:gd name="T79" fmla="*/ 33 h 93"/>
                <a:gd name="T80" fmla="*/ 72 w 78"/>
                <a:gd name="T81" fmla="*/ 32 h 93"/>
                <a:gd name="T82" fmla="*/ 75 w 78"/>
                <a:gd name="T83" fmla="*/ 28 h 93"/>
                <a:gd name="T84" fmla="*/ 77 w 78"/>
                <a:gd name="T85" fmla="*/ 22 h 93"/>
                <a:gd name="T86" fmla="*/ 71 w 78"/>
                <a:gd name="T87" fmla="*/ 2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8" h="93">
                  <a:moveTo>
                    <a:pt x="49" y="45"/>
                  </a:moveTo>
                  <a:cubicBezTo>
                    <a:pt x="47" y="44"/>
                    <a:pt x="46" y="45"/>
                    <a:pt x="44" y="46"/>
                  </a:cubicBezTo>
                  <a:cubicBezTo>
                    <a:pt x="42" y="47"/>
                    <a:pt x="40" y="42"/>
                    <a:pt x="38" y="44"/>
                  </a:cubicBezTo>
                  <a:cubicBezTo>
                    <a:pt x="35" y="46"/>
                    <a:pt x="37" y="47"/>
                    <a:pt x="34" y="49"/>
                  </a:cubicBezTo>
                  <a:cubicBezTo>
                    <a:pt x="31" y="52"/>
                    <a:pt x="33" y="53"/>
                    <a:pt x="29" y="58"/>
                  </a:cubicBezTo>
                  <a:cubicBezTo>
                    <a:pt x="26" y="63"/>
                    <a:pt x="14" y="66"/>
                    <a:pt x="12" y="69"/>
                  </a:cubicBezTo>
                  <a:cubicBezTo>
                    <a:pt x="10" y="72"/>
                    <a:pt x="4" y="75"/>
                    <a:pt x="4" y="77"/>
                  </a:cubicBezTo>
                  <a:cubicBezTo>
                    <a:pt x="4" y="79"/>
                    <a:pt x="0" y="81"/>
                    <a:pt x="3" y="84"/>
                  </a:cubicBezTo>
                  <a:cubicBezTo>
                    <a:pt x="4" y="86"/>
                    <a:pt x="6" y="84"/>
                    <a:pt x="8" y="86"/>
                  </a:cubicBezTo>
                  <a:cubicBezTo>
                    <a:pt x="10" y="88"/>
                    <a:pt x="12" y="86"/>
                    <a:pt x="13" y="88"/>
                  </a:cubicBezTo>
                  <a:cubicBezTo>
                    <a:pt x="13" y="89"/>
                    <a:pt x="20" y="89"/>
                    <a:pt x="24" y="85"/>
                  </a:cubicBezTo>
                  <a:cubicBezTo>
                    <a:pt x="29" y="81"/>
                    <a:pt x="26" y="79"/>
                    <a:pt x="28" y="78"/>
                  </a:cubicBezTo>
                  <a:cubicBezTo>
                    <a:pt x="30" y="77"/>
                    <a:pt x="30" y="74"/>
                    <a:pt x="31" y="72"/>
                  </a:cubicBezTo>
                  <a:cubicBezTo>
                    <a:pt x="33" y="70"/>
                    <a:pt x="33" y="67"/>
                    <a:pt x="38" y="67"/>
                  </a:cubicBezTo>
                  <a:cubicBezTo>
                    <a:pt x="43" y="67"/>
                    <a:pt x="41" y="66"/>
                    <a:pt x="40" y="64"/>
                  </a:cubicBezTo>
                  <a:cubicBezTo>
                    <a:pt x="40" y="62"/>
                    <a:pt x="45" y="61"/>
                    <a:pt x="45" y="58"/>
                  </a:cubicBezTo>
                  <a:cubicBezTo>
                    <a:pt x="45" y="55"/>
                    <a:pt x="51" y="52"/>
                    <a:pt x="49" y="50"/>
                  </a:cubicBezTo>
                  <a:cubicBezTo>
                    <a:pt x="48" y="48"/>
                    <a:pt x="50" y="46"/>
                    <a:pt x="49" y="45"/>
                  </a:cubicBezTo>
                  <a:close/>
                  <a:moveTo>
                    <a:pt x="9" y="93"/>
                  </a:moveTo>
                  <a:cubicBezTo>
                    <a:pt x="10" y="93"/>
                    <a:pt x="13" y="92"/>
                    <a:pt x="11" y="90"/>
                  </a:cubicBezTo>
                  <a:cubicBezTo>
                    <a:pt x="9" y="88"/>
                    <a:pt x="6" y="92"/>
                    <a:pt x="9" y="93"/>
                  </a:cubicBezTo>
                  <a:close/>
                  <a:moveTo>
                    <a:pt x="71" y="23"/>
                  </a:moveTo>
                  <a:cubicBezTo>
                    <a:pt x="70" y="25"/>
                    <a:pt x="67" y="22"/>
                    <a:pt x="65" y="22"/>
                  </a:cubicBezTo>
                  <a:cubicBezTo>
                    <a:pt x="63" y="22"/>
                    <a:pt x="61" y="20"/>
                    <a:pt x="61" y="18"/>
                  </a:cubicBezTo>
                  <a:cubicBezTo>
                    <a:pt x="61" y="16"/>
                    <a:pt x="61" y="13"/>
                    <a:pt x="59" y="13"/>
                  </a:cubicBezTo>
                  <a:cubicBezTo>
                    <a:pt x="56" y="14"/>
                    <a:pt x="59" y="16"/>
                    <a:pt x="58" y="17"/>
                  </a:cubicBezTo>
                  <a:cubicBezTo>
                    <a:pt x="58" y="18"/>
                    <a:pt x="57" y="16"/>
                    <a:pt x="56" y="16"/>
                  </a:cubicBezTo>
                  <a:cubicBezTo>
                    <a:pt x="55" y="16"/>
                    <a:pt x="54" y="14"/>
                    <a:pt x="54" y="11"/>
                  </a:cubicBezTo>
                  <a:cubicBezTo>
                    <a:pt x="54" y="9"/>
                    <a:pt x="51" y="9"/>
                    <a:pt x="51" y="6"/>
                  </a:cubicBezTo>
                  <a:cubicBezTo>
                    <a:pt x="51" y="2"/>
                    <a:pt x="46" y="0"/>
                    <a:pt x="43" y="0"/>
                  </a:cubicBezTo>
                  <a:cubicBezTo>
                    <a:pt x="41" y="0"/>
                    <a:pt x="44" y="5"/>
                    <a:pt x="45" y="7"/>
                  </a:cubicBezTo>
                  <a:cubicBezTo>
                    <a:pt x="47" y="8"/>
                    <a:pt x="50" y="10"/>
                    <a:pt x="50" y="11"/>
                  </a:cubicBezTo>
                  <a:cubicBezTo>
                    <a:pt x="50" y="12"/>
                    <a:pt x="52" y="15"/>
                    <a:pt x="53" y="16"/>
                  </a:cubicBezTo>
                  <a:cubicBezTo>
                    <a:pt x="55" y="17"/>
                    <a:pt x="52" y="21"/>
                    <a:pt x="52" y="25"/>
                  </a:cubicBezTo>
                  <a:cubicBezTo>
                    <a:pt x="52" y="29"/>
                    <a:pt x="49" y="28"/>
                    <a:pt x="47" y="31"/>
                  </a:cubicBezTo>
                  <a:cubicBezTo>
                    <a:pt x="45" y="33"/>
                    <a:pt x="53" y="36"/>
                    <a:pt x="56" y="38"/>
                  </a:cubicBezTo>
                  <a:cubicBezTo>
                    <a:pt x="59" y="41"/>
                    <a:pt x="53" y="47"/>
                    <a:pt x="54" y="48"/>
                  </a:cubicBezTo>
                  <a:cubicBezTo>
                    <a:pt x="54" y="49"/>
                    <a:pt x="56" y="50"/>
                    <a:pt x="59" y="49"/>
                  </a:cubicBezTo>
                  <a:cubicBezTo>
                    <a:pt x="63" y="48"/>
                    <a:pt x="64" y="41"/>
                    <a:pt x="66" y="40"/>
                  </a:cubicBezTo>
                  <a:cubicBezTo>
                    <a:pt x="69" y="38"/>
                    <a:pt x="67" y="35"/>
                    <a:pt x="68" y="33"/>
                  </a:cubicBezTo>
                  <a:cubicBezTo>
                    <a:pt x="69" y="32"/>
                    <a:pt x="71" y="32"/>
                    <a:pt x="72" y="32"/>
                  </a:cubicBezTo>
                  <a:cubicBezTo>
                    <a:pt x="74" y="32"/>
                    <a:pt x="73" y="28"/>
                    <a:pt x="75" y="28"/>
                  </a:cubicBezTo>
                  <a:cubicBezTo>
                    <a:pt x="77" y="28"/>
                    <a:pt x="76" y="25"/>
                    <a:pt x="77" y="22"/>
                  </a:cubicBezTo>
                  <a:cubicBezTo>
                    <a:pt x="78" y="19"/>
                    <a:pt x="72" y="21"/>
                    <a:pt x="71" y="2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0" name="Freeform 155"/>
            <p:cNvSpPr>
              <a:spLocks noEditPoints="1"/>
            </p:cNvSpPr>
            <p:nvPr/>
          </p:nvSpPr>
          <p:spPr bwMode="auto">
            <a:xfrm>
              <a:off x="9964259" y="4427255"/>
              <a:ext cx="63209" cy="55294"/>
            </a:xfrm>
            <a:custGeom>
              <a:avLst/>
              <a:gdLst>
                <a:gd name="T0" fmla="*/ 2 w 17"/>
                <a:gd name="T1" fmla="*/ 13 h 15"/>
                <a:gd name="T2" fmla="*/ 9 w 17"/>
                <a:gd name="T3" fmla="*/ 11 h 15"/>
                <a:gd name="T4" fmla="*/ 2 w 17"/>
                <a:gd name="T5" fmla="*/ 13 h 15"/>
                <a:gd name="T6" fmla="*/ 10 w 17"/>
                <a:gd name="T7" fmla="*/ 6 h 15"/>
                <a:gd name="T8" fmla="*/ 17 w 17"/>
                <a:gd name="T9" fmla="*/ 2 h 15"/>
                <a:gd name="T10" fmla="*/ 10 w 17"/>
                <a:gd name="T11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5">
                  <a:moveTo>
                    <a:pt x="2" y="13"/>
                  </a:moveTo>
                  <a:cubicBezTo>
                    <a:pt x="4" y="15"/>
                    <a:pt x="9" y="15"/>
                    <a:pt x="9" y="11"/>
                  </a:cubicBezTo>
                  <a:cubicBezTo>
                    <a:pt x="9" y="7"/>
                    <a:pt x="0" y="11"/>
                    <a:pt x="2" y="13"/>
                  </a:cubicBezTo>
                  <a:close/>
                  <a:moveTo>
                    <a:pt x="10" y="6"/>
                  </a:moveTo>
                  <a:cubicBezTo>
                    <a:pt x="12" y="6"/>
                    <a:pt x="17" y="5"/>
                    <a:pt x="17" y="2"/>
                  </a:cubicBezTo>
                  <a:cubicBezTo>
                    <a:pt x="17" y="0"/>
                    <a:pt x="8" y="5"/>
                    <a:pt x="10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1" name="Freeform 156"/>
            <p:cNvSpPr>
              <a:spLocks/>
            </p:cNvSpPr>
            <p:nvPr/>
          </p:nvSpPr>
          <p:spPr bwMode="auto">
            <a:xfrm>
              <a:off x="7058878" y="2959988"/>
              <a:ext cx="333475" cy="215252"/>
            </a:xfrm>
            <a:custGeom>
              <a:avLst/>
              <a:gdLst>
                <a:gd name="T0" fmla="*/ 89 w 89"/>
                <a:gd name="T1" fmla="*/ 36 h 57"/>
                <a:gd name="T2" fmla="*/ 83 w 89"/>
                <a:gd name="T3" fmla="*/ 34 h 57"/>
                <a:gd name="T4" fmla="*/ 77 w 89"/>
                <a:gd name="T5" fmla="*/ 30 h 57"/>
                <a:gd name="T6" fmla="*/ 70 w 89"/>
                <a:gd name="T7" fmla="*/ 25 h 57"/>
                <a:gd name="T8" fmla="*/ 63 w 89"/>
                <a:gd name="T9" fmla="*/ 21 h 57"/>
                <a:gd name="T10" fmla="*/ 61 w 89"/>
                <a:gd name="T11" fmla="*/ 16 h 57"/>
                <a:gd name="T12" fmla="*/ 58 w 89"/>
                <a:gd name="T13" fmla="*/ 11 h 57"/>
                <a:gd name="T14" fmla="*/ 49 w 89"/>
                <a:gd name="T15" fmla="*/ 10 h 57"/>
                <a:gd name="T16" fmla="*/ 47 w 89"/>
                <a:gd name="T17" fmla="*/ 4 h 57"/>
                <a:gd name="T18" fmla="*/ 42 w 89"/>
                <a:gd name="T19" fmla="*/ 2 h 57"/>
                <a:gd name="T20" fmla="*/ 37 w 89"/>
                <a:gd name="T21" fmla="*/ 1 h 57"/>
                <a:gd name="T22" fmla="*/ 35 w 89"/>
                <a:gd name="T23" fmla="*/ 2 h 57"/>
                <a:gd name="T24" fmla="*/ 33 w 89"/>
                <a:gd name="T25" fmla="*/ 5 h 57"/>
                <a:gd name="T26" fmla="*/ 28 w 89"/>
                <a:gd name="T27" fmla="*/ 8 h 57"/>
                <a:gd name="T28" fmla="*/ 26 w 89"/>
                <a:gd name="T29" fmla="*/ 11 h 57"/>
                <a:gd name="T30" fmla="*/ 22 w 89"/>
                <a:gd name="T31" fmla="*/ 10 h 57"/>
                <a:gd name="T32" fmla="*/ 17 w 89"/>
                <a:gd name="T33" fmla="*/ 9 h 57"/>
                <a:gd name="T34" fmla="*/ 10 w 89"/>
                <a:gd name="T35" fmla="*/ 3 h 57"/>
                <a:gd name="T36" fmla="*/ 3 w 89"/>
                <a:gd name="T37" fmla="*/ 6 h 57"/>
                <a:gd name="T38" fmla="*/ 6 w 89"/>
                <a:gd name="T39" fmla="*/ 5 h 57"/>
                <a:gd name="T40" fmla="*/ 11 w 89"/>
                <a:gd name="T41" fmla="*/ 11 h 57"/>
                <a:gd name="T42" fmla="*/ 14 w 89"/>
                <a:gd name="T43" fmla="*/ 15 h 57"/>
                <a:gd name="T44" fmla="*/ 8 w 89"/>
                <a:gd name="T45" fmla="*/ 16 h 57"/>
                <a:gd name="T46" fmla="*/ 2 w 89"/>
                <a:gd name="T47" fmla="*/ 16 h 57"/>
                <a:gd name="T48" fmla="*/ 3 w 89"/>
                <a:gd name="T49" fmla="*/ 21 h 57"/>
                <a:gd name="T50" fmla="*/ 3 w 89"/>
                <a:gd name="T51" fmla="*/ 25 h 57"/>
                <a:gd name="T52" fmla="*/ 7 w 89"/>
                <a:gd name="T53" fmla="*/ 26 h 57"/>
                <a:gd name="T54" fmla="*/ 8 w 89"/>
                <a:gd name="T55" fmla="*/ 31 h 57"/>
                <a:gd name="T56" fmla="*/ 8 w 89"/>
                <a:gd name="T57" fmla="*/ 40 h 57"/>
                <a:gd name="T58" fmla="*/ 13 w 89"/>
                <a:gd name="T59" fmla="*/ 39 h 57"/>
                <a:gd name="T60" fmla="*/ 19 w 89"/>
                <a:gd name="T61" fmla="*/ 35 h 57"/>
                <a:gd name="T62" fmla="*/ 23 w 89"/>
                <a:gd name="T63" fmla="*/ 34 h 57"/>
                <a:gd name="T64" fmla="*/ 31 w 89"/>
                <a:gd name="T65" fmla="*/ 34 h 57"/>
                <a:gd name="T66" fmla="*/ 35 w 89"/>
                <a:gd name="T67" fmla="*/ 37 h 57"/>
                <a:gd name="T68" fmla="*/ 38 w 89"/>
                <a:gd name="T69" fmla="*/ 38 h 57"/>
                <a:gd name="T70" fmla="*/ 43 w 89"/>
                <a:gd name="T71" fmla="*/ 40 h 57"/>
                <a:gd name="T72" fmla="*/ 46 w 89"/>
                <a:gd name="T73" fmla="*/ 42 h 57"/>
                <a:gd name="T74" fmla="*/ 50 w 89"/>
                <a:gd name="T75" fmla="*/ 45 h 57"/>
                <a:gd name="T76" fmla="*/ 55 w 89"/>
                <a:gd name="T77" fmla="*/ 46 h 57"/>
                <a:gd name="T78" fmla="*/ 56 w 89"/>
                <a:gd name="T79" fmla="*/ 54 h 57"/>
                <a:gd name="T80" fmla="*/ 57 w 89"/>
                <a:gd name="T81" fmla="*/ 54 h 57"/>
                <a:gd name="T82" fmla="*/ 62 w 89"/>
                <a:gd name="T83" fmla="*/ 55 h 57"/>
                <a:gd name="T84" fmla="*/ 67 w 89"/>
                <a:gd name="T85" fmla="*/ 53 h 57"/>
                <a:gd name="T86" fmla="*/ 76 w 89"/>
                <a:gd name="T87" fmla="*/ 48 h 57"/>
                <a:gd name="T88" fmla="*/ 80 w 89"/>
                <a:gd name="T89" fmla="*/ 42 h 57"/>
                <a:gd name="T90" fmla="*/ 85 w 89"/>
                <a:gd name="T91" fmla="*/ 39 h 57"/>
                <a:gd name="T92" fmla="*/ 89 w 89"/>
                <a:gd name="T93" fmla="*/ 40 h 57"/>
                <a:gd name="T94" fmla="*/ 89 w 89"/>
                <a:gd name="T95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" h="57">
                  <a:moveTo>
                    <a:pt x="89" y="36"/>
                  </a:moveTo>
                  <a:cubicBezTo>
                    <a:pt x="89" y="36"/>
                    <a:pt x="85" y="34"/>
                    <a:pt x="83" y="34"/>
                  </a:cubicBezTo>
                  <a:cubicBezTo>
                    <a:pt x="82" y="34"/>
                    <a:pt x="79" y="30"/>
                    <a:pt x="77" y="30"/>
                  </a:cubicBezTo>
                  <a:cubicBezTo>
                    <a:pt x="74" y="29"/>
                    <a:pt x="71" y="27"/>
                    <a:pt x="70" y="25"/>
                  </a:cubicBezTo>
                  <a:cubicBezTo>
                    <a:pt x="69" y="24"/>
                    <a:pt x="64" y="22"/>
                    <a:pt x="63" y="21"/>
                  </a:cubicBezTo>
                  <a:cubicBezTo>
                    <a:pt x="63" y="19"/>
                    <a:pt x="62" y="17"/>
                    <a:pt x="61" y="16"/>
                  </a:cubicBezTo>
                  <a:cubicBezTo>
                    <a:pt x="59" y="14"/>
                    <a:pt x="59" y="12"/>
                    <a:pt x="58" y="11"/>
                  </a:cubicBezTo>
                  <a:cubicBezTo>
                    <a:pt x="57" y="11"/>
                    <a:pt x="49" y="11"/>
                    <a:pt x="49" y="10"/>
                  </a:cubicBezTo>
                  <a:cubicBezTo>
                    <a:pt x="49" y="9"/>
                    <a:pt x="48" y="4"/>
                    <a:pt x="47" y="4"/>
                  </a:cubicBezTo>
                  <a:cubicBezTo>
                    <a:pt x="45" y="3"/>
                    <a:pt x="43" y="3"/>
                    <a:pt x="42" y="2"/>
                  </a:cubicBezTo>
                  <a:cubicBezTo>
                    <a:pt x="41" y="1"/>
                    <a:pt x="38" y="0"/>
                    <a:pt x="37" y="1"/>
                  </a:cubicBezTo>
                  <a:cubicBezTo>
                    <a:pt x="37" y="2"/>
                    <a:pt x="35" y="2"/>
                    <a:pt x="35" y="2"/>
                  </a:cubicBezTo>
                  <a:cubicBezTo>
                    <a:pt x="34" y="2"/>
                    <a:pt x="34" y="5"/>
                    <a:pt x="33" y="5"/>
                  </a:cubicBezTo>
                  <a:cubicBezTo>
                    <a:pt x="31" y="4"/>
                    <a:pt x="28" y="7"/>
                    <a:pt x="28" y="8"/>
                  </a:cubicBezTo>
                  <a:cubicBezTo>
                    <a:pt x="28" y="9"/>
                    <a:pt x="28" y="11"/>
                    <a:pt x="26" y="11"/>
                  </a:cubicBezTo>
                  <a:cubicBezTo>
                    <a:pt x="25" y="11"/>
                    <a:pt x="23" y="11"/>
                    <a:pt x="22" y="10"/>
                  </a:cubicBezTo>
                  <a:cubicBezTo>
                    <a:pt x="21" y="10"/>
                    <a:pt x="19" y="12"/>
                    <a:pt x="17" y="9"/>
                  </a:cubicBezTo>
                  <a:cubicBezTo>
                    <a:pt x="15" y="6"/>
                    <a:pt x="12" y="3"/>
                    <a:pt x="10" y="3"/>
                  </a:cubicBezTo>
                  <a:cubicBezTo>
                    <a:pt x="8" y="3"/>
                    <a:pt x="2" y="3"/>
                    <a:pt x="3" y="6"/>
                  </a:cubicBezTo>
                  <a:cubicBezTo>
                    <a:pt x="4" y="6"/>
                    <a:pt x="4" y="5"/>
                    <a:pt x="6" y="5"/>
                  </a:cubicBezTo>
                  <a:cubicBezTo>
                    <a:pt x="10" y="6"/>
                    <a:pt x="8" y="11"/>
                    <a:pt x="11" y="11"/>
                  </a:cubicBezTo>
                  <a:cubicBezTo>
                    <a:pt x="13" y="11"/>
                    <a:pt x="16" y="15"/>
                    <a:pt x="14" y="15"/>
                  </a:cubicBezTo>
                  <a:cubicBezTo>
                    <a:pt x="12" y="14"/>
                    <a:pt x="10" y="17"/>
                    <a:pt x="8" y="16"/>
                  </a:cubicBezTo>
                  <a:cubicBezTo>
                    <a:pt x="5" y="15"/>
                    <a:pt x="3" y="13"/>
                    <a:pt x="2" y="16"/>
                  </a:cubicBezTo>
                  <a:cubicBezTo>
                    <a:pt x="1" y="18"/>
                    <a:pt x="0" y="21"/>
                    <a:pt x="3" y="21"/>
                  </a:cubicBezTo>
                  <a:cubicBezTo>
                    <a:pt x="6" y="21"/>
                    <a:pt x="5" y="23"/>
                    <a:pt x="3" y="25"/>
                  </a:cubicBezTo>
                  <a:cubicBezTo>
                    <a:pt x="1" y="27"/>
                    <a:pt x="7" y="25"/>
                    <a:pt x="7" y="26"/>
                  </a:cubicBezTo>
                  <a:cubicBezTo>
                    <a:pt x="7" y="28"/>
                    <a:pt x="9" y="28"/>
                    <a:pt x="8" y="31"/>
                  </a:cubicBezTo>
                  <a:cubicBezTo>
                    <a:pt x="8" y="33"/>
                    <a:pt x="8" y="37"/>
                    <a:pt x="8" y="40"/>
                  </a:cubicBezTo>
                  <a:cubicBezTo>
                    <a:pt x="10" y="40"/>
                    <a:pt x="13" y="40"/>
                    <a:pt x="13" y="39"/>
                  </a:cubicBezTo>
                  <a:cubicBezTo>
                    <a:pt x="14" y="37"/>
                    <a:pt x="17" y="35"/>
                    <a:pt x="19" y="35"/>
                  </a:cubicBezTo>
                  <a:cubicBezTo>
                    <a:pt x="21" y="35"/>
                    <a:pt x="22" y="36"/>
                    <a:pt x="23" y="34"/>
                  </a:cubicBezTo>
                  <a:cubicBezTo>
                    <a:pt x="24" y="33"/>
                    <a:pt x="30" y="33"/>
                    <a:pt x="31" y="34"/>
                  </a:cubicBezTo>
                  <a:cubicBezTo>
                    <a:pt x="31" y="36"/>
                    <a:pt x="34" y="37"/>
                    <a:pt x="35" y="37"/>
                  </a:cubicBezTo>
                  <a:cubicBezTo>
                    <a:pt x="36" y="37"/>
                    <a:pt x="36" y="38"/>
                    <a:pt x="38" y="38"/>
                  </a:cubicBezTo>
                  <a:cubicBezTo>
                    <a:pt x="40" y="38"/>
                    <a:pt x="43" y="39"/>
                    <a:pt x="43" y="40"/>
                  </a:cubicBezTo>
                  <a:cubicBezTo>
                    <a:pt x="43" y="41"/>
                    <a:pt x="45" y="42"/>
                    <a:pt x="46" y="42"/>
                  </a:cubicBezTo>
                  <a:cubicBezTo>
                    <a:pt x="48" y="42"/>
                    <a:pt x="49" y="46"/>
                    <a:pt x="50" y="45"/>
                  </a:cubicBezTo>
                  <a:cubicBezTo>
                    <a:pt x="52" y="45"/>
                    <a:pt x="55" y="45"/>
                    <a:pt x="55" y="46"/>
                  </a:cubicBezTo>
                  <a:cubicBezTo>
                    <a:pt x="55" y="47"/>
                    <a:pt x="55" y="51"/>
                    <a:pt x="56" y="54"/>
                  </a:cubicBezTo>
                  <a:cubicBezTo>
                    <a:pt x="56" y="53"/>
                    <a:pt x="57" y="53"/>
                    <a:pt x="57" y="54"/>
                  </a:cubicBezTo>
                  <a:cubicBezTo>
                    <a:pt x="58" y="54"/>
                    <a:pt x="61" y="53"/>
                    <a:pt x="62" y="55"/>
                  </a:cubicBezTo>
                  <a:cubicBezTo>
                    <a:pt x="62" y="57"/>
                    <a:pt x="67" y="56"/>
                    <a:pt x="67" y="53"/>
                  </a:cubicBezTo>
                  <a:cubicBezTo>
                    <a:pt x="67" y="50"/>
                    <a:pt x="75" y="50"/>
                    <a:pt x="76" y="48"/>
                  </a:cubicBezTo>
                  <a:cubicBezTo>
                    <a:pt x="77" y="45"/>
                    <a:pt x="78" y="41"/>
                    <a:pt x="80" y="42"/>
                  </a:cubicBezTo>
                  <a:cubicBezTo>
                    <a:pt x="82" y="42"/>
                    <a:pt x="83" y="38"/>
                    <a:pt x="85" y="39"/>
                  </a:cubicBezTo>
                  <a:cubicBezTo>
                    <a:pt x="86" y="39"/>
                    <a:pt x="87" y="40"/>
                    <a:pt x="89" y="40"/>
                  </a:cubicBezTo>
                  <a:lnTo>
                    <a:pt x="89" y="3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2" name="Freeform 157"/>
            <p:cNvSpPr>
              <a:spLocks/>
            </p:cNvSpPr>
            <p:nvPr/>
          </p:nvSpPr>
          <p:spPr bwMode="auto">
            <a:xfrm>
              <a:off x="6856176" y="3040955"/>
              <a:ext cx="462071" cy="389032"/>
            </a:xfrm>
            <a:custGeom>
              <a:avLst/>
              <a:gdLst>
                <a:gd name="T0" fmla="*/ 120 w 123"/>
                <a:gd name="T1" fmla="*/ 89 h 104"/>
                <a:gd name="T2" fmla="*/ 117 w 123"/>
                <a:gd name="T3" fmla="*/ 83 h 104"/>
                <a:gd name="T4" fmla="*/ 110 w 123"/>
                <a:gd name="T5" fmla="*/ 77 h 104"/>
                <a:gd name="T6" fmla="*/ 106 w 123"/>
                <a:gd name="T7" fmla="*/ 72 h 104"/>
                <a:gd name="T8" fmla="*/ 113 w 123"/>
                <a:gd name="T9" fmla="*/ 63 h 104"/>
                <a:gd name="T10" fmla="*/ 106 w 123"/>
                <a:gd name="T11" fmla="*/ 60 h 104"/>
                <a:gd name="T12" fmla="*/ 105 w 123"/>
                <a:gd name="T13" fmla="*/ 53 h 104"/>
                <a:gd name="T14" fmla="*/ 105 w 123"/>
                <a:gd name="T15" fmla="*/ 46 h 104"/>
                <a:gd name="T16" fmla="*/ 106 w 123"/>
                <a:gd name="T17" fmla="*/ 40 h 104"/>
                <a:gd name="T18" fmla="*/ 109 w 123"/>
                <a:gd name="T19" fmla="*/ 36 h 104"/>
                <a:gd name="T20" fmla="*/ 110 w 123"/>
                <a:gd name="T21" fmla="*/ 33 h 104"/>
                <a:gd name="T22" fmla="*/ 109 w 123"/>
                <a:gd name="T23" fmla="*/ 25 h 104"/>
                <a:gd name="T24" fmla="*/ 104 w 123"/>
                <a:gd name="T25" fmla="*/ 24 h 104"/>
                <a:gd name="T26" fmla="*/ 100 w 123"/>
                <a:gd name="T27" fmla="*/ 21 h 104"/>
                <a:gd name="T28" fmla="*/ 97 w 123"/>
                <a:gd name="T29" fmla="*/ 19 h 104"/>
                <a:gd name="T30" fmla="*/ 92 w 123"/>
                <a:gd name="T31" fmla="*/ 17 h 104"/>
                <a:gd name="T32" fmla="*/ 89 w 123"/>
                <a:gd name="T33" fmla="*/ 16 h 104"/>
                <a:gd name="T34" fmla="*/ 85 w 123"/>
                <a:gd name="T35" fmla="*/ 13 h 104"/>
                <a:gd name="T36" fmla="*/ 77 w 123"/>
                <a:gd name="T37" fmla="*/ 13 h 104"/>
                <a:gd name="T38" fmla="*/ 73 w 123"/>
                <a:gd name="T39" fmla="*/ 14 h 104"/>
                <a:gd name="T40" fmla="*/ 67 w 123"/>
                <a:gd name="T41" fmla="*/ 18 h 104"/>
                <a:gd name="T42" fmla="*/ 62 w 123"/>
                <a:gd name="T43" fmla="*/ 19 h 104"/>
                <a:gd name="T44" fmla="*/ 62 w 123"/>
                <a:gd name="T45" fmla="*/ 22 h 104"/>
                <a:gd name="T46" fmla="*/ 49 w 123"/>
                <a:gd name="T47" fmla="*/ 25 h 104"/>
                <a:gd name="T48" fmla="*/ 37 w 123"/>
                <a:gd name="T49" fmla="*/ 18 h 104"/>
                <a:gd name="T50" fmla="*/ 30 w 123"/>
                <a:gd name="T51" fmla="*/ 11 h 104"/>
                <a:gd name="T52" fmla="*/ 25 w 123"/>
                <a:gd name="T53" fmla="*/ 8 h 104"/>
                <a:gd name="T54" fmla="*/ 24 w 123"/>
                <a:gd name="T55" fmla="*/ 2 h 104"/>
                <a:gd name="T56" fmla="*/ 11 w 123"/>
                <a:gd name="T57" fmla="*/ 7 h 104"/>
                <a:gd name="T58" fmla="*/ 7 w 123"/>
                <a:gd name="T59" fmla="*/ 5 h 104"/>
                <a:gd name="T60" fmla="*/ 4 w 123"/>
                <a:gd name="T61" fmla="*/ 0 h 104"/>
                <a:gd name="T62" fmla="*/ 1 w 123"/>
                <a:gd name="T63" fmla="*/ 3 h 104"/>
                <a:gd name="T64" fmla="*/ 2 w 123"/>
                <a:gd name="T65" fmla="*/ 8 h 104"/>
                <a:gd name="T66" fmla="*/ 2 w 123"/>
                <a:gd name="T67" fmla="*/ 15 h 104"/>
                <a:gd name="T68" fmla="*/ 5 w 123"/>
                <a:gd name="T69" fmla="*/ 20 h 104"/>
                <a:gd name="T70" fmla="*/ 7 w 123"/>
                <a:gd name="T71" fmla="*/ 25 h 104"/>
                <a:gd name="T72" fmla="*/ 10 w 123"/>
                <a:gd name="T73" fmla="*/ 29 h 104"/>
                <a:gd name="T74" fmla="*/ 13 w 123"/>
                <a:gd name="T75" fmla="*/ 31 h 104"/>
                <a:gd name="T76" fmla="*/ 12 w 123"/>
                <a:gd name="T77" fmla="*/ 35 h 104"/>
                <a:gd name="T78" fmla="*/ 9 w 123"/>
                <a:gd name="T79" fmla="*/ 39 h 104"/>
                <a:gd name="T80" fmla="*/ 10 w 123"/>
                <a:gd name="T81" fmla="*/ 45 h 104"/>
                <a:gd name="T82" fmla="*/ 13 w 123"/>
                <a:gd name="T83" fmla="*/ 49 h 104"/>
                <a:gd name="T84" fmla="*/ 20 w 123"/>
                <a:gd name="T85" fmla="*/ 53 h 104"/>
                <a:gd name="T86" fmla="*/ 23 w 123"/>
                <a:gd name="T87" fmla="*/ 57 h 104"/>
                <a:gd name="T88" fmla="*/ 22 w 123"/>
                <a:gd name="T89" fmla="*/ 61 h 104"/>
                <a:gd name="T90" fmla="*/ 25 w 123"/>
                <a:gd name="T91" fmla="*/ 65 h 104"/>
                <a:gd name="T92" fmla="*/ 28 w 123"/>
                <a:gd name="T93" fmla="*/ 70 h 104"/>
                <a:gd name="T94" fmla="*/ 30 w 123"/>
                <a:gd name="T95" fmla="*/ 70 h 104"/>
                <a:gd name="T96" fmla="*/ 33 w 123"/>
                <a:gd name="T97" fmla="*/ 69 h 104"/>
                <a:gd name="T98" fmla="*/ 37 w 123"/>
                <a:gd name="T99" fmla="*/ 69 h 104"/>
                <a:gd name="T100" fmla="*/ 43 w 123"/>
                <a:gd name="T101" fmla="*/ 79 h 104"/>
                <a:gd name="T102" fmla="*/ 47 w 123"/>
                <a:gd name="T103" fmla="*/ 85 h 104"/>
                <a:gd name="T104" fmla="*/ 54 w 123"/>
                <a:gd name="T105" fmla="*/ 88 h 104"/>
                <a:gd name="T106" fmla="*/ 69 w 123"/>
                <a:gd name="T107" fmla="*/ 94 h 104"/>
                <a:gd name="T108" fmla="*/ 79 w 123"/>
                <a:gd name="T109" fmla="*/ 91 h 104"/>
                <a:gd name="T110" fmla="*/ 83 w 123"/>
                <a:gd name="T111" fmla="*/ 99 h 104"/>
                <a:gd name="T112" fmla="*/ 105 w 123"/>
                <a:gd name="T113" fmla="*/ 103 h 104"/>
                <a:gd name="T114" fmla="*/ 112 w 123"/>
                <a:gd name="T115" fmla="*/ 104 h 104"/>
                <a:gd name="T116" fmla="*/ 112 w 123"/>
                <a:gd name="T117" fmla="*/ 102 h 104"/>
                <a:gd name="T118" fmla="*/ 115 w 123"/>
                <a:gd name="T119" fmla="*/ 96 h 104"/>
                <a:gd name="T120" fmla="*/ 121 w 123"/>
                <a:gd name="T121" fmla="*/ 94 h 104"/>
                <a:gd name="T122" fmla="*/ 120 w 123"/>
                <a:gd name="T123" fmla="*/ 8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3" h="104">
                  <a:moveTo>
                    <a:pt x="120" y="89"/>
                  </a:moveTo>
                  <a:cubicBezTo>
                    <a:pt x="118" y="89"/>
                    <a:pt x="120" y="84"/>
                    <a:pt x="117" y="83"/>
                  </a:cubicBezTo>
                  <a:cubicBezTo>
                    <a:pt x="114" y="81"/>
                    <a:pt x="111" y="79"/>
                    <a:pt x="110" y="77"/>
                  </a:cubicBezTo>
                  <a:cubicBezTo>
                    <a:pt x="110" y="75"/>
                    <a:pt x="106" y="73"/>
                    <a:pt x="106" y="72"/>
                  </a:cubicBezTo>
                  <a:cubicBezTo>
                    <a:pt x="106" y="70"/>
                    <a:pt x="114" y="66"/>
                    <a:pt x="113" y="63"/>
                  </a:cubicBezTo>
                  <a:cubicBezTo>
                    <a:pt x="112" y="60"/>
                    <a:pt x="107" y="61"/>
                    <a:pt x="106" y="60"/>
                  </a:cubicBezTo>
                  <a:cubicBezTo>
                    <a:pt x="106" y="59"/>
                    <a:pt x="107" y="55"/>
                    <a:pt x="105" y="53"/>
                  </a:cubicBezTo>
                  <a:cubicBezTo>
                    <a:pt x="104" y="50"/>
                    <a:pt x="106" y="47"/>
                    <a:pt x="105" y="46"/>
                  </a:cubicBezTo>
                  <a:cubicBezTo>
                    <a:pt x="104" y="44"/>
                    <a:pt x="106" y="41"/>
                    <a:pt x="106" y="40"/>
                  </a:cubicBezTo>
                  <a:cubicBezTo>
                    <a:pt x="106" y="39"/>
                    <a:pt x="109" y="38"/>
                    <a:pt x="109" y="36"/>
                  </a:cubicBezTo>
                  <a:cubicBezTo>
                    <a:pt x="108" y="34"/>
                    <a:pt x="109" y="33"/>
                    <a:pt x="110" y="33"/>
                  </a:cubicBezTo>
                  <a:cubicBezTo>
                    <a:pt x="109" y="30"/>
                    <a:pt x="109" y="26"/>
                    <a:pt x="109" y="25"/>
                  </a:cubicBezTo>
                  <a:cubicBezTo>
                    <a:pt x="109" y="24"/>
                    <a:pt x="106" y="24"/>
                    <a:pt x="104" y="24"/>
                  </a:cubicBezTo>
                  <a:cubicBezTo>
                    <a:pt x="103" y="25"/>
                    <a:pt x="102" y="21"/>
                    <a:pt x="100" y="21"/>
                  </a:cubicBezTo>
                  <a:cubicBezTo>
                    <a:pt x="99" y="21"/>
                    <a:pt x="97" y="20"/>
                    <a:pt x="97" y="19"/>
                  </a:cubicBezTo>
                  <a:cubicBezTo>
                    <a:pt x="97" y="18"/>
                    <a:pt x="94" y="17"/>
                    <a:pt x="92" y="17"/>
                  </a:cubicBezTo>
                  <a:cubicBezTo>
                    <a:pt x="90" y="17"/>
                    <a:pt x="90" y="16"/>
                    <a:pt x="89" y="16"/>
                  </a:cubicBezTo>
                  <a:cubicBezTo>
                    <a:pt x="88" y="16"/>
                    <a:pt x="85" y="15"/>
                    <a:pt x="85" y="13"/>
                  </a:cubicBezTo>
                  <a:cubicBezTo>
                    <a:pt x="84" y="12"/>
                    <a:pt x="78" y="12"/>
                    <a:pt x="77" y="13"/>
                  </a:cubicBezTo>
                  <a:cubicBezTo>
                    <a:pt x="76" y="15"/>
                    <a:pt x="75" y="14"/>
                    <a:pt x="73" y="14"/>
                  </a:cubicBezTo>
                  <a:cubicBezTo>
                    <a:pt x="71" y="14"/>
                    <a:pt x="68" y="16"/>
                    <a:pt x="67" y="18"/>
                  </a:cubicBezTo>
                  <a:cubicBezTo>
                    <a:pt x="67" y="19"/>
                    <a:pt x="64" y="19"/>
                    <a:pt x="62" y="19"/>
                  </a:cubicBezTo>
                  <a:cubicBezTo>
                    <a:pt x="62" y="20"/>
                    <a:pt x="62" y="22"/>
                    <a:pt x="62" y="22"/>
                  </a:cubicBezTo>
                  <a:cubicBezTo>
                    <a:pt x="61" y="23"/>
                    <a:pt x="54" y="25"/>
                    <a:pt x="49" y="25"/>
                  </a:cubicBezTo>
                  <a:cubicBezTo>
                    <a:pt x="43" y="25"/>
                    <a:pt x="43" y="18"/>
                    <a:pt x="37" y="18"/>
                  </a:cubicBezTo>
                  <a:cubicBezTo>
                    <a:pt x="33" y="18"/>
                    <a:pt x="30" y="14"/>
                    <a:pt x="30" y="11"/>
                  </a:cubicBezTo>
                  <a:cubicBezTo>
                    <a:pt x="27" y="10"/>
                    <a:pt x="25" y="8"/>
                    <a:pt x="25" y="8"/>
                  </a:cubicBezTo>
                  <a:cubicBezTo>
                    <a:pt x="26" y="7"/>
                    <a:pt x="27" y="0"/>
                    <a:pt x="24" y="2"/>
                  </a:cubicBezTo>
                  <a:cubicBezTo>
                    <a:pt x="21" y="3"/>
                    <a:pt x="17" y="8"/>
                    <a:pt x="11" y="7"/>
                  </a:cubicBezTo>
                  <a:cubicBezTo>
                    <a:pt x="6" y="7"/>
                    <a:pt x="10" y="6"/>
                    <a:pt x="7" y="5"/>
                  </a:cubicBezTo>
                  <a:cubicBezTo>
                    <a:pt x="5" y="4"/>
                    <a:pt x="6" y="1"/>
                    <a:pt x="4" y="0"/>
                  </a:cubicBezTo>
                  <a:cubicBezTo>
                    <a:pt x="1" y="0"/>
                    <a:pt x="3" y="3"/>
                    <a:pt x="1" y="3"/>
                  </a:cubicBezTo>
                  <a:cubicBezTo>
                    <a:pt x="0" y="3"/>
                    <a:pt x="1" y="8"/>
                    <a:pt x="2" y="8"/>
                  </a:cubicBezTo>
                  <a:cubicBezTo>
                    <a:pt x="2" y="9"/>
                    <a:pt x="1" y="15"/>
                    <a:pt x="2" y="15"/>
                  </a:cubicBezTo>
                  <a:cubicBezTo>
                    <a:pt x="3" y="15"/>
                    <a:pt x="5" y="19"/>
                    <a:pt x="5" y="20"/>
                  </a:cubicBezTo>
                  <a:cubicBezTo>
                    <a:pt x="4" y="21"/>
                    <a:pt x="7" y="23"/>
                    <a:pt x="7" y="25"/>
                  </a:cubicBezTo>
                  <a:cubicBezTo>
                    <a:pt x="7" y="27"/>
                    <a:pt x="9" y="29"/>
                    <a:pt x="10" y="29"/>
                  </a:cubicBezTo>
                  <a:cubicBezTo>
                    <a:pt x="11" y="29"/>
                    <a:pt x="13" y="29"/>
                    <a:pt x="13" y="31"/>
                  </a:cubicBezTo>
                  <a:cubicBezTo>
                    <a:pt x="12" y="32"/>
                    <a:pt x="13" y="35"/>
                    <a:pt x="12" y="35"/>
                  </a:cubicBezTo>
                  <a:cubicBezTo>
                    <a:pt x="10" y="35"/>
                    <a:pt x="11" y="39"/>
                    <a:pt x="9" y="39"/>
                  </a:cubicBezTo>
                  <a:cubicBezTo>
                    <a:pt x="8" y="40"/>
                    <a:pt x="9" y="45"/>
                    <a:pt x="10" y="45"/>
                  </a:cubicBezTo>
                  <a:cubicBezTo>
                    <a:pt x="11" y="46"/>
                    <a:pt x="13" y="47"/>
                    <a:pt x="13" y="49"/>
                  </a:cubicBezTo>
                  <a:cubicBezTo>
                    <a:pt x="13" y="50"/>
                    <a:pt x="18" y="53"/>
                    <a:pt x="20" y="53"/>
                  </a:cubicBezTo>
                  <a:cubicBezTo>
                    <a:pt x="22" y="54"/>
                    <a:pt x="22" y="56"/>
                    <a:pt x="23" y="57"/>
                  </a:cubicBezTo>
                  <a:cubicBezTo>
                    <a:pt x="24" y="58"/>
                    <a:pt x="22" y="60"/>
                    <a:pt x="22" y="61"/>
                  </a:cubicBezTo>
                  <a:cubicBezTo>
                    <a:pt x="23" y="62"/>
                    <a:pt x="25" y="63"/>
                    <a:pt x="25" y="65"/>
                  </a:cubicBezTo>
                  <a:cubicBezTo>
                    <a:pt x="25" y="67"/>
                    <a:pt x="27" y="69"/>
                    <a:pt x="28" y="70"/>
                  </a:cubicBezTo>
                  <a:cubicBezTo>
                    <a:pt x="29" y="70"/>
                    <a:pt x="29" y="70"/>
                    <a:pt x="30" y="70"/>
                  </a:cubicBezTo>
                  <a:cubicBezTo>
                    <a:pt x="31" y="70"/>
                    <a:pt x="31" y="68"/>
                    <a:pt x="33" y="69"/>
                  </a:cubicBezTo>
                  <a:cubicBezTo>
                    <a:pt x="34" y="70"/>
                    <a:pt x="36" y="69"/>
                    <a:pt x="37" y="69"/>
                  </a:cubicBezTo>
                  <a:cubicBezTo>
                    <a:pt x="38" y="69"/>
                    <a:pt x="42" y="76"/>
                    <a:pt x="43" y="79"/>
                  </a:cubicBezTo>
                  <a:cubicBezTo>
                    <a:pt x="45" y="82"/>
                    <a:pt x="45" y="83"/>
                    <a:pt x="47" y="85"/>
                  </a:cubicBezTo>
                  <a:cubicBezTo>
                    <a:pt x="49" y="86"/>
                    <a:pt x="51" y="85"/>
                    <a:pt x="54" y="88"/>
                  </a:cubicBezTo>
                  <a:cubicBezTo>
                    <a:pt x="57" y="91"/>
                    <a:pt x="65" y="94"/>
                    <a:pt x="69" y="94"/>
                  </a:cubicBezTo>
                  <a:cubicBezTo>
                    <a:pt x="72" y="94"/>
                    <a:pt x="74" y="90"/>
                    <a:pt x="79" y="91"/>
                  </a:cubicBezTo>
                  <a:cubicBezTo>
                    <a:pt x="83" y="92"/>
                    <a:pt x="82" y="97"/>
                    <a:pt x="83" y="99"/>
                  </a:cubicBezTo>
                  <a:cubicBezTo>
                    <a:pt x="85" y="101"/>
                    <a:pt x="102" y="102"/>
                    <a:pt x="105" y="103"/>
                  </a:cubicBezTo>
                  <a:cubicBezTo>
                    <a:pt x="106" y="104"/>
                    <a:pt x="109" y="104"/>
                    <a:pt x="112" y="104"/>
                  </a:cubicBezTo>
                  <a:cubicBezTo>
                    <a:pt x="112" y="103"/>
                    <a:pt x="112" y="103"/>
                    <a:pt x="112" y="102"/>
                  </a:cubicBezTo>
                  <a:cubicBezTo>
                    <a:pt x="111" y="99"/>
                    <a:pt x="114" y="97"/>
                    <a:pt x="115" y="96"/>
                  </a:cubicBezTo>
                  <a:cubicBezTo>
                    <a:pt x="117" y="95"/>
                    <a:pt x="119" y="94"/>
                    <a:pt x="121" y="94"/>
                  </a:cubicBezTo>
                  <a:cubicBezTo>
                    <a:pt x="123" y="94"/>
                    <a:pt x="121" y="90"/>
                    <a:pt x="120" y="8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3" name="Freeform 158"/>
            <p:cNvSpPr>
              <a:spLocks noEditPoints="1"/>
            </p:cNvSpPr>
            <p:nvPr/>
          </p:nvSpPr>
          <p:spPr bwMode="auto">
            <a:xfrm>
              <a:off x="6917205" y="2572930"/>
              <a:ext cx="952478" cy="452227"/>
            </a:xfrm>
            <a:custGeom>
              <a:avLst/>
              <a:gdLst>
                <a:gd name="T0" fmla="*/ 245 w 254"/>
                <a:gd name="T1" fmla="*/ 50 h 120"/>
                <a:gd name="T2" fmla="*/ 237 w 254"/>
                <a:gd name="T3" fmla="*/ 42 h 120"/>
                <a:gd name="T4" fmla="*/ 220 w 254"/>
                <a:gd name="T5" fmla="*/ 39 h 120"/>
                <a:gd name="T6" fmla="*/ 206 w 254"/>
                <a:gd name="T7" fmla="*/ 29 h 120"/>
                <a:gd name="T8" fmla="*/ 188 w 254"/>
                <a:gd name="T9" fmla="*/ 10 h 120"/>
                <a:gd name="T10" fmla="*/ 171 w 254"/>
                <a:gd name="T11" fmla="*/ 17 h 120"/>
                <a:gd name="T12" fmla="*/ 167 w 254"/>
                <a:gd name="T13" fmla="*/ 12 h 120"/>
                <a:gd name="T14" fmla="*/ 157 w 254"/>
                <a:gd name="T15" fmla="*/ 11 h 120"/>
                <a:gd name="T16" fmla="*/ 153 w 254"/>
                <a:gd name="T17" fmla="*/ 2 h 120"/>
                <a:gd name="T18" fmla="*/ 131 w 254"/>
                <a:gd name="T19" fmla="*/ 6 h 120"/>
                <a:gd name="T20" fmla="*/ 106 w 254"/>
                <a:gd name="T21" fmla="*/ 11 h 120"/>
                <a:gd name="T22" fmla="*/ 94 w 254"/>
                <a:gd name="T23" fmla="*/ 18 h 120"/>
                <a:gd name="T24" fmla="*/ 92 w 254"/>
                <a:gd name="T25" fmla="*/ 26 h 120"/>
                <a:gd name="T26" fmla="*/ 94 w 254"/>
                <a:gd name="T27" fmla="*/ 34 h 120"/>
                <a:gd name="T28" fmla="*/ 87 w 254"/>
                <a:gd name="T29" fmla="*/ 39 h 120"/>
                <a:gd name="T30" fmla="*/ 78 w 254"/>
                <a:gd name="T31" fmla="*/ 38 h 120"/>
                <a:gd name="T32" fmla="*/ 62 w 254"/>
                <a:gd name="T33" fmla="*/ 39 h 120"/>
                <a:gd name="T34" fmla="*/ 51 w 254"/>
                <a:gd name="T35" fmla="*/ 39 h 120"/>
                <a:gd name="T36" fmla="*/ 34 w 254"/>
                <a:gd name="T37" fmla="*/ 32 h 120"/>
                <a:gd name="T38" fmla="*/ 19 w 254"/>
                <a:gd name="T39" fmla="*/ 37 h 120"/>
                <a:gd name="T40" fmla="*/ 14 w 254"/>
                <a:gd name="T41" fmla="*/ 47 h 120"/>
                <a:gd name="T42" fmla="*/ 2 w 254"/>
                <a:gd name="T43" fmla="*/ 49 h 120"/>
                <a:gd name="T44" fmla="*/ 0 w 254"/>
                <a:gd name="T45" fmla="*/ 58 h 120"/>
                <a:gd name="T46" fmla="*/ 9 w 254"/>
                <a:gd name="T47" fmla="*/ 63 h 120"/>
                <a:gd name="T48" fmla="*/ 15 w 254"/>
                <a:gd name="T49" fmla="*/ 74 h 120"/>
                <a:gd name="T50" fmla="*/ 32 w 254"/>
                <a:gd name="T51" fmla="*/ 70 h 120"/>
                <a:gd name="T52" fmla="*/ 36 w 254"/>
                <a:gd name="T53" fmla="*/ 83 h 120"/>
                <a:gd name="T54" fmla="*/ 24 w 254"/>
                <a:gd name="T55" fmla="*/ 91 h 120"/>
                <a:gd name="T56" fmla="*/ 35 w 254"/>
                <a:gd name="T57" fmla="*/ 103 h 120"/>
                <a:gd name="T58" fmla="*/ 41 w 254"/>
                <a:gd name="T59" fmla="*/ 109 h 120"/>
                <a:gd name="T60" fmla="*/ 60 w 254"/>
                <a:gd name="T61" fmla="*/ 113 h 120"/>
                <a:gd name="T62" fmla="*/ 77 w 254"/>
                <a:gd name="T63" fmla="*/ 80 h 120"/>
                <a:gd name="T64" fmla="*/ 86 w 254"/>
                <a:gd name="T65" fmla="*/ 81 h 120"/>
                <a:gd name="T66" fmla="*/ 105 w 254"/>
                <a:gd name="T67" fmla="*/ 97 h 120"/>
                <a:gd name="T68" fmla="*/ 124 w 254"/>
                <a:gd name="T69" fmla="*/ 107 h 120"/>
                <a:gd name="T70" fmla="*/ 138 w 254"/>
                <a:gd name="T71" fmla="*/ 118 h 120"/>
                <a:gd name="T72" fmla="*/ 151 w 254"/>
                <a:gd name="T73" fmla="*/ 111 h 120"/>
                <a:gd name="T74" fmla="*/ 165 w 254"/>
                <a:gd name="T75" fmla="*/ 104 h 120"/>
                <a:gd name="T76" fmla="*/ 186 w 254"/>
                <a:gd name="T77" fmla="*/ 102 h 120"/>
                <a:gd name="T78" fmla="*/ 213 w 254"/>
                <a:gd name="T79" fmla="*/ 107 h 120"/>
                <a:gd name="T80" fmla="*/ 213 w 254"/>
                <a:gd name="T81" fmla="*/ 93 h 120"/>
                <a:gd name="T82" fmla="*/ 221 w 254"/>
                <a:gd name="T83" fmla="*/ 84 h 120"/>
                <a:gd name="T84" fmla="*/ 230 w 254"/>
                <a:gd name="T85" fmla="*/ 70 h 120"/>
                <a:gd name="T86" fmla="*/ 246 w 254"/>
                <a:gd name="T87" fmla="*/ 69 h 120"/>
                <a:gd name="T88" fmla="*/ 251 w 254"/>
                <a:gd name="T89" fmla="*/ 55 h 120"/>
                <a:gd name="T90" fmla="*/ 95 w 254"/>
                <a:gd name="T91" fmla="*/ 76 h 120"/>
                <a:gd name="T92" fmla="*/ 199 w 254"/>
                <a:gd name="T93" fmla="*/ 75 h 120"/>
                <a:gd name="T94" fmla="*/ 174 w 254"/>
                <a:gd name="T95" fmla="*/ 76 h 120"/>
                <a:gd name="T96" fmla="*/ 199 w 254"/>
                <a:gd name="T97" fmla="*/ 7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120">
                  <a:moveTo>
                    <a:pt x="252" y="49"/>
                  </a:moveTo>
                  <a:cubicBezTo>
                    <a:pt x="252" y="48"/>
                    <a:pt x="251" y="48"/>
                    <a:pt x="250" y="49"/>
                  </a:cubicBezTo>
                  <a:cubicBezTo>
                    <a:pt x="249" y="49"/>
                    <a:pt x="246" y="50"/>
                    <a:pt x="245" y="50"/>
                  </a:cubicBezTo>
                  <a:cubicBezTo>
                    <a:pt x="244" y="50"/>
                    <a:pt x="242" y="48"/>
                    <a:pt x="242" y="47"/>
                  </a:cubicBezTo>
                  <a:cubicBezTo>
                    <a:pt x="242" y="46"/>
                    <a:pt x="242" y="45"/>
                    <a:pt x="241" y="45"/>
                  </a:cubicBezTo>
                  <a:cubicBezTo>
                    <a:pt x="240" y="45"/>
                    <a:pt x="238" y="44"/>
                    <a:pt x="237" y="42"/>
                  </a:cubicBezTo>
                  <a:cubicBezTo>
                    <a:pt x="236" y="39"/>
                    <a:pt x="234" y="39"/>
                    <a:pt x="233" y="38"/>
                  </a:cubicBezTo>
                  <a:cubicBezTo>
                    <a:pt x="232" y="38"/>
                    <a:pt x="228" y="40"/>
                    <a:pt x="227" y="40"/>
                  </a:cubicBezTo>
                  <a:cubicBezTo>
                    <a:pt x="225" y="41"/>
                    <a:pt x="222" y="40"/>
                    <a:pt x="220" y="39"/>
                  </a:cubicBezTo>
                  <a:cubicBezTo>
                    <a:pt x="219" y="39"/>
                    <a:pt x="217" y="35"/>
                    <a:pt x="216" y="36"/>
                  </a:cubicBezTo>
                  <a:cubicBezTo>
                    <a:pt x="214" y="36"/>
                    <a:pt x="213" y="40"/>
                    <a:pt x="212" y="40"/>
                  </a:cubicBezTo>
                  <a:cubicBezTo>
                    <a:pt x="211" y="40"/>
                    <a:pt x="208" y="33"/>
                    <a:pt x="206" y="29"/>
                  </a:cubicBezTo>
                  <a:cubicBezTo>
                    <a:pt x="203" y="25"/>
                    <a:pt x="198" y="17"/>
                    <a:pt x="194" y="15"/>
                  </a:cubicBezTo>
                  <a:cubicBezTo>
                    <a:pt x="190" y="13"/>
                    <a:pt x="191" y="11"/>
                    <a:pt x="192" y="10"/>
                  </a:cubicBezTo>
                  <a:cubicBezTo>
                    <a:pt x="193" y="9"/>
                    <a:pt x="190" y="9"/>
                    <a:pt x="188" y="10"/>
                  </a:cubicBezTo>
                  <a:cubicBezTo>
                    <a:pt x="186" y="11"/>
                    <a:pt x="184" y="13"/>
                    <a:pt x="182" y="13"/>
                  </a:cubicBezTo>
                  <a:cubicBezTo>
                    <a:pt x="181" y="13"/>
                    <a:pt x="178" y="17"/>
                    <a:pt x="176" y="16"/>
                  </a:cubicBezTo>
                  <a:cubicBezTo>
                    <a:pt x="174" y="15"/>
                    <a:pt x="173" y="18"/>
                    <a:pt x="171" y="17"/>
                  </a:cubicBezTo>
                  <a:cubicBezTo>
                    <a:pt x="169" y="15"/>
                    <a:pt x="173" y="14"/>
                    <a:pt x="173" y="13"/>
                  </a:cubicBezTo>
                  <a:cubicBezTo>
                    <a:pt x="173" y="12"/>
                    <a:pt x="171" y="13"/>
                    <a:pt x="170" y="12"/>
                  </a:cubicBezTo>
                  <a:cubicBezTo>
                    <a:pt x="169" y="12"/>
                    <a:pt x="167" y="11"/>
                    <a:pt x="167" y="12"/>
                  </a:cubicBezTo>
                  <a:cubicBezTo>
                    <a:pt x="167" y="13"/>
                    <a:pt x="165" y="13"/>
                    <a:pt x="165" y="12"/>
                  </a:cubicBezTo>
                  <a:cubicBezTo>
                    <a:pt x="165" y="11"/>
                    <a:pt x="164" y="9"/>
                    <a:pt x="163" y="10"/>
                  </a:cubicBezTo>
                  <a:cubicBezTo>
                    <a:pt x="162" y="11"/>
                    <a:pt x="158" y="12"/>
                    <a:pt x="157" y="11"/>
                  </a:cubicBezTo>
                  <a:cubicBezTo>
                    <a:pt x="156" y="10"/>
                    <a:pt x="158" y="10"/>
                    <a:pt x="158" y="8"/>
                  </a:cubicBezTo>
                  <a:cubicBezTo>
                    <a:pt x="158" y="7"/>
                    <a:pt x="156" y="6"/>
                    <a:pt x="157" y="4"/>
                  </a:cubicBezTo>
                  <a:cubicBezTo>
                    <a:pt x="157" y="3"/>
                    <a:pt x="154" y="1"/>
                    <a:pt x="153" y="2"/>
                  </a:cubicBezTo>
                  <a:cubicBezTo>
                    <a:pt x="151" y="2"/>
                    <a:pt x="149" y="2"/>
                    <a:pt x="148" y="1"/>
                  </a:cubicBezTo>
                  <a:cubicBezTo>
                    <a:pt x="146" y="0"/>
                    <a:pt x="140" y="1"/>
                    <a:pt x="140" y="3"/>
                  </a:cubicBezTo>
                  <a:cubicBezTo>
                    <a:pt x="140" y="4"/>
                    <a:pt x="132" y="5"/>
                    <a:pt x="131" y="6"/>
                  </a:cubicBezTo>
                  <a:cubicBezTo>
                    <a:pt x="130" y="6"/>
                    <a:pt x="124" y="7"/>
                    <a:pt x="122" y="7"/>
                  </a:cubicBezTo>
                  <a:cubicBezTo>
                    <a:pt x="120" y="8"/>
                    <a:pt x="118" y="9"/>
                    <a:pt x="116" y="9"/>
                  </a:cubicBezTo>
                  <a:cubicBezTo>
                    <a:pt x="113" y="9"/>
                    <a:pt x="109" y="10"/>
                    <a:pt x="106" y="11"/>
                  </a:cubicBezTo>
                  <a:cubicBezTo>
                    <a:pt x="104" y="13"/>
                    <a:pt x="101" y="12"/>
                    <a:pt x="99" y="12"/>
                  </a:cubicBezTo>
                  <a:cubicBezTo>
                    <a:pt x="97" y="13"/>
                    <a:pt x="95" y="12"/>
                    <a:pt x="94" y="12"/>
                  </a:cubicBezTo>
                  <a:cubicBezTo>
                    <a:pt x="93" y="13"/>
                    <a:pt x="93" y="16"/>
                    <a:pt x="94" y="18"/>
                  </a:cubicBezTo>
                  <a:cubicBezTo>
                    <a:pt x="95" y="19"/>
                    <a:pt x="99" y="20"/>
                    <a:pt x="100" y="20"/>
                  </a:cubicBezTo>
                  <a:cubicBezTo>
                    <a:pt x="100" y="21"/>
                    <a:pt x="95" y="21"/>
                    <a:pt x="93" y="21"/>
                  </a:cubicBezTo>
                  <a:cubicBezTo>
                    <a:pt x="91" y="22"/>
                    <a:pt x="91" y="25"/>
                    <a:pt x="92" y="26"/>
                  </a:cubicBezTo>
                  <a:cubicBezTo>
                    <a:pt x="92" y="27"/>
                    <a:pt x="90" y="29"/>
                    <a:pt x="88" y="29"/>
                  </a:cubicBezTo>
                  <a:cubicBezTo>
                    <a:pt x="86" y="30"/>
                    <a:pt x="88" y="33"/>
                    <a:pt x="90" y="33"/>
                  </a:cubicBezTo>
                  <a:cubicBezTo>
                    <a:pt x="91" y="33"/>
                    <a:pt x="93" y="34"/>
                    <a:pt x="94" y="34"/>
                  </a:cubicBezTo>
                  <a:cubicBezTo>
                    <a:pt x="95" y="34"/>
                    <a:pt x="96" y="37"/>
                    <a:pt x="96" y="38"/>
                  </a:cubicBezTo>
                  <a:cubicBezTo>
                    <a:pt x="96" y="40"/>
                    <a:pt x="94" y="41"/>
                    <a:pt x="92" y="41"/>
                  </a:cubicBezTo>
                  <a:cubicBezTo>
                    <a:pt x="90" y="41"/>
                    <a:pt x="88" y="39"/>
                    <a:pt x="87" y="39"/>
                  </a:cubicBezTo>
                  <a:cubicBezTo>
                    <a:pt x="86" y="38"/>
                    <a:pt x="86" y="41"/>
                    <a:pt x="85" y="42"/>
                  </a:cubicBezTo>
                  <a:cubicBezTo>
                    <a:pt x="84" y="42"/>
                    <a:pt x="83" y="40"/>
                    <a:pt x="82" y="40"/>
                  </a:cubicBezTo>
                  <a:cubicBezTo>
                    <a:pt x="80" y="40"/>
                    <a:pt x="78" y="39"/>
                    <a:pt x="78" y="38"/>
                  </a:cubicBezTo>
                  <a:cubicBezTo>
                    <a:pt x="77" y="36"/>
                    <a:pt x="73" y="36"/>
                    <a:pt x="72" y="38"/>
                  </a:cubicBezTo>
                  <a:cubicBezTo>
                    <a:pt x="70" y="39"/>
                    <a:pt x="69" y="38"/>
                    <a:pt x="68" y="37"/>
                  </a:cubicBezTo>
                  <a:cubicBezTo>
                    <a:pt x="67" y="36"/>
                    <a:pt x="62" y="38"/>
                    <a:pt x="62" y="39"/>
                  </a:cubicBezTo>
                  <a:cubicBezTo>
                    <a:pt x="61" y="41"/>
                    <a:pt x="58" y="41"/>
                    <a:pt x="56" y="40"/>
                  </a:cubicBezTo>
                  <a:cubicBezTo>
                    <a:pt x="54" y="38"/>
                    <a:pt x="53" y="38"/>
                    <a:pt x="53" y="40"/>
                  </a:cubicBezTo>
                  <a:cubicBezTo>
                    <a:pt x="53" y="42"/>
                    <a:pt x="51" y="40"/>
                    <a:pt x="51" y="39"/>
                  </a:cubicBezTo>
                  <a:cubicBezTo>
                    <a:pt x="51" y="38"/>
                    <a:pt x="47" y="36"/>
                    <a:pt x="46" y="34"/>
                  </a:cubicBezTo>
                  <a:cubicBezTo>
                    <a:pt x="44" y="33"/>
                    <a:pt x="39" y="33"/>
                    <a:pt x="38" y="32"/>
                  </a:cubicBezTo>
                  <a:cubicBezTo>
                    <a:pt x="38" y="31"/>
                    <a:pt x="35" y="30"/>
                    <a:pt x="34" y="32"/>
                  </a:cubicBezTo>
                  <a:cubicBezTo>
                    <a:pt x="33" y="34"/>
                    <a:pt x="32" y="33"/>
                    <a:pt x="31" y="32"/>
                  </a:cubicBezTo>
                  <a:cubicBezTo>
                    <a:pt x="30" y="32"/>
                    <a:pt x="27" y="33"/>
                    <a:pt x="26" y="34"/>
                  </a:cubicBezTo>
                  <a:cubicBezTo>
                    <a:pt x="25" y="34"/>
                    <a:pt x="21" y="37"/>
                    <a:pt x="19" y="37"/>
                  </a:cubicBezTo>
                  <a:cubicBezTo>
                    <a:pt x="17" y="37"/>
                    <a:pt x="19" y="39"/>
                    <a:pt x="16" y="40"/>
                  </a:cubicBezTo>
                  <a:cubicBezTo>
                    <a:pt x="14" y="40"/>
                    <a:pt x="14" y="42"/>
                    <a:pt x="14" y="43"/>
                  </a:cubicBezTo>
                  <a:cubicBezTo>
                    <a:pt x="15" y="44"/>
                    <a:pt x="16" y="46"/>
                    <a:pt x="14" y="47"/>
                  </a:cubicBezTo>
                  <a:cubicBezTo>
                    <a:pt x="12" y="48"/>
                    <a:pt x="11" y="44"/>
                    <a:pt x="9" y="43"/>
                  </a:cubicBezTo>
                  <a:cubicBezTo>
                    <a:pt x="7" y="41"/>
                    <a:pt x="5" y="43"/>
                    <a:pt x="5" y="45"/>
                  </a:cubicBezTo>
                  <a:cubicBezTo>
                    <a:pt x="5" y="47"/>
                    <a:pt x="3" y="47"/>
                    <a:pt x="2" y="49"/>
                  </a:cubicBezTo>
                  <a:cubicBezTo>
                    <a:pt x="1" y="51"/>
                    <a:pt x="4" y="51"/>
                    <a:pt x="4" y="52"/>
                  </a:cubicBezTo>
                  <a:cubicBezTo>
                    <a:pt x="4" y="53"/>
                    <a:pt x="2" y="54"/>
                    <a:pt x="2" y="54"/>
                  </a:cubicBezTo>
                  <a:cubicBezTo>
                    <a:pt x="1" y="54"/>
                    <a:pt x="0" y="57"/>
                    <a:pt x="0" y="58"/>
                  </a:cubicBezTo>
                  <a:cubicBezTo>
                    <a:pt x="1" y="59"/>
                    <a:pt x="4" y="58"/>
                    <a:pt x="4" y="60"/>
                  </a:cubicBezTo>
                  <a:cubicBezTo>
                    <a:pt x="4" y="62"/>
                    <a:pt x="3" y="64"/>
                    <a:pt x="5" y="63"/>
                  </a:cubicBezTo>
                  <a:cubicBezTo>
                    <a:pt x="7" y="63"/>
                    <a:pt x="8" y="63"/>
                    <a:pt x="9" y="63"/>
                  </a:cubicBezTo>
                  <a:cubicBezTo>
                    <a:pt x="10" y="63"/>
                    <a:pt x="11" y="65"/>
                    <a:pt x="13" y="68"/>
                  </a:cubicBezTo>
                  <a:cubicBezTo>
                    <a:pt x="15" y="70"/>
                    <a:pt x="16" y="71"/>
                    <a:pt x="14" y="72"/>
                  </a:cubicBezTo>
                  <a:cubicBezTo>
                    <a:pt x="12" y="72"/>
                    <a:pt x="13" y="73"/>
                    <a:pt x="15" y="74"/>
                  </a:cubicBezTo>
                  <a:cubicBezTo>
                    <a:pt x="16" y="75"/>
                    <a:pt x="17" y="75"/>
                    <a:pt x="17" y="75"/>
                  </a:cubicBezTo>
                  <a:cubicBezTo>
                    <a:pt x="18" y="75"/>
                    <a:pt x="18" y="75"/>
                    <a:pt x="19" y="75"/>
                  </a:cubicBezTo>
                  <a:cubicBezTo>
                    <a:pt x="22" y="72"/>
                    <a:pt x="27" y="69"/>
                    <a:pt x="32" y="70"/>
                  </a:cubicBezTo>
                  <a:cubicBezTo>
                    <a:pt x="36" y="72"/>
                    <a:pt x="39" y="70"/>
                    <a:pt x="41" y="72"/>
                  </a:cubicBezTo>
                  <a:cubicBezTo>
                    <a:pt x="43" y="75"/>
                    <a:pt x="41" y="80"/>
                    <a:pt x="42" y="81"/>
                  </a:cubicBezTo>
                  <a:cubicBezTo>
                    <a:pt x="43" y="83"/>
                    <a:pt x="39" y="83"/>
                    <a:pt x="36" y="83"/>
                  </a:cubicBezTo>
                  <a:cubicBezTo>
                    <a:pt x="33" y="83"/>
                    <a:pt x="27" y="84"/>
                    <a:pt x="28" y="86"/>
                  </a:cubicBezTo>
                  <a:cubicBezTo>
                    <a:pt x="29" y="88"/>
                    <a:pt x="31" y="91"/>
                    <a:pt x="27" y="89"/>
                  </a:cubicBezTo>
                  <a:cubicBezTo>
                    <a:pt x="24" y="87"/>
                    <a:pt x="22" y="91"/>
                    <a:pt x="24" y="91"/>
                  </a:cubicBezTo>
                  <a:cubicBezTo>
                    <a:pt x="26" y="91"/>
                    <a:pt x="29" y="94"/>
                    <a:pt x="29" y="95"/>
                  </a:cubicBezTo>
                  <a:cubicBezTo>
                    <a:pt x="29" y="97"/>
                    <a:pt x="29" y="101"/>
                    <a:pt x="31" y="100"/>
                  </a:cubicBezTo>
                  <a:cubicBezTo>
                    <a:pt x="33" y="100"/>
                    <a:pt x="33" y="103"/>
                    <a:pt x="35" y="103"/>
                  </a:cubicBezTo>
                  <a:cubicBezTo>
                    <a:pt x="38" y="103"/>
                    <a:pt x="40" y="104"/>
                    <a:pt x="38" y="106"/>
                  </a:cubicBezTo>
                  <a:cubicBezTo>
                    <a:pt x="36" y="108"/>
                    <a:pt x="40" y="115"/>
                    <a:pt x="40" y="114"/>
                  </a:cubicBezTo>
                  <a:cubicBezTo>
                    <a:pt x="41" y="113"/>
                    <a:pt x="40" y="111"/>
                    <a:pt x="41" y="109"/>
                  </a:cubicBezTo>
                  <a:cubicBezTo>
                    <a:pt x="40" y="106"/>
                    <a:pt x="46" y="106"/>
                    <a:pt x="48" y="106"/>
                  </a:cubicBezTo>
                  <a:cubicBezTo>
                    <a:pt x="50" y="106"/>
                    <a:pt x="53" y="109"/>
                    <a:pt x="55" y="112"/>
                  </a:cubicBezTo>
                  <a:cubicBezTo>
                    <a:pt x="57" y="115"/>
                    <a:pt x="60" y="113"/>
                    <a:pt x="60" y="113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6" y="81"/>
                    <a:pt x="76" y="80"/>
                    <a:pt x="77" y="80"/>
                  </a:cubicBezTo>
                  <a:cubicBezTo>
                    <a:pt x="79" y="77"/>
                    <a:pt x="81" y="79"/>
                    <a:pt x="82" y="80"/>
                  </a:cubicBezTo>
                  <a:cubicBezTo>
                    <a:pt x="83" y="81"/>
                    <a:pt x="83" y="77"/>
                    <a:pt x="85" y="77"/>
                  </a:cubicBezTo>
                  <a:cubicBezTo>
                    <a:pt x="87" y="77"/>
                    <a:pt x="85" y="81"/>
                    <a:pt x="86" y="81"/>
                  </a:cubicBezTo>
                  <a:cubicBezTo>
                    <a:pt x="88" y="81"/>
                    <a:pt x="91" y="85"/>
                    <a:pt x="90" y="89"/>
                  </a:cubicBezTo>
                  <a:cubicBezTo>
                    <a:pt x="92" y="91"/>
                    <a:pt x="97" y="96"/>
                    <a:pt x="97" y="97"/>
                  </a:cubicBezTo>
                  <a:cubicBezTo>
                    <a:pt x="98" y="99"/>
                    <a:pt x="104" y="96"/>
                    <a:pt x="105" y="97"/>
                  </a:cubicBezTo>
                  <a:cubicBezTo>
                    <a:pt x="106" y="97"/>
                    <a:pt x="116" y="97"/>
                    <a:pt x="118" y="97"/>
                  </a:cubicBezTo>
                  <a:cubicBezTo>
                    <a:pt x="119" y="97"/>
                    <a:pt x="121" y="100"/>
                    <a:pt x="123" y="101"/>
                  </a:cubicBezTo>
                  <a:cubicBezTo>
                    <a:pt x="125" y="101"/>
                    <a:pt x="124" y="104"/>
                    <a:pt x="124" y="107"/>
                  </a:cubicBezTo>
                  <a:cubicBezTo>
                    <a:pt x="124" y="109"/>
                    <a:pt x="127" y="111"/>
                    <a:pt x="128" y="113"/>
                  </a:cubicBezTo>
                  <a:cubicBezTo>
                    <a:pt x="128" y="115"/>
                    <a:pt x="131" y="114"/>
                    <a:pt x="133" y="115"/>
                  </a:cubicBezTo>
                  <a:cubicBezTo>
                    <a:pt x="135" y="115"/>
                    <a:pt x="138" y="116"/>
                    <a:pt x="138" y="118"/>
                  </a:cubicBezTo>
                  <a:cubicBezTo>
                    <a:pt x="138" y="120"/>
                    <a:pt x="141" y="118"/>
                    <a:pt x="141" y="117"/>
                  </a:cubicBezTo>
                  <a:cubicBezTo>
                    <a:pt x="141" y="115"/>
                    <a:pt x="144" y="113"/>
                    <a:pt x="147" y="112"/>
                  </a:cubicBezTo>
                  <a:cubicBezTo>
                    <a:pt x="149" y="111"/>
                    <a:pt x="150" y="111"/>
                    <a:pt x="151" y="111"/>
                  </a:cubicBezTo>
                  <a:cubicBezTo>
                    <a:pt x="152" y="110"/>
                    <a:pt x="152" y="108"/>
                    <a:pt x="153" y="108"/>
                  </a:cubicBezTo>
                  <a:cubicBezTo>
                    <a:pt x="154" y="107"/>
                    <a:pt x="157" y="106"/>
                    <a:pt x="157" y="104"/>
                  </a:cubicBezTo>
                  <a:cubicBezTo>
                    <a:pt x="157" y="102"/>
                    <a:pt x="162" y="102"/>
                    <a:pt x="165" y="104"/>
                  </a:cubicBezTo>
                  <a:cubicBezTo>
                    <a:pt x="169" y="105"/>
                    <a:pt x="171" y="105"/>
                    <a:pt x="171" y="103"/>
                  </a:cubicBezTo>
                  <a:cubicBezTo>
                    <a:pt x="171" y="100"/>
                    <a:pt x="176" y="99"/>
                    <a:pt x="177" y="100"/>
                  </a:cubicBezTo>
                  <a:cubicBezTo>
                    <a:pt x="179" y="101"/>
                    <a:pt x="183" y="103"/>
                    <a:pt x="186" y="102"/>
                  </a:cubicBezTo>
                  <a:cubicBezTo>
                    <a:pt x="188" y="102"/>
                    <a:pt x="199" y="103"/>
                    <a:pt x="202" y="103"/>
                  </a:cubicBezTo>
                  <a:cubicBezTo>
                    <a:pt x="204" y="104"/>
                    <a:pt x="205" y="102"/>
                    <a:pt x="208" y="105"/>
                  </a:cubicBezTo>
                  <a:cubicBezTo>
                    <a:pt x="210" y="107"/>
                    <a:pt x="210" y="105"/>
                    <a:pt x="213" y="107"/>
                  </a:cubicBezTo>
                  <a:cubicBezTo>
                    <a:pt x="213" y="106"/>
                    <a:pt x="213" y="105"/>
                    <a:pt x="213" y="105"/>
                  </a:cubicBezTo>
                  <a:cubicBezTo>
                    <a:pt x="213" y="103"/>
                    <a:pt x="215" y="101"/>
                    <a:pt x="216" y="100"/>
                  </a:cubicBezTo>
                  <a:cubicBezTo>
                    <a:pt x="216" y="98"/>
                    <a:pt x="213" y="94"/>
                    <a:pt x="213" y="93"/>
                  </a:cubicBezTo>
                  <a:cubicBezTo>
                    <a:pt x="213" y="92"/>
                    <a:pt x="213" y="88"/>
                    <a:pt x="212" y="88"/>
                  </a:cubicBezTo>
                  <a:cubicBezTo>
                    <a:pt x="211" y="87"/>
                    <a:pt x="215" y="85"/>
                    <a:pt x="216" y="85"/>
                  </a:cubicBezTo>
                  <a:cubicBezTo>
                    <a:pt x="218" y="85"/>
                    <a:pt x="221" y="83"/>
                    <a:pt x="221" y="84"/>
                  </a:cubicBezTo>
                  <a:cubicBezTo>
                    <a:pt x="222" y="85"/>
                    <a:pt x="224" y="85"/>
                    <a:pt x="226" y="85"/>
                  </a:cubicBezTo>
                  <a:cubicBezTo>
                    <a:pt x="228" y="85"/>
                    <a:pt x="227" y="83"/>
                    <a:pt x="226" y="82"/>
                  </a:cubicBezTo>
                  <a:cubicBezTo>
                    <a:pt x="225" y="81"/>
                    <a:pt x="229" y="73"/>
                    <a:pt x="230" y="70"/>
                  </a:cubicBezTo>
                  <a:cubicBezTo>
                    <a:pt x="230" y="67"/>
                    <a:pt x="232" y="70"/>
                    <a:pt x="234" y="70"/>
                  </a:cubicBezTo>
                  <a:cubicBezTo>
                    <a:pt x="236" y="70"/>
                    <a:pt x="238" y="70"/>
                    <a:pt x="240" y="71"/>
                  </a:cubicBezTo>
                  <a:cubicBezTo>
                    <a:pt x="241" y="71"/>
                    <a:pt x="245" y="70"/>
                    <a:pt x="246" y="69"/>
                  </a:cubicBezTo>
                  <a:cubicBezTo>
                    <a:pt x="246" y="67"/>
                    <a:pt x="245" y="67"/>
                    <a:pt x="245" y="64"/>
                  </a:cubicBezTo>
                  <a:cubicBezTo>
                    <a:pt x="245" y="60"/>
                    <a:pt x="247" y="59"/>
                    <a:pt x="249" y="59"/>
                  </a:cubicBezTo>
                  <a:cubicBezTo>
                    <a:pt x="251" y="59"/>
                    <a:pt x="251" y="57"/>
                    <a:pt x="251" y="55"/>
                  </a:cubicBezTo>
                  <a:cubicBezTo>
                    <a:pt x="251" y="54"/>
                    <a:pt x="253" y="53"/>
                    <a:pt x="254" y="51"/>
                  </a:cubicBezTo>
                  <a:cubicBezTo>
                    <a:pt x="253" y="51"/>
                    <a:pt x="252" y="50"/>
                    <a:pt x="252" y="49"/>
                  </a:cubicBezTo>
                  <a:close/>
                  <a:moveTo>
                    <a:pt x="95" y="76"/>
                  </a:moveTo>
                  <a:cubicBezTo>
                    <a:pt x="94" y="77"/>
                    <a:pt x="87" y="75"/>
                    <a:pt x="86" y="74"/>
                  </a:cubicBezTo>
                  <a:cubicBezTo>
                    <a:pt x="85" y="72"/>
                    <a:pt x="96" y="74"/>
                    <a:pt x="95" y="76"/>
                  </a:cubicBezTo>
                  <a:close/>
                  <a:moveTo>
                    <a:pt x="199" y="75"/>
                  </a:moveTo>
                  <a:cubicBezTo>
                    <a:pt x="194" y="75"/>
                    <a:pt x="183" y="73"/>
                    <a:pt x="178" y="78"/>
                  </a:cubicBezTo>
                  <a:cubicBezTo>
                    <a:pt x="173" y="83"/>
                    <a:pt x="177" y="85"/>
                    <a:pt x="175" y="86"/>
                  </a:cubicBezTo>
                  <a:cubicBezTo>
                    <a:pt x="173" y="86"/>
                    <a:pt x="171" y="78"/>
                    <a:pt x="174" y="76"/>
                  </a:cubicBezTo>
                  <a:cubicBezTo>
                    <a:pt x="177" y="73"/>
                    <a:pt x="185" y="72"/>
                    <a:pt x="190" y="73"/>
                  </a:cubicBezTo>
                  <a:cubicBezTo>
                    <a:pt x="195" y="74"/>
                    <a:pt x="204" y="72"/>
                    <a:pt x="206" y="72"/>
                  </a:cubicBezTo>
                  <a:cubicBezTo>
                    <a:pt x="207" y="73"/>
                    <a:pt x="204" y="75"/>
                    <a:pt x="199" y="7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4" name="Freeform 159"/>
            <p:cNvSpPr>
              <a:spLocks/>
            </p:cNvSpPr>
            <p:nvPr/>
          </p:nvSpPr>
          <p:spPr bwMode="auto">
            <a:xfrm>
              <a:off x="6119478" y="3899987"/>
              <a:ext cx="429378" cy="452227"/>
            </a:xfrm>
            <a:custGeom>
              <a:avLst/>
              <a:gdLst>
                <a:gd name="T0" fmla="*/ 102 w 114"/>
                <a:gd name="T1" fmla="*/ 57 h 120"/>
                <a:gd name="T2" fmla="*/ 102 w 114"/>
                <a:gd name="T3" fmla="*/ 52 h 120"/>
                <a:gd name="T4" fmla="*/ 100 w 114"/>
                <a:gd name="T5" fmla="*/ 51 h 120"/>
                <a:gd name="T6" fmla="*/ 103 w 114"/>
                <a:gd name="T7" fmla="*/ 45 h 120"/>
                <a:gd name="T8" fmla="*/ 105 w 114"/>
                <a:gd name="T9" fmla="*/ 40 h 120"/>
                <a:gd name="T10" fmla="*/ 107 w 114"/>
                <a:gd name="T11" fmla="*/ 30 h 120"/>
                <a:gd name="T12" fmla="*/ 112 w 114"/>
                <a:gd name="T13" fmla="*/ 25 h 120"/>
                <a:gd name="T14" fmla="*/ 112 w 114"/>
                <a:gd name="T15" fmla="*/ 18 h 120"/>
                <a:gd name="T16" fmla="*/ 113 w 114"/>
                <a:gd name="T17" fmla="*/ 13 h 120"/>
                <a:gd name="T18" fmla="*/ 102 w 114"/>
                <a:gd name="T19" fmla="*/ 8 h 120"/>
                <a:gd name="T20" fmla="*/ 95 w 114"/>
                <a:gd name="T21" fmla="*/ 7 h 120"/>
                <a:gd name="T22" fmla="*/ 91 w 114"/>
                <a:gd name="T23" fmla="*/ 2 h 120"/>
                <a:gd name="T24" fmla="*/ 86 w 114"/>
                <a:gd name="T25" fmla="*/ 4 h 120"/>
                <a:gd name="T26" fmla="*/ 74 w 114"/>
                <a:gd name="T27" fmla="*/ 4 h 120"/>
                <a:gd name="T28" fmla="*/ 63 w 114"/>
                <a:gd name="T29" fmla="*/ 5 h 120"/>
                <a:gd name="T30" fmla="*/ 49 w 114"/>
                <a:gd name="T31" fmla="*/ 7 h 120"/>
                <a:gd name="T32" fmla="*/ 37 w 114"/>
                <a:gd name="T33" fmla="*/ 9 h 120"/>
                <a:gd name="T34" fmla="*/ 37 w 114"/>
                <a:gd name="T35" fmla="*/ 20 h 120"/>
                <a:gd name="T36" fmla="*/ 30 w 114"/>
                <a:gd name="T37" fmla="*/ 39 h 120"/>
                <a:gd name="T38" fmla="*/ 24 w 114"/>
                <a:gd name="T39" fmla="*/ 57 h 120"/>
                <a:gd name="T40" fmla="*/ 18 w 114"/>
                <a:gd name="T41" fmla="*/ 65 h 120"/>
                <a:gd name="T42" fmla="*/ 10 w 114"/>
                <a:gd name="T43" fmla="*/ 65 h 120"/>
                <a:gd name="T44" fmla="*/ 0 w 114"/>
                <a:gd name="T45" fmla="*/ 67 h 120"/>
                <a:gd name="T46" fmla="*/ 2 w 114"/>
                <a:gd name="T47" fmla="*/ 75 h 120"/>
                <a:gd name="T48" fmla="*/ 26 w 114"/>
                <a:gd name="T49" fmla="*/ 73 h 120"/>
                <a:gd name="T50" fmla="*/ 30 w 114"/>
                <a:gd name="T51" fmla="*/ 83 h 120"/>
                <a:gd name="T52" fmla="*/ 42 w 114"/>
                <a:gd name="T53" fmla="*/ 86 h 120"/>
                <a:gd name="T54" fmla="*/ 49 w 114"/>
                <a:gd name="T55" fmla="*/ 80 h 120"/>
                <a:gd name="T56" fmla="*/ 57 w 114"/>
                <a:gd name="T57" fmla="*/ 82 h 120"/>
                <a:gd name="T58" fmla="*/ 57 w 114"/>
                <a:gd name="T59" fmla="*/ 96 h 120"/>
                <a:gd name="T60" fmla="*/ 60 w 114"/>
                <a:gd name="T61" fmla="*/ 106 h 120"/>
                <a:gd name="T62" fmla="*/ 69 w 114"/>
                <a:gd name="T63" fmla="*/ 104 h 120"/>
                <a:gd name="T64" fmla="*/ 72 w 114"/>
                <a:gd name="T65" fmla="*/ 106 h 120"/>
                <a:gd name="T66" fmla="*/ 78 w 114"/>
                <a:gd name="T67" fmla="*/ 107 h 120"/>
                <a:gd name="T68" fmla="*/ 85 w 114"/>
                <a:gd name="T69" fmla="*/ 111 h 120"/>
                <a:gd name="T70" fmla="*/ 90 w 114"/>
                <a:gd name="T71" fmla="*/ 109 h 120"/>
                <a:gd name="T72" fmla="*/ 98 w 114"/>
                <a:gd name="T73" fmla="*/ 114 h 120"/>
                <a:gd name="T74" fmla="*/ 105 w 114"/>
                <a:gd name="T75" fmla="*/ 119 h 120"/>
                <a:gd name="T76" fmla="*/ 105 w 114"/>
                <a:gd name="T77" fmla="*/ 112 h 120"/>
                <a:gd name="T78" fmla="*/ 97 w 114"/>
                <a:gd name="T79" fmla="*/ 109 h 120"/>
                <a:gd name="T80" fmla="*/ 98 w 114"/>
                <a:gd name="T81" fmla="*/ 96 h 120"/>
                <a:gd name="T82" fmla="*/ 101 w 114"/>
                <a:gd name="T83" fmla="*/ 88 h 120"/>
                <a:gd name="T84" fmla="*/ 109 w 114"/>
                <a:gd name="T85" fmla="*/ 87 h 120"/>
                <a:gd name="T86" fmla="*/ 104 w 114"/>
                <a:gd name="T87" fmla="*/ 8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" h="120">
                  <a:moveTo>
                    <a:pt x="104" y="80"/>
                  </a:moveTo>
                  <a:cubicBezTo>
                    <a:pt x="101" y="78"/>
                    <a:pt x="100" y="57"/>
                    <a:pt x="102" y="57"/>
                  </a:cubicBezTo>
                  <a:cubicBezTo>
                    <a:pt x="102" y="57"/>
                    <a:pt x="102" y="57"/>
                    <a:pt x="102" y="57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1" y="52"/>
                    <a:pt x="100" y="52"/>
                    <a:pt x="100" y="51"/>
                  </a:cubicBezTo>
                  <a:cubicBezTo>
                    <a:pt x="100" y="49"/>
                    <a:pt x="102" y="49"/>
                    <a:pt x="102" y="49"/>
                  </a:cubicBezTo>
                  <a:cubicBezTo>
                    <a:pt x="102" y="49"/>
                    <a:pt x="101" y="45"/>
                    <a:pt x="103" y="45"/>
                  </a:cubicBezTo>
                  <a:cubicBezTo>
                    <a:pt x="103" y="45"/>
                    <a:pt x="103" y="44"/>
                    <a:pt x="104" y="44"/>
                  </a:cubicBezTo>
                  <a:cubicBezTo>
                    <a:pt x="105" y="43"/>
                    <a:pt x="105" y="41"/>
                    <a:pt x="105" y="40"/>
                  </a:cubicBezTo>
                  <a:cubicBezTo>
                    <a:pt x="105" y="38"/>
                    <a:pt x="105" y="36"/>
                    <a:pt x="106" y="34"/>
                  </a:cubicBezTo>
                  <a:cubicBezTo>
                    <a:pt x="107" y="33"/>
                    <a:pt x="106" y="31"/>
                    <a:pt x="107" y="30"/>
                  </a:cubicBezTo>
                  <a:cubicBezTo>
                    <a:pt x="108" y="29"/>
                    <a:pt x="108" y="27"/>
                    <a:pt x="110" y="26"/>
                  </a:cubicBezTo>
                  <a:cubicBezTo>
                    <a:pt x="111" y="26"/>
                    <a:pt x="112" y="25"/>
                    <a:pt x="112" y="25"/>
                  </a:cubicBezTo>
                  <a:cubicBezTo>
                    <a:pt x="112" y="24"/>
                    <a:pt x="114" y="23"/>
                    <a:pt x="114" y="21"/>
                  </a:cubicBezTo>
                  <a:cubicBezTo>
                    <a:pt x="114" y="20"/>
                    <a:pt x="112" y="20"/>
                    <a:pt x="112" y="18"/>
                  </a:cubicBezTo>
                  <a:cubicBezTo>
                    <a:pt x="112" y="17"/>
                    <a:pt x="113" y="13"/>
                    <a:pt x="113" y="1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0" y="10"/>
                    <a:pt x="106" y="7"/>
                    <a:pt x="106" y="7"/>
                  </a:cubicBezTo>
                  <a:cubicBezTo>
                    <a:pt x="104" y="6"/>
                    <a:pt x="102" y="8"/>
                    <a:pt x="102" y="8"/>
                  </a:cubicBezTo>
                  <a:cubicBezTo>
                    <a:pt x="102" y="8"/>
                    <a:pt x="100" y="6"/>
                    <a:pt x="99" y="7"/>
                  </a:cubicBezTo>
                  <a:cubicBezTo>
                    <a:pt x="97" y="9"/>
                    <a:pt x="95" y="7"/>
                    <a:pt x="95" y="7"/>
                  </a:cubicBezTo>
                  <a:cubicBezTo>
                    <a:pt x="95" y="7"/>
                    <a:pt x="93" y="6"/>
                    <a:pt x="92" y="4"/>
                  </a:cubicBezTo>
                  <a:cubicBezTo>
                    <a:pt x="92" y="3"/>
                    <a:pt x="92" y="3"/>
                    <a:pt x="91" y="2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1" y="0"/>
                    <a:pt x="79" y="3"/>
                  </a:cubicBezTo>
                  <a:cubicBezTo>
                    <a:pt x="78" y="5"/>
                    <a:pt x="77" y="4"/>
                    <a:pt x="74" y="4"/>
                  </a:cubicBezTo>
                  <a:cubicBezTo>
                    <a:pt x="72" y="4"/>
                    <a:pt x="69" y="5"/>
                    <a:pt x="68" y="5"/>
                  </a:cubicBezTo>
                  <a:cubicBezTo>
                    <a:pt x="66" y="6"/>
                    <a:pt x="64" y="5"/>
                    <a:pt x="63" y="5"/>
                  </a:cubicBezTo>
                  <a:cubicBezTo>
                    <a:pt x="62" y="6"/>
                    <a:pt x="61" y="10"/>
                    <a:pt x="61" y="10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7" y="4"/>
                    <a:pt x="44" y="4"/>
                  </a:cubicBezTo>
                  <a:cubicBezTo>
                    <a:pt x="41" y="4"/>
                    <a:pt x="37" y="9"/>
                    <a:pt x="37" y="9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6"/>
                    <a:pt x="37" y="18"/>
                    <a:pt x="37" y="20"/>
                  </a:cubicBezTo>
                  <a:cubicBezTo>
                    <a:pt x="35" y="21"/>
                    <a:pt x="34" y="22"/>
                    <a:pt x="34" y="26"/>
                  </a:cubicBezTo>
                  <a:cubicBezTo>
                    <a:pt x="34" y="30"/>
                    <a:pt x="30" y="36"/>
                    <a:pt x="30" y="39"/>
                  </a:cubicBezTo>
                  <a:cubicBezTo>
                    <a:pt x="30" y="42"/>
                    <a:pt x="24" y="44"/>
                    <a:pt x="24" y="46"/>
                  </a:cubicBezTo>
                  <a:cubicBezTo>
                    <a:pt x="24" y="48"/>
                    <a:pt x="24" y="52"/>
                    <a:pt x="24" y="57"/>
                  </a:cubicBezTo>
                  <a:cubicBezTo>
                    <a:pt x="24" y="61"/>
                    <a:pt x="22" y="57"/>
                    <a:pt x="22" y="61"/>
                  </a:cubicBezTo>
                  <a:cubicBezTo>
                    <a:pt x="22" y="65"/>
                    <a:pt x="20" y="63"/>
                    <a:pt x="18" y="65"/>
                  </a:cubicBezTo>
                  <a:cubicBezTo>
                    <a:pt x="16" y="67"/>
                    <a:pt x="15" y="67"/>
                    <a:pt x="15" y="65"/>
                  </a:cubicBezTo>
                  <a:cubicBezTo>
                    <a:pt x="15" y="63"/>
                    <a:pt x="12" y="63"/>
                    <a:pt x="10" y="65"/>
                  </a:cubicBezTo>
                  <a:cubicBezTo>
                    <a:pt x="8" y="67"/>
                    <a:pt x="7" y="65"/>
                    <a:pt x="6" y="64"/>
                  </a:cubicBezTo>
                  <a:cubicBezTo>
                    <a:pt x="5" y="64"/>
                    <a:pt x="2" y="66"/>
                    <a:pt x="0" y="67"/>
                  </a:cubicBezTo>
                  <a:cubicBezTo>
                    <a:pt x="1" y="70"/>
                    <a:pt x="2" y="72"/>
                    <a:pt x="2" y="74"/>
                  </a:cubicBezTo>
                  <a:cubicBezTo>
                    <a:pt x="2" y="74"/>
                    <a:pt x="2" y="75"/>
                    <a:pt x="2" y="75"/>
                  </a:cubicBezTo>
                  <a:cubicBezTo>
                    <a:pt x="4" y="74"/>
                    <a:pt x="5" y="73"/>
                    <a:pt x="6" y="73"/>
                  </a:cubicBezTo>
                  <a:cubicBezTo>
                    <a:pt x="8" y="73"/>
                    <a:pt x="26" y="73"/>
                    <a:pt x="26" y="73"/>
                  </a:cubicBezTo>
                  <a:cubicBezTo>
                    <a:pt x="26" y="73"/>
                    <a:pt x="28" y="76"/>
                    <a:pt x="27" y="78"/>
                  </a:cubicBezTo>
                  <a:cubicBezTo>
                    <a:pt x="27" y="81"/>
                    <a:pt x="28" y="80"/>
                    <a:pt x="30" y="83"/>
                  </a:cubicBezTo>
                  <a:cubicBezTo>
                    <a:pt x="31" y="86"/>
                    <a:pt x="32" y="88"/>
                    <a:pt x="35" y="87"/>
                  </a:cubicBezTo>
                  <a:cubicBezTo>
                    <a:pt x="38" y="86"/>
                    <a:pt x="41" y="85"/>
                    <a:pt x="42" y="86"/>
                  </a:cubicBezTo>
                  <a:cubicBezTo>
                    <a:pt x="43" y="86"/>
                    <a:pt x="43" y="81"/>
                    <a:pt x="44" y="80"/>
                  </a:cubicBezTo>
                  <a:cubicBezTo>
                    <a:pt x="46" y="79"/>
                    <a:pt x="49" y="80"/>
                    <a:pt x="49" y="80"/>
                  </a:cubicBezTo>
                  <a:cubicBezTo>
                    <a:pt x="49" y="80"/>
                    <a:pt x="50" y="81"/>
                    <a:pt x="52" y="81"/>
                  </a:cubicBezTo>
                  <a:cubicBezTo>
                    <a:pt x="55" y="81"/>
                    <a:pt x="57" y="80"/>
                    <a:pt x="57" y="82"/>
                  </a:cubicBezTo>
                  <a:cubicBezTo>
                    <a:pt x="57" y="84"/>
                    <a:pt x="57" y="86"/>
                    <a:pt x="58" y="87"/>
                  </a:cubicBezTo>
                  <a:cubicBezTo>
                    <a:pt x="59" y="88"/>
                    <a:pt x="56" y="95"/>
                    <a:pt x="57" y="96"/>
                  </a:cubicBezTo>
                  <a:cubicBezTo>
                    <a:pt x="58" y="97"/>
                    <a:pt x="60" y="100"/>
                    <a:pt x="60" y="101"/>
                  </a:cubicBezTo>
                  <a:cubicBezTo>
                    <a:pt x="60" y="102"/>
                    <a:pt x="59" y="106"/>
                    <a:pt x="60" y="106"/>
                  </a:cubicBezTo>
                  <a:cubicBezTo>
                    <a:pt x="61" y="106"/>
                    <a:pt x="61" y="104"/>
                    <a:pt x="63" y="104"/>
                  </a:cubicBezTo>
                  <a:cubicBezTo>
                    <a:pt x="65" y="104"/>
                    <a:pt x="67" y="105"/>
                    <a:pt x="69" y="104"/>
                  </a:cubicBezTo>
                  <a:cubicBezTo>
                    <a:pt x="69" y="104"/>
                    <a:pt x="70" y="104"/>
                    <a:pt x="70" y="104"/>
                  </a:cubicBezTo>
                  <a:cubicBezTo>
                    <a:pt x="71" y="104"/>
                    <a:pt x="72" y="106"/>
                    <a:pt x="72" y="106"/>
                  </a:cubicBezTo>
                  <a:cubicBezTo>
                    <a:pt x="72" y="106"/>
                    <a:pt x="73" y="107"/>
                    <a:pt x="74" y="107"/>
                  </a:cubicBezTo>
                  <a:cubicBezTo>
                    <a:pt x="75" y="106"/>
                    <a:pt x="78" y="106"/>
                    <a:pt x="78" y="107"/>
                  </a:cubicBezTo>
                  <a:cubicBezTo>
                    <a:pt x="77" y="108"/>
                    <a:pt x="78" y="110"/>
                    <a:pt x="80" y="110"/>
                  </a:cubicBezTo>
                  <a:cubicBezTo>
                    <a:pt x="81" y="109"/>
                    <a:pt x="83" y="111"/>
                    <a:pt x="85" y="111"/>
                  </a:cubicBezTo>
                  <a:cubicBezTo>
                    <a:pt x="86" y="111"/>
                    <a:pt x="88" y="111"/>
                    <a:pt x="88" y="110"/>
                  </a:cubicBezTo>
                  <a:cubicBezTo>
                    <a:pt x="88" y="110"/>
                    <a:pt x="89" y="108"/>
                    <a:pt x="90" y="109"/>
                  </a:cubicBezTo>
                  <a:cubicBezTo>
                    <a:pt x="90" y="110"/>
                    <a:pt x="92" y="113"/>
                    <a:pt x="93" y="113"/>
                  </a:cubicBezTo>
                  <a:cubicBezTo>
                    <a:pt x="95" y="113"/>
                    <a:pt x="98" y="113"/>
                    <a:pt x="98" y="114"/>
                  </a:cubicBezTo>
                  <a:cubicBezTo>
                    <a:pt x="98" y="115"/>
                    <a:pt x="99" y="118"/>
                    <a:pt x="100" y="119"/>
                  </a:cubicBezTo>
                  <a:cubicBezTo>
                    <a:pt x="102" y="120"/>
                    <a:pt x="105" y="119"/>
                    <a:pt x="105" y="119"/>
                  </a:cubicBezTo>
                  <a:cubicBezTo>
                    <a:pt x="105" y="119"/>
                    <a:pt x="106" y="119"/>
                    <a:pt x="106" y="117"/>
                  </a:cubicBezTo>
                  <a:cubicBezTo>
                    <a:pt x="106" y="115"/>
                    <a:pt x="106" y="112"/>
                    <a:pt x="105" y="112"/>
                  </a:cubicBezTo>
                  <a:cubicBezTo>
                    <a:pt x="104" y="112"/>
                    <a:pt x="103" y="114"/>
                    <a:pt x="101" y="114"/>
                  </a:cubicBezTo>
                  <a:cubicBezTo>
                    <a:pt x="99" y="113"/>
                    <a:pt x="98" y="109"/>
                    <a:pt x="97" y="109"/>
                  </a:cubicBezTo>
                  <a:cubicBezTo>
                    <a:pt x="96" y="108"/>
                    <a:pt x="98" y="104"/>
                    <a:pt x="98" y="103"/>
                  </a:cubicBezTo>
                  <a:cubicBezTo>
                    <a:pt x="98" y="101"/>
                    <a:pt x="99" y="96"/>
                    <a:pt x="98" y="96"/>
                  </a:cubicBezTo>
                  <a:cubicBezTo>
                    <a:pt x="97" y="95"/>
                    <a:pt x="98" y="94"/>
                    <a:pt x="99" y="93"/>
                  </a:cubicBezTo>
                  <a:cubicBezTo>
                    <a:pt x="101" y="91"/>
                    <a:pt x="99" y="88"/>
                    <a:pt x="101" y="88"/>
                  </a:cubicBezTo>
                  <a:cubicBezTo>
                    <a:pt x="103" y="88"/>
                    <a:pt x="107" y="89"/>
                    <a:pt x="108" y="87"/>
                  </a:cubicBezTo>
                  <a:cubicBezTo>
                    <a:pt x="108" y="87"/>
                    <a:pt x="109" y="87"/>
                    <a:pt x="109" y="87"/>
                  </a:cubicBezTo>
                  <a:cubicBezTo>
                    <a:pt x="109" y="87"/>
                    <a:pt x="109" y="86"/>
                    <a:pt x="109" y="86"/>
                  </a:cubicBezTo>
                  <a:cubicBezTo>
                    <a:pt x="108" y="84"/>
                    <a:pt x="106" y="81"/>
                    <a:pt x="104" y="8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5" name="Freeform 160"/>
            <p:cNvSpPr>
              <a:spLocks/>
            </p:cNvSpPr>
            <p:nvPr/>
          </p:nvSpPr>
          <p:spPr bwMode="auto">
            <a:xfrm>
              <a:off x="6503084" y="4093516"/>
              <a:ext cx="37054" cy="47395"/>
            </a:xfrm>
            <a:custGeom>
              <a:avLst/>
              <a:gdLst>
                <a:gd name="T0" fmla="*/ 0 w 10"/>
                <a:gd name="T1" fmla="*/ 6 h 13"/>
                <a:gd name="T2" fmla="*/ 2 w 10"/>
                <a:gd name="T3" fmla="*/ 13 h 13"/>
                <a:gd name="T4" fmla="*/ 4 w 10"/>
                <a:gd name="T5" fmla="*/ 11 h 13"/>
                <a:gd name="T6" fmla="*/ 10 w 10"/>
                <a:gd name="T7" fmla="*/ 4 h 13"/>
                <a:gd name="T8" fmla="*/ 8 w 10"/>
                <a:gd name="T9" fmla="*/ 3 h 13"/>
                <a:gd name="T10" fmla="*/ 8 w 10"/>
                <a:gd name="T11" fmla="*/ 0 h 13"/>
                <a:gd name="T12" fmla="*/ 5 w 10"/>
                <a:gd name="T13" fmla="*/ 0 h 13"/>
                <a:gd name="T14" fmla="*/ 2 w 10"/>
                <a:gd name="T15" fmla="*/ 2 h 13"/>
                <a:gd name="T16" fmla="*/ 0 w 10"/>
                <a:gd name="T17" fmla="*/ 1 h 13"/>
                <a:gd name="T18" fmla="*/ 0 w 10"/>
                <a:gd name="T19" fmla="*/ 1 h 13"/>
                <a:gd name="T20" fmla="*/ 0 w 10"/>
                <a:gd name="T2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0" y="6"/>
                  </a:moveTo>
                  <a:cubicBezTo>
                    <a:pt x="1" y="7"/>
                    <a:pt x="1" y="10"/>
                    <a:pt x="2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6" y="10"/>
                    <a:pt x="10" y="4"/>
                    <a:pt x="10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1"/>
                    <a:pt x="8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2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6" name="Freeform 161"/>
            <p:cNvSpPr>
              <a:spLocks/>
            </p:cNvSpPr>
            <p:nvPr/>
          </p:nvSpPr>
          <p:spPr bwMode="auto">
            <a:xfrm>
              <a:off x="6527060" y="4285071"/>
              <a:ext cx="246292" cy="400881"/>
            </a:xfrm>
            <a:custGeom>
              <a:avLst/>
              <a:gdLst>
                <a:gd name="T0" fmla="*/ 66 w 66"/>
                <a:gd name="T1" fmla="*/ 27 h 107"/>
                <a:gd name="T2" fmla="*/ 64 w 66"/>
                <a:gd name="T3" fmla="*/ 15 h 107"/>
                <a:gd name="T4" fmla="*/ 64 w 66"/>
                <a:gd name="T5" fmla="*/ 0 h 107"/>
                <a:gd name="T6" fmla="*/ 64 w 66"/>
                <a:gd name="T7" fmla="*/ 0 h 107"/>
                <a:gd name="T8" fmla="*/ 57 w 66"/>
                <a:gd name="T9" fmla="*/ 4 h 107"/>
                <a:gd name="T10" fmla="*/ 53 w 66"/>
                <a:gd name="T11" fmla="*/ 5 h 107"/>
                <a:gd name="T12" fmla="*/ 49 w 66"/>
                <a:gd name="T13" fmla="*/ 4 h 107"/>
                <a:gd name="T14" fmla="*/ 47 w 66"/>
                <a:gd name="T15" fmla="*/ 7 h 107"/>
                <a:gd name="T16" fmla="*/ 43 w 66"/>
                <a:gd name="T17" fmla="*/ 7 h 107"/>
                <a:gd name="T18" fmla="*/ 38 w 66"/>
                <a:gd name="T19" fmla="*/ 8 h 107"/>
                <a:gd name="T20" fmla="*/ 36 w 66"/>
                <a:gd name="T21" fmla="*/ 6 h 107"/>
                <a:gd name="T22" fmla="*/ 32 w 66"/>
                <a:gd name="T23" fmla="*/ 7 h 107"/>
                <a:gd name="T24" fmla="*/ 29 w 66"/>
                <a:gd name="T25" fmla="*/ 6 h 107"/>
                <a:gd name="T26" fmla="*/ 28 w 66"/>
                <a:gd name="T27" fmla="*/ 9 h 107"/>
                <a:gd name="T28" fmla="*/ 31 w 66"/>
                <a:gd name="T29" fmla="*/ 22 h 107"/>
                <a:gd name="T30" fmla="*/ 35 w 66"/>
                <a:gd name="T31" fmla="*/ 25 h 107"/>
                <a:gd name="T32" fmla="*/ 35 w 66"/>
                <a:gd name="T33" fmla="*/ 32 h 107"/>
                <a:gd name="T34" fmla="*/ 31 w 66"/>
                <a:gd name="T35" fmla="*/ 36 h 107"/>
                <a:gd name="T36" fmla="*/ 31 w 66"/>
                <a:gd name="T37" fmla="*/ 41 h 107"/>
                <a:gd name="T38" fmla="*/ 25 w 66"/>
                <a:gd name="T39" fmla="*/ 34 h 107"/>
                <a:gd name="T40" fmla="*/ 26 w 66"/>
                <a:gd name="T41" fmla="*/ 26 h 107"/>
                <a:gd name="T42" fmla="*/ 21 w 66"/>
                <a:gd name="T43" fmla="*/ 25 h 107"/>
                <a:gd name="T44" fmla="*/ 17 w 66"/>
                <a:gd name="T45" fmla="*/ 22 h 107"/>
                <a:gd name="T46" fmla="*/ 0 w 66"/>
                <a:gd name="T47" fmla="*/ 28 h 107"/>
                <a:gd name="T48" fmla="*/ 1 w 66"/>
                <a:gd name="T49" fmla="*/ 33 h 107"/>
                <a:gd name="T50" fmla="*/ 1 w 66"/>
                <a:gd name="T51" fmla="*/ 33 h 107"/>
                <a:gd name="T52" fmla="*/ 2 w 66"/>
                <a:gd name="T53" fmla="*/ 35 h 107"/>
                <a:gd name="T54" fmla="*/ 10 w 66"/>
                <a:gd name="T55" fmla="*/ 37 h 107"/>
                <a:gd name="T56" fmla="*/ 17 w 66"/>
                <a:gd name="T57" fmla="*/ 39 h 107"/>
                <a:gd name="T58" fmla="*/ 17 w 66"/>
                <a:gd name="T59" fmla="*/ 49 h 107"/>
                <a:gd name="T60" fmla="*/ 16 w 66"/>
                <a:gd name="T61" fmla="*/ 55 h 107"/>
                <a:gd name="T62" fmla="*/ 17 w 66"/>
                <a:gd name="T63" fmla="*/ 59 h 107"/>
                <a:gd name="T64" fmla="*/ 14 w 66"/>
                <a:gd name="T65" fmla="*/ 64 h 107"/>
                <a:gd name="T66" fmla="*/ 12 w 66"/>
                <a:gd name="T67" fmla="*/ 70 h 107"/>
                <a:gd name="T68" fmla="*/ 6 w 66"/>
                <a:gd name="T69" fmla="*/ 76 h 107"/>
                <a:gd name="T70" fmla="*/ 6 w 66"/>
                <a:gd name="T71" fmla="*/ 77 h 107"/>
                <a:gd name="T72" fmla="*/ 10 w 66"/>
                <a:gd name="T73" fmla="*/ 88 h 107"/>
                <a:gd name="T74" fmla="*/ 11 w 66"/>
                <a:gd name="T75" fmla="*/ 100 h 107"/>
                <a:gd name="T76" fmla="*/ 12 w 66"/>
                <a:gd name="T77" fmla="*/ 107 h 107"/>
                <a:gd name="T78" fmla="*/ 16 w 66"/>
                <a:gd name="T79" fmla="*/ 106 h 107"/>
                <a:gd name="T80" fmla="*/ 16 w 66"/>
                <a:gd name="T81" fmla="*/ 103 h 107"/>
                <a:gd name="T82" fmla="*/ 14 w 66"/>
                <a:gd name="T83" fmla="*/ 101 h 107"/>
                <a:gd name="T84" fmla="*/ 24 w 66"/>
                <a:gd name="T85" fmla="*/ 94 h 107"/>
                <a:gd name="T86" fmla="*/ 32 w 66"/>
                <a:gd name="T87" fmla="*/ 89 h 107"/>
                <a:gd name="T88" fmla="*/ 32 w 66"/>
                <a:gd name="T89" fmla="*/ 80 h 107"/>
                <a:gd name="T90" fmla="*/ 31 w 66"/>
                <a:gd name="T91" fmla="*/ 72 h 107"/>
                <a:gd name="T92" fmla="*/ 28 w 66"/>
                <a:gd name="T93" fmla="*/ 64 h 107"/>
                <a:gd name="T94" fmla="*/ 29 w 66"/>
                <a:gd name="T95" fmla="*/ 59 h 107"/>
                <a:gd name="T96" fmla="*/ 32 w 66"/>
                <a:gd name="T97" fmla="*/ 56 h 107"/>
                <a:gd name="T98" fmla="*/ 37 w 66"/>
                <a:gd name="T99" fmla="*/ 53 h 107"/>
                <a:gd name="T100" fmla="*/ 44 w 66"/>
                <a:gd name="T101" fmla="*/ 46 h 107"/>
                <a:gd name="T102" fmla="*/ 56 w 66"/>
                <a:gd name="T103" fmla="*/ 40 h 107"/>
                <a:gd name="T104" fmla="*/ 66 w 66"/>
                <a:gd name="T105" fmla="*/ 2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" h="107">
                  <a:moveTo>
                    <a:pt x="66" y="27"/>
                  </a:moveTo>
                  <a:cubicBezTo>
                    <a:pt x="65" y="26"/>
                    <a:pt x="64" y="18"/>
                    <a:pt x="64" y="15"/>
                  </a:cubicBezTo>
                  <a:cubicBezTo>
                    <a:pt x="65" y="12"/>
                    <a:pt x="64" y="4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1" y="1"/>
                    <a:pt x="57" y="3"/>
                    <a:pt x="57" y="4"/>
                  </a:cubicBezTo>
                  <a:cubicBezTo>
                    <a:pt x="56" y="5"/>
                    <a:pt x="54" y="3"/>
                    <a:pt x="53" y="5"/>
                  </a:cubicBezTo>
                  <a:cubicBezTo>
                    <a:pt x="51" y="6"/>
                    <a:pt x="50" y="5"/>
                    <a:pt x="49" y="4"/>
                  </a:cubicBezTo>
                  <a:cubicBezTo>
                    <a:pt x="48" y="4"/>
                    <a:pt x="47" y="6"/>
                    <a:pt x="47" y="7"/>
                  </a:cubicBezTo>
                  <a:cubicBezTo>
                    <a:pt x="47" y="8"/>
                    <a:pt x="44" y="7"/>
                    <a:pt x="43" y="7"/>
                  </a:cubicBezTo>
                  <a:cubicBezTo>
                    <a:pt x="42" y="7"/>
                    <a:pt x="39" y="8"/>
                    <a:pt x="38" y="8"/>
                  </a:cubicBezTo>
                  <a:cubicBezTo>
                    <a:pt x="36" y="8"/>
                    <a:pt x="37" y="7"/>
                    <a:pt x="36" y="6"/>
                  </a:cubicBezTo>
                  <a:cubicBezTo>
                    <a:pt x="34" y="6"/>
                    <a:pt x="33" y="7"/>
                    <a:pt x="32" y="7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9" y="7"/>
                    <a:pt x="28" y="8"/>
                    <a:pt x="28" y="9"/>
                  </a:cubicBezTo>
                  <a:cubicBezTo>
                    <a:pt x="27" y="12"/>
                    <a:pt x="31" y="19"/>
                    <a:pt x="31" y="22"/>
                  </a:cubicBezTo>
                  <a:cubicBezTo>
                    <a:pt x="32" y="23"/>
                    <a:pt x="34" y="24"/>
                    <a:pt x="35" y="25"/>
                  </a:cubicBezTo>
                  <a:cubicBezTo>
                    <a:pt x="36" y="27"/>
                    <a:pt x="35" y="27"/>
                    <a:pt x="35" y="32"/>
                  </a:cubicBezTo>
                  <a:cubicBezTo>
                    <a:pt x="35" y="36"/>
                    <a:pt x="33" y="34"/>
                    <a:pt x="31" y="36"/>
                  </a:cubicBezTo>
                  <a:cubicBezTo>
                    <a:pt x="30" y="37"/>
                    <a:pt x="31" y="41"/>
                    <a:pt x="31" y="41"/>
                  </a:cubicBezTo>
                  <a:cubicBezTo>
                    <a:pt x="30" y="42"/>
                    <a:pt x="25" y="35"/>
                    <a:pt x="25" y="34"/>
                  </a:cubicBezTo>
                  <a:cubicBezTo>
                    <a:pt x="25" y="33"/>
                    <a:pt x="27" y="28"/>
                    <a:pt x="26" y="26"/>
                  </a:cubicBezTo>
                  <a:cubicBezTo>
                    <a:pt x="26" y="23"/>
                    <a:pt x="23" y="25"/>
                    <a:pt x="21" y="25"/>
                  </a:cubicBezTo>
                  <a:cubicBezTo>
                    <a:pt x="20" y="25"/>
                    <a:pt x="18" y="22"/>
                    <a:pt x="17" y="22"/>
                  </a:cubicBezTo>
                  <a:cubicBezTo>
                    <a:pt x="17" y="22"/>
                    <a:pt x="0" y="28"/>
                    <a:pt x="0" y="28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7" y="35"/>
                    <a:pt x="10" y="37"/>
                  </a:cubicBezTo>
                  <a:cubicBezTo>
                    <a:pt x="12" y="39"/>
                    <a:pt x="16" y="39"/>
                    <a:pt x="17" y="39"/>
                  </a:cubicBezTo>
                  <a:cubicBezTo>
                    <a:pt x="18" y="40"/>
                    <a:pt x="17" y="46"/>
                    <a:pt x="17" y="49"/>
                  </a:cubicBezTo>
                  <a:cubicBezTo>
                    <a:pt x="17" y="52"/>
                    <a:pt x="14" y="53"/>
                    <a:pt x="16" y="55"/>
                  </a:cubicBezTo>
                  <a:cubicBezTo>
                    <a:pt x="17" y="56"/>
                    <a:pt x="16" y="59"/>
                    <a:pt x="17" y="59"/>
                  </a:cubicBezTo>
                  <a:cubicBezTo>
                    <a:pt x="19" y="60"/>
                    <a:pt x="16" y="63"/>
                    <a:pt x="14" y="64"/>
                  </a:cubicBezTo>
                  <a:cubicBezTo>
                    <a:pt x="13" y="65"/>
                    <a:pt x="14" y="68"/>
                    <a:pt x="12" y="70"/>
                  </a:cubicBezTo>
                  <a:cubicBezTo>
                    <a:pt x="11" y="72"/>
                    <a:pt x="8" y="74"/>
                    <a:pt x="6" y="76"/>
                  </a:cubicBezTo>
                  <a:cubicBezTo>
                    <a:pt x="6" y="76"/>
                    <a:pt x="6" y="77"/>
                    <a:pt x="6" y="77"/>
                  </a:cubicBezTo>
                  <a:cubicBezTo>
                    <a:pt x="7" y="78"/>
                    <a:pt x="9" y="87"/>
                    <a:pt x="10" y="88"/>
                  </a:cubicBezTo>
                  <a:cubicBezTo>
                    <a:pt x="12" y="89"/>
                    <a:pt x="11" y="99"/>
                    <a:pt x="11" y="100"/>
                  </a:cubicBezTo>
                  <a:cubicBezTo>
                    <a:pt x="11" y="100"/>
                    <a:pt x="12" y="107"/>
                    <a:pt x="12" y="107"/>
                  </a:cubicBezTo>
                  <a:cubicBezTo>
                    <a:pt x="12" y="107"/>
                    <a:pt x="14" y="106"/>
                    <a:pt x="16" y="106"/>
                  </a:cubicBezTo>
                  <a:cubicBezTo>
                    <a:pt x="16" y="105"/>
                    <a:pt x="16" y="104"/>
                    <a:pt x="16" y="103"/>
                  </a:cubicBezTo>
                  <a:cubicBezTo>
                    <a:pt x="17" y="100"/>
                    <a:pt x="15" y="103"/>
                    <a:pt x="14" y="101"/>
                  </a:cubicBezTo>
                  <a:cubicBezTo>
                    <a:pt x="13" y="99"/>
                    <a:pt x="18" y="96"/>
                    <a:pt x="24" y="94"/>
                  </a:cubicBezTo>
                  <a:cubicBezTo>
                    <a:pt x="29" y="92"/>
                    <a:pt x="31" y="91"/>
                    <a:pt x="32" y="89"/>
                  </a:cubicBezTo>
                  <a:cubicBezTo>
                    <a:pt x="32" y="87"/>
                    <a:pt x="31" y="82"/>
                    <a:pt x="32" y="80"/>
                  </a:cubicBezTo>
                  <a:cubicBezTo>
                    <a:pt x="33" y="78"/>
                    <a:pt x="32" y="77"/>
                    <a:pt x="31" y="72"/>
                  </a:cubicBezTo>
                  <a:cubicBezTo>
                    <a:pt x="30" y="67"/>
                    <a:pt x="29" y="67"/>
                    <a:pt x="28" y="64"/>
                  </a:cubicBezTo>
                  <a:cubicBezTo>
                    <a:pt x="27" y="61"/>
                    <a:pt x="28" y="59"/>
                    <a:pt x="29" y="59"/>
                  </a:cubicBezTo>
                  <a:cubicBezTo>
                    <a:pt x="31" y="59"/>
                    <a:pt x="31" y="59"/>
                    <a:pt x="32" y="56"/>
                  </a:cubicBezTo>
                  <a:cubicBezTo>
                    <a:pt x="33" y="54"/>
                    <a:pt x="35" y="55"/>
                    <a:pt x="37" y="53"/>
                  </a:cubicBezTo>
                  <a:cubicBezTo>
                    <a:pt x="40" y="51"/>
                    <a:pt x="40" y="49"/>
                    <a:pt x="44" y="46"/>
                  </a:cubicBezTo>
                  <a:cubicBezTo>
                    <a:pt x="48" y="42"/>
                    <a:pt x="52" y="43"/>
                    <a:pt x="56" y="40"/>
                  </a:cubicBezTo>
                  <a:cubicBezTo>
                    <a:pt x="60" y="38"/>
                    <a:pt x="66" y="29"/>
                    <a:pt x="66" y="2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7" name="Freeform 162"/>
            <p:cNvSpPr>
              <a:spLocks/>
            </p:cNvSpPr>
            <p:nvPr/>
          </p:nvSpPr>
          <p:spPr bwMode="auto">
            <a:xfrm>
              <a:off x="6509624" y="4054020"/>
              <a:ext cx="257191" cy="260672"/>
            </a:xfrm>
            <a:custGeom>
              <a:avLst/>
              <a:gdLst>
                <a:gd name="T0" fmla="*/ 63 w 68"/>
                <a:gd name="T1" fmla="*/ 55 h 69"/>
                <a:gd name="T2" fmla="*/ 61 w 68"/>
                <a:gd name="T3" fmla="*/ 49 h 69"/>
                <a:gd name="T4" fmla="*/ 60 w 68"/>
                <a:gd name="T5" fmla="*/ 44 h 69"/>
                <a:gd name="T6" fmla="*/ 61 w 68"/>
                <a:gd name="T7" fmla="*/ 39 h 69"/>
                <a:gd name="T8" fmla="*/ 58 w 68"/>
                <a:gd name="T9" fmla="*/ 34 h 69"/>
                <a:gd name="T10" fmla="*/ 61 w 68"/>
                <a:gd name="T11" fmla="*/ 24 h 69"/>
                <a:gd name="T12" fmla="*/ 50 w 68"/>
                <a:gd name="T13" fmla="*/ 17 h 69"/>
                <a:gd name="T14" fmla="*/ 51 w 68"/>
                <a:gd name="T15" fmla="*/ 13 h 69"/>
                <a:gd name="T16" fmla="*/ 27 w 68"/>
                <a:gd name="T17" fmla="*/ 1 h 69"/>
                <a:gd name="T18" fmla="*/ 24 w 68"/>
                <a:gd name="T19" fmla="*/ 6 h 69"/>
                <a:gd name="T20" fmla="*/ 25 w 68"/>
                <a:gd name="T21" fmla="*/ 10 h 69"/>
                <a:gd name="T22" fmla="*/ 14 w 68"/>
                <a:gd name="T23" fmla="*/ 10 h 69"/>
                <a:gd name="T24" fmla="*/ 14 w 68"/>
                <a:gd name="T25" fmla="*/ 0 h 69"/>
                <a:gd name="T26" fmla="*/ 9 w 68"/>
                <a:gd name="T27" fmla="*/ 1 h 69"/>
                <a:gd name="T28" fmla="*/ 6 w 68"/>
                <a:gd name="T29" fmla="*/ 1 h 69"/>
                <a:gd name="T30" fmla="*/ 7 w 68"/>
                <a:gd name="T31" fmla="*/ 4 h 69"/>
                <a:gd name="T32" fmla="*/ 8 w 68"/>
                <a:gd name="T33" fmla="*/ 8 h 69"/>
                <a:gd name="T34" fmla="*/ 6 w 68"/>
                <a:gd name="T35" fmla="*/ 10 h 69"/>
                <a:gd name="T36" fmla="*/ 6 w 68"/>
                <a:gd name="T37" fmla="*/ 13 h 69"/>
                <a:gd name="T38" fmla="*/ 8 w 68"/>
                <a:gd name="T39" fmla="*/ 14 h 69"/>
                <a:gd name="T40" fmla="*/ 2 w 68"/>
                <a:gd name="T41" fmla="*/ 21 h 69"/>
                <a:gd name="T42" fmla="*/ 0 w 68"/>
                <a:gd name="T43" fmla="*/ 23 h 69"/>
                <a:gd name="T44" fmla="*/ 4 w 68"/>
                <a:gd name="T45" fmla="*/ 35 h 69"/>
                <a:gd name="T46" fmla="*/ 7 w 68"/>
                <a:gd name="T47" fmla="*/ 43 h 69"/>
                <a:gd name="T48" fmla="*/ 8 w 68"/>
                <a:gd name="T49" fmla="*/ 48 h 69"/>
                <a:gd name="T50" fmla="*/ 5 w 68"/>
                <a:gd name="T51" fmla="*/ 45 h 69"/>
                <a:gd name="T52" fmla="*/ 5 w 68"/>
                <a:gd name="T53" fmla="*/ 46 h 69"/>
                <a:gd name="T54" fmla="*/ 4 w 68"/>
                <a:gd name="T55" fmla="*/ 46 h 69"/>
                <a:gd name="T56" fmla="*/ 9 w 68"/>
                <a:gd name="T57" fmla="*/ 49 h 69"/>
                <a:gd name="T58" fmla="*/ 15 w 68"/>
                <a:gd name="T59" fmla="*/ 51 h 69"/>
                <a:gd name="T60" fmla="*/ 23 w 68"/>
                <a:gd name="T61" fmla="*/ 55 h 69"/>
                <a:gd name="T62" fmla="*/ 23 w 68"/>
                <a:gd name="T63" fmla="*/ 55 h 69"/>
                <a:gd name="T64" fmla="*/ 27 w 68"/>
                <a:gd name="T65" fmla="*/ 55 h 69"/>
                <a:gd name="T66" fmla="*/ 28 w 68"/>
                <a:gd name="T67" fmla="*/ 55 h 69"/>
                <a:gd name="T68" fmla="*/ 33 w 68"/>
                <a:gd name="T69" fmla="*/ 67 h 69"/>
                <a:gd name="T70" fmla="*/ 36 w 68"/>
                <a:gd name="T71" fmla="*/ 68 h 69"/>
                <a:gd name="T72" fmla="*/ 40 w 68"/>
                <a:gd name="T73" fmla="*/ 67 h 69"/>
                <a:gd name="T74" fmla="*/ 42 w 68"/>
                <a:gd name="T75" fmla="*/ 69 h 69"/>
                <a:gd name="T76" fmla="*/ 47 w 68"/>
                <a:gd name="T77" fmla="*/ 68 h 69"/>
                <a:gd name="T78" fmla="*/ 51 w 68"/>
                <a:gd name="T79" fmla="*/ 68 h 69"/>
                <a:gd name="T80" fmla="*/ 53 w 68"/>
                <a:gd name="T81" fmla="*/ 65 h 69"/>
                <a:gd name="T82" fmla="*/ 57 w 68"/>
                <a:gd name="T83" fmla="*/ 66 h 69"/>
                <a:gd name="T84" fmla="*/ 61 w 68"/>
                <a:gd name="T85" fmla="*/ 65 h 69"/>
                <a:gd name="T86" fmla="*/ 68 w 68"/>
                <a:gd name="T87" fmla="*/ 61 h 69"/>
                <a:gd name="T88" fmla="*/ 63 w 68"/>
                <a:gd name="T89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" h="69">
                  <a:moveTo>
                    <a:pt x="63" y="55"/>
                  </a:moveTo>
                  <a:cubicBezTo>
                    <a:pt x="63" y="52"/>
                    <a:pt x="61" y="52"/>
                    <a:pt x="61" y="49"/>
                  </a:cubicBezTo>
                  <a:cubicBezTo>
                    <a:pt x="61" y="46"/>
                    <a:pt x="61" y="44"/>
                    <a:pt x="60" y="44"/>
                  </a:cubicBezTo>
                  <a:cubicBezTo>
                    <a:pt x="59" y="44"/>
                    <a:pt x="60" y="41"/>
                    <a:pt x="61" y="39"/>
                  </a:cubicBezTo>
                  <a:cubicBezTo>
                    <a:pt x="63" y="37"/>
                    <a:pt x="59" y="37"/>
                    <a:pt x="58" y="34"/>
                  </a:cubicBezTo>
                  <a:cubicBezTo>
                    <a:pt x="58" y="33"/>
                    <a:pt x="59" y="29"/>
                    <a:pt x="61" y="24"/>
                  </a:cubicBezTo>
                  <a:cubicBezTo>
                    <a:pt x="56" y="21"/>
                    <a:pt x="50" y="17"/>
                    <a:pt x="50" y="17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3"/>
                    <a:pt x="26" y="6"/>
                    <a:pt x="24" y="6"/>
                  </a:cubicBezTo>
                  <a:cubicBezTo>
                    <a:pt x="22" y="7"/>
                    <a:pt x="27" y="10"/>
                    <a:pt x="25" y="10"/>
                  </a:cubicBezTo>
                  <a:cubicBezTo>
                    <a:pt x="22" y="11"/>
                    <a:pt x="18" y="8"/>
                    <a:pt x="14" y="10"/>
                  </a:cubicBezTo>
                  <a:cubicBezTo>
                    <a:pt x="12" y="11"/>
                    <a:pt x="13" y="5"/>
                    <a:pt x="14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6" y="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9" y="7"/>
                    <a:pt x="8" y="8"/>
                  </a:cubicBezTo>
                  <a:cubicBezTo>
                    <a:pt x="8" y="9"/>
                    <a:pt x="7" y="9"/>
                    <a:pt x="6" y="10"/>
                  </a:cubicBezTo>
                  <a:cubicBezTo>
                    <a:pt x="6" y="11"/>
                    <a:pt x="6" y="13"/>
                    <a:pt x="6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4" y="20"/>
                    <a:pt x="2" y="21"/>
                  </a:cubicBezTo>
                  <a:cubicBezTo>
                    <a:pt x="2" y="21"/>
                    <a:pt x="1" y="22"/>
                    <a:pt x="0" y="23"/>
                  </a:cubicBezTo>
                  <a:cubicBezTo>
                    <a:pt x="1" y="27"/>
                    <a:pt x="2" y="33"/>
                    <a:pt x="4" y="35"/>
                  </a:cubicBezTo>
                  <a:cubicBezTo>
                    <a:pt x="7" y="37"/>
                    <a:pt x="6" y="41"/>
                    <a:pt x="7" y="43"/>
                  </a:cubicBezTo>
                  <a:cubicBezTo>
                    <a:pt x="8" y="45"/>
                    <a:pt x="10" y="47"/>
                    <a:pt x="8" y="48"/>
                  </a:cubicBezTo>
                  <a:cubicBezTo>
                    <a:pt x="7" y="48"/>
                    <a:pt x="6" y="47"/>
                    <a:pt x="5" y="45"/>
                  </a:cubicBezTo>
                  <a:cubicBezTo>
                    <a:pt x="5" y="45"/>
                    <a:pt x="5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6" y="48"/>
                    <a:pt x="8" y="49"/>
                    <a:pt x="9" y="49"/>
                  </a:cubicBezTo>
                  <a:cubicBezTo>
                    <a:pt x="10" y="49"/>
                    <a:pt x="13" y="51"/>
                    <a:pt x="15" y="51"/>
                  </a:cubicBezTo>
                  <a:cubicBezTo>
                    <a:pt x="16" y="51"/>
                    <a:pt x="22" y="54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4" y="55"/>
                    <a:pt x="26" y="55"/>
                    <a:pt x="27" y="55"/>
                  </a:cubicBezTo>
                  <a:cubicBezTo>
                    <a:pt x="27" y="55"/>
                    <a:pt x="28" y="55"/>
                    <a:pt x="28" y="55"/>
                  </a:cubicBezTo>
                  <a:cubicBezTo>
                    <a:pt x="30" y="55"/>
                    <a:pt x="33" y="63"/>
                    <a:pt x="33" y="67"/>
                  </a:cubicBezTo>
                  <a:cubicBezTo>
                    <a:pt x="34" y="68"/>
                    <a:pt x="36" y="68"/>
                    <a:pt x="36" y="68"/>
                  </a:cubicBezTo>
                  <a:cubicBezTo>
                    <a:pt x="37" y="68"/>
                    <a:pt x="38" y="67"/>
                    <a:pt x="40" y="67"/>
                  </a:cubicBezTo>
                  <a:cubicBezTo>
                    <a:pt x="41" y="68"/>
                    <a:pt x="40" y="69"/>
                    <a:pt x="42" y="69"/>
                  </a:cubicBezTo>
                  <a:cubicBezTo>
                    <a:pt x="43" y="69"/>
                    <a:pt x="46" y="68"/>
                    <a:pt x="47" y="68"/>
                  </a:cubicBezTo>
                  <a:cubicBezTo>
                    <a:pt x="48" y="68"/>
                    <a:pt x="51" y="69"/>
                    <a:pt x="51" y="68"/>
                  </a:cubicBezTo>
                  <a:cubicBezTo>
                    <a:pt x="51" y="67"/>
                    <a:pt x="52" y="65"/>
                    <a:pt x="53" y="65"/>
                  </a:cubicBezTo>
                  <a:cubicBezTo>
                    <a:pt x="54" y="66"/>
                    <a:pt x="55" y="67"/>
                    <a:pt x="57" y="66"/>
                  </a:cubicBezTo>
                  <a:cubicBezTo>
                    <a:pt x="58" y="64"/>
                    <a:pt x="60" y="66"/>
                    <a:pt x="61" y="65"/>
                  </a:cubicBezTo>
                  <a:cubicBezTo>
                    <a:pt x="61" y="64"/>
                    <a:pt x="65" y="62"/>
                    <a:pt x="68" y="61"/>
                  </a:cubicBezTo>
                  <a:cubicBezTo>
                    <a:pt x="67" y="57"/>
                    <a:pt x="63" y="59"/>
                    <a:pt x="63" y="5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8" name="Freeform 163"/>
            <p:cNvSpPr>
              <a:spLocks/>
            </p:cNvSpPr>
            <p:nvPr/>
          </p:nvSpPr>
          <p:spPr bwMode="auto">
            <a:xfrm>
              <a:off x="6585908" y="4263348"/>
              <a:ext cx="76286" cy="177731"/>
            </a:xfrm>
            <a:custGeom>
              <a:avLst/>
              <a:gdLst>
                <a:gd name="T0" fmla="*/ 19 w 20"/>
                <a:gd name="T1" fmla="*/ 31 h 48"/>
                <a:gd name="T2" fmla="*/ 15 w 20"/>
                <a:gd name="T3" fmla="*/ 28 h 48"/>
                <a:gd name="T4" fmla="*/ 15 w 20"/>
                <a:gd name="T5" fmla="*/ 29 h 48"/>
                <a:gd name="T6" fmla="*/ 8 w 20"/>
                <a:gd name="T7" fmla="*/ 19 h 48"/>
                <a:gd name="T8" fmla="*/ 9 w 20"/>
                <a:gd name="T9" fmla="*/ 8 h 48"/>
                <a:gd name="T10" fmla="*/ 7 w 20"/>
                <a:gd name="T11" fmla="*/ 0 h 48"/>
                <a:gd name="T12" fmla="*/ 3 w 20"/>
                <a:gd name="T13" fmla="*/ 0 h 48"/>
                <a:gd name="T14" fmla="*/ 5 w 20"/>
                <a:gd name="T15" fmla="*/ 6 h 48"/>
                <a:gd name="T16" fmla="*/ 3 w 20"/>
                <a:gd name="T17" fmla="*/ 8 h 48"/>
                <a:gd name="T18" fmla="*/ 4 w 20"/>
                <a:gd name="T19" fmla="*/ 18 h 48"/>
                <a:gd name="T20" fmla="*/ 1 w 20"/>
                <a:gd name="T21" fmla="*/ 19 h 48"/>
                <a:gd name="T22" fmla="*/ 0 w 20"/>
                <a:gd name="T23" fmla="*/ 25 h 48"/>
                <a:gd name="T24" fmla="*/ 1 w 20"/>
                <a:gd name="T25" fmla="*/ 28 h 48"/>
                <a:gd name="T26" fmla="*/ 1 w 20"/>
                <a:gd name="T27" fmla="*/ 28 h 48"/>
                <a:gd name="T28" fmla="*/ 5 w 20"/>
                <a:gd name="T29" fmla="*/ 31 h 48"/>
                <a:gd name="T30" fmla="*/ 10 w 20"/>
                <a:gd name="T31" fmla="*/ 32 h 48"/>
                <a:gd name="T32" fmla="*/ 9 w 20"/>
                <a:gd name="T33" fmla="*/ 40 h 48"/>
                <a:gd name="T34" fmla="*/ 15 w 20"/>
                <a:gd name="T35" fmla="*/ 47 h 48"/>
                <a:gd name="T36" fmla="*/ 15 w 20"/>
                <a:gd name="T37" fmla="*/ 42 h 48"/>
                <a:gd name="T38" fmla="*/ 19 w 20"/>
                <a:gd name="T39" fmla="*/ 38 h 48"/>
                <a:gd name="T40" fmla="*/ 19 w 20"/>
                <a:gd name="T41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48">
                  <a:moveTo>
                    <a:pt x="19" y="31"/>
                  </a:moveTo>
                  <a:cubicBezTo>
                    <a:pt x="18" y="30"/>
                    <a:pt x="16" y="29"/>
                    <a:pt x="15" y="28"/>
                  </a:cubicBezTo>
                  <a:cubicBezTo>
                    <a:pt x="15" y="28"/>
                    <a:pt x="15" y="29"/>
                    <a:pt x="15" y="29"/>
                  </a:cubicBezTo>
                  <a:cubicBezTo>
                    <a:pt x="13" y="31"/>
                    <a:pt x="9" y="24"/>
                    <a:pt x="8" y="19"/>
                  </a:cubicBezTo>
                  <a:cubicBezTo>
                    <a:pt x="7" y="15"/>
                    <a:pt x="11" y="13"/>
                    <a:pt x="9" y="8"/>
                  </a:cubicBezTo>
                  <a:cubicBezTo>
                    <a:pt x="7" y="5"/>
                    <a:pt x="6" y="1"/>
                    <a:pt x="7" y="0"/>
                  </a:cubicBezTo>
                  <a:cubicBezTo>
                    <a:pt x="6" y="0"/>
                    <a:pt x="4" y="0"/>
                    <a:pt x="3" y="0"/>
                  </a:cubicBezTo>
                  <a:cubicBezTo>
                    <a:pt x="4" y="2"/>
                    <a:pt x="5" y="5"/>
                    <a:pt x="5" y="6"/>
                  </a:cubicBezTo>
                  <a:cubicBezTo>
                    <a:pt x="5" y="8"/>
                    <a:pt x="4" y="6"/>
                    <a:pt x="3" y="8"/>
                  </a:cubicBezTo>
                  <a:cubicBezTo>
                    <a:pt x="3" y="9"/>
                    <a:pt x="2" y="16"/>
                    <a:pt x="4" y="18"/>
                  </a:cubicBezTo>
                  <a:cubicBezTo>
                    <a:pt x="5" y="19"/>
                    <a:pt x="1" y="18"/>
                    <a:pt x="1" y="19"/>
                  </a:cubicBezTo>
                  <a:cubicBezTo>
                    <a:pt x="1" y="21"/>
                    <a:pt x="1" y="25"/>
                    <a:pt x="0" y="25"/>
                  </a:cubicBezTo>
                  <a:cubicBezTo>
                    <a:pt x="0" y="26"/>
                    <a:pt x="0" y="27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2" y="28"/>
                    <a:pt x="4" y="31"/>
                    <a:pt x="5" y="31"/>
                  </a:cubicBezTo>
                  <a:cubicBezTo>
                    <a:pt x="7" y="31"/>
                    <a:pt x="10" y="29"/>
                    <a:pt x="10" y="32"/>
                  </a:cubicBezTo>
                  <a:cubicBezTo>
                    <a:pt x="11" y="34"/>
                    <a:pt x="9" y="39"/>
                    <a:pt x="9" y="40"/>
                  </a:cubicBezTo>
                  <a:cubicBezTo>
                    <a:pt x="9" y="41"/>
                    <a:pt x="14" y="48"/>
                    <a:pt x="15" y="47"/>
                  </a:cubicBezTo>
                  <a:cubicBezTo>
                    <a:pt x="15" y="47"/>
                    <a:pt x="14" y="43"/>
                    <a:pt x="15" y="42"/>
                  </a:cubicBezTo>
                  <a:cubicBezTo>
                    <a:pt x="17" y="40"/>
                    <a:pt x="19" y="42"/>
                    <a:pt x="19" y="38"/>
                  </a:cubicBezTo>
                  <a:cubicBezTo>
                    <a:pt x="19" y="33"/>
                    <a:pt x="20" y="33"/>
                    <a:pt x="19" y="3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9" name="Freeform 164"/>
            <p:cNvSpPr>
              <a:spLocks/>
            </p:cNvSpPr>
            <p:nvPr/>
          </p:nvSpPr>
          <p:spPr bwMode="auto">
            <a:xfrm>
              <a:off x="9656939" y="4524019"/>
              <a:ext cx="74106" cy="61219"/>
            </a:xfrm>
            <a:custGeom>
              <a:avLst/>
              <a:gdLst>
                <a:gd name="T0" fmla="*/ 0 w 20"/>
                <a:gd name="T1" fmla="*/ 2 h 16"/>
                <a:gd name="T2" fmla="*/ 18 w 20"/>
                <a:gd name="T3" fmla="*/ 15 h 16"/>
                <a:gd name="T4" fmla="*/ 0 w 20"/>
                <a:gd name="T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0" y="2"/>
                  </a:moveTo>
                  <a:cubicBezTo>
                    <a:pt x="0" y="0"/>
                    <a:pt x="20" y="13"/>
                    <a:pt x="18" y="15"/>
                  </a:cubicBezTo>
                  <a:cubicBezTo>
                    <a:pt x="16" y="16"/>
                    <a:pt x="1" y="4"/>
                    <a:pt x="0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0" name="Freeform 165"/>
            <p:cNvSpPr>
              <a:spLocks/>
            </p:cNvSpPr>
            <p:nvPr/>
          </p:nvSpPr>
          <p:spPr bwMode="auto">
            <a:xfrm>
              <a:off x="7414149" y="3013308"/>
              <a:ext cx="183085" cy="120461"/>
            </a:xfrm>
            <a:custGeom>
              <a:avLst/>
              <a:gdLst>
                <a:gd name="T0" fmla="*/ 39 w 48"/>
                <a:gd name="T1" fmla="*/ 26 h 32"/>
                <a:gd name="T2" fmla="*/ 42 w 48"/>
                <a:gd name="T3" fmla="*/ 28 h 32"/>
                <a:gd name="T4" fmla="*/ 46 w 48"/>
                <a:gd name="T5" fmla="*/ 29 h 32"/>
                <a:gd name="T6" fmla="*/ 48 w 48"/>
                <a:gd name="T7" fmla="*/ 29 h 32"/>
                <a:gd name="T8" fmla="*/ 47 w 48"/>
                <a:gd name="T9" fmla="*/ 20 h 32"/>
                <a:gd name="T10" fmla="*/ 41 w 48"/>
                <a:gd name="T11" fmla="*/ 16 h 32"/>
                <a:gd name="T12" fmla="*/ 40 w 48"/>
                <a:gd name="T13" fmla="*/ 11 h 32"/>
                <a:gd name="T14" fmla="*/ 31 w 48"/>
                <a:gd name="T15" fmla="*/ 11 h 32"/>
                <a:gd name="T16" fmla="*/ 26 w 48"/>
                <a:gd name="T17" fmla="*/ 10 h 32"/>
                <a:gd name="T18" fmla="*/ 21 w 48"/>
                <a:gd name="T19" fmla="*/ 10 h 32"/>
                <a:gd name="T20" fmla="*/ 12 w 48"/>
                <a:gd name="T21" fmla="*/ 9 h 32"/>
                <a:gd name="T22" fmla="*/ 16 w 48"/>
                <a:gd name="T23" fmla="*/ 6 h 32"/>
                <a:gd name="T24" fmla="*/ 18 w 48"/>
                <a:gd name="T25" fmla="*/ 6 h 32"/>
                <a:gd name="T26" fmla="*/ 20 w 48"/>
                <a:gd name="T27" fmla="*/ 1 h 32"/>
                <a:gd name="T28" fmla="*/ 16 w 48"/>
                <a:gd name="T29" fmla="*/ 2 h 32"/>
                <a:gd name="T30" fmla="*/ 11 w 48"/>
                <a:gd name="T31" fmla="*/ 3 h 32"/>
                <a:gd name="T32" fmla="*/ 8 w 48"/>
                <a:gd name="T33" fmla="*/ 6 h 32"/>
                <a:gd name="T34" fmla="*/ 6 w 48"/>
                <a:gd name="T35" fmla="*/ 9 h 32"/>
                <a:gd name="T36" fmla="*/ 0 w 48"/>
                <a:gd name="T37" fmla="*/ 12 h 32"/>
                <a:gd name="T38" fmla="*/ 4 w 48"/>
                <a:gd name="T39" fmla="*/ 16 h 32"/>
                <a:gd name="T40" fmla="*/ 5 w 48"/>
                <a:gd name="T41" fmla="*/ 22 h 32"/>
                <a:gd name="T42" fmla="*/ 2 w 48"/>
                <a:gd name="T43" fmla="*/ 28 h 32"/>
                <a:gd name="T44" fmla="*/ 5 w 48"/>
                <a:gd name="T45" fmla="*/ 29 h 32"/>
                <a:gd name="T46" fmla="*/ 12 w 48"/>
                <a:gd name="T47" fmla="*/ 27 h 32"/>
                <a:gd name="T48" fmla="*/ 18 w 48"/>
                <a:gd name="T49" fmla="*/ 24 h 32"/>
                <a:gd name="T50" fmla="*/ 23 w 48"/>
                <a:gd name="T51" fmla="*/ 19 h 32"/>
                <a:gd name="T52" fmla="*/ 26 w 48"/>
                <a:gd name="T53" fmla="*/ 24 h 32"/>
                <a:gd name="T54" fmla="*/ 26 w 48"/>
                <a:gd name="T55" fmla="*/ 31 h 32"/>
                <a:gd name="T56" fmla="*/ 29 w 48"/>
                <a:gd name="T57" fmla="*/ 31 h 32"/>
                <a:gd name="T58" fmla="*/ 32 w 48"/>
                <a:gd name="T59" fmla="*/ 30 h 32"/>
                <a:gd name="T60" fmla="*/ 39 w 48"/>
                <a:gd name="T61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32">
                  <a:moveTo>
                    <a:pt x="39" y="26"/>
                  </a:moveTo>
                  <a:cubicBezTo>
                    <a:pt x="41" y="27"/>
                    <a:pt x="40" y="28"/>
                    <a:pt x="42" y="28"/>
                  </a:cubicBezTo>
                  <a:cubicBezTo>
                    <a:pt x="43" y="27"/>
                    <a:pt x="45" y="28"/>
                    <a:pt x="46" y="29"/>
                  </a:cubicBezTo>
                  <a:cubicBezTo>
                    <a:pt x="47" y="29"/>
                    <a:pt x="48" y="29"/>
                    <a:pt x="48" y="29"/>
                  </a:cubicBezTo>
                  <a:cubicBezTo>
                    <a:pt x="48" y="29"/>
                    <a:pt x="47" y="22"/>
                    <a:pt x="47" y="20"/>
                  </a:cubicBezTo>
                  <a:cubicBezTo>
                    <a:pt x="46" y="18"/>
                    <a:pt x="41" y="16"/>
                    <a:pt x="41" y="16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3" y="12"/>
                    <a:pt x="31" y="11"/>
                  </a:cubicBezTo>
                  <a:cubicBezTo>
                    <a:pt x="30" y="11"/>
                    <a:pt x="28" y="12"/>
                    <a:pt x="26" y="10"/>
                  </a:cubicBezTo>
                  <a:cubicBezTo>
                    <a:pt x="25" y="9"/>
                    <a:pt x="23" y="12"/>
                    <a:pt x="21" y="10"/>
                  </a:cubicBezTo>
                  <a:cubicBezTo>
                    <a:pt x="18" y="9"/>
                    <a:pt x="12" y="11"/>
                    <a:pt x="12" y="9"/>
                  </a:cubicBezTo>
                  <a:cubicBezTo>
                    <a:pt x="12" y="8"/>
                    <a:pt x="14" y="5"/>
                    <a:pt x="16" y="6"/>
                  </a:cubicBezTo>
                  <a:cubicBezTo>
                    <a:pt x="17" y="6"/>
                    <a:pt x="17" y="6"/>
                    <a:pt x="18" y="6"/>
                  </a:cubicBezTo>
                  <a:cubicBezTo>
                    <a:pt x="19" y="4"/>
                    <a:pt x="21" y="1"/>
                    <a:pt x="20" y="1"/>
                  </a:cubicBezTo>
                  <a:cubicBezTo>
                    <a:pt x="20" y="0"/>
                    <a:pt x="18" y="0"/>
                    <a:pt x="16" y="2"/>
                  </a:cubicBezTo>
                  <a:cubicBezTo>
                    <a:pt x="15" y="3"/>
                    <a:pt x="12" y="1"/>
                    <a:pt x="11" y="3"/>
                  </a:cubicBezTo>
                  <a:cubicBezTo>
                    <a:pt x="11" y="4"/>
                    <a:pt x="10" y="6"/>
                    <a:pt x="8" y="6"/>
                  </a:cubicBezTo>
                  <a:cubicBezTo>
                    <a:pt x="7" y="6"/>
                    <a:pt x="8" y="9"/>
                    <a:pt x="6" y="9"/>
                  </a:cubicBezTo>
                  <a:cubicBezTo>
                    <a:pt x="5" y="10"/>
                    <a:pt x="1" y="10"/>
                    <a:pt x="0" y="12"/>
                  </a:cubicBezTo>
                  <a:cubicBezTo>
                    <a:pt x="0" y="13"/>
                    <a:pt x="5" y="14"/>
                    <a:pt x="4" y="16"/>
                  </a:cubicBezTo>
                  <a:cubicBezTo>
                    <a:pt x="4" y="18"/>
                    <a:pt x="7" y="21"/>
                    <a:pt x="5" y="22"/>
                  </a:cubicBezTo>
                  <a:cubicBezTo>
                    <a:pt x="4" y="23"/>
                    <a:pt x="2" y="25"/>
                    <a:pt x="2" y="28"/>
                  </a:cubicBezTo>
                  <a:cubicBezTo>
                    <a:pt x="4" y="29"/>
                    <a:pt x="5" y="30"/>
                    <a:pt x="5" y="29"/>
                  </a:cubicBezTo>
                  <a:cubicBezTo>
                    <a:pt x="6" y="27"/>
                    <a:pt x="12" y="29"/>
                    <a:pt x="12" y="27"/>
                  </a:cubicBezTo>
                  <a:cubicBezTo>
                    <a:pt x="12" y="25"/>
                    <a:pt x="18" y="26"/>
                    <a:pt x="18" y="24"/>
                  </a:cubicBezTo>
                  <a:cubicBezTo>
                    <a:pt x="18" y="22"/>
                    <a:pt x="21" y="18"/>
                    <a:pt x="23" y="19"/>
                  </a:cubicBezTo>
                  <a:cubicBezTo>
                    <a:pt x="26" y="19"/>
                    <a:pt x="23" y="23"/>
                    <a:pt x="26" y="24"/>
                  </a:cubicBezTo>
                  <a:cubicBezTo>
                    <a:pt x="29" y="25"/>
                    <a:pt x="25" y="30"/>
                    <a:pt x="26" y="31"/>
                  </a:cubicBezTo>
                  <a:cubicBezTo>
                    <a:pt x="27" y="32"/>
                    <a:pt x="28" y="32"/>
                    <a:pt x="29" y="31"/>
                  </a:cubicBezTo>
                  <a:cubicBezTo>
                    <a:pt x="30" y="31"/>
                    <a:pt x="31" y="31"/>
                    <a:pt x="32" y="30"/>
                  </a:cubicBezTo>
                  <a:cubicBezTo>
                    <a:pt x="35" y="28"/>
                    <a:pt x="38" y="25"/>
                    <a:pt x="39" y="2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1" name="Freeform 166"/>
            <p:cNvSpPr>
              <a:spLocks/>
            </p:cNvSpPr>
            <p:nvPr/>
          </p:nvSpPr>
          <p:spPr bwMode="auto">
            <a:xfrm>
              <a:off x="3987848" y="3424064"/>
              <a:ext cx="19617" cy="41470"/>
            </a:xfrm>
            <a:custGeom>
              <a:avLst/>
              <a:gdLst>
                <a:gd name="T0" fmla="*/ 4 w 5"/>
                <a:gd name="T1" fmla="*/ 11 h 11"/>
                <a:gd name="T2" fmla="*/ 2 w 5"/>
                <a:gd name="T3" fmla="*/ 8 h 11"/>
                <a:gd name="T4" fmla="*/ 0 w 5"/>
                <a:gd name="T5" fmla="*/ 4 h 11"/>
                <a:gd name="T6" fmla="*/ 2 w 5"/>
                <a:gd name="T7" fmla="*/ 2 h 11"/>
                <a:gd name="T8" fmla="*/ 3 w 5"/>
                <a:gd name="T9" fmla="*/ 7 h 11"/>
                <a:gd name="T10" fmla="*/ 4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4" y="11"/>
                  </a:moveTo>
                  <a:cubicBezTo>
                    <a:pt x="4" y="11"/>
                    <a:pt x="2" y="10"/>
                    <a:pt x="2" y="8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1"/>
                    <a:pt x="1" y="0"/>
                    <a:pt x="2" y="2"/>
                  </a:cubicBezTo>
                  <a:cubicBezTo>
                    <a:pt x="3" y="4"/>
                    <a:pt x="2" y="6"/>
                    <a:pt x="3" y="7"/>
                  </a:cubicBezTo>
                  <a:cubicBezTo>
                    <a:pt x="3" y="8"/>
                    <a:pt x="5" y="9"/>
                    <a:pt x="4" y="1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2" name="Freeform 167"/>
            <p:cNvSpPr>
              <a:spLocks/>
            </p:cNvSpPr>
            <p:nvPr/>
          </p:nvSpPr>
          <p:spPr bwMode="auto">
            <a:xfrm>
              <a:off x="4371454" y="3777550"/>
              <a:ext cx="28335" cy="25673"/>
            </a:xfrm>
            <a:custGeom>
              <a:avLst/>
              <a:gdLst>
                <a:gd name="T0" fmla="*/ 2 w 8"/>
                <a:gd name="T1" fmla="*/ 6 h 7"/>
                <a:gd name="T2" fmla="*/ 2 w 8"/>
                <a:gd name="T3" fmla="*/ 3 h 7"/>
                <a:gd name="T4" fmla="*/ 6 w 8"/>
                <a:gd name="T5" fmla="*/ 2 h 7"/>
                <a:gd name="T6" fmla="*/ 7 w 8"/>
                <a:gd name="T7" fmla="*/ 5 h 7"/>
                <a:gd name="T8" fmla="*/ 2 w 8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1" y="5"/>
                    <a:pt x="3" y="4"/>
                    <a:pt x="2" y="3"/>
                  </a:cubicBezTo>
                  <a:cubicBezTo>
                    <a:pt x="0" y="2"/>
                    <a:pt x="5" y="0"/>
                    <a:pt x="6" y="2"/>
                  </a:cubicBezTo>
                  <a:cubicBezTo>
                    <a:pt x="8" y="3"/>
                    <a:pt x="8" y="5"/>
                    <a:pt x="7" y="5"/>
                  </a:cubicBezTo>
                  <a:cubicBezTo>
                    <a:pt x="5" y="6"/>
                    <a:pt x="3" y="7"/>
                    <a:pt x="2" y="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3" name="Freeform 168"/>
            <p:cNvSpPr>
              <a:spLocks/>
            </p:cNvSpPr>
            <p:nvPr/>
          </p:nvSpPr>
          <p:spPr bwMode="auto">
            <a:xfrm>
              <a:off x="6840920" y="2999484"/>
              <a:ext cx="76285" cy="67143"/>
            </a:xfrm>
            <a:custGeom>
              <a:avLst/>
              <a:gdLst>
                <a:gd name="T0" fmla="*/ 19 w 20"/>
                <a:gd name="T1" fmla="*/ 14 h 18"/>
                <a:gd name="T2" fmla="*/ 15 w 20"/>
                <a:gd name="T3" fmla="*/ 10 h 18"/>
                <a:gd name="T4" fmla="*/ 13 w 20"/>
                <a:gd name="T5" fmla="*/ 5 h 18"/>
                <a:gd name="T6" fmla="*/ 11 w 20"/>
                <a:gd name="T7" fmla="*/ 1 h 18"/>
                <a:gd name="T8" fmla="*/ 6 w 20"/>
                <a:gd name="T9" fmla="*/ 1 h 18"/>
                <a:gd name="T10" fmla="*/ 0 w 20"/>
                <a:gd name="T11" fmla="*/ 2 h 18"/>
                <a:gd name="T12" fmla="*/ 1 w 20"/>
                <a:gd name="T13" fmla="*/ 7 h 18"/>
                <a:gd name="T14" fmla="*/ 6 w 20"/>
                <a:gd name="T15" fmla="*/ 9 h 18"/>
                <a:gd name="T16" fmla="*/ 7 w 20"/>
                <a:gd name="T17" fmla="*/ 11 h 18"/>
                <a:gd name="T18" fmla="*/ 8 w 20"/>
                <a:gd name="T19" fmla="*/ 11 h 18"/>
                <a:gd name="T20" fmla="*/ 9 w 20"/>
                <a:gd name="T21" fmla="*/ 12 h 18"/>
                <a:gd name="T22" fmla="*/ 12 w 20"/>
                <a:gd name="T23" fmla="*/ 14 h 18"/>
                <a:gd name="T24" fmla="*/ 15 w 20"/>
                <a:gd name="T25" fmla="*/ 15 h 18"/>
                <a:gd name="T26" fmla="*/ 16 w 20"/>
                <a:gd name="T27" fmla="*/ 18 h 18"/>
                <a:gd name="T28" fmla="*/ 20 w 20"/>
                <a:gd name="T29" fmla="*/ 17 h 18"/>
                <a:gd name="T30" fmla="*/ 19 w 20"/>
                <a:gd name="T31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18">
                  <a:moveTo>
                    <a:pt x="19" y="14"/>
                  </a:moveTo>
                  <a:cubicBezTo>
                    <a:pt x="19" y="13"/>
                    <a:pt x="15" y="12"/>
                    <a:pt x="15" y="10"/>
                  </a:cubicBezTo>
                  <a:cubicBezTo>
                    <a:pt x="15" y="8"/>
                    <a:pt x="13" y="6"/>
                    <a:pt x="13" y="5"/>
                  </a:cubicBezTo>
                  <a:cubicBezTo>
                    <a:pt x="13" y="4"/>
                    <a:pt x="12" y="2"/>
                    <a:pt x="11" y="1"/>
                  </a:cubicBezTo>
                  <a:cubicBezTo>
                    <a:pt x="10" y="1"/>
                    <a:pt x="8" y="0"/>
                    <a:pt x="6" y="1"/>
                  </a:cubicBezTo>
                  <a:cubicBezTo>
                    <a:pt x="4" y="1"/>
                    <a:pt x="2" y="2"/>
                    <a:pt x="0" y="2"/>
                  </a:cubicBezTo>
                  <a:cubicBezTo>
                    <a:pt x="1" y="4"/>
                    <a:pt x="0" y="4"/>
                    <a:pt x="1" y="7"/>
                  </a:cubicBezTo>
                  <a:cubicBezTo>
                    <a:pt x="2" y="10"/>
                    <a:pt x="5" y="8"/>
                    <a:pt x="6" y="9"/>
                  </a:cubicBezTo>
                  <a:cubicBezTo>
                    <a:pt x="6" y="9"/>
                    <a:pt x="7" y="10"/>
                    <a:pt x="7" y="11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10" y="13"/>
                    <a:pt x="12" y="14"/>
                    <a:pt x="12" y="14"/>
                  </a:cubicBezTo>
                  <a:cubicBezTo>
                    <a:pt x="13" y="14"/>
                    <a:pt x="14" y="13"/>
                    <a:pt x="15" y="15"/>
                  </a:cubicBezTo>
                  <a:cubicBezTo>
                    <a:pt x="17" y="17"/>
                    <a:pt x="17" y="17"/>
                    <a:pt x="16" y="18"/>
                  </a:cubicBezTo>
                  <a:cubicBezTo>
                    <a:pt x="18" y="18"/>
                    <a:pt x="19" y="18"/>
                    <a:pt x="20" y="17"/>
                  </a:cubicBezTo>
                  <a:cubicBezTo>
                    <a:pt x="20" y="16"/>
                    <a:pt x="19" y="15"/>
                    <a:pt x="19" y="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4" name="Freeform 169"/>
            <p:cNvSpPr>
              <a:spLocks noEditPoints="1"/>
            </p:cNvSpPr>
            <p:nvPr/>
          </p:nvSpPr>
          <p:spPr bwMode="auto">
            <a:xfrm>
              <a:off x="6875793" y="2983686"/>
              <a:ext cx="115517" cy="96765"/>
            </a:xfrm>
            <a:custGeom>
              <a:avLst/>
              <a:gdLst>
                <a:gd name="T0" fmla="*/ 29 w 31"/>
                <a:gd name="T1" fmla="*/ 9 h 26"/>
                <a:gd name="T2" fmla="*/ 24 w 31"/>
                <a:gd name="T3" fmla="*/ 2 h 26"/>
                <a:gd name="T4" fmla="*/ 20 w 31"/>
                <a:gd name="T5" fmla="*/ 5 h 26"/>
                <a:gd name="T6" fmla="*/ 17 w 31"/>
                <a:gd name="T7" fmla="*/ 5 h 26"/>
                <a:gd name="T8" fmla="*/ 12 w 31"/>
                <a:gd name="T9" fmla="*/ 1 h 26"/>
                <a:gd name="T10" fmla="*/ 10 w 31"/>
                <a:gd name="T11" fmla="*/ 0 h 26"/>
                <a:gd name="T12" fmla="*/ 9 w 31"/>
                <a:gd name="T13" fmla="*/ 3 h 26"/>
                <a:gd name="T14" fmla="*/ 11 w 31"/>
                <a:gd name="T15" fmla="*/ 5 h 26"/>
                <a:gd name="T16" fmla="*/ 6 w 31"/>
                <a:gd name="T17" fmla="*/ 5 h 26"/>
                <a:gd name="T18" fmla="*/ 2 w 31"/>
                <a:gd name="T19" fmla="*/ 4 h 26"/>
                <a:gd name="T20" fmla="*/ 4 w 31"/>
                <a:gd name="T21" fmla="*/ 9 h 26"/>
                <a:gd name="T22" fmla="*/ 6 w 31"/>
                <a:gd name="T23" fmla="*/ 14 h 26"/>
                <a:gd name="T24" fmla="*/ 10 w 31"/>
                <a:gd name="T25" fmla="*/ 18 h 26"/>
                <a:gd name="T26" fmla="*/ 11 w 31"/>
                <a:gd name="T27" fmla="*/ 21 h 26"/>
                <a:gd name="T28" fmla="*/ 19 w 31"/>
                <a:gd name="T29" fmla="*/ 17 h 26"/>
                <a:gd name="T30" fmla="*/ 20 w 31"/>
                <a:gd name="T31" fmla="*/ 23 h 26"/>
                <a:gd name="T32" fmla="*/ 25 w 31"/>
                <a:gd name="T33" fmla="*/ 26 h 26"/>
                <a:gd name="T34" fmla="*/ 26 w 31"/>
                <a:gd name="T35" fmla="*/ 22 h 26"/>
                <a:gd name="T36" fmla="*/ 29 w 31"/>
                <a:gd name="T37" fmla="*/ 9 h 26"/>
                <a:gd name="T38" fmla="*/ 3 w 31"/>
                <a:gd name="T39" fmla="*/ 18 h 26"/>
                <a:gd name="T40" fmla="*/ 0 w 31"/>
                <a:gd name="T41" fmla="*/ 16 h 26"/>
                <a:gd name="T42" fmla="*/ 2 w 31"/>
                <a:gd name="T43" fmla="*/ 20 h 26"/>
                <a:gd name="T44" fmla="*/ 6 w 31"/>
                <a:gd name="T45" fmla="*/ 22 h 26"/>
                <a:gd name="T46" fmla="*/ 7 w 31"/>
                <a:gd name="T47" fmla="*/ 22 h 26"/>
                <a:gd name="T48" fmla="*/ 6 w 31"/>
                <a:gd name="T49" fmla="*/ 19 h 26"/>
                <a:gd name="T50" fmla="*/ 3 w 31"/>
                <a:gd name="T5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26">
                  <a:moveTo>
                    <a:pt x="29" y="9"/>
                  </a:moveTo>
                  <a:cubicBezTo>
                    <a:pt x="29" y="7"/>
                    <a:pt x="26" y="5"/>
                    <a:pt x="24" y="2"/>
                  </a:cubicBezTo>
                  <a:cubicBezTo>
                    <a:pt x="23" y="4"/>
                    <a:pt x="20" y="3"/>
                    <a:pt x="20" y="5"/>
                  </a:cubicBezTo>
                  <a:cubicBezTo>
                    <a:pt x="19" y="6"/>
                    <a:pt x="18" y="4"/>
                    <a:pt x="17" y="5"/>
                  </a:cubicBezTo>
                  <a:cubicBezTo>
                    <a:pt x="16" y="5"/>
                    <a:pt x="14" y="1"/>
                    <a:pt x="12" y="1"/>
                  </a:cubicBezTo>
                  <a:cubicBezTo>
                    <a:pt x="12" y="1"/>
                    <a:pt x="11" y="1"/>
                    <a:pt x="10" y="0"/>
                  </a:cubicBezTo>
                  <a:cubicBezTo>
                    <a:pt x="10" y="1"/>
                    <a:pt x="9" y="2"/>
                    <a:pt x="9" y="3"/>
                  </a:cubicBezTo>
                  <a:cubicBezTo>
                    <a:pt x="10" y="4"/>
                    <a:pt x="12" y="5"/>
                    <a:pt x="11" y="5"/>
                  </a:cubicBezTo>
                  <a:cubicBezTo>
                    <a:pt x="10" y="6"/>
                    <a:pt x="7" y="6"/>
                    <a:pt x="6" y="5"/>
                  </a:cubicBezTo>
                  <a:cubicBezTo>
                    <a:pt x="5" y="4"/>
                    <a:pt x="3" y="3"/>
                    <a:pt x="2" y="4"/>
                  </a:cubicBezTo>
                  <a:cubicBezTo>
                    <a:pt x="2" y="5"/>
                    <a:pt x="5" y="7"/>
                    <a:pt x="4" y="9"/>
                  </a:cubicBezTo>
                  <a:cubicBezTo>
                    <a:pt x="4" y="10"/>
                    <a:pt x="6" y="12"/>
                    <a:pt x="6" y="14"/>
                  </a:cubicBezTo>
                  <a:cubicBezTo>
                    <a:pt x="6" y="16"/>
                    <a:pt x="10" y="17"/>
                    <a:pt x="10" y="18"/>
                  </a:cubicBezTo>
                  <a:cubicBezTo>
                    <a:pt x="10" y="19"/>
                    <a:pt x="11" y="20"/>
                    <a:pt x="11" y="21"/>
                  </a:cubicBezTo>
                  <a:cubicBezTo>
                    <a:pt x="15" y="20"/>
                    <a:pt x="17" y="18"/>
                    <a:pt x="19" y="17"/>
                  </a:cubicBezTo>
                  <a:cubicBezTo>
                    <a:pt x="22" y="15"/>
                    <a:pt x="21" y="22"/>
                    <a:pt x="20" y="23"/>
                  </a:cubicBezTo>
                  <a:cubicBezTo>
                    <a:pt x="20" y="23"/>
                    <a:pt x="22" y="25"/>
                    <a:pt x="25" y="26"/>
                  </a:cubicBezTo>
                  <a:cubicBezTo>
                    <a:pt x="25" y="24"/>
                    <a:pt x="25" y="23"/>
                    <a:pt x="26" y="22"/>
                  </a:cubicBezTo>
                  <a:cubicBezTo>
                    <a:pt x="29" y="18"/>
                    <a:pt x="31" y="12"/>
                    <a:pt x="29" y="9"/>
                  </a:cubicBezTo>
                  <a:close/>
                  <a:moveTo>
                    <a:pt x="3" y="18"/>
                  </a:moveTo>
                  <a:cubicBezTo>
                    <a:pt x="3" y="18"/>
                    <a:pt x="1" y="17"/>
                    <a:pt x="0" y="16"/>
                  </a:cubicBezTo>
                  <a:cubicBezTo>
                    <a:pt x="1" y="18"/>
                    <a:pt x="1" y="19"/>
                    <a:pt x="2" y="20"/>
                  </a:cubicBezTo>
                  <a:cubicBezTo>
                    <a:pt x="5" y="21"/>
                    <a:pt x="1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1"/>
                    <a:pt x="8" y="21"/>
                    <a:pt x="6" y="19"/>
                  </a:cubicBezTo>
                  <a:cubicBezTo>
                    <a:pt x="5" y="17"/>
                    <a:pt x="4" y="18"/>
                    <a:pt x="3" y="1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5" name="Freeform 170"/>
            <p:cNvSpPr>
              <a:spLocks/>
            </p:cNvSpPr>
            <p:nvPr/>
          </p:nvSpPr>
          <p:spPr bwMode="auto">
            <a:xfrm>
              <a:off x="7246322" y="3080451"/>
              <a:ext cx="337834" cy="244874"/>
            </a:xfrm>
            <a:custGeom>
              <a:avLst/>
              <a:gdLst>
                <a:gd name="T0" fmla="*/ 87 w 90"/>
                <a:gd name="T1" fmla="*/ 10 h 65"/>
                <a:gd name="T2" fmla="*/ 84 w 90"/>
                <a:gd name="T3" fmla="*/ 8 h 65"/>
                <a:gd name="T4" fmla="*/ 77 w 90"/>
                <a:gd name="T5" fmla="*/ 12 h 65"/>
                <a:gd name="T6" fmla="*/ 74 w 90"/>
                <a:gd name="T7" fmla="*/ 13 h 65"/>
                <a:gd name="T8" fmla="*/ 71 w 90"/>
                <a:gd name="T9" fmla="*/ 13 h 65"/>
                <a:gd name="T10" fmla="*/ 71 w 90"/>
                <a:gd name="T11" fmla="*/ 6 h 65"/>
                <a:gd name="T12" fmla="*/ 68 w 90"/>
                <a:gd name="T13" fmla="*/ 1 h 65"/>
                <a:gd name="T14" fmla="*/ 63 w 90"/>
                <a:gd name="T15" fmla="*/ 6 h 65"/>
                <a:gd name="T16" fmla="*/ 57 w 90"/>
                <a:gd name="T17" fmla="*/ 9 h 65"/>
                <a:gd name="T18" fmla="*/ 50 w 90"/>
                <a:gd name="T19" fmla="*/ 11 h 65"/>
                <a:gd name="T20" fmla="*/ 45 w 90"/>
                <a:gd name="T21" fmla="*/ 9 h 65"/>
                <a:gd name="T22" fmla="*/ 40 w 90"/>
                <a:gd name="T23" fmla="*/ 8 h 65"/>
                <a:gd name="T24" fmla="*/ 35 w 90"/>
                <a:gd name="T25" fmla="*/ 7 h 65"/>
                <a:gd name="T26" fmla="*/ 30 w 90"/>
                <a:gd name="T27" fmla="*/ 10 h 65"/>
                <a:gd name="T28" fmla="*/ 26 w 90"/>
                <a:gd name="T29" fmla="*/ 16 h 65"/>
                <a:gd name="T30" fmla="*/ 17 w 90"/>
                <a:gd name="T31" fmla="*/ 21 h 65"/>
                <a:gd name="T32" fmla="*/ 12 w 90"/>
                <a:gd name="T33" fmla="*/ 23 h 65"/>
                <a:gd name="T34" fmla="*/ 7 w 90"/>
                <a:gd name="T35" fmla="*/ 22 h 65"/>
                <a:gd name="T36" fmla="*/ 5 w 90"/>
                <a:gd name="T37" fmla="*/ 25 h 65"/>
                <a:gd name="T38" fmla="*/ 2 w 90"/>
                <a:gd name="T39" fmla="*/ 29 h 65"/>
                <a:gd name="T40" fmla="*/ 1 w 90"/>
                <a:gd name="T41" fmla="*/ 35 h 65"/>
                <a:gd name="T42" fmla="*/ 1 w 90"/>
                <a:gd name="T43" fmla="*/ 42 h 65"/>
                <a:gd name="T44" fmla="*/ 2 w 90"/>
                <a:gd name="T45" fmla="*/ 49 h 65"/>
                <a:gd name="T46" fmla="*/ 9 w 90"/>
                <a:gd name="T47" fmla="*/ 52 h 65"/>
                <a:gd name="T48" fmla="*/ 2 w 90"/>
                <a:gd name="T49" fmla="*/ 61 h 65"/>
                <a:gd name="T50" fmla="*/ 3 w 90"/>
                <a:gd name="T51" fmla="*/ 63 h 65"/>
                <a:gd name="T52" fmla="*/ 13 w 90"/>
                <a:gd name="T53" fmla="*/ 64 h 65"/>
                <a:gd name="T54" fmla="*/ 38 w 90"/>
                <a:gd name="T55" fmla="*/ 61 h 65"/>
                <a:gd name="T56" fmla="*/ 37 w 90"/>
                <a:gd name="T57" fmla="*/ 54 h 65"/>
                <a:gd name="T58" fmla="*/ 42 w 90"/>
                <a:gd name="T59" fmla="*/ 52 h 65"/>
                <a:gd name="T60" fmla="*/ 47 w 90"/>
                <a:gd name="T61" fmla="*/ 50 h 65"/>
                <a:gd name="T62" fmla="*/ 53 w 90"/>
                <a:gd name="T63" fmla="*/ 48 h 65"/>
                <a:gd name="T64" fmla="*/ 56 w 90"/>
                <a:gd name="T65" fmla="*/ 45 h 65"/>
                <a:gd name="T66" fmla="*/ 58 w 90"/>
                <a:gd name="T67" fmla="*/ 39 h 65"/>
                <a:gd name="T68" fmla="*/ 63 w 90"/>
                <a:gd name="T69" fmla="*/ 36 h 65"/>
                <a:gd name="T70" fmla="*/ 61 w 90"/>
                <a:gd name="T71" fmla="*/ 32 h 65"/>
                <a:gd name="T72" fmla="*/ 68 w 90"/>
                <a:gd name="T73" fmla="*/ 32 h 65"/>
                <a:gd name="T74" fmla="*/ 68 w 90"/>
                <a:gd name="T75" fmla="*/ 27 h 65"/>
                <a:gd name="T76" fmla="*/ 71 w 90"/>
                <a:gd name="T77" fmla="*/ 23 h 65"/>
                <a:gd name="T78" fmla="*/ 70 w 90"/>
                <a:gd name="T79" fmla="*/ 19 h 65"/>
                <a:gd name="T80" fmla="*/ 71 w 90"/>
                <a:gd name="T81" fmla="*/ 16 h 65"/>
                <a:gd name="T82" fmla="*/ 72 w 90"/>
                <a:gd name="T83" fmla="*/ 16 h 65"/>
                <a:gd name="T84" fmla="*/ 75 w 90"/>
                <a:gd name="T85" fmla="*/ 15 h 65"/>
                <a:gd name="T86" fmla="*/ 83 w 90"/>
                <a:gd name="T87" fmla="*/ 12 h 65"/>
                <a:gd name="T88" fmla="*/ 90 w 90"/>
                <a:gd name="T89" fmla="*/ 10 h 65"/>
                <a:gd name="T90" fmla="*/ 87 w 90"/>
                <a:gd name="T91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" h="65">
                  <a:moveTo>
                    <a:pt x="87" y="10"/>
                  </a:moveTo>
                  <a:cubicBezTo>
                    <a:pt x="85" y="10"/>
                    <a:pt x="86" y="9"/>
                    <a:pt x="84" y="8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3"/>
                    <a:pt x="75" y="13"/>
                    <a:pt x="74" y="13"/>
                  </a:cubicBezTo>
                  <a:cubicBezTo>
                    <a:pt x="73" y="14"/>
                    <a:pt x="72" y="14"/>
                    <a:pt x="71" y="13"/>
                  </a:cubicBezTo>
                  <a:cubicBezTo>
                    <a:pt x="70" y="12"/>
                    <a:pt x="74" y="7"/>
                    <a:pt x="71" y="6"/>
                  </a:cubicBezTo>
                  <a:cubicBezTo>
                    <a:pt x="68" y="5"/>
                    <a:pt x="71" y="1"/>
                    <a:pt x="68" y="1"/>
                  </a:cubicBezTo>
                  <a:cubicBezTo>
                    <a:pt x="66" y="0"/>
                    <a:pt x="63" y="4"/>
                    <a:pt x="63" y="6"/>
                  </a:cubicBezTo>
                  <a:cubicBezTo>
                    <a:pt x="63" y="8"/>
                    <a:pt x="57" y="7"/>
                    <a:pt x="57" y="9"/>
                  </a:cubicBezTo>
                  <a:cubicBezTo>
                    <a:pt x="57" y="11"/>
                    <a:pt x="51" y="9"/>
                    <a:pt x="50" y="11"/>
                  </a:cubicBezTo>
                  <a:cubicBezTo>
                    <a:pt x="49" y="13"/>
                    <a:pt x="47" y="9"/>
                    <a:pt x="45" y="9"/>
                  </a:cubicBezTo>
                  <a:cubicBezTo>
                    <a:pt x="43" y="9"/>
                    <a:pt x="42" y="7"/>
                    <a:pt x="40" y="8"/>
                  </a:cubicBezTo>
                  <a:cubicBezTo>
                    <a:pt x="38" y="8"/>
                    <a:pt x="36" y="7"/>
                    <a:pt x="35" y="7"/>
                  </a:cubicBezTo>
                  <a:cubicBezTo>
                    <a:pt x="33" y="6"/>
                    <a:pt x="32" y="10"/>
                    <a:pt x="30" y="10"/>
                  </a:cubicBezTo>
                  <a:cubicBezTo>
                    <a:pt x="28" y="9"/>
                    <a:pt x="27" y="13"/>
                    <a:pt x="26" y="16"/>
                  </a:cubicBezTo>
                  <a:cubicBezTo>
                    <a:pt x="25" y="18"/>
                    <a:pt x="17" y="18"/>
                    <a:pt x="17" y="21"/>
                  </a:cubicBezTo>
                  <a:cubicBezTo>
                    <a:pt x="17" y="24"/>
                    <a:pt x="12" y="25"/>
                    <a:pt x="12" y="23"/>
                  </a:cubicBezTo>
                  <a:cubicBezTo>
                    <a:pt x="11" y="21"/>
                    <a:pt x="8" y="22"/>
                    <a:pt x="7" y="22"/>
                  </a:cubicBezTo>
                  <a:cubicBezTo>
                    <a:pt x="7" y="21"/>
                    <a:pt x="4" y="22"/>
                    <a:pt x="5" y="25"/>
                  </a:cubicBezTo>
                  <a:cubicBezTo>
                    <a:pt x="5" y="27"/>
                    <a:pt x="2" y="28"/>
                    <a:pt x="2" y="29"/>
                  </a:cubicBezTo>
                  <a:cubicBezTo>
                    <a:pt x="2" y="30"/>
                    <a:pt x="0" y="33"/>
                    <a:pt x="1" y="35"/>
                  </a:cubicBezTo>
                  <a:cubicBezTo>
                    <a:pt x="2" y="36"/>
                    <a:pt x="0" y="39"/>
                    <a:pt x="1" y="42"/>
                  </a:cubicBezTo>
                  <a:cubicBezTo>
                    <a:pt x="3" y="44"/>
                    <a:pt x="2" y="48"/>
                    <a:pt x="2" y="49"/>
                  </a:cubicBezTo>
                  <a:cubicBezTo>
                    <a:pt x="3" y="50"/>
                    <a:pt x="8" y="49"/>
                    <a:pt x="9" y="52"/>
                  </a:cubicBezTo>
                  <a:cubicBezTo>
                    <a:pt x="10" y="55"/>
                    <a:pt x="2" y="59"/>
                    <a:pt x="2" y="61"/>
                  </a:cubicBezTo>
                  <a:cubicBezTo>
                    <a:pt x="2" y="61"/>
                    <a:pt x="3" y="62"/>
                    <a:pt x="3" y="63"/>
                  </a:cubicBezTo>
                  <a:cubicBezTo>
                    <a:pt x="6" y="63"/>
                    <a:pt x="10" y="63"/>
                    <a:pt x="13" y="64"/>
                  </a:cubicBezTo>
                  <a:cubicBezTo>
                    <a:pt x="17" y="65"/>
                    <a:pt x="38" y="61"/>
                    <a:pt x="38" y="61"/>
                  </a:cubicBezTo>
                  <a:cubicBezTo>
                    <a:pt x="38" y="60"/>
                    <a:pt x="37" y="55"/>
                    <a:pt x="37" y="54"/>
                  </a:cubicBezTo>
                  <a:cubicBezTo>
                    <a:pt x="38" y="54"/>
                    <a:pt x="40" y="51"/>
                    <a:pt x="42" y="52"/>
                  </a:cubicBezTo>
                  <a:cubicBezTo>
                    <a:pt x="45" y="52"/>
                    <a:pt x="47" y="52"/>
                    <a:pt x="47" y="50"/>
                  </a:cubicBezTo>
                  <a:cubicBezTo>
                    <a:pt x="47" y="49"/>
                    <a:pt x="53" y="47"/>
                    <a:pt x="53" y="48"/>
                  </a:cubicBezTo>
                  <a:cubicBezTo>
                    <a:pt x="54" y="50"/>
                    <a:pt x="56" y="49"/>
                    <a:pt x="56" y="45"/>
                  </a:cubicBezTo>
                  <a:cubicBezTo>
                    <a:pt x="56" y="42"/>
                    <a:pt x="56" y="39"/>
                    <a:pt x="58" y="39"/>
                  </a:cubicBezTo>
                  <a:cubicBezTo>
                    <a:pt x="61" y="39"/>
                    <a:pt x="63" y="37"/>
                    <a:pt x="63" y="36"/>
                  </a:cubicBezTo>
                  <a:cubicBezTo>
                    <a:pt x="62" y="35"/>
                    <a:pt x="60" y="33"/>
                    <a:pt x="61" y="32"/>
                  </a:cubicBezTo>
                  <a:cubicBezTo>
                    <a:pt x="61" y="31"/>
                    <a:pt x="67" y="34"/>
                    <a:pt x="68" y="32"/>
                  </a:cubicBezTo>
                  <a:cubicBezTo>
                    <a:pt x="68" y="31"/>
                    <a:pt x="67" y="29"/>
                    <a:pt x="68" y="27"/>
                  </a:cubicBezTo>
                  <a:cubicBezTo>
                    <a:pt x="69" y="26"/>
                    <a:pt x="71" y="24"/>
                    <a:pt x="71" y="23"/>
                  </a:cubicBezTo>
                  <a:cubicBezTo>
                    <a:pt x="71" y="21"/>
                    <a:pt x="71" y="21"/>
                    <a:pt x="70" y="19"/>
                  </a:cubicBezTo>
                  <a:cubicBezTo>
                    <a:pt x="69" y="18"/>
                    <a:pt x="69" y="16"/>
                    <a:pt x="71" y="16"/>
                  </a:cubicBezTo>
                  <a:cubicBezTo>
                    <a:pt x="71" y="16"/>
                    <a:pt x="71" y="16"/>
                    <a:pt x="72" y="16"/>
                  </a:cubicBezTo>
                  <a:cubicBezTo>
                    <a:pt x="73" y="15"/>
                    <a:pt x="74" y="15"/>
                    <a:pt x="75" y="15"/>
                  </a:cubicBezTo>
                  <a:cubicBezTo>
                    <a:pt x="77" y="13"/>
                    <a:pt x="82" y="11"/>
                    <a:pt x="83" y="12"/>
                  </a:cubicBezTo>
                  <a:cubicBezTo>
                    <a:pt x="85" y="13"/>
                    <a:pt x="88" y="12"/>
                    <a:pt x="90" y="10"/>
                  </a:cubicBezTo>
                  <a:cubicBezTo>
                    <a:pt x="89" y="10"/>
                    <a:pt x="87" y="9"/>
                    <a:pt x="87" y="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6" name="Freeform 171"/>
            <p:cNvSpPr>
              <a:spLocks/>
            </p:cNvSpPr>
            <p:nvPr/>
          </p:nvSpPr>
          <p:spPr bwMode="auto">
            <a:xfrm>
              <a:off x="7257219" y="3119947"/>
              <a:ext cx="387965" cy="349537"/>
            </a:xfrm>
            <a:custGeom>
              <a:avLst/>
              <a:gdLst>
                <a:gd name="T0" fmla="*/ 95 w 103"/>
                <a:gd name="T1" fmla="*/ 5 h 93"/>
                <a:gd name="T2" fmla="*/ 88 w 103"/>
                <a:gd name="T3" fmla="*/ 1 h 93"/>
                <a:gd name="T4" fmla="*/ 80 w 103"/>
                <a:gd name="T5" fmla="*/ 2 h 93"/>
                <a:gd name="T6" fmla="*/ 69 w 103"/>
                <a:gd name="T7" fmla="*/ 6 h 93"/>
                <a:gd name="T8" fmla="*/ 67 w 103"/>
                <a:gd name="T9" fmla="*/ 9 h 93"/>
                <a:gd name="T10" fmla="*/ 65 w 103"/>
                <a:gd name="T11" fmla="*/ 17 h 93"/>
                <a:gd name="T12" fmla="*/ 58 w 103"/>
                <a:gd name="T13" fmla="*/ 22 h 93"/>
                <a:gd name="T14" fmla="*/ 55 w 103"/>
                <a:gd name="T15" fmla="*/ 29 h 93"/>
                <a:gd name="T16" fmla="*/ 50 w 103"/>
                <a:gd name="T17" fmla="*/ 38 h 93"/>
                <a:gd name="T18" fmla="*/ 39 w 103"/>
                <a:gd name="T19" fmla="*/ 42 h 93"/>
                <a:gd name="T20" fmla="*/ 35 w 103"/>
                <a:gd name="T21" fmla="*/ 51 h 93"/>
                <a:gd name="T22" fmla="*/ 0 w 103"/>
                <a:gd name="T23" fmla="*/ 53 h 93"/>
                <a:gd name="T24" fmla="*/ 10 w 103"/>
                <a:gd name="T25" fmla="*/ 62 h 93"/>
                <a:gd name="T26" fmla="*/ 14 w 103"/>
                <a:gd name="T27" fmla="*/ 73 h 93"/>
                <a:gd name="T28" fmla="*/ 5 w 103"/>
                <a:gd name="T29" fmla="*/ 81 h 93"/>
                <a:gd name="T30" fmla="*/ 16 w 103"/>
                <a:gd name="T31" fmla="*/ 82 h 93"/>
                <a:gd name="T32" fmla="*/ 31 w 103"/>
                <a:gd name="T33" fmla="*/ 81 h 93"/>
                <a:gd name="T34" fmla="*/ 39 w 103"/>
                <a:gd name="T35" fmla="*/ 86 h 93"/>
                <a:gd name="T36" fmla="*/ 46 w 103"/>
                <a:gd name="T37" fmla="*/ 93 h 93"/>
                <a:gd name="T38" fmla="*/ 47 w 103"/>
                <a:gd name="T39" fmla="*/ 93 h 93"/>
                <a:gd name="T40" fmla="*/ 59 w 103"/>
                <a:gd name="T41" fmla="*/ 89 h 93"/>
                <a:gd name="T42" fmla="*/ 61 w 103"/>
                <a:gd name="T43" fmla="*/ 82 h 93"/>
                <a:gd name="T44" fmla="*/ 55 w 103"/>
                <a:gd name="T45" fmla="*/ 71 h 93"/>
                <a:gd name="T46" fmla="*/ 64 w 103"/>
                <a:gd name="T47" fmla="*/ 65 h 93"/>
                <a:gd name="T48" fmla="*/ 71 w 103"/>
                <a:gd name="T49" fmla="*/ 61 h 93"/>
                <a:gd name="T50" fmla="*/ 79 w 103"/>
                <a:gd name="T51" fmla="*/ 51 h 93"/>
                <a:gd name="T52" fmla="*/ 86 w 103"/>
                <a:gd name="T53" fmla="*/ 44 h 93"/>
                <a:gd name="T54" fmla="*/ 90 w 103"/>
                <a:gd name="T55" fmla="*/ 35 h 93"/>
                <a:gd name="T56" fmla="*/ 84 w 103"/>
                <a:gd name="T57" fmla="*/ 26 h 93"/>
                <a:gd name="T58" fmla="*/ 86 w 103"/>
                <a:gd name="T59" fmla="*/ 17 h 93"/>
                <a:gd name="T60" fmla="*/ 101 w 103"/>
                <a:gd name="T61" fmla="*/ 16 h 93"/>
                <a:gd name="T62" fmla="*/ 99 w 103"/>
                <a:gd name="T63" fmla="*/ 1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93">
                  <a:moveTo>
                    <a:pt x="99" y="10"/>
                  </a:moveTo>
                  <a:cubicBezTo>
                    <a:pt x="96" y="8"/>
                    <a:pt x="95" y="6"/>
                    <a:pt x="95" y="5"/>
                  </a:cubicBezTo>
                  <a:cubicBezTo>
                    <a:pt x="95" y="4"/>
                    <a:pt x="92" y="2"/>
                    <a:pt x="90" y="1"/>
                  </a:cubicBezTo>
                  <a:cubicBezTo>
                    <a:pt x="89" y="1"/>
                    <a:pt x="89" y="1"/>
                    <a:pt x="88" y="1"/>
                  </a:cubicBezTo>
                  <a:cubicBezTo>
                    <a:pt x="88" y="1"/>
                    <a:pt x="87" y="0"/>
                    <a:pt x="87" y="0"/>
                  </a:cubicBezTo>
                  <a:cubicBezTo>
                    <a:pt x="85" y="2"/>
                    <a:pt x="82" y="3"/>
                    <a:pt x="80" y="2"/>
                  </a:cubicBezTo>
                  <a:cubicBezTo>
                    <a:pt x="79" y="1"/>
                    <a:pt x="74" y="3"/>
                    <a:pt x="72" y="5"/>
                  </a:cubicBezTo>
                  <a:cubicBezTo>
                    <a:pt x="71" y="5"/>
                    <a:pt x="70" y="5"/>
                    <a:pt x="69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6" y="6"/>
                    <a:pt x="66" y="8"/>
                    <a:pt x="67" y="9"/>
                  </a:cubicBezTo>
                  <a:cubicBezTo>
                    <a:pt x="68" y="11"/>
                    <a:pt x="68" y="11"/>
                    <a:pt x="68" y="13"/>
                  </a:cubicBezTo>
                  <a:cubicBezTo>
                    <a:pt x="68" y="14"/>
                    <a:pt x="66" y="16"/>
                    <a:pt x="65" y="17"/>
                  </a:cubicBezTo>
                  <a:cubicBezTo>
                    <a:pt x="64" y="19"/>
                    <a:pt x="65" y="21"/>
                    <a:pt x="65" y="22"/>
                  </a:cubicBezTo>
                  <a:cubicBezTo>
                    <a:pt x="64" y="24"/>
                    <a:pt x="58" y="21"/>
                    <a:pt x="58" y="22"/>
                  </a:cubicBezTo>
                  <a:cubicBezTo>
                    <a:pt x="57" y="23"/>
                    <a:pt x="59" y="25"/>
                    <a:pt x="60" y="26"/>
                  </a:cubicBezTo>
                  <a:cubicBezTo>
                    <a:pt x="60" y="27"/>
                    <a:pt x="58" y="29"/>
                    <a:pt x="55" y="29"/>
                  </a:cubicBezTo>
                  <a:cubicBezTo>
                    <a:pt x="53" y="29"/>
                    <a:pt x="53" y="32"/>
                    <a:pt x="53" y="35"/>
                  </a:cubicBezTo>
                  <a:cubicBezTo>
                    <a:pt x="53" y="39"/>
                    <a:pt x="51" y="40"/>
                    <a:pt x="50" y="38"/>
                  </a:cubicBezTo>
                  <a:cubicBezTo>
                    <a:pt x="50" y="37"/>
                    <a:pt x="44" y="39"/>
                    <a:pt x="44" y="40"/>
                  </a:cubicBezTo>
                  <a:cubicBezTo>
                    <a:pt x="44" y="42"/>
                    <a:pt x="42" y="42"/>
                    <a:pt x="39" y="42"/>
                  </a:cubicBezTo>
                  <a:cubicBezTo>
                    <a:pt x="37" y="41"/>
                    <a:pt x="35" y="44"/>
                    <a:pt x="34" y="44"/>
                  </a:cubicBezTo>
                  <a:cubicBezTo>
                    <a:pt x="34" y="45"/>
                    <a:pt x="35" y="50"/>
                    <a:pt x="35" y="51"/>
                  </a:cubicBezTo>
                  <a:cubicBezTo>
                    <a:pt x="35" y="51"/>
                    <a:pt x="14" y="55"/>
                    <a:pt x="10" y="54"/>
                  </a:cubicBezTo>
                  <a:cubicBezTo>
                    <a:pt x="7" y="53"/>
                    <a:pt x="3" y="53"/>
                    <a:pt x="0" y="53"/>
                  </a:cubicBezTo>
                  <a:cubicBezTo>
                    <a:pt x="1" y="54"/>
                    <a:pt x="3" y="55"/>
                    <a:pt x="3" y="56"/>
                  </a:cubicBezTo>
                  <a:cubicBezTo>
                    <a:pt x="4" y="58"/>
                    <a:pt x="7" y="60"/>
                    <a:pt x="10" y="62"/>
                  </a:cubicBezTo>
                  <a:cubicBezTo>
                    <a:pt x="13" y="63"/>
                    <a:pt x="11" y="68"/>
                    <a:pt x="13" y="68"/>
                  </a:cubicBezTo>
                  <a:cubicBezTo>
                    <a:pt x="14" y="69"/>
                    <a:pt x="16" y="73"/>
                    <a:pt x="14" y="73"/>
                  </a:cubicBezTo>
                  <a:cubicBezTo>
                    <a:pt x="12" y="73"/>
                    <a:pt x="10" y="74"/>
                    <a:pt x="8" y="75"/>
                  </a:cubicBezTo>
                  <a:cubicBezTo>
                    <a:pt x="7" y="76"/>
                    <a:pt x="4" y="78"/>
                    <a:pt x="5" y="81"/>
                  </a:cubicBezTo>
                  <a:cubicBezTo>
                    <a:pt x="5" y="82"/>
                    <a:pt x="5" y="82"/>
                    <a:pt x="5" y="83"/>
                  </a:cubicBezTo>
                  <a:cubicBezTo>
                    <a:pt x="10" y="83"/>
                    <a:pt x="16" y="83"/>
                    <a:pt x="16" y="82"/>
                  </a:cubicBezTo>
                  <a:cubicBezTo>
                    <a:pt x="17" y="81"/>
                    <a:pt x="20" y="80"/>
                    <a:pt x="21" y="81"/>
                  </a:cubicBezTo>
                  <a:cubicBezTo>
                    <a:pt x="23" y="82"/>
                    <a:pt x="29" y="83"/>
                    <a:pt x="31" y="81"/>
                  </a:cubicBezTo>
                  <a:cubicBezTo>
                    <a:pt x="34" y="79"/>
                    <a:pt x="36" y="81"/>
                    <a:pt x="36" y="83"/>
                  </a:cubicBezTo>
                  <a:cubicBezTo>
                    <a:pt x="36" y="84"/>
                    <a:pt x="38" y="85"/>
                    <a:pt x="39" y="86"/>
                  </a:cubicBezTo>
                  <a:cubicBezTo>
                    <a:pt x="40" y="87"/>
                    <a:pt x="39" y="89"/>
                    <a:pt x="40" y="90"/>
                  </a:cubicBezTo>
                  <a:cubicBezTo>
                    <a:pt x="41" y="92"/>
                    <a:pt x="43" y="91"/>
                    <a:pt x="46" y="93"/>
                  </a:cubicBezTo>
                  <a:cubicBezTo>
                    <a:pt x="46" y="93"/>
                    <a:pt x="46" y="93"/>
                    <a:pt x="47" y="93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9" y="91"/>
                    <a:pt x="49" y="88"/>
                    <a:pt x="53" y="89"/>
                  </a:cubicBezTo>
                  <a:cubicBezTo>
                    <a:pt x="57" y="90"/>
                    <a:pt x="56" y="88"/>
                    <a:pt x="59" y="89"/>
                  </a:cubicBezTo>
                  <a:cubicBezTo>
                    <a:pt x="61" y="89"/>
                    <a:pt x="62" y="89"/>
                    <a:pt x="63" y="87"/>
                  </a:cubicBezTo>
                  <a:cubicBezTo>
                    <a:pt x="64" y="86"/>
                    <a:pt x="62" y="83"/>
                    <a:pt x="61" y="82"/>
                  </a:cubicBezTo>
                  <a:cubicBezTo>
                    <a:pt x="60" y="81"/>
                    <a:pt x="58" y="78"/>
                    <a:pt x="58" y="75"/>
                  </a:cubicBezTo>
                  <a:cubicBezTo>
                    <a:pt x="59" y="73"/>
                    <a:pt x="55" y="73"/>
                    <a:pt x="55" y="71"/>
                  </a:cubicBezTo>
                  <a:cubicBezTo>
                    <a:pt x="55" y="69"/>
                    <a:pt x="58" y="66"/>
                    <a:pt x="59" y="65"/>
                  </a:cubicBezTo>
                  <a:cubicBezTo>
                    <a:pt x="60" y="64"/>
                    <a:pt x="63" y="67"/>
                    <a:pt x="64" y="65"/>
                  </a:cubicBezTo>
                  <a:cubicBezTo>
                    <a:pt x="65" y="64"/>
                    <a:pt x="67" y="65"/>
                    <a:pt x="68" y="65"/>
                  </a:cubicBezTo>
                  <a:cubicBezTo>
                    <a:pt x="69" y="65"/>
                    <a:pt x="71" y="63"/>
                    <a:pt x="71" y="61"/>
                  </a:cubicBezTo>
                  <a:cubicBezTo>
                    <a:pt x="72" y="58"/>
                    <a:pt x="76" y="58"/>
                    <a:pt x="77" y="57"/>
                  </a:cubicBezTo>
                  <a:cubicBezTo>
                    <a:pt x="77" y="57"/>
                    <a:pt x="79" y="52"/>
                    <a:pt x="79" y="51"/>
                  </a:cubicBezTo>
                  <a:cubicBezTo>
                    <a:pt x="80" y="50"/>
                    <a:pt x="83" y="50"/>
                    <a:pt x="83" y="48"/>
                  </a:cubicBezTo>
                  <a:cubicBezTo>
                    <a:pt x="83" y="45"/>
                    <a:pt x="84" y="45"/>
                    <a:pt x="86" y="44"/>
                  </a:cubicBezTo>
                  <a:cubicBezTo>
                    <a:pt x="87" y="44"/>
                    <a:pt x="87" y="42"/>
                    <a:pt x="87" y="40"/>
                  </a:cubicBezTo>
                  <a:cubicBezTo>
                    <a:pt x="87" y="38"/>
                    <a:pt x="88" y="35"/>
                    <a:pt x="90" y="35"/>
                  </a:cubicBezTo>
                  <a:cubicBezTo>
                    <a:pt x="92" y="34"/>
                    <a:pt x="89" y="32"/>
                    <a:pt x="87" y="32"/>
                  </a:cubicBezTo>
                  <a:cubicBezTo>
                    <a:pt x="85" y="33"/>
                    <a:pt x="84" y="26"/>
                    <a:pt x="84" y="26"/>
                  </a:cubicBezTo>
                  <a:cubicBezTo>
                    <a:pt x="84" y="26"/>
                    <a:pt x="84" y="21"/>
                    <a:pt x="83" y="20"/>
                  </a:cubicBezTo>
                  <a:cubicBezTo>
                    <a:pt x="81" y="20"/>
                    <a:pt x="83" y="17"/>
                    <a:pt x="86" y="17"/>
                  </a:cubicBezTo>
                  <a:cubicBezTo>
                    <a:pt x="88" y="17"/>
                    <a:pt x="93" y="20"/>
                    <a:pt x="95" y="19"/>
                  </a:cubicBezTo>
                  <a:cubicBezTo>
                    <a:pt x="97" y="18"/>
                    <a:pt x="100" y="17"/>
                    <a:pt x="101" y="16"/>
                  </a:cubicBezTo>
                  <a:cubicBezTo>
                    <a:pt x="102" y="16"/>
                    <a:pt x="103" y="14"/>
                    <a:pt x="103" y="12"/>
                  </a:cubicBezTo>
                  <a:cubicBezTo>
                    <a:pt x="102" y="12"/>
                    <a:pt x="100" y="11"/>
                    <a:pt x="99" y="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7" name="Freeform 172"/>
            <p:cNvSpPr>
              <a:spLocks noEditPoints="1"/>
            </p:cNvSpPr>
            <p:nvPr/>
          </p:nvSpPr>
          <p:spPr bwMode="auto">
            <a:xfrm>
              <a:off x="8035330" y="3899987"/>
              <a:ext cx="1076713" cy="392983"/>
            </a:xfrm>
            <a:custGeom>
              <a:avLst/>
              <a:gdLst>
                <a:gd name="T0" fmla="*/ 21 w 287"/>
                <a:gd name="T1" fmla="*/ 44 h 104"/>
                <a:gd name="T2" fmla="*/ 81 w 287"/>
                <a:gd name="T3" fmla="*/ 55 h 104"/>
                <a:gd name="T4" fmla="*/ 12 w 287"/>
                <a:gd name="T5" fmla="*/ 28 h 104"/>
                <a:gd name="T6" fmla="*/ 154 w 287"/>
                <a:gd name="T7" fmla="*/ 73 h 104"/>
                <a:gd name="T8" fmla="*/ 160 w 287"/>
                <a:gd name="T9" fmla="*/ 59 h 104"/>
                <a:gd name="T10" fmla="*/ 169 w 287"/>
                <a:gd name="T11" fmla="*/ 61 h 104"/>
                <a:gd name="T12" fmla="*/ 175 w 287"/>
                <a:gd name="T13" fmla="*/ 42 h 104"/>
                <a:gd name="T14" fmla="*/ 175 w 287"/>
                <a:gd name="T15" fmla="*/ 35 h 104"/>
                <a:gd name="T16" fmla="*/ 164 w 287"/>
                <a:gd name="T17" fmla="*/ 29 h 104"/>
                <a:gd name="T18" fmla="*/ 147 w 287"/>
                <a:gd name="T19" fmla="*/ 53 h 104"/>
                <a:gd name="T20" fmla="*/ 68 w 287"/>
                <a:gd name="T21" fmla="*/ 58 h 104"/>
                <a:gd name="T22" fmla="*/ 65 w 287"/>
                <a:gd name="T23" fmla="*/ 48 h 104"/>
                <a:gd name="T24" fmla="*/ 63 w 287"/>
                <a:gd name="T25" fmla="*/ 52 h 104"/>
                <a:gd name="T26" fmla="*/ 52 w 287"/>
                <a:gd name="T27" fmla="*/ 39 h 104"/>
                <a:gd name="T28" fmla="*/ 43 w 287"/>
                <a:gd name="T29" fmla="*/ 27 h 104"/>
                <a:gd name="T30" fmla="*/ 29 w 287"/>
                <a:gd name="T31" fmla="*/ 18 h 104"/>
                <a:gd name="T32" fmla="*/ 1 w 287"/>
                <a:gd name="T33" fmla="*/ 2 h 104"/>
                <a:gd name="T34" fmla="*/ 25 w 287"/>
                <a:gd name="T35" fmla="*/ 35 h 104"/>
                <a:gd name="T36" fmla="*/ 55 w 287"/>
                <a:gd name="T37" fmla="*/ 70 h 104"/>
                <a:gd name="T38" fmla="*/ 67 w 287"/>
                <a:gd name="T39" fmla="*/ 64 h 104"/>
                <a:gd name="T40" fmla="*/ 206 w 287"/>
                <a:gd name="T41" fmla="*/ 29 h 104"/>
                <a:gd name="T42" fmla="*/ 207 w 287"/>
                <a:gd name="T43" fmla="*/ 35 h 104"/>
                <a:gd name="T44" fmla="*/ 192 w 287"/>
                <a:gd name="T45" fmla="*/ 58 h 104"/>
                <a:gd name="T46" fmla="*/ 153 w 287"/>
                <a:gd name="T47" fmla="*/ 92 h 104"/>
                <a:gd name="T48" fmla="*/ 178 w 287"/>
                <a:gd name="T49" fmla="*/ 89 h 104"/>
                <a:gd name="T50" fmla="*/ 214 w 287"/>
                <a:gd name="T51" fmla="*/ 59 h 104"/>
                <a:gd name="T52" fmla="*/ 120 w 287"/>
                <a:gd name="T53" fmla="*/ 87 h 104"/>
                <a:gd name="T54" fmla="*/ 108 w 287"/>
                <a:gd name="T55" fmla="*/ 81 h 104"/>
                <a:gd name="T56" fmla="*/ 67 w 287"/>
                <a:gd name="T57" fmla="*/ 76 h 104"/>
                <a:gd name="T58" fmla="*/ 72 w 287"/>
                <a:gd name="T59" fmla="*/ 84 h 104"/>
                <a:gd name="T60" fmla="*/ 111 w 287"/>
                <a:gd name="T61" fmla="*/ 90 h 104"/>
                <a:gd name="T62" fmla="*/ 120 w 287"/>
                <a:gd name="T63" fmla="*/ 87 h 104"/>
                <a:gd name="T64" fmla="*/ 250 w 287"/>
                <a:gd name="T65" fmla="*/ 58 h 104"/>
                <a:gd name="T66" fmla="*/ 223 w 287"/>
                <a:gd name="T67" fmla="*/ 45 h 104"/>
                <a:gd name="T68" fmla="*/ 240 w 287"/>
                <a:gd name="T69" fmla="*/ 52 h 104"/>
                <a:gd name="T70" fmla="*/ 231 w 287"/>
                <a:gd name="T71" fmla="*/ 55 h 104"/>
                <a:gd name="T72" fmla="*/ 245 w 287"/>
                <a:gd name="T73" fmla="*/ 63 h 104"/>
                <a:gd name="T74" fmla="*/ 272 w 287"/>
                <a:gd name="T75" fmla="*/ 79 h 104"/>
                <a:gd name="T76" fmla="*/ 280 w 287"/>
                <a:gd name="T77" fmla="*/ 89 h 104"/>
                <a:gd name="T78" fmla="*/ 265 w 287"/>
                <a:gd name="T79" fmla="*/ 47 h 104"/>
                <a:gd name="T80" fmla="*/ 182 w 287"/>
                <a:gd name="T81" fmla="*/ 96 h 104"/>
                <a:gd name="T82" fmla="*/ 185 w 287"/>
                <a:gd name="T83" fmla="*/ 98 h 104"/>
                <a:gd name="T84" fmla="*/ 187 w 287"/>
                <a:gd name="T85" fmla="*/ 96 h 104"/>
                <a:gd name="T86" fmla="*/ 138 w 287"/>
                <a:gd name="T87" fmla="*/ 37 h 104"/>
                <a:gd name="T88" fmla="*/ 141 w 287"/>
                <a:gd name="T89" fmla="*/ 21 h 104"/>
                <a:gd name="T90" fmla="*/ 140 w 287"/>
                <a:gd name="T91" fmla="*/ 11 h 104"/>
                <a:gd name="T92" fmla="*/ 124 w 287"/>
                <a:gd name="T93" fmla="*/ 19 h 104"/>
                <a:gd name="T94" fmla="*/ 111 w 287"/>
                <a:gd name="T95" fmla="*/ 28 h 104"/>
                <a:gd name="T96" fmla="*/ 91 w 287"/>
                <a:gd name="T97" fmla="*/ 28 h 104"/>
                <a:gd name="T98" fmla="*/ 85 w 287"/>
                <a:gd name="T99" fmla="*/ 33 h 104"/>
                <a:gd name="T100" fmla="*/ 99 w 287"/>
                <a:gd name="T101" fmla="*/ 56 h 104"/>
                <a:gd name="T102" fmla="*/ 120 w 287"/>
                <a:gd name="T103" fmla="*/ 61 h 104"/>
                <a:gd name="T104" fmla="*/ 148 w 287"/>
                <a:gd name="T105" fmla="*/ 98 h 104"/>
                <a:gd name="T106" fmla="*/ 148 w 287"/>
                <a:gd name="T107" fmla="*/ 98 h 104"/>
                <a:gd name="T108" fmla="*/ 130 w 287"/>
                <a:gd name="T109" fmla="*/ 93 h 104"/>
                <a:gd name="T110" fmla="*/ 139 w 287"/>
                <a:gd name="T111" fmla="*/ 8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7" h="104">
                  <a:moveTo>
                    <a:pt x="21" y="44"/>
                  </a:moveTo>
                  <a:cubicBezTo>
                    <a:pt x="20" y="45"/>
                    <a:pt x="22" y="49"/>
                    <a:pt x="24" y="47"/>
                  </a:cubicBezTo>
                  <a:cubicBezTo>
                    <a:pt x="25" y="46"/>
                    <a:pt x="22" y="41"/>
                    <a:pt x="21" y="44"/>
                  </a:cubicBezTo>
                  <a:close/>
                  <a:moveTo>
                    <a:pt x="81" y="55"/>
                  </a:moveTo>
                  <a:cubicBezTo>
                    <a:pt x="81" y="54"/>
                    <a:pt x="76" y="54"/>
                    <a:pt x="78" y="57"/>
                  </a:cubicBezTo>
                  <a:cubicBezTo>
                    <a:pt x="79" y="59"/>
                    <a:pt x="81" y="57"/>
                    <a:pt x="81" y="55"/>
                  </a:cubicBezTo>
                  <a:close/>
                  <a:moveTo>
                    <a:pt x="12" y="28"/>
                  </a:moveTo>
                  <a:cubicBezTo>
                    <a:pt x="11" y="30"/>
                    <a:pt x="13" y="35"/>
                    <a:pt x="16" y="33"/>
                  </a:cubicBezTo>
                  <a:cubicBezTo>
                    <a:pt x="18" y="31"/>
                    <a:pt x="12" y="26"/>
                    <a:pt x="12" y="28"/>
                  </a:cubicBezTo>
                  <a:close/>
                  <a:moveTo>
                    <a:pt x="151" y="60"/>
                  </a:moveTo>
                  <a:cubicBezTo>
                    <a:pt x="154" y="60"/>
                    <a:pt x="153" y="64"/>
                    <a:pt x="153" y="66"/>
                  </a:cubicBezTo>
                  <a:cubicBezTo>
                    <a:pt x="152" y="69"/>
                    <a:pt x="151" y="74"/>
                    <a:pt x="154" y="73"/>
                  </a:cubicBezTo>
                  <a:cubicBezTo>
                    <a:pt x="156" y="72"/>
                    <a:pt x="158" y="69"/>
                    <a:pt x="157" y="67"/>
                  </a:cubicBezTo>
                  <a:cubicBezTo>
                    <a:pt x="155" y="66"/>
                    <a:pt x="155" y="58"/>
                    <a:pt x="156" y="56"/>
                  </a:cubicBezTo>
                  <a:cubicBezTo>
                    <a:pt x="157" y="54"/>
                    <a:pt x="162" y="55"/>
                    <a:pt x="160" y="59"/>
                  </a:cubicBezTo>
                  <a:cubicBezTo>
                    <a:pt x="158" y="62"/>
                    <a:pt x="163" y="61"/>
                    <a:pt x="163" y="65"/>
                  </a:cubicBezTo>
                  <a:cubicBezTo>
                    <a:pt x="163" y="68"/>
                    <a:pt x="166" y="66"/>
                    <a:pt x="169" y="66"/>
                  </a:cubicBezTo>
                  <a:cubicBezTo>
                    <a:pt x="172" y="65"/>
                    <a:pt x="171" y="63"/>
                    <a:pt x="169" y="61"/>
                  </a:cubicBezTo>
                  <a:cubicBezTo>
                    <a:pt x="167" y="59"/>
                    <a:pt x="171" y="55"/>
                    <a:pt x="168" y="54"/>
                  </a:cubicBezTo>
                  <a:cubicBezTo>
                    <a:pt x="165" y="52"/>
                    <a:pt x="163" y="49"/>
                    <a:pt x="166" y="48"/>
                  </a:cubicBezTo>
                  <a:cubicBezTo>
                    <a:pt x="168" y="48"/>
                    <a:pt x="176" y="43"/>
                    <a:pt x="175" y="42"/>
                  </a:cubicBezTo>
                  <a:cubicBezTo>
                    <a:pt x="174" y="40"/>
                    <a:pt x="163" y="42"/>
                    <a:pt x="163" y="45"/>
                  </a:cubicBezTo>
                  <a:cubicBezTo>
                    <a:pt x="162" y="49"/>
                    <a:pt x="154" y="45"/>
                    <a:pt x="155" y="39"/>
                  </a:cubicBezTo>
                  <a:cubicBezTo>
                    <a:pt x="156" y="33"/>
                    <a:pt x="171" y="33"/>
                    <a:pt x="175" y="35"/>
                  </a:cubicBezTo>
                  <a:cubicBezTo>
                    <a:pt x="180" y="37"/>
                    <a:pt x="185" y="31"/>
                    <a:pt x="186" y="28"/>
                  </a:cubicBezTo>
                  <a:cubicBezTo>
                    <a:pt x="188" y="25"/>
                    <a:pt x="183" y="29"/>
                    <a:pt x="180" y="31"/>
                  </a:cubicBezTo>
                  <a:cubicBezTo>
                    <a:pt x="177" y="33"/>
                    <a:pt x="168" y="31"/>
                    <a:pt x="164" y="29"/>
                  </a:cubicBezTo>
                  <a:cubicBezTo>
                    <a:pt x="160" y="28"/>
                    <a:pt x="160" y="32"/>
                    <a:pt x="156" y="32"/>
                  </a:cubicBezTo>
                  <a:cubicBezTo>
                    <a:pt x="153" y="33"/>
                    <a:pt x="154" y="40"/>
                    <a:pt x="152" y="41"/>
                  </a:cubicBezTo>
                  <a:cubicBezTo>
                    <a:pt x="150" y="42"/>
                    <a:pt x="150" y="48"/>
                    <a:pt x="147" y="53"/>
                  </a:cubicBezTo>
                  <a:cubicBezTo>
                    <a:pt x="144" y="59"/>
                    <a:pt x="148" y="59"/>
                    <a:pt x="151" y="60"/>
                  </a:cubicBezTo>
                  <a:close/>
                  <a:moveTo>
                    <a:pt x="67" y="64"/>
                  </a:moveTo>
                  <a:cubicBezTo>
                    <a:pt x="67" y="62"/>
                    <a:pt x="68" y="59"/>
                    <a:pt x="68" y="58"/>
                  </a:cubicBezTo>
                  <a:cubicBezTo>
                    <a:pt x="68" y="57"/>
                    <a:pt x="69" y="56"/>
                    <a:pt x="70" y="57"/>
                  </a:cubicBezTo>
                  <a:cubicBezTo>
                    <a:pt x="72" y="57"/>
                    <a:pt x="72" y="53"/>
                    <a:pt x="70" y="53"/>
                  </a:cubicBezTo>
                  <a:cubicBezTo>
                    <a:pt x="69" y="52"/>
                    <a:pt x="68" y="48"/>
                    <a:pt x="65" y="48"/>
                  </a:cubicBezTo>
                  <a:cubicBezTo>
                    <a:pt x="62" y="48"/>
                    <a:pt x="63" y="50"/>
                    <a:pt x="64" y="50"/>
                  </a:cubicBezTo>
                  <a:cubicBezTo>
                    <a:pt x="66" y="51"/>
                    <a:pt x="67" y="52"/>
                    <a:pt x="67" y="53"/>
                  </a:cubicBezTo>
                  <a:cubicBezTo>
                    <a:pt x="66" y="55"/>
                    <a:pt x="66" y="52"/>
                    <a:pt x="63" y="52"/>
                  </a:cubicBezTo>
                  <a:cubicBezTo>
                    <a:pt x="60" y="52"/>
                    <a:pt x="62" y="49"/>
                    <a:pt x="59" y="49"/>
                  </a:cubicBezTo>
                  <a:cubicBezTo>
                    <a:pt x="56" y="49"/>
                    <a:pt x="57" y="43"/>
                    <a:pt x="54" y="43"/>
                  </a:cubicBezTo>
                  <a:cubicBezTo>
                    <a:pt x="50" y="43"/>
                    <a:pt x="50" y="41"/>
                    <a:pt x="52" y="39"/>
                  </a:cubicBezTo>
                  <a:cubicBezTo>
                    <a:pt x="54" y="37"/>
                    <a:pt x="49" y="35"/>
                    <a:pt x="49" y="33"/>
                  </a:cubicBezTo>
                  <a:cubicBezTo>
                    <a:pt x="49" y="31"/>
                    <a:pt x="46" y="32"/>
                    <a:pt x="46" y="31"/>
                  </a:cubicBezTo>
                  <a:cubicBezTo>
                    <a:pt x="46" y="29"/>
                    <a:pt x="44" y="30"/>
                    <a:pt x="43" y="27"/>
                  </a:cubicBezTo>
                  <a:cubicBezTo>
                    <a:pt x="41" y="25"/>
                    <a:pt x="40" y="27"/>
                    <a:pt x="39" y="26"/>
                  </a:cubicBezTo>
                  <a:cubicBezTo>
                    <a:pt x="37" y="24"/>
                    <a:pt x="35" y="23"/>
                    <a:pt x="34" y="24"/>
                  </a:cubicBezTo>
                  <a:cubicBezTo>
                    <a:pt x="33" y="24"/>
                    <a:pt x="30" y="21"/>
                    <a:pt x="29" y="18"/>
                  </a:cubicBezTo>
                  <a:cubicBezTo>
                    <a:pt x="28" y="16"/>
                    <a:pt x="19" y="12"/>
                    <a:pt x="18" y="9"/>
                  </a:cubicBezTo>
                  <a:cubicBezTo>
                    <a:pt x="17" y="6"/>
                    <a:pt x="14" y="4"/>
                    <a:pt x="9" y="5"/>
                  </a:cubicBezTo>
                  <a:cubicBezTo>
                    <a:pt x="4" y="5"/>
                    <a:pt x="2" y="0"/>
                    <a:pt x="1" y="2"/>
                  </a:cubicBezTo>
                  <a:cubicBezTo>
                    <a:pt x="0" y="5"/>
                    <a:pt x="6" y="12"/>
                    <a:pt x="10" y="14"/>
                  </a:cubicBezTo>
                  <a:cubicBezTo>
                    <a:pt x="13" y="16"/>
                    <a:pt x="14" y="23"/>
                    <a:pt x="18" y="23"/>
                  </a:cubicBezTo>
                  <a:cubicBezTo>
                    <a:pt x="22" y="23"/>
                    <a:pt x="22" y="35"/>
                    <a:pt x="25" y="35"/>
                  </a:cubicBezTo>
                  <a:cubicBezTo>
                    <a:pt x="28" y="36"/>
                    <a:pt x="34" y="45"/>
                    <a:pt x="34" y="50"/>
                  </a:cubicBezTo>
                  <a:cubicBezTo>
                    <a:pt x="35" y="55"/>
                    <a:pt x="41" y="57"/>
                    <a:pt x="43" y="61"/>
                  </a:cubicBezTo>
                  <a:cubicBezTo>
                    <a:pt x="46" y="64"/>
                    <a:pt x="54" y="69"/>
                    <a:pt x="55" y="70"/>
                  </a:cubicBezTo>
                  <a:cubicBezTo>
                    <a:pt x="56" y="72"/>
                    <a:pt x="57" y="75"/>
                    <a:pt x="58" y="73"/>
                  </a:cubicBezTo>
                  <a:cubicBezTo>
                    <a:pt x="59" y="72"/>
                    <a:pt x="63" y="73"/>
                    <a:pt x="64" y="74"/>
                  </a:cubicBezTo>
                  <a:cubicBezTo>
                    <a:pt x="66" y="74"/>
                    <a:pt x="67" y="67"/>
                    <a:pt x="67" y="64"/>
                  </a:cubicBezTo>
                  <a:close/>
                  <a:moveTo>
                    <a:pt x="207" y="35"/>
                  </a:moveTo>
                  <a:cubicBezTo>
                    <a:pt x="212" y="35"/>
                    <a:pt x="210" y="33"/>
                    <a:pt x="210" y="30"/>
                  </a:cubicBezTo>
                  <a:cubicBezTo>
                    <a:pt x="210" y="28"/>
                    <a:pt x="206" y="30"/>
                    <a:pt x="206" y="29"/>
                  </a:cubicBezTo>
                  <a:cubicBezTo>
                    <a:pt x="206" y="27"/>
                    <a:pt x="205" y="22"/>
                    <a:pt x="202" y="26"/>
                  </a:cubicBezTo>
                  <a:cubicBezTo>
                    <a:pt x="199" y="30"/>
                    <a:pt x="203" y="40"/>
                    <a:pt x="205" y="40"/>
                  </a:cubicBezTo>
                  <a:cubicBezTo>
                    <a:pt x="207" y="40"/>
                    <a:pt x="203" y="35"/>
                    <a:pt x="207" y="35"/>
                  </a:cubicBezTo>
                  <a:close/>
                  <a:moveTo>
                    <a:pt x="192" y="58"/>
                  </a:moveTo>
                  <a:cubicBezTo>
                    <a:pt x="193" y="61"/>
                    <a:pt x="198" y="63"/>
                    <a:pt x="200" y="60"/>
                  </a:cubicBezTo>
                  <a:cubicBezTo>
                    <a:pt x="201" y="57"/>
                    <a:pt x="192" y="55"/>
                    <a:pt x="192" y="58"/>
                  </a:cubicBezTo>
                  <a:close/>
                  <a:moveTo>
                    <a:pt x="178" y="89"/>
                  </a:moveTo>
                  <a:cubicBezTo>
                    <a:pt x="173" y="88"/>
                    <a:pt x="170" y="92"/>
                    <a:pt x="165" y="90"/>
                  </a:cubicBezTo>
                  <a:cubicBezTo>
                    <a:pt x="160" y="88"/>
                    <a:pt x="152" y="90"/>
                    <a:pt x="153" y="92"/>
                  </a:cubicBezTo>
                  <a:cubicBezTo>
                    <a:pt x="154" y="93"/>
                    <a:pt x="158" y="94"/>
                    <a:pt x="163" y="94"/>
                  </a:cubicBezTo>
                  <a:cubicBezTo>
                    <a:pt x="168" y="94"/>
                    <a:pt x="172" y="91"/>
                    <a:pt x="176" y="91"/>
                  </a:cubicBezTo>
                  <a:cubicBezTo>
                    <a:pt x="179" y="91"/>
                    <a:pt x="183" y="90"/>
                    <a:pt x="178" y="89"/>
                  </a:cubicBezTo>
                  <a:close/>
                  <a:moveTo>
                    <a:pt x="217" y="55"/>
                  </a:moveTo>
                  <a:cubicBezTo>
                    <a:pt x="212" y="54"/>
                    <a:pt x="204" y="55"/>
                    <a:pt x="205" y="58"/>
                  </a:cubicBezTo>
                  <a:cubicBezTo>
                    <a:pt x="206" y="60"/>
                    <a:pt x="210" y="59"/>
                    <a:pt x="214" y="59"/>
                  </a:cubicBezTo>
                  <a:cubicBezTo>
                    <a:pt x="217" y="59"/>
                    <a:pt x="219" y="62"/>
                    <a:pt x="222" y="62"/>
                  </a:cubicBezTo>
                  <a:cubicBezTo>
                    <a:pt x="224" y="62"/>
                    <a:pt x="222" y="57"/>
                    <a:pt x="217" y="55"/>
                  </a:cubicBezTo>
                  <a:close/>
                  <a:moveTo>
                    <a:pt x="120" y="87"/>
                  </a:moveTo>
                  <a:cubicBezTo>
                    <a:pt x="120" y="85"/>
                    <a:pt x="113" y="87"/>
                    <a:pt x="109" y="85"/>
                  </a:cubicBezTo>
                  <a:cubicBezTo>
                    <a:pt x="106" y="84"/>
                    <a:pt x="113" y="83"/>
                    <a:pt x="116" y="81"/>
                  </a:cubicBezTo>
                  <a:cubicBezTo>
                    <a:pt x="118" y="80"/>
                    <a:pt x="114" y="79"/>
                    <a:pt x="108" y="81"/>
                  </a:cubicBezTo>
                  <a:cubicBezTo>
                    <a:pt x="102" y="83"/>
                    <a:pt x="95" y="77"/>
                    <a:pt x="95" y="80"/>
                  </a:cubicBezTo>
                  <a:cubicBezTo>
                    <a:pt x="95" y="82"/>
                    <a:pt x="85" y="78"/>
                    <a:pt x="82" y="77"/>
                  </a:cubicBezTo>
                  <a:cubicBezTo>
                    <a:pt x="79" y="75"/>
                    <a:pt x="69" y="72"/>
                    <a:pt x="67" y="76"/>
                  </a:cubicBezTo>
                  <a:cubicBezTo>
                    <a:pt x="65" y="79"/>
                    <a:pt x="64" y="76"/>
                    <a:pt x="64" y="80"/>
                  </a:cubicBezTo>
                  <a:cubicBezTo>
                    <a:pt x="65" y="82"/>
                    <a:pt x="67" y="80"/>
                    <a:pt x="69" y="80"/>
                  </a:cubicBezTo>
                  <a:cubicBezTo>
                    <a:pt x="71" y="80"/>
                    <a:pt x="70" y="84"/>
                    <a:pt x="72" y="84"/>
                  </a:cubicBezTo>
                  <a:cubicBezTo>
                    <a:pt x="75" y="84"/>
                    <a:pt x="83" y="87"/>
                    <a:pt x="83" y="85"/>
                  </a:cubicBezTo>
                  <a:cubicBezTo>
                    <a:pt x="84" y="83"/>
                    <a:pt x="92" y="85"/>
                    <a:pt x="95" y="88"/>
                  </a:cubicBezTo>
                  <a:cubicBezTo>
                    <a:pt x="99" y="91"/>
                    <a:pt x="107" y="91"/>
                    <a:pt x="111" y="90"/>
                  </a:cubicBezTo>
                  <a:cubicBezTo>
                    <a:pt x="114" y="90"/>
                    <a:pt x="118" y="93"/>
                    <a:pt x="119" y="91"/>
                  </a:cubicBezTo>
                  <a:cubicBezTo>
                    <a:pt x="120" y="89"/>
                    <a:pt x="123" y="94"/>
                    <a:pt x="126" y="91"/>
                  </a:cubicBezTo>
                  <a:cubicBezTo>
                    <a:pt x="130" y="88"/>
                    <a:pt x="120" y="89"/>
                    <a:pt x="120" y="87"/>
                  </a:cubicBezTo>
                  <a:close/>
                  <a:moveTo>
                    <a:pt x="265" y="47"/>
                  </a:moveTo>
                  <a:cubicBezTo>
                    <a:pt x="262" y="47"/>
                    <a:pt x="262" y="52"/>
                    <a:pt x="260" y="52"/>
                  </a:cubicBezTo>
                  <a:cubicBezTo>
                    <a:pt x="257" y="52"/>
                    <a:pt x="254" y="57"/>
                    <a:pt x="250" y="58"/>
                  </a:cubicBezTo>
                  <a:cubicBezTo>
                    <a:pt x="245" y="60"/>
                    <a:pt x="245" y="46"/>
                    <a:pt x="243" y="43"/>
                  </a:cubicBezTo>
                  <a:cubicBezTo>
                    <a:pt x="241" y="40"/>
                    <a:pt x="230" y="38"/>
                    <a:pt x="229" y="41"/>
                  </a:cubicBezTo>
                  <a:cubicBezTo>
                    <a:pt x="228" y="44"/>
                    <a:pt x="224" y="43"/>
                    <a:pt x="223" y="45"/>
                  </a:cubicBezTo>
                  <a:cubicBezTo>
                    <a:pt x="223" y="47"/>
                    <a:pt x="224" y="47"/>
                    <a:pt x="227" y="47"/>
                  </a:cubicBezTo>
                  <a:cubicBezTo>
                    <a:pt x="229" y="47"/>
                    <a:pt x="229" y="49"/>
                    <a:pt x="230" y="51"/>
                  </a:cubicBezTo>
                  <a:cubicBezTo>
                    <a:pt x="231" y="53"/>
                    <a:pt x="238" y="52"/>
                    <a:pt x="240" y="52"/>
                  </a:cubicBezTo>
                  <a:cubicBezTo>
                    <a:pt x="242" y="51"/>
                    <a:pt x="243" y="54"/>
                    <a:pt x="240" y="53"/>
                  </a:cubicBezTo>
                  <a:cubicBezTo>
                    <a:pt x="236" y="52"/>
                    <a:pt x="236" y="55"/>
                    <a:pt x="234" y="54"/>
                  </a:cubicBezTo>
                  <a:cubicBezTo>
                    <a:pt x="232" y="54"/>
                    <a:pt x="229" y="54"/>
                    <a:pt x="231" y="55"/>
                  </a:cubicBezTo>
                  <a:cubicBezTo>
                    <a:pt x="232" y="57"/>
                    <a:pt x="234" y="58"/>
                    <a:pt x="234" y="61"/>
                  </a:cubicBezTo>
                  <a:cubicBezTo>
                    <a:pt x="234" y="64"/>
                    <a:pt x="239" y="63"/>
                    <a:pt x="239" y="61"/>
                  </a:cubicBezTo>
                  <a:cubicBezTo>
                    <a:pt x="239" y="58"/>
                    <a:pt x="241" y="61"/>
                    <a:pt x="245" y="63"/>
                  </a:cubicBezTo>
                  <a:cubicBezTo>
                    <a:pt x="249" y="64"/>
                    <a:pt x="246" y="65"/>
                    <a:pt x="251" y="66"/>
                  </a:cubicBezTo>
                  <a:cubicBezTo>
                    <a:pt x="255" y="66"/>
                    <a:pt x="264" y="69"/>
                    <a:pt x="268" y="72"/>
                  </a:cubicBezTo>
                  <a:cubicBezTo>
                    <a:pt x="272" y="74"/>
                    <a:pt x="269" y="76"/>
                    <a:pt x="272" y="79"/>
                  </a:cubicBezTo>
                  <a:cubicBezTo>
                    <a:pt x="274" y="81"/>
                    <a:pt x="275" y="84"/>
                    <a:pt x="271" y="84"/>
                  </a:cubicBezTo>
                  <a:cubicBezTo>
                    <a:pt x="268" y="84"/>
                    <a:pt x="265" y="88"/>
                    <a:pt x="266" y="89"/>
                  </a:cubicBezTo>
                  <a:cubicBezTo>
                    <a:pt x="266" y="91"/>
                    <a:pt x="277" y="89"/>
                    <a:pt x="280" y="89"/>
                  </a:cubicBezTo>
                  <a:cubicBezTo>
                    <a:pt x="282" y="89"/>
                    <a:pt x="283" y="92"/>
                    <a:pt x="287" y="94"/>
                  </a:cubicBezTo>
                  <a:cubicBezTo>
                    <a:pt x="287" y="54"/>
                    <a:pt x="287" y="54"/>
                    <a:pt x="287" y="54"/>
                  </a:cubicBezTo>
                  <a:cubicBezTo>
                    <a:pt x="279" y="52"/>
                    <a:pt x="267" y="47"/>
                    <a:pt x="265" y="47"/>
                  </a:cubicBezTo>
                  <a:close/>
                  <a:moveTo>
                    <a:pt x="185" y="94"/>
                  </a:moveTo>
                  <a:cubicBezTo>
                    <a:pt x="185" y="94"/>
                    <a:pt x="184" y="94"/>
                    <a:pt x="183" y="94"/>
                  </a:cubicBezTo>
                  <a:cubicBezTo>
                    <a:pt x="183" y="95"/>
                    <a:pt x="183" y="96"/>
                    <a:pt x="182" y="96"/>
                  </a:cubicBezTo>
                  <a:cubicBezTo>
                    <a:pt x="182" y="97"/>
                    <a:pt x="181" y="96"/>
                    <a:pt x="180" y="95"/>
                  </a:cubicBezTo>
                  <a:cubicBezTo>
                    <a:pt x="177" y="97"/>
                    <a:pt x="175" y="101"/>
                    <a:pt x="177" y="102"/>
                  </a:cubicBezTo>
                  <a:cubicBezTo>
                    <a:pt x="180" y="103"/>
                    <a:pt x="183" y="100"/>
                    <a:pt x="185" y="98"/>
                  </a:cubicBezTo>
                  <a:cubicBezTo>
                    <a:pt x="186" y="97"/>
                    <a:pt x="186" y="97"/>
                    <a:pt x="186" y="97"/>
                  </a:cubicBezTo>
                  <a:cubicBezTo>
                    <a:pt x="186" y="96"/>
                    <a:pt x="186" y="96"/>
                    <a:pt x="187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95"/>
                    <a:pt x="186" y="94"/>
                    <a:pt x="185" y="94"/>
                  </a:cubicBezTo>
                  <a:close/>
                  <a:moveTo>
                    <a:pt x="134" y="46"/>
                  </a:moveTo>
                  <a:cubicBezTo>
                    <a:pt x="137" y="44"/>
                    <a:pt x="138" y="40"/>
                    <a:pt x="138" y="37"/>
                  </a:cubicBezTo>
                  <a:cubicBezTo>
                    <a:pt x="137" y="33"/>
                    <a:pt x="146" y="33"/>
                    <a:pt x="147" y="31"/>
                  </a:cubicBezTo>
                  <a:cubicBezTo>
                    <a:pt x="149" y="30"/>
                    <a:pt x="145" y="27"/>
                    <a:pt x="143" y="26"/>
                  </a:cubicBezTo>
                  <a:cubicBezTo>
                    <a:pt x="141" y="25"/>
                    <a:pt x="143" y="23"/>
                    <a:pt x="141" y="21"/>
                  </a:cubicBezTo>
                  <a:cubicBezTo>
                    <a:pt x="139" y="20"/>
                    <a:pt x="137" y="16"/>
                    <a:pt x="139" y="16"/>
                  </a:cubicBezTo>
                  <a:cubicBezTo>
                    <a:pt x="141" y="16"/>
                    <a:pt x="137" y="12"/>
                    <a:pt x="139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39" y="10"/>
                    <a:pt x="138" y="10"/>
                    <a:pt x="137" y="10"/>
                  </a:cubicBezTo>
                  <a:cubicBezTo>
                    <a:pt x="134" y="10"/>
                    <a:pt x="127" y="9"/>
                    <a:pt x="128" y="14"/>
                  </a:cubicBezTo>
                  <a:cubicBezTo>
                    <a:pt x="128" y="19"/>
                    <a:pt x="124" y="17"/>
                    <a:pt x="124" y="19"/>
                  </a:cubicBezTo>
                  <a:cubicBezTo>
                    <a:pt x="124" y="22"/>
                    <a:pt x="122" y="22"/>
                    <a:pt x="122" y="25"/>
                  </a:cubicBezTo>
                  <a:cubicBezTo>
                    <a:pt x="123" y="28"/>
                    <a:pt x="120" y="27"/>
                    <a:pt x="117" y="29"/>
                  </a:cubicBezTo>
                  <a:cubicBezTo>
                    <a:pt x="113" y="31"/>
                    <a:pt x="114" y="28"/>
                    <a:pt x="111" y="28"/>
                  </a:cubicBezTo>
                  <a:cubicBezTo>
                    <a:pt x="107" y="28"/>
                    <a:pt x="107" y="30"/>
                    <a:pt x="104" y="30"/>
                  </a:cubicBezTo>
                  <a:cubicBezTo>
                    <a:pt x="102" y="31"/>
                    <a:pt x="98" y="30"/>
                    <a:pt x="96" y="31"/>
                  </a:cubicBezTo>
                  <a:cubicBezTo>
                    <a:pt x="95" y="32"/>
                    <a:pt x="93" y="28"/>
                    <a:pt x="91" y="28"/>
                  </a:cubicBezTo>
                  <a:cubicBezTo>
                    <a:pt x="90" y="28"/>
                    <a:pt x="90" y="26"/>
                    <a:pt x="89" y="25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6" y="25"/>
                    <a:pt x="82" y="31"/>
                    <a:pt x="85" y="33"/>
                  </a:cubicBezTo>
                  <a:cubicBezTo>
                    <a:pt x="87" y="36"/>
                    <a:pt x="87" y="40"/>
                    <a:pt x="88" y="42"/>
                  </a:cubicBezTo>
                  <a:cubicBezTo>
                    <a:pt x="89" y="44"/>
                    <a:pt x="93" y="44"/>
                    <a:pt x="93" y="48"/>
                  </a:cubicBezTo>
                  <a:cubicBezTo>
                    <a:pt x="93" y="52"/>
                    <a:pt x="97" y="58"/>
                    <a:pt x="99" y="56"/>
                  </a:cubicBezTo>
                  <a:cubicBezTo>
                    <a:pt x="102" y="55"/>
                    <a:pt x="103" y="57"/>
                    <a:pt x="104" y="59"/>
                  </a:cubicBezTo>
                  <a:cubicBezTo>
                    <a:pt x="105" y="60"/>
                    <a:pt x="111" y="57"/>
                    <a:pt x="112" y="58"/>
                  </a:cubicBezTo>
                  <a:cubicBezTo>
                    <a:pt x="114" y="58"/>
                    <a:pt x="120" y="59"/>
                    <a:pt x="120" y="61"/>
                  </a:cubicBezTo>
                  <a:cubicBezTo>
                    <a:pt x="121" y="64"/>
                    <a:pt x="126" y="61"/>
                    <a:pt x="129" y="60"/>
                  </a:cubicBezTo>
                  <a:cubicBezTo>
                    <a:pt x="133" y="59"/>
                    <a:pt x="131" y="48"/>
                    <a:pt x="134" y="46"/>
                  </a:cubicBezTo>
                  <a:close/>
                  <a:moveTo>
                    <a:pt x="148" y="98"/>
                  </a:moveTo>
                  <a:cubicBezTo>
                    <a:pt x="149" y="99"/>
                    <a:pt x="152" y="99"/>
                    <a:pt x="154" y="101"/>
                  </a:cubicBezTo>
                  <a:cubicBezTo>
                    <a:pt x="155" y="102"/>
                    <a:pt x="159" y="104"/>
                    <a:pt x="159" y="101"/>
                  </a:cubicBezTo>
                  <a:cubicBezTo>
                    <a:pt x="159" y="98"/>
                    <a:pt x="147" y="96"/>
                    <a:pt x="148" y="98"/>
                  </a:cubicBezTo>
                  <a:close/>
                  <a:moveTo>
                    <a:pt x="139" y="89"/>
                  </a:moveTo>
                  <a:cubicBezTo>
                    <a:pt x="138" y="90"/>
                    <a:pt x="135" y="91"/>
                    <a:pt x="133" y="89"/>
                  </a:cubicBezTo>
                  <a:cubicBezTo>
                    <a:pt x="131" y="88"/>
                    <a:pt x="129" y="91"/>
                    <a:pt x="130" y="93"/>
                  </a:cubicBezTo>
                  <a:cubicBezTo>
                    <a:pt x="131" y="94"/>
                    <a:pt x="135" y="96"/>
                    <a:pt x="139" y="94"/>
                  </a:cubicBezTo>
                  <a:cubicBezTo>
                    <a:pt x="144" y="92"/>
                    <a:pt x="147" y="94"/>
                    <a:pt x="148" y="92"/>
                  </a:cubicBezTo>
                  <a:cubicBezTo>
                    <a:pt x="149" y="89"/>
                    <a:pt x="139" y="87"/>
                    <a:pt x="139" y="8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8" name="Freeform 173"/>
            <p:cNvSpPr>
              <a:spLocks noEditPoints="1"/>
            </p:cNvSpPr>
            <p:nvPr/>
          </p:nvSpPr>
          <p:spPr bwMode="auto">
            <a:xfrm>
              <a:off x="8711000" y="4231751"/>
              <a:ext cx="78465" cy="33572"/>
            </a:xfrm>
            <a:custGeom>
              <a:avLst/>
              <a:gdLst>
                <a:gd name="T0" fmla="*/ 2 w 21"/>
                <a:gd name="T1" fmla="*/ 7 h 9"/>
                <a:gd name="T2" fmla="*/ 0 w 21"/>
                <a:gd name="T3" fmla="*/ 7 h 9"/>
                <a:gd name="T4" fmla="*/ 2 w 21"/>
                <a:gd name="T5" fmla="*/ 8 h 9"/>
                <a:gd name="T6" fmla="*/ 3 w 21"/>
                <a:gd name="T7" fmla="*/ 6 h 9"/>
                <a:gd name="T8" fmla="*/ 3 w 21"/>
                <a:gd name="T9" fmla="*/ 7 h 9"/>
                <a:gd name="T10" fmla="*/ 2 w 21"/>
                <a:gd name="T11" fmla="*/ 7 h 9"/>
                <a:gd name="T12" fmla="*/ 11 w 21"/>
                <a:gd name="T13" fmla="*/ 2 h 9"/>
                <a:gd name="T14" fmla="*/ 6 w 21"/>
                <a:gd name="T15" fmla="*/ 5 h 9"/>
                <a:gd name="T16" fmla="*/ 5 w 21"/>
                <a:gd name="T17" fmla="*/ 6 h 9"/>
                <a:gd name="T18" fmla="*/ 7 w 21"/>
                <a:gd name="T19" fmla="*/ 8 h 9"/>
                <a:gd name="T20" fmla="*/ 20 w 21"/>
                <a:gd name="T21" fmla="*/ 2 h 9"/>
                <a:gd name="T22" fmla="*/ 11 w 21"/>
                <a:gd name="T2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1" y="8"/>
                    <a:pt x="2" y="9"/>
                    <a:pt x="2" y="8"/>
                  </a:cubicBezTo>
                  <a:cubicBezTo>
                    <a:pt x="3" y="8"/>
                    <a:pt x="3" y="7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lose/>
                  <a:moveTo>
                    <a:pt x="11" y="2"/>
                  </a:moveTo>
                  <a:cubicBezTo>
                    <a:pt x="9" y="2"/>
                    <a:pt x="8" y="4"/>
                    <a:pt x="6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6" y="6"/>
                    <a:pt x="7" y="7"/>
                    <a:pt x="7" y="8"/>
                  </a:cubicBezTo>
                  <a:cubicBezTo>
                    <a:pt x="11" y="6"/>
                    <a:pt x="20" y="3"/>
                    <a:pt x="20" y="2"/>
                  </a:cubicBezTo>
                  <a:cubicBezTo>
                    <a:pt x="21" y="0"/>
                    <a:pt x="15" y="2"/>
                    <a:pt x="11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9" name="Freeform 174"/>
            <p:cNvSpPr>
              <a:spLocks noEditPoints="1"/>
            </p:cNvSpPr>
            <p:nvPr/>
          </p:nvSpPr>
          <p:spPr bwMode="auto">
            <a:xfrm>
              <a:off x="6289485" y="1469025"/>
              <a:ext cx="3997352" cy="1538358"/>
            </a:xfrm>
            <a:custGeom>
              <a:avLst/>
              <a:gdLst>
                <a:gd name="T0" fmla="*/ 473 w 1065"/>
                <a:gd name="T1" fmla="*/ 4 h 409"/>
                <a:gd name="T2" fmla="*/ 318 w 1065"/>
                <a:gd name="T3" fmla="*/ 114 h 409"/>
                <a:gd name="T4" fmla="*/ 736 w 1065"/>
                <a:gd name="T5" fmla="*/ 93 h 409"/>
                <a:gd name="T6" fmla="*/ 816 w 1065"/>
                <a:gd name="T7" fmla="*/ 91 h 409"/>
                <a:gd name="T8" fmla="*/ 504 w 1065"/>
                <a:gd name="T9" fmla="*/ 34 h 409"/>
                <a:gd name="T10" fmla="*/ 9 w 1065"/>
                <a:gd name="T11" fmla="*/ 294 h 409"/>
                <a:gd name="T12" fmla="*/ 761 w 1065"/>
                <a:gd name="T13" fmla="*/ 331 h 409"/>
                <a:gd name="T14" fmla="*/ 171 w 1065"/>
                <a:gd name="T15" fmla="*/ 14 h 409"/>
                <a:gd name="T16" fmla="*/ 1036 w 1065"/>
                <a:gd name="T17" fmla="*/ 190 h 409"/>
                <a:gd name="T18" fmla="*/ 931 w 1065"/>
                <a:gd name="T19" fmla="*/ 161 h 409"/>
                <a:gd name="T20" fmla="*/ 825 w 1065"/>
                <a:gd name="T21" fmla="*/ 141 h 409"/>
                <a:gd name="T22" fmla="*/ 764 w 1065"/>
                <a:gd name="T23" fmla="*/ 119 h 409"/>
                <a:gd name="T24" fmla="*/ 703 w 1065"/>
                <a:gd name="T25" fmla="*/ 131 h 409"/>
                <a:gd name="T26" fmla="*/ 661 w 1065"/>
                <a:gd name="T27" fmla="*/ 110 h 409"/>
                <a:gd name="T28" fmla="*/ 581 w 1065"/>
                <a:gd name="T29" fmla="*/ 112 h 409"/>
                <a:gd name="T30" fmla="*/ 568 w 1065"/>
                <a:gd name="T31" fmla="*/ 95 h 409"/>
                <a:gd name="T32" fmla="*/ 537 w 1065"/>
                <a:gd name="T33" fmla="*/ 71 h 409"/>
                <a:gd name="T34" fmla="*/ 493 w 1065"/>
                <a:gd name="T35" fmla="*/ 76 h 409"/>
                <a:gd name="T36" fmla="*/ 426 w 1065"/>
                <a:gd name="T37" fmla="*/ 88 h 409"/>
                <a:gd name="T38" fmla="*/ 411 w 1065"/>
                <a:gd name="T39" fmla="*/ 106 h 409"/>
                <a:gd name="T40" fmla="*/ 365 w 1065"/>
                <a:gd name="T41" fmla="*/ 135 h 409"/>
                <a:gd name="T42" fmla="*/ 346 w 1065"/>
                <a:gd name="T43" fmla="*/ 160 h 409"/>
                <a:gd name="T44" fmla="*/ 332 w 1065"/>
                <a:gd name="T45" fmla="*/ 189 h 409"/>
                <a:gd name="T46" fmla="*/ 339 w 1065"/>
                <a:gd name="T47" fmla="*/ 168 h 409"/>
                <a:gd name="T48" fmla="*/ 301 w 1065"/>
                <a:gd name="T49" fmla="*/ 141 h 409"/>
                <a:gd name="T50" fmla="*/ 248 w 1065"/>
                <a:gd name="T51" fmla="*/ 150 h 409"/>
                <a:gd name="T52" fmla="*/ 216 w 1065"/>
                <a:gd name="T53" fmla="*/ 161 h 409"/>
                <a:gd name="T54" fmla="*/ 150 w 1065"/>
                <a:gd name="T55" fmla="*/ 164 h 409"/>
                <a:gd name="T56" fmla="*/ 122 w 1065"/>
                <a:gd name="T57" fmla="*/ 205 h 409"/>
                <a:gd name="T58" fmla="*/ 86 w 1065"/>
                <a:gd name="T59" fmla="*/ 186 h 409"/>
                <a:gd name="T60" fmla="*/ 89 w 1065"/>
                <a:gd name="T61" fmla="*/ 156 h 409"/>
                <a:gd name="T62" fmla="*/ 65 w 1065"/>
                <a:gd name="T63" fmla="*/ 174 h 409"/>
                <a:gd name="T64" fmla="*/ 52 w 1065"/>
                <a:gd name="T65" fmla="*/ 246 h 409"/>
                <a:gd name="T66" fmla="*/ 54 w 1065"/>
                <a:gd name="T67" fmla="*/ 286 h 409"/>
                <a:gd name="T68" fmla="*/ 83 w 1065"/>
                <a:gd name="T69" fmla="*/ 319 h 409"/>
                <a:gd name="T70" fmla="*/ 126 w 1065"/>
                <a:gd name="T71" fmla="*/ 348 h 409"/>
                <a:gd name="T72" fmla="*/ 125 w 1065"/>
                <a:gd name="T73" fmla="*/ 391 h 409"/>
                <a:gd name="T74" fmla="*/ 173 w 1065"/>
                <a:gd name="T75" fmla="*/ 376 h 409"/>
                <a:gd name="T76" fmla="*/ 181 w 1065"/>
                <a:gd name="T77" fmla="*/ 337 h 409"/>
                <a:gd name="T78" fmla="*/ 249 w 1065"/>
                <a:gd name="T79" fmla="*/ 334 h 409"/>
                <a:gd name="T80" fmla="*/ 283 w 1065"/>
                <a:gd name="T81" fmla="*/ 303 h 409"/>
                <a:gd name="T82" fmla="*/ 343 w 1065"/>
                <a:gd name="T83" fmla="*/ 310 h 409"/>
                <a:gd name="T84" fmla="*/ 417 w 1065"/>
                <a:gd name="T85" fmla="*/ 343 h 409"/>
                <a:gd name="T86" fmla="*/ 484 w 1065"/>
                <a:gd name="T87" fmla="*/ 339 h 409"/>
                <a:gd name="T88" fmla="*/ 535 w 1065"/>
                <a:gd name="T89" fmla="*/ 338 h 409"/>
                <a:gd name="T90" fmla="*/ 619 w 1065"/>
                <a:gd name="T91" fmla="*/ 332 h 409"/>
                <a:gd name="T92" fmla="*/ 684 w 1065"/>
                <a:gd name="T93" fmla="*/ 349 h 409"/>
                <a:gd name="T94" fmla="*/ 691 w 1065"/>
                <a:gd name="T95" fmla="*/ 397 h 409"/>
                <a:gd name="T96" fmla="*/ 749 w 1065"/>
                <a:gd name="T97" fmla="*/ 309 h 409"/>
                <a:gd name="T98" fmla="*/ 744 w 1065"/>
                <a:gd name="T99" fmla="*/ 277 h 409"/>
                <a:gd name="T100" fmla="*/ 831 w 1065"/>
                <a:gd name="T101" fmla="*/ 262 h 409"/>
                <a:gd name="T102" fmla="*/ 892 w 1065"/>
                <a:gd name="T103" fmla="*/ 238 h 409"/>
                <a:gd name="T104" fmla="*/ 849 w 1065"/>
                <a:gd name="T105" fmla="*/ 318 h 409"/>
                <a:gd name="T106" fmla="*/ 892 w 1065"/>
                <a:gd name="T107" fmla="*/ 277 h 409"/>
                <a:gd name="T108" fmla="*/ 953 w 1065"/>
                <a:gd name="T109" fmla="*/ 242 h 409"/>
                <a:gd name="T110" fmla="*/ 993 w 1065"/>
                <a:gd name="T111" fmla="*/ 208 h 409"/>
                <a:gd name="T112" fmla="*/ 1047 w 1065"/>
                <a:gd name="T113" fmla="*/ 211 h 409"/>
                <a:gd name="T114" fmla="*/ 564 w 1065"/>
                <a:gd name="T115" fmla="*/ 291 h 409"/>
                <a:gd name="T116" fmla="*/ 229 w 1065"/>
                <a:gd name="T117" fmla="*/ 134 h 409"/>
                <a:gd name="T118" fmla="*/ 243 w 1065"/>
                <a:gd name="T119" fmla="*/ 82 h 409"/>
                <a:gd name="T120" fmla="*/ 237 w 1065"/>
                <a:gd name="T121" fmla="*/ 6 h 409"/>
                <a:gd name="T122" fmla="*/ 184 w 1065"/>
                <a:gd name="T123" fmla="*/ 2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5" h="409">
                  <a:moveTo>
                    <a:pt x="372" y="117"/>
                  </a:moveTo>
                  <a:cubicBezTo>
                    <a:pt x="375" y="119"/>
                    <a:pt x="377" y="118"/>
                    <a:pt x="377" y="115"/>
                  </a:cubicBezTo>
                  <a:cubicBezTo>
                    <a:pt x="377" y="112"/>
                    <a:pt x="370" y="116"/>
                    <a:pt x="372" y="117"/>
                  </a:cubicBezTo>
                  <a:close/>
                  <a:moveTo>
                    <a:pt x="450" y="7"/>
                  </a:moveTo>
                  <a:cubicBezTo>
                    <a:pt x="450" y="4"/>
                    <a:pt x="438" y="6"/>
                    <a:pt x="441" y="8"/>
                  </a:cubicBezTo>
                  <a:cubicBezTo>
                    <a:pt x="443" y="9"/>
                    <a:pt x="449" y="10"/>
                    <a:pt x="450" y="7"/>
                  </a:cubicBezTo>
                  <a:close/>
                  <a:moveTo>
                    <a:pt x="454" y="20"/>
                  </a:moveTo>
                  <a:cubicBezTo>
                    <a:pt x="458" y="22"/>
                    <a:pt x="457" y="23"/>
                    <a:pt x="453" y="23"/>
                  </a:cubicBezTo>
                  <a:cubicBezTo>
                    <a:pt x="449" y="23"/>
                    <a:pt x="446" y="24"/>
                    <a:pt x="449" y="25"/>
                  </a:cubicBezTo>
                  <a:cubicBezTo>
                    <a:pt x="450" y="25"/>
                    <a:pt x="450" y="28"/>
                    <a:pt x="454" y="28"/>
                  </a:cubicBezTo>
                  <a:cubicBezTo>
                    <a:pt x="458" y="29"/>
                    <a:pt x="462" y="26"/>
                    <a:pt x="461" y="24"/>
                  </a:cubicBezTo>
                  <a:cubicBezTo>
                    <a:pt x="461" y="22"/>
                    <a:pt x="475" y="20"/>
                    <a:pt x="479" y="19"/>
                  </a:cubicBezTo>
                  <a:cubicBezTo>
                    <a:pt x="482" y="18"/>
                    <a:pt x="476" y="14"/>
                    <a:pt x="480" y="14"/>
                  </a:cubicBezTo>
                  <a:cubicBezTo>
                    <a:pt x="484" y="13"/>
                    <a:pt x="483" y="11"/>
                    <a:pt x="478" y="11"/>
                  </a:cubicBezTo>
                  <a:cubicBezTo>
                    <a:pt x="473" y="10"/>
                    <a:pt x="475" y="6"/>
                    <a:pt x="473" y="4"/>
                  </a:cubicBezTo>
                  <a:cubicBezTo>
                    <a:pt x="471" y="3"/>
                    <a:pt x="471" y="6"/>
                    <a:pt x="464" y="7"/>
                  </a:cubicBezTo>
                  <a:cubicBezTo>
                    <a:pt x="458" y="9"/>
                    <a:pt x="454" y="10"/>
                    <a:pt x="457" y="12"/>
                  </a:cubicBezTo>
                  <a:cubicBezTo>
                    <a:pt x="460" y="13"/>
                    <a:pt x="457" y="16"/>
                    <a:pt x="454" y="16"/>
                  </a:cubicBezTo>
                  <a:cubicBezTo>
                    <a:pt x="452" y="16"/>
                    <a:pt x="451" y="19"/>
                    <a:pt x="454" y="20"/>
                  </a:cubicBezTo>
                  <a:close/>
                  <a:moveTo>
                    <a:pt x="464" y="25"/>
                  </a:moveTo>
                  <a:cubicBezTo>
                    <a:pt x="464" y="27"/>
                    <a:pt x="458" y="29"/>
                    <a:pt x="460" y="31"/>
                  </a:cubicBezTo>
                  <a:cubicBezTo>
                    <a:pt x="461" y="32"/>
                    <a:pt x="463" y="32"/>
                    <a:pt x="465" y="32"/>
                  </a:cubicBezTo>
                  <a:cubicBezTo>
                    <a:pt x="466" y="33"/>
                    <a:pt x="467" y="37"/>
                    <a:pt x="471" y="36"/>
                  </a:cubicBezTo>
                  <a:cubicBezTo>
                    <a:pt x="474" y="36"/>
                    <a:pt x="483" y="40"/>
                    <a:pt x="488" y="40"/>
                  </a:cubicBezTo>
                  <a:cubicBezTo>
                    <a:pt x="494" y="40"/>
                    <a:pt x="494" y="36"/>
                    <a:pt x="493" y="35"/>
                  </a:cubicBezTo>
                  <a:cubicBezTo>
                    <a:pt x="491" y="35"/>
                    <a:pt x="492" y="33"/>
                    <a:pt x="495" y="28"/>
                  </a:cubicBezTo>
                  <a:cubicBezTo>
                    <a:pt x="498" y="24"/>
                    <a:pt x="486" y="21"/>
                    <a:pt x="486" y="24"/>
                  </a:cubicBezTo>
                  <a:cubicBezTo>
                    <a:pt x="486" y="28"/>
                    <a:pt x="483" y="24"/>
                    <a:pt x="482" y="22"/>
                  </a:cubicBezTo>
                  <a:cubicBezTo>
                    <a:pt x="480" y="20"/>
                    <a:pt x="464" y="23"/>
                    <a:pt x="464" y="25"/>
                  </a:cubicBezTo>
                  <a:close/>
                  <a:moveTo>
                    <a:pt x="318" y="114"/>
                  </a:moveTo>
                  <a:cubicBezTo>
                    <a:pt x="321" y="115"/>
                    <a:pt x="327" y="113"/>
                    <a:pt x="328" y="112"/>
                  </a:cubicBezTo>
                  <a:cubicBezTo>
                    <a:pt x="329" y="111"/>
                    <a:pt x="325" y="109"/>
                    <a:pt x="321" y="109"/>
                  </a:cubicBezTo>
                  <a:cubicBezTo>
                    <a:pt x="317" y="109"/>
                    <a:pt x="316" y="114"/>
                    <a:pt x="318" y="114"/>
                  </a:cubicBezTo>
                  <a:close/>
                  <a:moveTo>
                    <a:pt x="269" y="13"/>
                  </a:moveTo>
                  <a:cubicBezTo>
                    <a:pt x="271" y="11"/>
                    <a:pt x="267" y="11"/>
                    <a:pt x="267" y="9"/>
                  </a:cubicBezTo>
                  <a:cubicBezTo>
                    <a:pt x="266" y="8"/>
                    <a:pt x="256" y="7"/>
                    <a:pt x="256" y="9"/>
                  </a:cubicBezTo>
                  <a:cubicBezTo>
                    <a:pt x="257" y="11"/>
                    <a:pt x="249" y="13"/>
                    <a:pt x="252" y="15"/>
                  </a:cubicBezTo>
                  <a:cubicBezTo>
                    <a:pt x="256" y="18"/>
                    <a:pt x="268" y="14"/>
                    <a:pt x="269" y="13"/>
                  </a:cubicBezTo>
                  <a:close/>
                  <a:moveTo>
                    <a:pt x="283" y="12"/>
                  </a:moveTo>
                  <a:cubicBezTo>
                    <a:pt x="290" y="11"/>
                    <a:pt x="290" y="7"/>
                    <a:pt x="286" y="7"/>
                  </a:cubicBezTo>
                  <a:cubicBezTo>
                    <a:pt x="282" y="6"/>
                    <a:pt x="282" y="9"/>
                    <a:pt x="280" y="9"/>
                  </a:cubicBezTo>
                  <a:cubicBezTo>
                    <a:pt x="278" y="8"/>
                    <a:pt x="271" y="10"/>
                    <a:pt x="272" y="11"/>
                  </a:cubicBezTo>
                  <a:cubicBezTo>
                    <a:pt x="274" y="13"/>
                    <a:pt x="279" y="12"/>
                    <a:pt x="283" y="12"/>
                  </a:cubicBezTo>
                  <a:close/>
                  <a:moveTo>
                    <a:pt x="731" y="89"/>
                  </a:moveTo>
                  <a:cubicBezTo>
                    <a:pt x="733" y="91"/>
                    <a:pt x="734" y="92"/>
                    <a:pt x="736" y="93"/>
                  </a:cubicBezTo>
                  <a:cubicBezTo>
                    <a:pt x="737" y="95"/>
                    <a:pt x="743" y="93"/>
                    <a:pt x="745" y="92"/>
                  </a:cubicBezTo>
                  <a:cubicBezTo>
                    <a:pt x="747" y="91"/>
                    <a:pt x="747" y="95"/>
                    <a:pt x="751" y="93"/>
                  </a:cubicBezTo>
                  <a:cubicBezTo>
                    <a:pt x="754" y="91"/>
                    <a:pt x="758" y="92"/>
                    <a:pt x="762" y="92"/>
                  </a:cubicBezTo>
                  <a:cubicBezTo>
                    <a:pt x="766" y="92"/>
                    <a:pt x="761" y="87"/>
                    <a:pt x="761" y="85"/>
                  </a:cubicBezTo>
                  <a:cubicBezTo>
                    <a:pt x="761" y="82"/>
                    <a:pt x="766" y="84"/>
                    <a:pt x="764" y="86"/>
                  </a:cubicBezTo>
                  <a:cubicBezTo>
                    <a:pt x="763" y="88"/>
                    <a:pt x="767" y="92"/>
                    <a:pt x="773" y="91"/>
                  </a:cubicBezTo>
                  <a:cubicBezTo>
                    <a:pt x="778" y="91"/>
                    <a:pt x="774" y="87"/>
                    <a:pt x="777" y="86"/>
                  </a:cubicBezTo>
                  <a:cubicBezTo>
                    <a:pt x="780" y="85"/>
                    <a:pt x="780" y="83"/>
                    <a:pt x="775" y="81"/>
                  </a:cubicBezTo>
                  <a:cubicBezTo>
                    <a:pt x="771" y="78"/>
                    <a:pt x="766" y="80"/>
                    <a:pt x="762" y="78"/>
                  </a:cubicBezTo>
                  <a:cubicBezTo>
                    <a:pt x="758" y="76"/>
                    <a:pt x="753" y="76"/>
                    <a:pt x="753" y="80"/>
                  </a:cubicBezTo>
                  <a:cubicBezTo>
                    <a:pt x="753" y="84"/>
                    <a:pt x="745" y="76"/>
                    <a:pt x="741" y="75"/>
                  </a:cubicBezTo>
                  <a:cubicBezTo>
                    <a:pt x="737" y="73"/>
                    <a:pt x="724" y="86"/>
                    <a:pt x="731" y="89"/>
                  </a:cubicBezTo>
                  <a:close/>
                  <a:moveTo>
                    <a:pt x="786" y="89"/>
                  </a:moveTo>
                  <a:cubicBezTo>
                    <a:pt x="791" y="89"/>
                    <a:pt x="793" y="94"/>
                    <a:pt x="802" y="94"/>
                  </a:cubicBezTo>
                  <a:cubicBezTo>
                    <a:pt x="810" y="95"/>
                    <a:pt x="816" y="93"/>
                    <a:pt x="816" y="91"/>
                  </a:cubicBezTo>
                  <a:cubicBezTo>
                    <a:pt x="817" y="89"/>
                    <a:pt x="809" y="87"/>
                    <a:pt x="806" y="88"/>
                  </a:cubicBezTo>
                  <a:cubicBezTo>
                    <a:pt x="804" y="90"/>
                    <a:pt x="802" y="86"/>
                    <a:pt x="799" y="87"/>
                  </a:cubicBezTo>
                  <a:cubicBezTo>
                    <a:pt x="796" y="88"/>
                    <a:pt x="792" y="87"/>
                    <a:pt x="791" y="85"/>
                  </a:cubicBezTo>
                  <a:cubicBezTo>
                    <a:pt x="789" y="82"/>
                    <a:pt x="784" y="89"/>
                    <a:pt x="786" y="89"/>
                  </a:cubicBezTo>
                  <a:close/>
                  <a:moveTo>
                    <a:pt x="754" y="101"/>
                  </a:moveTo>
                  <a:cubicBezTo>
                    <a:pt x="754" y="98"/>
                    <a:pt x="744" y="102"/>
                    <a:pt x="748" y="103"/>
                  </a:cubicBezTo>
                  <a:cubicBezTo>
                    <a:pt x="751" y="104"/>
                    <a:pt x="754" y="103"/>
                    <a:pt x="754" y="101"/>
                  </a:cubicBezTo>
                  <a:close/>
                  <a:moveTo>
                    <a:pt x="493" y="51"/>
                  </a:moveTo>
                  <a:cubicBezTo>
                    <a:pt x="495" y="53"/>
                    <a:pt x="504" y="49"/>
                    <a:pt x="509" y="50"/>
                  </a:cubicBezTo>
                  <a:cubicBezTo>
                    <a:pt x="515" y="50"/>
                    <a:pt x="530" y="45"/>
                    <a:pt x="531" y="42"/>
                  </a:cubicBezTo>
                  <a:cubicBezTo>
                    <a:pt x="531" y="40"/>
                    <a:pt x="525" y="40"/>
                    <a:pt x="523" y="37"/>
                  </a:cubicBezTo>
                  <a:cubicBezTo>
                    <a:pt x="520" y="35"/>
                    <a:pt x="515" y="37"/>
                    <a:pt x="514" y="39"/>
                  </a:cubicBezTo>
                  <a:cubicBezTo>
                    <a:pt x="512" y="41"/>
                    <a:pt x="511" y="39"/>
                    <a:pt x="514" y="36"/>
                  </a:cubicBezTo>
                  <a:cubicBezTo>
                    <a:pt x="518" y="32"/>
                    <a:pt x="511" y="29"/>
                    <a:pt x="511" y="32"/>
                  </a:cubicBezTo>
                  <a:cubicBezTo>
                    <a:pt x="511" y="34"/>
                    <a:pt x="504" y="32"/>
                    <a:pt x="504" y="34"/>
                  </a:cubicBezTo>
                  <a:cubicBezTo>
                    <a:pt x="504" y="36"/>
                    <a:pt x="502" y="37"/>
                    <a:pt x="502" y="39"/>
                  </a:cubicBezTo>
                  <a:cubicBezTo>
                    <a:pt x="502" y="41"/>
                    <a:pt x="497" y="38"/>
                    <a:pt x="497" y="42"/>
                  </a:cubicBezTo>
                  <a:cubicBezTo>
                    <a:pt x="497" y="47"/>
                    <a:pt x="490" y="50"/>
                    <a:pt x="493" y="51"/>
                  </a:cubicBezTo>
                  <a:close/>
                  <a:moveTo>
                    <a:pt x="769" y="113"/>
                  </a:moveTo>
                  <a:cubicBezTo>
                    <a:pt x="772" y="112"/>
                    <a:pt x="767" y="106"/>
                    <a:pt x="761" y="105"/>
                  </a:cubicBezTo>
                  <a:cubicBezTo>
                    <a:pt x="755" y="104"/>
                    <a:pt x="750" y="109"/>
                    <a:pt x="751" y="110"/>
                  </a:cubicBezTo>
                  <a:cubicBezTo>
                    <a:pt x="752" y="112"/>
                    <a:pt x="766" y="114"/>
                    <a:pt x="769" y="113"/>
                  </a:cubicBezTo>
                  <a:close/>
                  <a:moveTo>
                    <a:pt x="992" y="141"/>
                  </a:moveTo>
                  <a:cubicBezTo>
                    <a:pt x="996" y="143"/>
                    <a:pt x="998" y="138"/>
                    <a:pt x="1001" y="140"/>
                  </a:cubicBezTo>
                  <a:cubicBezTo>
                    <a:pt x="1004" y="143"/>
                    <a:pt x="1011" y="140"/>
                    <a:pt x="1014" y="139"/>
                  </a:cubicBezTo>
                  <a:cubicBezTo>
                    <a:pt x="1017" y="138"/>
                    <a:pt x="1015" y="135"/>
                    <a:pt x="1007" y="134"/>
                  </a:cubicBezTo>
                  <a:cubicBezTo>
                    <a:pt x="999" y="133"/>
                    <a:pt x="988" y="139"/>
                    <a:pt x="992" y="141"/>
                  </a:cubicBezTo>
                  <a:close/>
                  <a:moveTo>
                    <a:pt x="16" y="296"/>
                  </a:moveTo>
                  <a:cubicBezTo>
                    <a:pt x="15" y="296"/>
                    <a:pt x="13" y="295"/>
                    <a:pt x="12" y="294"/>
                  </a:cubicBezTo>
                  <a:cubicBezTo>
                    <a:pt x="12" y="294"/>
                    <a:pt x="10" y="294"/>
                    <a:pt x="9" y="294"/>
                  </a:cubicBezTo>
                  <a:cubicBezTo>
                    <a:pt x="9" y="294"/>
                    <a:pt x="9" y="294"/>
                    <a:pt x="10" y="295"/>
                  </a:cubicBezTo>
                  <a:cubicBezTo>
                    <a:pt x="10" y="296"/>
                    <a:pt x="6" y="297"/>
                    <a:pt x="7" y="298"/>
                  </a:cubicBezTo>
                  <a:cubicBezTo>
                    <a:pt x="9" y="300"/>
                    <a:pt x="5" y="300"/>
                    <a:pt x="5" y="298"/>
                  </a:cubicBezTo>
                  <a:cubicBezTo>
                    <a:pt x="5" y="296"/>
                    <a:pt x="0" y="297"/>
                    <a:pt x="0" y="299"/>
                  </a:cubicBezTo>
                  <a:cubicBezTo>
                    <a:pt x="0" y="299"/>
                    <a:pt x="0" y="300"/>
                    <a:pt x="0" y="300"/>
                  </a:cubicBezTo>
                  <a:cubicBezTo>
                    <a:pt x="1" y="301"/>
                    <a:pt x="3" y="301"/>
                    <a:pt x="3" y="301"/>
                  </a:cubicBezTo>
                  <a:cubicBezTo>
                    <a:pt x="4" y="302"/>
                    <a:pt x="15" y="303"/>
                    <a:pt x="19" y="302"/>
                  </a:cubicBezTo>
                  <a:cubicBezTo>
                    <a:pt x="19" y="301"/>
                    <a:pt x="20" y="299"/>
                    <a:pt x="20" y="298"/>
                  </a:cubicBezTo>
                  <a:cubicBezTo>
                    <a:pt x="20" y="297"/>
                    <a:pt x="17" y="295"/>
                    <a:pt x="16" y="296"/>
                  </a:cubicBezTo>
                  <a:close/>
                  <a:moveTo>
                    <a:pt x="768" y="326"/>
                  </a:moveTo>
                  <a:cubicBezTo>
                    <a:pt x="766" y="320"/>
                    <a:pt x="771" y="315"/>
                    <a:pt x="767" y="312"/>
                  </a:cubicBezTo>
                  <a:cubicBezTo>
                    <a:pt x="763" y="310"/>
                    <a:pt x="765" y="304"/>
                    <a:pt x="763" y="305"/>
                  </a:cubicBezTo>
                  <a:cubicBezTo>
                    <a:pt x="761" y="306"/>
                    <a:pt x="763" y="311"/>
                    <a:pt x="760" y="312"/>
                  </a:cubicBezTo>
                  <a:cubicBezTo>
                    <a:pt x="757" y="312"/>
                    <a:pt x="760" y="315"/>
                    <a:pt x="759" y="318"/>
                  </a:cubicBezTo>
                  <a:cubicBezTo>
                    <a:pt x="757" y="322"/>
                    <a:pt x="759" y="327"/>
                    <a:pt x="761" y="331"/>
                  </a:cubicBezTo>
                  <a:cubicBezTo>
                    <a:pt x="762" y="334"/>
                    <a:pt x="759" y="352"/>
                    <a:pt x="760" y="355"/>
                  </a:cubicBezTo>
                  <a:cubicBezTo>
                    <a:pt x="762" y="358"/>
                    <a:pt x="758" y="371"/>
                    <a:pt x="759" y="372"/>
                  </a:cubicBezTo>
                  <a:cubicBezTo>
                    <a:pt x="761" y="375"/>
                    <a:pt x="760" y="369"/>
                    <a:pt x="763" y="368"/>
                  </a:cubicBezTo>
                  <a:cubicBezTo>
                    <a:pt x="766" y="368"/>
                    <a:pt x="766" y="372"/>
                    <a:pt x="768" y="373"/>
                  </a:cubicBezTo>
                  <a:cubicBezTo>
                    <a:pt x="770" y="374"/>
                    <a:pt x="769" y="367"/>
                    <a:pt x="767" y="367"/>
                  </a:cubicBezTo>
                  <a:cubicBezTo>
                    <a:pt x="765" y="368"/>
                    <a:pt x="764" y="363"/>
                    <a:pt x="763" y="360"/>
                  </a:cubicBezTo>
                  <a:cubicBezTo>
                    <a:pt x="762" y="357"/>
                    <a:pt x="765" y="353"/>
                    <a:pt x="765" y="350"/>
                  </a:cubicBezTo>
                  <a:cubicBezTo>
                    <a:pt x="765" y="346"/>
                    <a:pt x="769" y="346"/>
                    <a:pt x="772" y="349"/>
                  </a:cubicBezTo>
                  <a:cubicBezTo>
                    <a:pt x="775" y="352"/>
                    <a:pt x="775" y="350"/>
                    <a:pt x="774" y="348"/>
                  </a:cubicBezTo>
                  <a:cubicBezTo>
                    <a:pt x="773" y="346"/>
                    <a:pt x="770" y="331"/>
                    <a:pt x="768" y="326"/>
                  </a:cubicBezTo>
                  <a:close/>
                  <a:moveTo>
                    <a:pt x="180" y="162"/>
                  </a:moveTo>
                  <a:cubicBezTo>
                    <a:pt x="185" y="166"/>
                    <a:pt x="189" y="159"/>
                    <a:pt x="192" y="159"/>
                  </a:cubicBezTo>
                  <a:cubicBezTo>
                    <a:pt x="194" y="159"/>
                    <a:pt x="190" y="156"/>
                    <a:pt x="186" y="155"/>
                  </a:cubicBezTo>
                  <a:cubicBezTo>
                    <a:pt x="182" y="154"/>
                    <a:pt x="176" y="158"/>
                    <a:pt x="180" y="162"/>
                  </a:cubicBezTo>
                  <a:close/>
                  <a:moveTo>
                    <a:pt x="171" y="14"/>
                  </a:moveTo>
                  <a:cubicBezTo>
                    <a:pt x="175" y="10"/>
                    <a:pt x="180" y="14"/>
                    <a:pt x="181" y="12"/>
                  </a:cubicBezTo>
                  <a:cubicBezTo>
                    <a:pt x="182" y="10"/>
                    <a:pt x="173" y="10"/>
                    <a:pt x="170" y="11"/>
                  </a:cubicBezTo>
                  <a:cubicBezTo>
                    <a:pt x="167" y="13"/>
                    <a:pt x="160" y="12"/>
                    <a:pt x="161" y="14"/>
                  </a:cubicBezTo>
                  <a:cubicBezTo>
                    <a:pt x="161" y="15"/>
                    <a:pt x="166" y="18"/>
                    <a:pt x="171" y="14"/>
                  </a:cubicBezTo>
                  <a:close/>
                  <a:moveTo>
                    <a:pt x="572" y="97"/>
                  </a:moveTo>
                  <a:cubicBezTo>
                    <a:pt x="572" y="99"/>
                    <a:pt x="568" y="99"/>
                    <a:pt x="569" y="100"/>
                  </a:cubicBezTo>
                  <a:cubicBezTo>
                    <a:pt x="571" y="103"/>
                    <a:pt x="580" y="101"/>
                    <a:pt x="580" y="98"/>
                  </a:cubicBezTo>
                  <a:cubicBezTo>
                    <a:pt x="580" y="96"/>
                    <a:pt x="573" y="96"/>
                    <a:pt x="572" y="97"/>
                  </a:cubicBezTo>
                  <a:close/>
                  <a:moveTo>
                    <a:pt x="1063" y="193"/>
                  </a:moveTo>
                  <a:cubicBezTo>
                    <a:pt x="1061" y="192"/>
                    <a:pt x="1055" y="189"/>
                    <a:pt x="1054" y="186"/>
                  </a:cubicBezTo>
                  <a:cubicBezTo>
                    <a:pt x="1052" y="184"/>
                    <a:pt x="1045" y="183"/>
                    <a:pt x="1045" y="184"/>
                  </a:cubicBezTo>
                  <a:cubicBezTo>
                    <a:pt x="1045" y="185"/>
                    <a:pt x="1043" y="184"/>
                    <a:pt x="1042" y="183"/>
                  </a:cubicBezTo>
                  <a:cubicBezTo>
                    <a:pt x="1042" y="182"/>
                    <a:pt x="1034" y="182"/>
                    <a:pt x="1034" y="183"/>
                  </a:cubicBezTo>
                  <a:cubicBezTo>
                    <a:pt x="1034" y="184"/>
                    <a:pt x="1036" y="184"/>
                    <a:pt x="1037" y="186"/>
                  </a:cubicBezTo>
                  <a:cubicBezTo>
                    <a:pt x="1038" y="187"/>
                    <a:pt x="1036" y="188"/>
                    <a:pt x="1036" y="190"/>
                  </a:cubicBezTo>
                  <a:cubicBezTo>
                    <a:pt x="1037" y="191"/>
                    <a:pt x="1033" y="189"/>
                    <a:pt x="1032" y="188"/>
                  </a:cubicBezTo>
                  <a:cubicBezTo>
                    <a:pt x="1031" y="187"/>
                    <a:pt x="1031" y="183"/>
                    <a:pt x="1032" y="182"/>
                  </a:cubicBezTo>
                  <a:cubicBezTo>
                    <a:pt x="1032" y="180"/>
                    <a:pt x="1030" y="180"/>
                    <a:pt x="1029" y="178"/>
                  </a:cubicBezTo>
                  <a:cubicBezTo>
                    <a:pt x="1029" y="176"/>
                    <a:pt x="1021" y="173"/>
                    <a:pt x="1017" y="171"/>
                  </a:cubicBezTo>
                  <a:cubicBezTo>
                    <a:pt x="1014" y="170"/>
                    <a:pt x="1009" y="168"/>
                    <a:pt x="1008" y="166"/>
                  </a:cubicBezTo>
                  <a:cubicBezTo>
                    <a:pt x="1007" y="165"/>
                    <a:pt x="1001" y="164"/>
                    <a:pt x="998" y="162"/>
                  </a:cubicBezTo>
                  <a:cubicBezTo>
                    <a:pt x="996" y="159"/>
                    <a:pt x="985" y="155"/>
                    <a:pt x="981" y="155"/>
                  </a:cubicBezTo>
                  <a:cubicBezTo>
                    <a:pt x="976" y="155"/>
                    <a:pt x="977" y="152"/>
                    <a:pt x="975" y="152"/>
                  </a:cubicBezTo>
                  <a:cubicBezTo>
                    <a:pt x="973" y="153"/>
                    <a:pt x="963" y="152"/>
                    <a:pt x="961" y="152"/>
                  </a:cubicBezTo>
                  <a:cubicBezTo>
                    <a:pt x="958" y="151"/>
                    <a:pt x="957" y="154"/>
                    <a:pt x="955" y="153"/>
                  </a:cubicBezTo>
                  <a:cubicBezTo>
                    <a:pt x="953" y="152"/>
                    <a:pt x="942" y="148"/>
                    <a:pt x="940" y="149"/>
                  </a:cubicBezTo>
                  <a:cubicBezTo>
                    <a:pt x="939" y="151"/>
                    <a:pt x="940" y="153"/>
                    <a:pt x="938" y="153"/>
                  </a:cubicBezTo>
                  <a:cubicBezTo>
                    <a:pt x="937" y="154"/>
                    <a:pt x="938" y="156"/>
                    <a:pt x="941" y="158"/>
                  </a:cubicBezTo>
                  <a:cubicBezTo>
                    <a:pt x="945" y="161"/>
                    <a:pt x="943" y="163"/>
                    <a:pt x="940" y="164"/>
                  </a:cubicBezTo>
                  <a:cubicBezTo>
                    <a:pt x="937" y="166"/>
                    <a:pt x="933" y="163"/>
                    <a:pt x="931" y="161"/>
                  </a:cubicBezTo>
                  <a:cubicBezTo>
                    <a:pt x="930" y="159"/>
                    <a:pt x="926" y="160"/>
                    <a:pt x="925" y="157"/>
                  </a:cubicBezTo>
                  <a:cubicBezTo>
                    <a:pt x="924" y="155"/>
                    <a:pt x="926" y="154"/>
                    <a:pt x="928" y="156"/>
                  </a:cubicBezTo>
                  <a:cubicBezTo>
                    <a:pt x="930" y="157"/>
                    <a:pt x="933" y="156"/>
                    <a:pt x="933" y="154"/>
                  </a:cubicBezTo>
                  <a:cubicBezTo>
                    <a:pt x="933" y="152"/>
                    <a:pt x="928" y="150"/>
                    <a:pt x="925" y="151"/>
                  </a:cubicBezTo>
                  <a:cubicBezTo>
                    <a:pt x="922" y="151"/>
                    <a:pt x="921" y="155"/>
                    <a:pt x="918" y="156"/>
                  </a:cubicBezTo>
                  <a:cubicBezTo>
                    <a:pt x="915" y="158"/>
                    <a:pt x="903" y="156"/>
                    <a:pt x="902" y="155"/>
                  </a:cubicBezTo>
                  <a:cubicBezTo>
                    <a:pt x="901" y="154"/>
                    <a:pt x="885" y="155"/>
                    <a:pt x="883" y="156"/>
                  </a:cubicBezTo>
                  <a:cubicBezTo>
                    <a:pt x="882" y="157"/>
                    <a:pt x="883" y="161"/>
                    <a:pt x="882" y="162"/>
                  </a:cubicBezTo>
                  <a:cubicBezTo>
                    <a:pt x="881" y="162"/>
                    <a:pt x="880" y="157"/>
                    <a:pt x="880" y="156"/>
                  </a:cubicBezTo>
                  <a:cubicBezTo>
                    <a:pt x="880" y="155"/>
                    <a:pt x="878" y="154"/>
                    <a:pt x="875" y="154"/>
                  </a:cubicBezTo>
                  <a:cubicBezTo>
                    <a:pt x="873" y="154"/>
                    <a:pt x="871" y="154"/>
                    <a:pt x="872" y="153"/>
                  </a:cubicBezTo>
                  <a:cubicBezTo>
                    <a:pt x="873" y="151"/>
                    <a:pt x="871" y="150"/>
                    <a:pt x="873" y="149"/>
                  </a:cubicBezTo>
                  <a:cubicBezTo>
                    <a:pt x="875" y="147"/>
                    <a:pt x="869" y="142"/>
                    <a:pt x="863" y="140"/>
                  </a:cubicBezTo>
                  <a:cubicBezTo>
                    <a:pt x="857" y="137"/>
                    <a:pt x="843" y="139"/>
                    <a:pt x="840" y="140"/>
                  </a:cubicBezTo>
                  <a:cubicBezTo>
                    <a:pt x="836" y="141"/>
                    <a:pt x="829" y="141"/>
                    <a:pt x="825" y="141"/>
                  </a:cubicBezTo>
                  <a:cubicBezTo>
                    <a:pt x="821" y="141"/>
                    <a:pt x="824" y="139"/>
                    <a:pt x="823" y="138"/>
                  </a:cubicBezTo>
                  <a:cubicBezTo>
                    <a:pt x="822" y="136"/>
                    <a:pt x="816" y="134"/>
                    <a:pt x="816" y="135"/>
                  </a:cubicBezTo>
                  <a:cubicBezTo>
                    <a:pt x="815" y="137"/>
                    <a:pt x="813" y="135"/>
                    <a:pt x="813" y="134"/>
                  </a:cubicBezTo>
                  <a:cubicBezTo>
                    <a:pt x="813" y="133"/>
                    <a:pt x="807" y="131"/>
                    <a:pt x="805" y="132"/>
                  </a:cubicBezTo>
                  <a:cubicBezTo>
                    <a:pt x="803" y="132"/>
                    <a:pt x="802" y="130"/>
                    <a:pt x="805" y="130"/>
                  </a:cubicBezTo>
                  <a:cubicBezTo>
                    <a:pt x="807" y="130"/>
                    <a:pt x="812" y="130"/>
                    <a:pt x="810" y="127"/>
                  </a:cubicBezTo>
                  <a:cubicBezTo>
                    <a:pt x="808" y="124"/>
                    <a:pt x="791" y="123"/>
                    <a:pt x="790" y="124"/>
                  </a:cubicBezTo>
                  <a:cubicBezTo>
                    <a:pt x="788" y="125"/>
                    <a:pt x="790" y="127"/>
                    <a:pt x="786" y="130"/>
                  </a:cubicBezTo>
                  <a:cubicBezTo>
                    <a:pt x="782" y="133"/>
                    <a:pt x="779" y="131"/>
                    <a:pt x="779" y="130"/>
                  </a:cubicBezTo>
                  <a:cubicBezTo>
                    <a:pt x="780" y="128"/>
                    <a:pt x="784" y="128"/>
                    <a:pt x="784" y="126"/>
                  </a:cubicBezTo>
                  <a:cubicBezTo>
                    <a:pt x="784" y="125"/>
                    <a:pt x="778" y="126"/>
                    <a:pt x="777" y="124"/>
                  </a:cubicBezTo>
                  <a:cubicBezTo>
                    <a:pt x="776" y="123"/>
                    <a:pt x="778" y="122"/>
                    <a:pt x="781" y="123"/>
                  </a:cubicBezTo>
                  <a:cubicBezTo>
                    <a:pt x="783" y="123"/>
                    <a:pt x="787" y="124"/>
                    <a:pt x="787" y="123"/>
                  </a:cubicBezTo>
                  <a:cubicBezTo>
                    <a:pt x="787" y="122"/>
                    <a:pt x="785" y="122"/>
                    <a:pt x="781" y="121"/>
                  </a:cubicBezTo>
                  <a:cubicBezTo>
                    <a:pt x="777" y="120"/>
                    <a:pt x="768" y="118"/>
                    <a:pt x="764" y="119"/>
                  </a:cubicBezTo>
                  <a:cubicBezTo>
                    <a:pt x="759" y="119"/>
                    <a:pt x="757" y="117"/>
                    <a:pt x="754" y="117"/>
                  </a:cubicBezTo>
                  <a:cubicBezTo>
                    <a:pt x="752" y="116"/>
                    <a:pt x="752" y="118"/>
                    <a:pt x="753" y="119"/>
                  </a:cubicBezTo>
                  <a:cubicBezTo>
                    <a:pt x="754" y="121"/>
                    <a:pt x="750" y="122"/>
                    <a:pt x="747" y="121"/>
                  </a:cubicBezTo>
                  <a:cubicBezTo>
                    <a:pt x="744" y="121"/>
                    <a:pt x="740" y="123"/>
                    <a:pt x="742" y="125"/>
                  </a:cubicBezTo>
                  <a:cubicBezTo>
                    <a:pt x="743" y="128"/>
                    <a:pt x="745" y="125"/>
                    <a:pt x="747" y="125"/>
                  </a:cubicBezTo>
                  <a:cubicBezTo>
                    <a:pt x="748" y="126"/>
                    <a:pt x="743" y="128"/>
                    <a:pt x="745" y="129"/>
                  </a:cubicBezTo>
                  <a:cubicBezTo>
                    <a:pt x="747" y="130"/>
                    <a:pt x="747" y="132"/>
                    <a:pt x="747" y="133"/>
                  </a:cubicBezTo>
                  <a:cubicBezTo>
                    <a:pt x="747" y="134"/>
                    <a:pt x="743" y="135"/>
                    <a:pt x="742" y="133"/>
                  </a:cubicBezTo>
                  <a:cubicBezTo>
                    <a:pt x="740" y="131"/>
                    <a:pt x="738" y="133"/>
                    <a:pt x="736" y="133"/>
                  </a:cubicBezTo>
                  <a:cubicBezTo>
                    <a:pt x="733" y="132"/>
                    <a:pt x="731" y="134"/>
                    <a:pt x="734" y="134"/>
                  </a:cubicBezTo>
                  <a:cubicBezTo>
                    <a:pt x="737" y="134"/>
                    <a:pt x="738" y="136"/>
                    <a:pt x="734" y="136"/>
                  </a:cubicBezTo>
                  <a:cubicBezTo>
                    <a:pt x="730" y="137"/>
                    <a:pt x="731" y="133"/>
                    <a:pt x="729" y="133"/>
                  </a:cubicBezTo>
                  <a:cubicBezTo>
                    <a:pt x="727" y="134"/>
                    <a:pt x="722" y="132"/>
                    <a:pt x="720" y="132"/>
                  </a:cubicBezTo>
                  <a:cubicBezTo>
                    <a:pt x="717" y="132"/>
                    <a:pt x="716" y="134"/>
                    <a:pt x="712" y="134"/>
                  </a:cubicBezTo>
                  <a:cubicBezTo>
                    <a:pt x="709" y="135"/>
                    <a:pt x="704" y="132"/>
                    <a:pt x="703" y="131"/>
                  </a:cubicBezTo>
                  <a:cubicBezTo>
                    <a:pt x="702" y="129"/>
                    <a:pt x="701" y="128"/>
                    <a:pt x="700" y="130"/>
                  </a:cubicBezTo>
                  <a:cubicBezTo>
                    <a:pt x="698" y="132"/>
                    <a:pt x="698" y="137"/>
                    <a:pt x="696" y="137"/>
                  </a:cubicBezTo>
                  <a:cubicBezTo>
                    <a:pt x="694" y="137"/>
                    <a:pt x="694" y="141"/>
                    <a:pt x="692" y="142"/>
                  </a:cubicBezTo>
                  <a:cubicBezTo>
                    <a:pt x="690" y="143"/>
                    <a:pt x="690" y="140"/>
                    <a:pt x="688" y="140"/>
                  </a:cubicBezTo>
                  <a:cubicBezTo>
                    <a:pt x="686" y="141"/>
                    <a:pt x="679" y="134"/>
                    <a:pt x="679" y="132"/>
                  </a:cubicBezTo>
                  <a:cubicBezTo>
                    <a:pt x="679" y="130"/>
                    <a:pt x="674" y="126"/>
                    <a:pt x="673" y="126"/>
                  </a:cubicBezTo>
                  <a:cubicBezTo>
                    <a:pt x="672" y="125"/>
                    <a:pt x="674" y="125"/>
                    <a:pt x="676" y="126"/>
                  </a:cubicBezTo>
                  <a:cubicBezTo>
                    <a:pt x="677" y="127"/>
                    <a:pt x="679" y="127"/>
                    <a:pt x="680" y="126"/>
                  </a:cubicBezTo>
                  <a:cubicBezTo>
                    <a:pt x="682" y="125"/>
                    <a:pt x="681" y="122"/>
                    <a:pt x="679" y="122"/>
                  </a:cubicBezTo>
                  <a:cubicBezTo>
                    <a:pt x="677" y="122"/>
                    <a:pt x="678" y="120"/>
                    <a:pt x="679" y="119"/>
                  </a:cubicBezTo>
                  <a:cubicBezTo>
                    <a:pt x="680" y="119"/>
                    <a:pt x="676" y="116"/>
                    <a:pt x="677" y="115"/>
                  </a:cubicBezTo>
                  <a:cubicBezTo>
                    <a:pt x="679" y="115"/>
                    <a:pt x="678" y="113"/>
                    <a:pt x="676" y="113"/>
                  </a:cubicBezTo>
                  <a:cubicBezTo>
                    <a:pt x="674" y="113"/>
                    <a:pt x="672" y="111"/>
                    <a:pt x="672" y="110"/>
                  </a:cubicBezTo>
                  <a:cubicBezTo>
                    <a:pt x="672" y="109"/>
                    <a:pt x="663" y="109"/>
                    <a:pt x="664" y="110"/>
                  </a:cubicBezTo>
                  <a:cubicBezTo>
                    <a:pt x="664" y="112"/>
                    <a:pt x="661" y="111"/>
                    <a:pt x="661" y="110"/>
                  </a:cubicBezTo>
                  <a:cubicBezTo>
                    <a:pt x="662" y="109"/>
                    <a:pt x="658" y="109"/>
                    <a:pt x="654" y="108"/>
                  </a:cubicBezTo>
                  <a:cubicBezTo>
                    <a:pt x="650" y="107"/>
                    <a:pt x="650" y="104"/>
                    <a:pt x="649" y="104"/>
                  </a:cubicBezTo>
                  <a:cubicBezTo>
                    <a:pt x="647" y="104"/>
                    <a:pt x="648" y="108"/>
                    <a:pt x="646" y="107"/>
                  </a:cubicBezTo>
                  <a:cubicBezTo>
                    <a:pt x="644" y="106"/>
                    <a:pt x="642" y="108"/>
                    <a:pt x="643" y="110"/>
                  </a:cubicBezTo>
                  <a:cubicBezTo>
                    <a:pt x="644" y="112"/>
                    <a:pt x="643" y="113"/>
                    <a:pt x="643" y="115"/>
                  </a:cubicBezTo>
                  <a:cubicBezTo>
                    <a:pt x="642" y="117"/>
                    <a:pt x="641" y="116"/>
                    <a:pt x="639" y="115"/>
                  </a:cubicBezTo>
                  <a:cubicBezTo>
                    <a:pt x="637" y="114"/>
                    <a:pt x="637" y="117"/>
                    <a:pt x="631" y="116"/>
                  </a:cubicBezTo>
                  <a:cubicBezTo>
                    <a:pt x="626" y="115"/>
                    <a:pt x="624" y="116"/>
                    <a:pt x="623" y="114"/>
                  </a:cubicBezTo>
                  <a:cubicBezTo>
                    <a:pt x="622" y="113"/>
                    <a:pt x="621" y="112"/>
                    <a:pt x="620" y="114"/>
                  </a:cubicBezTo>
                  <a:cubicBezTo>
                    <a:pt x="620" y="115"/>
                    <a:pt x="612" y="115"/>
                    <a:pt x="612" y="113"/>
                  </a:cubicBezTo>
                  <a:cubicBezTo>
                    <a:pt x="611" y="111"/>
                    <a:pt x="613" y="110"/>
                    <a:pt x="614" y="110"/>
                  </a:cubicBezTo>
                  <a:cubicBezTo>
                    <a:pt x="615" y="109"/>
                    <a:pt x="613" y="108"/>
                    <a:pt x="609" y="109"/>
                  </a:cubicBezTo>
                  <a:cubicBezTo>
                    <a:pt x="604" y="109"/>
                    <a:pt x="601" y="106"/>
                    <a:pt x="597" y="107"/>
                  </a:cubicBezTo>
                  <a:cubicBezTo>
                    <a:pt x="593" y="107"/>
                    <a:pt x="583" y="108"/>
                    <a:pt x="581" y="109"/>
                  </a:cubicBezTo>
                  <a:cubicBezTo>
                    <a:pt x="580" y="109"/>
                    <a:pt x="583" y="112"/>
                    <a:pt x="581" y="112"/>
                  </a:cubicBezTo>
                  <a:cubicBezTo>
                    <a:pt x="578" y="112"/>
                    <a:pt x="580" y="108"/>
                    <a:pt x="580" y="106"/>
                  </a:cubicBezTo>
                  <a:cubicBezTo>
                    <a:pt x="579" y="104"/>
                    <a:pt x="576" y="104"/>
                    <a:pt x="576" y="105"/>
                  </a:cubicBezTo>
                  <a:cubicBezTo>
                    <a:pt x="577" y="107"/>
                    <a:pt x="571" y="107"/>
                    <a:pt x="570" y="106"/>
                  </a:cubicBezTo>
                  <a:cubicBezTo>
                    <a:pt x="569" y="105"/>
                    <a:pt x="566" y="103"/>
                    <a:pt x="563" y="103"/>
                  </a:cubicBezTo>
                  <a:cubicBezTo>
                    <a:pt x="559" y="102"/>
                    <a:pt x="555" y="105"/>
                    <a:pt x="556" y="107"/>
                  </a:cubicBezTo>
                  <a:cubicBezTo>
                    <a:pt x="557" y="108"/>
                    <a:pt x="559" y="107"/>
                    <a:pt x="560" y="108"/>
                  </a:cubicBezTo>
                  <a:cubicBezTo>
                    <a:pt x="560" y="109"/>
                    <a:pt x="552" y="109"/>
                    <a:pt x="552" y="110"/>
                  </a:cubicBezTo>
                  <a:cubicBezTo>
                    <a:pt x="552" y="111"/>
                    <a:pt x="545" y="113"/>
                    <a:pt x="542" y="113"/>
                  </a:cubicBezTo>
                  <a:cubicBezTo>
                    <a:pt x="536" y="114"/>
                    <a:pt x="535" y="114"/>
                    <a:pt x="532" y="116"/>
                  </a:cubicBezTo>
                  <a:cubicBezTo>
                    <a:pt x="529" y="119"/>
                    <a:pt x="532" y="114"/>
                    <a:pt x="534" y="112"/>
                  </a:cubicBezTo>
                  <a:cubicBezTo>
                    <a:pt x="536" y="110"/>
                    <a:pt x="538" y="111"/>
                    <a:pt x="540" y="109"/>
                  </a:cubicBezTo>
                  <a:cubicBezTo>
                    <a:pt x="541" y="107"/>
                    <a:pt x="543" y="107"/>
                    <a:pt x="546" y="107"/>
                  </a:cubicBezTo>
                  <a:cubicBezTo>
                    <a:pt x="550" y="106"/>
                    <a:pt x="550" y="104"/>
                    <a:pt x="551" y="103"/>
                  </a:cubicBezTo>
                  <a:cubicBezTo>
                    <a:pt x="553" y="103"/>
                    <a:pt x="557" y="101"/>
                    <a:pt x="558" y="99"/>
                  </a:cubicBezTo>
                  <a:cubicBezTo>
                    <a:pt x="559" y="98"/>
                    <a:pt x="567" y="95"/>
                    <a:pt x="568" y="95"/>
                  </a:cubicBezTo>
                  <a:cubicBezTo>
                    <a:pt x="570" y="95"/>
                    <a:pt x="570" y="92"/>
                    <a:pt x="571" y="92"/>
                  </a:cubicBezTo>
                  <a:cubicBezTo>
                    <a:pt x="572" y="92"/>
                    <a:pt x="577" y="90"/>
                    <a:pt x="579" y="89"/>
                  </a:cubicBezTo>
                  <a:cubicBezTo>
                    <a:pt x="581" y="88"/>
                    <a:pt x="582" y="86"/>
                    <a:pt x="582" y="85"/>
                  </a:cubicBezTo>
                  <a:cubicBezTo>
                    <a:pt x="582" y="84"/>
                    <a:pt x="579" y="84"/>
                    <a:pt x="579" y="83"/>
                  </a:cubicBezTo>
                  <a:cubicBezTo>
                    <a:pt x="579" y="82"/>
                    <a:pt x="580" y="83"/>
                    <a:pt x="582" y="82"/>
                  </a:cubicBezTo>
                  <a:cubicBezTo>
                    <a:pt x="584" y="81"/>
                    <a:pt x="582" y="79"/>
                    <a:pt x="581" y="79"/>
                  </a:cubicBezTo>
                  <a:cubicBezTo>
                    <a:pt x="579" y="79"/>
                    <a:pt x="581" y="78"/>
                    <a:pt x="580" y="76"/>
                  </a:cubicBezTo>
                  <a:cubicBezTo>
                    <a:pt x="579" y="74"/>
                    <a:pt x="576" y="77"/>
                    <a:pt x="576" y="75"/>
                  </a:cubicBezTo>
                  <a:cubicBezTo>
                    <a:pt x="576" y="74"/>
                    <a:pt x="576" y="71"/>
                    <a:pt x="575" y="70"/>
                  </a:cubicBezTo>
                  <a:cubicBezTo>
                    <a:pt x="574" y="69"/>
                    <a:pt x="572" y="72"/>
                    <a:pt x="569" y="70"/>
                  </a:cubicBezTo>
                  <a:cubicBezTo>
                    <a:pt x="567" y="69"/>
                    <a:pt x="560" y="68"/>
                    <a:pt x="560" y="68"/>
                  </a:cubicBezTo>
                  <a:cubicBezTo>
                    <a:pt x="560" y="69"/>
                    <a:pt x="557" y="67"/>
                    <a:pt x="556" y="68"/>
                  </a:cubicBezTo>
                  <a:cubicBezTo>
                    <a:pt x="556" y="69"/>
                    <a:pt x="550" y="69"/>
                    <a:pt x="549" y="68"/>
                  </a:cubicBezTo>
                  <a:cubicBezTo>
                    <a:pt x="547" y="68"/>
                    <a:pt x="545" y="69"/>
                    <a:pt x="545" y="70"/>
                  </a:cubicBezTo>
                  <a:cubicBezTo>
                    <a:pt x="545" y="72"/>
                    <a:pt x="538" y="71"/>
                    <a:pt x="537" y="71"/>
                  </a:cubicBezTo>
                  <a:cubicBezTo>
                    <a:pt x="536" y="71"/>
                    <a:pt x="541" y="66"/>
                    <a:pt x="541" y="65"/>
                  </a:cubicBezTo>
                  <a:cubicBezTo>
                    <a:pt x="541" y="64"/>
                    <a:pt x="532" y="65"/>
                    <a:pt x="531" y="65"/>
                  </a:cubicBezTo>
                  <a:cubicBezTo>
                    <a:pt x="531" y="64"/>
                    <a:pt x="526" y="63"/>
                    <a:pt x="524" y="63"/>
                  </a:cubicBezTo>
                  <a:cubicBezTo>
                    <a:pt x="522" y="64"/>
                    <a:pt x="524" y="63"/>
                    <a:pt x="526" y="63"/>
                  </a:cubicBezTo>
                  <a:cubicBezTo>
                    <a:pt x="528" y="63"/>
                    <a:pt x="529" y="61"/>
                    <a:pt x="531" y="61"/>
                  </a:cubicBezTo>
                  <a:cubicBezTo>
                    <a:pt x="534" y="60"/>
                    <a:pt x="533" y="59"/>
                    <a:pt x="532" y="58"/>
                  </a:cubicBezTo>
                  <a:cubicBezTo>
                    <a:pt x="531" y="57"/>
                    <a:pt x="529" y="57"/>
                    <a:pt x="527" y="57"/>
                  </a:cubicBezTo>
                  <a:cubicBezTo>
                    <a:pt x="525" y="56"/>
                    <a:pt x="522" y="55"/>
                    <a:pt x="520" y="55"/>
                  </a:cubicBezTo>
                  <a:cubicBezTo>
                    <a:pt x="519" y="55"/>
                    <a:pt x="517" y="56"/>
                    <a:pt x="512" y="57"/>
                  </a:cubicBezTo>
                  <a:cubicBezTo>
                    <a:pt x="508" y="58"/>
                    <a:pt x="507" y="61"/>
                    <a:pt x="505" y="62"/>
                  </a:cubicBezTo>
                  <a:cubicBezTo>
                    <a:pt x="503" y="63"/>
                    <a:pt x="499" y="67"/>
                    <a:pt x="501" y="68"/>
                  </a:cubicBezTo>
                  <a:cubicBezTo>
                    <a:pt x="503" y="68"/>
                    <a:pt x="502" y="69"/>
                    <a:pt x="502" y="70"/>
                  </a:cubicBezTo>
                  <a:cubicBezTo>
                    <a:pt x="502" y="71"/>
                    <a:pt x="501" y="72"/>
                    <a:pt x="499" y="71"/>
                  </a:cubicBezTo>
                  <a:cubicBezTo>
                    <a:pt x="497" y="71"/>
                    <a:pt x="489" y="71"/>
                    <a:pt x="489" y="73"/>
                  </a:cubicBezTo>
                  <a:cubicBezTo>
                    <a:pt x="489" y="74"/>
                    <a:pt x="494" y="75"/>
                    <a:pt x="493" y="76"/>
                  </a:cubicBezTo>
                  <a:cubicBezTo>
                    <a:pt x="493" y="77"/>
                    <a:pt x="490" y="76"/>
                    <a:pt x="489" y="75"/>
                  </a:cubicBezTo>
                  <a:cubicBezTo>
                    <a:pt x="487" y="74"/>
                    <a:pt x="484" y="74"/>
                    <a:pt x="483" y="76"/>
                  </a:cubicBezTo>
                  <a:cubicBezTo>
                    <a:pt x="482" y="78"/>
                    <a:pt x="480" y="77"/>
                    <a:pt x="479" y="77"/>
                  </a:cubicBezTo>
                  <a:cubicBezTo>
                    <a:pt x="478" y="76"/>
                    <a:pt x="476" y="78"/>
                    <a:pt x="475" y="77"/>
                  </a:cubicBezTo>
                  <a:cubicBezTo>
                    <a:pt x="474" y="77"/>
                    <a:pt x="478" y="75"/>
                    <a:pt x="477" y="74"/>
                  </a:cubicBezTo>
                  <a:cubicBezTo>
                    <a:pt x="476" y="73"/>
                    <a:pt x="471" y="74"/>
                    <a:pt x="471" y="75"/>
                  </a:cubicBezTo>
                  <a:cubicBezTo>
                    <a:pt x="470" y="77"/>
                    <a:pt x="468" y="74"/>
                    <a:pt x="467" y="75"/>
                  </a:cubicBezTo>
                  <a:cubicBezTo>
                    <a:pt x="466" y="75"/>
                    <a:pt x="465" y="76"/>
                    <a:pt x="463" y="77"/>
                  </a:cubicBezTo>
                  <a:cubicBezTo>
                    <a:pt x="461" y="77"/>
                    <a:pt x="457" y="76"/>
                    <a:pt x="457" y="77"/>
                  </a:cubicBezTo>
                  <a:cubicBezTo>
                    <a:pt x="456" y="79"/>
                    <a:pt x="460" y="79"/>
                    <a:pt x="460" y="80"/>
                  </a:cubicBezTo>
                  <a:cubicBezTo>
                    <a:pt x="461" y="80"/>
                    <a:pt x="450" y="80"/>
                    <a:pt x="450" y="81"/>
                  </a:cubicBezTo>
                  <a:cubicBezTo>
                    <a:pt x="450" y="82"/>
                    <a:pt x="446" y="82"/>
                    <a:pt x="442" y="82"/>
                  </a:cubicBezTo>
                  <a:cubicBezTo>
                    <a:pt x="438" y="82"/>
                    <a:pt x="440" y="84"/>
                    <a:pt x="437" y="85"/>
                  </a:cubicBezTo>
                  <a:cubicBezTo>
                    <a:pt x="433" y="86"/>
                    <a:pt x="432" y="86"/>
                    <a:pt x="431" y="88"/>
                  </a:cubicBezTo>
                  <a:cubicBezTo>
                    <a:pt x="430" y="89"/>
                    <a:pt x="427" y="89"/>
                    <a:pt x="426" y="88"/>
                  </a:cubicBezTo>
                  <a:cubicBezTo>
                    <a:pt x="425" y="87"/>
                    <a:pt x="422" y="89"/>
                    <a:pt x="423" y="89"/>
                  </a:cubicBezTo>
                  <a:cubicBezTo>
                    <a:pt x="425" y="89"/>
                    <a:pt x="423" y="91"/>
                    <a:pt x="422" y="90"/>
                  </a:cubicBezTo>
                  <a:cubicBezTo>
                    <a:pt x="421" y="90"/>
                    <a:pt x="418" y="92"/>
                    <a:pt x="420" y="92"/>
                  </a:cubicBezTo>
                  <a:cubicBezTo>
                    <a:pt x="422" y="92"/>
                    <a:pt x="423" y="93"/>
                    <a:pt x="422" y="94"/>
                  </a:cubicBezTo>
                  <a:cubicBezTo>
                    <a:pt x="421" y="95"/>
                    <a:pt x="417" y="93"/>
                    <a:pt x="416" y="94"/>
                  </a:cubicBezTo>
                  <a:cubicBezTo>
                    <a:pt x="416" y="95"/>
                    <a:pt x="418" y="96"/>
                    <a:pt x="420" y="96"/>
                  </a:cubicBezTo>
                  <a:cubicBezTo>
                    <a:pt x="422" y="96"/>
                    <a:pt x="422" y="97"/>
                    <a:pt x="423" y="98"/>
                  </a:cubicBezTo>
                  <a:cubicBezTo>
                    <a:pt x="423" y="99"/>
                    <a:pt x="419" y="97"/>
                    <a:pt x="418" y="98"/>
                  </a:cubicBezTo>
                  <a:cubicBezTo>
                    <a:pt x="417" y="99"/>
                    <a:pt x="419" y="100"/>
                    <a:pt x="420" y="100"/>
                  </a:cubicBezTo>
                  <a:cubicBezTo>
                    <a:pt x="422" y="100"/>
                    <a:pt x="421" y="101"/>
                    <a:pt x="422" y="102"/>
                  </a:cubicBezTo>
                  <a:cubicBezTo>
                    <a:pt x="422" y="102"/>
                    <a:pt x="423" y="102"/>
                    <a:pt x="423" y="102"/>
                  </a:cubicBezTo>
                  <a:cubicBezTo>
                    <a:pt x="424" y="104"/>
                    <a:pt x="422" y="104"/>
                    <a:pt x="422" y="105"/>
                  </a:cubicBezTo>
                  <a:cubicBezTo>
                    <a:pt x="422" y="106"/>
                    <a:pt x="420" y="107"/>
                    <a:pt x="420" y="106"/>
                  </a:cubicBezTo>
                  <a:cubicBezTo>
                    <a:pt x="420" y="105"/>
                    <a:pt x="415" y="104"/>
                    <a:pt x="414" y="105"/>
                  </a:cubicBezTo>
                  <a:cubicBezTo>
                    <a:pt x="413" y="107"/>
                    <a:pt x="413" y="108"/>
                    <a:pt x="411" y="106"/>
                  </a:cubicBezTo>
                  <a:cubicBezTo>
                    <a:pt x="410" y="105"/>
                    <a:pt x="407" y="107"/>
                    <a:pt x="402" y="107"/>
                  </a:cubicBezTo>
                  <a:cubicBezTo>
                    <a:pt x="398" y="107"/>
                    <a:pt x="388" y="107"/>
                    <a:pt x="386" y="108"/>
                  </a:cubicBezTo>
                  <a:cubicBezTo>
                    <a:pt x="384" y="109"/>
                    <a:pt x="382" y="112"/>
                    <a:pt x="384" y="114"/>
                  </a:cubicBezTo>
                  <a:cubicBezTo>
                    <a:pt x="386" y="117"/>
                    <a:pt x="384" y="117"/>
                    <a:pt x="384" y="119"/>
                  </a:cubicBezTo>
                  <a:cubicBezTo>
                    <a:pt x="384" y="120"/>
                    <a:pt x="390" y="123"/>
                    <a:pt x="392" y="123"/>
                  </a:cubicBezTo>
                  <a:cubicBezTo>
                    <a:pt x="395" y="124"/>
                    <a:pt x="398" y="127"/>
                    <a:pt x="396" y="129"/>
                  </a:cubicBezTo>
                  <a:cubicBezTo>
                    <a:pt x="394" y="132"/>
                    <a:pt x="389" y="129"/>
                    <a:pt x="385" y="126"/>
                  </a:cubicBezTo>
                  <a:cubicBezTo>
                    <a:pt x="382" y="123"/>
                    <a:pt x="374" y="122"/>
                    <a:pt x="371" y="122"/>
                  </a:cubicBezTo>
                  <a:cubicBezTo>
                    <a:pt x="369" y="123"/>
                    <a:pt x="370" y="120"/>
                    <a:pt x="367" y="120"/>
                  </a:cubicBezTo>
                  <a:cubicBezTo>
                    <a:pt x="363" y="120"/>
                    <a:pt x="360" y="123"/>
                    <a:pt x="363" y="123"/>
                  </a:cubicBezTo>
                  <a:cubicBezTo>
                    <a:pt x="365" y="123"/>
                    <a:pt x="366" y="123"/>
                    <a:pt x="365" y="124"/>
                  </a:cubicBezTo>
                  <a:cubicBezTo>
                    <a:pt x="364" y="125"/>
                    <a:pt x="366" y="125"/>
                    <a:pt x="369" y="126"/>
                  </a:cubicBezTo>
                  <a:cubicBezTo>
                    <a:pt x="371" y="127"/>
                    <a:pt x="366" y="129"/>
                    <a:pt x="364" y="127"/>
                  </a:cubicBezTo>
                  <a:cubicBezTo>
                    <a:pt x="361" y="125"/>
                    <a:pt x="358" y="127"/>
                    <a:pt x="357" y="128"/>
                  </a:cubicBezTo>
                  <a:cubicBezTo>
                    <a:pt x="356" y="130"/>
                    <a:pt x="360" y="134"/>
                    <a:pt x="365" y="135"/>
                  </a:cubicBezTo>
                  <a:cubicBezTo>
                    <a:pt x="370" y="136"/>
                    <a:pt x="368" y="137"/>
                    <a:pt x="371" y="138"/>
                  </a:cubicBezTo>
                  <a:cubicBezTo>
                    <a:pt x="373" y="139"/>
                    <a:pt x="371" y="140"/>
                    <a:pt x="370" y="140"/>
                  </a:cubicBezTo>
                  <a:cubicBezTo>
                    <a:pt x="368" y="140"/>
                    <a:pt x="365" y="137"/>
                    <a:pt x="363" y="136"/>
                  </a:cubicBezTo>
                  <a:cubicBezTo>
                    <a:pt x="360" y="135"/>
                    <a:pt x="353" y="137"/>
                    <a:pt x="352" y="135"/>
                  </a:cubicBezTo>
                  <a:cubicBezTo>
                    <a:pt x="351" y="134"/>
                    <a:pt x="353" y="132"/>
                    <a:pt x="352" y="131"/>
                  </a:cubicBezTo>
                  <a:cubicBezTo>
                    <a:pt x="350" y="130"/>
                    <a:pt x="351" y="128"/>
                    <a:pt x="353" y="125"/>
                  </a:cubicBezTo>
                  <a:cubicBezTo>
                    <a:pt x="355" y="122"/>
                    <a:pt x="353" y="118"/>
                    <a:pt x="350" y="117"/>
                  </a:cubicBezTo>
                  <a:cubicBezTo>
                    <a:pt x="348" y="117"/>
                    <a:pt x="348" y="119"/>
                    <a:pt x="349" y="120"/>
                  </a:cubicBezTo>
                  <a:cubicBezTo>
                    <a:pt x="349" y="120"/>
                    <a:pt x="349" y="124"/>
                    <a:pt x="347" y="126"/>
                  </a:cubicBezTo>
                  <a:cubicBezTo>
                    <a:pt x="345" y="129"/>
                    <a:pt x="340" y="129"/>
                    <a:pt x="340" y="130"/>
                  </a:cubicBezTo>
                  <a:cubicBezTo>
                    <a:pt x="340" y="132"/>
                    <a:pt x="336" y="133"/>
                    <a:pt x="337" y="134"/>
                  </a:cubicBezTo>
                  <a:cubicBezTo>
                    <a:pt x="339" y="135"/>
                    <a:pt x="344" y="141"/>
                    <a:pt x="344" y="143"/>
                  </a:cubicBezTo>
                  <a:cubicBezTo>
                    <a:pt x="345" y="144"/>
                    <a:pt x="340" y="150"/>
                    <a:pt x="341" y="153"/>
                  </a:cubicBezTo>
                  <a:cubicBezTo>
                    <a:pt x="342" y="156"/>
                    <a:pt x="340" y="158"/>
                    <a:pt x="341" y="159"/>
                  </a:cubicBezTo>
                  <a:cubicBezTo>
                    <a:pt x="342" y="161"/>
                    <a:pt x="344" y="160"/>
                    <a:pt x="346" y="160"/>
                  </a:cubicBezTo>
                  <a:cubicBezTo>
                    <a:pt x="347" y="161"/>
                    <a:pt x="350" y="159"/>
                    <a:pt x="353" y="159"/>
                  </a:cubicBezTo>
                  <a:cubicBezTo>
                    <a:pt x="356" y="158"/>
                    <a:pt x="363" y="162"/>
                    <a:pt x="365" y="163"/>
                  </a:cubicBezTo>
                  <a:cubicBezTo>
                    <a:pt x="367" y="164"/>
                    <a:pt x="366" y="166"/>
                    <a:pt x="367" y="167"/>
                  </a:cubicBezTo>
                  <a:cubicBezTo>
                    <a:pt x="369" y="169"/>
                    <a:pt x="365" y="169"/>
                    <a:pt x="364" y="172"/>
                  </a:cubicBezTo>
                  <a:cubicBezTo>
                    <a:pt x="364" y="175"/>
                    <a:pt x="371" y="176"/>
                    <a:pt x="372" y="177"/>
                  </a:cubicBezTo>
                  <a:cubicBezTo>
                    <a:pt x="372" y="178"/>
                    <a:pt x="367" y="177"/>
                    <a:pt x="365" y="176"/>
                  </a:cubicBezTo>
                  <a:cubicBezTo>
                    <a:pt x="363" y="176"/>
                    <a:pt x="362" y="173"/>
                    <a:pt x="362" y="172"/>
                  </a:cubicBezTo>
                  <a:cubicBezTo>
                    <a:pt x="361" y="172"/>
                    <a:pt x="363" y="170"/>
                    <a:pt x="363" y="168"/>
                  </a:cubicBezTo>
                  <a:cubicBezTo>
                    <a:pt x="364" y="166"/>
                    <a:pt x="361" y="165"/>
                    <a:pt x="360" y="164"/>
                  </a:cubicBezTo>
                  <a:cubicBezTo>
                    <a:pt x="359" y="163"/>
                    <a:pt x="358" y="161"/>
                    <a:pt x="356" y="161"/>
                  </a:cubicBezTo>
                  <a:cubicBezTo>
                    <a:pt x="355" y="162"/>
                    <a:pt x="349" y="162"/>
                    <a:pt x="347" y="164"/>
                  </a:cubicBezTo>
                  <a:cubicBezTo>
                    <a:pt x="345" y="166"/>
                    <a:pt x="347" y="170"/>
                    <a:pt x="348" y="173"/>
                  </a:cubicBezTo>
                  <a:cubicBezTo>
                    <a:pt x="349" y="175"/>
                    <a:pt x="343" y="178"/>
                    <a:pt x="343" y="180"/>
                  </a:cubicBezTo>
                  <a:cubicBezTo>
                    <a:pt x="343" y="182"/>
                    <a:pt x="341" y="183"/>
                    <a:pt x="338" y="184"/>
                  </a:cubicBezTo>
                  <a:cubicBezTo>
                    <a:pt x="335" y="186"/>
                    <a:pt x="332" y="187"/>
                    <a:pt x="332" y="189"/>
                  </a:cubicBezTo>
                  <a:cubicBezTo>
                    <a:pt x="332" y="191"/>
                    <a:pt x="329" y="190"/>
                    <a:pt x="327" y="189"/>
                  </a:cubicBezTo>
                  <a:cubicBezTo>
                    <a:pt x="325" y="188"/>
                    <a:pt x="322" y="190"/>
                    <a:pt x="320" y="190"/>
                  </a:cubicBezTo>
                  <a:cubicBezTo>
                    <a:pt x="317" y="190"/>
                    <a:pt x="317" y="187"/>
                    <a:pt x="315" y="188"/>
                  </a:cubicBezTo>
                  <a:cubicBezTo>
                    <a:pt x="312" y="189"/>
                    <a:pt x="311" y="187"/>
                    <a:pt x="312" y="185"/>
                  </a:cubicBezTo>
                  <a:cubicBezTo>
                    <a:pt x="312" y="184"/>
                    <a:pt x="315" y="185"/>
                    <a:pt x="315" y="186"/>
                  </a:cubicBezTo>
                  <a:cubicBezTo>
                    <a:pt x="315" y="187"/>
                    <a:pt x="317" y="187"/>
                    <a:pt x="318" y="186"/>
                  </a:cubicBezTo>
                  <a:cubicBezTo>
                    <a:pt x="320" y="185"/>
                    <a:pt x="319" y="187"/>
                    <a:pt x="322" y="187"/>
                  </a:cubicBezTo>
                  <a:cubicBezTo>
                    <a:pt x="325" y="187"/>
                    <a:pt x="323" y="186"/>
                    <a:pt x="325" y="186"/>
                  </a:cubicBezTo>
                  <a:cubicBezTo>
                    <a:pt x="327" y="186"/>
                    <a:pt x="327" y="186"/>
                    <a:pt x="327" y="185"/>
                  </a:cubicBezTo>
                  <a:cubicBezTo>
                    <a:pt x="326" y="184"/>
                    <a:pt x="328" y="183"/>
                    <a:pt x="330" y="182"/>
                  </a:cubicBezTo>
                  <a:cubicBezTo>
                    <a:pt x="331" y="182"/>
                    <a:pt x="330" y="180"/>
                    <a:pt x="331" y="179"/>
                  </a:cubicBezTo>
                  <a:cubicBezTo>
                    <a:pt x="333" y="178"/>
                    <a:pt x="332" y="177"/>
                    <a:pt x="333" y="177"/>
                  </a:cubicBezTo>
                  <a:cubicBezTo>
                    <a:pt x="334" y="177"/>
                    <a:pt x="335" y="175"/>
                    <a:pt x="336" y="175"/>
                  </a:cubicBezTo>
                  <a:cubicBezTo>
                    <a:pt x="337" y="175"/>
                    <a:pt x="338" y="173"/>
                    <a:pt x="337" y="172"/>
                  </a:cubicBezTo>
                  <a:cubicBezTo>
                    <a:pt x="337" y="171"/>
                    <a:pt x="338" y="168"/>
                    <a:pt x="339" y="168"/>
                  </a:cubicBezTo>
                  <a:cubicBezTo>
                    <a:pt x="340" y="167"/>
                    <a:pt x="340" y="166"/>
                    <a:pt x="339" y="166"/>
                  </a:cubicBezTo>
                  <a:cubicBezTo>
                    <a:pt x="338" y="165"/>
                    <a:pt x="334" y="162"/>
                    <a:pt x="334" y="160"/>
                  </a:cubicBezTo>
                  <a:cubicBezTo>
                    <a:pt x="335" y="158"/>
                    <a:pt x="333" y="155"/>
                    <a:pt x="334" y="154"/>
                  </a:cubicBezTo>
                  <a:cubicBezTo>
                    <a:pt x="335" y="152"/>
                    <a:pt x="334" y="150"/>
                    <a:pt x="334" y="148"/>
                  </a:cubicBezTo>
                  <a:cubicBezTo>
                    <a:pt x="334" y="146"/>
                    <a:pt x="335" y="144"/>
                    <a:pt x="336" y="141"/>
                  </a:cubicBezTo>
                  <a:cubicBezTo>
                    <a:pt x="336" y="138"/>
                    <a:pt x="332" y="135"/>
                    <a:pt x="330" y="134"/>
                  </a:cubicBezTo>
                  <a:cubicBezTo>
                    <a:pt x="329" y="133"/>
                    <a:pt x="330" y="132"/>
                    <a:pt x="332" y="130"/>
                  </a:cubicBezTo>
                  <a:cubicBezTo>
                    <a:pt x="335" y="127"/>
                    <a:pt x="335" y="121"/>
                    <a:pt x="335" y="119"/>
                  </a:cubicBezTo>
                  <a:cubicBezTo>
                    <a:pt x="335" y="118"/>
                    <a:pt x="330" y="116"/>
                    <a:pt x="327" y="116"/>
                  </a:cubicBezTo>
                  <a:cubicBezTo>
                    <a:pt x="325" y="117"/>
                    <a:pt x="317" y="116"/>
                    <a:pt x="316" y="116"/>
                  </a:cubicBezTo>
                  <a:cubicBezTo>
                    <a:pt x="314" y="116"/>
                    <a:pt x="313" y="118"/>
                    <a:pt x="312" y="119"/>
                  </a:cubicBezTo>
                  <a:cubicBezTo>
                    <a:pt x="311" y="121"/>
                    <a:pt x="309" y="124"/>
                    <a:pt x="308" y="128"/>
                  </a:cubicBezTo>
                  <a:cubicBezTo>
                    <a:pt x="307" y="132"/>
                    <a:pt x="302" y="134"/>
                    <a:pt x="300" y="135"/>
                  </a:cubicBezTo>
                  <a:cubicBezTo>
                    <a:pt x="297" y="136"/>
                    <a:pt x="296" y="139"/>
                    <a:pt x="297" y="140"/>
                  </a:cubicBezTo>
                  <a:cubicBezTo>
                    <a:pt x="298" y="142"/>
                    <a:pt x="299" y="140"/>
                    <a:pt x="301" y="141"/>
                  </a:cubicBezTo>
                  <a:cubicBezTo>
                    <a:pt x="302" y="141"/>
                    <a:pt x="300" y="145"/>
                    <a:pt x="300" y="146"/>
                  </a:cubicBezTo>
                  <a:cubicBezTo>
                    <a:pt x="299" y="146"/>
                    <a:pt x="301" y="148"/>
                    <a:pt x="299" y="149"/>
                  </a:cubicBezTo>
                  <a:cubicBezTo>
                    <a:pt x="298" y="150"/>
                    <a:pt x="296" y="152"/>
                    <a:pt x="297" y="153"/>
                  </a:cubicBezTo>
                  <a:cubicBezTo>
                    <a:pt x="298" y="154"/>
                    <a:pt x="303" y="155"/>
                    <a:pt x="305" y="156"/>
                  </a:cubicBezTo>
                  <a:cubicBezTo>
                    <a:pt x="307" y="157"/>
                    <a:pt x="306" y="159"/>
                    <a:pt x="307" y="161"/>
                  </a:cubicBezTo>
                  <a:cubicBezTo>
                    <a:pt x="309" y="163"/>
                    <a:pt x="310" y="162"/>
                    <a:pt x="311" y="163"/>
                  </a:cubicBezTo>
                  <a:cubicBezTo>
                    <a:pt x="312" y="164"/>
                    <a:pt x="308" y="169"/>
                    <a:pt x="307" y="169"/>
                  </a:cubicBezTo>
                  <a:cubicBezTo>
                    <a:pt x="306" y="169"/>
                    <a:pt x="301" y="164"/>
                    <a:pt x="300" y="163"/>
                  </a:cubicBezTo>
                  <a:cubicBezTo>
                    <a:pt x="298" y="162"/>
                    <a:pt x="292" y="160"/>
                    <a:pt x="290" y="159"/>
                  </a:cubicBezTo>
                  <a:cubicBezTo>
                    <a:pt x="287" y="157"/>
                    <a:pt x="284" y="157"/>
                    <a:pt x="281" y="155"/>
                  </a:cubicBezTo>
                  <a:cubicBezTo>
                    <a:pt x="278" y="153"/>
                    <a:pt x="276" y="152"/>
                    <a:pt x="270" y="152"/>
                  </a:cubicBezTo>
                  <a:cubicBezTo>
                    <a:pt x="264" y="152"/>
                    <a:pt x="260" y="151"/>
                    <a:pt x="258" y="151"/>
                  </a:cubicBezTo>
                  <a:cubicBezTo>
                    <a:pt x="257" y="151"/>
                    <a:pt x="257" y="149"/>
                    <a:pt x="254" y="148"/>
                  </a:cubicBezTo>
                  <a:cubicBezTo>
                    <a:pt x="250" y="146"/>
                    <a:pt x="248" y="144"/>
                    <a:pt x="246" y="145"/>
                  </a:cubicBezTo>
                  <a:cubicBezTo>
                    <a:pt x="244" y="146"/>
                    <a:pt x="245" y="150"/>
                    <a:pt x="248" y="150"/>
                  </a:cubicBezTo>
                  <a:cubicBezTo>
                    <a:pt x="251" y="151"/>
                    <a:pt x="250" y="152"/>
                    <a:pt x="253" y="152"/>
                  </a:cubicBezTo>
                  <a:cubicBezTo>
                    <a:pt x="256" y="152"/>
                    <a:pt x="257" y="153"/>
                    <a:pt x="257" y="155"/>
                  </a:cubicBezTo>
                  <a:cubicBezTo>
                    <a:pt x="257" y="157"/>
                    <a:pt x="258" y="159"/>
                    <a:pt x="260" y="160"/>
                  </a:cubicBezTo>
                  <a:cubicBezTo>
                    <a:pt x="261" y="162"/>
                    <a:pt x="260" y="164"/>
                    <a:pt x="258" y="164"/>
                  </a:cubicBezTo>
                  <a:cubicBezTo>
                    <a:pt x="255" y="164"/>
                    <a:pt x="252" y="164"/>
                    <a:pt x="253" y="166"/>
                  </a:cubicBezTo>
                  <a:cubicBezTo>
                    <a:pt x="254" y="168"/>
                    <a:pt x="253" y="168"/>
                    <a:pt x="250" y="167"/>
                  </a:cubicBezTo>
                  <a:cubicBezTo>
                    <a:pt x="248" y="166"/>
                    <a:pt x="249" y="164"/>
                    <a:pt x="250" y="163"/>
                  </a:cubicBezTo>
                  <a:cubicBezTo>
                    <a:pt x="251" y="162"/>
                    <a:pt x="248" y="161"/>
                    <a:pt x="246" y="161"/>
                  </a:cubicBezTo>
                  <a:cubicBezTo>
                    <a:pt x="245" y="160"/>
                    <a:pt x="238" y="165"/>
                    <a:pt x="237" y="165"/>
                  </a:cubicBezTo>
                  <a:cubicBezTo>
                    <a:pt x="235" y="166"/>
                    <a:pt x="231" y="164"/>
                    <a:pt x="226" y="165"/>
                  </a:cubicBezTo>
                  <a:cubicBezTo>
                    <a:pt x="222" y="166"/>
                    <a:pt x="222" y="170"/>
                    <a:pt x="220" y="170"/>
                  </a:cubicBezTo>
                  <a:cubicBezTo>
                    <a:pt x="219" y="169"/>
                    <a:pt x="214" y="170"/>
                    <a:pt x="212" y="169"/>
                  </a:cubicBezTo>
                  <a:cubicBezTo>
                    <a:pt x="210" y="168"/>
                    <a:pt x="212" y="167"/>
                    <a:pt x="214" y="167"/>
                  </a:cubicBezTo>
                  <a:cubicBezTo>
                    <a:pt x="216" y="167"/>
                    <a:pt x="216" y="167"/>
                    <a:pt x="215" y="165"/>
                  </a:cubicBezTo>
                  <a:cubicBezTo>
                    <a:pt x="214" y="164"/>
                    <a:pt x="217" y="162"/>
                    <a:pt x="216" y="161"/>
                  </a:cubicBezTo>
                  <a:cubicBezTo>
                    <a:pt x="216" y="160"/>
                    <a:pt x="209" y="163"/>
                    <a:pt x="208" y="164"/>
                  </a:cubicBezTo>
                  <a:cubicBezTo>
                    <a:pt x="207" y="165"/>
                    <a:pt x="208" y="167"/>
                    <a:pt x="207" y="167"/>
                  </a:cubicBezTo>
                  <a:cubicBezTo>
                    <a:pt x="206" y="168"/>
                    <a:pt x="206" y="166"/>
                    <a:pt x="204" y="166"/>
                  </a:cubicBezTo>
                  <a:cubicBezTo>
                    <a:pt x="203" y="165"/>
                    <a:pt x="192" y="167"/>
                    <a:pt x="190" y="170"/>
                  </a:cubicBezTo>
                  <a:cubicBezTo>
                    <a:pt x="188" y="172"/>
                    <a:pt x="184" y="172"/>
                    <a:pt x="184" y="173"/>
                  </a:cubicBezTo>
                  <a:cubicBezTo>
                    <a:pt x="184" y="175"/>
                    <a:pt x="179" y="175"/>
                    <a:pt x="177" y="176"/>
                  </a:cubicBezTo>
                  <a:cubicBezTo>
                    <a:pt x="175" y="177"/>
                    <a:pt x="176" y="180"/>
                    <a:pt x="176" y="182"/>
                  </a:cubicBezTo>
                  <a:cubicBezTo>
                    <a:pt x="175" y="184"/>
                    <a:pt x="167" y="183"/>
                    <a:pt x="165" y="184"/>
                  </a:cubicBezTo>
                  <a:cubicBezTo>
                    <a:pt x="163" y="184"/>
                    <a:pt x="162" y="179"/>
                    <a:pt x="160" y="179"/>
                  </a:cubicBezTo>
                  <a:cubicBezTo>
                    <a:pt x="158" y="179"/>
                    <a:pt x="159" y="176"/>
                    <a:pt x="160" y="175"/>
                  </a:cubicBezTo>
                  <a:cubicBezTo>
                    <a:pt x="160" y="174"/>
                    <a:pt x="162" y="175"/>
                    <a:pt x="164" y="173"/>
                  </a:cubicBezTo>
                  <a:cubicBezTo>
                    <a:pt x="166" y="172"/>
                    <a:pt x="169" y="174"/>
                    <a:pt x="170" y="173"/>
                  </a:cubicBezTo>
                  <a:cubicBezTo>
                    <a:pt x="171" y="172"/>
                    <a:pt x="166" y="169"/>
                    <a:pt x="166" y="167"/>
                  </a:cubicBezTo>
                  <a:cubicBezTo>
                    <a:pt x="166" y="165"/>
                    <a:pt x="161" y="164"/>
                    <a:pt x="158" y="165"/>
                  </a:cubicBezTo>
                  <a:cubicBezTo>
                    <a:pt x="155" y="165"/>
                    <a:pt x="152" y="165"/>
                    <a:pt x="150" y="164"/>
                  </a:cubicBezTo>
                  <a:cubicBezTo>
                    <a:pt x="148" y="163"/>
                    <a:pt x="148" y="166"/>
                    <a:pt x="151" y="166"/>
                  </a:cubicBezTo>
                  <a:cubicBezTo>
                    <a:pt x="154" y="167"/>
                    <a:pt x="153" y="169"/>
                    <a:pt x="153" y="171"/>
                  </a:cubicBezTo>
                  <a:cubicBezTo>
                    <a:pt x="154" y="172"/>
                    <a:pt x="152" y="175"/>
                    <a:pt x="151" y="178"/>
                  </a:cubicBezTo>
                  <a:cubicBezTo>
                    <a:pt x="149" y="180"/>
                    <a:pt x="150" y="180"/>
                    <a:pt x="153" y="180"/>
                  </a:cubicBezTo>
                  <a:cubicBezTo>
                    <a:pt x="155" y="180"/>
                    <a:pt x="155" y="183"/>
                    <a:pt x="155" y="185"/>
                  </a:cubicBezTo>
                  <a:cubicBezTo>
                    <a:pt x="155" y="188"/>
                    <a:pt x="153" y="188"/>
                    <a:pt x="153" y="190"/>
                  </a:cubicBezTo>
                  <a:cubicBezTo>
                    <a:pt x="153" y="192"/>
                    <a:pt x="151" y="189"/>
                    <a:pt x="150" y="190"/>
                  </a:cubicBezTo>
                  <a:cubicBezTo>
                    <a:pt x="150" y="191"/>
                    <a:pt x="149" y="190"/>
                    <a:pt x="149" y="188"/>
                  </a:cubicBezTo>
                  <a:cubicBezTo>
                    <a:pt x="148" y="187"/>
                    <a:pt x="145" y="187"/>
                    <a:pt x="142" y="187"/>
                  </a:cubicBezTo>
                  <a:cubicBezTo>
                    <a:pt x="140" y="186"/>
                    <a:pt x="139" y="187"/>
                    <a:pt x="138" y="189"/>
                  </a:cubicBezTo>
                  <a:cubicBezTo>
                    <a:pt x="137" y="190"/>
                    <a:pt x="134" y="191"/>
                    <a:pt x="133" y="191"/>
                  </a:cubicBezTo>
                  <a:cubicBezTo>
                    <a:pt x="131" y="191"/>
                    <a:pt x="129" y="194"/>
                    <a:pt x="127" y="196"/>
                  </a:cubicBezTo>
                  <a:cubicBezTo>
                    <a:pt x="125" y="197"/>
                    <a:pt x="125" y="199"/>
                    <a:pt x="127" y="201"/>
                  </a:cubicBezTo>
                  <a:cubicBezTo>
                    <a:pt x="130" y="203"/>
                    <a:pt x="130" y="205"/>
                    <a:pt x="130" y="206"/>
                  </a:cubicBezTo>
                  <a:cubicBezTo>
                    <a:pt x="130" y="207"/>
                    <a:pt x="123" y="207"/>
                    <a:pt x="122" y="205"/>
                  </a:cubicBezTo>
                  <a:cubicBezTo>
                    <a:pt x="121" y="204"/>
                    <a:pt x="117" y="204"/>
                    <a:pt x="116" y="204"/>
                  </a:cubicBezTo>
                  <a:cubicBezTo>
                    <a:pt x="115" y="204"/>
                    <a:pt x="111" y="200"/>
                    <a:pt x="109" y="200"/>
                  </a:cubicBezTo>
                  <a:cubicBezTo>
                    <a:pt x="107" y="200"/>
                    <a:pt x="106" y="202"/>
                    <a:pt x="105" y="203"/>
                  </a:cubicBezTo>
                  <a:cubicBezTo>
                    <a:pt x="104" y="204"/>
                    <a:pt x="106" y="205"/>
                    <a:pt x="107" y="207"/>
                  </a:cubicBezTo>
                  <a:cubicBezTo>
                    <a:pt x="108" y="209"/>
                    <a:pt x="111" y="209"/>
                    <a:pt x="113" y="209"/>
                  </a:cubicBezTo>
                  <a:cubicBezTo>
                    <a:pt x="115" y="209"/>
                    <a:pt x="114" y="212"/>
                    <a:pt x="114" y="213"/>
                  </a:cubicBezTo>
                  <a:cubicBezTo>
                    <a:pt x="113" y="214"/>
                    <a:pt x="110" y="215"/>
                    <a:pt x="109" y="213"/>
                  </a:cubicBezTo>
                  <a:cubicBezTo>
                    <a:pt x="108" y="212"/>
                    <a:pt x="104" y="213"/>
                    <a:pt x="104" y="212"/>
                  </a:cubicBezTo>
                  <a:cubicBezTo>
                    <a:pt x="104" y="211"/>
                    <a:pt x="101" y="208"/>
                    <a:pt x="98" y="209"/>
                  </a:cubicBezTo>
                  <a:cubicBezTo>
                    <a:pt x="95" y="209"/>
                    <a:pt x="95" y="207"/>
                    <a:pt x="95" y="205"/>
                  </a:cubicBezTo>
                  <a:cubicBezTo>
                    <a:pt x="95" y="203"/>
                    <a:pt x="93" y="202"/>
                    <a:pt x="94" y="201"/>
                  </a:cubicBezTo>
                  <a:cubicBezTo>
                    <a:pt x="94" y="200"/>
                    <a:pt x="92" y="198"/>
                    <a:pt x="94" y="197"/>
                  </a:cubicBezTo>
                  <a:cubicBezTo>
                    <a:pt x="95" y="196"/>
                    <a:pt x="94" y="194"/>
                    <a:pt x="94" y="193"/>
                  </a:cubicBezTo>
                  <a:cubicBezTo>
                    <a:pt x="94" y="191"/>
                    <a:pt x="92" y="189"/>
                    <a:pt x="89" y="189"/>
                  </a:cubicBezTo>
                  <a:cubicBezTo>
                    <a:pt x="87" y="189"/>
                    <a:pt x="88" y="187"/>
                    <a:pt x="86" y="186"/>
                  </a:cubicBezTo>
                  <a:cubicBezTo>
                    <a:pt x="84" y="186"/>
                    <a:pt x="80" y="183"/>
                    <a:pt x="80" y="181"/>
                  </a:cubicBezTo>
                  <a:cubicBezTo>
                    <a:pt x="79" y="180"/>
                    <a:pt x="76" y="180"/>
                    <a:pt x="77" y="179"/>
                  </a:cubicBezTo>
                  <a:cubicBezTo>
                    <a:pt x="78" y="179"/>
                    <a:pt x="81" y="179"/>
                    <a:pt x="82" y="181"/>
                  </a:cubicBezTo>
                  <a:cubicBezTo>
                    <a:pt x="84" y="183"/>
                    <a:pt x="87" y="184"/>
                    <a:pt x="91" y="185"/>
                  </a:cubicBezTo>
                  <a:cubicBezTo>
                    <a:pt x="95" y="185"/>
                    <a:pt x="97" y="187"/>
                    <a:pt x="102" y="188"/>
                  </a:cubicBezTo>
                  <a:cubicBezTo>
                    <a:pt x="107" y="189"/>
                    <a:pt x="109" y="190"/>
                    <a:pt x="116" y="191"/>
                  </a:cubicBezTo>
                  <a:cubicBezTo>
                    <a:pt x="123" y="192"/>
                    <a:pt x="133" y="185"/>
                    <a:pt x="134" y="183"/>
                  </a:cubicBezTo>
                  <a:cubicBezTo>
                    <a:pt x="136" y="181"/>
                    <a:pt x="134" y="177"/>
                    <a:pt x="134" y="175"/>
                  </a:cubicBezTo>
                  <a:cubicBezTo>
                    <a:pt x="134" y="174"/>
                    <a:pt x="131" y="174"/>
                    <a:pt x="130" y="173"/>
                  </a:cubicBezTo>
                  <a:cubicBezTo>
                    <a:pt x="130" y="171"/>
                    <a:pt x="128" y="169"/>
                    <a:pt x="125" y="169"/>
                  </a:cubicBezTo>
                  <a:cubicBezTo>
                    <a:pt x="122" y="169"/>
                    <a:pt x="122" y="166"/>
                    <a:pt x="120" y="167"/>
                  </a:cubicBezTo>
                  <a:cubicBezTo>
                    <a:pt x="118" y="167"/>
                    <a:pt x="116" y="166"/>
                    <a:pt x="111" y="162"/>
                  </a:cubicBezTo>
                  <a:cubicBezTo>
                    <a:pt x="105" y="158"/>
                    <a:pt x="98" y="156"/>
                    <a:pt x="96" y="156"/>
                  </a:cubicBezTo>
                  <a:cubicBezTo>
                    <a:pt x="95" y="157"/>
                    <a:pt x="94" y="157"/>
                    <a:pt x="93" y="156"/>
                  </a:cubicBezTo>
                  <a:cubicBezTo>
                    <a:pt x="92" y="155"/>
                    <a:pt x="90" y="155"/>
                    <a:pt x="89" y="156"/>
                  </a:cubicBezTo>
                  <a:cubicBezTo>
                    <a:pt x="87" y="157"/>
                    <a:pt x="86" y="155"/>
                    <a:pt x="83" y="155"/>
                  </a:cubicBezTo>
                  <a:cubicBezTo>
                    <a:pt x="80" y="156"/>
                    <a:pt x="79" y="154"/>
                    <a:pt x="79" y="153"/>
                  </a:cubicBezTo>
                  <a:cubicBezTo>
                    <a:pt x="80" y="153"/>
                    <a:pt x="84" y="153"/>
                    <a:pt x="84" y="152"/>
                  </a:cubicBezTo>
                  <a:cubicBezTo>
                    <a:pt x="84" y="151"/>
                    <a:pt x="82" y="152"/>
                    <a:pt x="80" y="150"/>
                  </a:cubicBezTo>
                  <a:cubicBezTo>
                    <a:pt x="77" y="149"/>
                    <a:pt x="76" y="150"/>
                    <a:pt x="75" y="151"/>
                  </a:cubicBezTo>
                  <a:cubicBezTo>
                    <a:pt x="75" y="152"/>
                    <a:pt x="73" y="152"/>
                    <a:pt x="72" y="151"/>
                  </a:cubicBezTo>
                  <a:cubicBezTo>
                    <a:pt x="72" y="151"/>
                    <a:pt x="71" y="151"/>
                    <a:pt x="71" y="151"/>
                  </a:cubicBezTo>
                  <a:cubicBezTo>
                    <a:pt x="71" y="153"/>
                    <a:pt x="69" y="153"/>
                    <a:pt x="68" y="153"/>
                  </a:cubicBezTo>
                  <a:cubicBezTo>
                    <a:pt x="66" y="152"/>
                    <a:pt x="65" y="155"/>
                    <a:pt x="63" y="155"/>
                  </a:cubicBezTo>
                  <a:cubicBezTo>
                    <a:pt x="61" y="155"/>
                    <a:pt x="59" y="157"/>
                    <a:pt x="59" y="159"/>
                  </a:cubicBezTo>
                  <a:cubicBezTo>
                    <a:pt x="58" y="161"/>
                    <a:pt x="56" y="160"/>
                    <a:pt x="56" y="161"/>
                  </a:cubicBezTo>
                  <a:cubicBezTo>
                    <a:pt x="56" y="162"/>
                    <a:pt x="56" y="163"/>
                    <a:pt x="55" y="164"/>
                  </a:cubicBezTo>
                  <a:cubicBezTo>
                    <a:pt x="54" y="165"/>
                    <a:pt x="55" y="166"/>
                    <a:pt x="56" y="168"/>
                  </a:cubicBezTo>
                  <a:cubicBezTo>
                    <a:pt x="57" y="169"/>
                    <a:pt x="59" y="169"/>
                    <a:pt x="60" y="170"/>
                  </a:cubicBezTo>
                  <a:cubicBezTo>
                    <a:pt x="61" y="170"/>
                    <a:pt x="65" y="173"/>
                    <a:pt x="65" y="174"/>
                  </a:cubicBezTo>
                  <a:cubicBezTo>
                    <a:pt x="65" y="176"/>
                    <a:pt x="62" y="178"/>
                    <a:pt x="61" y="179"/>
                  </a:cubicBezTo>
                  <a:cubicBezTo>
                    <a:pt x="60" y="180"/>
                    <a:pt x="58" y="182"/>
                    <a:pt x="59" y="183"/>
                  </a:cubicBezTo>
                  <a:cubicBezTo>
                    <a:pt x="60" y="184"/>
                    <a:pt x="63" y="188"/>
                    <a:pt x="65" y="192"/>
                  </a:cubicBezTo>
                  <a:cubicBezTo>
                    <a:pt x="67" y="196"/>
                    <a:pt x="64" y="194"/>
                    <a:pt x="63" y="196"/>
                  </a:cubicBezTo>
                  <a:cubicBezTo>
                    <a:pt x="61" y="197"/>
                    <a:pt x="63" y="199"/>
                    <a:pt x="64" y="201"/>
                  </a:cubicBezTo>
                  <a:cubicBezTo>
                    <a:pt x="64" y="202"/>
                    <a:pt x="62" y="201"/>
                    <a:pt x="62" y="202"/>
                  </a:cubicBezTo>
                  <a:cubicBezTo>
                    <a:pt x="62" y="203"/>
                    <a:pt x="65" y="204"/>
                    <a:pt x="65" y="204"/>
                  </a:cubicBezTo>
                  <a:cubicBezTo>
                    <a:pt x="65" y="205"/>
                    <a:pt x="63" y="206"/>
                    <a:pt x="64" y="208"/>
                  </a:cubicBezTo>
                  <a:cubicBezTo>
                    <a:pt x="65" y="209"/>
                    <a:pt x="67" y="209"/>
                    <a:pt x="68" y="211"/>
                  </a:cubicBezTo>
                  <a:cubicBezTo>
                    <a:pt x="68" y="213"/>
                    <a:pt x="64" y="213"/>
                    <a:pt x="64" y="214"/>
                  </a:cubicBezTo>
                  <a:cubicBezTo>
                    <a:pt x="64" y="216"/>
                    <a:pt x="69" y="218"/>
                    <a:pt x="72" y="220"/>
                  </a:cubicBezTo>
                  <a:cubicBezTo>
                    <a:pt x="74" y="223"/>
                    <a:pt x="74" y="224"/>
                    <a:pt x="73" y="225"/>
                  </a:cubicBezTo>
                  <a:cubicBezTo>
                    <a:pt x="72" y="228"/>
                    <a:pt x="66" y="231"/>
                    <a:pt x="64" y="234"/>
                  </a:cubicBezTo>
                  <a:cubicBezTo>
                    <a:pt x="63" y="238"/>
                    <a:pt x="57" y="239"/>
                    <a:pt x="55" y="242"/>
                  </a:cubicBezTo>
                  <a:cubicBezTo>
                    <a:pt x="54" y="243"/>
                    <a:pt x="52" y="245"/>
                    <a:pt x="52" y="246"/>
                  </a:cubicBezTo>
                  <a:cubicBezTo>
                    <a:pt x="53" y="246"/>
                    <a:pt x="54" y="245"/>
                    <a:pt x="54" y="245"/>
                  </a:cubicBezTo>
                  <a:cubicBezTo>
                    <a:pt x="56" y="244"/>
                    <a:pt x="57" y="248"/>
                    <a:pt x="58" y="249"/>
                  </a:cubicBezTo>
                  <a:cubicBezTo>
                    <a:pt x="60" y="250"/>
                    <a:pt x="63" y="249"/>
                    <a:pt x="64" y="250"/>
                  </a:cubicBezTo>
                  <a:cubicBezTo>
                    <a:pt x="65" y="251"/>
                    <a:pt x="63" y="251"/>
                    <a:pt x="61" y="251"/>
                  </a:cubicBezTo>
                  <a:cubicBezTo>
                    <a:pt x="59" y="251"/>
                    <a:pt x="58" y="252"/>
                    <a:pt x="55" y="253"/>
                  </a:cubicBezTo>
                  <a:cubicBezTo>
                    <a:pt x="52" y="254"/>
                    <a:pt x="52" y="255"/>
                    <a:pt x="52" y="255"/>
                  </a:cubicBezTo>
                  <a:cubicBezTo>
                    <a:pt x="53" y="258"/>
                    <a:pt x="51" y="258"/>
                    <a:pt x="50" y="260"/>
                  </a:cubicBezTo>
                  <a:cubicBezTo>
                    <a:pt x="50" y="261"/>
                    <a:pt x="48" y="262"/>
                    <a:pt x="48" y="263"/>
                  </a:cubicBezTo>
                  <a:cubicBezTo>
                    <a:pt x="48" y="264"/>
                    <a:pt x="49" y="265"/>
                    <a:pt x="49" y="266"/>
                  </a:cubicBezTo>
                  <a:cubicBezTo>
                    <a:pt x="49" y="268"/>
                    <a:pt x="49" y="268"/>
                    <a:pt x="50" y="270"/>
                  </a:cubicBezTo>
                  <a:cubicBezTo>
                    <a:pt x="51" y="271"/>
                    <a:pt x="49" y="271"/>
                    <a:pt x="48" y="272"/>
                  </a:cubicBezTo>
                  <a:cubicBezTo>
                    <a:pt x="48" y="272"/>
                    <a:pt x="48" y="274"/>
                    <a:pt x="49" y="275"/>
                  </a:cubicBezTo>
                  <a:cubicBezTo>
                    <a:pt x="50" y="276"/>
                    <a:pt x="50" y="277"/>
                    <a:pt x="50" y="278"/>
                  </a:cubicBezTo>
                  <a:cubicBezTo>
                    <a:pt x="50" y="279"/>
                    <a:pt x="51" y="281"/>
                    <a:pt x="52" y="282"/>
                  </a:cubicBezTo>
                  <a:cubicBezTo>
                    <a:pt x="53" y="283"/>
                    <a:pt x="53" y="286"/>
                    <a:pt x="54" y="286"/>
                  </a:cubicBezTo>
                  <a:cubicBezTo>
                    <a:pt x="54" y="287"/>
                    <a:pt x="55" y="288"/>
                    <a:pt x="57" y="287"/>
                  </a:cubicBezTo>
                  <a:cubicBezTo>
                    <a:pt x="58" y="287"/>
                    <a:pt x="59" y="288"/>
                    <a:pt x="60" y="289"/>
                  </a:cubicBezTo>
                  <a:cubicBezTo>
                    <a:pt x="61" y="290"/>
                    <a:pt x="62" y="289"/>
                    <a:pt x="63" y="289"/>
                  </a:cubicBezTo>
                  <a:cubicBezTo>
                    <a:pt x="65" y="288"/>
                    <a:pt x="68" y="290"/>
                    <a:pt x="69" y="290"/>
                  </a:cubicBezTo>
                  <a:cubicBezTo>
                    <a:pt x="70" y="291"/>
                    <a:pt x="70" y="293"/>
                    <a:pt x="70" y="295"/>
                  </a:cubicBezTo>
                  <a:cubicBezTo>
                    <a:pt x="70" y="296"/>
                    <a:pt x="69" y="298"/>
                    <a:pt x="70" y="299"/>
                  </a:cubicBezTo>
                  <a:cubicBezTo>
                    <a:pt x="72" y="300"/>
                    <a:pt x="71" y="302"/>
                    <a:pt x="73" y="303"/>
                  </a:cubicBezTo>
                  <a:cubicBezTo>
                    <a:pt x="75" y="304"/>
                    <a:pt x="76" y="306"/>
                    <a:pt x="77" y="306"/>
                  </a:cubicBezTo>
                  <a:cubicBezTo>
                    <a:pt x="78" y="307"/>
                    <a:pt x="80" y="308"/>
                    <a:pt x="80" y="310"/>
                  </a:cubicBezTo>
                  <a:cubicBezTo>
                    <a:pt x="81" y="311"/>
                    <a:pt x="78" y="312"/>
                    <a:pt x="77" y="313"/>
                  </a:cubicBezTo>
                  <a:cubicBezTo>
                    <a:pt x="76" y="313"/>
                    <a:pt x="74" y="311"/>
                    <a:pt x="73" y="312"/>
                  </a:cubicBezTo>
                  <a:cubicBezTo>
                    <a:pt x="72" y="313"/>
                    <a:pt x="73" y="315"/>
                    <a:pt x="74" y="318"/>
                  </a:cubicBezTo>
                  <a:cubicBezTo>
                    <a:pt x="74" y="321"/>
                    <a:pt x="75" y="321"/>
                    <a:pt x="76" y="321"/>
                  </a:cubicBezTo>
                  <a:cubicBezTo>
                    <a:pt x="78" y="321"/>
                    <a:pt x="78" y="320"/>
                    <a:pt x="79" y="319"/>
                  </a:cubicBezTo>
                  <a:cubicBezTo>
                    <a:pt x="80" y="319"/>
                    <a:pt x="82" y="320"/>
                    <a:pt x="83" y="319"/>
                  </a:cubicBezTo>
                  <a:cubicBezTo>
                    <a:pt x="84" y="319"/>
                    <a:pt x="88" y="319"/>
                    <a:pt x="88" y="320"/>
                  </a:cubicBezTo>
                  <a:cubicBezTo>
                    <a:pt x="89" y="321"/>
                    <a:pt x="90" y="324"/>
                    <a:pt x="89" y="325"/>
                  </a:cubicBezTo>
                  <a:cubicBezTo>
                    <a:pt x="89" y="326"/>
                    <a:pt x="90" y="327"/>
                    <a:pt x="91" y="328"/>
                  </a:cubicBezTo>
                  <a:cubicBezTo>
                    <a:pt x="91" y="329"/>
                    <a:pt x="94" y="329"/>
                    <a:pt x="95" y="329"/>
                  </a:cubicBezTo>
                  <a:cubicBezTo>
                    <a:pt x="96" y="330"/>
                    <a:pt x="98" y="333"/>
                    <a:pt x="98" y="334"/>
                  </a:cubicBezTo>
                  <a:cubicBezTo>
                    <a:pt x="98" y="335"/>
                    <a:pt x="99" y="336"/>
                    <a:pt x="100" y="335"/>
                  </a:cubicBezTo>
                  <a:cubicBezTo>
                    <a:pt x="101" y="335"/>
                    <a:pt x="102" y="336"/>
                    <a:pt x="103" y="337"/>
                  </a:cubicBezTo>
                  <a:cubicBezTo>
                    <a:pt x="105" y="337"/>
                    <a:pt x="105" y="337"/>
                    <a:pt x="107" y="336"/>
                  </a:cubicBezTo>
                  <a:cubicBezTo>
                    <a:pt x="108" y="336"/>
                    <a:pt x="109" y="335"/>
                    <a:pt x="110" y="336"/>
                  </a:cubicBezTo>
                  <a:cubicBezTo>
                    <a:pt x="111" y="337"/>
                    <a:pt x="113" y="339"/>
                    <a:pt x="113" y="339"/>
                  </a:cubicBezTo>
                  <a:cubicBezTo>
                    <a:pt x="113" y="340"/>
                    <a:pt x="116" y="339"/>
                    <a:pt x="118" y="340"/>
                  </a:cubicBezTo>
                  <a:cubicBezTo>
                    <a:pt x="120" y="341"/>
                    <a:pt x="121" y="341"/>
                    <a:pt x="123" y="342"/>
                  </a:cubicBezTo>
                  <a:cubicBezTo>
                    <a:pt x="125" y="343"/>
                    <a:pt x="127" y="343"/>
                    <a:pt x="127" y="344"/>
                  </a:cubicBezTo>
                  <a:cubicBezTo>
                    <a:pt x="127" y="345"/>
                    <a:pt x="125" y="346"/>
                    <a:pt x="125" y="346"/>
                  </a:cubicBezTo>
                  <a:cubicBezTo>
                    <a:pt x="125" y="347"/>
                    <a:pt x="126" y="347"/>
                    <a:pt x="126" y="348"/>
                  </a:cubicBezTo>
                  <a:cubicBezTo>
                    <a:pt x="126" y="349"/>
                    <a:pt x="125" y="349"/>
                    <a:pt x="124" y="350"/>
                  </a:cubicBezTo>
                  <a:cubicBezTo>
                    <a:pt x="124" y="350"/>
                    <a:pt x="125" y="351"/>
                    <a:pt x="126" y="352"/>
                  </a:cubicBezTo>
                  <a:cubicBezTo>
                    <a:pt x="126" y="353"/>
                    <a:pt x="125" y="355"/>
                    <a:pt x="125" y="356"/>
                  </a:cubicBezTo>
                  <a:cubicBezTo>
                    <a:pt x="125" y="357"/>
                    <a:pt x="120" y="356"/>
                    <a:pt x="119" y="356"/>
                  </a:cubicBezTo>
                  <a:cubicBezTo>
                    <a:pt x="118" y="356"/>
                    <a:pt x="116" y="359"/>
                    <a:pt x="115" y="359"/>
                  </a:cubicBezTo>
                  <a:cubicBezTo>
                    <a:pt x="114" y="359"/>
                    <a:pt x="114" y="361"/>
                    <a:pt x="114" y="362"/>
                  </a:cubicBezTo>
                  <a:cubicBezTo>
                    <a:pt x="117" y="361"/>
                    <a:pt x="120" y="361"/>
                    <a:pt x="121" y="362"/>
                  </a:cubicBezTo>
                  <a:cubicBezTo>
                    <a:pt x="121" y="363"/>
                    <a:pt x="114" y="366"/>
                    <a:pt x="113" y="366"/>
                  </a:cubicBezTo>
                  <a:cubicBezTo>
                    <a:pt x="112" y="367"/>
                    <a:pt x="116" y="369"/>
                    <a:pt x="115" y="370"/>
                  </a:cubicBezTo>
                  <a:cubicBezTo>
                    <a:pt x="115" y="371"/>
                    <a:pt x="111" y="371"/>
                    <a:pt x="112" y="373"/>
                  </a:cubicBezTo>
                  <a:cubicBezTo>
                    <a:pt x="112" y="376"/>
                    <a:pt x="111" y="376"/>
                    <a:pt x="108" y="376"/>
                  </a:cubicBezTo>
                  <a:cubicBezTo>
                    <a:pt x="106" y="376"/>
                    <a:pt x="106" y="377"/>
                    <a:pt x="107" y="378"/>
                  </a:cubicBezTo>
                  <a:cubicBezTo>
                    <a:pt x="108" y="378"/>
                    <a:pt x="108" y="381"/>
                    <a:pt x="112" y="382"/>
                  </a:cubicBezTo>
                  <a:cubicBezTo>
                    <a:pt x="116" y="383"/>
                    <a:pt x="120" y="386"/>
                    <a:pt x="123" y="390"/>
                  </a:cubicBezTo>
                  <a:cubicBezTo>
                    <a:pt x="124" y="390"/>
                    <a:pt x="124" y="391"/>
                    <a:pt x="125" y="391"/>
                  </a:cubicBezTo>
                  <a:cubicBezTo>
                    <a:pt x="126" y="391"/>
                    <a:pt x="127" y="390"/>
                    <a:pt x="127" y="390"/>
                  </a:cubicBezTo>
                  <a:cubicBezTo>
                    <a:pt x="129" y="390"/>
                    <a:pt x="133" y="391"/>
                    <a:pt x="135" y="392"/>
                  </a:cubicBezTo>
                  <a:cubicBezTo>
                    <a:pt x="137" y="394"/>
                    <a:pt x="143" y="392"/>
                    <a:pt x="144" y="393"/>
                  </a:cubicBezTo>
                  <a:cubicBezTo>
                    <a:pt x="145" y="394"/>
                    <a:pt x="147" y="396"/>
                    <a:pt x="148" y="396"/>
                  </a:cubicBezTo>
                  <a:cubicBezTo>
                    <a:pt x="150" y="396"/>
                    <a:pt x="151" y="398"/>
                    <a:pt x="152" y="398"/>
                  </a:cubicBezTo>
                  <a:cubicBezTo>
                    <a:pt x="153" y="397"/>
                    <a:pt x="157" y="397"/>
                    <a:pt x="158" y="397"/>
                  </a:cubicBezTo>
                  <a:cubicBezTo>
                    <a:pt x="160" y="397"/>
                    <a:pt x="160" y="398"/>
                    <a:pt x="161" y="398"/>
                  </a:cubicBezTo>
                  <a:cubicBezTo>
                    <a:pt x="162" y="398"/>
                    <a:pt x="162" y="402"/>
                    <a:pt x="163" y="401"/>
                  </a:cubicBezTo>
                  <a:cubicBezTo>
                    <a:pt x="163" y="401"/>
                    <a:pt x="166" y="404"/>
                    <a:pt x="168" y="404"/>
                  </a:cubicBezTo>
                  <a:cubicBezTo>
                    <a:pt x="170" y="404"/>
                    <a:pt x="172" y="408"/>
                    <a:pt x="173" y="408"/>
                  </a:cubicBezTo>
                  <a:cubicBezTo>
                    <a:pt x="174" y="407"/>
                    <a:pt x="175" y="409"/>
                    <a:pt x="176" y="408"/>
                  </a:cubicBezTo>
                  <a:cubicBezTo>
                    <a:pt x="176" y="406"/>
                    <a:pt x="179" y="407"/>
                    <a:pt x="180" y="405"/>
                  </a:cubicBezTo>
                  <a:cubicBezTo>
                    <a:pt x="176" y="400"/>
                    <a:pt x="173" y="396"/>
                    <a:pt x="173" y="394"/>
                  </a:cubicBezTo>
                  <a:cubicBezTo>
                    <a:pt x="173" y="391"/>
                    <a:pt x="174" y="389"/>
                    <a:pt x="170" y="385"/>
                  </a:cubicBezTo>
                  <a:cubicBezTo>
                    <a:pt x="166" y="382"/>
                    <a:pt x="171" y="380"/>
                    <a:pt x="173" y="376"/>
                  </a:cubicBezTo>
                  <a:cubicBezTo>
                    <a:pt x="176" y="373"/>
                    <a:pt x="181" y="372"/>
                    <a:pt x="184" y="369"/>
                  </a:cubicBezTo>
                  <a:cubicBezTo>
                    <a:pt x="184" y="369"/>
                    <a:pt x="183" y="369"/>
                    <a:pt x="182" y="368"/>
                  </a:cubicBezTo>
                  <a:cubicBezTo>
                    <a:pt x="180" y="367"/>
                    <a:pt x="179" y="366"/>
                    <a:pt x="181" y="366"/>
                  </a:cubicBezTo>
                  <a:cubicBezTo>
                    <a:pt x="183" y="365"/>
                    <a:pt x="182" y="364"/>
                    <a:pt x="180" y="362"/>
                  </a:cubicBezTo>
                  <a:cubicBezTo>
                    <a:pt x="178" y="359"/>
                    <a:pt x="177" y="357"/>
                    <a:pt x="176" y="357"/>
                  </a:cubicBezTo>
                  <a:cubicBezTo>
                    <a:pt x="175" y="357"/>
                    <a:pt x="174" y="357"/>
                    <a:pt x="172" y="357"/>
                  </a:cubicBezTo>
                  <a:cubicBezTo>
                    <a:pt x="170" y="358"/>
                    <a:pt x="171" y="356"/>
                    <a:pt x="171" y="354"/>
                  </a:cubicBezTo>
                  <a:cubicBezTo>
                    <a:pt x="171" y="352"/>
                    <a:pt x="168" y="353"/>
                    <a:pt x="167" y="352"/>
                  </a:cubicBezTo>
                  <a:cubicBezTo>
                    <a:pt x="167" y="351"/>
                    <a:pt x="168" y="348"/>
                    <a:pt x="169" y="348"/>
                  </a:cubicBezTo>
                  <a:cubicBezTo>
                    <a:pt x="169" y="348"/>
                    <a:pt x="171" y="347"/>
                    <a:pt x="171" y="346"/>
                  </a:cubicBezTo>
                  <a:cubicBezTo>
                    <a:pt x="171" y="345"/>
                    <a:pt x="168" y="345"/>
                    <a:pt x="169" y="343"/>
                  </a:cubicBezTo>
                  <a:cubicBezTo>
                    <a:pt x="170" y="341"/>
                    <a:pt x="172" y="341"/>
                    <a:pt x="172" y="339"/>
                  </a:cubicBezTo>
                  <a:cubicBezTo>
                    <a:pt x="172" y="337"/>
                    <a:pt x="174" y="335"/>
                    <a:pt x="176" y="337"/>
                  </a:cubicBezTo>
                  <a:cubicBezTo>
                    <a:pt x="178" y="338"/>
                    <a:pt x="179" y="342"/>
                    <a:pt x="181" y="341"/>
                  </a:cubicBezTo>
                  <a:cubicBezTo>
                    <a:pt x="183" y="340"/>
                    <a:pt x="182" y="338"/>
                    <a:pt x="181" y="337"/>
                  </a:cubicBezTo>
                  <a:cubicBezTo>
                    <a:pt x="181" y="336"/>
                    <a:pt x="181" y="334"/>
                    <a:pt x="183" y="334"/>
                  </a:cubicBezTo>
                  <a:cubicBezTo>
                    <a:pt x="186" y="333"/>
                    <a:pt x="184" y="331"/>
                    <a:pt x="186" y="331"/>
                  </a:cubicBezTo>
                  <a:cubicBezTo>
                    <a:pt x="188" y="331"/>
                    <a:pt x="192" y="328"/>
                    <a:pt x="193" y="328"/>
                  </a:cubicBezTo>
                  <a:cubicBezTo>
                    <a:pt x="194" y="327"/>
                    <a:pt x="197" y="326"/>
                    <a:pt x="198" y="326"/>
                  </a:cubicBezTo>
                  <a:cubicBezTo>
                    <a:pt x="199" y="327"/>
                    <a:pt x="200" y="328"/>
                    <a:pt x="201" y="326"/>
                  </a:cubicBezTo>
                  <a:cubicBezTo>
                    <a:pt x="202" y="324"/>
                    <a:pt x="205" y="325"/>
                    <a:pt x="205" y="326"/>
                  </a:cubicBezTo>
                  <a:cubicBezTo>
                    <a:pt x="206" y="327"/>
                    <a:pt x="211" y="327"/>
                    <a:pt x="213" y="328"/>
                  </a:cubicBezTo>
                  <a:cubicBezTo>
                    <a:pt x="214" y="330"/>
                    <a:pt x="218" y="332"/>
                    <a:pt x="218" y="333"/>
                  </a:cubicBezTo>
                  <a:cubicBezTo>
                    <a:pt x="218" y="334"/>
                    <a:pt x="220" y="336"/>
                    <a:pt x="220" y="334"/>
                  </a:cubicBezTo>
                  <a:cubicBezTo>
                    <a:pt x="220" y="332"/>
                    <a:pt x="221" y="332"/>
                    <a:pt x="223" y="334"/>
                  </a:cubicBezTo>
                  <a:cubicBezTo>
                    <a:pt x="225" y="335"/>
                    <a:pt x="228" y="335"/>
                    <a:pt x="229" y="333"/>
                  </a:cubicBezTo>
                  <a:cubicBezTo>
                    <a:pt x="229" y="332"/>
                    <a:pt x="234" y="330"/>
                    <a:pt x="235" y="331"/>
                  </a:cubicBezTo>
                  <a:cubicBezTo>
                    <a:pt x="236" y="332"/>
                    <a:pt x="237" y="333"/>
                    <a:pt x="239" y="332"/>
                  </a:cubicBezTo>
                  <a:cubicBezTo>
                    <a:pt x="240" y="330"/>
                    <a:pt x="244" y="330"/>
                    <a:pt x="245" y="332"/>
                  </a:cubicBezTo>
                  <a:cubicBezTo>
                    <a:pt x="245" y="333"/>
                    <a:pt x="247" y="334"/>
                    <a:pt x="249" y="334"/>
                  </a:cubicBezTo>
                  <a:cubicBezTo>
                    <a:pt x="250" y="334"/>
                    <a:pt x="251" y="336"/>
                    <a:pt x="252" y="336"/>
                  </a:cubicBezTo>
                  <a:cubicBezTo>
                    <a:pt x="253" y="335"/>
                    <a:pt x="253" y="332"/>
                    <a:pt x="254" y="333"/>
                  </a:cubicBezTo>
                  <a:cubicBezTo>
                    <a:pt x="255" y="333"/>
                    <a:pt x="257" y="335"/>
                    <a:pt x="259" y="335"/>
                  </a:cubicBezTo>
                  <a:cubicBezTo>
                    <a:pt x="261" y="335"/>
                    <a:pt x="263" y="334"/>
                    <a:pt x="263" y="332"/>
                  </a:cubicBezTo>
                  <a:cubicBezTo>
                    <a:pt x="263" y="331"/>
                    <a:pt x="262" y="328"/>
                    <a:pt x="261" y="328"/>
                  </a:cubicBezTo>
                  <a:cubicBezTo>
                    <a:pt x="260" y="328"/>
                    <a:pt x="258" y="327"/>
                    <a:pt x="257" y="327"/>
                  </a:cubicBezTo>
                  <a:cubicBezTo>
                    <a:pt x="255" y="327"/>
                    <a:pt x="253" y="324"/>
                    <a:pt x="255" y="323"/>
                  </a:cubicBezTo>
                  <a:cubicBezTo>
                    <a:pt x="257" y="323"/>
                    <a:pt x="259" y="321"/>
                    <a:pt x="259" y="320"/>
                  </a:cubicBezTo>
                  <a:cubicBezTo>
                    <a:pt x="258" y="319"/>
                    <a:pt x="258" y="316"/>
                    <a:pt x="260" y="315"/>
                  </a:cubicBezTo>
                  <a:cubicBezTo>
                    <a:pt x="262" y="315"/>
                    <a:pt x="267" y="315"/>
                    <a:pt x="267" y="314"/>
                  </a:cubicBezTo>
                  <a:cubicBezTo>
                    <a:pt x="266" y="314"/>
                    <a:pt x="262" y="313"/>
                    <a:pt x="261" y="312"/>
                  </a:cubicBezTo>
                  <a:cubicBezTo>
                    <a:pt x="260" y="310"/>
                    <a:pt x="260" y="307"/>
                    <a:pt x="261" y="306"/>
                  </a:cubicBezTo>
                  <a:cubicBezTo>
                    <a:pt x="262" y="306"/>
                    <a:pt x="264" y="307"/>
                    <a:pt x="266" y="306"/>
                  </a:cubicBezTo>
                  <a:cubicBezTo>
                    <a:pt x="268" y="306"/>
                    <a:pt x="271" y="307"/>
                    <a:pt x="273" y="305"/>
                  </a:cubicBezTo>
                  <a:cubicBezTo>
                    <a:pt x="276" y="304"/>
                    <a:pt x="280" y="303"/>
                    <a:pt x="283" y="303"/>
                  </a:cubicBezTo>
                  <a:cubicBezTo>
                    <a:pt x="285" y="303"/>
                    <a:pt x="287" y="302"/>
                    <a:pt x="289" y="301"/>
                  </a:cubicBezTo>
                  <a:cubicBezTo>
                    <a:pt x="291" y="301"/>
                    <a:pt x="297" y="300"/>
                    <a:pt x="298" y="300"/>
                  </a:cubicBezTo>
                  <a:cubicBezTo>
                    <a:pt x="299" y="299"/>
                    <a:pt x="307" y="298"/>
                    <a:pt x="307" y="297"/>
                  </a:cubicBezTo>
                  <a:cubicBezTo>
                    <a:pt x="307" y="295"/>
                    <a:pt x="313" y="294"/>
                    <a:pt x="315" y="295"/>
                  </a:cubicBezTo>
                  <a:cubicBezTo>
                    <a:pt x="316" y="296"/>
                    <a:pt x="318" y="296"/>
                    <a:pt x="320" y="296"/>
                  </a:cubicBezTo>
                  <a:cubicBezTo>
                    <a:pt x="321" y="295"/>
                    <a:pt x="324" y="297"/>
                    <a:pt x="324" y="298"/>
                  </a:cubicBezTo>
                  <a:cubicBezTo>
                    <a:pt x="323" y="300"/>
                    <a:pt x="325" y="301"/>
                    <a:pt x="325" y="302"/>
                  </a:cubicBezTo>
                  <a:cubicBezTo>
                    <a:pt x="325" y="304"/>
                    <a:pt x="323" y="304"/>
                    <a:pt x="324" y="305"/>
                  </a:cubicBezTo>
                  <a:cubicBezTo>
                    <a:pt x="325" y="306"/>
                    <a:pt x="329" y="305"/>
                    <a:pt x="330" y="304"/>
                  </a:cubicBezTo>
                  <a:cubicBezTo>
                    <a:pt x="331" y="303"/>
                    <a:pt x="332" y="305"/>
                    <a:pt x="332" y="306"/>
                  </a:cubicBezTo>
                  <a:cubicBezTo>
                    <a:pt x="332" y="307"/>
                    <a:pt x="334" y="307"/>
                    <a:pt x="334" y="306"/>
                  </a:cubicBezTo>
                  <a:cubicBezTo>
                    <a:pt x="334" y="305"/>
                    <a:pt x="336" y="306"/>
                    <a:pt x="337" y="306"/>
                  </a:cubicBezTo>
                  <a:cubicBezTo>
                    <a:pt x="338" y="307"/>
                    <a:pt x="340" y="306"/>
                    <a:pt x="340" y="307"/>
                  </a:cubicBezTo>
                  <a:cubicBezTo>
                    <a:pt x="340" y="308"/>
                    <a:pt x="336" y="309"/>
                    <a:pt x="338" y="311"/>
                  </a:cubicBezTo>
                  <a:cubicBezTo>
                    <a:pt x="340" y="312"/>
                    <a:pt x="341" y="309"/>
                    <a:pt x="343" y="310"/>
                  </a:cubicBezTo>
                  <a:cubicBezTo>
                    <a:pt x="345" y="311"/>
                    <a:pt x="348" y="307"/>
                    <a:pt x="349" y="307"/>
                  </a:cubicBezTo>
                  <a:cubicBezTo>
                    <a:pt x="351" y="307"/>
                    <a:pt x="353" y="305"/>
                    <a:pt x="355" y="304"/>
                  </a:cubicBezTo>
                  <a:cubicBezTo>
                    <a:pt x="357" y="303"/>
                    <a:pt x="360" y="303"/>
                    <a:pt x="359" y="304"/>
                  </a:cubicBezTo>
                  <a:cubicBezTo>
                    <a:pt x="358" y="305"/>
                    <a:pt x="357" y="307"/>
                    <a:pt x="361" y="309"/>
                  </a:cubicBezTo>
                  <a:cubicBezTo>
                    <a:pt x="365" y="311"/>
                    <a:pt x="370" y="319"/>
                    <a:pt x="373" y="323"/>
                  </a:cubicBezTo>
                  <a:cubicBezTo>
                    <a:pt x="375" y="327"/>
                    <a:pt x="378" y="334"/>
                    <a:pt x="379" y="334"/>
                  </a:cubicBezTo>
                  <a:cubicBezTo>
                    <a:pt x="380" y="334"/>
                    <a:pt x="381" y="330"/>
                    <a:pt x="383" y="330"/>
                  </a:cubicBezTo>
                  <a:cubicBezTo>
                    <a:pt x="384" y="329"/>
                    <a:pt x="386" y="333"/>
                    <a:pt x="387" y="333"/>
                  </a:cubicBezTo>
                  <a:cubicBezTo>
                    <a:pt x="389" y="334"/>
                    <a:pt x="392" y="335"/>
                    <a:pt x="394" y="334"/>
                  </a:cubicBezTo>
                  <a:cubicBezTo>
                    <a:pt x="395" y="334"/>
                    <a:pt x="399" y="332"/>
                    <a:pt x="400" y="332"/>
                  </a:cubicBezTo>
                  <a:cubicBezTo>
                    <a:pt x="401" y="333"/>
                    <a:pt x="403" y="333"/>
                    <a:pt x="404" y="336"/>
                  </a:cubicBezTo>
                  <a:cubicBezTo>
                    <a:pt x="405" y="338"/>
                    <a:pt x="407" y="339"/>
                    <a:pt x="408" y="339"/>
                  </a:cubicBezTo>
                  <a:cubicBezTo>
                    <a:pt x="409" y="339"/>
                    <a:pt x="409" y="340"/>
                    <a:pt x="409" y="341"/>
                  </a:cubicBezTo>
                  <a:cubicBezTo>
                    <a:pt x="409" y="342"/>
                    <a:pt x="411" y="344"/>
                    <a:pt x="412" y="344"/>
                  </a:cubicBezTo>
                  <a:cubicBezTo>
                    <a:pt x="413" y="344"/>
                    <a:pt x="416" y="343"/>
                    <a:pt x="417" y="343"/>
                  </a:cubicBezTo>
                  <a:cubicBezTo>
                    <a:pt x="418" y="342"/>
                    <a:pt x="419" y="342"/>
                    <a:pt x="419" y="343"/>
                  </a:cubicBezTo>
                  <a:cubicBezTo>
                    <a:pt x="419" y="344"/>
                    <a:pt x="421" y="346"/>
                    <a:pt x="422" y="346"/>
                  </a:cubicBezTo>
                  <a:cubicBezTo>
                    <a:pt x="423" y="346"/>
                    <a:pt x="426" y="347"/>
                    <a:pt x="426" y="346"/>
                  </a:cubicBezTo>
                  <a:cubicBezTo>
                    <a:pt x="426" y="345"/>
                    <a:pt x="429" y="345"/>
                    <a:pt x="430" y="345"/>
                  </a:cubicBezTo>
                  <a:cubicBezTo>
                    <a:pt x="431" y="345"/>
                    <a:pt x="435" y="344"/>
                    <a:pt x="436" y="342"/>
                  </a:cubicBezTo>
                  <a:cubicBezTo>
                    <a:pt x="436" y="340"/>
                    <a:pt x="440" y="340"/>
                    <a:pt x="440" y="339"/>
                  </a:cubicBezTo>
                  <a:cubicBezTo>
                    <a:pt x="441" y="338"/>
                    <a:pt x="444" y="338"/>
                    <a:pt x="445" y="337"/>
                  </a:cubicBezTo>
                  <a:cubicBezTo>
                    <a:pt x="445" y="335"/>
                    <a:pt x="448" y="336"/>
                    <a:pt x="449" y="335"/>
                  </a:cubicBezTo>
                  <a:cubicBezTo>
                    <a:pt x="449" y="334"/>
                    <a:pt x="452" y="334"/>
                    <a:pt x="453" y="334"/>
                  </a:cubicBezTo>
                  <a:cubicBezTo>
                    <a:pt x="454" y="334"/>
                    <a:pt x="461" y="336"/>
                    <a:pt x="462" y="335"/>
                  </a:cubicBezTo>
                  <a:cubicBezTo>
                    <a:pt x="463" y="335"/>
                    <a:pt x="463" y="339"/>
                    <a:pt x="464" y="339"/>
                  </a:cubicBezTo>
                  <a:cubicBezTo>
                    <a:pt x="465" y="339"/>
                    <a:pt x="468" y="342"/>
                    <a:pt x="469" y="341"/>
                  </a:cubicBezTo>
                  <a:cubicBezTo>
                    <a:pt x="470" y="340"/>
                    <a:pt x="472" y="340"/>
                    <a:pt x="474" y="341"/>
                  </a:cubicBezTo>
                  <a:cubicBezTo>
                    <a:pt x="476" y="342"/>
                    <a:pt x="478" y="343"/>
                    <a:pt x="478" y="342"/>
                  </a:cubicBezTo>
                  <a:cubicBezTo>
                    <a:pt x="479" y="341"/>
                    <a:pt x="483" y="340"/>
                    <a:pt x="484" y="339"/>
                  </a:cubicBezTo>
                  <a:cubicBezTo>
                    <a:pt x="484" y="339"/>
                    <a:pt x="485" y="336"/>
                    <a:pt x="484" y="336"/>
                  </a:cubicBezTo>
                  <a:cubicBezTo>
                    <a:pt x="483" y="335"/>
                    <a:pt x="482" y="332"/>
                    <a:pt x="482" y="330"/>
                  </a:cubicBezTo>
                  <a:cubicBezTo>
                    <a:pt x="481" y="329"/>
                    <a:pt x="484" y="329"/>
                    <a:pt x="484" y="327"/>
                  </a:cubicBezTo>
                  <a:cubicBezTo>
                    <a:pt x="485" y="326"/>
                    <a:pt x="487" y="326"/>
                    <a:pt x="487" y="325"/>
                  </a:cubicBezTo>
                  <a:cubicBezTo>
                    <a:pt x="488" y="324"/>
                    <a:pt x="488" y="323"/>
                    <a:pt x="490" y="323"/>
                  </a:cubicBezTo>
                  <a:cubicBezTo>
                    <a:pt x="491" y="323"/>
                    <a:pt x="494" y="324"/>
                    <a:pt x="494" y="325"/>
                  </a:cubicBezTo>
                  <a:cubicBezTo>
                    <a:pt x="495" y="326"/>
                    <a:pt x="497" y="326"/>
                    <a:pt x="498" y="326"/>
                  </a:cubicBezTo>
                  <a:cubicBezTo>
                    <a:pt x="499" y="326"/>
                    <a:pt x="501" y="327"/>
                    <a:pt x="503" y="328"/>
                  </a:cubicBezTo>
                  <a:cubicBezTo>
                    <a:pt x="504" y="328"/>
                    <a:pt x="508" y="328"/>
                    <a:pt x="509" y="330"/>
                  </a:cubicBezTo>
                  <a:cubicBezTo>
                    <a:pt x="510" y="331"/>
                    <a:pt x="509" y="334"/>
                    <a:pt x="510" y="335"/>
                  </a:cubicBezTo>
                  <a:cubicBezTo>
                    <a:pt x="511" y="336"/>
                    <a:pt x="513" y="338"/>
                    <a:pt x="513" y="338"/>
                  </a:cubicBezTo>
                  <a:cubicBezTo>
                    <a:pt x="514" y="337"/>
                    <a:pt x="518" y="340"/>
                    <a:pt x="519" y="340"/>
                  </a:cubicBezTo>
                  <a:cubicBezTo>
                    <a:pt x="520" y="339"/>
                    <a:pt x="522" y="337"/>
                    <a:pt x="523" y="337"/>
                  </a:cubicBezTo>
                  <a:cubicBezTo>
                    <a:pt x="525" y="337"/>
                    <a:pt x="528" y="336"/>
                    <a:pt x="529" y="337"/>
                  </a:cubicBezTo>
                  <a:cubicBezTo>
                    <a:pt x="530" y="337"/>
                    <a:pt x="534" y="338"/>
                    <a:pt x="535" y="338"/>
                  </a:cubicBezTo>
                  <a:cubicBezTo>
                    <a:pt x="535" y="338"/>
                    <a:pt x="539" y="338"/>
                    <a:pt x="540" y="339"/>
                  </a:cubicBezTo>
                  <a:cubicBezTo>
                    <a:pt x="540" y="340"/>
                    <a:pt x="545" y="340"/>
                    <a:pt x="545" y="342"/>
                  </a:cubicBezTo>
                  <a:cubicBezTo>
                    <a:pt x="545" y="343"/>
                    <a:pt x="547" y="344"/>
                    <a:pt x="548" y="345"/>
                  </a:cubicBezTo>
                  <a:cubicBezTo>
                    <a:pt x="549" y="347"/>
                    <a:pt x="555" y="346"/>
                    <a:pt x="556" y="347"/>
                  </a:cubicBezTo>
                  <a:cubicBezTo>
                    <a:pt x="557" y="347"/>
                    <a:pt x="564" y="347"/>
                    <a:pt x="564" y="347"/>
                  </a:cubicBezTo>
                  <a:cubicBezTo>
                    <a:pt x="565" y="346"/>
                    <a:pt x="571" y="345"/>
                    <a:pt x="572" y="345"/>
                  </a:cubicBezTo>
                  <a:cubicBezTo>
                    <a:pt x="574" y="344"/>
                    <a:pt x="577" y="344"/>
                    <a:pt x="577" y="343"/>
                  </a:cubicBezTo>
                  <a:cubicBezTo>
                    <a:pt x="578" y="341"/>
                    <a:pt x="581" y="340"/>
                    <a:pt x="582" y="339"/>
                  </a:cubicBezTo>
                  <a:cubicBezTo>
                    <a:pt x="584" y="338"/>
                    <a:pt x="590" y="338"/>
                    <a:pt x="590" y="340"/>
                  </a:cubicBezTo>
                  <a:cubicBezTo>
                    <a:pt x="590" y="341"/>
                    <a:pt x="594" y="341"/>
                    <a:pt x="595" y="341"/>
                  </a:cubicBezTo>
                  <a:cubicBezTo>
                    <a:pt x="597" y="340"/>
                    <a:pt x="601" y="341"/>
                    <a:pt x="601" y="342"/>
                  </a:cubicBezTo>
                  <a:cubicBezTo>
                    <a:pt x="602" y="344"/>
                    <a:pt x="606" y="344"/>
                    <a:pt x="607" y="344"/>
                  </a:cubicBezTo>
                  <a:cubicBezTo>
                    <a:pt x="609" y="344"/>
                    <a:pt x="612" y="341"/>
                    <a:pt x="613" y="341"/>
                  </a:cubicBezTo>
                  <a:cubicBezTo>
                    <a:pt x="615" y="341"/>
                    <a:pt x="616" y="339"/>
                    <a:pt x="616" y="338"/>
                  </a:cubicBezTo>
                  <a:cubicBezTo>
                    <a:pt x="616" y="337"/>
                    <a:pt x="619" y="333"/>
                    <a:pt x="619" y="332"/>
                  </a:cubicBezTo>
                  <a:cubicBezTo>
                    <a:pt x="619" y="330"/>
                    <a:pt x="622" y="326"/>
                    <a:pt x="623" y="326"/>
                  </a:cubicBezTo>
                  <a:cubicBezTo>
                    <a:pt x="624" y="325"/>
                    <a:pt x="626" y="324"/>
                    <a:pt x="626" y="323"/>
                  </a:cubicBezTo>
                  <a:cubicBezTo>
                    <a:pt x="626" y="321"/>
                    <a:pt x="625" y="318"/>
                    <a:pt x="624" y="318"/>
                  </a:cubicBezTo>
                  <a:cubicBezTo>
                    <a:pt x="623" y="318"/>
                    <a:pt x="621" y="318"/>
                    <a:pt x="623" y="315"/>
                  </a:cubicBezTo>
                  <a:cubicBezTo>
                    <a:pt x="626" y="311"/>
                    <a:pt x="630" y="312"/>
                    <a:pt x="631" y="312"/>
                  </a:cubicBezTo>
                  <a:cubicBezTo>
                    <a:pt x="632" y="312"/>
                    <a:pt x="638" y="311"/>
                    <a:pt x="640" y="312"/>
                  </a:cubicBezTo>
                  <a:cubicBezTo>
                    <a:pt x="643" y="312"/>
                    <a:pt x="645" y="311"/>
                    <a:pt x="647" y="313"/>
                  </a:cubicBezTo>
                  <a:cubicBezTo>
                    <a:pt x="650" y="314"/>
                    <a:pt x="654" y="314"/>
                    <a:pt x="655" y="315"/>
                  </a:cubicBezTo>
                  <a:cubicBezTo>
                    <a:pt x="656" y="316"/>
                    <a:pt x="660" y="317"/>
                    <a:pt x="659" y="319"/>
                  </a:cubicBezTo>
                  <a:cubicBezTo>
                    <a:pt x="658" y="322"/>
                    <a:pt x="661" y="320"/>
                    <a:pt x="662" y="325"/>
                  </a:cubicBezTo>
                  <a:cubicBezTo>
                    <a:pt x="663" y="330"/>
                    <a:pt x="665" y="330"/>
                    <a:pt x="666" y="333"/>
                  </a:cubicBezTo>
                  <a:cubicBezTo>
                    <a:pt x="666" y="335"/>
                    <a:pt x="669" y="339"/>
                    <a:pt x="669" y="340"/>
                  </a:cubicBezTo>
                  <a:cubicBezTo>
                    <a:pt x="668" y="341"/>
                    <a:pt x="668" y="343"/>
                    <a:pt x="671" y="344"/>
                  </a:cubicBezTo>
                  <a:cubicBezTo>
                    <a:pt x="674" y="344"/>
                    <a:pt x="677" y="346"/>
                    <a:pt x="677" y="346"/>
                  </a:cubicBezTo>
                  <a:cubicBezTo>
                    <a:pt x="678" y="345"/>
                    <a:pt x="682" y="347"/>
                    <a:pt x="684" y="349"/>
                  </a:cubicBezTo>
                  <a:cubicBezTo>
                    <a:pt x="685" y="350"/>
                    <a:pt x="688" y="349"/>
                    <a:pt x="688" y="352"/>
                  </a:cubicBezTo>
                  <a:cubicBezTo>
                    <a:pt x="688" y="354"/>
                    <a:pt x="689" y="355"/>
                    <a:pt x="689" y="357"/>
                  </a:cubicBezTo>
                  <a:cubicBezTo>
                    <a:pt x="689" y="359"/>
                    <a:pt x="693" y="360"/>
                    <a:pt x="695" y="359"/>
                  </a:cubicBezTo>
                  <a:cubicBezTo>
                    <a:pt x="698" y="359"/>
                    <a:pt x="700" y="360"/>
                    <a:pt x="701" y="358"/>
                  </a:cubicBezTo>
                  <a:cubicBezTo>
                    <a:pt x="702" y="356"/>
                    <a:pt x="706" y="357"/>
                    <a:pt x="707" y="356"/>
                  </a:cubicBezTo>
                  <a:cubicBezTo>
                    <a:pt x="708" y="355"/>
                    <a:pt x="712" y="354"/>
                    <a:pt x="712" y="357"/>
                  </a:cubicBezTo>
                  <a:cubicBezTo>
                    <a:pt x="712" y="360"/>
                    <a:pt x="714" y="361"/>
                    <a:pt x="712" y="362"/>
                  </a:cubicBezTo>
                  <a:cubicBezTo>
                    <a:pt x="710" y="363"/>
                    <a:pt x="709" y="368"/>
                    <a:pt x="709" y="370"/>
                  </a:cubicBezTo>
                  <a:cubicBezTo>
                    <a:pt x="708" y="372"/>
                    <a:pt x="705" y="373"/>
                    <a:pt x="705" y="375"/>
                  </a:cubicBezTo>
                  <a:cubicBezTo>
                    <a:pt x="705" y="377"/>
                    <a:pt x="702" y="377"/>
                    <a:pt x="702" y="379"/>
                  </a:cubicBezTo>
                  <a:cubicBezTo>
                    <a:pt x="702" y="381"/>
                    <a:pt x="698" y="380"/>
                    <a:pt x="697" y="379"/>
                  </a:cubicBezTo>
                  <a:cubicBezTo>
                    <a:pt x="695" y="378"/>
                    <a:pt x="693" y="381"/>
                    <a:pt x="691" y="381"/>
                  </a:cubicBezTo>
                  <a:cubicBezTo>
                    <a:pt x="690" y="381"/>
                    <a:pt x="690" y="384"/>
                    <a:pt x="691" y="386"/>
                  </a:cubicBezTo>
                  <a:cubicBezTo>
                    <a:pt x="691" y="387"/>
                    <a:pt x="690" y="389"/>
                    <a:pt x="691" y="391"/>
                  </a:cubicBezTo>
                  <a:cubicBezTo>
                    <a:pt x="691" y="392"/>
                    <a:pt x="691" y="394"/>
                    <a:pt x="691" y="397"/>
                  </a:cubicBezTo>
                  <a:cubicBezTo>
                    <a:pt x="694" y="395"/>
                    <a:pt x="696" y="394"/>
                    <a:pt x="697" y="394"/>
                  </a:cubicBezTo>
                  <a:cubicBezTo>
                    <a:pt x="699" y="394"/>
                    <a:pt x="701" y="398"/>
                    <a:pt x="704" y="398"/>
                  </a:cubicBezTo>
                  <a:cubicBezTo>
                    <a:pt x="706" y="398"/>
                    <a:pt x="718" y="390"/>
                    <a:pt x="718" y="389"/>
                  </a:cubicBezTo>
                  <a:cubicBezTo>
                    <a:pt x="718" y="388"/>
                    <a:pt x="725" y="381"/>
                    <a:pt x="728" y="378"/>
                  </a:cubicBezTo>
                  <a:cubicBezTo>
                    <a:pt x="731" y="374"/>
                    <a:pt x="736" y="369"/>
                    <a:pt x="737" y="366"/>
                  </a:cubicBezTo>
                  <a:cubicBezTo>
                    <a:pt x="738" y="363"/>
                    <a:pt x="743" y="359"/>
                    <a:pt x="744" y="357"/>
                  </a:cubicBezTo>
                  <a:cubicBezTo>
                    <a:pt x="745" y="355"/>
                    <a:pt x="746" y="355"/>
                    <a:pt x="748" y="350"/>
                  </a:cubicBezTo>
                  <a:cubicBezTo>
                    <a:pt x="750" y="346"/>
                    <a:pt x="750" y="335"/>
                    <a:pt x="751" y="334"/>
                  </a:cubicBezTo>
                  <a:cubicBezTo>
                    <a:pt x="751" y="333"/>
                    <a:pt x="751" y="331"/>
                    <a:pt x="752" y="330"/>
                  </a:cubicBezTo>
                  <a:cubicBezTo>
                    <a:pt x="753" y="329"/>
                    <a:pt x="752" y="327"/>
                    <a:pt x="754" y="326"/>
                  </a:cubicBezTo>
                  <a:cubicBezTo>
                    <a:pt x="756" y="324"/>
                    <a:pt x="756" y="323"/>
                    <a:pt x="755" y="322"/>
                  </a:cubicBezTo>
                  <a:cubicBezTo>
                    <a:pt x="755" y="320"/>
                    <a:pt x="755" y="318"/>
                    <a:pt x="755" y="317"/>
                  </a:cubicBezTo>
                  <a:cubicBezTo>
                    <a:pt x="754" y="316"/>
                    <a:pt x="754" y="316"/>
                    <a:pt x="755" y="315"/>
                  </a:cubicBezTo>
                  <a:cubicBezTo>
                    <a:pt x="757" y="314"/>
                    <a:pt x="755" y="313"/>
                    <a:pt x="753" y="312"/>
                  </a:cubicBezTo>
                  <a:cubicBezTo>
                    <a:pt x="752" y="311"/>
                    <a:pt x="750" y="311"/>
                    <a:pt x="749" y="309"/>
                  </a:cubicBezTo>
                  <a:cubicBezTo>
                    <a:pt x="749" y="307"/>
                    <a:pt x="746" y="305"/>
                    <a:pt x="744" y="305"/>
                  </a:cubicBezTo>
                  <a:cubicBezTo>
                    <a:pt x="742" y="305"/>
                    <a:pt x="739" y="304"/>
                    <a:pt x="739" y="305"/>
                  </a:cubicBezTo>
                  <a:cubicBezTo>
                    <a:pt x="740" y="307"/>
                    <a:pt x="739" y="308"/>
                    <a:pt x="738" y="307"/>
                  </a:cubicBezTo>
                  <a:cubicBezTo>
                    <a:pt x="737" y="307"/>
                    <a:pt x="736" y="308"/>
                    <a:pt x="735" y="310"/>
                  </a:cubicBezTo>
                  <a:cubicBezTo>
                    <a:pt x="734" y="312"/>
                    <a:pt x="730" y="312"/>
                    <a:pt x="732" y="310"/>
                  </a:cubicBezTo>
                  <a:cubicBezTo>
                    <a:pt x="734" y="308"/>
                    <a:pt x="731" y="308"/>
                    <a:pt x="731" y="306"/>
                  </a:cubicBezTo>
                  <a:cubicBezTo>
                    <a:pt x="732" y="305"/>
                    <a:pt x="733" y="303"/>
                    <a:pt x="731" y="304"/>
                  </a:cubicBezTo>
                  <a:cubicBezTo>
                    <a:pt x="729" y="305"/>
                    <a:pt x="729" y="308"/>
                    <a:pt x="727" y="308"/>
                  </a:cubicBezTo>
                  <a:cubicBezTo>
                    <a:pt x="726" y="309"/>
                    <a:pt x="726" y="303"/>
                    <a:pt x="727" y="302"/>
                  </a:cubicBezTo>
                  <a:cubicBezTo>
                    <a:pt x="727" y="301"/>
                    <a:pt x="723" y="302"/>
                    <a:pt x="720" y="302"/>
                  </a:cubicBezTo>
                  <a:cubicBezTo>
                    <a:pt x="716" y="302"/>
                    <a:pt x="717" y="299"/>
                    <a:pt x="720" y="297"/>
                  </a:cubicBezTo>
                  <a:cubicBezTo>
                    <a:pt x="723" y="296"/>
                    <a:pt x="722" y="294"/>
                    <a:pt x="724" y="293"/>
                  </a:cubicBezTo>
                  <a:cubicBezTo>
                    <a:pt x="726" y="293"/>
                    <a:pt x="730" y="290"/>
                    <a:pt x="732" y="289"/>
                  </a:cubicBezTo>
                  <a:cubicBezTo>
                    <a:pt x="734" y="287"/>
                    <a:pt x="735" y="286"/>
                    <a:pt x="735" y="284"/>
                  </a:cubicBezTo>
                  <a:cubicBezTo>
                    <a:pt x="736" y="283"/>
                    <a:pt x="740" y="281"/>
                    <a:pt x="744" y="277"/>
                  </a:cubicBezTo>
                  <a:cubicBezTo>
                    <a:pt x="748" y="274"/>
                    <a:pt x="750" y="272"/>
                    <a:pt x="751" y="270"/>
                  </a:cubicBezTo>
                  <a:cubicBezTo>
                    <a:pt x="752" y="268"/>
                    <a:pt x="758" y="266"/>
                    <a:pt x="758" y="265"/>
                  </a:cubicBezTo>
                  <a:cubicBezTo>
                    <a:pt x="758" y="263"/>
                    <a:pt x="765" y="259"/>
                    <a:pt x="770" y="259"/>
                  </a:cubicBezTo>
                  <a:cubicBezTo>
                    <a:pt x="775" y="258"/>
                    <a:pt x="782" y="259"/>
                    <a:pt x="783" y="260"/>
                  </a:cubicBezTo>
                  <a:cubicBezTo>
                    <a:pt x="785" y="262"/>
                    <a:pt x="786" y="261"/>
                    <a:pt x="787" y="260"/>
                  </a:cubicBezTo>
                  <a:cubicBezTo>
                    <a:pt x="787" y="259"/>
                    <a:pt x="789" y="260"/>
                    <a:pt x="792" y="260"/>
                  </a:cubicBezTo>
                  <a:cubicBezTo>
                    <a:pt x="796" y="260"/>
                    <a:pt x="796" y="259"/>
                    <a:pt x="798" y="259"/>
                  </a:cubicBezTo>
                  <a:cubicBezTo>
                    <a:pt x="800" y="260"/>
                    <a:pt x="802" y="260"/>
                    <a:pt x="804" y="258"/>
                  </a:cubicBezTo>
                  <a:cubicBezTo>
                    <a:pt x="805" y="255"/>
                    <a:pt x="811" y="256"/>
                    <a:pt x="812" y="257"/>
                  </a:cubicBezTo>
                  <a:cubicBezTo>
                    <a:pt x="814" y="258"/>
                    <a:pt x="815" y="259"/>
                    <a:pt x="817" y="258"/>
                  </a:cubicBezTo>
                  <a:cubicBezTo>
                    <a:pt x="819" y="256"/>
                    <a:pt x="819" y="260"/>
                    <a:pt x="821" y="260"/>
                  </a:cubicBezTo>
                  <a:cubicBezTo>
                    <a:pt x="823" y="260"/>
                    <a:pt x="822" y="262"/>
                    <a:pt x="820" y="262"/>
                  </a:cubicBezTo>
                  <a:cubicBezTo>
                    <a:pt x="818" y="262"/>
                    <a:pt x="816" y="263"/>
                    <a:pt x="818" y="264"/>
                  </a:cubicBezTo>
                  <a:cubicBezTo>
                    <a:pt x="820" y="265"/>
                    <a:pt x="823" y="263"/>
                    <a:pt x="824" y="263"/>
                  </a:cubicBezTo>
                  <a:cubicBezTo>
                    <a:pt x="826" y="263"/>
                    <a:pt x="829" y="263"/>
                    <a:pt x="831" y="262"/>
                  </a:cubicBezTo>
                  <a:cubicBezTo>
                    <a:pt x="833" y="260"/>
                    <a:pt x="834" y="263"/>
                    <a:pt x="835" y="262"/>
                  </a:cubicBezTo>
                  <a:cubicBezTo>
                    <a:pt x="837" y="260"/>
                    <a:pt x="840" y="260"/>
                    <a:pt x="842" y="260"/>
                  </a:cubicBezTo>
                  <a:cubicBezTo>
                    <a:pt x="844" y="260"/>
                    <a:pt x="842" y="258"/>
                    <a:pt x="839" y="258"/>
                  </a:cubicBezTo>
                  <a:cubicBezTo>
                    <a:pt x="837" y="258"/>
                    <a:pt x="837" y="257"/>
                    <a:pt x="839" y="253"/>
                  </a:cubicBezTo>
                  <a:cubicBezTo>
                    <a:pt x="841" y="249"/>
                    <a:pt x="845" y="247"/>
                    <a:pt x="848" y="245"/>
                  </a:cubicBezTo>
                  <a:cubicBezTo>
                    <a:pt x="851" y="243"/>
                    <a:pt x="853" y="244"/>
                    <a:pt x="853" y="242"/>
                  </a:cubicBezTo>
                  <a:cubicBezTo>
                    <a:pt x="853" y="241"/>
                    <a:pt x="854" y="237"/>
                    <a:pt x="856" y="237"/>
                  </a:cubicBezTo>
                  <a:cubicBezTo>
                    <a:pt x="858" y="236"/>
                    <a:pt x="863" y="237"/>
                    <a:pt x="866" y="236"/>
                  </a:cubicBezTo>
                  <a:cubicBezTo>
                    <a:pt x="869" y="234"/>
                    <a:pt x="869" y="237"/>
                    <a:pt x="870" y="237"/>
                  </a:cubicBezTo>
                  <a:cubicBezTo>
                    <a:pt x="872" y="238"/>
                    <a:pt x="873" y="235"/>
                    <a:pt x="875" y="236"/>
                  </a:cubicBezTo>
                  <a:cubicBezTo>
                    <a:pt x="876" y="237"/>
                    <a:pt x="873" y="239"/>
                    <a:pt x="872" y="241"/>
                  </a:cubicBezTo>
                  <a:cubicBezTo>
                    <a:pt x="871" y="244"/>
                    <a:pt x="874" y="243"/>
                    <a:pt x="875" y="244"/>
                  </a:cubicBezTo>
                  <a:cubicBezTo>
                    <a:pt x="877" y="245"/>
                    <a:pt x="873" y="246"/>
                    <a:pt x="874" y="246"/>
                  </a:cubicBezTo>
                  <a:cubicBezTo>
                    <a:pt x="874" y="247"/>
                    <a:pt x="877" y="247"/>
                    <a:pt x="881" y="243"/>
                  </a:cubicBezTo>
                  <a:cubicBezTo>
                    <a:pt x="885" y="239"/>
                    <a:pt x="889" y="238"/>
                    <a:pt x="892" y="238"/>
                  </a:cubicBezTo>
                  <a:cubicBezTo>
                    <a:pt x="894" y="238"/>
                    <a:pt x="893" y="236"/>
                    <a:pt x="893" y="232"/>
                  </a:cubicBezTo>
                  <a:cubicBezTo>
                    <a:pt x="893" y="228"/>
                    <a:pt x="901" y="227"/>
                    <a:pt x="904" y="228"/>
                  </a:cubicBezTo>
                  <a:cubicBezTo>
                    <a:pt x="906" y="229"/>
                    <a:pt x="906" y="230"/>
                    <a:pt x="903" y="230"/>
                  </a:cubicBezTo>
                  <a:cubicBezTo>
                    <a:pt x="901" y="229"/>
                    <a:pt x="899" y="231"/>
                    <a:pt x="899" y="234"/>
                  </a:cubicBezTo>
                  <a:cubicBezTo>
                    <a:pt x="899" y="238"/>
                    <a:pt x="897" y="239"/>
                    <a:pt x="898" y="240"/>
                  </a:cubicBezTo>
                  <a:cubicBezTo>
                    <a:pt x="899" y="241"/>
                    <a:pt x="896" y="241"/>
                    <a:pt x="896" y="243"/>
                  </a:cubicBezTo>
                  <a:cubicBezTo>
                    <a:pt x="896" y="244"/>
                    <a:pt x="896" y="245"/>
                    <a:pt x="894" y="245"/>
                  </a:cubicBezTo>
                  <a:cubicBezTo>
                    <a:pt x="892" y="246"/>
                    <a:pt x="886" y="247"/>
                    <a:pt x="886" y="249"/>
                  </a:cubicBezTo>
                  <a:cubicBezTo>
                    <a:pt x="886" y="251"/>
                    <a:pt x="882" y="252"/>
                    <a:pt x="881" y="255"/>
                  </a:cubicBezTo>
                  <a:cubicBezTo>
                    <a:pt x="879" y="258"/>
                    <a:pt x="873" y="259"/>
                    <a:pt x="869" y="265"/>
                  </a:cubicBezTo>
                  <a:cubicBezTo>
                    <a:pt x="865" y="271"/>
                    <a:pt x="859" y="271"/>
                    <a:pt x="859" y="272"/>
                  </a:cubicBezTo>
                  <a:cubicBezTo>
                    <a:pt x="859" y="273"/>
                    <a:pt x="855" y="273"/>
                    <a:pt x="853" y="273"/>
                  </a:cubicBezTo>
                  <a:cubicBezTo>
                    <a:pt x="852" y="274"/>
                    <a:pt x="855" y="277"/>
                    <a:pt x="851" y="281"/>
                  </a:cubicBezTo>
                  <a:cubicBezTo>
                    <a:pt x="848" y="285"/>
                    <a:pt x="845" y="290"/>
                    <a:pt x="845" y="295"/>
                  </a:cubicBezTo>
                  <a:cubicBezTo>
                    <a:pt x="845" y="301"/>
                    <a:pt x="847" y="316"/>
                    <a:pt x="849" y="318"/>
                  </a:cubicBezTo>
                  <a:cubicBezTo>
                    <a:pt x="850" y="321"/>
                    <a:pt x="849" y="328"/>
                    <a:pt x="851" y="329"/>
                  </a:cubicBezTo>
                  <a:cubicBezTo>
                    <a:pt x="852" y="330"/>
                    <a:pt x="852" y="333"/>
                    <a:pt x="852" y="333"/>
                  </a:cubicBezTo>
                  <a:cubicBezTo>
                    <a:pt x="853" y="334"/>
                    <a:pt x="857" y="330"/>
                    <a:pt x="859" y="328"/>
                  </a:cubicBezTo>
                  <a:cubicBezTo>
                    <a:pt x="861" y="326"/>
                    <a:pt x="860" y="325"/>
                    <a:pt x="862" y="324"/>
                  </a:cubicBezTo>
                  <a:cubicBezTo>
                    <a:pt x="864" y="323"/>
                    <a:pt x="863" y="319"/>
                    <a:pt x="863" y="318"/>
                  </a:cubicBezTo>
                  <a:cubicBezTo>
                    <a:pt x="864" y="317"/>
                    <a:pt x="867" y="316"/>
                    <a:pt x="868" y="315"/>
                  </a:cubicBezTo>
                  <a:cubicBezTo>
                    <a:pt x="869" y="314"/>
                    <a:pt x="871" y="315"/>
                    <a:pt x="872" y="314"/>
                  </a:cubicBezTo>
                  <a:cubicBezTo>
                    <a:pt x="874" y="314"/>
                    <a:pt x="872" y="311"/>
                    <a:pt x="872" y="309"/>
                  </a:cubicBezTo>
                  <a:cubicBezTo>
                    <a:pt x="871" y="307"/>
                    <a:pt x="875" y="305"/>
                    <a:pt x="878" y="303"/>
                  </a:cubicBezTo>
                  <a:cubicBezTo>
                    <a:pt x="880" y="302"/>
                    <a:pt x="883" y="304"/>
                    <a:pt x="885" y="302"/>
                  </a:cubicBezTo>
                  <a:cubicBezTo>
                    <a:pt x="888" y="300"/>
                    <a:pt x="885" y="297"/>
                    <a:pt x="884" y="296"/>
                  </a:cubicBezTo>
                  <a:cubicBezTo>
                    <a:pt x="883" y="294"/>
                    <a:pt x="887" y="289"/>
                    <a:pt x="888" y="288"/>
                  </a:cubicBezTo>
                  <a:cubicBezTo>
                    <a:pt x="890" y="288"/>
                    <a:pt x="891" y="289"/>
                    <a:pt x="893" y="288"/>
                  </a:cubicBezTo>
                  <a:cubicBezTo>
                    <a:pt x="895" y="286"/>
                    <a:pt x="892" y="284"/>
                    <a:pt x="890" y="284"/>
                  </a:cubicBezTo>
                  <a:cubicBezTo>
                    <a:pt x="889" y="284"/>
                    <a:pt x="889" y="279"/>
                    <a:pt x="892" y="277"/>
                  </a:cubicBezTo>
                  <a:cubicBezTo>
                    <a:pt x="895" y="274"/>
                    <a:pt x="893" y="274"/>
                    <a:pt x="891" y="273"/>
                  </a:cubicBezTo>
                  <a:cubicBezTo>
                    <a:pt x="889" y="273"/>
                    <a:pt x="889" y="274"/>
                    <a:pt x="887" y="274"/>
                  </a:cubicBezTo>
                  <a:cubicBezTo>
                    <a:pt x="886" y="274"/>
                    <a:pt x="884" y="270"/>
                    <a:pt x="887" y="267"/>
                  </a:cubicBezTo>
                  <a:cubicBezTo>
                    <a:pt x="889" y="264"/>
                    <a:pt x="891" y="264"/>
                    <a:pt x="892" y="262"/>
                  </a:cubicBezTo>
                  <a:cubicBezTo>
                    <a:pt x="893" y="259"/>
                    <a:pt x="896" y="255"/>
                    <a:pt x="897" y="254"/>
                  </a:cubicBezTo>
                  <a:cubicBezTo>
                    <a:pt x="898" y="252"/>
                    <a:pt x="901" y="254"/>
                    <a:pt x="902" y="254"/>
                  </a:cubicBezTo>
                  <a:cubicBezTo>
                    <a:pt x="903" y="253"/>
                    <a:pt x="903" y="256"/>
                    <a:pt x="905" y="255"/>
                  </a:cubicBezTo>
                  <a:cubicBezTo>
                    <a:pt x="906" y="253"/>
                    <a:pt x="909" y="249"/>
                    <a:pt x="911" y="249"/>
                  </a:cubicBezTo>
                  <a:cubicBezTo>
                    <a:pt x="913" y="249"/>
                    <a:pt x="912" y="252"/>
                    <a:pt x="912" y="254"/>
                  </a:cubicBezTo>
                  <a:cubicBezTo>
                    <a:pt x="913" y="256"/>
                    <a:pt x="914" y="254"/>
                    <a:pt x="918" y="251"/>
                  </a:cubicBezTo>
                  <a:cubicBezTo>
                    <a:pt x="922" y="248"/>
                    <a:pt x="931" y="248"/>
                    <a:pt x="933" y="250"/>
                  </a:cubicBezTo>
                  <a:cubicBezTo>
                    <a:pt x="936" y="251"/>
                    <a:pt x="937" y="254"/>
                    <a:pt x="938" y="254"/>
                  </a:cubicBezTo>
                  <a:cubicBezTo>
                    <a:pt x="940" y="253"/>
                    <a:pt x="938" y="251"/>
                    <a:pt x="941" y="250"/>
                  </a:cubicBezTo>
                  <a:cubicBezTo>
                    <a:pt x="943" y="249"/>
                    <a:pt x="947" y="247"/>
                    <a:pt x="950" y="245"/>
                  </a:cubicBezTo>
                  <a:cubicBezTo>
                    <a:pt x="953" y="243"/>
                    <a:pt x="952" y="244"/>
                    <a:pt x="953" y="242"/>
                  </a:cubicBezTo>
                  <a:cubicBezTo>
                    <a:pt x="955" y="240"/>
                    <a:pt x="956" y="241"/>
                    <a:pt x="957" y="240"/>
                  </a:cubicBezTo>
                  <a:cubicBezTo>
                    <a:pt x="957" y="239"/>
                    <a:pt x="962" y="237"/>
                    <a:pt x="967" y="235"/>
                  </a:cubicBezTo>
                  <a:cubicBezTo>
                    <a:pt x="973" y="234"/>
                    <a:pt x="981" y="230"/>
                    <a:pt x="980" y="229"/>
                  </a:cubicBezTo>
                  <a:cubicBezTo>
                    <a:pt x="980" y="228"/>
                    <a:pt x="983" y="227"/>
                    <a:pt x="983" y="228"/>
                  </a:cubicBezTo>
                  <a:cubicBezTo>
                    <a:pt x="983" y="230"/>
                    <a:pt x="985" y="229"/>
                    <a:pt x="988" y="230"/>
                  </a:cubicBezTo>
                  <a:cubicBezTo>
                    <a:pt x="992" y="230"/>
                    <a:pt x="993" y="232"/>
                    <a:pt x="995" y="229"/>
                  </a:cubicBezTo>
                  <a:cubicBezTo>
                    <a:pt x="998" y="227"/>
                    <a:pt x="995" y="226"/>
                    <a:pt x="995" y="224"/>
                  </a:cubicBezTo>
                  <a:cubicBezTo>
                    <a:pt x="995" y="222"/>
                    <a:pt x="991" y="220"/>
                    <a:pt x="992" y="218"/>
                  </a:cubicBezTo>
                  <a:cubicBezTo>
                    <a:pt x="992" y="216"/>
                    <a:pt x="988" y="211"/>
                    <a:pt x="987" y="212"/>
                  </a:cubicBezTo>
                  <a:cubicBezTo>
                    <a:pt x="986" y="213"/>
                    <a:pt x="984" y="211"/>
                    <a:pt x="984" y="210"/>
                  </a:cubicBezTo>
                  <a:cubicBezTo>
                    <a:pt x="984" y="209"/>
                    <a:pt x="983" y="207"/>
                    <a:pt x="982" y="208"/>
                  </a:cubicBezTo>
                  <a:cubicBezTo>
                    <a:pt x="980" y="209"/>
                    <a:pt x="977" y="208"/>
                    <a:pt x="976" y="207"/>
                  </a:cubicBezTo>
                  <a:cubicBezTo>
                    <a:pt x="976" y="205"/>
                    <a:pt x="980" y="204"/>
                    <a:pt x="983" y="205"/>
                  </a:cubicBezTo>
                  <a:cubicBezTo>
                    <a:pt x="985" y="206"/>
                    <a:pt x="985" y="207"/>
                    <a:pt x="986" y="208"/>
                  </a:cubicBezTo>
                  <a:cubicBezTo>
                    <a:pt x="987" y="209"/>
                    <a:pt x="991" y="208"/>
                    <a:pt x="993" y="208"/>
                  </a:cubicBezTo>
                  <a:cubicBezTo>
                    <a:pt x="995" y="207"/>
                    <a:pt x="1000" y="205"/>
                    <a:pt x="1001" y="203"/>
                  </a:cubicBezTo>
                  <a:cubicBezTo>
                    <a:pt x="1002" y="202"/>
                    <a:pt x="1001" y="201"/>
                    <a:pt x="1003" y="200"/>
                  </a:cubicBezTo>
                  <a:cubicBezTo>
                    <a:pt x="1005" y="199"/>
                    <a:pt x="1003" y="197"/>
                    <a:pt x="1002" y="196"/>
                  </a:cubicBezTo>
                  <a:cubicBezTo>
                    <a:pt x="1000" y="196"/>
                    <a:pt x="1001" y="193"/>
                    <a:pt x="1002" y="193"/>
                  </a:cubicBezTo>
                  <a:cubicBezTo>
                    <a:pt x="1004" y="193"/>
                    <a:pt x="1004" y="191"/>
                    <a:pt x="1005" y="191"/>
                  </a:cubicBezTo>
                  <a:cubicBezTo>
                    <a:pt x="1006" y="191"/>
                    <a:pt x="1006" y="192"/>
                    <a:pt x="1008" y="191"/>
                  </a:cubicBezTo>
                  <a:cubicBezTo>
                    <a:pt x="1010" y="190"/>
                    <a:pt x="1008" y="193"/>
                    <a:pt x="1007" y="194"/>
                  </a:cubicBezTo>
                  <a:cubicBezTo>
                    <a:pt x="1006" y="196"/>
                    <a:pt x="1009" y="198"/>
                    <a:pt x="1009" y="199"/>
                  </a:cubicBezTo>
                  <a:cubicBezTo>
                    <a:pt x="1010" y="200"/>
                    <a:pt x="1014" y="200"/>
                    <a:pt x="1016" y="199"/>
                  </a:cubicBezTo>
                  <a:cubicBezTo>
                    <a:pt x="1018" y="198"/>
                    <a:pt x="1025" y="200"/>
                    <a:pt x="1026" y="202"/>
                  </a:cubicBezTo>
                  <a:cubicBezTo>
                    <a:pt x="1026" y="204"/>
                    <a:pt x="1027" y="206"/>
                    <a:pt x="1030" y="207"/>
                  </a:cubicBezTo>
                  <a:cubicBezTo>
                    <a:pt x="1033" y="209"/>
                    <a:pt x="1036" y="208"/>
                    <a:pt x="1036" y="210"/>
                  </a:cubicBezTo>
                  <a:cubicBezTo>
                    <a:pt x="1037" y="211"/>
                    <a:pt x="1038" y="212"/>
                    <a:pt x="1040" y="211"/>
                  </a:cubicBezTo>
                  <a:cubicBezTo>
                    <a:pt x="1041" y="211"/>
                    <a:pt x="1042" y="213"/>
                    <a:pt x="1043" y="212"/>
                  </a:cubicBezTo>
                  <a:cubicBezTo>
                    <a:pt x="1044" y="211"/>
                    <a:pt x="1045" y="212"/>
                    <a:pt x="1047" y="211"/>
                  </a:cubicBezTo>
                  <a:cubicBezTo>
                    <a:pt x="1048" y="210"/>
                    <a:pt x="1043" y="209"/>
                    <a:pt x="1044" y="208"/>
                  </a:cubicBezTo>
                  <a:cubicBezTo>
                    <a:pt x="1045" y="207"/>
                    <a:pt x="1046" y="208"/>
                    <a:pt x="1047" y="208"/>
                  </a:cubicBezTo>
                  <a:cubicBezTo>
                    <a:pt x="1048" y="208"/>
                    <a:pt x="1047" y="206"/>
                    <a:pt x="1048" y="205"/>
                  </a:cubicBezTo>
                  <a:cubicBezTo>
                    <a:pt x="1049" y="205"/>
                    <a:pt x="1048" y="200"/>
                    <a:pt x="1047" y="199"/>
                  </a:cubicBezTo>
                  <a:cubicBezTo>
                    <a:pt x="1046" y="199"/>
                    <a:pt x="1047" y="197"/>
                    <a:pt x="1049" y="198"/>
                  </a:cubicBezTo>
                  <a:cubicBezTo>
                    <a:pt x="1051" y="200"/>
                    <a:pt x="1054" y="200"/>
                    <a:pt x="1056" y="200"/>
                  </a:cubicBezTo>
                  <a:cubicBezTo>
                    <a:pt x="1057" y="200"/>
                    <a:pt x="1056" y="198"/>
                    <a:pt x="1054" y="198"/>
                  </a:cubicBezTo>
                  <a:cubicBezTo>
                    <a:pt x="1053" y="198"/>
                    <a:pt x="1054" y="197"/>
                    <a:pt x="1056" y="198"/>
                  </a:cubicBezTo>
                  <a:cubicBezTo>
                    <a:pt x="1057" y="199"/>
                    <a:pt x="1059" y="199"/>
                    <a:pt x="1059" y="198"/>
                  </a:cubicBezTo>
                  <a:cubicBezTo>
                    <a:pt x="1059" y="197"/>
                    <a:pt x="1060" y="194"/>
                    <a:pt x="1062" y="195"/>
                  </a:cubicBezTo>
                  <a:cubicBezTo>
                    <a:pt x="1064" y="195"/>
                    <a:pt x="1065" y="194"/>
                    <a:pt x="1063" y="193"/>
                  </a:cubicBezTo>
                  <a:close/>
                  <a:moveTo>
                    <a:pt x="582" y="285"/>
                  </a:moveTo>
                  <a:cubicBezTo>
                    <a:pt x="576" y="289"/>
                    <a:pt x="566" y="290"/>
                    <a:pt x="566" y="294"/>
                  </a:cubicBezTo>
                  <a:cubicBezTo>
                    <a:pt x="566" y="298"/>
                    <a:pt x="553" y="300"/>
                    <a:pt x="552" y="298"/>
                  </a:cubicBezTo>
                  <a:cubicBezTo>
                    <a:pt x="551" y="297"/>
                    <a:pt x="561" y="297"/>
                    <a:pt x="564" y="291"/>
                  </a:cubicBezTo>
                  <a:cubicBezTo>
                    <a:pt x="566" y="285"/>
                    <a:pt x="576" y="283"/>
                    <a:pt x="581" y="275"/>
                  </a:cubicBezTo>
                  <a:cubicBezTo>
                    <a:pt x="584" y="270"/>
                    <a:pt x="587" y="262"/>
                    <a:pt x="589" y="263"/>
                  </a:cubicBezTo>
                  <a:cubicBezTo>
                    <a:pt x="590" y="263"/>
                    <a:pt x="587" y="280"/>
                    <a:pt x="582" y="285"/>
                  </a:cubicBezTo>
                  <a:close/>
                  <a:moveTo>
                    <a:pt x="213" y="112"/>
                  </a:moveTo>
                  <a:cubicBezTo>
                    <a:pt x="213" y="114"/>
                    <a:pt x="212" y="115"/>
                    <a:pt x="208" y="115"/>
                  </a:cubicBezTo>
                  <a:cubicBezTo>
                    <a:pt x="205" y="115"/>
                    <a:pt x="210" y="117"/>
                    <a:pt x="210" y="119"/>
                  </a:cubicBezTo>
                  <a:cubicBezTo>
                    <a:pt x="210" y="122"/>
                    <a:pt x="207" y="120"/>
                    <a:pt x="206" y="123"/>
                  </a:cubicBezTo>
                  <a:cubicBezTo>
                    <a:pt x="206" y="126"/>
                    <a:pt x="200" y="123"/>
                    <a:pt x="199" y="127"/>
                  </a:cubicBezTo>
                  <a:cubicBezTo>
                    <a:pt x="198" y="131"/>
                    <a:pt x="202" y="131"/>
                    <a:pt x="205" y="131"/>
                  </a:cubicBezTo>
                  <a:cubicBezTo>
                    <a:pt x="208" y="131"/>
                    <a:pt x="204" y="134"/>
                    <a:pt x="206" y="136"/>
                  </a:cubicBezTo>
                  <a:cubicBezTo>
                    <a:pt x="208" y="137"/>
                    <a:pt x="210" y="137"/>
                    <a:pt x="208" y="133"/>
                  </a:cubicBezTo>
                  <a:cubicBezTo>
                    <a:pt x="207" y="130"/>
                    <a:pt x="216" y="135"/>
                    <a:pt x="213" y="137"/>
                  </a:cubicBezTo>
                  <a:cubicBezTo>
                    <a:pt x="211" y="139"/>
                    <a:pt x="218" y="141"/>
                    <a:pt x="221" y="141"/>
                  </a:cubicBezTo>
                  <a:cubicBezTo>
                    <a:pt x="225" y="142"/>
                    <a:pt x="237" y="144"/>
                    <a:pt x="238" y="141"/>
                  </a:cubicBezTo>
                  <a:cubicBezTo>
                    <a:pt x="238" y="140"/>
                    <a:pt x="233" y="138"/>
                    <a:pt x="229" y="134"/>
                  </a:cubicBezTo>
                  <a:cubicBezTo>
                    <a:pt x="225" y="130"/>
                    <a:pt x="222" y="123"/>
                    <a:pt x="227" y="120"/>
                  </a:cubicBezTo>
                  <a:cubicBezTo>
                    <a:pt x="231" y="118"/>
                    <a:pt x="227" y="116"/>
                    <a:pt x="232" y="113"/>
                  </a:cubicBezTo>
                  <a:cubicBezTo>
                    <a:pt x="236" y="110"/>
                    <a:pt x="234" y="107"/>
                    <a:pt x="237" y="107"/>
                  </a:cubicBezTo>
                  <a:cubicBezTo>
                    <a:pt x="241" y="106"/>
                    <a:pt x="237" y="103"/>
                    <a:pt x="241" y="103"/>
                  </a:cubicBezTo>
                  <a:cubicBezTo>
                    <a:pt x="244" y="102"/>
                    <a:pt x="245" y="98"/>
                    <a:pt x="245" y="96"/>
                  </a:cubicBezTo>
                  <a:cubicBezTo>
                    <a:pt x="244" y="95"/>
                    <a:pt x="248" y="97"/>
                    <a:pt x="250" y="94"/>
                  </a:cubicBezTo>
                  <a:cubicBezTo>
                    <a:pt x="253" y="92"/>
                    <a:pt x="257" y="94"/>
                    <a:pt x="259" y="91"/>
                  </a:cubicBezTo>
                  <a:cubicBezTo>
                    <a:pt x="260" y="87"/>
                    <a:pt x="281" y="80"/>
                    <a:pt x="293" y="77"/>
                  </a:cubicBezTo>
                  <a:cubicBezTo>
                    <a:pt x="305" y="75"/>
                    <a:pt x="314" y="70"/>
                    <a:pt x="309" y="66"/>
                  </a:cubicBezTo>
                  <a:cubicBezTo>
                    <a:pt x="305" y="63"/>
                    <a:pt x="293" y="68"/>
                    <a:pt x="290" y="70"/>
                  </a:cubicBezTo>
                  <a:cubicBezTo>
                    <a:pt x="287" y="72"/>
                    <a:pt x="283" y="71"/>
                    <a:pt x="280" y="72"/>
                  </a:cubicBezTo>
                  <a:cubicBezTo>
                    <a:pt x="277" y="74"/>
                    <a:pt x="271" y="76"/>
                    <a:pt x="268" y="74"/>
                  </a:cubicBezTo>
                  <a:cubicBezTo>
                    <a:pt x="265" y="72"/>
                    <a:pt x="261" y="76"/>
                    <a:pt x="259" y="76"/>
                  </a:cubicBezTo>
                  <a:cubicBezTo>
                    <a:pt x="256" y="76"/>
                    <a:pt x="253" y="78"/>
                    <a:pt x="251" y="78"/>
                  </a:cubicBezTo>
                  <a:cubicBezTo>
                    <a:pt x="248" y="78"/>
                    <a:pt x="243" y="80"/>
                    <a:pt x="243" y="82"/>
                  </a:cubicBezTo>
                  <a:cubicBezTo>
                    <a:pt x="242" y="83"/>
                    <a:pt x="238" y="83"/>
                    <a:pt x="238" y="84"/>
                  </a:cubicBezTo>
                  <a:cubicBezTo>
                    <a:pt x="238" y="86"/>
                    <a:pt x="234" y="88"/>
                    <a:pt x="233" y="86"/>
                  </a:cubicBezTo>
                  <a:cubicBezTo>
                    <a:pt x="231" y="85"/>
                    <a:pt x="229" y="88"/>
                    <a:pt x="231" y="91"/>
                  </a:cubicBezTo>
                  <a:cubicBezTo>
                    <a:pt x="234" y="93"/>
                    <a:pt x="226" y="93"/>
                    <a:pt x="228" y="95"/>
                  </a:cubicBezTo>
                  <a:cubicBezTo>
                    <a:pt x="229" y="96"/>
                    <a:pt x="225" y="97"/>
                    <a:pt x="226" y="99"/>
                  </a:cubicBezTo>
                  <a:cubicBezTo>
                    <a:pt x="227" y="100"/>
                    <a:pt x="223" y="101"/>
                    <a:pt x="220" y="101"/>
                  </a:cubicBezTo>
                  <a:cubicBezTo>
                    <a:pt x="218" y="102"/>
                    <a:pt x="216" y="106"/>
                    <a:pt x="220" y="106"/>
                  </a:cubicBezTo>
                  <a:cubicBezTo>
                    <a:pt x="223" y="106"/>
                    <a:pt x="218" y="107"/>
                    <a:pt x="218" y="109"/>
                  </a:cubicBezTo>
                  <a:cubicBezTo>
                    <a:pt x="218" y="112"/>
                    <a:pt x="212" y="110"/>
                    <a:pt x="213" y="112"/>
                  </a:cubicBezTo>
                  <a:close/>
                  <a:moveTo>
                    <a:pt x="240" y="10"/>
                  </a:moveTo>
                  <a:cubicBezTo>
                    <a:pt x="241" y="6"/>
                    <a:pt x="234" y="9"/>
                    <a:pt x="229" y="7"/>
                  </a:cubicBezTo>
                  <a:cubicBezTo>
                    <a:pt x="224" y="5"/>
                    <a:pt x="222" y="5"/>
                    <a:pt x="225" y="8"/>
                  </a:cubicBezTo>
                  <a:cubicBezTo>
                    <a:pt x="226" y="9"/>
                    <a:pt x="217" y="10"/>
                    <a:pt x="218" y="12"/>
                  </a:cubicBezTo>
                  <a:cubicBezTo>
                    <a:pt x="222" y="15"/>
                    <a:pt x="239" y="14"/>
                    <a:pt x="240" y="10"/>
                  </a:cubicBezTo>
                  <a:close/>
                  <a:moveTo>
                    <a:pt x="237" y="6"/>
                  </a:moveTo>
                  <a:cubicBezTo>
                    <a:pt x="241" y="6"/>
                    <a:pt x="240" y="4"/>
                    <a:pt x="243" y="4"/>
                  </a:cubicBezTo>
                  <a:cubicBezTo>
                    <a:pt x="246" y="4"/>
                    <a:pt x="250" y="4"/>
                    <a:pt x="248" y="2"/>
                  </a:cubicBezTo>
                  <a:cubicBezTo>
                    <a:pt x="247" y="0"/>
                    <a:pt x="236" y="1"/>
                    <a:pt x="237" y="3"/>
                  </a:cubicBezTo>
                  <a:cubicBezTo>
                    <a:pt x="238" y="4"/>
                    <a:pt x="229" y="4"/>
                    <a:pt x="229" y="4"/>
                  </a:cubicBezTo>
                  <a:cubicBezTo>
                    <a:pt x="229" y="5"/>
                    <a:pt x="232" y="6"/>
                    <a:pt x="237" y="6"/>
                  </a:cubicBezTo>
                  <a:close/>
                  <a:moveTo>
                    <a:pt x="238" y="16"/>
                  </a:moveTo>
                  <a:cubicBezTo>
                    <a:pt x="238" y="18"/>
                    <a:pt x="237" y="18"/>
                    <a:pt x="233" y="18"/>
                  </a:cubicBezTo>
                  <a:cubicBezTo>
                    <a:pt x="229" y="18"/>
                    <a:pt x="228" y="20"/>
                    <a:pt x="229" y="22"/>
                  </a:cubicBezTo>
                  <a:cubicBezTo>
                    <a:pt x="232" y="23"/>
                    <a:pt x="241" y="23"/>
                    <a:pt x="243" y="21"/>
                  </a:cubicBezTo>
                  <a:cubicBezTo>
                    <a:pt x="245" y="18"/>
                    <a:pt x="249" y="20"/>
                    <a:pt x="250" y="18"/>
                  </a:cubicBezTo>
                  <a:cubicBezTo>
                    <a:pt x="250" y="16"/>
                    <a:pt x="237" y="15"/>
                    <a:pt x="238" y="16"/>
                  </a:cubicBezTo>
                  <a:close/>
                  <a:moveTo>
                    <a:pt x="188" y="13"/>
                  </a:moveTo>
                  <a:cubicBezTo>
                    <a:pt x="191" y="14"/>
                    <a:pt x="181" y="14"/>
                    <a:pt x="180" y="16"/>
                  </a:cubicBezTo>
                  <a:cubicBezTo>
                    <a:pt x="178" y="18"/>
                    <a:pt x="173" y="17"/>
                    <a:pt x="174" y="19"/>
                  </a:cubicBezTo>
                  <a:cubicBezTo>
                    <a:pt x="175" y="21"/>
                    <a:pt x="184" y="21"/>
                    <a:pt x="184" y="20"/>
                  </a:cubicBezTo>
                  <a:cubicBezTo>
                    <a:pt x="184" y="18"/>
                    <a:pt x="189" y="19"/>
                    <a:pt x="189" y="18"/>
                  </a:cubicBezTo>
                  <a:cubicBezTo>
                    <a:pt x="189" y="16"/>
                    <a:pt x="191" y="14"/>
                    <a:pt x="196" y="14"/>
                  </a:cubicBezTo>
                  <a:cubicBezTo>
                    <a:pt x="201" y="14"/>
                    <a:pt x="201" y="12"/>
                    <a:pt x="197" y="9"/>
                  </a:cubicBezTo>
                  <a:cubicBezTo>
                    <a:pt x="192" y="7"/>
                    <a:pt x="185" y="11"/>
                    <a:pt x="188" y="13"/>
                  </a:cubicBezTo>
                  <a:close/>
                  <a:moveTo>
                    <a:pt x="214" y="19"/>
                  </a:moveTo>
                  <a:cubicBezTo>
                    <a:pt x="214" y="16"/>
                    <a:pt x="204" y="19"/>
                    <a:pt x="206" y="20"/>
                  </a:cubicBezTo>
                  <a:cubicBezTo>
                    <a:pt x="208" y="20"/>
                    <a:pt x="214" y="22"/>
                    <a:pt x="214" y="1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180" name="矩形 179"/>
          <p:cNvSpPr/>
          <p:nvPr/>
        </p:nvSpPr>
        <p:spPr>
          <a:xfrm>
            <a:off x="4268977" y="3483665"/>
            <a:ext cx="4193831" cy="85406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80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485651" y="277023"/>
            <a:ext cx="2475037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altLang="zh-CN" sz="16800" dirty="0">
                <a:solidFill>
                  <a:schemeClr val="accent6">
                    <a:lumMod val="75000"/>
                  </a:schemeClr>
                </a:solidFill>
                <a:latin typeface="Stencil" pitchFamily="82" charset="0"/>
                <a:ea typeface="微软雅黑" pitchFamily="34" charset="-122"/>
              </a:rPr>
              <a:t>03</a:t>
            </a:r>
            <a:endParaRPr lang="zh-CN" altLang="en-US" sz="16800" dirty="0">
              <a:solidFill>
                <a:schemeClr val="accent6">
                  <a:lumMod val="7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10" name="TextBox 59"/>
          <p:cNvSpPr txBox="1">
            <a:spLocks noChangeArrowheads="1"/>
          </p:cNvSpPr>
          <p:nvPr/>
        </p:nvSpPr>
        <p:spPr bwMode="auto">
          <a:xfrm>
            <a:off x="460701" y="3071437"/>
            <a:ext cx="4408715" cy="50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 bwMode="auto">
          <a:xfrm flipV="1">
            <a:off x="2462750" y="2588302"/>
            <a:ext cx="404619" cy="317100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220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60" name="矩形 59"/>
          <p:cNvSpPr/>
          <p:nvPr/>
        </p:nvSpPr>
        <p:spPr bwMode="auto">
          <a:xfrm>
            <a:off x="4415912" y="0"/>
            <a:ext cx="4728088" cy="5143500"/>
          </a:xfrm>
          <a:prstGeom prst="rect">
            <a:avLst/>
          </a:prstGeom>
          <a:solidFill>
            <a:schemeClr val="bg1"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51" name="Freeform 5"/>
          <p:cNvSpPr>
            <a:spLocks/>
          </p:cNvSpPr>
          <p:nvPr/>
        </p:nvSpPr>
        <p:spPr bwMode="auto">
          <a:xfrm>
            <a:off x="6668007" y="2537702"/>
            <a:ext cx="1168400" cy="1173163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6"/>
          <p:cNvSpPr>
            <a:spLocks/>
          </p:cNvSpPr>
          <p:nvPr/>
        </p:nvSpPr>
        <p:spPr bwMode="auto">
          <a:xfrm>
            <a:off x="7201407" y="1440740"/>
            <a:ext cx="844550" cy="1258888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7"/>
          <p:cNvSpPr>
            <a:spLocks/>
          </p:cNvSpPr>
          <p:nvPr/>
        </p:nvSpPr>
        <p:spPr bwMode="auto">
          <a:xfrm>
            <a:off x="6668007" y="426327"/>
            <a:ext cx="1169988" cy="1176338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Oval 8"/>
          <p:cNvSpPr>
            <a:spLocks noChangeArrowheads="1"/>
          </p:cNvSpPr>
          <p:nvPr/>
        </p:nvSpPr>
        <p:spPr bwMode="auto">
          <a:xfrm>
            <a:off x="5283707" y="1150227"/>
            <a:ext cx="1831975" cy="18367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5604093" y="1860846"/>
            <a:ext cx="12105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900512" y="826207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331184" y="1839965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900512" y="2842855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59" name="矩形 58"/>
          <p:cNvSpPr/>
          <p:nvPr/>
        </p:nvSpPr>
        <p:spPr>
          <a:xfrm>
            <a:off x="4717765" y="3831867"/>
            <a:ext cx="4193831" cy="85406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298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8789" y="0"/>
            <a:ext cx="3545212" cy="5143500"/>
          </a:xfrm>
          <a:prstGeom prst="rect">
            <a:avLst/>
          </a:prstGeom>
        </p:spPr>
      </p:pic>
      <p:sp>
        <p:nvSpPr>
          <p:cNvPr id="3" name="TextBox 6"/>
          <p:cNvSpPr txBox="1"/>
          <p:nvPr/>
        </p:nvSpPr>
        <p:spPr>
          <a:xfrm>
            <a:off x="342546" y="2977566"/>
            <a:ext cx="550118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sz="1400" kern="0" dirty="0"/>
              <a:t>201</a:t>
            </a:r>
            <a:r>
              <a:rPr lang="zh-CN" altLang="zh-CN" sz="1400" kern="0" dirty="0"/>
              <a:t>1</a:t>
            </a:r>
            <a:endParaRPr lang="en-US" sz="1400" kern="0" dirty="0"/>
          </a:p>
        </p:txBody>
      </p:sp>
      <p:sp>
        <p:nvSpPr>
          <p:cNvPr id="4" name="TextBox 7"/>
          <p:cNvSpPr txBox="1"/>
          <p:nvPr/>
        </p:nvSpPr>
        <p:spPr>
          <a:xfrm>
            <a:off x="342547" y="3367084"/>
            <a:ext cx="550118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sz="1400" kern="0" dirty="0"/>
              <a:t>201</a:t>
            </a:r>
            <a:r>
              <a:rPr lang="zh-CN" altLang="zh-CN" sz="1400" kern="0" dirty="0"/>
              <a:t>0</a:t>
            </a:r>
            <a:endParaRPr lang="en-US" sz="1400" kern="0" dirty="0"/>
          </a:p>
        </p:txBody>
      </p:sp>
      <p:sp>
        <p:nvSpPr>
          <p:cNvPr id="7" name="TextBox 10"/>
          <p:cNvSpPr txBox="1"/>
          <p:nvPr/>
        </p:nvSpPr>
        <p:spPr>
          <a:xfrm>
            <a:off x="342547" y="1419533"/>
            <a:ext cx="550118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sz="1400" kern="0" dirty="0"/>
              <a:t>20</a:t>
            </a:r>
            <a:r>
              <a:rPr lang="en-US" altLang="zh-CN" sz="1400" kern="0" dirty="0"/>
              <a:t>15</a:t>
            </a:r>
            <a:endParaRPr lang="en-US" sz="1400" kern="0" dirty="0"/>
          </a:p>
        </p:txBody>
      </p:sp>
      <p:sp>
        <p:nvSpPr>
          <p:cNvPr id="8" name="TextBox 11"/>
          <p:cNvSpPr txBox="1"/>
          <p:nvPr/>
        </p:nvSpPr>
        <p:spPr>
          <a:xfrm>
            <a:off x="342547" y="1809044"/>
            <a:ext cx="550118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sz="1400" kern="0" dirty="0"/>
              <a:t>20</a:t>
            </a:r>
            <a:r>
              <a:rPr lang="en-US" altLang="zh-CN" sz="1400" kern="0" dirty="0"/>
              <a:t>14</a:t>
            </a:r>
            <a:endParaRPr lang="en-US" sz="1400" kern="0" dirty="0"/>
          </a:p>
        </p:txBody>
      </p:sp>
      <p:sp>
        <p:nvSpPr>
          <p:cNvPr id="9" name="TextBox 12"/>
          <p:cNvSpPr txBox="1"/>
          <p:nvPr/>
        </p:nvSpPr>
        <p:spPr>
          <a:xfrm>
            <a:off x="342547" y="2198554"/>
            <a:ext cx="550118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sz="1400" kern="0" dirty="0"/>
              <a:t>20</a:t>
            </a:r>
            <a:r>
              <a:rPr lang="en-US" altLang="zh-CN" sz="1400" kern="0" dirty="0"/>
              <a:t>13</a:t>
            </a:r>
            <a:endParaRPr lang="en-US" sz="1400" kern="0" dirty="0"/>
          </a:p>
        </p:txBody>
      </p:sp>
      <p:sp>
        <p:nvSpPr>
          <p:cNvPr id="10" name="TextBox 13"/>
          <p:cNvSpPr txBox="1"/>
          <p:nvPr/>
        </p:nvSpPr>
        <p:spPr>
          <a:xfrm>
            <a:off x="342547" y="2588063"/>
            <a:ext cx="550118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sz="1400" kern="0" dirty="0"/>
              <a:t>201</a:t>
            </a:r>
            <a:r>
              <a:rPr lang="zh-CN" altLang="zh-CN" sz="1400" kern="0" dirty="0"/>
              <a:t>2</a:t>
            </a:r>
            <a:endParaRPr lang="en-US" sz="1400" kern="0" dirty="0"/>
          </a:p>
        </p:txBody>
      </p:sp>
      <p:cxnSp>
        <p:nvCxnSpPr>
          <p:cNvPr id="11" name="直接连接符 15"/>
          <p:cNvCxnSpPr/>
          <p:nvPr/>
        </p:nvCxnSpPr>
        <p:spPr>
          <a:xfrm>
            <a:off x="956378" y="774508"/>
            <a:ext cx="432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ot"/>
          </a:ln>
          <a:effectLst/>
        </p:spPr>
      </p:cxnSp>
      <p:cxnSp>
        <p:nvCxnSpPr>
          <p:cNvPr id="12" name="直接连接符 16"/>
          <p:cNvCxnSpPr/>
          <p:nvPr/>
        </p:nvCxnSpPr>
        <p:spPr>
          <a:xfrm>
            <a:off x="956378" y="1164018"/>
            <a:ext cx="432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ot"/>
          </a:ln>
          <a:effectLst/>
        </p:spPr>
      </p:cxnSp>
      <p:cxnSp>
        <p:nvCxnSpPr>
          <p:cNvPr id="13" name="直接连接符 17"/>
          <p:cNvCxnSpPr/>
          <p:nvPr/>
        </p:nvCxnSpPr>
        <p:spPr>
          <a:xfrm>
            <a:off x="956378" y="1553528"/>
            <a:ext cx="432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ot"/>
          </a:ln>
          <a:effectLst/>
        </p:spPr>
      </p:cxnSp>
      <p:cxnSp>
        <p:nvCxnSpPr>
          <p:cNvPr id="14" name="直接连接符 18"/>
          <p:cNvCxnSpPr/>
          <p:nvPr/>
        </p:nvCxnSpPr>
        <p:spPr>
          <a:xfrm>
            <a:off x="956378" y="1943038"/>
            <a:ext cx="432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ot"/>
          </a:ln>
          <a:effectLst/>
        </p:spPr>
      </p:cxnSp>
      <p:cxnSp>
        <p:nvCxnSpPr>
          <p:cNvPr id="15" name="直接连接符 19"/>
          <p:cNvCxnSpPr/>
          <p:nvPr/>
        </p:nvCxnSpPr>
        <p:spPr>
          <a:xfrm>
            <a:off x="956378" y="2332548"/>
            <a:ext cx="432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ot"/>
          </a:ln>
          <a:effectLst/>
        </p:spPr>
      </p:cxnSp>
      <p:cxnSp>
        <p:nvCxnSpPr>
          <p:cNvPr id="16" name="直接连接符 20"/>
          <p:cNvCxnSpPr/>
          <p:nvPr/>
        </p:nvCxnSpPr>
        <p:spPr>
          <a:xfrm>
            <a:off x="956378" y="2722058"/>
            <a:ext cx="432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ot"/>
          </a:ln>
          <a:effectLst/>
        </p:spPr>
      </p:cxnSp>
      <p:cxnSp>
        <p:nvCxnSpPr>
          <p:cNvPr id="17" name="直接连接符 21"/>
          <p:cNvCxnSpPr/>
          <p:nvPr/>
        </p:nvCxnSpPr>
        <p:spPr>
          <a:xfrm>
            <a:off x="956378" y="3111568"/>
            <a:ext cx="432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ot"/>
          </a:ln>
          <a:effectLst/>
        </p:spPr>
      </p:cxnSp>
      <p:cxnSp>
        <p:nvCxnSpPr>
          <p:cNvPr id="18" name="直接连接符 22"/>
          <p:cNvCxnSpPr/>
          <p:nvPr/>
        </p:nvCxnSpPr>
        <p:spPr>
          <a:xfrm>
            <a:off x="956378" y="3501075"/>
            <a:ext cx="4320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ot"/>
          </a:ln>
          <a:effectLst/>
        </p:spPr>
      </p:cxnSp>
      <p:grpSp>
        <p:nvGrpSpPr>
          <p:cNvPr id="19" name="组 36"/>
          <p:cNvGrpSpPr/>
          <p:nvPr/>
        </p:nvGrpSpPr>
        <p:grpSpPr>
          <a:xfrm>
            <a:off x="4268267" y="740956"/>
            <a:ext cx="406792" cy="1168528"/>
            <a:chOff x="7308305" y="2711414"/>
            <a:chExt cx="406792" cy="1168528"/>
          </a:xfrm>
        </p:grpSpPr>
        <p:sp>
          <p:nvSpPr>
            <p:cNvPr id="20" name="五边形 19"/>
            <p:cNvSpPr/>
            <p:nvPr/>
          </p:nvSpPr>
          <p:spPr>
            <a:xfrm rot="5400000">
              <a:off x="6925743" y="3093976"/>
              <a:ext cx="1168528" cy="403404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91424" tIns="45712" rIns="91424" bIns="45712" rtlCol="0" anchor="ctr"/>
            <a:lstStyle/>
            <a:p>
              <a:pPr algn="ctr" defTabSz="914220">
                <a:defRPr/>
              </a:pPr>
              <a:endParaRPr lang="en-US" kern="0">
                <a:solidFill>
                  <a:sysClr val="window" lastClr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308305" y="3206638"/>
              <a:ext cx="406792" cy="361634"/>
            </a:xfrm>
            <a:prstGeom prst="rect">
              <a:avLst/>
            </a:prstGeom>
          </p:spPr>
          <p:txBody>
            <a:bodyPr wrap="square" lIns="91424" tIns="45712" rIns="91424" bIns="45712">
              <a:spAutoFit/>
            </a:bodyPr>
            <a:lstStyle/>
            <a:p>
              <a:pPr algn="ctr" defTabSz="914220">
                <a:lnSpc>
                  <a:spcPct val="150000"/>
                </a:lnSpc>
                <a:defRPr/>
              </a:pPr>
              <a:r>
                <a:rPr lang="en-US" altLang="zh-CN" sz="600" kern="0" dirty="0">
                  <a:solidFill>
                    <a:sysClr val="window" lastClr="FFFFFF"/>
                  </a:solidFill>
                </a:rPr>
                <a:t>YOUR TEXT</a:t>
              </a:r>
            </a:p>
          </p:txBody>
        </p:sp>
        <p:sp>
          <p:nvSpPr>
            <p:cNvPr id="22" name="Freeform 89"/>
            <p:cNvSpPr>
              <a:spLocks noChangeAspect="1" noEditPoints="1"/>
            </p:cNvSpPr>
            <p:nvPr/>
          </p:nvSpPr>
          <p:spPr bwMode="auto">
            <a:xfrm>
              <a:off x="7397833" y="3026638"/>
              <a:ext cx="224348" cy="180000"/>
            </a:xfrm>
            <a:custGeom>
              <a:avLst/>
              <a:gdLst>
                <a:gd name="T0" fmla="*/ 51 w 173"/>
                <a:gd name="T1" fmla="*/ 35 h 137"/>
                <a:gd name="T2" fmla="*/ 65 w 173"/>
                <a:gd name="T3" fmla="*/ 76 h 137"/>
                <a:gd name="T4" fmla="*/ 136 w 173"/>
                <a:gd name="T5" fmla="*/ 72 h 137"/>
                <a:gd name="T6" fmla="*/ 151 w 173"/>
                <a:gd name="T7" fmla="*/ 35 h 137"/>
                <a:gd name="T8" fmla="*/ 51 w 173"/>
                <a:gd name="T9" fmla="*/ 35 h 137"/>
                <a:gd name="T10" fmla="*/ 8 w 173"/>
                <a:gd name="T11" fmla="*/ 0 h 137"/>
                <a:gd name="T12" fmla="*/ 33 w 173"/>
                <a:gd name="T13" fmla="*/ 0 h 137"/>
                <a:gd name="T14" fmla="*/ 35 w 173"/>
                <a:gd name="T15" fmla="*/ 0 h 137"/>
                <a:gd name="T16" fmla="*/ 39 w 173"/>
                <a:gd name="T17" fmla="*/ 2 h 137"/>
                <a:gd name="T18" fmla="*/ 41 w 173"/>
                <a:gd name="T19" fmla="*/ 6 h 137"/>
                <a:gd name="T20" fmla="*/ 41 w 173"/>
                <a:gd name="T21" fmla="*/ 6 h 137"/>
                <a:gd name="T22" fmla="*/ 45 w 173"/>
                <a:gd name="T23" fmla="*/ 17 h 137"/>
                <a:gd name="T24" fmla="*/ 165 w 173"/>
                <a:gd name="T25" fmla="*/ 17 h 137"/>
                <a:gd name="T26" fmla="*/ 169 w 173"/>
                <a:gd name="T27" fmla="*/ 19 h 137"/>
                <a:gd name="T28" fmla="*/ 171 w 173"/>
                <a:gd name="T29" fmla="*/ 21 h 137"/>
                <a:gd name="T30" fmla="*/ 173 w 173"/>
                <a:gd name="T31" fmla="*/ 27 h 137"/>
                <a:gd name="T32" fmla="*/ 171 w 173"/>
                <a:gd name="T33" fmla="*/ 29 h 137"/>
                <a:gd name="T34" fmla="*/ 171 w 173"/>
                <a:gd name="T35" fmla="*/ 29 h 137"/>
                <a:gd name="T36" fmla="*/ 147 w 173"/>
                <a:gd name="T37" fmla="*/ 84 h 137"/>
                <a:gd name="T38" fmla="*/ 147 w 173"/>
                <a:gd name="T39" fmla="*/ 84 h 137"/>
                <a:gd name="T40" fmla="*/ 145 w 173"/>
                <a:gd name="T41" fmla="*/ 86 h 137"/>
                <a:gd name="T42" fmla="*/ 142 w 173"/>
                <a:gd name="T43" fmla="*/ 88 h 137"/>
                <a:gd name="T44" fmla="*/ 71 w 173"/>
                <a:gd name="T45" fmla="*/ 92 h 137"/>
                <a:gd name="T46" fmla="*/ 75 w 173"/>
                <a:gd name="T47" fmla="*/ 104 h 137"/>
                <a:gd name="T48" fmla="*/ 151 w 173"/>
                <a:gd name="T49" fmla="*/ 104 h 137"/>
                <a:gd name="T50" fmla="*/ 157 w 173"/>
                <a:gd name="T51" fmla="*/ 106 h 137"/>
                <a:gd name="T52" fmla="*/ 163 w 173"/>
                <a:gd name="T53" fmla="*/ 110 h 137"/>
                <a:gd name="T54" fmla="*/ 165 w 173"/>
                <a:gd name="T55" fmla="*/ 114 h 137"/>
                <a:gd name="T56" fmla="*/ 167 w 173"/>
                <a:gd name="T57" fmla="*/ 119 h 137"/>
                <a:gd name="T58" fmla="*/ 165 w 173"/>
                <a:gd name="T59" fmla="*/ 127 h 137"/>
                <a:gd name="T60" fmla="*/ 163 w 173"/>
                <a:gd name="T61" fmla="*/ 131 h 137"/>
                <a:gd name="T62" fmla="*/ 157 w 173"/>
                <a:gd name="T63" fmla="*/ 135 h 137"/>
                <a:gd name="T64" fmla="*/ 151 w 173"/>
                <a:gd name="T65" fmla="*/ 137 h 137"/>
                <a:gd name="T66" fmla="*/ 145 w 173"/>
                <a:gd name="T67" fmla="*/ 135 h 137"/>
                <a:gd name="T68" fmla="*/ 140 w 173"/>
                <a:gd name="T69" fmla="*/ 131 h 137"/>
                <a:gd name="T70" fmla="*/ 136 w 173"/>
                <a:gd name="T71" fmla="*/ 127 h 137"/>
                <a:gd name="T72" fmla="*/ 136 w 173"/>
                <a:gd name="T73" fmla="*/ 119 h 137"/>
                <a:gd name="T74" fmla="*/ 59 w 173"/>
                <a:gd name="T75" fmla="*/ 119 h 137"/>
                <a:gd name="T76" fmla="*/ 59 w 173"/>
                <a:gd name="T77" fmla="*/ 127 h 137"/>
                <a:gd name="T78" fmla="*/ 55 w 173"/>
                <a:gd name="T79" fmla="*/ 131 h 137"/>
                <a:gd name="T80" fmla="*/ 49 w 173"/>
                <a:gd name="T81" fmla="*/ 135 h 137"/>
                <a:gd name="T82" fmla="*/ 43 w 173"/>
                <a:gd name="T83" fmla="*/ 137 h 137"/>
                <a:gd name="T84" fmla="*/ 37 w 173"/>
                <a:gd name="T85" fmla="*/ 135 h 137"/>
                <a:gd name="T86" fmla="*/ 31 w 173"/>
                <a:gd name="T87" fmla="*/ 131 h 137"/>
                <a:gd name="T88" fmla="*/ 30 w 173"/>
                <a:gd name="T89" fmla="*/ 127 h 137"/>
                <a:gd name="T90" fmla="*/ 28 w 173"/>
                <a:gd name="T91" fmla="*/ 119 h 137"/>
                <a:gd name="T92" fmla="*/ 30 w 173"/>
                <a:gd name="T93" fmla="*/ 114 h 137"/>
                <a:gd name="T94" fmla="*/ 31 w 173"/>
                <a:gd name="T95" fmla="*/ 110 h 137"/>
                <a:gd name="T96" fmla="*/ 37 w 173"/>
                <a:gd name="T97" fmla="*/ 106 h 137"/>
                <a:gd name="T98" fmla="*/ 43 w 173"/>
                <a:gd name="T99" fmla="*/ 104 h 137"/>
                <a:gd name="T100" fmla="*/ 59 w 173"/>
                <a:gd name="T101" fmla="*/ 104 h 137"/>
                <a:gd name="T102" fmla="*/ 28 w 173"/>
                <a:gd name="T103" fmla="*/ 15 h 137"/>
                <a:gd name="T104" fmla="*/ 8 w 173"/>
                <a:gd name="T105" fmla="*/ 15 h 137"/>
                <a:gd name="T106" fmla="*/ 4 w 173"/>
                <a:gd name="T107" fmla="*/ 13 h 137"/>
                <a:gd name="T108" fmla="*/ 2 w 173"/>
                <a:gd name="T109" fmla="*/ 11 h 137"/>
                <a:gd name="T110" fmla="*/ 0 w 173"/>
                <a:gd name="T111" fmla="*/ 7 h 137"/>
                <a:gd name="T112" fmla="*/ 2 w 173"/>
                <a:gd name="T113" fmla="*/ 4 h 137"/>
                <a:gd name="T114" fmla="*/ 4 w 173"/>
                <a:gd name="T115" fmla="*/ 0 h 137"/>
                <a:gd name="T116" fmla="*/ 8 w 173"/>
                <a:gd name="T11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3" h="137">
                  <a:moveTo>
                    <a:pt x="51" y="35"/>
                  </a:moveTo>
                  <a:lnTo>
                    <a:pt x="65" y="76"/>
                  </a:lnTo>
                  <a:lnTo>
                    <a:pt x="136" y="72"/>
                  </a:lnTo>
                  <a:lnTo>
                    <a:pt x="151" y="35"/>
                  </a:lnTo>
                  <a:lnTo>
                    <a:pt x="51" y="35"/>
                  </a:lnTo>
                  <a:close/>
                  <a:moveTo>
                    <a:pt x="8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9" y="2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5" y="17"/>
                  </a:lnTo>
                  <a:lnTo>
                    <a:pt x="165" y="17"/>
                  </a:lnTo>
                  <a:lnTo>
                    <a:pt x="169" y="19"/>
                  </a:lnTo>
                  <a:lnTo>
                    <a:pt x="171" y="21"/>
                  </a:lnTo>
                  <a:lnTo>
                    <a:pt x="173" y="27"/>
                  </a:lnTo>
                  <a:lnTo>
                    <a:pt x="171" y="29"/>
                  </a:lnTo>
                  <a:lnTo>
                    <a:pt x="171" y="29"/>
                  </a:lnTo>
                  <a:lnTo>
                    <a:pt x="147" y="84"/>
                  </a:lnTo>
                  <a:lnTo>
                    <a:pt x="147" y="84"/>
                  </a:lnTo>
                  <a:lnTo>
                    <a:pt x="145" y="86"/>
                  </a:lnTo>
                  <a:lnTo>
                    <a:pt x="142" y="88"/>
                  </a:lnTo>
                  <a:lnTo>
                    <a:pt x="71" y="92"/>
                  </a:lnTo>
                  <a:lnTo>
                    <a:pt x="75" y="104"/>
                  </a:lnTo>
                  <a:lnTo>
                    <a:pt x="151" y="104"/>
                  </a:lnTo>
                  <a:lnTo>
                    <a:pt x="157" y="106"/>
                  </a:lnTo>
                  <a:lnTo>
                    <a:pt x="163" y="110"/>
                  </a:lnTo>
                  <a:lnTo>
                    <a:pt x="165" y="114"/>
                  </a:lnTo>
                  <a:lnTo>
                    <a:pt x="167" y="119"/>
                  </a:lnTo>
                  <a:lnTo>
                    <a:pt x="165" y="127"/>
                  </a:lnTo>
                  <a:lnTo>
                    <a:pt x="163" y="131"/>
                  </a:lnTo>
                  <a:lnTo>
                    <a:pt x="157" y="135"/>
                  </a:lnTo>
                  <a:lnTo>
                    <a:pt x="151" y="137"/>
                  </a:lnTo>
                  <a:lnTo>
                    <a:pt x="145" y="135"/>
                  </a:lnTo>
                  <a:lnTo>
                    <a:pt x="140" y="131"/>
                  </a:lnTo>
                  <a:lnTo>
                    <a:pt x="136" y="127"/>
                  </a:lnTo>
                  <a:lnTo>
                    <a:pt x="136" y="119"/>
                  </a:lnTo>
                  <a:lnTo>
                    <a:pt x="59" y="119"/>
                  </a:lnTo>
                  <a:lnTo>
                    <a:pt x="59" y="127"/>
                  </a:lnTo>
                  <a:lnTo>
                    <a:pt x="55" y="131"/>
                  </a:lnTo>
                  <a:lnTo>
                    <a:pt x="49" y="135"/>
                  </a:lnTo>
                  <a:lnTo>
                    <a:pt x="43" y="137"/>
                  </a:lnTo>
                  <a:lnTo>
                    <a:pt x="37" y="135"/>
                  </a:lnTo>
                  <a:lnTo>
                    <a:pt x="31" y="131"/>
                  </a:lnTo>
                  <a:lnTo>
                    <a:pt x="30" y="127"/>
                  </a:lnTo>
                  <a:lnTo>
                    <a:pt x="28" y="119"/>
                  </a:lnTo>
                  <a:lnTo>
                    <a:pt x="30" y="114"/>
                  </a:lnTo>
                  <a:lnTo>
                    <a:pt x="31" y="110"/>
                  </a:lnTo>
                  <a:lnTo>
                    <a:pt x="37" y="106"/>
                  </a:lnTo>
                  <a:lnTo>
                    <a:pt x="43" y="104"/>
                  </a:lnTo>
                  <a:lnTo>
                    <a:pt x="59" y="104"/>
                  </a:lnTo>
                  <a:lnTo>
                    <a:pt x="28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 defTabSz="914220"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" name="组 34"/>
          <p:cNvGrpSpPr/>
          <p:nvPr/>
        </p:nvGrpSpPr>
        <p:grpSpPr>
          <a:xfrm>
            <a:off x="2511165" y="1943038"/>
            <a:ext cx="406792" cy="1558040"/>
            <a:chOff x="5551203" y="1542883"/>
            <a:chExt cx="406792" cy="1558040"/>
          </a:xfrm>
        </p:grpSpPr>
        <p:sp>
          <p:nvSpPr>
            <p:cNvPr id="24" name="五边形 23"/>
            <p:cNvSpPr/>
            <p:nvPr/>
          </p:nvSpPr>
          <p:spPr>
            <a:xfrm rot="5400000">
              <a:off x="4973887" y="2120201"/>
              <a:ext cx="1558040" cy="403404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91424" tIns="45712" rIns="91424" bIns="45712" rtlCol="0" anchor="ctr"/>
            <a:lstStyle/>
            <a:p>
              <a:pPr algn="ctr" defTabSz="914220">
                <a:defRPr/>
              </a:pPr>
              <a:endParaRPr lang="en-US" kern="0">
                <a:solidFill>
                  <a:sysClr val="window" lastClr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551203" y="2502214"/>
              <a:ext cx="406792" cy="361634"/>
            </a:xfrm>
            <a:prstGeom prst="rect">
              <a:avLst/>
            </a:prstGeom>
          </p:spPr>
          <p:txBody>
            <a:bodyPr wrap="square" lIns="91424" tIns="45712" rIns="91424" bIns="45712">
              <a:spAutoFit/>
            </a:bodyPr>
            <a:lstStyle/>
            <a:p>
              <a:pPr algn="ctr" defTabSz="914220">
                <a:lnSpc>
                  <a:spcPct val="150000"/>
                </a:lnSpc>
                <a:defRPr/>
              </a:pPr>
              <a:r>
                <a:rPr lang="en-US" altLang="zh-CN" sz="600" kern="0" dirty="0">
                  <a:solidFill>
                    <a:sysClr val="window" lastClr="FFFFFF"/>
                  </a:solidFill>
                </a:rPr>
                <a:t>YOUR TEXT</a:t>
              </a:r>
            </a:p>
          </p:txBody>
        </p:sp>
        <p:sp>
          <p:nvSpPr>
            <p:cNvPr id="26" name="Freeform 113"/>
            <p:cNvSpPr>
              <a:spLocks noChangeAspect="1"/>
            </p:cNvSpPr>
            <p:nvPr/>
          </p:nvSpPr>
          <p:spPr bwMode="auto">
            <a:xfrm>
              <a:off x="5654080" y="2294628"/>
              <a:ext cx="201038" cy="180000"/>
            </a:xfrm>
            <a:custGeom>
              <a:avLst/>
              <a:gdLst>
                <a:gd name="T0" fmla="*/ 90 w 173"/>
                <a:gd name="T1" fmla="*/ 0 h 153"/>
                <a:gd name="T2" fmla="*/ 120 w 173"/>
                <a:gd name="T3" fmla="*/ 2 h 153"/>
                <a:gd name="T4" fmla="*/ 142 w 173"/>
                <a:gd name="T5" fmla="*/ 11 h 153"/>
                <a:gd name="T6" fmla="*/ 159 w 173"/>
                <a:gd name="T7" fmla="*/ 25 h 153"/>
                <a:gd name="T8" fmla="*/ 169 w 173"/>
                <a:gd name="T9" fmla="*/ 45 h 153"/>
                <a:gd name="T10" fmla="*/ 173 w 173"/>
                <a:gd name="T11" fmla="*/ 65 h 153"/>
                <a:gd name="T12" fmla="*/ 169 w 173"/>
                <a:gd name="T13" fmla="*/ 86 h 153"/>
                <a:gd name="T14" fmla="*/ 159 w 173"/>
                <a:gd name="T15" fmla="*/ 104 h 153"/>
                <a:gd name="T16" fmla="*/ 142 w 173"/>
                <a:gd name="T17" fmla="*/ 118 h 153"/>
                <a:gd name="T18" fmla="*/ 120 w 173"/>
                <a:gd name="T19" fmla="*/ 127 h 153"/>
                <a:gd name="T20" fmla="*/ 90 w 173"/>
                <a:gd name="T21" fmla="*/ 131 h 153"/>
                <a:gd name="T22" fmla="*/ 83 w 173"/>
                <a:gd name="T23" fmla="*/ 129 h 153"/>
                <a:gd name="T24" fmla="*/ 73 w 173"/>
                <a:gd name="T25" fmla="*/ 127 h 153"/>
                <a:gd name="T26" fmla="*/ 57 w 173"/>
                <a:gd name="T27" fmla="*/ 141 h 153"/>
                <a:gd name="T28" fmla="*/ 41 w 173"/>
                <a:gd name="T29" fmla="*/ 149 h 153"/>
                <a:gd name="T30" fmla="*/ 28 w 173"/>
                <a:gd name="T31" fmla="*/ 151 h 153"/>
                <a:gd name="T32" fmla="*/ 16 w 173"/>
                <a:gd name="T33" fmla="*/ 153 h 153"/>
                <a:gd name="T34" fmla="*/ 12 w 173"/>
                <a:gd name="T35" fmla="*/ 151 h 153"/>
                <a:gd name="T36" fmla="*/ 28 w 173"/>
                <a:gd name="T37" fmla="*/ 141 h 153"/>
                <a:gd name="T38" fmla="*/ 35 w 173"/>
                <a:gd name="T39" fmla="*/ 129 h 153"/>
                <a:gd name="T40" fmla="*/ 35 w 173"/>
                <a:gd name="T41" fmla="*/ 121 h 153"/>
                <a:gd name="T42" fmla="*/ 33 w 173"/>
                <a:gd name="T43" fmla="*/ 116 h 153"/>
                <a:gd name="T44" fmla="*/ 16 w 173"/>
                <a:gd name="T45" fmla="*/ 102 h 153"/>
                <a:gd name="T46" fmla="*/ 4 w 173"/>
                <a:gd name="T47" fmla="*/ 84 h 153"/>
                <a:gd name="T48" fmla="*/ 0 w 173"/>
                <a:gd name="T49" fmla="*/ 65 h 153"/>
                <a:gd name="T50" fmla="*/ 6 w 173"/>
                <a:gd name="T51" fmla="*/ 45 h 153"/>
                <a:gd name="T52" fmla="*/ 18 w 173"/>
                <a:gd name="T53" fmla="*/ 25 h 153"/>
                <a:gd name="T54" fmla="*/ 37 w 173"/>
                <a:gd name="T55" fmla="*/ 11 h 153"/>
                <a:gd name="T56" fmla="*/ 63 w 173"/>
                <a:gd name="T57" fmla="*/ 2 h 153"/>
                <a:gd name="T58" fmla="*/ 90 w 173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3" h="153">
                  <a:moveTo>
                    <a:pt x="90" y="0"/>
                  </a:moveTo>
                  <a:lnTo>
                    <a:pt x="120" y="2"/>
                  </a:lnTo>
                  <a:lnTo>
                    <a:pt x="142" y="11"/>
                  </a:lnTo>
                  <a:lnTo>
                    <a:pt x="159" y="25"/>
                  </a:lnTo>
                  <a:lnTo>
                    <a:pt x="169" y="45"/>
                  </a:lnTo>
                  <a:lnTo>
                    <a:pt x="173" y="65"/>
                  </a:lnTo>
                  <a:lnTo>
                    <a:pt x="169" y="86"/>
                  </a:lnTo>
                  <a:lnTo>
                    <a:pt x="159" y="104"/>
                  </a:lnTo>
                  <a:lnTo>
                    <a:pt x="142" y="118"/>
                  </a:lnTo>
                  <a:lnTo>
                    <a:pt x="120" y="127"/>
                  </a:lnTo>
                  <a:lnTo>
                    <a:pt x="90" y="131"/>
                  </a:lnTo>
                  <a:lnTo>
                    <a:pt x="83" y="129"/>
                  </a:lnTo>
                  <a:lnTo>
                    <a:pt x="73" y="127"/>
                  </a:lnTo>
                  <a:lnTo>
                    <a:pt x="57" y="141"/>
                  </a:lnTo>
                  <a:lnTo>
                    <a:pt x="41" y="149"/>
                  </a:lnTo>
                  <a:lnTo>
                    <a:pt x="28" y="151"/>
                  </a:lnTo>
                  <a:lnTo>
                    <a:pt x="16" y="153"/>
                  </a:lnTo>
                  <a:lnTo>
                    <a:pt x="12" y="151"/>
                  </a:lnTo>
                  <a:lnTo>
                    <a:pt x="28" y="141"/>
                  </a:lnTo>
                  <a:lnTo>
                    <a:pt x="35" y="129"/>
                  </a:lnTo>
                  <a:lnTo>
                    <a:pt x="35" y="121"/>
                  </a:lnTo>
                  <a:lnTo>
                    <a:pt x="33" y="116"/>
                  </a:lnTo>
                  <a:lnTo>
                    <a:pt x="16" y="102"/>
                  </a:lnTo>
                  <a:lnTo>
                    <a:pt x="4" y="84"/>
                  </a:lnTo>
                  <a:lnTo>
                    <a:pt x="0" y="65"/>
                  </a:lnTo>
                  <a:lnTo>
                    <a:pt x="6" y="45"/>
                  </a:lnTo>
                  <a:lnTo>
                    <a:pt x="18" y="25"/>
                  </a:lnTo>
                  <a:lnTo>
                    <a:pt x="37" y="11"/>
                  </a:lnTo>
                  <a:lnTo>
                    <a:pt x="63" y="2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 defTabSz="914220"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7" name="组 35"/>
          <p:cNvGrpSpPr/>
          <p:nvPr/>
        </p:nvGrpSpPr>
        <p:grpSpPr>
          <a:xfrm>
            <a:off x="3386328" y="1553528"/>
            <a:ext cx="406793" cy="1558040"/>
            <a:chOff x="6426366" y="1932393"/>
            <a:chExt cx="406793" cy="1558040"/>
          </a:xfrm>
        </p:grpSpPr>
        <p:sp>
          <p:nvSpPr>
            <p:cNvPr id="28" name="五边形 27"/>
            <p:cNvSpPr/>
            <p:nvPr/>
          </p:nvSpPr>
          <p:spPr>
            <a:xfrm rot="5400000">
              <a:off x="5852437" y="2509711"/>
              <a:ext cx="1558040" cy="403404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91424" tIns="45712" rIns="91424" bIns="45712" rtlCol="0" anchor="ctr"/>
            <a:lstStyle/>
            <a:p>
              <a:pPr algn="ctr" defTabSz="914220">
                <a:defRPr/>
              </a:pPr>
              <a:endParaRPr lang="en-US" kern="0">
                <a:solidFill>
                  <a:sysClr val="window" lastClr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426366" y="2854426"/>
              <a:ext cx="406792" cy="361634"/>
            </a:xfrm>
            <a:prstGeom prst="rect">
              <a:avLst/>
            </a:prstGeom>
          </p:spPr>
          <p:txBody>
            <a:bodyPr wrap="square" lIns="91424" tIns="45712" rIns="91424" bIns="45712">
              <a:spAutoFit/>
            </a:bodyPr>
            <a:lstStyle/>
            <a:p>
              <a:pPr algn="ctr" defTabSz="914220">
                <a:lnSpc>
                  <a:spcPct val="150000"/>
                </a:lnSpc>
                <a:defRPr/>
              </a:pPr>
              <a:r>
                <a:rPr lang="en-US" altLang="zh-CN" sz="600" kern="0" dirty="0">
                  <a:solidFill>
                    <a:sysClr val="window" lastClr="FFFFFF"/>
                  </a:solidFill>
                </a:rPr>
                <a:t>YOUR TEXT</a:t>
              </a:r>
            </a:p>
          </p:txBody>
        </p:sp>
        <p:sp>
          <p:nvSpPr>
            <p:cNvPr id="30" name="Freeform 197"/>
            <p:cNvSpPr>
              <a:spLocks noChangeAspect="1" noEditPoints="1"/>
            </p:cNvSpPr>
            <p:nvPr/>
          </p:nvSpPr>
          <p:spPr bwMode="auto">
            <a:xfrm>
              <a:off x="6547817" y="2621413"/>
              <a:ext cx="167293" cy="180000"/>
            </a:xfrm>
            <a:custGeom>
              <a:avLst/>
              <a:gdLst>
                <a:gd name="T0" fmla="*/ 23 w 157"/>
                <a:gd name="T1" fmla="*/ 136 h 171"/>
                <a:gd name="T2" fmla="*/ 25 w 157"/>
                <a:gd name="T3" fmla="*/ 144 h 171"/>
                <a:gd name="T4" fmla="*/ 132 w 157"/>
                <a:gd name="T5" fmla="*/ 144 h 171"/>
                <a:gd name="T6" fmla="*/ 134 w 157"/>
                <a:gd name="T7" fmla="*/ 136 h 171"/>
                <a:gd name="T8" fmla="*/ 29 w 157"/>
                <a:gd name="T9" fmla="*/ 132 h 171"/>
                <a:gd name="T10" fmla="*/ 23 w 157"/>
                <a:gd name="T11" fmla="*/ 100 h 171"/>
                <a:gd name="T12" fmla="*/ 25 w 157"/>
                <a:gd name="T13" fmla="*/ 112 h 171"/>
                <a:gd name="T14" fmla="*/ 132 w 157"/>
                <a:gd name="T15" fmla="*/ 112 h 171"/>
                <a:gd name="T16" fmla="*/ 134 w 157"/>
                <a:gd name="T17" fmla="*/ 100 h 171"/>
                <a:gd name="T18" fmla="*/ 29 w 157"/>
                <a:gd name="T19" fmla="*/ 96 h 171"/>
                <a:gd name="T20" fmla="*/ 23 w 157"/>
                <a:gd name="T21" fmla="*/ 65 h 171"/>
                <a:gd name="T22" fmla="*/ 25 w 157"/>
                <a:gd name="T23" fmla="*/ 77 h 171"/>
                <a:gd name="T24" fmla="*/ 132 w 157"/>
                <a:gd name="T25" fmla="*/ 77 h 171"/>
                <a:gd name="T26" fmla="*/ 134 w 157"/>
                <a:gd name="T27" fmla="*/ 65 h 171"/>
                <a:gd name="T28" fmla="*/ 29 w 157"/>
                <a:gd name="T29" fmla="*/ 61 h 171"/>
                <a:gd name="T30" fmla="*/ 22 w 157"/>
                <a:gd name="T31" fmla="*/ 24 h 171"/>
                <a:gd name="T32" fmla="*/ 31 w 157"/>
                <a:gd name="T33" fmla="*/ 40 h 171"/>
                <a:gd name="T34" fmla="*/ 49 w 157"/>
                <a:gd name="T35" fmla="*/ 36 h 171"/>
                <a:gd name="T36" fmla="*/ 55 w 157"/>
                <a:gd name="T37" fmla="*/ 16 h 171"/>
                <a:gd name="T38" fmla="*/ 63 w 157"/>
                <a:gd name="T39" fmla="*/ 30 h 171"/>
                <a:gd name="T40" fmla="*/ 78 w 157"/>
                <a:gd name="T41" fmla="*/ 40 h 171"/>
                <a:gd name="T42" fmla="*/ 94 w 157"/>
                <a:gd name="T43" fmla="*/ 30 h 171"/>
                <a:gd name="T44" fmla="*/ 102 w 157"/>
                <a:gd name="T45" fmla="*/ 16 h 171"/>
                <a:gd name="T46" fmla="*/ 108 w 157"/>
                <a:gd name="T47" fmla="*/ 36 h 171"/>
                <a:gd name="T48" fmla="*/ 126 w 157"/>
                <a:gd name="T49" fmla="*/ 40 h 171"/>
                <a:gd name="T50" fmla="*/ 135 w 157"/>
                <a:gd name="T51" fmla="*/ 24 h 171"/>
                <a:gd name="T52" fmla="*/ 153 w 157"/>
                <a:gd name="T53" fmla="*/ 18 h 171"/>
                <a:gd name="T54" fmla="*/ 157 w 157"/>
                <a:gd name="T55" fmla="*/ 163 h 171"/>
                <a:gd name="T56" fmla="*/ 149 w 157"/>
                <a:gd name="T57" fmla="*/ 171 h 171"/>
                <a:gd name="T58" fmla="*/ 2 w 157"/>
                <a:gd name="T59" fmla="*/ 167 h 171"/>
                <a:gd name="T60" fmla="*/ 2 w 157"/>
                <a:gd name="T61" fmla="*/ 20 h 171"/>
                <a:gd name="T62" fmla="*/ 118 w 157"/>
                <a:gd name="T63" fmla="*/ 0 h 171"/>
                <a:gd name="T64" fmla="*/ 128 w 157"/>
                <a:gd name="T65" fmla="*/ 8 h 171"/>
                <a:gd name="T66" fmla="*/ 124 w 157"/>
                <a:gd name="T67" fmla="*/ 32 h 171"/>
                <a:gd name="T68" fmla="*/ 112 w 157"/>
                <a:gd name="T69" fmla="*/ 28 h 171"/>
                <a:gd name="T70" fmla="*/ 112 w 157"/>
                <a:gd name="T71" fmla="*/ 4 h 171"/>
                <a:gd name="T72" fmla="*/ 78 w 157"/>
                <a:gd name="T73" fmla="*/ 0 h 171"/>
                <a:gd name="T74" fmla="*/ 86 w 157"/>
                <a:gd name="T75" fmla="*/ 8 h 171"/>
                <a:gd name="T76" fmla="*/ 82 w 157"/>
                <a:gd name="T77" fmla="*/ 32 h 171"/>
                <a:gd name="T78" fmla="*/ 71 w 157"/>
                <a:gd name="T79" fmla="*/ 28 h 171"/>
                <a:gd name="T80" fmla="*/ 71 w 157"/>
                <a:gd name="T81" fmla="*/ 4 h 171"/>
                <a:gd name="T82" fmla="*/ 39 w 157"/>
                <a:gd name="T83" fmla="*/ 0 h 171"/>
                <a:gd name="T84" fmla="*/ 47 w 157"/>
                <a:gd name="T85" fmla="*/ 8 h 171"/>
                <a:gd name="T86" fmla="*/ 43 w 157"/>
                <a:gd name="T87" fmla="*/ 32 h 171"/>
                <a:gd name="T88" fmla="*/ 31 w 157"/>
                <a:gd name="T89" fmla="*/ 28 h 171"/>
                <a:gd name="T90" fmla="*/ 31 w 157"/>
                <a:gd name="T91" fmla="*/ 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7" h="171">
                  <a:moveTo>
                    <a:pt x="29" y="132"/>
                  </a:moveTo>
                  <a:lnTo>
                    <a:pt x="25" y="132"/>
                  </a:lnTo>
                  <a:lnTo>
                    <a:pt x="23" y="136"/>
                  </a:lnTo>
                  <a:lnTo>
                    <a:pt x="22" y="138"/>
                  </a:lnTo>
                  <a:lnTo>
                    <a:pt x="23" y="142"/>
                  </a:lnTo>
                  <a:lnTo>
                    <a:pt x="25" y="144"/>
                  </a:lnTo>
                  <a:lnTo>
                    <a:pt x="29" y="146"/>
                  </a:lnTo>
                  <a:lnTo>
                    <a:pt x="128" y="146"/>
                  </a:lnTo>
                  <a:lnTo>
                    <a:pt x="132" y="144"/>
                  </a:lnTo>
                  <a:lnTo>
                    <a:pt x="134" y="142"/>
                  </a:lnTo>
                  <a:lnTo>
                    <a:pt x="135" y="138"/>
                  </a:lnTo>
                  <a:lnTo>
                    <a:pt x="134" y="136"/>
                  </a:lnTo>
                  <a:lnTo>
                    <a:pt x="132" y="132"/>
                  </a:lnTo>
                  <a:lnTo>
                    <a:pt x="128" y="132"/>
                  </a:lnTo>
                  <a:lnTo>
                    <a:pt x="29" y="132"/>
                  </a:lnTo>
                  <a:close/>
                  <a:moveTo>
                    <a:pt x="29" y="96"/>
                  </a:moveTo>
                  <a:lnTo>
                    <a:pt x="25" y="98"/>
                  </a:lnTo>
                  <a:lnTo>
                    <a:pt x="23" y="100"/>
                  </a:lnTo>
                  <a:lnTo>
                    <a:pt x="22" y="104"/>
                  </a:lnTo>
                  <a:lnTo>
                    <a:pt x="23" y="108"/>
                  </a:lnTo>
                  <a:lnTo>
                    <a:pt x="25" y="112"/>
                  </a:lnTo>
                  <a:lnTo>
                    <a:pt x="29" y="112"/>
                  </a:lnTo>
                  <a:lnTo>
                    <a:pt x="128" y="112"/>
                  </a:lnTo>
                  <a:lnTo>
                    <a:pt x="132" y="112"/>
                  </a:lnTo>
                  <a:lnTo>
                    <a:pt x="134" y="108"/>
                  </a:lnTo>
                  <a:lnTo>
                    <a:pt x="135" y="104"/>
                  </a:lnTo>
                  <a:lnTo>
                    <a:pt x="134" y="100"/>
                  </a:lnTo>
                  <a:lnTo>
                    <a:pt x="132" y="98"/>
                  </a:lnTo>
                  <a:lnTo>
                    <a:pt x="128" y="96"/>
                  </a:lnTo>
                  <a:lnTo>
                    <a:pt x="29" y="96"/>
                  </a:lnTo>
                  <a:close/>
                  <a:moveTo>
                    <a:pt x="29" y="61"/>
                  </a:moveTo>
                  <a:lnTo>
                    <a:pt x="25" y="63"/>
                  </a:lnTo>
                  <a:lnTo>
                    <a:pt x="23" y="65"/>
                  </a:lnTo>
                  <a:lnTo>
                    <a:pt x="22" y="69"/>
                  </a:lnTo>
                  <a:lnTo>
                    <a:pt x="23" y="73"/>
                  </a:lnTo>
                  <a:lnTo>
                    <a:pt x="25" y="77"/>
                  </a:lnTo>
                  <a:lnTo>
                    <a:pt x="29" y="79"/>
                  </a:lnTo>
                  <a:lnTo>
                    <a:pt x="128" y="79"/>
                  </a:lnTo>
                  <a:lnTo>
                    <a:pt x="132" y="77"/>
                  </a:lnTo>
                  <a:lnTo>
                    <a:pt x="134" y="73"/>
                  </a:lnTo>
                  <a:lnTo>
                    <a:pt x="135" y="69"/>
                  </a:lnTo>
                  <a:lnTo>
                    <a:pt x="134" y="65"/>
                  </a:lnTo>
                  <a:lnTo>
                    <a:pt x="132" y="63"/>
                  </a:lnTo>
                  <a:lnTo>
                    <a:pt x="128" y="61"/>
                  </a:lnTo>
                  <a:lnTo>
                    <a:pt x="29" y="61"/>
                  </a:lnTo>
                  <a:close/>
                  <a:moveTo>
                    <a:pt x="8" y="16"/>
                  </a:moveTo>
                  <a:lnTo>
                    <a:pt x="22" y="16"/>
                  </a:lnTo>
                  <a:lnTo>
                    <a:pt x="22" y="24"/>
                  </a:lnTo>
                  <a:lnTo>
                    <a:pt x="23" y="30"/>
                  </a:lnTo>
                  <a:lnTo>
                    <a:pt x="27" y="36"/>
                  </a:lnTo>
                  <a:lnTo>
                    <a:pt x="31" y="40"/>
                  </a:lnTo>
                  <a:lnTo>
                    <a:pt x="39" y="40"/>
                  </a:lnTo>
                  <a:lnTo>
                    <a:pt x="45" y="40"/>
                  </a:lnTo>
                  <a:lnTo>
                    <a:pt x="49" y="36"/>
                  </a:lnTo>
                  <a:lnTo>
                    <a:pt x="53" y="30"/>
                  </a:lnTo>
                  <a:lnTo>
                    <a:pt x="55" y="24"/>
                  </a:lnTo>
                  <a:lnTo>
                    <a:pt x="55" y="16"/>
                  </a:lnTo>
                  <a:lnTo>
                    <a:pt x="63" y="16"/>
                  </a:lnTo>
                  <a:lnTo>
                    <a:pt x="63" y="24"/>
                  </a:lnTo>
                  <a:lnTo>
                    <a:pt x="63" y="30"/>
                  </a:lnTo>
                  <a:lnTo>
                    <a:pt x="67" y="36"/>
                  </a:lnTo>
                  <a:lnTo>
                    <a:pt x="73" y="40"/>
                  </a:lnTo>
                  <a:lnTo>
                    <a:pt x="78" y="40"/>
                  </a:lnTo>
                  <a:lnTo>
                    <a:pt x="84" y="40"/>
                  </a:lnTo>
                  <a:lnTo>
                    <a:pt x="90" y="36"/>
                  </a:lnTo>
                  <a:lnTo>
                    <a:pt x="94" y="30"/>
                  </a:lnTo>
                  <a:lnTo>
                    <a:pt x="94" y="24"/>
                  </a:lnTo>
                  <a:lnTo>
                    <a:pt x="94" y="16"/>
                  </a:lnTo>
                  <a:lnTo>
                    <a:pt x="102" y="16"/>
                  </a:lnTo>
                  <a:lnTo>
                    <a:pt x="102" y="24"/>
                  </a:lnTo>
                  <a:lnTo>
                    <a:pt x="104" y="30"/>
                  </a:lnTo>
                  <a:lnTo>
                    <a:pt x="108" y="36"/>
                  </a:lnTo>
                  <a:lnTo>
                    <a:pt x="112" y="40"/>
                  </a:lnTo>
                  <a:lnTo>
                    <a:pt x="118" y="40"/>
                  </a:lnTo>
                  <a:lnTo>
                    <a:pt x="126" y="40"/>
                  </a:lnTo>
                  <a:lnTo>
                    <a:pt x="130" y="36"/>
                  </a:lnTo>
                  <a:lnTo>
                    <a:pt x="134" y="30"/>
                  </a:lnTo>
                  <a:lnTo>
                    <a:pt x="135" y="24"/>
                  </a:lnTo>
                  <a:lnTo>
                    <a:pt x="135" y="16"/>
                  </a:lnTo>
                  <a:lnTo>
                    <a:pt x="149" y="16"/>
                  </a:lnTo>
                  <a:lnTo>
                    <a:pt x="153" y="18"/>
                  </a:lnTo>
                  <a:lnTo>
                    <a:pt x="155" y="20"/>
                  </a:lnTo>
                  <a:lnTo>
                    <a:pt x="157" y="24"/>
                  </a:lnTo>
                  <a:lnTo>
                    <a:pt x="157" y="163"/>
                  </a:lnTo>
                  <a:lnTo>
                    <a:pt x="155" y="167"/>
                  </a:lnTo>
                  <a:lnTo>
                    <a:pt x="153" y="171"/>
                  </a:lnTo>
                  <a:lnTo>
                    <a:pt x="149" y="171"/>
                  </a:lnTo>
                  <a:lnTo>
                    <a:pt x="8" y="171"/>
                  </a:lnTo>
                  <a:lnTo>
                    <a:pt x="4" y="171"/>
                  </a:lnTo>
                  <a:lnTo>
                    <a:pt x="2" y="167"/>
                  </a:lnTo>
                  <a:lnTo>
                    <a:pt x="0" y="163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4" y="18"/>
                  </a:lnTo>
                  <a:lnTo>
                    <a:pt x="8" y="16"/>
                  </a:lnTo>
                  <a:close/>
                  <a:moveTo>
                    <a:pt x="118" y="0"/>
                  </a:moveTo>
                  <a:lnTo>
                    <a:pt x="124" y="0"/>
                  </a:lnTo>
                  <a:lnTo>
                    <a:pt x="126" y="4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6" y="28"/>
                  </a:lnTo>
                  <a:lnTo>
                    <a:pt x="124" y="32"/>
                  </a:lnTo>
                  <a:lnTo>
                    <a:pt x="118" y="32"/>
                  </a:lnTo>
                  <a:lnTo>
                    <a:pt x="114" y="32"/>
                  </a:lnTo>
                  <a:lnTo>
                    <a:pt x="112" y="28"/>
                  </a:lnTo>
                  <a:lnTo>
                    <a:pt x="110" y="24"/>
                  </a:lnTo>
                  <a:lnTo>
                    <a:pt x="110" y="8"/>
                  </a:lnTo>
                  <a:lnTo>
                    <a:pt x="112" y="4"/>
                  </a:lnTo>
                  <a:lnTo>
                    <a:pt x="114" y="0"/>
                  </a:lnTo>
                  <a:lnTo>
                    <a:pt x="118" y="0"/>
                  </a:lnTo>
                  <a:close/>
                  <a:moveTo>
                    <a:pt x="78" y="0"/>
                  </a:moveTo>
                  <a:lnTo>
                    <a:pt x="82" y="0"/>
                  </a:lnTo>
                  <a:lnTo>
                    <a:pt x="86" y="4"/>
                  </a:lnTo>
                  <a:lnTo>
                    <a:pt x="86" y="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2" y="32"/>
                  </a:lnTo>
                  <a:lnTo>
                    <a:pt x="78" y="32"/>
                  </a:lnTo>
                  <a:lnTo>
                    <a:pt x="75" y="32"/>
                  </a:lnTo>
                  <a:lnTo>
                    <a:pt x="71" y="28"/>
                  </a:lnTo>
                  <a:lnTo>
                    <a:pt x="71" y="24"/>
                  </a:lnTo>
                  <a:lnTo>
                    <a:pt x="71" y="8"/>
                  </a:lnTo>
                  <a:lnTo>
                    <a:pt x="71" y="4"/>
                  </a:lnTo>
                  <a:lnTo>
                    <a:pt x="75" y="0"/>
                  </a:lnTo>
                  <a:lnTo>
                    <a:pt x="78" y="0"/>
                  </a:lnTo>
                  <a:close/>
                  <a:moveTo>
                    <a:pt x="39" y="0"/>
                  </a:moveTo>
                  <a:lnTo>
                    <a:pt x="43" y="0"/>
                  </a:lnTo>
                  <a:lnTo>
                    <a:pt x="45" y="4"/>
                  </a:lnTo>
                  <a:lnTo>
                    <a:pt x="47" y="8"/>
                  </a:lnTo>
                  <a:lnTo>
                    <a:pt x="47" y="24"/>
                  </a:lnTo>
                  <a:lnTo>
                    <a:pt x="45" y="28"/>
                  </a:lnTo>
                  <a:lnTo>
                    <a:pt x="43" y="32"/>
                  </a:lnTo>
                  <a:lnTo>
                    <a:pt x="39" y="32"/>
                  </a:lnTo>
                  <a:lnTo>
                    <a:pt x="33" y="32"/>
                  </a:lnTo>
                  <a:lnTo>
                    <a:pt x="31" y="28"/>
                  </a:lnTo>
                  <a:lnTo>
                    <a:pt x="29" y="24"/>
                  </a:lnTo>
                  <a:lnTo>
                    <a:pt x="29" y="8"/>
                  </a:lnTo>
                  <a:lnTo>
                    <a:pt x="31" y="4"/>
                  </a:lnTo>
                  <a:lnTo>
                    <a:pt x="3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 defTabSz="914220"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1" name="组 33"/>
          <p:cNvGrpSpPr/>
          <p:nvPr/>
        </p:nvGrpSpPr>
        <p:grpSpPr>
          <a:xfrm>
            <a:off x="1629228" y="2720416"/>
            <a:ext cx="406792" cy="833070"/>
            <a:chOff x="4669266" y="1143749"/>
            <a:chExt cx="406792" cy="833070"/>
          </a:xfrm>
        </p:grpSpPr>
        <p:sp>
          <p:nvSpPr>
            <p:cNvPr id="32" name="五边形 31"/>
            <p:cNvSpPr/>
            <p:nvPr/>
          </p:nvSpPr>
          <p:spPr>
            <a:xfrm rot="5400000">
              <a:off x="4457819" y="1358582"/>
              <a:ext cx="833070" cy="403404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91424" tIns="45712" rIns="91424" bIns="45712" rtlCol="0" anchor="ctr"/>
            <a:lstStyle/>
            <a:p>
              <a:pPr algn="ctr" defTabSz="914220">
                <a:defRPr/>
              </a:pPr>
              <a:endParaRPr lang="en-US" kern="0">
                <a:solidFill>
                  <a:sysClr val="window" lastClr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669266" y="1408585"/>
              <a:ext cx="406792" cy="361634"/>
            </a:xfrm>
            <a:prstGeom prst="rect">
              <a:avLst/>
            </a:prstGeom>
          </p:spPr>
          <p:txBody>
            <a:bodyPr wrap="square" lIns="91424" tIns="45712" rIns="91424" bIns="45712">
              <a:spAutoFit/>
            </a:bodyPr>
            <a:lstStyle/>
            <a:p>
              <a:pPr algn="ctr" defTabSz="914220">
                <a:lnSpc>
                  <a:spcPct val="150000"/>
                </a:lnSpc>
                <a:defRPr/>
              </a:pPr>
              <a:r>
                <a:rPr lang="en-US" altLang="zh-CN" sz="600" kern="0" dirty="0">
                  <a:solidFill>
                    <a:sysClr val="window" lastClr="FFFFFF"/>
                  </a:solidFill>
                </a:rPr>
                <a:t>YOUR TEXT</a:t>
              </a:r>
            </a:p>
          </p:txBody>
        </p:sp>
        <p:sp>
          <p:nvSpPr>
            <p:cNvPr id="34" name="Freeform 234"/>
            <p:cNvSpPr>
              <a:spLocks noChangeAspect="1"/>
            </p:cNvSpPr>
            <p:nvPr/>
          </p:nvSpPr>
          <p:spPr bwMode="auto">
            <a:xfrm>
              <a:off x="4781101" y="1210222"/>
              <a:ext cx="186506" cy="180000"/>
            </a:xfrm>
            <a:custGeom>
              <a:avLst/>
              <a:gdLst>
                <a:gd name="T0" fmla="*/ 94 w 173"/>
                <a:gd name="T1" fmla="*/ 2 h 167"/>
                <a:gd name="T2" fmla="*/ 108 w 173"/>
                <a:gd name="T3" fmla="*/ 7 h 167"/>
                <a:gd name="T4" fmla="*/ 114 w 173"/>
                <a:gd name="T5" fmla="*/ 15 h 167"/>
                <a:gd name="T6" fmla="*/ 118 w 173"/>
                <a:gd name="T7" fmla="*/ 25 h 167"/>
                <a:gd name="T8" fmla="*/ 118 w 173"/>
                <a:gd name="T9" fmla="*/ 37 h 167"/>
                <a:gd name="T10" fmla="*/ 118 w 173"/>
                <a:gd name="T11" fmla="*/ 43 h 167"/>
                <a:gd name="T12" fmla="*/ 120 w 173"/>
                <a:gd name="T13" fmla="*/ 49 h 167"/>
                <a:gd name="T14" fmla="*/ 120 w 173"/>
                <a:gd name="T15" fmla="*/ 55 h 167"/>
                <a:gd name="T16" fmla="*/ 118 w 173"/>
                <a:gd name="T17" fmla="*/ 61 h 167"/>
                <a:gd name="T18" fmla="*/ 116 w 173"/>
                <a:gd name="T19" fmla="*/ 64 h 167"/>
                <a:gd name="T20" fmla="*/ 112 w 173"/>
                <a:gd name="T21" fmla="*/ 72 h 167"/>
                <a:gd name="T22" fmla="*/ 108 w 173"/>
                <a:gd name="T23" fmla="*/ 82 h 167"/>
                <a:gd name="T24" fmla="*/ 106 w 173"/>
                <a:gd name="T25" fmla="*/ 84 h 167"/>
                <a:gd name="T26" fmla="*/ 106 w 173"/>
                <a:gd name="T27" fmla="*/ 100 h 167"/>
                <a:gd name="T28" fmla="*/ 110 w 173"/>
                <a:gd name="T29" fmla="*/ 102 h 167"/>
                <a:gd name="T30" fmla="*/ 118 w 173"/>
                <a:gd name="T31" fmla="*/ 106 h 167"/>
                <a:gd name="T32" fmla="*/ 132 w 173"/>
                <a:gd name="T33" fmla="*/ 112 h 167"/>
                <a:gd name="T34" fmla="*/ 138 w 173"/>
                <a:gd name="T35" fmla="*/ 114 h 167"/>
                <a:gd name="T36" fmla="*/ 142 w 173"/>
                <a:gd name="T37" fmla="*/ 114 h 167"/>
                <a:gd name="T38" fmla="*/ 147 w 173"/>
                <a:gd name="T39" fmla="*/ 116 h 167"/>
                <a:gd name="T40" fmla="*/ 163 w 173"/>
                <a:gd name="T41" fmla="*/ 129 h 167"/>
                <a:gd name="T42" fmla="*/ 173 w 173"/>
                <a:gd name="T43" fmla="*/ 153 h 167"/>
                <a:gd name="T44" fmla="*/ 173 w 173"/>
                <a:gd name="T45" fmla="*/ 159 h 167"/>
                <a:gd name="T46" fmla="*/ 171 w 173"/>
                <a:gd name="T47" fmla="*/ 163 h 167"/>
                <a:gd name="T48" fmla="*/ 165 w 173"/>
                <a:gd name="T49" fmla="*/ 167 h 167"/>
                <a:gd name="T50" fmla="*/ 4 w 173"/>
                <a:gd name="T51" fmla="*/ 165 h 167"/>
                <a:gd name="T52" fmla="*/ 0 w 173"/>
                <a:gd name="T53" fmla="*/ 159 h 167"/>
                <a:gd name="T54" fmla="*/ 0 w 173"/>
                <a:gd name="T55" fmla="*/ 159 h 167"/>
                <a:gd name="T56" fmla="*/ 4 w 173"/>
                <a:gd name="T57" fmla="*/ 143 h 167"/>
                <a:gd name="T58" fmla="*/ 22 w 173"/>
                <a:gd name="T59" fmla="*/ 117 h 167"/>
                <a:gd name="T60" fmla="*/ 30 w 173"/>
                <a:gd name="T61" fmla="*/ 116 h 167"/>
                <a:gd name="T62" fmla="*/ 33 w 173"/>
                <a:gd name="T63" fmla="*/ 114 h 167"/>
                <a:gd name="T64" fmla="*/ 37 w 173"/>
                <a:gd name="T65" fmla="*/ 114 h 167"/>
                <a:gd name="T66" fmla="*/ 47 w 173"/>
                <a:gd name="T67" fmla="*/ 110 h 167"/>
                <a:gd name="T68" fmla="*/ 59 w 173"/>
                <a:gd name="T69" fmla="*/ 104 h 167"/>
                <a:gd name="T70" fmla="*/ 67 w 173"/>
                <a:gd name="T71" fmla="*/ 102 h 167"/>
                <a:gd name="T72" fmla="*/ 67 w 173"/>
                <a:gd name="T73" fmla="*/ 100 h 167"/>
                <a:gd name="T74" fmla="*/ 67 w 173"/>
                <a:gd name="T75" fmla="*/ 84 h 167"/>
                <a:gd name="T76" fmla="*/ 63 w 173"/>
                <a:gd name="T77" fmla="*/ 78 h 167"/>
                <a:gd name="T78" fmla="*/ 59 w 173"/>
                <a:gd name="T79" fmla="*/ 64 h 167"/>
                <a:gd name="T80" fmla="*/ 55 w 173"/>
                <a:gd name="T81" fmla="*/ 62 h 167"/>
                <a:gd name="T82" fmla="*/ 55 w 173"/>
                <a:gd name="T83" fmla="*/ 57 h 167"/>
                <a:gd name="T84" fmla="*/ 53 w 173"/>
                <a:gd name="T85" fmla="*/ 51 h 167"/>
                <a:gd name="T86" fmla="*/ 53 w 173"/>
                <a:gd name="T87" fmla="*/ 45 h 167"/>
                <a:gd name="T88" fmla="*/ 57 w 173"/>
                <a:gd name="T89" fmla="*/ 43 h 167"/>
                <a:gd name="T90" fmla="*/ 55 w 173"/>
                <a:gd name="T91" fmla="*/ 31 h 167"/>
                <a:gd name="T92" fmla="*/ 57 w 173"/>
                <a:gd name="T93" fmla="*/ 19 h 167"/>
                <a:gd name="T94" fmla="*/ 65 w 173"/>
                <a:gd name="T95" fmla="*/ 9 h 167"/>
                <a:gd name="T96" fmla="*/ 79 w 173"/>
                <a:gd name="T97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167">
                  <a:moveTo>
                    <a:pt x="86" y="0"/>
                  </a:moveTo>
                  <a:lnTo>
                    <a:pt x="94" y="2"/>
                  </a:lnTo>
                  <a:lnTo>
                    <a:pt x="102" y="4"/>
                  </a:lnTo>
                  <a:lnTo>
                    <a:pt x="108" y="7"/>
                  </a:lnTo>
                  <a:lnTo>
                    <a:pt x="112" y="11"/>
                  </a:lnTo>
                  <a:lnTo>
                    <a:pt x="114" y="15"/>
                  </a:lnTo>
                  <a:lnTo>
                    <a:pt x="116" y="21"/>
                  </a:lnTo>
                  <a:lnTo>
                    <a:pt x="118" y="25"/>
                  </a:lnTo>
                  <a:lnTo>
                    <a:pt x="118" y="31"/>
                  </a:lnTo>
                  <a:lnTo>
                    <a:pt x="118" y="37"/>
                  </a:lnTo>
                  <a:lnTo>
                    <a:pt x="116" y="43"/>
                  </a:lnTo>
                  <a:lnTo>
                    <a:pt x="118" y="43"/>
                  </a:lnTo>
                  <a:lnTo>
                    <a:pt x="120" y="45"/>
                  </a:lnTo>
                  <a:lnTo>
                    <a:pt x="120" y="49"/>
                  </a:lnTo>
                  <a:lnTo>
                    <a:pt x="120" y="51"/>
                  </a:lnTo>
                  <a:lnTo>
                    <a:pt x="120" y="55"/>
                  </a:lnTo>
                  <a:lnTo>
                    <a:pt x="118" y="57"/>
                  </a:lnTo>
                  <a:lnTo>
                    <a:pt x="118" y="61"/>
                  </a:lnTo>
                  <a:lnTo>
                    <a:pt x="118" y="62"/>
                  </a:lnTo>
                  <a:lnTo>
                    <a:pt x="116" y="64"/>
                  </a:lnTo>
                  <a:lnTo>
                    <a:pt x="114" y="64"/>
                  </a:lnTo>
                  <a:lnTo>
                    <a:pt x="112" y="72"/>
                  </a:lnTo>
                  <a:lnTo>
                    <a:pt x="110" y="78"/>
                  </a:lnTo>
                  <a:lnTo>
                    <a:pt x="108" y="82"/>
                  </a:lnTo>
                  <a:lnTo>
                    <a:pt x="106" y="84"/>
                  </a:lnTo>
                  <a:lnTo>
                    <a:pt x="106" y="84"/>
                  </a:lnTo>
                  <a:lnTo>
                    <a:pt x="106" y="100"/>
                  </a:lnTo>
                  <a:lnTo>
                    <a:pt x="106" y="100"/>
                  </a:lnTo>
                  <a:lnTo>
                    <a:pt x="106" y="102"/>
                  </a:lnTo>
                  <a:lnTo>
                    <a:pt x="110" y="102"/>
                  </a:lnTo>
                  <a:lnTo>
                    <a:pt x="114" y="104"/>
                  </a:lnTo>
                  <a:lnTo>
                    <a:pt x="118" y="106"/>
                  </a:lnTo>
                  <a:lnTo>
                    <a:pt x="126" y="110"/>
                  </a:lnTo>
                  <a:lnTo>
                    <a:pt x="132" y="112"/>
                  </a:lnTo>
                  <a:lnTo>
                    <a:pt x="136" y="114"/>
                  </a:lnTo>
                  <a:lnTo>
                    <a:pt x="138" y="114"/>
                  </a:lnTo>
                  <a:lnTo>
                    <a:pt x="140" y="114"/>
                  </a:lnTo>
                  <a:lnTo>
                    <a:pt x="142" y="114"/>
                  </a:lnTo>
                  <a:lnTo>
                    <a:pt x="143" y="116"/>
                  </a:lnTo>
                  <a:lnTo>
                    <a:pt x="147" y="116"/>
                  </a:lnTo>
                  <a:lnTo>
                    <a:pt x="151" y="117"/>
                  </a:lnTo>
                  <a:lnTo>
                    <a:pt x="163" y="129"/>
                  </a:lnTo>
                  <a:lnTo>
                    <a:pt x="169" y="143"/>
                  </a:lnTo>
                  <a:lnTo>
                    <a:pt x="173" y="153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1" y="163"/>
                  </a:lnTo>
                  <a:lnTo>
                    <a:pt x="169" y="165"/>
                  </a:lnTo>
                  <a:lnTo>
                    <a:pt x="165" y="167"/>
                  </a:lnTo>
                  <a:lnTo>
                    <a:pt x="8" y="167"/>
                  </a:lnTo>
                  <a:lnTo>
                    <a:pt x="4" y="165"/>
                  </a:lnTo>
                  <a:lnTo>
                    <a:pt x="2" y="163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3"/>
                  </a:lnTo>
                  <a:lnTo>
                    <a:pt x="4" y="143"/>
                  </a:lnTo>
                  <a:lnTo>
                    <a:pt x="10" y="129"/>
                  </a:lnTo>
                  <a:lnTo>
                    <a:pt x="22" y="117"/>
                  </a:lnTo>
                  <a:lnTo>
                    <a:pt x="26" y="116"/>
                  </a:lnTo>
                  <a:lnTo>
                    <a:pt x="30" y="116"/>
                  </a:lnTo>
                  <a:lnTo>
                    <a:pt x="31" y="114"/>
                  </a:lnTo>
                  <a:lnTo>
                    <a:pt x="33" y="114"/>
                  </a:lnTo>
                  <a:lnTo>
                    <a:pt x="35" y="114"/>
                  </a:lnTo>
                  <a:lnTo>
                    <a:pt x="37" y="114"/>
                  </a:lnTo>
                  <a:lnTo>
                    <a:pt x="41" y="112"/>
                  </a:lnTo>
                  <a:lnTo>
                    <a:pt x="47" y="110"/>
                  </a:lnTo>
                  <a:lnTo>
                    <a:pt x="55" y="108"/>
                  </a:lnTo>
                  <a:lnTo>
                    <a:pt x="59" y="104"/>
                  </a:lnTo>
                  <a:lnTo>
                    <a:pt x="63" y="104"/>
                  </a:lnTo>
                  <a:lnTo>
                    <a:pt x="67" y="102"/>
                  </a:lnTo>
                  <a:lnTo>
                    <a:pt x="67" y="102"/>
                  </a:lnTo>
                  <a:lnTo>
                    <a:pt x="67" y="100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65" y="82"/>
                  </a:lnTo>
                  <a:lnTo>
                    <a:pt x="63" y="78"/>
                  </a:lnTo>
                  <a:lnTo>
                    <a:pt x="61" y="72"/>
                  </a:lnTo>
                  <a:lnTo>
                    <a:pt x="59" y="64"/>
                  </a:lnTo>
                  <a:lnTo>
                    <a:pt x="57" y="64"/>
                  </a:lnTo>
                  <a:lnTo>
                    <a:pt x="55" y="62"/>
                  </a:lnTo>
                  <a:lnTo>
                    <a:pt x="55" y="61"/>
                  </a:lnTo>
                  <a:lnTo>
                    <a:pt x="55" y="57"/>
                  </a:lnTo>
                  <a:lnTo>
                    <a:pt x="53" y="55"/>
                  </a:lnTo>
                  <a:lnTo>
                    <a:pt x="53" y="51"/>
                  </a:lnTo>
                  <a:lnTo>
                    <a:pt x="53" y="49"/>
                  </a:lnTo>
                  <a:lnTo>
                    <a:pt x="53" y="45"/>
                  </a:lnTo>
                  <a:lnTo>
                    <a:pt x="55" y="43"/>
                  </a:lnTo>
                  <a:lnTo>
                    <a:pt x="57" y="43"/>
                  </a:lnTo>
                  <a:lnTo>
                    <a:pt x="55" y="37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7" y="19"/>
                  </a:lnTo>
                  <a:lnTo>
                    <a:pt x="59" y="13"/>
                  </a:lnTo>
                  <a:lnTo>
                    <a:pt x="65" y="9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 defTabSz="914220"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5" name="TextBox 10"/>
          <p:cNvSpPr txBox="1"/>
          <p:nvPr/>
        </p:nvSpPr>
        <p:spPr>
          <a:xfrm>
            <a:off x="342547" y="614372"/>
            <a:ext cx="550118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sz="1400" kern="0" dirty="0"/>
              <a:t>2017</a:t>
            </a:r>
          </a:p>
        </p:txBody>
      </p:sp>
      <p:sp>
        <p:nvSpPr>
          <p:cNvPr id="36" name="TextBox 11"/>
          <p:cNvSpPr txBox="1"/>
          <p:nvPr/>
        </p:nvSpPr>
        <p:spPr>
          <a:xfrm>
            <a:off x="342547" y="1003883"/>
            <a:ext cx="550118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sz="1400" kern="0" dirty="0"/>
              <a:t>2016</a:t>
            </a:r>
          </a:p>
        </p:txBody>
      </p:sp>
      <p:sp>
        <p:nvSpPr>
          <p:cNvPr id="38" name="矩形 37"/>
          <p:cNvSpPr/>
          <p:nvPr/>
        </p:nvSpPr>
        <p:spPr>
          <a:xfrm>
            <a:off x="884105" y="3831867"/>
            <a:ext cx="4193831" cy="85406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588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  <p:bldP spid="35" grpId="0"/>
      <p:bldP spid="36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65577" y="0"/>
            <a:ext cx="7178423" cy="51651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0" y="-1"/>
            <a:ext cx="3179928" cy="516516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grpSp>
        <p:nvGrpSpPr>
          <p:cNvPr id="4" name="组合 3"/>
          <p:cNvGrpSpPr>
            <a:grpSpLocks noChangeAspect="1"/>
          </p:cNvGrpSpPr>
          <p:nvPr/>
        </p:nvGrpSpPr>
        <p:grpSpPr>
          <a:xfrm>
            <a:off x="784942" y="698185"/>
            <a:ext cx="1620000" cy="1620000"/>
            <a:chOff x="11219608" y="1032668"/>
            <a:chExt cx="3313113" cy="3313114"/>
          </a:xfrm>
          <a:solidFill>
            <a:srgbClr val="FF0000"/>
          </a:solidFill>
        </p:grpSpPr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1741896" y="1032669"/>
              <a:ext cx="2790825" cy="3313113"/>
            </a:xfrm>
            <a:custGeom>
              <a:avLst/>
              <a:gdLst>
                <a:gd name="T0" fmla="*/ 0 w 3515"/>
                <a:gd name="T1" fmla="*/ 3609 h 4173"/>
                <a:gd name="T2" fmla="*/ 163 w 3515"/>
                <a:gd name="T3" fmla="*/ 3747 h 4173"/>
                <a:gd name="T4" fmla="*/ 336 w 3515"/>
                <a:gd name="T5" fmla="*/ 3866 h 4173"/>
                <a:gd name="T6" fmla="*/ 516 w 3515"/>
                <a:gd name="T7" fmla="*/ 3966 h 4173"/>
                <a:gd name="T8" fmla="*/ 704 w 3515"/>
                <a:gd name="T9" fmla="*/ 4045 h 4173"/>
                <a:gd name="T10" fmla="*/ 898 w 3515"/>
                <a:gd name="T11" fmla="*/ 4106 h 4173"/>
                <a:gd name="T12" fmla="*/ 1094 w 3515"/>
                <a:gd name="T13" fmla="*/ 4148 h 4173"/>
                <a:gd name="T14" fmla="*/ 1294 w 3515"/>
                <a:gd name="T15" fmla="*/ 4170 h 4173"/>
                <a:gd name="T16" fmla="*/ 1493 w 3515"/>
                <a:gd name="T17" fmla="*/ 4173 h 4173"/>
                <a:gd name="T18" fmla="*/ 1693 w 3515"/>
                <a:gd name="T19" fmla="*/ 4158 h 4173"/>
                <a:gd name="T20" fmla="*/ 1891 w 3515"/>
                <a:gd name="T21" fmla="*/ 4123 h 4173"/>
                <a:gd name="T22" fmla="*/ 2085 w 3515"/>
                <a:gd name="T23" fmla="*/ 4070 h 4173"/>
                <a:gd name="T24" fmla="*/ 2275 w 3515"/>
                <a:gd name="T25" fmla="*/ 3997 h 4173"/>
                <a:gd name="T26" fmla="*/ 2457 w 3515"/>
                <a:gd name="T27" fmla="*/ 3905 h 4173"/>
                <a:gd name="T28" fmla="*/ 2632 w 3515"/>
                <a:gd name="T29" fmla="*/ 3793 h 4173"/>
                <a:gd name="T30" fmla="*/ 2797 w 3515"/>
                <a:gd name="T31" fmla="*/ 3665 h 4173"/>
                <a:gd name="T32" fmla="*/ 2951 w 3515"/>
                <a:gd name="T33" fmla="*/ 3517 h 4173"/>
                <a:gd name="T34" fmla="*/ 3089 w 3515"/>
                <a:gd name="T35" fmla="*/ 3354 h 4173"/>
                <a:gd name="T36" fmla="*/ 3208 w 3515"/>
                <a:gd name="T37" fmla="*/ 3181 h 4173"/>
                <a:gd name="T38" fmla="*/ 3306 w 3515"/>
                <a:gd name="T39" fmla="*/ 3000 h 4173"/>
                <a:gd name="T40" fmla="*/ 3386 w 3515"/>
                <a:gd name="T41" fmla="*/ 2812 h 4173"/>
                <a:gd name="T42" fmla="*/ 3448 w 3515"/>
                <a:gd name="T43" fmla="*/ 2618 h 4173"/>
                <a:gd name="T44" fmla="*/ 3488 w 3515"/>
                <a:gd name="T45" fmla="*/ 2421 h 4173"/>
                <a:gd name="T46" fmla="*/ 3511 w 3515"/>
                <a:gd name="T47" fmla="*/ 2223 h 4173"/>
                <a:gd name="T48" fmla="*/ 3515 w 3515"/>
                <a:gd name="T49" fmla="*/ 2021 h 4173"/>
                <a:gd name="T50" fmla="*/ 3500 w 3515"/>
                <a:gd name="T51" fmla="*/ 1822 h 4173"/>
                <a:gd name="T52" fmla="*/ 3463 w 3515"/>
                <a:gd name="T53" fmla="*/ 1624 h 4173"/>
                <a:gd name="T54" fmla="*/ 3409 w 3515"/>
                <a:gd name="T55" fmla="*/ 1430 h 4173"/>
                <a:gd name="T56" fmla="*/ 3337 w 3515"/>
                <a:gd name="T57" fmla="*/ 1242 h 4173"/>
                <a:gd name="T58" fmla="*/ 3246 w 3515"/>
                <a:gd name="T59" fmla="*/ 1060 h 4173"/>
                <a:gd name="T60" fmla="*/ 3135 w 3515"/>
                <a:gd name="T61" fmla="*/ 885 h 4173"/>
                <a:gd name="T62" fmla="*/ 3006 w 3515"/>
                <a:gd name="T63" fmla="*/ 720 h 4173"/>
                <a:gd name="T64" fmla="*/ 2857 w 3515"/>
                <a:gd name="T65" fmla="*/ 566 h 4173"/>
                <a:gd name="T66" fmla="*/ 2707 w 3515"/>
                <a:gd name="T67" fmla="*/ 438 h 4173"/>
                <a:gd name="T68" fmla="*/ 2545 w 3515"/>
                <a:gd name="T69" fmla="*/ 324 h 4173"/>
                <a:gd name="T70" fmla="*/ 2375 w 3515"/>
                <a:gd name="T71" fmla="*/ 228 h 4173"/>
                <a:gd name="T72" fmla="*/ 2196 w 3515"/>
                <a:gd name="T73" fmla="*/ 148 h 4173"/>
                <a:gd name="T74" fmla="*/ 2012 w 3515"/>
                <a:gd name="T75" fmla="*/ 84 h 4173"/>
                <a:gd name="T76" fmla="*/ 1822 w 3515"/>
                <a:gd name="T77" fmla="*/ 38 h 4173"/>
                <a:gd name="T78" fmla="*/ 1626 w 3515"/>
                <a:gd name="T79" fmla="*/ 9 h 4173"/>
                <a:gd name="T80" fmla="*/ 1428 w 3515"/>
                <a:gd name="T81" fmla="*/ 0 h 4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15" h="4173">
                  <a:moveTo>
                    <a:pt x="1428" y="2087"/>
                  </a:moveTo>
                  <a:lnTo>
                    <a:pt x="0" y="3609"/>
                  </a:lnTo>
                  <a:lnTo>
                    <a:pt x="80" y="3680"/>
                  </a:lnTo>
                  <a:lnTo>
                    <a:pt x="163" y="3747"/>
                  </a:lnTo>
                  <a:lnTo>
                    <a:pt x="247" y="3809"/>
                  </a:lnTo>
                  <a:lnTo>
                    <a:pt x="336" y="3866"/>
                  </a:lnTo>
                  <a:lnTo>
                    <a:pt x="426" y="3918"/>
                  </a:lnTo>
                  <a:lnTo>
                    <a:pt x="516" y="3966"/>
                  </a:lnTo>
                  <a:lnTo>
                    <a:pt x="610" y="4008"/>
                  </a:lnTo>
                  <a:lnTo>
                    <a:pt x="704" y="4045"/>
                  </a:lnTo>
                  <a:lnTo>
                    <a:pt x="800" y="4077"/>
                  </a:lnTo>
                  <a:lnTo>
                    <a:pt x="898" y="4106"/>
                  </a:lnTo>
                  <a:lnTo>
                    <a:pt x="996" y="4129"/>
                  </a:lnTo>
                  <a:lnTo>
                    <a:pt x="1094" y="4148"/>
                  </a:lnTo>
                  <a:lnTo>
                    <a:pt x="1194" y="4162"/>
                  </a:lnTo>
                  <a:lnTo>
                    <a:pt x="1294" y="4170"/>
                  </a:lnTo>
                  <a:lnTo>
                    <a:pt x="1393" y="4173"/>
                  </a:lnTo>
                  <a:lnTo>
                    <a:pt x="1493" y="4173"/>
                  </a:lnTo>
                  <a:lnTo>
                    <a:pt x="1593" y="4168"/>
                  </a:lnTo>
                  <a:lnTo>
                    <a:pt x="1693" y="4158"/>
                  </a:lnTo>
                  <a:lnTo>
                    <a:pt x="1793" y="4143"/>
                  </a:lnTo>
                  <a:lnTo>
                    <a:pt x="1891" y="4123"/>
                  </a:lnTo>
                  <a:lnTo>
                    <a:pt x="1989" y="4099"/>
                  </a:lnTo>
                  <a:lnTo>
                    <a:pt x="2085" y="4070"/>
                  </a:lnTo>
                  <a:lnTo>
                    <a:pt x="2181" y="4035"/>
                  </a:lnTo>
                  <a:lnTo>
                    <a:pt x="2275" y="3997"/>
                  </a:lnTo>
                  <a:lnTo>
                    <a:pt x="2367" y="3953"/>
                  </a:lnTo>
                  <a:lnTo>
                    <a:pt x="2457" y="3905"/>
                  </a:lnTo>
                  <a:lnTo>
                    <a:pt x="2545" y="3851"/>
                  </a:lnTo>
                  <a:lnTo>
                    <a:pt x="2632" y="3793"/>
                  </a:lnTo>
                  <a:lnTo>
                    <a:pt x="2714" y="3732"/>
                  </a:lnTo>
                  <a:lnTo>
                    <a:pt x="2797" y="3665"/>
                  </a:lnTo>
                  <a:lnTo>
                    <a:pt x="2874" y="3594"/>
                  </a:lnTo>
                  <a:lnTo>
                    <a:pt x="2951" y="3517"/>
                  </a:lnTo>
                  <a:lnTo>
                    <a:pt x="3022" y="3436"/>
                  </a:lnTo>
                  <a:lnTo>
                    <a:pt x="3089" y="3354"/>
                  </a:lnTo>
                  <a:lnTo>
                    <a:pt x="3150" y="3267"/>
                  </a:lnTo>
                  <a:lnTo>
                    <a:pt x="3208" y="3181"/>
                  </a:lnTo>
                  <a:lnTo>
                    <a:pt x="3260" y="3091"/>
                  </a:lnTo>
                  <a:lnTo>
                    <a:pt x="3306" y="3000"/>
                  </a:lnTo>
                  <a:lnTo>
                    <a:pt x="3350" y="2906"/>
                  </a:lnTo>
                  <a:lnTo>
                    <a:pt x="3386" y="2812"/>
                  </a:lnTo>
                  <a:lnTo>
                    <a:pt x="3419" y="2716"/>
                  </a:lnTo>
                  <a:lnTo>
                    <a:pt x="3448" y="2618"/>
                  </a:lnTo>
                  <a:lnTo>
                    <a:pt x="3471" y="2520"/>
                  </a:lnTo>
                  <a:lnTo>
                    <a:pt x="3488" y="2421"/>
                  </a:lnTo>
                  <a:lnTo>
                    <a:pt x="3504" y="2323"/>
                  </a:lnTo>
                  <a:lnTo>
                    <a:pt x="3511" y="2223"/>
                  </a:lnTo>
                  <a:lnTo>
                    <a:pt x="3515" y="2121"/>
                  </a:lnTo>
                  <a:lnTo>
                    <a:pt x="3515" y="2021"/>
                  </a:lnTo>
                  <a:lnTo>
                    <a:pt x="3509" y="1922"/>
                  </a:lnTo>
                  <a:lnTo>
                    <a:pt x="3500" y="1822"/>
                  </a:lnTo>
                  <a:lnTo>
                    <a:pt x="3484" y="1724"/>
                  </a:lnTo>
                  <a:lnTo>
                    <a:pt x="3463" y="1624"/>
                  </a:lnTo>
                  <a:lnTo>
                    <a:pt x="3440" y="1528"/>
                  </a:lnTo>
                  <a:lnTo>
                    <a:pt x="3409" y="1430"/>
                  </a:lnTo>
                  <a:lnTo>
                    <a:pt x="3377" y="1336"/>
                  </a:lnTo>
                  <a:lnTo>
                    <a:pt x="3337" y="1242"/>
                  </a:lnTo>
                  <a:lnTo>
                    <a:pt x="3294" y="1150"/>
                  </a:lnTo>
                  <a:lnTo>
                    <a:pt x="3246" y="1060"/>
                  </a:lnTo>
                  <a:lnTo>
                    <a:pt x="3193" y="971"/>
                  </a:lnTo>
                  <a:lnTo>
                    <a:pt x="3135" y="885"/>
                  </a:lnTo>
                  <a:lnTo>
                    <a:pt x="3073" y="800"/>
                  </a:lnTo>
                  <a:lnTo>
                    <a:pt x="3006" y="720"/>
                  </a:lnTo>
                  <a:lnTo>
                    <a:pt x="2933" y="641"/>
                  </a:lnTo>
                  <a:lnTo>
                    <a:pt x="2857" y="566"/>
                  </a:lnTo>
                  <a:lnTo>
                    <a:pt x="2784" y="499"/>
                  </a:lnTo>
                  <a:lnTo>
                    <a:pt x="2707" y="438"/>
                  </a:lnTo>
                  <a:lnTo>
                    <a:pt x="2628" y="380"/>
                  </a:lnTo>
                  <a:lnTo>
                    <a:pt x="2545" y="324"/>
                  </a:lnTo>
                  <a:lnTo>
                    <a:pt x="2461" y="274"/>
                  </a:lnTo>
                  <a:lnTo>
                    <a:pt x="2375" y="228"/>
                  </a:lnTo>
                  <a:lnTo>
                    <a:pt x="2286" y="186"/>
                  </a:lnTo>
                  <a:lnTo>
                    <a:pt x="2196" y="148"/>
                  </a:lnTo>
                  <a:lnTo>
                    <a:pt x="2106" y="113"/>
                  </a:lnTo>
                  <a:lnTo>
                    <a:pt x="2012" y="84"/>
                  </a:lnTo>
                  <a:lnTo>
                    <a:pt x="1918" y="59"/>
                  </a:lnTo>
                  <a:lnTo>
                    <a:pt x="1822" y="38"/>
                  </a:lnTo>
                  <a:lnTo>
                    <a:pt x="1724" y="21"/>
                  </a:lnTo>
                  <a:lnTo>
                    <a:pt x="1626" y="9"/>
                  </a:lnTo>
                  <a:lnTo>
                    <a:pt x="1528" y="4"/>
                  </a:lnTo>
                  <a:lnTo>
                    <a:pt x="1428" y="0"/>
                  </a:lnTo>
                  <a:lnTo>
                    <a:pt x="1428" y="208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19FD2"/>
                </a:solidFill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1219608" y="1032668"/>
              <a:ext cx="1655763" cy="2863850"/>
            </a:xfrm>
            <a:custGeom>
              <a:avLst/>
              <a:gdLst>
                <a:gd name="T0" fmla="*/ 2087 w 2087"/>
                <a:gd name="T1" fmla="*/ 2087 h 3609"/>
                <a:gd name="T2" fmla="*/ 2087 w 2087"/>
                <a:gd name="T3" fmla="*/ 0 h 3609"/>
                <a:gd name="T4" fmla="*/ 1980 w 2087"/>
                <a:gd name="T5" fmla="*/ 4 h 3609"/>
                <a:gd name="T6" fmla="*/ 1874 w 2087"/>
                <a:gd name="T7" fmla="*/ 11 h 3609"/>
                <a:gd name="T8" fmla="*/ 1770 w 2087"/>
                <a:gd name="T9" fmla="*/ 25 h 3609"/>
                <a:gd name="T10" fmla="*/ 1667 w 2087"/>
                <a:gd name="T11" fmla="*/ 42 h 3609"/>
                <a:gd name="T12" fmla="*/ 1567 w 2087"/>
                <a:gd name="T13" fmla="*/ 67 h 3609"/>
                <a:gd name="T14" fmla="*/ 1467 w 2087"/>
                <a:gd name="T15" fmla="*/ 94 h 3609"/>
                <a:gd name="T16" fmla="*/ 1369 w 2087"/>
                <a:gd name="T17" fmla="*/ 127 h 3609"/>
                <a:gd name="T18" fmla="*/ 1275 w 2087"/>
                <a:gd name="T19" fmla="*/ 165 h 3609"/>
                <a:gd name="T20" fmla="*/ 1183 w 2087"/>
                <a:gd name="T21" fmla="*/ 207 h 3609"/>
                <a:gd name="T22" fmla="*/ 1092 w 2087"/>
                <a:gd name="T23" fmla="*/ 253 h 3609"/>
                <a:gd name="T24" fmla="*/ 1006 w 2087"/>
                <a:gd name="T25" fmla="*/ 303 h 3609"/>
                <a:gd name="T26" fmla="*/ 920 w 2087"/>
                <a:gd name="T27" fmla="*/ 357 h 3609"/>
                <a:gd name="T28" fmla="*/ 839 w 2087"/>
                <a:gd name="T29" fmla="*/ 415 h 3609"/>
                <a:gd name="T30" fmla="*/ 760 w 2087"/>
                <a:gd name="T31" fmla="*/ 478 h 3609"/>
                <a:gd name="T32" fmla="*/ 684 w 2087"/>
                <a:gd name="T33" fmla="*/ 543 h 3609"/>
                <a:gd name="T34" fmla="*/ 613 w 2087"/>
                <a:gd name="T35" fmla="*/ 612 h 3609"/>
                <a:gd name="T36" fmla="*/ 543 w 2087"/>
                <a:gd name="T37" fmla="*/ 685 h 3609"/>
                <a:gd name="T38" fmla="*/ 476 w 2087"/>
                <a:gd name="T39" fmla="*/ 760 h 3609"/>
                <a:gd name="T40" fmla="*/ 415 w 2087"/>
                <a:gd name="T41" fmla="*/ 839 h 3609"/>
                <a:gd name="T42" fmla="*/ 357 w 2087"/>
                <a:gd name="T43" fmla="*/ 921 h 3609"/>
                <a:gd name="T44" fmla="*/ 301 w 2087"/>
                <a:gd name="T45" fmla="*/ 1006 h 3609"/>
                <a:gd name="T46" fmla="*/ 252 w 2087"/>
                <a:gd name="T47" fmla="*/ 1092 h 3609"/>
                <a:gd name="T48" fmla="*/ 205 w 2087"/>
                <a:gd name="T49" fmla="*/ 1182 h 3609"/>
                <a:gd name="T50" fmla="*/ 165 w 2087"/>
                <a:gd name="T51" fmla="*/ 1275 h 3609"/>
                <a:gd name="T52" fmla="*/ 127 w 2087"/>
                <a:gd name="T53" fmla="*/ 1371 h 3609"/>
                <a:gd name="T54" fmla="*/ 94 w 2087"/>
                <a:gd name="T55" fmla="*/ 1467 h 3609"/>
                <a:gd name="T56" fmla="*/ 65 w 2087"/>
                <a:gd name="T57" fmla="*/ 1566 h 3609"/>
                <a:gd name="T58" fmla="*/ 42 w 2087"/>
                <a:gd name="T59" fmla="*/ 1666 h 3609"/>
                <a:gd name="T60" fmla="*/ 25 w 2087"/>
                <a:gd name="T61" fmla="*/ 1770 h 3609"/>
                <a:gd name="T62" fmla="*/ 12 w 2087"/>
                <a:gd name="T63" fmla="*/ 1874 h 3609"/>
                <a:gd name="T64" fmla="*/ 4 w 2087"/>
                <a:gd name="T65" fmla="*/ 1981 h 3609"/>
                <a:gd name="T66" fmla="*/ 0 w 2087"/>
                <a:gd name="T67" fmla="*/ 2087 h 3609"/>
                <a:gd name="T68" fmla="*/ 4 w 2087"/>
                <a:gd name="T69" fmla="*/ 2196 h 3609"/>
                <a:gd name="T70" fmla="*/ 12 w 2087"/>
                <a:gd name="T71" fmla="*/ 2302 h 3609"/>
                <a:gd name="T72" fmla="*/ 25 w 2087"/>
                <a:gd name="T73" fmla="*/ 2407 h 3609"/>
                <a:gd name="T74" fmla="*/ 44 w 2087"/>
                <a:gd name="T75" fmla="*/ 2513 h 3609"/>
                <a:gd name="T76" fmla="*/ 69 w 2087"/>
                <a:gd name="T77" fmla="*/ 2616 h 3609"/>
                <a:gd name="T78" fmla="*/ 98 w 2087"/>
                <a:gd name="T79" fmla="*/ 2718 h 3609"/>
                <a:gd name="T80" fmla="*/ 133 w 2087"/>
                <a:gd name="T81" fmla="*/ 2818 h 3609"/>
                <a:gd name="T82" fmla="*/ 173 w 2087"/>
                <a:gd name="T83" fmla="*/ 2916 h 3609"/>
                <a:gd name="T84" fmla="*/ 217 w 2087"/>
                <a:gd name="T85" fmla="*/ 3012 h 3609"/>
                <a:gd name="T86" fmla="*/ 265 w 2087"/>
                <a:gd name="T87" fmla="*/ 3106 h 3609"/>
                <a:gd name="T88" fmla="*/ 321 w 2087"/>
                <a:gd name="T89" fmla="*/ 3198 h 3609"/>
                <a:gd name="T90" fmla="*/ 378 w 2087"/>
                <a:gd name="T91" fmla="*/ 3286 h 3609"/>
                <a:gd name="T92" fmla="*/ 442 w 2087"/>
                <a:gd name="T93" fmla="*/ 3371 h 3609"/>
                <a:gd name="T94" fmla="*/ 511 w 2087"/>
                <a:gd name="T95" fmla="*/ 3453 h 3609"/>
                <a:gd name="T96" fmla="*/ 582 w 2087"/>
                <a:gd name="T97" fmla="*/ 3534 h 3609"/>
                <a:gd name="T98" fmla="*/ 659 w 2087"/>
                <a:gd name="T99" fmla="*/ 3609 h 3609"/>
                <a:gd name="T100" fmla="*/ 2087 w 2087"/>
                <a:gd name="T101" fmla="*/ 2087 h 3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87" h="3609">
                  <a:moveTo>
                    <a:pt x="2087" y="2087"/>
                  </a:moveTo>
                  <a:lnTo>
                    <a:pt x="2087" y="0"/>
                  </a:lnTo>
                  <a:lnTo>
                    <a:pt x="1980" y="4"/>
                  </a:lnTo>
                  <a:lnTo>
                    <a:pt x="1874" y="11"/>
                  </a:lnTo>
                  <a:lnTo>
                    <a:pt x="1770" y="25"/>
                  </a:lnTo>
                  <a:lnTo>
                    <a:pt x="1667" y="42"/>
                  </a:lnTo>
                  <a:lnTo>
                    <a:pt x="1567" y="67"/>
                  </a:lnTo>
                  <a:lnTo>
                    <a:pt x="1467" y="94"/>
                  </a:lnTo>
                  <a:lnTo>
                    <a:pt x="1369" y="127"/>
                  </a:lnTo>
                  <a:lnTo>
                    <a:pt x="1275" y="165"/>
                  </a:lnTo>
                  <a:lnTo>
                    <a:pt x="1183" y="207"/>
                  </a:lnTo>
                  <a:lnTo>
                    <a:pt x="1092" y="253"/>
                  </a:lnTo>
                  <a:lnTo>
                    <a:pt x="1006" y="303"/>
                  </a:lnTo>
                  <a:lnTo>
                    <a:pt x="920" y="357"/>
                  </a:lnTo>
                  <a:lnTo>
                    <a:pt x="839" y="415"/>
                  </a:lnTo>
                  <a:lnTo>
                    <a:pt x="760" y="478"/>
                  </a:lnTo>
                  <a:lnTo>
                    <a:pt x="684" y="543"/>
                  </a:lnTo>
                  <a:lnTo>
                    <a:pt x="613" y="612"/>
                  </a:lnTo>
                  <a:lnTo>
                    <a:pt x="543" y="685"/>
                  </a:lnTo>
                  <a:lnTo>
                    <a:pt x="476" y="760"/>
                  </a:lnTo>
                  <a:lnTo>
                    <a:pt x="415" y="839"/>
                  </a:lnTo>
                  <a:lnTo>
                    <a:pt x="357" y="921"/>
                  </a:lnTo>
                  <a:lnTo>
                    <a:pt x="301" y="1006"/>
                  </a:lnTo>
                  <a:lnTo>
                    <a:pt x="252" y="1092"/>
                  </a:lnTo>
                  <a:lnTo>
                    <a:pt x="205" y="1182"/>
                  </a:lnTo>
                  <a:lnTo>
                    <a:pt x="165" y="1275"/>
                  </a:lnTo>
                  <a:lnTo>
                    <a:pt x="127" y="1371"/>
                  </a:lnTo>
                  <a:lnTo>
                    <a:pt x="94" y="1467"/>
                  </a:lnTo>
                  <a:lnTo>
                    <a:pt x="65" y="1566"/>
                  </a:lnTo>
                  <a:lnTo>
                    <a:pt x="42" y="1666"/>
                  </a:lnTo>
                  <a:lnTo>
                    <a:pt x="25" y="1770"/>
                  </a:lnTo>
                  <a:lnTo>
                    <a:pt x="12" y="1874"/>
                  </a:lnTo>
                  <a:lnTo>
                    <a:pt x="4" y="1981"/>
                  </a:lnTo>
                  <a:lnTo>
                    <a:pt x="0" y="2087"/>
                  </a:lnTo>
                  <a:lnTo>
                    <a:pt x="4" y="2196"/>
                  </a:lnTo>
                  <a:lnTo>
                    <a:pt x="12" y="2302"/>
                  </a:lnTo>
                  <a:lnTo>
                    <a:pt x="25" y="2407"/>
                  </a:lnTo>
                  <a:lnTo>
                    <a:pt x="44" y="2513"/>
                  </a:lnTo>
                  <a:lnTo>
                    <a:pt x="69" y="2616"/>
                  </a:lnTo>
                  <a:lnTo>
                    <a:pt x="98" y="2718"/>
                  </a:lnTo>
                  <a:lnTo>
                    <a:pt x="133" y="2818"/>
                  </a:lnTo>
                  <a:lnTo>
                    <a:pt x="173" y="2916"/>
                  </a:lnTo>
                  <a:lnTo>
                    <a:pt x="217" y="3012"/>
                  </a:lnTo>
                  <a:lnTo>
                    <a:pt x="265" y="3106"/>
                  </a:lnTo>
                  <a:lnTo>
                    <a:pt x="321" y="3198"/>
                  </a:lnTo>
                  <a:lnTo>
                    <a:pt x="378" y="3286"/>
                  </a:lnTo>
                  <a:lnTo>
                    <a:pt x="442" y="3371"/>
                  </a:lnTo>
                  <a:lnTo>
                    <a:pt x="511" y="3453"/>
                  </a:lnTo>
                  <a:lnTo>
                    <a:pt x="582" y="3534"/>
                  </a:lnTo>
                  <a:lnTo>
                    <a:pt x="659" y="3609"/>
                  </a:lnTo>
                  <a:lnTo>
                    <a:pt x="2087" y="20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19FD2"/>
                </a:solidFill>
              </a:endParaRPr>
            </a:p>
          </p:txBody>
        </p:sp>
      </p:grpSp>
      <p:sp>
        <p:nvSpPr>
          <p:cNvPr id="7" name="TextBox 23"/>
          <p:cNvSpPr txBox="1"/>
          <p:nvPr/>
        </p:nvSpPr>
        <p:spPr>
          <a:xfrm>
            <a:off x="364095" y="2593121"/>
            <a:ext cx="1222129" cy="68480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Zefani Stencil" pitchFamily="50" charset="0"/>
              </a:rPr>
              <a:t>38%</a:t>
            </a:r>
            <a:endParaRPr lang="zh-CN" altLang="en-US" sz="4000" dirty="0">
              <a:solidFill>
                <a:schemeClr val="bg1"/>
              </a:solidFill>
              <a:latin typeface="Zefani Stencil" pitchFamily="50" charset="0"/>
            </a:endParaRPr>
          </a:p>
        </p:txBody>
      </p:sp>
      <p:sp>
        <p:nvSpPr>
          <p:cNvPr id="8" name="TextBox 89"/>
          <p:cNvSpPr txBox="1"/>
          <p:nvPr/>
        </p:nvSpPr>
        <p:spPr>
          <a:xfrm>
            <a:off x="1681474" y="1398637"/>
            <a:ext cx="471924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</a:rPr>
              <a:t>62%</a:t>
            </a:r>
            <a:endParaRPr lang="zh-CN" altLang="en-US" sz="1500" dirty="0">
              <a:solidFill>
                <a:schemeClr val="bg1"/>
              </a:solidFill>
            </a:endParaRPr>
          </a:p>
        </p:txBody>
      </p:sp>
      <p:sp>
        <p:nvSpPr>
          <p:cNvPr id="9" name="TextBox 90"/>
          <p:cNvSpPr txBox="1"/>
          <p:nvPr/>
        </p:nvSpPr>
        <p:spPr>
          <a:xfrm>
            <a:off x="951073" y="1204670"/>
            <a:ext cx="471924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500" dirty="0"/>
              <a:t>38%</a:t>
            </a:r>
            <a:endParaRPr lang="zh-CN" altLang="en-US" sz="1500" dirty="0"/>
          </a:p>
        </p:txBody>
      </p:sp>
      <p:sp>
        <p:nvSpPr>
          <p:cNvPr id="11" name="矩形 10"/>
          <p:cNvSpPr/>
          <p:nvPr/>
        </p:nvSpPr>
        <p:spPr>
          <a:xfrm>
            <a:off x="364095" y="3437729"/>
            <a:ext cx="2568291" cy="136189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992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487253" y="277023"/>
            <a:ext cx="247183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altLang="zh-CN" sz="16800" dirty="0">
                <a:solidFill>
                  <a:schemeClr val="accent6">
                    <a:lumMod val="75000"/>
                  </a:schemeClr>
                </a:solidFill>
                <a:latin typeface="Stencil" pitchFamily="82" charset="0"/>
                <a:ea typeface="微软雅黑" pitchFamily="34" charset="-122"/>
              </a:rPr>
              <a:t>04</a:t>
            </a:r>
            <a:endParaRPr lang="zh-CN" altLang="en-US" sz="16800" dirty="0">
              <a:solidFill>
                <a:schemeClr val="accent6">
                  <a:lumMod val="7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10" name="TextBox 59"/>
          <p:cNvSpPr txBox="1">
            <a:spLocks noChangeArrowheads="1"/>
          </p:cNvSpPr>
          <p:nvPr/>
        </p:nvSpPr>
        <p:spPr bwMode="auto">
          <a:xfrm>
            <a:off x="460701" y="3071437"/>
            <a:ext cx="4408715" cy="50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 bwMode="auto">
          <a:xfrm flipV="1">
            <a:off x="2462750" y="2588302"/>
            <a:ext cx="404619" cy="317100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577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612198" cy="5143500"/>
          </a:xfrm>
          <a:prstGeom prst="rect">
            <a:avLst/>
          </a:prstGeom>
        </p:spPr>
      </p:pic>
      <p:sp>
        <p:nvSpPr>
          <p:cNvPr id="49" name="Freeform 5"/>
          <p:cNvSpPr>
            <a:spLocks/>
          </p:cNvSpPr>
          <p:nvPr/>
        </p:nvSpPr>
        <p:spPr bwMode="auto">
          <a:xfrm rot="1800000">
            <a:off x="6259908" y="351436"/>
            <a:ext cx="1084398" cy="1555415"/>
          </a:xfrm>
          <a:custGeom>
            <a:avLst/>
            <a:gdLst>
              <a:gd name="T0" fmla="*/ 2366 w 4733"/>
              <a:gd name="T1" fmla="*/ 0 h 6775"/>
              <a:gd name="T2" fmla="*/ 4733 w 4733"/>
              <a:gd name="T3" fmla="*/ 2366 h 6775"/>
              <a:gd name="T4" fmla="*/ 4375 w 4733"/>
              <a:gd name="T5" fmla="*/ 3618 h 6775"/>
              <a:gd name="T6" fmla="*/ 4375 w 4733"/>
              <a:gd name="T7" fmla="*/ 3618 h 6775"/>
              <a:gd name="T8" fmla="*/ 4364 w 4733"/>
              <a:gd name="T9" fmla="*/ 3635 h 6775"/>
              <a:gd name="T10" fmla="*/ 4358 w 4733"/>
              <a:gd name="T11" fmla="*/ 3645 h 6775"/>
              <a:gd name="T12" fmla="*/ 2366 w 4733"/>
              <a:gd name="T13" fmla="*/ 6775 h 6775"/>
              <a:gd name="T14" fmla="*/ 375 w 4733"/>
              <a:gd name="T15" fmla="*/ 3645 h 6775"/>
              <a:gd name="T16" fmla="*/ 369 w 4733"/>
              <a:gd name="T17" fmla="*/ 3635 h 6775"/>
              <a:gd name="T18" fmla="*/ 357 w 4733"/>
              <a:gd name="T19" fmla="*/ 3618 h 6775"/>
              <a:gd name="T20" fmla="*/ 357 w 4733"/>
              <a:gd name="T21" fmla="*/ 3618 h 6775"/>
              <a:gd name="T22" fmla="*/ 0 w 4733"/>
              <a:gd name="T23" fmla="*/ 2366 h 6775"/>
              <a:gd name="T24" fmla="*/ 2366 w 4733"/>
              <a:gd name="T25" fmla="*/ 0 h 6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5">
                <a:moveTo>
                  <a:pt x="2366" y="0"/>
                </a:moveTo>
                <a:cubicBezTo>
                  <a:pt x="3673" y="0"/>
                  <a:pt x="4733" y="1060"/>
                  <a:pt x="4733" y="2366"/>
                </a:cubicBezTo>
                <a:cubicBezTo>
                  <a:pt x="4733" y="2826"/>
                  <a:pt x="4602" y="3255"/>
                  <a:pt x="4375" y="3618"/>
                </a:cubicBezTo>
                <a:lnTo>
                  <a:pt x="4375" y="3618"/>
                </a:lnTo>
                <a:lnTo>
                  <a:pt x="4364" y="3635"/>
                </a:lnTo>
                <a:lnTo>
                  <a:pt x="4358" y="3645"/>
                </a:lnTo>
                <a:lnTo>
                  <a:pt x="2366" y="6775"/>
                </a:lnTo>
                <a:lnTo>
                  <a:pt x="375" y="3645"/>
                </a:lnTo>
                <a:lnTo>
                  <a:pt x="369" y="3635"/>
                </a:lnTo>
                <a:lnTo>
                  <a:pt x="357" y="3618"/>
                </a:lnTo>
                <a:lnTo>
                  <a:pt x="357" y="3618"/>
                </a:lnTo>
                <a:cubicBezTo>
                  <a:pt x="131" y="3255"/>
                  <a:pt x="0" y="2826"/>
                  <a:pt x="0" y="2366"/>
                </a:cubicBezTo>
                <a:cubicBezTo>
                  <a:pt x="0" y="1060"/>
                  <a:pt x="1060" y="0"/>
                  <a:pt x="236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6"/>
          <p:cNvSpPr>
            <a:spLocks/>
          </p:cNvSpPr>
          <p:nvPr/>
        </p:nvSpPr>
        <p:spPr bwMode="auto">
          <a:xfrm rot="1800000">
            <a:off x="5342107" y="1941113"/>
            <a:ext cx="1084398" cy="1555415"/>
          </a:xfrm>
          <a:custGeom>
            <a:avLst/>
            <a:gdLst>
              <a:gd name="T0" fmla="*/ 2366 w 4733"/>
              <a:gd name="T1" fmla="*/ 6776 h 6776"/>
              <a:gd name="T2" fmla="*/ 4733 w 4733"/>
              <a:gd name="T3" fmla="*/ 4409 h 6776"/>
              <a:gd name="T4" fmla="*/ 4375 w 4733"/>
              <a:gd name="T5" fmla="*/ 3158 h 6776"/>
              <a:gd name="T6" fmla="*/ 4375 w 4733"/>
              <a:gd name="T7" fmla="*/ 3158 h 6776"/>
              <a:gd name="T8" fmla="*/ 4364 w 4733"/>
              <a:gd name="T9" fmla="*/ 3140 h 6776"/>
              <a:gd name="T10" fmla="*/ 4358 w 4733"/>
              <a:gd name="T11" fmla="*/ 3130 h 6776"/>
              <a:gd name="T12" fmla="*/ 2366 w 4733"/>
              <a:gd name="T13" fmla="*/ 0 h 6776"/>
              <a:gd name="T14" fmla="*/ 375 w 4733"/>
              <a:gd name="T15" fmla="*/ 3130 h 6776"/>
              <a:gd name="T16" fmla="*/ 369 w 4733"/>
              <a:gd name="T17" fmla="*/ 3140 h 6776"/>
              <a:gd name="T18" fmla="*/ 357 w 4733"/>
              <a:gd name="T19" fmla="*/ 3158 h 6776"/>
              <a:gd name="T20" fmla="*/ 357 w 4733"/>
              <a:gd name="T21" fmla="*/ 3158 h 6776"/>
              <a:gd name="T22" fmla="*/ 0 w 4733"/>
              <a:gd name="T23" fmla="*/ 4409 h 6776"/>
              <a:gd name="T24" fmla="*/ 2366 w 4733"/>
              <a:gd name="T25" fmla="*/ 6776 h 6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6">
                <a:moveTo>
                  <a:pt x="2366" y="6776"/>
                </a:moveTo>
                <a:cubicBezTo>
                  <a:pt x="3673" y="6776"/>
                  <a:pt x="4733" y="5716"/>
                  <a:pt x="4733" y="4409"/>
                </a:cubicBezTo>
                <a:cubicBezTo>
                  <a:pt x="4733" y="3950"/>
                  <a:pt x="4602" y="3521"/>
                  <a:pt x="4375" y="3158"/>
                </a:cubicBezTo>
                <a:lnTo>
                  <a:pt x="4375" y="3158"/>
                </a:lnTo>
                <a:lnTo>
                  <a:pt x="4364" y="3140"/>
                </a:lnTo>
                <a:lnTo>
                  <a:pt x="4358" y="3130"/>
                </a:lnTo>
                <a:lnTo>
                  <a:pt x="2366" y="0"/>
                </a:lnTo>
                <a:lnTo>
                  <a:pt x="375" y="3130"/>
                </a:lnTo>
                <a:lnTo>
                  <a:pt x="369" y="3140"/>
                </a:lnTo>
                <a:lnTo>
                  <a:pt x="357" y="3158"/>
                </a:lnTo>
                <a:lnTo>
                  <a:pt x="357" y="3158"/>
                </a:lnTo>
                <a:cubicBezTo>
                  <a:pt x="131" y="3521"/>
                  <a:pt x="0" y="3950"/>
                  <a:pt x="0" y="4409"/>
                </a:cubicBezTo>
                <a:cubicBezTo>
                  <a:pt x="0" y="5716"/>
                  <a:pt x="1060" y="6776"/>
                  <a:pt x="2366" y="677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7"/>
          <p:cNvSpPr>
            <a:spLocks/>
          </p:cNvSpPr>
          <p:nvPr/>
        </p:nvSpPr>
        <p:spPr bwMode="auto">
          <a:xfrm rot="1800000">
            <a:off x="5152818" y="373809"/>
            <a:ext cx="1493320" cy="1166182"/>
          </a:xfrm>
          <a:custGeom>
            <a:avLst/>
            <a:gdLst>
              <a:gd name="T0" fmla="*/ 655 w 6517"/>
              <a:gd name="T1" fmla="*/ 1516 h 5082"/>
              <a:gd name="T2" fmla="*/ 3889 w 6517"/>
              <a:gd name="T3" fmla="*/ 655 h 5082"/>
              <a:gd name="T4" fmla="*/ 4792 w 6517"/>
              <a:gd name="T5" fmla="*/ 1592 h 5082"/>
              <a:gd name="T6" fmla="*/ 4792 w 6517"/>
              <a:gd name="T7" fmla="*/ 1592 h 5082"/>
              <a:gd name="T8" fmla="*/ 4802 w 6517"/>
              <a:gd name="T9" fmla="*/ 1610 h 5082"/>
              <a:gd name="T10" fmla="*/ 4808 w 6517"/>
              <a:gd name="T11" fmla="*/ 1621 h 5082"/>
              <a:gd name="T12" fmla="*/ 6517 w 6517"/>
              <a:gd name="T13" fmla="*/ 4913 h 5082"/>
              <a:gd name="T14" fmla="*/ 2811 w 6517"/>
              <a:gd name="T15" fmla="*/ 5067 h 5082"/>
              <a:gd name="T16" fmla="*/ 2799 w 6517"/>
              <a:gd name="T17" fmla="*/ 5067 h 5082"/>
              <a:gd name="T18" fmla="*/ 2778 w 6517"/>
              <a:gd name="T19" fmla="*/ 5068 h 5082"/>
              <a:gd name="T20" fmla="*/ 2778 w 6517"/>
              <a:gd name="T21" fmla="*/ 5068 h 5082"/>
              <a:gd name="T22" fmla="*/ 1516 w 6517"/>
              <a:gd name="T23" fmla="*/ 4750 h 5082"/>
              <a:gd name="T24" fmla="*/ 655 w 6517"/>
              <a:gd name="T25" fmla="*/ 151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7" h="5082">
                <a:moveTo>
                  <a:pt x="655" y="1516"/>
                </a:moveTo>
                <a:cubicBezTo>
                  <a:pt x="1310" y="385"/>
                  <a:pt x="2759" y="0"/>
                  <a:pt x="3889" y="655"/>
                </a:cubicBezTo>
                <a:cubicBezTo>
                  <a:pt x="4287" y="885"/>
                  <a:pt x="4592" y="1214"/>
                  <a:pt x="4792" y="1592"/>
                </a:cubicBezTo>
                <a:lnTo>
                  <a:pt x="4792" y="1592"/>
                </a:lnTo>
                <a:lnTo>
                  <a:pt x="4802" y="1610"/>
                </a:lnTo>
                <a:lnTo>
                  <a:pt x="4808" y="1621"/>
                </a:lnTo>
                <a:lnTo>
                  <a:pt x="6517" y="4913"/>
                </a:lnTo>
                <a:lnTo>
                  <a:pt x="2811" y="5067"/>
                </a:lnTo>
                <a:lnTo>
                  <a:pt x="2799" y="5067"/>
                </a:lnTo>
                <a:lnTo>
                  <a:pt x="2778" y="5068"/>
                </a:lnTo>
                <a:lnTo>
                  <a:pt x="2778" y="5068"/>
                </a:lnTo>
                <a:cubicBezTo>
                  <a:pt x="2350" y="5082"/>
                  <a:pt x="1913" y="4980"/>
                  <a:pt x="1516" y="4750"/>
                </a:cubicBezTo>
                <a:cubicBezTo>
                  <a:pt x="385" y="4095"/>
                  <a:pt x="0" y="2647"/>
                  <a:pt x="655" y="15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8"/>
          <p:cNvSpPr>
            <a:spLocks/>
          </p:cNvSpPr>
          <p:nvPr/>
        </p:nvSpPr>
        <p:spPr bwMode="auto">
          <a:xfrm rot="1800000">
            <a:off x="6041032" y="2306661"/>
            <a:ext cx="1493320" cy="1166182"/>
          </a:xfrm>
          <a:custGeom>
            <a:avLst/>
            <a:gdLst>
              <a:gd name="T0" fmla="*/ 5863 w 6518"/>
              <a:gd name="T1" fmla="*/ 3566 h 5082"/>
              <a:gd name="T2" fmla="*/ 5002 w 6518"/>
              <a:gd name="T3" fmla="*/ 332 h 5082"/>
              <a:gd name="T4" fmla="*/ 3740 w 6518"/>
              <a:gd name="T5" fmla="*/ 14 h 5082"/>
              <a:gd name="T6" fmla="*/ 3740 w 6518"/>
              <a:gd name="T7" fmla="*/ 14 h 5082"/>
              <a:gd name="T8" fmla="*/ 3719 w 6518"/>
              <a:gd name="T9" fmla="*/ 14 h 5082"/>
              <a:gd name="T10" fmla="*/ 3707 w 6518"/>
              <a:gd name="T11" fmla="*/ 15 h 5082"/>
              <a:gd name="T12" fmla="*/ 0 w 6518"/>
              <a:gd name="T13" fmla="*/ 168 h 5082"/>
              <a:gd name="T14" fmla="*/ 1710 w 6518"/>
              <a:gd name="T15" fmla="*/ 3461 h 5082"/>
              <a:gd name="T16" fmla="*/ 1715 w 6518"/>
              <a:gd name="T17" fmla="*/ 3471 h 5082"/>
              <a:gd name="T18" fmla="*/ 1725 w 6518"/>
              <a:gd name="T19" fmla="*/ 3490 h 5082"/>
              <a:gd name="T20" fmla="*/ 1725 w 6518"/>
              <a:gd name="T21" fmla="*/ 3490 h 5082"/>
              <a:gd name="T22" fmla="*/ 2628 w 6518"/>
              <a:gd name="T23" fmla="*/ 4427 h 5082"/>
              <a:gd name="T24" fmla="*/ 5863 w 6518"/>
              <a:gd name="T25" fmla="*/ 356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8" h="5082">
                <a:moveTo>
                  <a:pt x="5863" y="3566"/>
                </a:moveTo>
                <a:cubicBezTo>
                  <a:pt x="6518" y="2435"/>
                  <a:pt x="6132" y="987"/>
                  <a:pt x="5002" y="332"/>
                </a:cubicBezTo>
                <a:cubicBezTo>
                  <a:pt x="4604" y="101"/>
                  <a:pt x="4168" y="0"/>
                  <a:pt x="3740" y="14"/>
                </a:cubicBezTo>
                <a:lnTo>
                  <a:pt x="3740" y="14"/>
                </a:lnTo>
                <a:lnTo>
                  <a:pt x="3719" y="14"/>
                </a:lnTo>
                <a:lnTo>
                  <a:pt x="3707" y="15"/>
                </a:lnTo>
                <a:lnTo>
                  <a:pt x="0" y="168"/>
                </a:lnTo>
                <a:lnTo>
                  <a:pt x="1710" y="3461"/>
                </a:lnTo>
                <a:lnTo>
                  <a:pt x="1715" y="3471"/>
                </a:lnTo>
                <a:lnTo>
                  <a:pt x="1725" y="3490"/>
                </a:lnTo>
                <a:lnTo>
                  <a:pt x="1725" y="3490"/>
                </a:lnTo>
                <a:cubicBezTo>
                  <a:pt x="1926" y="3868"/>
                  <a:pt x="2231" y="4196"/>
                  <a:pt x="2628" y="4427"/>
                </a:cubicBezTo>
                <a:cubicBezTo>
                  <a:pt x="3759" y="5082"/>
                  <a:pt x="5207" y="4696"/>
                  <a:pt x="5863" y="356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9"/>
          <p:cNvSpPr>
            <a:spLocks/>
          </p:cNvSpPr>
          <p:nvPr/>
        </p:nvSpPr>
        <p:spPr bwMode="auto">
          <a:xfrm rot="1800000">
            <a:off x="4537266" y="1437151"/>
            <a:ext cx="1494834" cy="1166182"/>
          </a:xfrm>
          <a:custGeom>
            <a:avLst/>
            <a:gdLst>
              <a:gd name="T0" fmla="*/ 653 w 6523"/>
              <a:gd name="T1" fmla="*/ 3563 h 5083"/>
              <a:gd name="T2" fmla="*/ 1521 w 6523"/>
              <a:gd name="T3" fmla="*/ 331 h 5083"/>
              <a:gd name="T4" fmla="*/ 2783 w 6523"/>
              <a:gd name="T5" fmla="*/ 15 h 5083"/>
              <a:gd name="T6" fmla="*/ 2783 w 6523"/>
              <a:gd name="T7" fmla="*/ 15 h 5083"/>
              <a:gd name="T8" fmla="*/ 2805 w 6523"/>
              <a:gd name="T9" fmla="*/ 16 h 5083"/>
              <a:gd name="T10" fmla="*/ 2816 w 6523"/>
              <a:gd name="T11" fmla="*/ 17 h 5083"/>
              <a:gd name="T12" fmla="*/ 6523 w 6523"/>
              <a:gd name="T13" fmla="*/ 178 h 5083"/>
              <a:gd name="T14" fmla="*/ 4806 w 6523"/>
              <a:gd name="T15" fmla="*/ 3467 h 5083"/>
              <a:gd name="T16" fmla="*/ 4800 w 6523"/>
              <a:gd name="T17" fmla="*/ 3477 h 5083"/>
              <a:gd name="T18" fmla="*/ 4791 w 6523"/>
              <a:gd name="T19" fmla="*/ 3496 h 5083"/>
              <a:gd name="T20" fmla="*/ 4790 w 6523"/>
              <a:gd name="T21" fmla="*/ 3496 h 5083"/>
              <a:gd name="T22" fmla="*/ 3885 w 6523"/>
              <a:gd name="T23" fmla="*/ 4431 h 5083"/>
              <a:gd name="T24" fmla="*/ 653 w 6523"/>
              <a:gd name="T25" fmla="*/ 3563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3" h="5083">
                <a:moveTo>
                  <a:pt x="653" y="3563"/>
                </a:moveTo>
                <a:cubicBezTo>
                  <a:pt x="0" y="2431"/>
                  <a:pt x="389" y="983"/>
                  <a:pt x="1521" y="331"/>
                </a:cubicBezTo>
                <a:cubicBezTo>
                  <a:pt x="1919" y="101"/>
                  <a:pt x="2356" y="0"/>
                  <a:pt x="2783" y="15"/>
                </a:cubicBezTo>
                <a:lnTo>
                  <a:pt x="2783" y="15"/>
                </a:lnTo>
                <a:lnTo>
                  <a:pt x="2805" y="16"/>
                </a:lnTo>
                <a:lnTo>
                  <a:pt x="2816" y="17"/>
                </a:lnTo>
                <a:lnTo>
                  <a:pt x="6523" y="178"/>
                </a:lnTo>
                <a:lnTo>
                  <a:pt x="4806" y="3467"/>
                </a:lnTo>
                <a:lnTo>
                  <a:pt x="4800" y="3477"/>
                </a:lnTo>
                <a:lnTo>
                  <a:pt x="4791" y="3496"/>
                </a:lnTo>
                <a:lnTo>
                  <a:pt x="4790" y="3496"/>
                </a:lnTo>
                <a:cubicBezTo>
                  <a:pt x="4589" y="3874"/>
                  <a:pt x="4283" y="4201"/>
                  <a:pt x="3885" y="4431"/>
                </a:cubicBezTo>
                <a:cubicBezTo>
                  <a:pt x="2753" y="5083"/>
                  <a:pt x="1306" y="4695"/>
                  <a:pt x="653" y="356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10"/>
          <p:cNvSpPr>
            <a:spLocks/>
          </p:cNvSpPr>
          <p:nvPr/>
        </p:nvSpPr>
        <p:spPr bwMode="auto">
          <a:xfrm rot="1800000">
            <a:off x="6654312" y="1244631"/>
            <a:ext cx="1494834" cy="1166182"/>
          </a:xfrm>
          <a:custGeom>
            <a:avLst/>
            <a:gdLst>
              <a:gd name="T0" fmla="*/ 5870 w 6522"/>
              <a:gd name="T1" fmla="*/ 1521 h 5083"/>
              <a:gd name="T2" fmla="*/ 2637 w 6522"/>
              <a:gd name="T3" fmla="*/ 653 h 5083"/>
              <a:gd name="T4" fmla="*/ 1732 w 6522"/>
              <a:gd name="T5" fmla="*/ 1588 h 5083"/>
              <a:gd name="T6" fmla="*/ 1732 w 6522"/>
              <a:gd name="T7" fmla="*/ 1588 h 5083"/>
              <a:gd name="T8" fmla="*/ 1722 w 6522"/>
              <a:gd name="T9" fmla="*/ 1606 h 5083"/>
              <a:gd name="T10" fmla="*/ 1717 w 6522"/>
              <a:gd name="T11" fmla="*/ 1617 h 5083"/>
              <a:gd name="T12" fmla="*/ 0 w 6522"/>
              <a:gd name="T13" fmla="*/ 4905 h 5083"/>
              <a:gd name="T14" fmla="*/ 3706 w 6522"/>
              <a:gd name="T15" fmla="*/ 5067 h 5083"/>
              <a:gd name="T16" fmla="*/ 3718 w 6522"/>
              <a:gd name="T17" fmla="*/ 5068 h 5083"/>
              <a:gd name="T18" fmla="*/ 3739 w 6522"/>
              <a:gd name="T19" fmla="*/ 5068 h 5083"/>
              <a:gd name="T20" fmla="*/ 3739 w 6522"/>
              <a:gd name="T21" fmla="*/ 5068 h 5083"/>
              <a:gd name="T22" fmla="*/ 5002 w 6522"/>
              <a:gd name="T23" fmla="*/ 4753 h 5083"/>
              <a:gd name="T24" fmla="*/ 5870 w 6522"/>
              <a:gd name="T25" fmla="*/ 1521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2" h="5083">
                <a:moveTo>
                  <a:pt x="5870" y="1521"/>
                </a:moveTo>
                <a:cubicBezTo>
                  <a:pt x="5217" y="389"/>
                  <a:pt x="3769" y="0"/>
                  <a:pt x="2637" y="653"/>
                </a:cubicBezTo>
                <a:cubicBezTo>
                  <a:pt x="2239" y="882"/>
                  <a:pt x="1934" y="1210"/>
                  <a:pt x="1732" y="1588"/>
                </a:cubicBezTo>
                <a:lnTo>
                  <a:pt x="1732" y="1588"/>
                </a:lnTo>
                <a:lnTo>
                  <a:pt x="1722" y="1606"/>
                </a:lnTo>
                <a:lnTo>
                  <a:pt x="1717" y="1617"/>
                </a:lnTo>
                <a:lnTo>
                  <a:pt x="0" y="4905"/>
                </a:lnTo>
                <a:lnTo>
                  <a:pt x="3706" y="5067"/>
                </a:lnTo>
                <a:lnTo>
                  <a:pt x="3718" y="5068"/>
                </a:lnTo>
                <a:lnTo>
                  <a:pt x="3739" y="5068"/>
                </a:lnTo>
                <a:lnTo>
                  <a:pt x="3739" y="5068"/>
                </a:lnTo>
                <a:cubicBezTo>
                  <a:pt x="4167" y="5083"/>
                  <a:pt x="4604" y="4983"/>
                  <a:pt x="5002" y="4753"/>
                </a:cubicBezTo>
                <a:cubicBezTo>
                  <a:pt x="6134" y="4100"/>
                  <a:pt x="6522" y="2653"/>
                  <a:pt x="5870" y="152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6362458" y="1395007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01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55563" y="1792465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02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59974" y="2131233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03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939242" y="213255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04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37132" y="1754147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05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927854" y="1423807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06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61" name="KSO_Shape"/>
          <p:cNvSpPr>
            <a:spLocks/>
          </p:cNvSpPr>
          <p:nvPr/>
        </p:nvSpPr>
        <p:spPr bwMode="auto">
          <a:xfrm>
            <a:off x="6595630" y="682290"/>
            <a:ext cx="657605" cy="45155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62" name="KSO_Shape"/>
          <p:cNvSpPr>
            <a:spLocks/>
          </p:cNvSpPr>
          <p:nvPr/>
        </p:nvSpPr>
        <p:spPr bwMode="auto">
          <a:xfrm>
            <a:off x="7234134" y="1654450"/>
            <a:ext cx="612432" cy="60630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63" name="KSO_Shape"/>
          <p:cNvSpPr>
            <a:spLocks/>
          </p:cNvSpPr>
          <p:nvPr/>
        </p:nvSpPr>
        <p:spPr bwMode="auto">
          <a:xfrm>
            <a:off x="5507303" y="642467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64" name="KSO_Shape"/>
          <p:cNvSpPr/>
          <p:nvPr/>
        </p:nvSpPr>
        <p:spPr>
          <a:xfrm>
            <a:off x="6656088" y="2699431"/>
            <a:ext cx="536688" cy="536688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KSO_Shape"/>
          <p:cNvSpPr>
            <a:spLocks/>
          </p:cNvSpPr>
          <p:nvPr/>
        </p:nvSpPr>
        <p:spPr bwMode="auto">
          <a:xfrm>
            <a:off x="5525405" y="2697993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66" name="KSO_Shape"/>
          <p:cNvSpPr>
            <a:spLocks/>
          </p:cNvSpPr>
          <p:nvPr/>
        </p:nvSpPr>
        <p:spPr bwMode="auto">
          <a:xfrm>
            <a:off x="4846477" y="1586484"/>
            <a:ext cx="636562" cy="637624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125533" y="3831867"/>
            <a:ext cx="4193831" cy="85406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572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6898"/>
            <a:ext cx="9141006" cy="5150397"/>
          </a:xfrm>
          <a:prstGeom prst="rect">
            <a:avLst/>
          </a:prstGeom>
        </p:spPr>
      </p:pic>
      <p:sp>
        <p:nvSpPr>
          <p:cNvPr id="24" name="椭圆 23"/>
          <p:cNvSpPr/>
          <p:nvPr/>
        </p:nvSpPr>
        <p:spPr>
          <a:xfrm>
            <a:off x="1192760" y="1774301"/>
            <a:ext cx="1739001" cy="17390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361856" y="2581118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代理商推广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192760" y="522020"/>
            <a:ext cx="1739001" cy="1739001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1485650" y="988855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79667" y="3757692"/>
            <a:ext cx="2765185" cy="85406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831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animBg="1"/>
      <p:bldP spid="27" grpId="0" animBg="1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13" y="638707"/>
            <a:ext cx="3851577" cy="1199741"/>
          </a:xfrm>
          <a:prstGeom prst="rect">
            <a:avLst/>
          </a:prstGeom>
        </p:spPr>
      </p:pic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743070747"/>
              </p:ext>
            </p:extLst>
          </p:nvPr>
        </p:nvGraphicFramePr>
        <p:xfrm>
          <a:off x="4577093" y="891934"/>
          <a:ext cx="4217675" cy="2053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13" y="1995797"/>
            <a:ext cx="3851577" cy="119974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213" y="3363013"/>
            <a:ext cx="3851577" cy="119974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774913" y="3328765"/>
            <a:ext cx="3812574" cy="1136759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617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484849" y="277023"/>
            <a:ext cx="247664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altLang="zh-CN" sz="16800" dirty="0">
                <a:solidFill>
                  <a:schemeClr val="accent6">
                    <a:lumMod val="75000"/>
                  </a:schemeClr>
                </a:solidFill>
                <a:latin typeface="Stencil" pitchFamily="82" charset="0"/>
                <a:ea typeface="微软雅黑" pitchFamily="34" charset="-122"/>
              </a:rPr>
              <a:t>05</a:t>
            </a:r>
            <a:endParaRPr lang="zh-CN" altLang="en-US" sz="16800" dirty="0">
              <a:solidFill>
                <a:schemeClr val="accent6">
                  <a:lumMod val="7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10" name="TextBox 59"/>
          <p:cNvSpPr txBox="1">
            <a:spLocks noChangeArrowheads="1"/>
          </p:cNvSpPr>
          <p:nvPr/>
        </p:nvSpPr>
        <p:spPr bwMode="auto">
          <a:xfrm>
            <a:off x="460701" y="3071437"/>
            <a:ext cx="4408715" cy="50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 bwMode="auto">
          <a:xfrm flipV="1">
            <a:off x="2462750" y="2588302"/>
            <a:ext cx="404619" cy="317100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577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7380" y="0"/>
            <a:ext cx="2916620" cy="5143499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2810540" y="407778"/>
            <a:ext cx="687266" cy="68726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子产品</a:t>
            </a:r>
          </a:p>
        </p:txBody>
      </p:sp>
      <p:sp>
        <p:nvSpPr>
          <p:cNvPr id="34" name="椭圆 33"/>
          <p:cNvSpPr/>
          <p:nvPr/>
        </p:nvSpPr>
        <p:spPr>
          <a:xfrm>
            <a:off x="2810540" y="3021844"/>
            <a:ext cx="687266" cy="68726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子产品</a:t>
            </a:r>
          </a:p>
        </p:txBody>
      </p:sp>
      <p:sp>
        <p:nvSpPr>
          <p:cNvPr id="35" name="椭圆 34"/>
          <p:cNvSpPr/>
          <p:nvPr/>
        </p:nvSpPr>
        <p:spPr>
          <a:xfrm>
            <a:off x="4117573" y="1714811"/>
            <a:ext cx="687266" cy="68726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子产品</a:t>
            </a:r>
          </a:p>
        </p:txBody>
      </p:sp>
      <p:sp>
        <p:nvSpPr>
          <p:cNvPr id="36" name="椭圆 35"/>
          <p:cNvSpPr/>
          <p:nvPr/>
        </p:nvSpPr>
        <p:spPr>
          <a:xfrm>
            <a:off x="1503507" y="1714811"/>
            <a:ext cx="687266" cy="68726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子产品</a:t>
            </a:r>
          </a:p>
        </p:txBody>
      </p:sp>
      <p:sp>
        <p:nvSpPr>
          <p:cNvPr id="37" name="椭圆 36"/>
          <p:cNvSpPr/>
          <p:nvPr/>
        </p:nvSpPr>
        <p:spPr>
          <a:xfrm rot="2700000">
            <a:off x="3738551" y="790599"/>
            <a:ext cx="687266" cy="68726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子产品</a:t>
            </a:r>
          </a:p>
        </p:txBody>
      </p:sp>
      <p:sp>
        <p:nvSpPr>
          <p:cNvPr id="38" name="椭圆 37"/>
          <p:cNvSpPr/>
          <p:nvPr/>
        </p:nvSpPr>
        <p:spPr>
          <a:xfrm rot="2700000">
            <a:off x="1890127" y="2639023"/>
            <a:ext cx="687266" cy="68726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子产品</a:t>
            </a:r>
          </a:p>
        </p:txBody>
      </p:sp>
      <p:sp>
        <p:nvSpPr>
          <p:cNvPr id="39" name="椭圆 38"/>
          <p:cNvSpPr/>
          <p:nvPr/>
        </p:nvSpPr>
        <p:spPr>
          <a:xfrm rot="-2700000">
            <a:off x="3738551" y="2639023"/>
            <a:ext cx="687266" cy="68726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子产品</a:t>
            </a:r>
          </a:p>
        </p:txBody>
      </p:sp>
      <p:sp>
        <p:nvSpPr>
          <p:cNvPr id="40" name="椭圆 39"/>
          <p:cNvSpPr/>
          <p:nvPr/>
        </p:nvSpPr>
        <p:spPr>
          <a:xfrm rot="-2700000">
            <a:off x="1890127" y="790599"/>
            <a:ext cx="687266" cy="68726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子产品</a:t>
            </a:r>
          </a:p>
        </p:txBody>
      </p:sp>
      <p:sp>
        <p:nvSpPr>
          <p:cNvPr id="41" name="等腰三角形 40"/>
          <p:cNvSpPr/>
          <p:nvPr/>
        </p:nvSpPr>
        <p:spPr>
          <a:xfrm>
            <a:off x="3076829" y="1121874"/>
            <a:ext cx="154688" cy="15430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flipV="1">
            <a:off x="3076829" y="2840710"/>
            <a:ext cx="154688" cy="15430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5400000">
            <a:off x="3936247" y="1981292"/>
            <a:ext cx="154688" cy="15430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5400000" flipV="1">
            <a:off x="2217411" y="1981292"/>
            <a:ext cx="154688" cy="15430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2700000">
            <a:off x="3684528" y="1373592"/>
            <a:ext cx="154688" cy="15430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2700000" flipV="1">
            <a:off x="2469128" y="2588992"/>
            <a:ext cx="154688" cy="15430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8100000">
            <a:off x="3684528" y="2588992"/>
            <a:ext cx="154688" cy="15430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8100000" flipV="1">
            <a:off x="2469128" y="1373592"/>
            <a:ext cx="154688" cy="15430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411091" y="1315362"/>
            <a:ext cx="1486164" cy="14861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2712821" y="1627557"/>
            <a:ext cx="88270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</a:rPr>
              <a:t>核心产品</a:t>
            </a:r>
            <a:endParaRPr lang="en-US" altLang="zh-CN" sz="2800" b="1" dirty="0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087303" y="3839120"/>
            <a:ext cx="4193831" cy="85406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803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16605 L 4.72222E-6 1.48148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30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6631 0.11852 L -4.72222E-6 -3.95062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-592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9427 -0.00061 L 1.11111E-6 -3.82716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5" y="3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631 -0.11882 L -4.72222E-6 -3.7037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592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53 -0.16728 L 4.72222E-6 8.64198E-7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36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597 -0.11882 L -2.22222E-6 -3.7037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592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9375 -0.0003 L 1.94444E-6 -3.82716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6615 0.1176 L -2.22222E-6 -3.95062E-6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5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25432 L -1.66667E-6 -1.48148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16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0086 0.17994 L -4.16667E-6 -4.19753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901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4254 0.00031 L 2.77778E-6 -3.82716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-3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0173 -0.17993 L -4.16667E-6 -3.45679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898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69 -0.25432 L -1.66667E-6 3.82716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271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07 -0.17963 L -8.33333E-7 -3.45679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898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14167 -0.0003 L 2.77778E-7 -3.82716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64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0017 0.17778 L -8.33333E-7 -4.19753E-6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50" grpId="0"/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8844" y="-718"/>
            <a:ext cx="7365156" cy="5144217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 bwMode="auto">
          <a:xfrm>
            <a:off x="0" y="-1"/>
            <a:ext cx="4051738" cy="516516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8" name="矩形 3"/>
          <p:cNvSpPr/>
          <p:nvPr/>
        </p:nvSpPr>
        <p:spPr>
          <a:xfrm>
            <a:off x="505632" y="751237"/>
            <a:ext cx="2610246" cy="216351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961654" y="1"/>
                </a:moveTo>
                <a:cubicBezTo>
                  <a:pt x="1241767" y="-484"/>
                  <a:pt x="1493101" y="118983"/>
                  <a:pt x="1668542" y="309758"/>
                </a:cubicBezTo>
                <a:lnTo>
                  <a:pt x="2316425" y="957641"/>
                </a:lnTo>
                <a:lnTo>
                  <a:pt x="1666038" y="1608027"/>
                </a:lnTo>
                <a:cubicBezTo>
                  <a:pt x="1490444" y="1799411"/>
                  <a:pt x="1238185" y="1919750"/>
                  <a:pt x="958327" y="1919980"/>
                </a:cubicBezTo>
                <a:cubicBezTo>
                  <a:pt x="428203" y="1920898"/>
                  <a:pt x="-918" y="1491778"/>
                  <a:pt x="1" y="961654"/>
                </a:cubicBezTo>
                <a:cubicBezTo>
                  <a:pt x="919" y="431529"/>
                  <a:pt x="431529" y="920"/>
                  <a:pt x="96165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5"/>
          <p:cNvSpPr/>
          <p:nvPr/>
        </p:nvSpPr>
        <p:spPr>
          <a:xfrm>
            <a:off x="1481423" y="2914753"/>
            <a:ext cx="1994446" cy="165310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1358098" y="1"/>
                </a:moveTo>
                <a:cubicBezTo>
                  <a:pt x="1888222" y="-917"/>
                  <a:pt x="2317343" y="428203"/>
                  <a:pt x="2316424" y="958327"/>
                </a:cubicBezTo>
                <a:cubicBezTo>
                  <a:pt x="2315506" y="1488452"/>
                  <a:pt x="1884896" y="1919061"/>
                  <a:pt x="1354771" y="1919980"/>
                </a:cubicBezTo>
                <a:cubicBezTo>
                  <a:pt x="1074658" y="1920465"/>
                  <a:pt x="823324" y="1800998"/>
                  <a:pt x="647883" y="1610223"/>
                </a:cubicBezTo>
                <a:lnTo>
                  <a:pt x="0" y="962340"/>
                </a:lnTo>
                <a:lnTo>
                  <a:pt x="650387" y="311954"/>
                </a:lnTo>
                <a:cubicBezTo>
                  <a:pt x="825981" y="120570"/>
                  <a:pt x="1078240" y="231"/>
                  <a:pt x="1358098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086684" y="1202722"/>
            <a:ext cx="107593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1000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567" y="1766959"/>
            <a:ext cx="164199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</a:t>
            </a:r>
            <a:r>
              <a:rPr lang="en-US" altLang="zh-CN" sz="1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38230" y="3269213"/>
            <a:ext cx="7697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600</a:t>
            </a:r>
            <a:r>
              <a:rPr lang="zh-CN" altLang="en-US" sz="16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83049" y="3679981"/>
            <a:ext cx="12127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点击输入简要文字内容，文字内容需概括精炼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……</a:t>
            </a:r>
          </a:p>
        </p:txBody>
      </p:sp>
      <p:sp>
        <p:nvSpPr>
          <p:cNvPr id="34" name="椭圆 33"/>
          <p:cNvSpPr/>
          <p:nvPr/>
        </p:nvSpPr>
        <p:spPr>
          <a:xfrm>
            <a:off x="589969" y="832443"/>
            <a:ext cx="576064" cy="5760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所需资金</a:t>
            </a:r>
          </a:p>
        </p:txBody>
      </p:sp>
      <p:sp>
        <p:nvSpPr>
          <p:cNvPr id="35" name="椭圆 34"/>
          <p:cNvSpPr/>
          <p:nvPr/>
        </p:nvSpPr>
        <p:spPr>
          <a:xfrm>
            <a:off x="3042446" y="2947893"/>
            <a:ext cx="465334" cy="46533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已有资金</a:t>
            </a:r>
          </a:p>
        </p:txBody>
      </p:sp>
    </p:spTree>
    <p:extLst>
      <p:ext uri="{BB962C8B-B14F-4D97-AF65-F5344CB8AC3E}">
        <p14:creationId xmlns:p14="http://schemas.microsoft.com/office/powerpoint/2010/main" val="346882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 animBg="1"/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483264" y="1006251"/>
            <a:ext cx="2432431" cy="148548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3264" y="2523413"/>
            <a:ext cx="351000" cy="351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34264" y="2523412"/>
            <a:ext cx="2081432" cy="35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</a:p>
        </p:txBody>
      </p:sp>
      <p:sp>
        <p:nvSpPr>
          <p:cNvPr id="7" name="Freeform 1102"/>
          <p:cNvSpPr>
            <a:spLocks noChangeAspect="1" noEditPoints="1"/>
          </p:cNvSpPr>
          <p:nvPr/>
        </p:nvSpPr>
        <p:spPr bwMode="auto">
          <a:xfrm>
            <a:off x="523765" y="2563912"/>
            <a:ext cx="270000" cy="270000"/>
          </a:xfrm>
          <a:custGeom>
            <a:avLst/>
            <a:gdLst>
              <a:gd name="T0" fmla="*/ 73 w 146"/>
              <a:gd name="T1" fmla="*/ 0 h 146"/>
              <a:gd name="T2" fmla="*/ 0 w 146"/>
              <a:gd name="T3" fmla="*/ 73 h 146"/>
              <a:gd name="T4" fmla="*/ 73 w 146"/>
              <a:gd name="T5" fmla="*/ 146 h 146"/>
              <a:gd name="T6" fmla="*/ 146 w 146"/>
              <a:gd name="T7" fmla="*/ 73 h 146"/>
              <a:gd name="T8" fmla="*/ 73 w 146"/>
              <a:gd name="T9" fmla="*/ 0 h 146"/>
              <a:gd name="T10" fmla="*/ 104 w 146"/>
              <a:gd name="T11" fmla="*/ 119 h 146"/>
              <a:gd name="T12" fmla="*/ 73 w 146"/>
              <a:gd name="T13" fmla="*/ 100 h 146"/>
              <a:gd name="T14" fmla="*/ 42 w 146"/>
              <a:gd name="T15" fmla="*/ 119 h 146"/>
              <a:gd name="T16" fmla="*/ 50 w 146"/>
              <a:gd name="T17" fmla="*/ 83 h 146"/>
              <a:gd name="T18" fmla="*/ 22 w 146"/>
              <a:gd name="T19" fmla="*/ 59 h 146"/>
              <a:gd name="T20" fmla="*/ 59 w 146"/>
              <a:gd name="T21" fmla="*/ 56 h 146"/>
              <a:gd name="T22" fmla="*/ 73 w 146"/>
              <a:gd name="T23" fmla="*/ 22 h 146"/>
              <a:gd name="T24" fmla="*/ 87 w 146"/>
              <a:gd name="T25" fmla="*/ 56 h 146"/>
              <a:gd name="T26" fmla="*/ 124 w 146"/>
              <a:gd name="T27" fmla="*/ 59 h 146"/>
              <a:gd name="T28" fmla="*/ 96 w 146"/>
              <a:gd name="T29" fmla="*/ 83 h 146"/>
              <a:gd name="T30" fmla="*/ 104 w 146"/>
              <a:gd name="T31" fmla="*/ 119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6" h="146">
                <a:moveTo>
                  <a:pt x="73" y="0"/>
                </a:moveTo>
                <a:cubicBezTo>
                  <a:pt x="33" y="0"/>
                  <a:pt x="0" y="33"/>
                  <a:pt x="0" y="73"/>
                </a:cubicBezTo>
                <a:cubicBezTo>
                  <a:pt x="0" y="113"/>
                  <a:pt x="33" y="146"/>
                  <a:pt x="73" y="146"/>
                </a:cubicBezTo>
                <a:cubicBezTo>
                  <a:pt x="113" y="146"/>
                  <a:pt x="146" y="113"/>
                  <a:pt x="146" y="73"/>
                </a:cubicBezTo>
                <a:cubicBezTo>
                  <a:pt x="146" y="33"/>
                  <a:pt x="113" y="0"/>
                  <a:pt x="73" y="0"/>
                </a:cubicBezTo>
                <a:close/>
                <a:moveTo>
                  <a:pt x="104" y="119"/>
                </a:moveTo>
                <a:cubicBezTo>
                  <a:pt x="73" y="100"/>
                  <a:pt x="73" y="100"/>
                  <a:pt x="73" y="100"/>
                </a:cubicBezTo>
                <a:cubicBezTo>
                  <a:pt x="42" y="119"/>
                  <a:pt x="42" y="119"/>
                  <a:pt x="42" y="119"/>
                </a:cubicBezTo>
                <a:cubicBezTo>
                  <a:pt x="50" y="83"/>
                  <a:pt x="50" y="83"/>
                  <a:pt x="50" y="83"/>
                </a:cubicBezTo>
                <a:cubicBezTo>
                  <a:pt x="22" y="59"/>
                  <a:pt x="22" y="59"/>
                  <a:pt x="22" y="59"/>
                </a:cubicBezTo>
                <a:cubicBezTo>
                  <a:pt x="59" y="56"/>
                  <a:pt x="59" y="56"/>
                  <a:pt x="59" y="56"/>
                </a:cubicBezTo>
                <a:cubicBezTo>
                  <a:pt x="73" y="22"/>
                  <a:pt x="73" y="22"/>
                  <a:pt x="73" y="22"/>
                </a:cubicBezTo>
                <a:cubicBezTo>
                  <a:pt x="87" y="56"/>
                  <a:pt x="87" y="56"/>
                  <a:pt x="87" y="56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96" y="83"/>
                  <a:pt x="96" y="83"/>
                  <a:pt x="96" y="83"/>
                </a:cubicBezTo>
                <a:lnTo>
                  <a:pt x="104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3365030" y="2523413"/>
            <a:ext cx="351000" cy="351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716030" y="2523412"/>
            <a:ext cx="2081432" cy="35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</a:p>
        </p:txBody>
      </p:sp>
      <p:sp>
        <p:nvSpPr>
          <p:cNvPr id="10" name="矩形 9"/>
          <p:cNvSpPr/>
          <p:nvPr/>
        </p:nvSpPr>
        <p:spPr>
          <a:xfrm>
            <a:off x="6244665" y="2523413"/>
            <a:ext cx="351000" cy="351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595665" y="2523412"/>
            <a:ext cx="2081432" cy="35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</a:p>
        </p:txBody>
      </p: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6284768" y="2563912"/>
            <a:ext cx="270794" cy="270000"/>
            <a:chOff x="4351844" y="5426076"/>
            <a:chExt cx="541338" cy="539750"/>
          </a:xfrm>
          <a:solidFill>
            <a:schemeClr val="bg1"/>
          </a:solidFill>
        </p:grpSpPr>
        <p:sp>
          <p:nvSpPr>
            <p:cNvPr id="13" name="Freeform 1104"/>
            <p:cNvSpPr>
              <a:spLocks noEditPoints="1"/>
            </p:cNvSpPr>
            <p:nvPr/>
          </p:nvSpPr>
          <p:spPr bwMode="auto">
            <a:xfrm>
              <a:off x="4351844" y="5426076"/>
              <a:ext cx="541338" cy="539750"/>
            </a:xfrm>
            <a:custGeom>
              <a:avLst/>
              <a:gdLst>
                <a:gd name="T0" fmla="*/ 72 w 144"/>
                <a:gd name="T1" fmla="*/ 0 h 144"/>
                <a:gd name="T2" fmla="*/ 0 w 144"/>
                <a:gd name="T3" fmla="*/ 72 h 144"/>
                <a:gd name="T4" fmla="*/ 72 w 144"/>
                <a:gd name="T5" fmla="*/ 144 h 144"/>
                <a:gd name="T6" fmla="*/ 144 w 144"/>
                <a:gd name="T7" fmla="*/ 72 h 144"/>
                <a:gd name="T8" fmla="*/ 72 w 144"/>
                <a:gd name="T9" fmla="*/ 0 h 144"/>
                <a:gd name="T10" fmla="*/ 110 w 144"/>
                <a:gd name="T11" fmla="*/ 91 h 144"/>
                <a:gd name="T12" fmla="*/ 108 w 144"/>
                <a:gd name="T13" fmla="*/ 93 h 144"/>
                <a:gd name="T14" fmla="*/ 84 w 144"/>
                <a:gd name="T15" fmla="*/ 93 h 144"/>
                <a:gd name="T16" fmla="*/ 84 w 144"/>
                <a:gd name="T17" fmla="*/ 100 h 144"/>
                <a:gd name="T18" fmla="*/ 101 w 144"/>
                <a:gd name="T19" fmla="*/ 100 h 144"/>
                <a:gd name="T20" fmla="*/ 103 w 144"/>
                <a:gd name="T21" fmla="*/ 102 h 144"/>
                <a:gd name="T22" fmla="*/ 103 w 144"/>
                <a:gd name="T23" fmla="*/ 108 h 144"/>
                <a:gd name="T24" fmla="*/ 101 w 144"/>
                <a:gd name="T25" fmla="*/ 110 h 144"/>
                <a:gd name="T26" fmla="*/ 43 w 144"/>
                <a:gd name="T27" fmla="*/ 110 h 144"/>
                <a:gd name="T28" fmla="*/ 41 w 144"/>
                <a:gd name="T29" fmla="*/ 108 h 144"/>
                <a:gd name="T30" fmla="*/ 41 w 144"/>
                <a:gd name="T31" fmla="*/ 102 h 144"/>
                <a:gd name="T32" fmla="*/ 43 w 144"/>
                <a:gd name="T33" fmla="*/ 100 h 144"/>
                <a:gd name="T34" fmla="*/ 60 w 144"/>
                <a:gd name="T35" fmla="*/ 100 h 144"/>
                <a:gd name="T36" fmla="*/ 60 w 144"/>
                <a:gd name="T37" fmla="*/ 93 h 144"/>
                <a:gd name="T38" fmla="*/ 36 w 144"/>
                <a:gd name="T39" fmla="*/ 93 h 144"/>
                <a:gd name="T40" fmla="*/ 34 w 144"/>
                <a:gd name="T41" fmla="*/ 91 h 144"/>
                <a:gd name="T42" fmla="*/ 34 w 144"/>
                <a:gd name="T43" fmla="*/ 37 h 144"/>
                <a:gd name="T44" fmla="*/ 36 w 144"/>
                <a:gd name="T45" fmla="*/ 35 h 144"/>
                <a:gd name="T46" fmla="*/ 108 w 144"/>
                <a:gd name="T47" fmla="*/ 35 h 144"/>
                <a:gd name="T48" fmla="*/ 110 w 144"/>
                <a:gd name="T49" fmla="*/ 37 h 144"/>
                <a:gd name="T50" fmla="*/ 110 w 144"/>
                <a:gd name="T51" fmla="*/ 9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10" y="91"/>
                  </a:moveTo>
                  <a:cubicBezTo>
                    <a:pt x="110" y="92"/>
                    <a:pt x="109" y="93"/>
                    <a:pt x="108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100"/>
                    <a:pt x="84" y="100"/>
                    <a:pt x="84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2" y="100"/>
                    <a:pt x="103" y="101"/>
                    <a:pt x="103" y="102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3" y="109"/>
                    <a:pt x="102" y="110"/>
                    <a:pt x="101" y="110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42" y="110"/>
                    <a:pt x="41" y="109"/>
                    <a:pt x="41" y="108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1"/>
                    <a:pt x="42" y="100"/>
                    <a:pt x="43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5" y="93"/>
                    <a:pt x="34" y="92"/>
                    <a:pt x="34" y="91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5" y="35"/>
                    <a:pt x="36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9" y="35"/>
                    <a:pt x="110" y="36"/>
                    <a:pt x="110" y="37"/>
                  </a:cubicBezTo>
                  <a:lnTo>
                    <a:pt x="110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05"/>
            <p:cNvSpPr>
              <a:spLocks/>
            </p:cNvSpPr>
            <p:nvPr/>
          </p:nvSpPr>
          <p:spPr bwMode="auto">
            <a:xfrm>
              <a:off x="4516944" y="5597526"/>
              <a:ext cx="211138" cy="134938"/>
            </a:xfrm>
            <a:custGeom>
              <a:avLst/>
              <a:gdLst>
                <a:gd name="T0" fmla="*/ 54 w 56"/>
                <a:gd name="T1" fmla="*/ 0 h 36"/>
                <a:gd name="T2" fmla="*/ 2 w 56"/>
                <a:gd name="T3" fmla="*/ 0 h 36"/>
                <a:gd name="T4" fmla="*/ 0 w 56"/>
                <a:gd name="T5" fmla="*/ 2 h 36"/>
                <a:gd name="T6" fmla="*/ 0 w 56"/>
                <a:gd name="T7" fmla="*/ 34 h 36"/>
                <a:gd name="T8" fmla="*/ 2 w 56"/>
                <a:gd name="T9" fmla="*/ 36 h 36"/>
                <a:gd name="T10" fmla="*/ 54 w 56"/>
                <a:gd name="T11" fmla="*/ 36 h 36"/>
                <a:gd name="T12" fmla="*/ 56 w 56"/>
                <a:gd name="T13" fmla="*/ 34 h 36"/>
                <a:gd name="T14" fmla="*/ 56 w 56"/>
                <a:gd name="T15" fmla="*/ 2 h 36"/>
                <a:gd name="T16" fmla="*/ 54 w 5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6">
                  <a:moveTo>
                    <a:pt x="5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6"/>
                    <a:pt x="2" y="36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5" y="36"/>
                    <a:pt x="56" y="35"/>
                    <a:pt x="56" y="34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0"/>
                    <a:pt x="55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Freeform 1103"/>
          <p:cNvSpPr>
            <a:spLocks noChangeAspect="1" noEditPoints="1"/>
          </p:cNvSpPr>
          <p:nvPr/>
        </p:nvSpPr>
        <p:spPr bwMode="auto">
          <a:xfrm>
            <a:off x="3405530" y="2563912"/>
            <a:ext cx="270000" cy="27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41 w 144"/>
              <a:gd name="T11" fmla="*/ 109 h 144"/>
              <a:gd name="T12" fmla="*/ 35 w 144"/>
              <a:gd name="T13" fmla="*/ 103 h 144"/>
              <a:gd name="T14" fmla="*/ 37 w 144"/>
              <a:gd name="T15" fmla="*/ 79 h 144"/>
              <a:gd name="T16" fmla="*/ 65 w 144"/>
              <a:gd name="T17" fmla="*/ 107 h 144"/>
              <a:gd name="T18" fmla="*/ 41 w 144"/>
              <a:gd name="T19" fmla="*/ 109 h 144"/>
              <a:gd name="T20" fmla="*/ 78 w 144"/>
              <a:gd name="T21" fmla="*/ 105 h 144"/>
              <a:gd name="T22" fmla="*/ 39 w 144"/>
              <a:gd name="T23" fmla="*/ 65 h 144"/>
              <a:gd name="T24" fmla="*/ 40 w 144"/>
              <a:gd name="T25" fmla="*/ 51 h 144"/>
              <a:gd name="T26" fmla="*/ 92 w 144"/>
              <a:gd name="T27" fmla="*/ 104 h 144"/>
              <a:gd name="T28" fmla="*/ 78 w 144"/>
              <a:gd name="T29" fmla="*/ 105 h 144"/>
              <a:gd name="T30" fmla="*/ 106 w 144"/>
              <a:gd name="T31" fmla="*/ 103 h 144"/>
              <a:gd name="T32" fmla="*/ 41 w 144"/>
              <a:gd name="T33" fmla="*/ 38 h 144"/>
              <a:gd name="T34" fmla="*/ 43 w 144"/>
              <a:gd name="T35" fmla="*/ 24 h 144"/>
              <a:gd name="T36" fmla="*/ 120 w 144"/>
              <a:gd name="T37" fmla="*/ 101 h 144"/>
              <a:gd name="T38" fmla="*/ 106 w 144"/>
              <a:gd name="T39" fmla="*/ 10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41" y="109"/>
                </a:moveTo>
                <a:cubicBezTo>
                  <a:pt x="38" y="109"/>
                  <a:pt x="35" y="106"/>
                  <a:pt x="35" y="103"/>
                </a:cubicBezTo>
                <a:cubicBezTo>
                  <a:pt x="37" y="79"/>
                  <a:pt x="37" y="79"/>
                  <a:pt x="37" y="79"/>
                </a:cubicBezTo>
                <a:cubicBezTo>
                  <a:pt x="52" y="81"/>
                  <a:pt x="63" y="92"/>
                  <a:pt x="65" y="107"/>
                </a:cubicBezTo>
                <a:lnTo>
                  <a:pt x="41" y="109"/>
                </a:lnTo>
                <a:close/>
                <a:moveTo>
                  <a:pt x="78" y="105"/>
                </a:moveTo>
                <a:cubicBezTo>
                  <a:pt x="77" y="84"/>
                  <a:pt x="60" y="67"/>
                  <a:pt x="39" y="65"/>
                </a:cubicBezTo>
                <a:cubicBezTo>
                  <a:pt x="40" y="51"/>
                  <a:pt x="40" y="51"/>
                  <a:pt x="40" y="51"/>
                </a:cubicBezTo>
                <a:cubicBezTo>
                  <a:pt x="68" y="54"/>
                  <a:pt x="90" y="76"/>
                  <a:pt x="92" y="104"/>
                </a:cubicBezTo>
                <a:lnTo>
                  <a:pt x="78" y="105"/>
                </a:lnTo>
                <a:close/>
                <a:moveTo>
                  <a:pt x="106" y="103"/>
                </a:moveTo>
                <a:cubicBezTo>
                  <a:pt x="103" y="68"/>
                  <a:pt x="76" y="41"/>
                  <a:pt x="41" y="38"/>
                </a:cubicBezTo>
                <a:cubicBezTo>
                  <a:pt x="43" y="24"/>
                  <a:pt x="43" y="24"/>
                  <a:pt x="43" y="24"/>
                </a:cubicBezTo>
                <a:cubicBezTo>
                  <a:pt x="84" y="28"/>
                  <a:pt x="116" y="60"/>
                  <a:pt x="120" y="101"/>
                </a:cubicBezTo>
                <a:lnTo>
                  <a:pt x="106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3365029" y="1006251"/>
            <a:ext cx="2432431" cy="148548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6244666" y="1006251"/>
            <a:ext cx="2432431" cy="1485482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829353" y="3274095"/>
            <a:ext cx="1693391" cy="13406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75530" y="3274095"/>
            <a:ext cx="1693391" cy="13406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14185" y="3274095"/>
            <a:ext cx="1693391" cy="134065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407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27" grpId="0"/>
      <p:bldP spid="28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4351284" cy="5143500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 bwMode="auto">
          <a:xfrm>
            <a:off x="4351283" y="-1"/>
            <a:ext cx="4792717" cy="516516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571998" y="685427"/>
            <a:ext cx="2027143" cy="2020491"/>
            <a:chOff x="1440917" y="1548121"/>
            <a:chExt cx="2027143" cy="2020491"/>
          </a:xfrm>
          <a:solidFill>
            <a:schemeClr val="bg1"/>
          </a:solidFill>
        </p:grpSpPr>
        <p:sp>
          <p:nvSpPr>
            <p:cNvPr id="38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89683" y="2173729"/>
              <a:ext cx="1304283" cy="307777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管理成本</a:t>
              </a:r>
            </a:p>
          </p:txBody>
        </p:sp>
        <p:sp>
          <p:nvSpPr>
            <p:cNvPr id="40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930063" cy="58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lang="en-US" altLang="zh-CN" sz="20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242749" y="2082133"/>
            <a:ext cx="1640481" cy="1635098"/>
            <a:chOff x="3111668" y="2944827"/>
            <a:chExt cx="1640481" cy="1635098"/>
          </a:xfrm>
          <a:solidFill>
            <a:schemeClr val="bg1"/>
          </a:solidFill>
        </p:grpSpPr>
        <p:sp>
          <p:nvSpPr>
            <p:cNvPr id="42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421327" y="3347926"/>
              <a:ext cx="1078663" cy="276999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营销成本</a:t>
              </a:r>
            </a:p>
          </p:txBody>
        </p:sp>
        <p:sp>
          <p:nvSpPr>
            <p:cNvPr id="44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930063" cy="58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lang="en-US" altLang="zh-CN" sz="20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385446" y="1047682"/>
            <a:ext cx="1300156" cy="1295980"/>
            <a:chOff x="4254365" y="1910376"/>
            <a:chExt cx="1300156" cy="1295980"/>
          </a:xfrm>
          <a:solidFill>
            <a:schemeClr val="bg1"/>
          </a:solidFill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34737" y="2241239"/>
              <a:ext cx="901312" cy="21544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办公成本</a:t>
              </a:r>
            </a:p>
          </p:txBody>
        </p:sp>
        <p:sp>
          <p:nvSpPr>
            <p:cNvPr id="48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25</a:t>
              </a:r>
              <a:r>
                <a:rPr lang="en-US" altLang="zh-CN" sz="20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26342" y="346797"/>
            <a:ext cx="1073298" cy="1069851"/>
            <a:chOff x="3395261" y="1209491"/>
            <a:chExt cx="1073298" cy="1069851"/>
          </a:xfrm>
        </p:grpSpPr>
        <p:sp>
          <p:nvSpPr>
            <p:cNvPr id="50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582648" y="1516900"/>
              <a:ext cx="69852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其他成本</a:t>
              </a:r>
            </a:p>
          </p:txBody>
        </p:sp>
        <p:sp>
          <p:nvSpPr>
            <p:cNvPr id="52" name="TextBox 9"/>
            <p:cNvSpPr txBox="1">
              <a:spLocks noChangeArrowheads="1"/>
            </p:cNvSpPr>
            <p:nvPr/>
          </p:nvSpPr>
          <p:spPr bwMode="auto">
            <a:xfrm>
              <a:off x="3555043" y="1654258"/>
              <a:ext cx="7537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24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15</a:t>
              </a:r>
              <a:r>
                <a:rPr lang="en-US" altLang="zh-CN" sz="16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1600" b="1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4841353" y="3839120"/>
            <a:ext cx="3812574" cy="85406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男装品牌市场分析</a:t>
            </a:r>
            <a:r>
              <a:rPr lang="en-US" altLang="zh-CN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54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9" y="0"/>
            <a:ext cx="9144000" cy="5143500"/>
          </a:xfrm>
          <a:prstGeom prst="rect">
            <a:avLst/>
          </a:prstGeom>
        </p:spPr>
      </p:pic>
      <p:sp>
        <p:nvSpPr>
          <p:cNvPr id="7" name="五边形 6"/>
          <p:cNvSpPr/>
          <p:nvPr/>
        </p:nvSpPr>
        <p:spPr bwMode="auto">
          <a:xfrm>
            <a:off x="0" y="5310"/>
            <a:ext cx="3753134" cy="5138190"/>
          </a:xfrm>
          <a:prstGeom prst="homePlate">
            <a:avLst/>
          </a:prstGeom>
          <a:solidFill>
            <a:schemeClr val="accent6">
              <a:lumMod val="75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1" name="文本框 4"/>
          <p:cNvSpPr txBox="1">
            <a:spLocks noChangeArrowheads="1"/>
          </p:cNvSpPr>
          <p:nvPr/>
        </p:nvSpPr>
        <p:spPr bwMode="auto">
          <a:xfrm>
            <a:off x="438848" y="2060987"/>
            <a:ext cx="5115791" cy="7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谢谢聆听</a:t>
            </a:r>
            <a:r>
              <a:rPr lang="en-US" altLang="zh-CN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批评指导</a:t>
            </a:r>
            <a:endParaRPr lang="en-US" altLang="zh-CN" sz="4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框 4"/>
          <p:cNvSpPr txBox="1">
            <a:spLocks noChangeArrowheads="1"/>
          </p:cNvSpPr>
          <p:nvPr/>
        </p:nvSpPr>
        <p:spPr bwMode="auto">
          <a:xfrm>
            <a:off x="501608" y="3480966"/>
            <a:ext cx="2460620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</a:p>
        </p:txBody>
      </p:sp>
      <p:sp>
        <p:nvSpPr>
          <p:cNvPr id="13" name="文本框 4"/>
          <p:cNvSpPr txBox="1">
            <a:spLocks noChangeArrowheads="1"/>
          </p:cNvSpPr>
          <p:nvPr/>
        </p:nvSpPr>
        <p:spPr bwMode="auto">
          <a:xfrm>
            <a:off x="438848" y="2792984"/>
            <a:ext cx="5115791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  <a:latin typeface="Stencil" pitchFamily="82" charset="0"/>
                <a:ea typeface="微软雅黑" pitchFamily="34" charset="-122"/>
              </a:rPr>
              <a:t>Thank you for listening</a:t>
            </a:r>
          </a:p>
        </p:txBody>
      </p:sp>
      <p:sp>
        <p:nvSpPr>
          <p:cNvPr id="14" name="等腰三角形 13"/>
          <p:cNvSpPr/>
          <p:nvPr/>
        </p:nvSpPr>
        <p:spPr bwMode="auto">
          <a:xfrm rot="5400000">
            <a:off x="3577122" y="1082041"/>
            <a:ext cx="802764" cy="571932"/>
          </a:xfrm>
          <a:prstGeom prst="triangle">
            <a:avLst/>
          </a:prstGeom>
          <a:solidFill>
            <a:schemeClr val="accent6">
              <a:lumMod val="75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5" name="等腰三角形 14"/>
          <p:cNvSpPr/>
          <p:nvPr/>
        </p:nvSpPr>
        <p:spPr bwMode="auto">
          <a:xfrm rot="5400000">
            <a:off x="4076769" y="1508030"/>
            <a:ext cx="375403" cy="267458"/>
          </a:xfrm>
          <a:prstGeom prst="triangle">
            <a:avLst/>
          </a:prstGeom>
          <a:solidFill>
            <a:schemeClr val="bg1"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411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hecker/>
      </p:transition>
    </mc:Choice>
    <mc:Fallback xmlns="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/>
      <p:bldP spid="14" grpId="0" animBg="1"/>
      <p:bldP spid="1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814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主题​​">
  <a:themeElements>
    <a:clrScheme name="2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主题​​">
  <a:themeElements>
    <a:clrScheme name="3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Office 主题​​">
  <a:themeElements>
    <a:clrScheme name="4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Office 主题​​">
  <a:themeElements>
    <a:clrScheme name="5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Office 主题​​">
  <a:themeElements>
    <a:clrScheme name="6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Office 主题​​">
  <a:themeElements>
    <a:clrScheme name="7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Office 主题​​">
  <a:themeElements>
    <a:clrScheme name="8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Office 主题​​">
  <a:themeElements>
    <a:clrScheme name="9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Office 主题​​">
  <a:themeElements>
    <a:clrScheme name="10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Office 主题​​">
  <a:themeElements>
    <a:clrScheme name="11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常用字体2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0</Pages>
  <Words>926</Words>
  <Characters>0</Characters>
  <Application>Microsoft Office PowerPoint</Application>
  <DocSecurity>0</DocSecurity>
  <PresentationFormat>全屏显示(16:9)</PresentationFormat>
  <Lines>0</Lines>
  <Paragraphs>156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26</vt:i4>
      </vt:variant>
    </vt:vector>
  </HeadingPairs>
  <TitlesOfParts>
    <vt:vector size="51" baseType="lpstr">
      <vt:lpstr>Kozuka Gothic Pr6N M</vt:lpstr>
      <vt:lpstr>Myriad Pro</vt:lpstr>
      <vt:lpstr>Zefani Stencil</vt:lpstr>
      <vt:lpstr>方正兰亭超细黑简体</vt:lpstr>
      <vt:lpstr>黑体</vt:lpstr>
      <vt:lpstr>迷你简菱心</vt:lpstr>
      <vt:lpstr>宋体</vt:lpstr>
      <vt:lpstr>微软雅黑</vt:lpstr>
      <vt:lpstr>Arial</vt:lpstr>
      <vt:lpstr>Calibri</vt:lpstr>
      <vt:lpstr>Calibri Light</vt:lpstr>
      <vt:lpstr>Stencil</vt:lpstr>
      <vt:lpstr>Wingdings</vt:lpstr>
      <vt:lpstr>Office 主题</vt:lpstr>
      <vt:lpstr>Office 主题​​</vt:lpstr>
      <vt:lpstr>2_Office 主题​​</vt:lpstr>
      <vt:lpstr>3_Office 主题​​</vt:lpstr>
      <vt:lpstr>4_Office 主题​​</vt:lpstr>
      <vt:lpstr>5_Office 主题​​</vt:lpstr>
      <vt:lpstr>6_Office 主题​​</vt:lpstr>
      <vt:lpstr>7_Office 主题​​</vt:lpstr>
      <vt:lpstr>8_Office 主题​​</vt:lpstr>
      <vt:lpstr>9_Office 主题​​</vt:lpstr>
      <vt:lpstr>10_Office 主题​​</vt:lpstr>
      <vt:lpstr>11_Office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3814</dc:title>
  <dc:creator/>
  <cp:lastModifiedBy/>
  <cp:revision>1</cp:revision>
  <dcterms:created xsi:type="dcterms:W3CDTF">2017-03-16T14:13:59Z</dcterms:created>
  <dcterms:modified xsi:type="dcterms:W3CDTF">2018-12-03T02:19:26Z</dcterms:modified>
</cp:coreProperties>
</file>