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Lst>
  <p:sldSz cx="9144000" cy="5143500" type="screen16x9"/>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8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570"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panose="020F0502020204030203"/>
                <a:cs typeface="Lato Hairline" panose="020F0502020204030203"/>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1.xml"/><Relationship Id="rId2" Type="http://schemas.openxmlformats.org/officeDocument/2006/relationships/image" Target="../media/image7.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userDrawn="1"/>
        </p:nvSpPr>
        <p:spPr>
          <a:xfrm>
            <a:off x="0" y="0"/>
            <a:ext cx="9144000" cy="51444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p>
        </p:txBody>
      </p:sp>
      <p:sp>
        <p:nvSpPr>
          <p:cNvPr id="5" name="矩形 4"/>
          <p:cNvSpPr/>
          <p:nvPr/>
        </p:nvSpPr>
        <p:spPr>
          <a:xfrm>
            <a:off x="2169588" y="1542437"/>
            <a:ext cx="4754880" cy="506730"/>
          </a:xfrm>
          <a:prstGeom prst="rect">
            <a:avLst/>
          </a:prstGeom>
        </p:spPr>
        <p:txBody>
          <a:bodyPr wrap="none">
            <a:spAutoFit/>
          </a:bodyPr>
          <a:lstStyle/>
          <a:p>
            <a:pPr algn="ctr"/>
            <a:r>
              <a:rPr sz="2700" b="1" spc="300" dirty="0">
                <a:latin typeface="微软雅黑" panose="020B0503020204020204" charset="-122"/>
                <a:ea typeface="微软雅黑" panose="020B0503020204020204" charset="-122"/>
              </a:rPr>
              <a:t>教育教学说课培训课件模板</a:t>
            </a:r>
            <a:endParaRPr sz="2700" b="1" spc="300" dirty="0">
              <a:latin typeface="微软雅黑" panose="020B0503020204020204" charset="-122"/>
              <a:ea typeface="微软雅黑" panose="020B0503020204020204" charset="-122"/>
            </a:endParaRPr>
          </a:p>
        </p:txBody>
      </p:sp>
      <p:sp>
        <p:nvSpPr>
          <p:cNvPr id="6" name="矩形 5"/>
          <p:cNvSpPr/>
          <p:nvPr/>
        </p:nvSpPr>
        <p:spPr>
          <a:xfrm>
            <a:off x="4852035" y="1019810"/>
            <a:ext cx="2072640" cy="491490"/>
          </a:xfrm>
          <a:prstGeom prst="rect">
            <a:avLst/>
          </a:prstGeom>
        </p:spPr>
        <p:txBody>
          <a:bodyPr wrap="square">
            <a:spAutoFit/>
          </a:bodyPr>
          <a:lstStyle/>
          <a:p>
            <a:pPr algn="dist"/>
            <a:r>
              <a:rPr lang="zh-CN" altLang="en-US" sz="1300" b="1" spc="301" dirty="0">
                <a:solidFill>
                  <a:schemeClr val="tx1">
                    <a:lumMod val="50000"/>
                    <a:lumOff val="50000"/>
                  </a:schemeClr>
                </a:solidFill>
                <a:latin typeface="微软雅黑" panose="020B0503020204020204" charset="-122"/>
                <a:ea typeface="微软雅黑" panose="020B0503020204020204" charset="-122"/>
              </a:rPr>
              <a:t>教育</a:t>
            </a:r>
            <a:r>
              <a:rPr lang="en-US" altLang="zh-CN" sz="1300" b="1" spc="301" dirty="0">
                <a:solidFill>
                  <a:schemeClr val="tx1">
                    <a:lumMod val="50000"/>
                    <a:lumOff val="50000"/>
                  </a:schemeClr>
                </a:solidFill>
                <a:latin typeface="微软雅黑" panose="020B0503020204020204" charset="-122"/>
                <a:ea typeface="微软雅黑" panose="020B0503020204020204" charset="-122"/>
              </a:rPr>
              <a:t>/</a:t>
            </a:r>
            <a:r>
              <a:rPr lang="zh-CN" altLang="en-US" sz="1300" b="1" spc="301" dirty="0">
                <a:solidFill>
                  <a:schemeClr val="tx1">
                    <a:lumMod val="50000"/>
                    <a:lumOff val="50000"/>
                  </a:schemeClr>
                </a:solidFill>
                <a:latin typeface="微软雅黑" panose="020B0503020204020204" charset="-122"/>
                <a:ea typeface="微软雅黑" panose="020B0503020204020204" charset="-122"/>
              </a:rPr>
              <a:t>培训</a:t>
            </a:r>
            <a:r>
              <a:rPr lang="en-US" altLang="zh-CN" sz="1300" b="1" spc="301" dirty="0">
                <a:solidFill>
                  <a:schemeClr val="tx1">
                    <a:lumMod val="50000"/>
                    <a:lumOff val="50000"/>
                  </a:schemeClr>
                </a:solidFill>
                <a:latin typeface="微软雅黑" panose="020B0503020204020204" charset="-122"/>
                <a:ea typeface="微软雅黑" panose="020B0503020204020204" charset="-122"/>
              </a:rPr>
              <a:t>/</a:t>
            </a:r>
            <a:r>
              <a:rPr lang="zh-CN" altLang="en-US" sz="1300" b="1" spc="301" dirty="0">
                <a:solidFill>
                  <a:schemeClr val="tx1">
                    <a:lumMod val="50000"/>
                    <a:lumOff val="50000"/>
                  </a:schemeClr>
                </a:solidFill>
                <a:latin typeface="微软雅黑" panose="020B0503020204020204" charset="-122"/>
                <a:ea typeface="微软雅黑" panose="020B0503020204020204" charset="-122"/>
              </a:rPr>
              <a:t>初中</a:t>
            </a:r>
            <a:r>
              <a:rPr lang="en-US" altLang="zh-CN" sz="1300" b="1" spc="301" dirty="0">
                <a:solidFill>
                  <a:schemeClr val="tx1">
                    <a:lumMod val="50000"/>
                    <a:lumOff val="50000"/>
                  </a:schemeClr>
                </a:solidFill>
                <a:latin typeface="微软雅黑" panose="020B0503020204020204" charset="-122"/>
                <a:ea typeface="微软雅黑" panose="020B0503020204020204" charset="-122"/>
              </a:rPr>
              <a:t>/</a:t>
            </a:r>
            <a:r>
              <a:rPr lang="zh-CN" altLang="en-US" sz="1300" b="1" spc="301" dirty="0">
                <a:solidFill>
                  <a:schemeClr val="tx1">
                    <a:lumMod val="50000"/>
                    <a:lumOff val="50000"/>
                  </a:schemeClr>
                </a:solidFill>
                <a:latin typeface="微软雅黑" panose="020B0503020204020204" charset="-122"/>
                <a:ea typeface="微软雅黑" panose="020B0503020204020204" charset="-122"/>
              </a:rPr>
              <a:t>高</a:t>
            </a:r>
            <a:endParaRPr lang="zh-CN" altLang="en-US" sz="1300" b="1" spc="301" dirty="0">
              <a:solidFill>
                <a:schemeClr val="tx1">
                  <a:lumMod val="50000"/>
                  <a:lumOff val="50000"/>
                </a:schemeClr>
              </a:solidFill>
              <a:latin typeface="微软雅黑" panose="020B0503020204020204" charset="-122"/>
              <a:ea typeface="微软雅黑" panose="020B0503020204020204" charset="-122"/>
            </a:endParaRPr>
          </a:p>
          <a:p>
            <a:pPr algn="dist"/>
            <a:r>
              <a:rPr lang="zh-CN" altLang="en-US" sz="1300" b="1" spc="301" dirty="0">
                <a:solidFill>
                  <a:schemeClr val="tx1">
                    <a:lumMod val="50000"/>
                    <a:lumOff val="50000"/>
                  </a:schemeClr>
                </a:solidFill>
                <a:latin typeface="微软雅黑" panose="020B0503020204020204" charset="-122"/>
                <a:ea typeface="微软雅黑" panose="020B0503020204020204" charset="-122"/>
              </a:rPr>
              <a:t>中</a:t>
            </a:r>
            <a:r>
              <a:rPr lang="en-US" altLang="zh-CN" sz="1300" b="1" spc="301" dirty="0">
                <a:solidFill>
                  <a:schemeClr val="tx1">
                    <a:lumMod val="50000"/>
                    <a:lumOff val="50000"/>
                  </a:schemeClr>
                </a:solidFill>
                <a:latin typeface="微软雅黑" panose="020B0503020204020204" charset="-122"/>
                <a:ea typeface="微软雅黑" panose="020B0503020204020204" charset="-122"/>
              </a:rPr>
              <a:t>/</a:t>
            </a:r>
            <a:r>
              <a:rPr lang="zh-CN" altLang="en-US" sz="1300" b="1" spc="301" dirty="0">
                <a:solidFill>
                  <a:schemeClr val="tx1">
                    <a:lumMod val="50000"/>
                    <a:lumOff val="50000"/>
                  </a:schemeClr>
                </a:solidFill>
                <a:latin typeface="微软雅黑" panose="020B0503020204020204" charset="-122"/>
                <a:ea typeface="微软雅黑" panose="020B0503020204020204" charset="-122"/>
              </a:rPr>
              <a:t>大学</a:t>
            </a:r>
            <a:r>
              <a:rPr lang="en-US" altLang="zh-CN" sz="1300" b="1" spc="301" dirty="0">
                <a:solidFill>
                  <a:schemeClr val="tx1">
                    <a:lumMod val="50000"/>
                    <a:lumOff val="50000"/>
                  </a:schemeClr>
                </a:solidFill>
                <a:latin typeface="微软雅黑" panose="020B0503020204020204" charset="-122"/>
                <a:ea typeface="微软雅黑" panose="020B0503020204020204" charset="-122"/>
              </a:rPr>
              <a:t>/</a:t>
            </a:r>
            <a:r>
              <a:rPr lang="zh-CN" altLang="en-US" sz="1300" b="1" spc="301" dirty="0">
                <a:solidFill>
                  <a:schemeClr val="tx1">
                    <a:lumMod val="50000"/>
                    <a:lumOff val="50000"/>
                  </a:schemeClr>
                </a:solidFill>
                <a:latin typeface="微软雅黑" panose="020B0503020204020204" charset="-122"/>
                <a:ea typeface="微软雅黑" panose="020B0503020204020204" charset="-122"/>
              </a:rPr>
              <a:t>硕士</a:t>
            </a:r>
            <a:r>
              <a:rPr lang="en-US" altLang="zh-CN" sz="1300" b="1" spc="301" dirty="0">
                <a:solidFill>
                  <a:schemeClr val="tx1">
                    <a:lumMod val="50000"/>
                    <a:lumOff val="50000"/>
                  </a:schemeClr>
                </a:solidFill>
                <a:latin typeface="微软雅黑" panose="020B0503020204020204" charset="-122"/>
                <a:ea typeface="微软雅黑" panose="020B0503020204020204" charset="-122"/>
              </a:rPr>
              <a:t>/</a:t>
            </a:r>
            <a:r>
              <a:rPr lang="zh-CN" altLang="en-US" sz="1300" b="1" spc="301" dirty="0">
                <a:solidFill>
                  <a:schemeClr val="tx1">
                    <a:lumMod val="50000"/>
                    <a:lumOff val="50000"/>
                  </a:schemeClr>
                </a:solidFill>
                <a:latin typeface="微软雅黑" panose="020B0503020204020204" charset="-122"/>
                <a:ea typeface="微软雅黑" panose="020B0503020204020204" charset="-122"/>
              </a:rPr>
              <a:t>博士</a:t>
            </a:r>
            <a:endParaRPr lang="zh-CN" altLang="en-US" sz="1300" b="1" spc="301" dirty="0">
              <a:solidFill>
                <a:schemeClr val="tx1">
                  <a:lumMod val="50000"/>
                  <a:lumOff val="50000"/>
                </a:schemeClr>
              </a:solidFill>
              <a:latin typeface="微软雅黑" panose="020B0503020204020204" charset="-122"/>
              <a:ea typeface="微软雅黑" panose="020B0503020204020204" charset="-122"/>
            </a:endParaRPr>
          </a:p>
        </p:txBody>
      </p:sp>
      <p:sp>
        <p:nvSpPr>
          <p:cNvPr id="7" name="矩形 6"/>
          <p:cNvSpPr/>
          <p:nvPr/>
        </p:nvSpPr>
        <p:spPr>
          <a:xfrm>
            <a:off x="2103548" y="808766"/>
            <a:ext cx="2755265" cy="842010"/>
          </a:xfrm>
          <a:prstGeom prst="rect">
            <a:avLst/>
          </a:prstGeom>
        </p:spPr>
        <p:txBody>
          <a:bodyPr wrap="none">
            <a:spAutoFit/>
          </a:bodyPr>
          <a:lstStyle/>
          <a:p>
            <a:r>
              <a:rPr lang="en-US" altLang="zh-CN" sz="4875" b="1" spc="-300" dirty="0">
                <a:solidFill>
                  <a:srgbClr val="2E8102"/>
                </a:solidFill>
                <a:latin typeface="微软雅黑" panose="020B0503020204020204" charset="-122"/>
                <a:ea typeface="微软雅黑" panose="020B0503020204020204" charset="-122"/>
              </a:rPr>
              <a:t>SHUO KE</a:t>
            </a:r>
            <a:endParaRPr lang="zh-CN" altLang="en-US" sz="4875" b="1" spc="-300" dirty="0">
              <a:solidFill>
                <a:srgbClr val="2E8102"/>
              </a:solidFill>
              <a:latin typeface="微软雅黑" panose="020B0503020204020204" charset="-122"/>
              <a:ea typeface="微软雅黑" panose="020B0503020204020204" charset="-122"/>
            </a:endParaRPr>
          </a:p>
        </p:txBody>
      </p:sp>
      <p:grpSp>
        <p:nvGrpSpPr>
          <p:cNvPr id="8" name="组合 7"/>
          <p:cNvGrpSpPr/>
          <p:nvPr/>
        </p:nvGrpSpPr>
        <p:grpSpPr>
          <a:xfrm>
            <a:off x="2993124" y="2160657"/>
            <a:ext cx="2576002" cy="321128"/>
            <a:chOff x="4399700" y="2676819"/>
            <a:chExt cx="3402980" cy="428170"/>
          </a:xfrm>
          <a:solidFill>
            <a:schemeClr val="bg1"/>
          </a:solidFill>
        </p:grpSpPr>
        <p:sp>
          <p:nvSpPr>
            <p:cNvPr id="9" name="矩形 8"/>
            <p:cNvSpPr/>
            <p:nvPr/>
          </p:nvSpPr>
          <p:spPr>
            <a:xfrm>
              <a:off x="4639771" y="2676819"/>
              <a:ext cx="3150326" cy="428170"/>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u="sng">
                <a:solidFill>
                  <a:srgbClr val="3DA137"/>
                </a:solidFill>
              </a:endParaRPr>
            </a:p>
          </p:txBody>
        </p:sp>
        <p:sp>
          <p:nvSpPr>
            <p:cNvPr id="10" name="Text Box 7"/>
            <p:cNvSpPr txBox="1">
              <a:spLocks noChangeArrowheads="1"/>
            </p:cNvSpPr>
            <p:nvPr/>
          </p:nvSpPr>
          <p:spPr bwMode="auto">
            <a:xfrm>
              <a:off x="4399700" y="2744198"/>
              <a:ext cx="3402980" cy="291253"/>
            </a:xfrm>
            <a:prstGeom prst="rect">
              <a:avLst/>
            </a:prstGeom>
            <a:noFill/>
            <a:ln w="9525">
              <a:noFill/>
              <a:miter lim="800000"/>
            </a:ln>
          </p:spPr>
          <p:txBody>
            <a:bodyPr wrap="square" lIns="34290" tIns="17145" rIns="34290" bIns="17145">
              <a:spAutoFit/>
            </a:bodyPr>
            <a:lstStyle/>
            <a:p>
              <a:pPr algn="ctr" defTabSz="1087755"/>
              <a:r>
                <a:rPr lang="zh-CN" altLang="en-US" sz="1200" dirty="0">
                  <a:solidFill>
                    <a:srgbClr val="2E8102"/>
                  </a:solidFill>
                  <a:latin typeface="黑体" panose="02010600030101010101" pitchFamily="49" charset="-122"/>
                  <a:ea typeface="黑体" panose="02010600030101010101" pitchFamily="49" charset="-122"/>
                  <a:cs typeface="Open Sans" panose="020B0606030504020204" pitchFamily="34" charset="0"/>
                </a:rPr>
                <a:t>将课人：代用名  部门：教师组</a:t>
              </a:r>
              <a:endParaRPr lang="zh-CN" altLang="en-US" sz="1200" dirty="0">
                <a:solidFill>
                  <a:srgbClr val="2E8102"/>
                </a:solidFill>
                <a:latin typeface="黑体" panose="02010600030101010101" pitchFamily="49" charset="-122"/>
                <a:ea typeface="黑体" panose="02010600030101010101" pitchFamily="49" charset="-122"/>
                <a:cs typeface="Open Sans" panose="020B0606030504020204" pitchFamily="34" charset="0"/>
              </a:endParaRPr>
            </a:p>
          </p:txBody>
        </p:sp>
      </p:grpSp>
      <p:pic>
        <p:nvPicPr>
          <p:cNvPr id="3" name="William Joseph - Radioactiv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1932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3931">
        <p:comb dir="vert"/>
      </p:transition>
    </mc:Choice>
    <mc:Fallback>
      <p:transition advTm="3931">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par>
                          <p:cTn id="17" fill="hold">
                            <p:stCondLst>
                              <p:cond delay="1500"/>
                            </p:stCondLst>
                            <p:childTnLst>
                              <p:par>
                                <p:cTn id="18" presetID="41" presetClass="entr" presetSubtype="0" fill="hold" nodeType="afterEffect">
                                  <p:stCondLst>
                                    <p:cond delay="0"/>
                                  </p:stCondLst>
                                  <p:iterate type="lt">
                                    <p:tmPct val="10000"/>
                                  </p:iterate>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p:cTn id="20"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22"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xEl>
                                              <p:pRg st="0" end="0"/>
                                            </p:txEl>
                                          </p:spTgt>
                                        </p:tgtEl>
                                      </p:cBhvr>
                                    </p:animEffect>
                                  </p:childTnLst>
                                </p:cTn>
                              </p:par>
                            </p:childTnLst>
                          </p:cTn>
                        </p:par>
                        <p:par>
                          <p:cTn id="25" fill="hold">
                            <p:stCondLst>
                              <p:cond delay="2549"/>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3"/>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61619" y="309541"/>
            <a:ext cx="1593108" cy="437515"/>
            <a:chOff x="648589" y="569837"/>
            <a:chExt cx="2124143" cy="583352"/>
          </a:xfrm>
        </p:grpSpPr>
        <p:sp>
          <p:nvSpPr>
            <p:cNvPr id="7" name="Text Box 7"/>
            <p:cNvSpPr txBox="1">
              <a:spLocks noChangeArrowheads="1"/>
            </p:cNvSpPr>
            <p:nvPr/>
          </p:nvSpPr>
          <p:spPr bwMode="auto">
            <a:xfrm>
              <a:off x="1747419" y="735584"/>
              <a:ext cx="1025313" cy="353059"/>
            </a:xfrm>
            <a:prstGeom prst="rect">
              <a:avLst/>
            </a:prstGeom>
            <a:noFill/>
            <a:ln w="9525">
              <a:noFill/>
              <a:miter lim="800000"/>
            </a:ln>
          </p:spPr>
          <p:txBody>
            <a:bodyPr wrap="none" lIns="34290" tIns="17145" rIns="34290" bIns="17145">
              <a:spAutoFit/>
            </a:bodyPr>
            <a:lstStyle/>
            <a:p>
              <a:pPr algn="ctr" defTabSz="1087755"/>
              <a:r>
                <a:rPr lang="en-CA" sz="1500" spc="-15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About Us</a:t>
              </a:r>
              <a:endParaRPr lang="en-CA" sz="1500" spc="-15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8" name="矩形 7"/>
            <p:cNvSpPr/>
            <p:nvPr/>
          </p:nvSpPr>
          <p:spPr>
            <a:xfrm>
              <a:off x="648589" y="569837"/>
              <a:ext cx="1119293" cy="583352"/>
            </a:xfrm>
            <a:prstGeom prst="rect">
              <a:avLst/>
            </a:prstGeom>
          </p:spPr>
          <p:txBody>
            <a:bodyPr wrap="none">
              <a:spAutoFit/>
            </a:bodyPr>
            <a:lstStyle/>
            <a:p>
              <a:pPr algn="ctr" defTabSz="1087755"/>
              <a:r>
                <a:rPr lang="zh-CN" altLang="en-US" sz="2250"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目 录</a:t>
              </a:r>
              <a:endParaRPr lang="en-CA" altLang="zh-CN" sz="2250"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3416" t="12045" r="31981" b="24572"/>
          <a:stretch>
            <a:fillRect/>
          </a:stretch>
        </p:blipFill>
        <p:spPr>
          <a:xfrm>
            <a:off x="135854" y="152873"/>
            <a:ext cx="742849" cy="728833"/>
          </a:xfrm>
          <a:prstGeom prst="rect">
            <a:avLst/>
          </a:prstGeom>
        </p:spPr>
      </p:pic>
      <p:grpSp>
        <p:nvGrpSpPr>
          <p:cNvPr id="13" name="组合 12"/>
          <p:cNvGrpSpPr/>
          <p:nvPr/>
        </p:nvGrpSpPr>
        <p:grpSpPr>
          <a:xfrm>
            <a:off x="1920592" y="1832477"/>
            <a:ext cx="2493902" cy="559199"/>
            <a:chOff x="2486857" y="2824376"/>
            <a:chExt cx="3325203" cy="745598"/>
          </a:xfrm>
        </p:grpSpPr>
        <p:sp>
          <p:nvSpPr>
            <p:cNvPr id="14" name="TextBox 6"/>
            <p:cNvSpPr txBox="1">
              <a:spLocks noChangeArrowheads="1"/>
            </p:cNvSpPr>
            <p:nvPr/>
          </p:nvSpPr>
          <p:spPr bwMode="auto">
            <a:xfrm>
              <a:off x="3261904" y="2824376"/>
              <a:ext cx="1744048" cy="50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1875" b="1" spc="301" dirty="0">
                  <a:latin typeface="黑体" panose="02010600030101010101" pitchFamily="49" charset="-122"/>
                  <a:ea typeface="黑体" panose="02010600030101010101" pitchFamily="49" charset="-122"/>
                </a:rPr>
                <a:t>教学内容</a:t>
              </a:r>
              <a:endParaRPr lang="zh-CN" altLang="en-US" sz="1875" b="1" spc="301" dirty="0">
                <a:latin typeface="黑体" panose="02010600030101010101" pitchFamily="49" charset="-122"/>
                <a:ea typeface="黑体" panose="02010600030101010101" pitchFamily="49" charset="-122"/>
              </a:endParaRPr>
            </a:p>
          </p:txBody>
        </p:sp>
        <p:sp>
          <p:nvSpPr>
            <p:cNvPr id="15" name="TextBox 111"/>
            <p:cNvSpPr txBox="1"/>
            <p:nvPr/>
          </p:nvSpPr>
          <p:spPr>
            <a:xfrm>
              <a:off x="3265654" y="3263481"/>
              <a:ext cx="2546406" cy="306493"/>
            </a:xfrm>
            <a:prstGeom prst="rect">
              <a:avLst/>
            </a:prstGeom>
            <a:noFill/>
          </p:spPr>
          <p:txBody>
            <a:bodyPr wrap="square" rtlCol="0">
              <a:spAutoFit/>
            </a:bodyPr>
            <a:lstStyle/>
            <a:p>
              <a:r>
                <a:rPr lang="en-US" altLang="zh-CN" sz="900" dirty="0">
                  <a:latin typeface="微软雅黑" panose="020B0503020204020204" charset="-122"/>
                  <a:ea typeface="微软雅黑" panose="020B0503020204020204" charset="-122"/>
                </a:rPr>
                <a:t>TEACHING CONTENT</a:t>
              </a:r>
              <a:endParaRPr lang="zh-CN" altLang="en-US" sz="900" dirty="0">
                <a:latin typeface="微软雅黑" panose="020B0503020204020204" charset="-122"/>
                <a:ea typeface="微软雅黑" panose="020B0503020204020204" charset="-122"/>
              </a:endParaRPr>
            </a:p>
          </p:txBody>
        </p:sp>
        <p:grpSp>
          <p:nvGrpSpPr>
            <p:cNvPr id="16" name="组合 15"/>
            <p:cNvGrpSpPr/>
            <p:nvPr/>
          </p:nvGrpSpPr>
          <p:grpSpPr>
            <a:xfrm>
              <a:off x="2486857" y="2933666"/>
              <a:ext cx="635407" cy="549357"/>
              <a:chOff x="2051141" y="1275606"/>
              <a:chExt cx="607778" cy="525397"/>
            </a:xfrm>
            <a:solidFill>
              <a:srgbClr val="6AC5F0"/>
            </a:solidFill>
          </p:grpSpPr>
          <p:sp>
            <p:nvSpPr>
              <p:cNvPr id="17" name="六边形 16"/>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b="1" kern="0" dirty="0">
                  <a:solidFill>
                    <a:srgbClr val="065E03"/>
                  </a:solidFill>
                  <a:latin typeface="Calibri" panose="020F0502020204030204"/>
                  <a:ea typeface="宋体" panose="02010600030101010101" pitchFamily="2" charset="-122"/>
                </a:endParaRPr>
              </a:p>
            </p:txBody>
          </p:sp>
          <p:sp>
            <p:nvSpPr>
              <p:cNvPr id="18" name="TextBox 35"/>
              <p:cNvSpPr txBox="1"/>
              <p:nvPr/>
            </p:nvSpPr>
            <p:spPr>
              <a:xfrm>
                <a:off x="2109839" y="1315969"/>
                <a:ext cx="512636" cy="485034"/>
              </a:xfrm>
              <a:prstGeom prst="rect">
                <a:avLst/>
              </a:prstGeom>
              <a:noFill/>
            </p:spPr>
            <p:txBody>
              <a:bodyPr wrap="none" rtlCol="0">
                <a:spAutoFit/>
              </a:bodyPr>
              <a:lstStyle/>
              <a:p>
                <a:pPr defTabSz="914400">
                  <a:defRPr/>
                </a:pPr>
                <a:r>
                  <a:rPr lang="en-US" altLang="zh-CN" sz="1875" kern="0" dirty="0">
                    <a:solidFill>
                      <a:schemeClr val="bg1"/>
                    </a:solidFill>
                    <a:latin typeface="Impact" panose="020B0806030902050204" pitchFamily="34" charset="0"/>
                    <a:ea typeface="宋体" panose="02010600030101010101" pitchFamily="2" charset="-122"/>
                  </a:rPr>
                  <a:t>01</a:t>
                </a:r>
                <a:endParaRPr lang="zh-CN" altLang="en-US" sz="1875" kern="0" dirty="0">
                  <a:solidFill>
                    <a:schemeClr val="bg1"/>
                  </a:solidFill>
                  <a:latin typeface="Impact" panose="020B0806030902050204" pitchFamily="34" charset="0"/>
                  <a:ea typeface="宋体" panose="02010600030101010101" pitchFamily="2" charset="-122"/>
                </a:endParaRPr>
              </a:p>
            </p:txBody>
          </p:sp>
        </p:grpSp>
      </p:grpSp>
      <p:grpSp>
        <p:nvGrpSpPr>
          <p:cNvPr id="19" name="组合 18"/>
          <p:cNvGrpSpPr/>
          <p:nvPr/>
        </p:nvGrpSpPr>
        <p:grpSpPr>
          <a:xfrm>
            <a:off x="5008940" y="1847158"/>
            <a:ext cx="1992150" cy="544585"/>
            <a:chOff x="6604655" y="2805855"/>
            <a:chExt cx="2656200" cy="726114"/>
          </a:xfrm>
        </p:grpSpPr>
        <p:sp>
          <p:nvSpPr>
            <p:cNvPr id="20" name="TextBox 6"/>
            <p:cNvSpPr txBox="1">
              <a:spLocks noChangeArrowheads="1"/>
            </p:cNvSpPr>
            <p:nvPr/>
          </p:nvSpPr>
          <p:spPr bwMode="auto">
            <a:xfrm>
              <a:off x="7410762" y="2805855"/>
              <a:ext cx="1850093" cy="50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1875" b="1" spc="301" dirty="0">
                  <a:latin typeface="黑体" panose="02010600030101010101" pitchFamily="49" charset="-122"/>
                  <a:ea typeface="黑体" panose="02010600030101010101" pitchFamily="49" charset="-122"/>
                </a:rPr>
                <a:t>教学目标</a:t>
              </a:r>
              <a:endParaRPr lang="zh-CN" altLang="en-US" sz="1875" b="1" spc="301" dirty="0">
                <a:latin typeface="黑体" panose="02010600030101010101" pitchFamily="49" charset="-122"/>
                <a:ea typeface="黑体" panose="02010600030101010101" pitchFamily="49" charset="-122"/>
              </a:endParaRPr>
            </a:p>
          </p:txBody>
        </p:sp>
        <p:sp>
          <p:nvSpPr>
            <p:cNvPr id="21" name="TextBox 112"/>
            <p:cNvSpPr txBox="1"/>
            <p:nvPr/>
          </p:nvSpPr>
          <p:spPr>
            <a:xfrm>
              <a:off x="7440457" y="3225476"/>
              <a:ext cx="1491827" cy="306493"/>
            </a:xfrm>
            <a:prstGeom prst="rect">
              <a:avLst/>
            </a:prstGeom>
            <a:noFill/>
          </p:spPr>
          <p:txBody>
            <a:bodyPr wrap="none" rtlCol="0">
              <a:spAutoFit/>
            </a:bodyPr>
            <a:lstStyle/>
            <a:p>
              <a:r>
                <a:rPr lang="en-US" altLang="zh-CN" sz="900" dirty="0">
                  <a:latin typeface="微软雅黑" panose="020B0503020204020204" charset="-122"/>
                  <a:ea typeface="微软雅黑" panose="020B0503020204020204" charset="-122"/>
                </a:rPr>
                <a:t>TEACHING GOAL</a:t>
              </a:r>
              <a:endParaRPr lang="zh-CN" altLang="en-US" sz="900" dirty="0">
                <a:latin typeface="微软雅黑" panose="020B0503020204020204" charset="-122"/>
                <a:ea typeface="微软雅黑" panose="020B0503020204020204" charset="-122"/>
              </a:endParaRPr>
            </a:p>
          </p:txBody>
        </p:sp>
        <p:grpSp>
          <p:nvGrpSpPr>
            <p:cNvPr id="22" name="组合 21"/>
            <p:cNvGrpSpPr/>
            <p:nvPr/>
          </p:nvGrpSpPr>
          <p:grpSpPr>
            <a:xfrm>
              <a:off x="6604655" y="2913458"/>
              <a:ext cx="638353" cy="547841"/>
              <a:chOff x="2051142" y="1275606"/>
              <a:chExt cx="610597" cy="523947"/>
            </a:xfrm>
            <a:solidFill>
              <a:srgbClr val="6AC5F0"/>
            </a:solidFill>
          </p:grpSpPr>
          <p:sp>
            <p:nvSpPr>
              <p:cNvPr id="23" name="六边形 22"/>
              <p:cNvSpPr/>
              <p:nvPr/>
            </p:nvSpPr>
            <p:spPr>
              <a:xfrm>
                <a:off x="2051142"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b="1" kern="0" dirty="0">
                  <a:solidFill>
                    <a:srgbClr val="065E03"/>
                  </a:solidFill>
                  <a:latin typeface="Calibri" panose="020F0502020204030204"/>
                  <a:ea typeface="宋体" panose="02010600030101010101" pitchFamily="2" charset="-122"/>
                </a:endParaRPr>
              </a:p>
            </p:txBody>
          </p:sp>
          <p:sp>
            <p:nvSpPr>
              <p:cNvPr id="24" name="TextBox 39"/>
              <p:cNvSpPr txBox="1"/>
              <p:nvPr/>
            </p:nvSpPr>
            <p:spPr>
              <a:xfrm>
                <a:off x="2111849" y="1312043"/>
                <a:ext cx="549890" cy="485034"/>
              </a:xfrm>
              <a:prstGeom prst="rect">
                <a:avLst/>
              </a:prstGeom>
              <a:noFill/>
            </p:spPr>
            <p:txBody>
              <a:bodyPr wrap="none" rtlCol="0">
                <a:spAutoFit/>
              </a:bodyPr>
              <a:lstStyle/>
              <a:p>
                <a:pPr defTabSz="914400">
                  <a:defRPr/>
                </a:pPr>
                <a:r>
                  <a:rPr lang="en-US" altLang="zh-CN" sz="1875" kern="0" dirty="0">
                    <a:solidFill>
                      <a:schemeClr val="bg1"/>
                    </a:solidFill>
                    <a:latin typeface="Impact" panose="020B0806030902050204" pitchFamily="34" charset="0"/>
                    <a:ea typeface="宋体" panose="02010600030101010101" pitchFamily="2" charset="-122"/>
                  </a:rPr>
                  <a:t>02</a:t>
                </a:r>
                <a:endParaRPr lang="zh-CN" altLang="en-US" sz="1875" kern="0" dirty="0">
                  <a:solidFill>
                    <a:schemeClr val="bg1"/>
                  </a:solidFill>
                  <a:latin typeface="Impact" panose="020B0806030902050204" pitchFamily="34" charset="0"/>
                  <a:ea typeface="宋体" panose="02010600030101010101" pitchFamily="2" charset="-122"/>
                </a:endParaRPr>
              </a:p>
            </p:txBody>
          </p:sp>
        </p:grpSp>
      </p:grpSp>
      <p:grpSp>
        <p:nvGrpSpPr>
          <p:cNvPr id="25" name="组合 24"/>
          <p:cNvGrpSpPr/>
          <p:nvPr/>
        </p:nvGrpSpPr>
        <p:grpSpPr>
          <a:xfrm>
            <a:off x="1920590" y="2675484"/>
            <a:ext cx="2232713" cy="532145"/>
            <a:chOff x="2486854" y="3805056"/>
            <a:chExt cx="2976950" cy="709526"/>
          </a:xfrm>
        </p:grpSpPr>
        <p:sp>
          <p:nvSpPr>
            <p:cNvPr id="26" name="TextBox 6"/>
            <p:cNvSpPr txBox="1">
              <a:spLocks noChangeArrowheads="1"/>
            </p:cNvSpPr>
            <p:nvPr/>
          </p:nvSpPr>
          <p:spPr bwMode="auto">
            <a:xfrm>
              <a:off x="3261904" y="3805056"/>
              <a:ext cx="2196588" cy="50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1875" b="1" spc="301" dirty="0">
                  <a:latin typeface="黑体" panose="02010600030101010101" pitchFamily="49" charset="-122"/>
                  <a:ea typeface="黑体" panose="02010600030101010101" pitchFamily="49" charset="-122"/>
                </a:rPr>
                <a:t>教学准备</a:t>
              </a:r>
              <a:endParaRPr lang="zh-CN" altLang="en-US" sz="1875" b="1" spc="301" dirty="0">
                <a:latin typeface="黑体" panose="02010600030101010101" pitchFamily="49" charset="-122"/>
                <a:ea typeface="黑体" panose="02010600030101010101" pitchFamily="49" charset="-122"/>
              </a:endParaRPr>
            </a:p>
          </p:txBody>
        </p:sp>
        <p:sp>
          <p:nvSpPr>
            <p:cNvPr id="27" name="TextBox 113"/>
            <p:cNvSpPr txBox="1"/>
            <p:nvPr/>
          </p:nvSpPr>
          <p:spPr>
            <a:xfrm>
              <a:off x="3285331" y="4208089"/>
              <a:ext cx="2178473" cy="306493"/>
            </a:xfrm>
            <a:prstGeom prst="rect">
              <a:avLst/>
            </a:prstGeom>
            <a:noFill/>
          </p:spPr>
          <p:txBody>
            <a:bodyPr wrap="none" rtlCol="0">
              <a:spAutoFit/>
            </a:bodyPr>
            <a:lstStyle/>
            <a:p>
              <a:r>
                <a:rPr lang="en-US" altLang="zh-CN" sz="900" dirty="0">
                  <a:latin typeface="微软雅黑" panose="020B0503020204020204" charset="-122"/>
                  <a:ea typeface="微软雅黑" panose="020B0503020204020204" charset="-122"/>
                </a:rPr>
                <a:t>TEACHING PREPARATION </a:t>
              </a:r>
              <a:endParaRPr lang="zh-CN" altLang="en-US" sz="900" dirty="0">
                <a:latin typeface="微软雅黑" panose="020B0503020204020204" charset="-122"/>
                <a:ea typeface="微软雅黑" panose="020B0503020204020204" charset="-122"/>
              </a:endParaRPr>
            </a:p>
          </p:txBody>
        </p:sp>
        <p:grpSp>
          <p:nvGrpSpPr>
            <p:cNvPr id="28" name="组合 27"/>
            <p:cNvGrpSpPr/>
            <p:nvPr/>
          </p:nvGrpSpPr>
          <p:grpSpPr>
            <a:xfrm>
              <a:off x="2486854" y="3817785"/>
              <a:ext cx="646819" cy="547840"/>
              <a:chOff x="2051142" y="1275606"/>
              <a:chExt cx="618695" cy="523947"/>
            </a:xfrm>
            <a:solidFill>
              <a:srgbClr val="6AC5F0"/>
            </a:solidFill>
          </p:grpSpPr>
          <p:sp>
            <p:nvSpPr>
              <p:cNvPr id="29" name="六边形 28"/>
              <p:cNvSpPr/>
              <p:nvPr/>
            </p:nvSpPr>
            <p:spPr>
              <a:xfrm>
                <a:off x="2051142"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b="1" kern="0" dirty="0">
                  <a:solidFill>
                    <a:srgbClr val="065E03"/>
                  </a:solidFill>
                  <a:latin typeface="Calibri" panose="020F0502020204030204"/>
                  <a:ea typeface="宋体" panose="02010600030101010101" pitchFamily="2" charset="-122"/>
                </a:endParaRPr>
              </a:p>
            </p:txBody>
          </p:sp>
          <p:sp>
            <p:nvSpPr>
              <p:cNvPr id="30" name="TextBox 43"/>
              <p:cNvSpPr txBox="1"/>
              <p:nvPr/>
            </p:nvSpPr>
            <p:spPr>
              <a:xfrm>
                <a:off x="2111849" y="1309455"/>
                <a:ext cx="557988" cy="485034"/>
              </a:xfrm>
              <a:prstGeom prst="rect">
                <a:avLst/>
              </a:prstGeom>
              <a:noFill/>
            </p:spPr>
            <p:txBody>
              <a:bodyPr wrap="none" rtlCol="0">
                <a:spAutoFit/>
              </a:bodyPr>
              <a:lstStyle/>
              <a:p>
                <a:pPr defTabSz="914400">
                  <a:defRPr/>
                </a:pPr>
                <a:r>
                  <a:rPr lang="en-US" altLang="zh-CN" sz="1875" kern="0" dirty="0">
                    <a:solidFill>
                      <a:schemeClr val="bg1"/>
                    </a:solidFill>
                    <a:latin typeface="Impact" panose="020B0806030902050204" pitchFamily="34" charset="0"/>
                    <a:ea typeface="宋体" panose="02010600030101010101" pitchFamily="2" charset="-122"/>
                  </a:rPr>
                  <a:t>03</a:t>
                </a:r>
                <a:endParaRPr lang="zh-CN" altLang="en-US" sz="1875" kern="0" dirty="0">
                  <a:solidFill>
                    <a:schemeClr val="bg1"/>
                  </a:solidFill>
                  <a:latin typeface="Impact" panose="020B0806030902050204" pitchFamily="34" charset="0"/>
                  <a:ea typeface="宋体" panose="02010600030101010101" pitchFamily="2" charset="-122"/>
                </a:endParaRPr>
              </a:p>
            </p:txBody>
          </p:sp>
        </p:grpSp>
      </p:grpSp>
      <p:grpSp>
        <p:nvGrpSpPr>
          <p:cNvPr id="31" name="组合 30"/>
          <p:cNvGrpSpPr/>
          <p:nvPr/>
        </p:nvGrpSpPr>
        <p:grpSpPr>
          <a:xfrm>
            <a:off x="5008941" y="2648096"/>
            <a:ext cx="2034999" cy="549953"/>
            <a:chOff x="6604655" y="3778515"/>
            <a:chExt cx="2713332" cy="733269"/>
          </a:xfrm>
        </p:grpSpPr>
        <p:sp>
          <p:nvSpPr>
            <p:cNvPr id="32" name="TextBox 6"/>
            <p:cNvSpPr txBox="1">
              <a:spLocks noChangeArrowheads="1"/>
            </p:cNvSpPr>
            <p:nvPr/>
          </p:nvSpPr>
          <p:spPr bwMode="auto">
            <a:xfrm>
              <a:off x="7418685" y="3778515"/>
              <a:ext cx="1899302" cy="50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1875" b="1" spc="301" dirty="0">
                  <a:latin typeface="黑体" panose="02010600030101010101" pitchFamily="49" charset="-122"/>
                  <a:ea typeface="黑体" panose="02010600030101010101" pitchFamily="49" charset="-122"/>
                </a:rPr>
                <a:t>教学过程</a:t>
              </a:r>
              <a:endParaRPr lang="zh-CN" altLang="en-US" sz="1875" b="1" spc="301" dirty="0">
                <a:latin typeface="黑体" panose="02010600030101010101" pitchFamily="49" charset="-122"/>
                <a:ea typeface="黑体" panose="02010600030101010101" pitchFamily="49" charset="-122"/>
              </a:endParaRPr>
            </a:p>
          </p:txBody>
        </p:sp>
        <p:sp>
          <p:nvSpPr>
            <p:cNvPr id="33" name="TextBox 114"/>
            <p:cNvSpPr txBox="1"/>
            <p:nvPr/>
          </p:nvSpPr>
          <p:spPr>
            <a:xfrm>
              <a:off x="7430328" y="4205291"/>
              <a:ext cx="1792393" cy="306493"/>
            </a:xfrm>
            <a:prstGeom prst="rect">
              <a:avLst/>
            </a:prstGeom>
            <a:noFill/>
          </p:spPr>
          <p:txBody>
            <a:bodyPr wrap="none" rtlCol="0">
              <a:spAutoFit/>
            </a:bodyPr>
            <a:lstStyle/>
            <a:p>
              <a:r>
                <a:rPr lang="en-US" altLang="zh-CN" sz="900" dirty="0">
                  <a:latin typeface="微软雅黑" panose="020B0503020204020204" charset="-122"/>
                  <a:ea typeface="微软雅黑" panose="020B0503020204020204" charset="-122"/>
                </a:rPr>
                <a:t>TEACHING PROCESS </a:t>
              </a:r>
              <a:endParaRPr lang="zh-CN" altLang="en-US" sz="900" dirty="0">
                <a:latin typeface="微软雅黑" panose="020B0503020204020204" charset="-122"/>
                <a:ea typeface="微软雅黑" panose="020B0503020204020204" charset="-122"/>
              </a:endParaRPr>
            </a:p>
          </p:txBody>
        </p:sp>
        <p:grpSp>
          <p:nvGrpSpPr>
            <p:cNvPr id="34" name="组合 33"/>
            <p:cNvGrpSpPr/>
            <p:nvPr/>
          </p:nvGrpSpPr>
          <p:grpSpPr>
            <a:xfrm>
              <a:off x="6604655" y="3839733"/>
              <a:ext cx="637506" cy="547840"/>
              <a:chOff x="3121710" y="3574559"/>
              <a:chExt cx="609787" cy="523947"/>
            </a:xfrm>
            <a:solidFill>
              <a:srgbClr val="6AC5F0"/>
            </a:solidFill>
          </p:grpSpPr>
          <p:sp>
            <p:nvSpPr>
              <p:cNvPr id="35" name="六边形 34"/>
              <p:cNvSpPr/>
              <p:nvPr/>
            </p:nvSpPr>
            <p:spPr>
              <a:xfrm>
                <a:off x="3121710" y="3574559"/>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b="1" kern="0" dirty="0">
                  <a:solidFill>
                    <a:srgbClr val="065E03"/>
                  </a:solidFill>
                  <a:latin typeface="Calibri" panose="020F0502020204030204"/>
                  <a:ea typeface="宋体" panose="02010600030101010101" pitchFamily="2" charset="-122"/>
                </a:endParaRPr>
              </a:p>
            </p:txBody>
          </p:sp>
          <p:sp>
            <p:nvSpPr>
              <p:cNvPr id="36" name="TextBox 63"/>
              <p:cNvSpPr txBox="1"/>
              <p:nvPr/>
            </p:nvSpPr>
            <p:spPr>
              <a:xfrm>
                <a:off x="3182417" y="3608409"/>
                <a:ext cx="549080" cy="485034"/>
              </a:xfrm>
              <a:prstGeom prst="rect">
                <a:avLst/>
              </a:prstGeom>
              <a:noFill/>
            </p:spPr>
            <p:txBody>
              <a:bodyPr wrap="none" rtlCol="0">
                <a:spAutoFit/>
              </a:bodyPr>
              <a:lstStyle/>
              <a:p>
                <a:pPr defTabSz="914400">
                  <a:defRPr/>
                </a:pPr>
                <a:r>
                  <a:rPr lang="en-US" altLang="zh-CN" sz="1875" kern="0" dirty="0">
                    <a:solidFill>
                      <a:schemeClr val="bg1"/>
                    </a:solidFill>
                    <a:latin typeface="Impact" panose="020B0806030902050204" pitchFamily="34" charset="0"/>
                    <a:ea typeface="宋体" panose="02010600030101010101" pitchFamily="2" charset="-122"/>
                  </a:rPr>
                  <a:t>04</a:t>
                </a:r>
                <a:endParaRPr lang="zh-CN" altLang="en-US" sz="1875" kern="0" dirty="0">
                  <a:solidFill>
                    <a:schemeClr val="bg1"/>
                  </a:solidFill>
                  <a:latin typeface="Impact" panose="020B0806030902050204" pitchFamily="34" charset="0"/>
                  <a:ea typeface="宋体" panose="02010600030101010101" pitchFamily="2" charset="-122"/>
                </a:endParaRPr>
              </a:p>
            </p:txBody>
          </p:sp>
        </p:grpSp>
      </p:grpSp>
      <p:pic>
        <p:nvPicPr>
          <p:cNvPr id="37" name="图片 36"/>
          <p:cNvPicPr>
            <a:picLocks noChangeAspect="1"/>
          </p:cNvPicPr>
          <p:nvPr/>
        </p:nvPicPr>
        <p:blipFill rotWithShape="1">
          <a:blip r:embed="rId2"/>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p14:dur="9" advTm="3790">
        <p:comb dir="vert"/>
      </p:transition>
    </mc:Choice>
    <mc:Fallback>
      <p:transition advTm="3790">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5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userDrawn="1"/>
        </p:nvSpPr>
        <p:spPr>
          <a:xfrm>
            <a:off x="0" y="0"/>
            <a:ext cx="9144000" cy="51444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p>
        </p:txBody>
      </p:sp>
      <p:grpSp>
        <p:nvGrpSpPr>
          <p:cNvPr id="3" name="组合 2"/>
          <p:cNvGrpSpPr/>
          <p:nvPr/>
        </p:nvGrpSpPr>
        <p:grpSpPr>
          <a:xfrm>
            <a:off x="3905584" y="1166453"/>
            <a:ext cx="2847828" cy="775572"/>
            <a:chOff x="5714599" y="2076217"/>
            <a:chExt cx="3797104" cy="1034096"/>
          </a:xfrm>
        </p:grpSpPr>
        <p:sp>
          <p:nvSpPr>
            <p:cNvPr id="8" name="TextBox 6"/>
            <p:cNvSpPr txBox="1">
              <a:spLocks noChangeArrowheads="1"/>
            </p:cNvSpPr>
            <p:nvPr/>
          </p:nvSpPr>
          <p:spPr bwMode="auto">
            <a:xfrm>
              <a:off x="5714599" y="2076217"/>
              <a:ext cx="2858302" cy="73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3000" b="1" spc="301" dirty="0">
                  <a:latin typeface="微软雅黑" panose="020B0503020204020204" charset="-122"/>
                  <a:ea typeface="微软雅黑" panose="020B0503020204020204" charset="-122"/>
                </a:rPr>
                <a:t>教学内容</a:t>
              </a:r>
              <a:endParaRPr lang="zh-CN" altLang="en-US" sz="3000" b="1" spc="301" dirty="0">
                <a:latin typeface="微软雅黑" panose="020B0503020204020204" charset="-122"/>
                <a:ea typeface="微软雅黑" panose="020B0503020204020204" charset="-122"/>
              </a:endParaRPr>
            </a:p>
          </p:txBody>
        </p:sp>
        <p:sp>
          <p:nvSpPr>
            <p:cNvPr id="9" name="TextBox 111"/>
            <p:cNvSpPr txBox="1"/>
            <p:nvPr/>
          </p:nvSpPr>
          <p:spPr>
            <a:xfrm>
              <a:off x="5930303" y="2711533"/>
              <a:ext cx="3581400" cy="398780"/>
            </a:xfrm>
            <a:prstGeom prst="rect">
              <a:avLst/>
            </a:prstGeom>
            <a:noFill/>
          </p:spPr>
          <p:txBody>
            <a:bodyPr wrap="square" rtlCol="0">
              <a:spAutoFit/>
            </a:bodyPr>
            <a:lstStyle/>
            <a:p>
              <a:r>
                <a:rPr lang="en-US" altLang="zh-CN" sz="1350" dirty="0">
                  <a:latin typeface="微软雅黑" panose="020B0503020204020204" charset="-122"/>
                  <a:ea typeface="微软雅黑" panose="020B0503020204020204" charset="-122"/>
                </a:rPr>
                <a:t>TEACHING CONTENT</a:t>
              </a:r>
              <a:endParaRPr lang="en-US" altLang="zh-CN" sz="1350" dirty="0">
                <a:latin typeface="微软雅黑" panose="020B0503020204020204" charset="-122"/>
                <a:ea typeface="微软雅黑" panose="020B0503020204020204" charset="-122"/>
              </a:endParaRPr>
            </a:p>
          </p:txBody>
        </p:sp>
      </p:grpSp>
      <p:grpSp>
        <p:nvGrpSpPr>
          <p:cNvPr id="10" name="组合 9"/>
          <p:cNvGrpSpPr/>
          <p:nvPr/>
        </p:nvGrpSpPr>
        <p:grpSpPr>
          <a:xfrm>
            <a:off x="3129242" y="1231767"/>
            <a:ext cx="784443" cy="676338"/>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kern="0" dirty="0">
                <a:solidFill>
                  <a:srgbClr val="065E03"/>
                </a:solidFill>
                <a:latin typeface="微软雅黑" panose="020B0503020204020204" charset="-122"/>
                <a:ea typeface="微软雅黑" panose="020B0503020204020204" charset="-122"/>
              </a:endParaRPr>
            </a:p>
          </p:txBody>
        </p:sp>
        <p:sp>
          <p:nvSpPr>
            <p:cNvPr id="12" name="TextBox 35"/>
            <p:cNvSpPr txBox="1"/>
            <p:nvPr/>
          </p:nvSpPr>
          <p:spPr>
            <a:xfrm>
              <a:off x="2086109" y="1351233"/>
              <a:ext cx="502152" cy="428465"/>
            </a:xfrm>
            <a:prstGeom prst="rect">
              <a:avLst/>
            </a:prstGeom>
            <a:noFill/>
          </p:spPr>
          <p:txBody>
            <a:bodyPr wrap="square" rtlCol="0">
              <a:spAutoFit/>
            </a:bodyPr>
            <a:lstStyle/>
            <a:p>
              <a:pPr algn="ctr" defTabSz="914400">
                <a:defRPr/>
              </a:pPr>
              <a:r>
                <a:rPr lang="en-US" altLang="zh-CN" sz="3000" kern="0" dirty="0">
                  <a:solidFill>
                    <a:schemeClr val="bg1"/>
                  </a:solidFill>
                  <a:latin typeface="微软雅黑" panose="020B0503020204020204" charset="-122"/>
                  <a:ea typeface="微软雅黑" panose="020B0503020204020204" charset="-122"/>
                </a:rPr>
                <a:t>01</a:t>
              </a:r>
              <a:endParaRPr lang="en-US" altLang="zh-CN" sz="3000" kern="0"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2106">
        <p:comb dir="vert"/>
      </p:transition>
    </mc:Choice>
    <mc:Fallback>
      <p:transition advTm="2106">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教学内容</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grpSp>
        <p:nvGrpSpPr>
          <p:cNvPr id="11" name="组合 10"/>
          <p:cNvGrpSpPr/>
          <p:nvPr/>
        </p:nvGrpSpPr>
        <p:grpSpPr>
          <a:xfrm>
            <a:off x="2651687" y="1557759"/>
            <a:ext cx="1918068" cy="680813"/>
            <a:chOff x="3666731" y="1984470"/>
            <a:chExt cx="2636520" cy="1447800"/>
          </a:xfrm>
          <a:effectLst>
            <a:outerShdw blurRad="127000" dist="38100" dir="5400000" algn="t" rotWithShape="0">
              <a:prstClr val="black">
                <a:alpha val="40000"/>
              </a:prstClr>
            </a:outerShdw>
          </a:effectLst>
        </p:grpSpPr>
        <p:sp>
          <p:nvSpPr>
            <p:cNvPr id="12" name="任意多边形 11"/>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19" name="文本框 35"/>
            <p:cNvSpPr txBox="1"/>
            <p:nvPr/>
          </p:nvSpPr>
          <p:spPr>
            <a:xfrm>
              <a:off x="3971726" y="2366053"/>
              <a:ext cx="2230360" cy="684640"/>
            </a:xfrm>
            <a:prstGeom prst="rect">
              <a:avLst/>
            </a:prstGeom>
            <a:noFill/>
            <a:ln w="50800">
              <a:noFill/>
            </a:ln>
          </p:spPr>
          <p:txBody>
            <a:bodyPr wrap="square" rtlCol="0" anchor="ctr">
              <a:spAutoFit/>
            </a:bodyPr>
            <a:lstStyle/>
            <a:p>
              <a:pPr algn="ctr"/>
              <a:r>
                <a:rPr lang="zh-CN" altLang="en-US" sz="1500" b="1" dirty="0">
                  <a:solidFill>
                    <a:schemeClr val="bg1"/>
                  </a:solidFill>
                  <a:latin typeface="Arial" panose="020B0604020202020204" pitchFamily="34" charset="0"/>
                  <a:ea typeface="微软雅黑" panose="020B0503020204020204" charset="-122"/>
                  <a:cs typeface="Arial" panose="020B0604020202020204" pitchFamily="34" charset="0"/>
                </a:rPr>
                <a:t>第二季度</a:t>
              </a:r>
              <a:endParaRPr lang="zh-CN" altLang="en-US" sz="15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20" name="组合 19"/>
          <p:cNvGrpSpPr/>
          <p:nvPr/>
        </p:nvGrpSpPr>
        <p:grpSpPr>
          <a:xfrm>
            <a:off x="864996" y="1557759"/>
            <a:ext cx="1918068" cy="680813"/>
            <a:chOff x="1436370" y="1984470"/>
            <a:chExt cx="2636520" cy="1447800"/>
          </a:xfrm>
          <a:effectLst>
            <a:outerShdw blurRad="127000" dist="38100" dir="5400000" algn="t" rotWithShape="0">
              <a:prstClr val="black">
                <a:alpha val="40000"/>
              </a:prstClr>
            </a:outerShdw>
          </a:effectLst>
        </p:grpSpPr>
        <p:sp>
          <p:nvSpPr>
            <p:cNvPr id="21" name="任意多边形 20"/>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2" name="文本框 43"/>
            <p:cNvSpPr txBox="1"/>
            <p:nvPr/>
          </p:nvSpPr>
          <p:spPr>
            <a:xfrm>
              <a:off x="1709209" y="2316763"/>
              <a:ext cx="2293960" cy="783217"/>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charset="-122"/>
                  <a:cs typeface="Arial" panose="020B0604020202020204" pitchFamily="34" charset="0"/>
                </a:rPr>
                <a:t>第一季度</a:t>
              </a:r>
              <a:endParaRPr lang="zh-CN" altLang="en-US" sz="15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23" name="组合 22"/>
          <p:cNvGrpSpPr/>
          <p:nvPr/>
        </p:nvGrpSpPr>
        <p:grpSpPr>
          <a:xfrm>
            <a:off x="6290016" y="1557759"/>
            <a:ext cx="1918068" cy="680813"/>
            <a:chOff x="8127453" y="1984470"/>
            <a:chExt cx="2636520" cy="1447800"/>
          </a:xfrm>
          <a:effectLst>
            <a:outerShdw blurRad="127000" dist="38100" dir="5400000" algn="t" rotWithShape="0">
              <a:prstClr val="black">
                <a:alpha val="40000"/>
              </a:prstClr>
            </a:outerShdw>
          </a:effectLst>
        </p:grpSpPr>
        <p:sp>
          <p:nvSpPr>
            <p:cNvPr id="24" name="任意多边形 23"/>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5" name="文本框 46"/>
            <p:cNvSpPr txBox="1"/>
            <p:nvPr/>
          </p:nvSpPr>
          <p:spPr>
            <a:xfrm>
              <a:off x="8439016" y="2316763"/>
              <a:ext cx="2230360" cy="783217"/>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charset="-122"/>
                  <a:cs typeface="Arial" panose="020B0604020202020204" pitchFamily="34" charset="0"/>
                </a:rPr>
                <a:t>第四季度</a:t>
              </a:r>
              <a:endParaRPr lang="zh-CN" altLang="en-US" sz="15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26" name="组合 25"/>
          <p:cNvGrpSpPr/>
          <p:nvPr/>
        </p:nvGrpSpPr>
        <p:grpSpPr>
          <a:xfrm>
            <a:off x="4470851" y="1557759"/>
            <a:ext cx="1918068" cy="680813"/>
            <a:chOff x="5897092" y="1984470"/>
            <a:chExt cx="2636520" cy="1447800"/>
          </a:xfrm>
          <a:effectLst>
            <a:outerShdw blurRad="127000" dist="38100" dir="5400000" algn="t" rotWithShape="0">
              <a:prstClr val="black">
                <a:alpha val="40000"/>
              </a:prstClr>
            </a:outerShdw>
          </a:effectLst>
        </p:grpSpPr>
        <p:sp>
          <p:nvSpPr>
            <p:cNvPr id="27" name="任意多边形 2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2E810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28" name="文本框 49"/>
            <p:cNvSpPr txBox="1"/>
            <p:nvPr/>
          </p:nvSpPr>
          <p:spPr>
            <a:xfrm>
              <a:off x="6227711" y="2316768"/>
              <a:ext cx="2205655" cy="783217"/>
            </a:xfrm>
            <a:prstGeom prst="rect">
              <a:avLst/>
            </a:prstGeom>
            <a:noFill/>
            <a:ln w="50800">
              <a:noFill/>
            </a:ln>
          </p:spPr>
          <p:txBody>
            <a:bodyPr wrap="square" rtlCol="0" anchor="ctr">
              <a:spAutoFit/>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charset="-122"/>
                  <a:cs typeface="Arial" panose="020B0604020202020204" pitchFamily="34" charset="0"/>
                </a:rPr>
                <a:t>第三季度</a:t>
              </a:r>
              <a:endParaRPr lang="zh-CN" altLang="en-US" sz="1500" b="1" baseline="-30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sp>
        <p:nvSpPr>
          <p:cNvPr id="29" name="矩形 28"/>
          <p:cNvSpPr/>
          <p:nvPr/>
        </p:nvSpPr>
        <p:spPr>
          <a:xfrm>
            <a:off x="1282233" y="2562460"/>
            <a:ext cx="1164590" cy="274955"/>
          </a:xfrm>
          <a:prstGeom prst="rect">
            <a:avLst/>
          </a:prstGeom>
        </p:spPr>
        <p:txBody>
          <a:bodyPr wrap="none" lIns="68573" tIns="34287" rIns="68573" bIns="34287">
            <a:spAutoFit/>
          </a:bodyPr>
          <a:lstStyle/>
          <a:p>
            <a:pPr algn="ctr"/>
            <a:r>
              <a:rPr lang="zh-CN" altLang="en-US" sz="1350" b="1" dirty="0">
                <a:solidFill>
                  <a:srgbClr val="2E8102"/>
                </a:solidFill>
                <a:latin typeface="微软雅黑" panose="020B0503020204020204" charset="-122"/>
                <a:ea typeface="微软雅黑" panose="020B0503020204020204" charset="-122"/>
              </a:rPr>
              <a:t>单击添加标题</a:t>
            </a:r>
            <a:endParaRPr lang="en-US" altLang="zh-CN" sz="1350" b="1" dirty="0">
              <a:solidFill>
                <a:srgbClr val="2E8102"/>
              </a:solidFill>
              <a:latin typeface="微软雅黑" panose="020B0503020204020204" charset="-122"/>
              <a:ea typeface="微软雅黑" panose="020B0503020204020204" charset="-122"/>
            </a:endParaRPr>
          </a:p>
        </p:txBody>
      </p:sp>
      <p:sp>
        <p:nvSpPr>
          <p:cNvPr id="30" name="矩形 47"/>
          <p:cNvSpPr>
            <a:spLocks noChangeArrowheads="1"/>
          </p:cNvSpPr>
          <p:nvPr/>
        </p:nvSpPr>
        <p:spPr bwMode="auto">
          <a:xfrm>
            <a:off x="1007289" y="2921804"/>
            <a:ext cx="1685237" cy="80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000" dirty="0">
              <a:solidFill>
                <a:schemeClr val="tx1">
                  <a:lumMod val="65000"/>
                  <a:lumOff val="35000"/>
                </a:schemeClr>
              </a:solidFill>
              <a:sym typeface="微软雅黑" panose="020B0503020204020204" charset="-122"/>
            </a:endParaRPr>
          </a:p>
        </p:txBody>
      </p:sp>
      <p:sp>
        <p:nvSpPr>
          <p:cNvPr id="31" name="矩形 30"/>
          <p:cNvSpPr/>
          <p:nvPr/>
        </p:nvSpPr>
        <p:spPr>
          <a:xfrm>
            <a:off x="3031599" y="2562460"/>
            <a:ext cx="1164590" cy="274955"/>
          </a:xfrm>
          <a:prstGeom prst="rect">
            <a:avLst/>
          </a:prstGeom>
        </p:spPr>
        <p:txBody>
          <a:bodyPr wrap="none" lIns="68573" tIns="34287" rIns="68573" bIns="34287">
            <a:spAutoFit/>
          </a:bodyPr>
          <a:lstStyle/>
          <a:p>
            <a:pPr algn="ctr"/>
            <a:r>
              <a:rPr lang="zh-CN" altLang="en-US" sz="1350" b="1" dirty="0">
                <a:solidFill>
                  <a:srgbClr val="2E8102"/>
                </a:solidFill>
                <a:latin typeface="微软雅黑" panose="020B0503020204020204" charset="-122"/>
                <a:ea typeface="微软雅黑" panose="020B0503020204020204" charset="-122"/>
              </a:rPr>
              <a:t>单击添加标题</a:t>
            </a:r>
            <a:endParaRPr lang="en-US" altLang="zh-CN" sz="1350" b="1" dirty="0">
              <a:solidFill>
                <a:srgbClr val="2E8102"/>
              </a:solidFill>
              <a:latin typeface="微软雅黑" panose="020B0503020204020204" charset="-122"/>
              <a:ea typeface="微软雅黑" panose="020B0503020204020204" charset="-122"/>
            </a:endParaRPr>
          </a:p>
        </p:txBody>
      </p:sp>
      <p:sp>
        <p:nvSpPr>
          <p:cNvPr id="32" name="矩形 47"/>
          <p:cNvSpPr>
            <a:spLocks noChangeArrowheads="1"/>
          </p:cNvSpPr>
          <p:nvPr/>
        </p:nvSpPr>
        <p:spPr bwMode="auto">
          <a:xfrm>
            <a:off x="2788659" y="2921804"/>
            <a:ext cx="1656509" cy="80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000" dirty="0">
              <a:solidFill>
                <a:schemeClr val="tx1">
                  <a:lumMod val="65000"/>
                  <a:lumOff val="35000"/>
                </a:schemeClr>
              </a:solidFill>
              <a:sym typeface="微软雅黑" panose="020B0503020204020204" charset="-122"/>
            </a:endParaRPr>
          </a:p>
        </p:txBody>
      </p:sp>
      <p:sp>
        <p:nvSpPr>
          <p:cNvPr id="33" name="矩形 32"/>
          <p:cNvSpPr/>
          <p:nvPr/>
        </p:nvSpPr>
        <p:spPr>
          <a:xfrm>
            <a:off x="4843019" y="2562460"/>
            <a:ext cx="1164590" cy="274955"/>
          </a:xfrm>
          <a:prstGeom prst="rect">
            <a:avLst/>
          </a:prstGeom>
        </p:spPr>
        <p:txBody>
          <a:bodyPr wrap="none" lIns="68573" tIns="34287" rIns="68573" bIns="34287">
            <a:spAutoFit/>
          </a:bodyPr>
          <a:lstStyle/>
          <a:p>
            <a:pPr algn="ctr"/>
            <a:r>
              <a:rPr lang="zh-CN" altLang="en-US" sz="1350" b="1" dirty="0">
                <a:solidFill>
                  <a:srgbClr val="2E8102"/>
                </a:solidFill>
                <a:latin typeface="微软雅黑" panose="020B0503020204020204" charset="-122"/>
                <a:ea typeface="微软雅黑" panose="020B0503020204020204" charset="-122"/>
              </a:rPr>
              <a:t>单击添加标题</a:t>
            </a:r>
            <a:endParaRPr lang="en-US" altLang="zh-CN" sz="1350" b="1" dirty="0">
              <a:solidFill>
                <a:srgbClr val="2E8102"/>
              </a:solidFill>
              <a:latin typeface="微软雅黑" panose="020B0503020204020204" charset="-122"/>
              <a:ea typeface="微软雅黑" panose="020B0503020204020204" charset="-122"/>
            </a:endParaRPr>
          </a:p>
        </p:txBody>
      </p:sp>
      <p:sp>
        <p:nvSpPr>
          <p:cNvPr id="34" name="矩形 47"/>
          <p:cNvSpPr>
            <a:spLocks noChangeArrowheads="1"/>
          </p:cNvSpPr>
          <p:nvPr/>
        </p:nvSpPr>
        <p:spPr bwMode="auto">
          <a:xfrm>
            <a:off x="4607686" y="2921804"/>
            <a:ext cx="1671742" cy="80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000" dirty="0">
              <a:solidFill>
                <a:schemeClr val="tx1">
                  <a:lumMod val="65000"/>
                  <a:lumOff val="35000"/>
                </a:schemeClr>
              </a:solidFill>
              <a:sym typeface="微软雅黑" panose="020B0503020204020204" charset="-122"/>
            </a:endParaRPr>
          </a:p>
        </p:txBody>
      </p:sp>
      <p:sp>
        <p:nvSpPr>
          <p:cNvPr id="35" name="矩形 34"/>
          <p:cNvSpPr/>
          <p:nvPr/>
        </p:nvSpPr>
        <p:spPr>
          <a:xfrm>
            <a:off x="6622674" y="2562460"/>
            <a:ext cx="1164590" cy="274955"/>
          </a:xfrm>
          <a:prstGeom prst="rect">
            <a:avLst/>
          </a:prstGeom>
        </p:spPr>
        <p:txBody>
          <a:bodyPr wrap="none" lIns="68573" tIns="34287" rIns="68573" bIns="34287">
            <a:spAutoFit/>
          </a:bodyPr>
          <a:lstStyle/>
          <a:p>
            <a:pPr algn="ctr"/>
            <a:r>
              <a:rPr lang="zh-CN" altLang="en-US" sz="1350" b="1" dirty="0">
                <a:solidFill>
                  <a:srgbClr val="2E8102"/>
                </a:solidFill>
                <a:latin typeface="微软雅黑" panose="020B0503020204020204" charset="-122"/>
                <a:ea typeface="微软雅黑" panose="020B0503020204020204" charset="-122"/>
              </a:rPr>
              <a:t>单击添加标题</a:t>
            </a:r>
            <a:endParaRPr lang="en-US" altLang="zh-CN" sz="1350" b="1" dirty="0">
              <a:solidFill>
                <a:srgbClr val="2E8102"/>
              </a:solidFill>
              <a:latin typeface="微软雅黑" panose="020B0503020204020204" charset="-122"/>
              <a:ea typeface="微软雅黑" panose="020B0503020204020204" charset="-122"/>
            </a:endParaRPr>
          </a:p>
        </p:txBody>
      </p:sp>
      <p:sp>
        <p:nvSpPr>
          <p:cNvPr id="36" name="矩形 47"/>
          <p:cNvSpPr>
            <a:spLocks noChangeArrowheads="1"/>
          </p:cNvSpPr>
          <p:nvPr/>
        </p:nvSpPr>
        <p:spPr bwMode="auto">
          <a:xfrm>
            <a:off x="6407885" y="2921804"/>
            <a:ext cx="1656184" cy="80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00" dirty="0">
                <a:solidFill>
                  <a:schemeClr val="tx1">
                    <a:lumMod val="65000"/>
                    <a:lumOff val="35000"/>
                  </a:schemeClr>
                </a:solidFill>
                <a:sym typeface="微软雅黑" panose="020B0503020204020204" charset="-122"/>
              </a:rPr>
              <a:t>在此录入上述图表的描述说明，在此录入上述图表的描述说明，在此录入上述图表的描述说明。</a:t>
            </a:r>
            <a:endParaRPr lang="zh-CN" altLang="en-US" sz="1000" dirty="0">
              <a:solidFill>
                <a:schemeClr val="tx1">
                  <a:lumMod val="65000"/>
                  <a:lumOff val="3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4119">
        <p:comb dir="vert"/>
      </p:transition>
    </mc:Choice>
    <mc:Fallback>
      <p:transition advTm="4119">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400" fill="hold"/>
                                        <p:tgtEl>
                                          <p:spTgt spid="20"/>
                                        </p:tgtEl>
                                        <p:attrNameLst>
                                          <p:attrName>ppt_x</p:attrName>
                                        </p:attrNameLst>
                                      </p:cBhvr>
                                      <p:tavLst>
                                        <p:tav tm="0">
                                          <p:val>
                                            <p:strVal val="0-#ppt_w/2"/>
                                          </p:val>
                                        </p:tav>
                                        <p:tav tm="100000">
                                          <p:val>
                                            <p:strVal val="#ppt_x"/>
                                          </p:val>
                                        </p:tav>
                                      </p:tavLst>
                                    </p:anim>
                                    <p:anim calcmode="lin" valueType="num">
                                      <p:cBhvr additive="base">
                                        <p:cTn id="8" dur="400" fill="hold"/>
                                        <p:tgtEl>
                                          <p:spTgt spid="20"/>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400"/>
                                        <p:tgtEl>
                                          <p:spTgt spid="29"/>
                                        </p:tgtEl>
                                        <p:attrNameLst>
                                          <p:attrName>ppt_y</p:attrName>
                                        </p:attrNameLst>
                                      </p:cBhvr>
                                      <p:tavLst>
                                        <p:tav tm="0">
                                          <p:val>
                                            <p:strVal val="#ppt_y-#ppt_h*1.125000"/>
                                          </p:val>
                                        </p:tav>
                                        <p:tav tm="100000">
                                          <p:val>
                                            <p:strVal val="#ppt_y"/>
                                          </p:val>
                                        </p:tav>
                                      </p:tavLst>
                                    </p:anim>
                                    <p:animEffect transition="in" filter="wipe(down)">
                                      <p:cBhvr>
                                        <p:cTn id="12" dur="400"/>
                                        <p:tgtEl>
                                          <p:spTgt spid="29"/>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400"/>
                                        <p:tgtEl>
                                          <p:spTgt spid="30"/>
                                        </p:tgtEl>
                                        <p:attrNameLst>
                                          <p:attrName>ppt_y</p:attrName>
                                        </p:attrNameLst>
                                      </p:cBhvr>
                                      <p:tavLst>
                                        <p:tav tm="0">
                                          <p:val>
                                            <p:strVal val="#ppt_y-#ppt_h*1.125000"/>
                                          </p:val>
                                        </p:tav>
                                        <p:tav tm="100000">
                                          <p:val>
                                            <p:strVal val="#ppt_y"/>
                                          </p:val>
                                        </p:tav>
                                      </p:tavLst>
                                    </p:anim>
                                    <p:animEffect transition="in" filter="wipe(down)">
                                      <p:cBhvr>
                                        <p:cTn id="16" dur="400"/>
                                        <p:tgtEl>
                                          <p:spTgt spid="30"/>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400"/>
                                        <p:tgtEl>
                                          <p:spTgt spid="11"/>
                                        </p:tgtEl>
                                        <p:attrNameLst>
                                          <p:attrName>ppt_x</p:attrName>
                                        </p:attrNameLst>
                                      </p:cBhvr>
                                      <p:tavLst>
                                        <p:tav tm="0">
                                          <p:val>
                                            <p:strVal val="#ppt_x-#ppt_w*1.125000"/>
                                          </p:val>
                                        </p:tav>
                                        <p:tav tm="100000">
                                          <p:val>
                                            <p:strVal val="#ppt_x"/>
                                          </p:val>
                                        </p:tav>
                                      </p:tavLst>
                                    </p:anim>
                                    <p:animEffect transition="in" filter="wipe(right)">
                                      <p:cBhvr>
                                        <p:cTn id="21" dur="400"/>
                                        <p:tgtEl>
                                          <p:spTgt spid="11"/>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400"/>
                                        <p:tgtEl>
                                          <p:spTgt spid="31"/>
                                        </p:tgtEl>
                                        <p:attrNameLst>
                                          <p:attrName>ppt_y</p:attrName>
                                        </p:attrNameLst>
                                      </p:cBhvr>
                                      <p:tavLst>
                                        <p:tav tm="0">
                                          <p:val>
                                            <p:strVal val="#ppt_y-#ppt_h*1.125000"/>
                                          </p:val>
                                        </p:tav>
                                        <p:tav tm="100000">
                                          <p:val>
                                            <p:strVal val="#ppt_y"/>
                                          </p:val>
                                        </p:tav>
                                      </p:tavLst>
                                    </p:anim>
                                    <p:animEffect transition="in" filter="wipe(down)">
                                      <p:cBhvr>
                                        <p:cTn id="25" dur="400"/>
                                        <p:tgtEl>
                                          <p:spTgt spid="31"/>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400"/>
                                        <p:tgtEl>
                                          <p:spTgt spid="32"/>
                                        </p:tgtEl>
                                        <p:attrNameLst>
                                          <p:attrName>ppt_y</p:attrName>
                                        </p:attrNameLst>
                                      </p:cBhvr>
                                      <p:tavLst>
                                        <p:tav tm="0">
                                          <p:val>
                                            <p:strVal val="#ppt_y-#ppt_h*1.125000"/>
                                          </p:val>
                                        </p:tav>
                                        <p:tav tm="100000">
                                          <p:val>
                                            <p:strVal val="#ppt_y"/>
                                          </p:val>
                                        </p:tav>
                                      </p:tavLst>
                                    </p:anim>
                                    <p:animEffect transition="in" filter="wipe(down)">
                                      <p:cBhvr>
                                        <p:cTn id="29" dur="400"/>
                                        <p:tgtEl>
                                          <p:spTgt spid="32"/>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400"/>
                                        <p:tgtEl>
                                          <p:spTgt spid="26"/>
                                        </p:tgtEl>
                                        <p:attrNameLst>
                                          <p:attrName>ppt_x</p:attrName>
                                        </p:attrNameLst>
                                      </p:cBhvr>
                                      <p:tavLst>
                                        <p:tav tm="0">
                                          <p:val>
                                            <p:strVal val="#ppt_x-#ppt_w*1.125000"/>
                                          </p:val>
                                        </p:tav>
                                        <p:tav tm="100000">
                                          <p:val>
                                            <p:strVal val="#ppt_x"/>
                                          </p:val>
                                        </p:tav>
                                      </p:tavLst>
                                    </p:anim>
                                    <p:animEffect transition="in" filter="wipe(right)">
                                      <p:cBhvr>
                                        <p:cTn id="34" dur="400"/>
                                        <p:tgtEl>
                                          <p:spTgt spid="26"/>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400"/>
                                        <p:tgtEl>
                                          <p:spTgt spid="33"/>
                                        </p:tgtEl>
                                        <p:attrNameLst>
                                          <p:attrName>ppt_y</p:attrName>
                                        </p:attrNameLst>
                                      </p:cBhvr>
                                      <p:tavLst>
                                        <p:tav tm="0">
                                          <p:val>
                                            <p:strVal val="#ppt_y-#ppt_h*1.125000"/>
                                          </p:val>
                                        </p:tav>
                                        <p:tav tm="100000">
                                          <p:val>
                                            <p:strVal val="#ppt_y"/>
                                          </p:val>
                                        </p:tav>
                                      </p:tavLst>
                                    </p:anim>
                                    <p:animEffect transition="in" filter="wipe(down)">
                                      <p:cBhvr>
                                        <p:cTn id="38" dur="400"/>
                                        <p:tgtEl>
                                          <p:spTgt spid="33"/>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400"/>
                                        <p:tgtEl>
                                          <p:spTgt spid="34"/>
                                        </p:tgtEl>
                                        <p:attrNameLst>
                                          <p:attrName>ppt_y</p:attrName>
                                        </p:attrNameLst>
                                      </p:cBhvr>
                                      <p:tavLst>
                                        <p:tav tm="0">
                                          <p:val>
                                            <p:strVal val="#ppt_y-#ppt_h*1.125000"/>
                                          </p:val>
                                        </p:tav>
                                        <p:tav tm="100000">
                                          <p:val>
                                            <p:strVal val="#ppt_y"/>
                                          </p:val>
                                        </p:tav>
                                      </p:tavLst>
                                    </p:anim>
                                    <p:animEffect transition="in" filter="wipe(down)">
                                      <p:cBhvr>
                                        <p:cTn id="42" dur="400"/>
                                        <p:tgtEl>
                                          <p:spTgt spid="34"/>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400"/>
                                        <p:tgtEl>
                                          <p:spTgt spid="23"/>
                                        </p:tgtEl>
                                        <p:attrNameLst>
                                          <p:attrName>ppt_x</p:attrName>
                                        </p:attrNameLst>
                                      </p:cBhvr>
                                      <p:tavLst>
                                        <p:tav tm="0">
                                          <p:val>
                                            <p:strVal val="#ppt_x-#ppt_w*1.125000"/>
                                          </p:val>
                                        </p:tav>
                                        <p:tav tm="100000">
                                          <p:val>
                                            <p:strVal val="#ppt_x"/>
                                          </p:val>
                                        </p:tav>
                                      </p:tavLst>
                                    </p:anim>
                                    <p:animEffect transition="in" filter="wipe(right)">
                                      <p:cBhvr>
                                        <p:cTn id="47" dur="400"/>
                                        <p:tgtEl>
                                          <p:spTgt spid="23"/>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400"/>
                                        <p:tgtEl>
                                          <p:spTgt spid="35"/>
                                        </p:tgtEl>
                                        <p:attrNameLst>
                                          <p:attrName>ppt_y</p:attrName>
                                        </p:attrNameLst>
                                      </p:cBhvr>
                                      <p:tavLst>
                                        <p:tav tm="0">
                                          <p:val>
                                            <p:strVal val="#ppt_y-#ppt_h*1.125000"/>
                                          </p:val>
                                        </p:tav>
                                        <p:tav tm="100000">
                                          <p:val>
                                            <p:strVal val="#ppt_y"/>
                                          </p:val>
                                        </p:tav>
                                      </p:tavLst>
                                    </p:anim>
                                    <p:animEffect transition="in" filter="wipe(down)">
                                      <p:cBhvr>
                                        <p:cTn id="51" dur="400"/>
                                        <p:tgtEl>
                                          <p:spTgt spid="35"/>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400"/>
                                        <p:tgtEl>
                                          <p:spTgt spid="36"/>
                                        </p:tgtEl>
                                        <p:attrNameLst>
                                          <p:attrName>ppt_y</p:attrName>
                                        </p:attrNameLst>
                                      </p:cBhvr>
                                      <p:tavLst>
                                        <p:tav tm="0">
                                          <p:val>
                                            <p:strVal val="#ppt_y-#ppt_h*1.125000"/>
                                          </p:val>
                                        </p:tav>
                                        <p:tav tm="100000">
                                          <p:val>
                                            <p:strVal val="#ppt_y"/>
                                          </p:val>
                                        </p:tav>
                                      </p:tavLst>
                                    </p:anim>
                                    <p:animEffect transition="in" filter="wipe(down)">
                                      <p:cBhvr>
                                        <p:cTn id="55"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教学内容</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65" name="Freeform 9"/>
          <p:cNvSpPr/>
          <p:nvPr/>
        </p:nvSpPr>
        <p:spPr bwMode="auto">
          <a:xfrm rot="13500000">
            <a:off x="1440877" y="2454393"/>
            <a:ext cx="1572758" cy="157275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58B501"/>
          </a:solidFill>
          <a:ln>
            <a:noFill/>
          </a:ln>
        </p:spPr>
        <p:txBody>
          <a:bodyPr vert="horz" wrap="square" lIns="67203" tIns="33602" rIns="67203" bIns="33602" numCol="1" anchor="t" anchorCtr="0" compatLnSpc="1"/>
          <a:lstStyle/>
          <a:p>
            <a:endParaRPr lang="id-ID" sz="975"/>
          </a:p>
        </p:txBody>
      </p:sp>
      <p:sp>
        <p:nvSpPr>
          <p:cNvPr id="66" name="Freeform 9"/>
          <p:cNvSpPr/>
          <p:nvPr/>
        </p:nvSpPr>
        <p:spPr bwMode="auto">
          <a:xfrm rot="13500000">
            <a:off x="3158122" y="2450446"/>
            <a:ext cx="1572758" cy="157275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58B501"/>
          </a:solidFill>
          <a:ln>
            <a:noFill/>
          </a:ln>
        </p:spPr>
        <p:txBody>
          <a:bodyPr vert="horz" wrap="square" lIns="67203" tIns="33602" rIns="67203" bIns="33602" numCol="1" anchor="t" anchorCtr="0" compatLnSpc="1"/>
          <a:lstStyle/>
          <a:p>
            <a:endParaRPr lang="id-ID" sz="975"/>
          </a:p>
        </p:txBody>
      </p:sp>
      <p:sp>
        <p:nvSpPr>
          <p:cNvPr id="67" name="Freeform 9"/>
          <p:cNvSpPr/>
          <p:nvPr/>
        </p:nvSpPr>
        <p:spPr bwMode="auto">
          <a:xfrm rot="2700000">
            <a:off x="2297094" y="1605153"/>
            <a:ext cx="1572758" cy="1572758"/>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E8102"/>
          </a:solidFill>
          <a:ln>
            <a:noFill/>
          </a:ln>
        </p:spPr>
        <p:txBody>
          <a:bodyPr vert="horz" wrap="square" lIns="67203" tIns="33602" rIns="67203" bIns="33602" numCol="1" anchor="t" anchorCtr="0" compatLnSpc="1"/>
          <a:lstStyle/>
          <a:p>
            <a:endParaRPr lang="id-ID" sz="975"/>
          </a:p>
        </p:txBody>
      </p:sp>
      <p:grpSp>
        <p:nvGrpSpPr>
          <p:cNvPr id="68" name="Group 10"/>
          <p:cNvGrpSpPr/>
          <p:nvPr/>
        </p:nvGrpSpPr>
        <p:grpSpPr>
          <a:xfrm>
            <a:off x="1603706" y="2587946"/>
            <a:ext cx="440390" cy="361882"/>
            <a:chOff x="7836195" y="3464710"/>
            <a:chExt cx="599208" cy="492388"/>
          </a:xfrm>
        </p:grpSpPr>
        <p:sp>
          <p:nvSpPr>
            <p:cNvPr id="69" name="Oval 11"/>
            <p:cNvSpPr/>
            <p:nvPr/>
          </p:nvSpPr>
          <p:spPr>
            <a:xfrm rot="2700000">
              <a:off x="7882237" y="3464710"/>
              <a:ext cx="492388" cy="492388"/>
            </a:xfrm>
            <a:prstGeom prst="ellipse">
              <a:avLst/>
            </a:prstGeom>
            <a:solidFill>
              <a:srgbClr val="F9F9F9"/>
            </a:solidFill>
            <a:ln w="133350">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75">
                <a:solidFill>
                  <a:schemeClr val="tx1"/>
                </a:solidFill>
                <a:latin typeface="Impact" panose="020B0806030902050204" pitchFamily="34" charset="0"/>
                <a:ea typeface="微软雅黑" panose="020B0503020204020204" charset="-122"/>
              </a:endParaRPr>
            </a:p>
          </p:txBody>
        </p:sp>
        <p:sp>
          <p:nvSpPr>
            <p:cNvPr id="70" name="TextBox 34"/>
            <p:cNvSpPr txBox="1"/>
            <p:nvPr/>
          </p:nvSpPr>
          <p:spPr>
            <a:xfrm>
              <a:off x="7836195" y="3536804"/>
              <a:ext cx="599208" cy="329185"/>
            </a:xfrm>
            <a:prstGeom prst="rect">
              <a:avLst/>
            </a:prstGeom>
            <a:noFill/>
            <a:ln>
              <a:noFill/>
            </a:ln>
          </p:spPr>
          <p:txBody>
            <a:bodyPr wrap="square" rtlCol="0">
              <a:spAutoFit/>
            </a:bodyPr>
            <a:lstStyle/>
            <a:p>
              <a:pPr algn="ctr"/>
              <a:r>
                <a:rPr lang="id-ID" sz="975" dirty="0">
                  <a:latin typeface="Impact" panose="020B0806030902050204" pitchFamily="34" charset="0"/>
                  <a:ea typeface="微软雅黑" panose="020B0503020204020204" charset="-122"/>
                </a:rPr>
                <a:t>01</a:t>
              </a:r>
              <a:endParaRPr lang="id-ID" sz="975" dirty="0">
                <a:latin typeface="Impact" panose="020B0806030902050204" pitchFamily="34" charset="0"/>
                <a:ea typeface="微软雅黑" panose="020B0503020204020204" charset="-122"/>
              </a:endParaRPr>
            </a:p>
          </p:txBody>
        </p:sp>
      </p:grpSp>
      <p:grpSp>
        <p:nvGrpSpPr>
          <p:cNvPr id="71" name="Group 13"/>
          <p:cNvGrpSpPr/>
          <p:nvPr/>
        </p:nvGrpSpPr>
        <p:grpSpPr>
          <a:xfrm>
            <a:off x="2860047" y="1478820"/>
            <a:ext cx="440390" cy="361882"/>
            <a:chOff x="9545610" y="1955599"/>
            <a:chExt cx="599208" cy="492388"/>
          </a:xfrm>
        </p:grpSpPr>
        <p:sp>
          <p:nvSpPr>
            <p:cNvPr id="72" name="Oval 14"/>
            <p:cNvSpPr/>
            <p:nvPr/>
          </p:nvSpPr>
          <p:spPr>
            <a:xfrm rot="2700000">
              <a:off x="9603416" y="1955599"/>
              <a:ext cx="492388" cy="492388"/>
            </a:xfrm>
            <a:prstGeom prst="ellipse">
              <a:avLst/>
            </a:prstGeom>
            <a:solidFill>
              <a:schemeClr val="bg1"/>
            </a:solidFill>
            <a:ln w="133350">
              <a:solidFill>
                <a:srgbClr val="58B5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75">
                <a:solidFill>
                  <a:schemeClr val="tx1"/>
                </a:solidFill>
                <a:latin typeface="Impact" panose="020B0806030902050204" pitchFamily="34" charset="0"/>
                <a:ea typeface="微软雅黑" panose="020B0503020204020204" charset="-122"/>
              </a:endParaRPr>
            </a:p>
          </p:txBody>
        </p:sp>
        <p:sp>
          <p:nvSpPr>
            <p:cNvPr id="73" name="TextBox 37"/>
            <p:cNvSpPr txBox="1"/>
            <p:nvPr/>
          </p:nvSpPr>
          <p:spPr>
            <a:xfrm>
              <a:off x="9545610" y="2019602"/>
              <a:ext cx="599208" cy="329185"/>
            </a:xfrm>
            <a:prstGeom prst="rect">
              <a:avLst/>
            </a:prstGeom>
            <a:noFill/>
            <a:ln>
              <a:noFill/>
            </a:ln>
          </p:spPr>
          <p:txBody>
            <a:bodyPr wrap="square" rtlCol="0">
              <a:spAutoFit/>
            </a:bodyPr>
            <a:lstStyle/>
            <a:p>
              <a:pPr algn="ctr"/>
              <a:r>
                <a:rPr lang="id-ID" sz="975" dirty="0">
                  <a:latin typeface="Impact" panose="020B0806030902050204" pitchFamily="34" charset="0"/>
                  <a:ea typeface="微软雅黑" panose="020B0503020204020204" charset="-122"/>
                </a:rPr>
                <a:t>02</a:t>
              </a:r>
              <a:endParaRPr lang="id-ID" sz="975" dirty="0">
                <a:latin typeface="Impact" panose="020B0806030902050204" pitchFamily="34" charset="0"/>
                <a:ea typeface="微软雅黑" panose="020B0503020204020204" charset="-122"/>
              </a:endParaRPr>
            </a:p>
          </p:txBody>
        </p:sp>
      </p:grpSp>
      <p:grpSp>
        <p:nvGrpSpPr>
          <p:cNvPr id="74" name="Group 16"/>
          <p:cNvGrpSpPr/>
          <p:nvPr/>
        </p:nvGrpSpPr>
        <p:grpSpPr>
          <a:xfrm>
            <a:off x="4148274" y="2595713"/>
            <a:ext cx="440390" cy="361882"/>
            <a:chOff x="10716797" y="5108091"/>
            <a:chExt cx="599208" cy="492388"/>
          </a:xfrm>
        </p:grpSpPr>
        <p:sp>
          <p:nvSpPr>
            <p:cNvPr id="75" name="Oval 17"/>
            <p:cNvSpPr/>
            <p:nvPr/>
          </p:nvSpPr>
          <p:spPr>
            <a:xfrm rot="2700000">
              <a:off x="10774955" y="5108091"/>
              <a:ext cx="492388" cy="492388"/>
            </a:xfrm>
            <a:prstGeom prst="ellipse">
              <a:avLst/>
            </a:prstGeom>
            <a:solidFill>
              <a:srgbClr val="F9F9F9"/>
            </a:solidFill>
            <a:ln w="133350">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75">
                <a:solidFill>
                  <a:schemeClr val="tx1"/>
                </a:solidFill>
                <a:latin typeface="Impact" panose="020B0806030902050204" pitchFamily="34" charset="0"/>
                <a:ea typeface="微软雅黑" panose="020B0503020204020204" charset="-122"/>
              </a:endParaRPr>
            </a:p>
          </p:txBody>
        </p:sp>
        <p:sp>
          <p:nvSpPr>
            <p:cNvPr id="76" name="TextBox 40"/>
            <p:cNvSpPr txBox="1"/>
            <p:nvPr/>
          </p:nvSpPr>
          <p:spPr>
            <a:xfrm>
              <a:off x="10716797" y="5178591"/>
              <a:ext cx="599208" cy="329185"/>
            </a:xfrm>
            <a:prstGeom prst="rect">
              <a:avLst/>
            </a:prstGeom>
            <a:noFill/>
            <a:ln>
              <a:noFill/>
            </a:ln>
          </p:spPr>
          <p:txBody>
            <a:bodyPr wrap="square" rtlCol="0">
              <a:spAutoFit/>
            </a:bodyPr>
            <a:lstStyle/>
            <a:p>
              <a:pPr algn="ctr"/>
              <a:r>
                <a:rPr lang="id-ID" sz="975" dirty="0">
                  <a:latin typeface="Impact" panose="020B0806030902050204" pitchFamily="34" charset="0"/>
                  <a:ea typeface="微软雅黑" panose="020B0503020204020204" charset="-122"/>
                </a:rPr>
                <a:t>03</a:t>
              </a:r>
              <a:endParaRPr lang="id-ID" sz="975" dirty="0">
                <a:latin typeface="Impact" panose="020B0806030902050204" pitchFamily="34" charset="0"/>
                <a:ea typeface="微软雅黑" panose="020B0503020204020204" charset="-122"/>
              </a:endParaRPr>
            </a:p>
          </p:txBody>
        </p:sp>
      </p:grpSp>
      <p:sp>
        <p:nvSpPr>
          <p:cNvPr id="77" name="Freeform 19"/>
          <p:cNvSpPr>
            <a:spLocks noEditPoints="1"/>
          </p:cNvSpPr>
          <p:nvPr/>
        </p:nvSpPr>
        <p:spPr bwMode="auto">
          <a:xfrm>
            <a:off x="2911703" y="2204381"/>
            <a:ext cx="337079" cy="32549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E8102"/>
          </a:solidFill>
          <a:ln>
            <a:noFill/>
          </a:ln>
        </p:spPr>
        <p:txBody>
          <a:bodyPr vert="horz" wrap="square" lIns="67203" tIns="33602" rIns="67203" bIns="33602" numCol="1" anchor="t" anchorCtr="0" compatLnSpc="1"/>
          <a:lstStyle/>
          <a:p>
            <a:endParaRPr lang="id-ID" sz="975">
              <a:latin typeface="Impact" panose="020B0806030902050204" pitchFamily="34" charset="0"/>
              <a:ea typeface="微软雅黑" panose="020B0503020204020204" charset="-122"/>
            </a:endParaRPr>
          </a:p>
        </p:txBody>
      </p:sp>
      <p:sp>
        <p:nvSpPr>
          <p:cNvPr id="78" name="Freeform 23"/>
          <p:cNvSpPr>
            <a:spLocks noEditPoints="1"/>
          </p:cNvSpPr>
          <p:nvPr/>
        </p:nvSpPr>
        <p:spPr bwMode="auto">
          <a:xfrm>
            <a:off x="2060207" y="3166568"/>
            <a:ext cx="325493" cy="246490"/>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E8102"/>
          </a:solidFill>
          <a:ln>
            <a:noFill/>
          </a:ln>
        </p:spPr>
        <p:txBody>
          <a:bodyPr vert="horz" wrap="square" lIns="67203" tIns="33602" rIns="67203" bIns="33602" numCol="1" anchor="t" anchorCtr="0" compatLnSpc="1"/>
          <a:lstStyle/>
          <a:p>
            <a:endParaRPr lang="id-ID" sz="975"/>
          </a:p>
        </p:txBody>
      </p:sp>
      <p:grpSp>
        <p:nvGrpSpPr>
          <p:cNvPr id="79" name="Group 24"/>
          <p:cNvGrpSpPr/>
          <p:nvPr/>
        </p:nvGrpSpPr>
        <p:grpSpPr>
          <a:xfrm>
            <a:off x="3775104" y="3125953"/>
            <a:ext cx="331812" cy="325493"/>
            <a:chOff x="6786562" y="796925"/>
            <a:chExt cx="500063" cy="490538"/>
          </a:xfrm>
          <a:solidFill>
            <a:srgbClr val="2E8102"/>
          </a:solidFill>
        </p:grpSpPr>
        <p:sp>
          <p:nvSpPr>
            <p:cNvPr id="80"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81"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82"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83"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grpSp>
      <p:sp>
        <p:nvSpPr>
          <p:cNvPr id="84" name="椭圆 83"/>
          <p:cNvSpPr/>
          <p:nvPr/>
        </p:nvSpPr>
        <p:spPr>
          <a:xfrm>
            <a:off x="5120177" y="2068488"/>
            <a:ext cx="423790" cy="423910"/>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75" dirty="0">
                <a:latin typeface="Impact" panose="020B0806030902050204" pitchFamily="34" charset="0"/>
                <a:ea typeface="微软雅黑" panose="020B0503020204020204" charset="-122"/>
              </a:rPr>
              <a:t>1</a:t>
            </a:r>
            <a:endParaRPr lang="zh-CN" altLang="en-US" sz="975" dirty="0">
              <a:latin typeface="Impact" panose="020B0806030902050204" pitchFamily="34" charset="0"/>
              <a:ea typeface="微软雅黑" panose="020B0503020204020204" charset="-122"/>
            </a:endParaRPr>
          </a:p>
        </p:txBody>
      </p:sp>
      <p:sp>
        <p:nvSpPr>
          <p:cNvPr id="85" name="椭圆 84"/>
          <p:cNvSpPr/>
          <p:nvPr/>
        </p:nvSpPr>
        <p:spPr>
          <a:xfrm>
            <a:off x="5120177" y="2597713"/>
            <a:ext cx="423790" cy="423910"/>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75" dirty="0">
                <a:latin typeface="Impact" panose="020B0806030902050204" pitchFamily="34" charset="0"/>
                <a:ea typeface="微软雅黑" panose="020B0503020204020204" charset="-122"/>
              </a:rPr>
              <a:t>2</a:t>
            </a:r>
            <a:endParaRPr lang="zh-CN" altLang="en-US" sz="975" dirty="0">
              <a:latin typeface="Impact" panose="020B0806030902050204" pitchFamily="34" charset="0"/>
              <a:ea typeface="微软雅黑" panose="020B0503020204020204" charset="-122"/>
            </a:endParaRPr>
          </a:p>
        </p:txBody>
      </p:sp>
      <p:sp>
        <p:nvSpPr>
          <p:cNvPr id="86" name="椭圆 85"/>
          <p:cNvSpPr/>
          <p:nvPr/>
        </p:nvSpPr>
        <p:spPr>
          <a:xfrm>
            <a:off x="5120177" y="3139286"/>
            <a:ext cx="423790" cy="423910"/>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75" dirty="0">
                <a:latin typeface="Impact" panose="020B0806030902050204" pitchFamily="34" charset="0"/>
                <a:ea typeface="微软雅黑" panose="020B0503020204020204" charset="-122"/>
              </a:rPr>
              <a:t>3</a:t>
            </a:r>
            <a:endParaRPr lang="zh-CN" altLang="en-US" sz="975" dirty="0">
              <a:latin typeface="Impact" panose="020B0806030902050204" pitchFamily="34" charset="0"/>
              <a:ea typeface="微软雅黑" panose="020B0503020204020204" charset="-122"/>
            </a:endParaRPr>
          </a:p>
        </p:txBody>
      </p:sp>
      <p:sp>
        <p:nvSpPr>
          <p:cNvPr id="87" name="标题 11"/>
          <p:cNvSpPr txBox="1"/>
          <p:nvPr/>
        </p:nvSpPr>
        <p:spPr>
          <a:xfrm>
            <a:off x="5543968" y="2118586"/>
            <a:ext cx="2312055" cy="5855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880" dirty="0">
                <a:latin typeface="微软雅黑" panose="020B0503020204020204" charset="-122"/>
                <a:ea typeface="微软雅黑" panose="020B0503020204020204" charset="-122"/>
              </a:rPr>
              <a:t>请在此处输入详细的文字介绍信息和简介，表达图表的含义</a:t>
            </a:r>
            <a:r>
              <a:rPr lang="en-US" altLang="zh-CN" sz="880" dirty="0">
                <a:latin typeface="微软雅黑" panose="020B0503020204020204" charset="-122"/>
                <a:ea typeface="微软雅黑" panose="020B0503020204020204" charset="-122"/>
              </a:rPr>
              <a:t>.</a:t>
            </a:r>
            <a:r>
              <a:rPr lang="zh-CN" altLang="en-US" sz="880" dirty="0">
                <a:latin typeface="微软雅黑" panose="020B0503020204020204" charset="-122"/>
                <a:ea typeface="微软雅黑" panose="020B0503020204020204" charset="-122"/>
              </a:rPr>
              <a:t>表达图表的含义</a:t>
            </a:r>
            <a:r>
              <a:rPr lang="en-US" altLang="zh-CN" sz="880" dirty="0">
                <a:latin typeface="微软雅黑" panose="020B0503020204020204" charset="-122"/>
                <a:ea typeface="微软雅黑" panose="020B0503020204020204" charset="-122"/>
              </a:rPr>
              <a:t>.</a:t>
            </a:r>
            <a:endParaRPr lang="zh-CN" altLang="en-US" sz="880" dirty="0">
              <a:latin typeface="微软雅黑" panose="020B0503020204020204" charset="-122"/>
              <a:ea typeface="微软雅黑" panose="020B0503020204020204" charset="-122"/>
            </a:endParaRPr>
          </a:p>
          <a:p>
            <a:pPr algn="l"/>
            <a:endParaRPr lang="zh-CN" altLang="en-US" sz="880" dirty="0">
              <a:latin typeface="微软雅黑" panose="020B0503020204020204" charset="-122"/>
              <a:ea typeface="微软雅黑" panose="020B0503020204020204" charset="-122"/>
            </a:endParaRPr>
          </a:p>
        </p:txBody>
      </p:sp>
      <p:sp>
        <p:nvSpPr>
          <p:cNvPr id="88" name="标题 11"/>
          <p:cNvSpPr txBox="1"/>
          <p:nvPr/>
        </p:nvSpPr>
        <p:spPr>
          <a:xfrm>
            <a:off x="5543969" y="2647811"/>
            <a:ext cx="2312055" cy="5855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880" dirty="0">
                <a:latin typeface="微软雅黑" panose="020B0503020204020204" charset="-122"/>
                <a:ea typeface="微软雅黑" panose="020B0503020204020204" charset="-122"/>
              </a:rPr>
              <a:t>请在此处输入详细的文字介绍信息和简介，表达图表的含义</a:t>
            </a:r>
            <a:r>
              <a:rPr lang="en-US" altLang="zh-CN" sz="880" dirty="0">
                <a:latin typeface="微软雅黑" panose="020B0503020204020204" charset="-122"/>
                <a:ea typeface="微软雅黑" panose="020B0503020204020204" charset="-122"/>
              </a:rPr>
              <a:t>.</a:t>
            </a:r>
            <a:r>
              <a:rPr lang="zh-CN" altLang="en-US" sz="880" dirty="0">
                <a:latin typeface="微软雅黑" panose="020B0503020204020204" charset="-122"/>
                <a:ea typeface="微软雅黑" panose="020B0503020204020204" charset="-122"/>
              </a:rPr>
              <a:t>表达图表的含义</a:t>
            </a:r>
            <a:r>
              <a:rPr lang="en-US" altLang="zh-CN" sz="880" dirty="0">
                <a:latin typeface="微软雅黑" panose="020B0503020204020204" charset="-122"/>
                <a:ea typeface="微软雅黑" panose="020B0503020204020204" charset="-122"/>
              </a:rPr>
              <a:t>.</a:t>
            </a:r>
            <a:endParaRPr lang="zh-CN" altLang="en-US" sz="880" dirty="0">
              <a:latin typeface="微软雅黑" panose="020B0503020204020204" charset="-122"/>
              <a:ea typeface="微软雅黑" panose="020B0503020204020204" charset="-122"/>
            </a:endParaRPr>
          </a:p>
          <a:p>
            <a:pPr algn="l"/>
            <a:endParaRPr lang="zh-CN" altLang="en-US" sz="880" dirty="0">
              <a:latin typeface="微软雅黑" panose="020B0503020204020204" charset="-122"/>
              <a:ea typeface="微软雅黑" panose="020B0503020204020204" charset="-122"/>
            </a:endParaRPr>
          </a:p>
        </p:txBody>
      </p:sp>
      <p:sp>
        <p:nvSpPr>
          <p:cNvPr id="89" name="标题 11"/>
          <p:cNvSpPr txBox="1"/>
          <p:nvPr/>
        </p:nvSpPr>
        <p:spPr>
          <a:xfrm>
            <a:off x="5543969" y="3189384"/>
            <a:ext cx="2312055" cy="58550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880" dirty="0">
                <a:latin typeface="微软雅黑" panose="020B0503020204020204" charset="-122"/>
                <a:ea typeface="微软雅黑" panose="020B0503020204020204" charset="-122"/>
              </a:rPr>
              <a:t>请在此处输入详细的文字介绍信息和简介，表达图表的含义</a:t>
            </a:r>
            <a:r>
              <a:rPr lang="en-US" altLang="zh-CN" sz="880" dirty="0">
                <a:latin typeface="微软雅黑" panose="020B0503020204020204" charset="-122"/>
                <a:ea typeface="微软雅黑" panose="020B0503020204020204" charset="-122"/>
              </a:rPr>
              <a:t>.</a:t>
            </a:r>
            <a:r>
              <a:rPr lang="zh-CN" altLang="en-US" sz="880" dirty="0">
                <a:latin typeface="微软雅黑" panose="020B0503020204020204" charset="-122"/>
                <a:ea typeface="微软雅黑" panose="020B0503020204020204" charset="-122"/>
              </a:rPr>
              <a:t>表达图表的含义</a:t>
            </a:r>
            <a:r>
              <a:rPr lang="en-US" altLang="zh-CN" sz="880" dirty="0">
                <a:latin typeface="微软雅黑" panose="020B0503020204020204" charset="-122"/>
                <a:ea typeface="微软雅黑" panose="020B0503020204020204" charset="-122"/>
              </a:rPr>
              <a:t>.</a:t>
            </a:r>
            <a:endParaRPr lang="zh-CN" altLang="en-US" sz="880" dirty="0">
              <a:latin typeface="微软雅黑" panose="020B0503020204020204" charset="-122"/>
              <a:ea typeface="微软雅黑" panose="020B0503020204020204" charset="-122"/>
            </a:endParaRPr>
          </a:p>
          <a:p>
            <a:pPr algn="l"/>
            <a:endParaRPr lang="zh-CN" altLang="en-US" sz="88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8284">
        <p:comb dir="vert"/>
      </p:transition>
    </mc:Choice>
    <mc:Fallback>
      <p:transition advTm="8284">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000"/>
                                  </p:stCondLst>
                                  <p:childTnLst>
                                    <p:set>
                                      <p:cBhvr>
                                        <p:cTn id="6" dur="1" fill="hold">
                                          <p:stCondLst>
                                            <p:cond delay="0"/>
                                          </p:stCondLst>
                                        </p:cTn>
                                        <p:tgtEl>
                                          <p:spTgt spid="66"/>
                                        </p:tgtEl>
                                        <p:attrNameLst>
                                          <p:attrName>style.visibility</p:attrName>
                                        </p:attrNameLst>
                                      </p:cBhvr>
                                      <p:to>
                                        <p:strVal val="visible"/>
                                      </p:to>
                                    </p:set>
                                    <p:animEffect transition="in" filter="wipe(right)">
                                      <p:cBhvr>
                                        <p:cTn id="7" dur="500"/>
                                        <p:tgtEl>
                                          <p:spTgt spid="66"/>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67"/>
                                        </p:tgtEl>
                                        <p:attrNameLst>
                                          <p:attrName>style.visibility</p:attrName>
                                        </p:attrNameLst>
                                      </p:cBhvr>
                                      <p:to>
                                        <p:strVal val="visible"/>
                                      </p:to>
                                    </p:set>
                                    <p:animEffect transition="in" filter="wipe(right)">
                                      <p:cBhvr>
                                        <p:cTn id="10" dur="500"/>
                                        <p:tgtEl>
                                          <p:spTgt spid="67"/>
                                        </p:tgtEl>
                                      </p:cBhvr>
                                    </p:animEffect>
                                  </p:childTnLst>
                                </p:cTn>
                              </p:par>
                              <p:par>
                                <p:cTn id="11" presetID="22" presetClass="entr" presetSubtype="2" fill="hold" grpId="0" nodeType="withEffect">
                                  <p:stCondLst>
                                    <p:cond delay="2000"/>
                                  </p:stCondLst>
                                  <p:childTnLst>
                                    <p:set>
                                      <p:cBhvr>
                                        <p:cTn id="12" dur="1" fill="hold">
                                          <p:stCondLst>
                                            <p:cond delay="0"/>
                                          </p:stCondLst>
                                        </p:cTn>
                                        <p:tgtEl>
                                          <p:spTgt spid="65"/>
                                        </p:tgtEl>
                                        <p:attrNameLst>
                                          <p:attrName>style.visibility</p:attrName>
                                        </p:attrNameLst>
                                      </p:cBhvr>
                                      <p:to>
                                        <p:strVal val="visible"/>
                                      </p:to>
                                    </p:set>
                                    <p:animEffect transition="in" filter="wipe(right)">
                                      <p:cBhvr>
                                        <p:cTn id="13" dur="500"/>
                                        <p:tgtEl>
                                          <p:spTgt spid="65"/>
                                        </p:tgtEl>
                                      </p:cBhvr>
                                    </p:animEffect>
                                  </p:childTnLst>
                                </p:cTn>
                              </p:par>
                              <p:par>
                                <p:cTn id="14" presetID="42" presetClass="entr" presetSubtype="0" fill="hold" nodeType="withEffect">
                                  <p:stCondLst>
                                    <p:cond delay="250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1000"/>
                                        <p:tgtEl>
                                          <p:spTgt spid="68"/>
                                        </p:tgtEl>
                                      </p:cBhvr>
                                    </p:animEffect>
                                    <p:anim calcmode="lin" valueType="num">
                                      <p:cBhvr>
                                        <p:cTn id="17" dur="1000" fill="hold"/>
                                        <p:tgtEl>
                                          <p:spTgt spid="68"/>
                                        </p:tgtEl>
                                        <p:attrNameLst>
                                          <p:attrName>ppt_x</p:attrName>
                                        </p:attrNameLst>
                                      </p:cBhvr>
                                      <p:tavLst>
                                        <p:tav tm="0">
                                          <p:val>
                                            <p:strVal val="#ppt_x"/>
                                          </p:val>
                                        </p:tav>
                                        <p:tav tm="100000">
                                          <p:val>
                                            <p:strVal val="#ppt_x"/>
                                          </p:val>
                                        </p:tav>
                                      </p:tavLst>
                                    </p:anim>
                                    <p:anim calcmode="lin" valueType="num">
                                      <p:cBhvr>
                                        <p:cTn id="18" dur="1000" fill="hold"/>
                                        <p:tgtEl>
                                          <p:spTgt spid="6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1000"/>
                                        <p:tgtEl>
                                          <p:spTgt spid="71"/>
                                        </p:tgtEl>
                                      </p:cBhvr>
                                    </p:animEffect>
                                    <p:anim calcmode="lin" valueType="num">
                                      <p:cBhvr>
                                        <p:cTn id="22" dur="1000" fill="hold"/>
                                        <p:tgtEl>
                                          <p:spTgt spid="71"/>
                                        </p:tgtEl>
                                        <p:attrNameLst>
                                          <p:attrName>ppt_x</p:attrName>
                                        </p:attrNameLst>
                                      </p:cBhvr>
                                      <p:tavLst>
                                        <p:tav tm="0">
                                          <p:val>
                                            <p:strVal val="#ppt_x"/>
                                          </p:val>
                                        </p:tav>
                                        <p:tav tm="100000">
                                          <p:val>
                                            <p:strVal val="#ppt_x"/>
                                          </p:val>
                                        </p:tav>
                                      </p:tavLst>
                                    </p:anim>
                                    <p:anim calcmode="lin" valueType="num">
                                      <p:cBhvr>
                                        <p:cTn id="23" dur="1000" fill="hold"/>
                                        <p:tgtEl>
                                          <p:spTgt spid="7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fade">
                                      <p:cBhvr>
                                        <p:cTn id="32" dur="500"/>
                                        <p:tgtEl>
                                          <p:spTgt spid="78"/>
                                        </p:tgtEl>
                                      </p:cBhvr>
                                    </p:animEffect>
                                  </p:childTnLst>
                                </p:cTn>
                              </p:par>
                              <p:par>
                                <p:cTn id="33" presetID="10" presetClass="entr" presetSubtype="0" fill="hold" nodeType="with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fade">
                                      <p:cBhvr>
                                        <p:cTn id="35" dur="500"/>
                                        <p:tgtEl>
                                          <p:spTgt spid="79"/>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fade">
                                      <p:cBhvr>
                                        <p:cTn id="43" dur="500"/>
                                        <p:tgtEl>
                                          <p:spTgt spid="84"/>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p:cTn id="55" dur="500" fill="hold"/>
                                        <p:tgtEl>
                                          <p:spTgt spid="87"/>
                                        </p:tgtEl>
                                        <p:attrNameLst>
                                          <p:attrName>ppt_w</p:attrName>
                                        </p:attrNameLst>
                                      </p:cBhvr>
                                      <p:tavLst>
                                        <p:tav tm="0">
                                          <p:val>
                                            <p:fltVal val="0"/>
                                          </p:val>
                                        </p:tav>
                                        <p:tav tm="100000">
                                          <p:val>
                                            <p:strVal val="#ppt_w"/>
                                          </p:val>
                                        </p:tav>
                                      </p:tavLst>
                                    </p:anim>
                                    <p:anim calcmode="lin" valueType="num">
                                      <p:cBhvr>
                                        <p:cTn id="56" dur="500" fill="hold"/>
                                        <p:tgtEl>
                                          <p:spTgt spid="87"/>
                                        </p:tgtEl>
                                        <p:attrNameLst>
                                          <p:attrName>ppt_h</p:attrName>
                                        </p:attrNameLst>
                                      </p:cBhvr>
                                      <p:tavLst>
                                        <p:tav tm="0">
                                          <p:val>
                                            <p:fltVal val="0"/>
                                          </p:val>
                                        </p:tav>
                                        <p:tav tm="100000">
                                          <p:val>
                                            <p:strVal val="#ppt_h"/>
                                          </p:val>
                                        </p:tav>
                                      </p:tavLst>
                                    </p:anim>
                                    <p:animEffect transition="in" filter="fade">
                                      <p:cBhvr>
                                        <p:cTn id="57" dur="500"/>
                                        <p:tgtEl>
                                          <p:spTgt spid="8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88"/>
                                        </p:tgtEl>
                                        <p:attrNameLst>
                                          <p:attrName>style.visibility</p:attrName>
                                        </p:attrNameLst>
                                      </p:cBhvr>
                                      <p:to>
                                        <p:strVal val="visible"/>
                                      </p:to>
                                    </p:set>
                                    <p:anim calcmode="lin" valueType="num">
                                      <p:cBhvr>
                                        <p:cTn id="61" dur="500" fill="hold"/>
                                        <p:tgtEl>
                                          <p:spTgt spid="88"/>
                                        </p:tgtEl>
                                        <p:attrNameLst>
                                          <p:attrName>ppt_w</p:attrName>
                                        </p:attrNameLst>
                                      </p:cBhvr>
                                      <p:tavLst>
                                        <p:tav tm="0">
                                          <p:val>
                                            <p:fltVal val="0"/>
                                          </p:val>
                                        </p:tav>
                                        <p:tav tm="100000">
                                          <p:val>
                                            <p:strVal val="#ppt_w"/>
                                          </p:val>
                                        </p:tav>
                                      </p:tavLst>
                                    </p:anim>
                                    <p:anim calcmode="lin" valueType="num">
                                      <p:cBhvr>
                                        <p:cTn id="62" dur="500" fill="hold"/>
                                        <p:tgtEl>
                                          <p:spTgt spid="88"/>
                                        </p:tgtEl>
                                        <p:attrNameLst>
                                          <p:attrName>ppt_h</p:attrName>
                                        </p:attrNameLst>
                                      </p:cBhvr>
                                      <p:tavLst>
                                        <p:tav tm="0">
                                          <p:val>
                                            <p:fltVal val="0"/>
                                          </p:val>
                                        </p:tav>
                                        <p:tav tm="100000">
                                          <p:val>
                                            <p:strVal val="#ppt_h"/>
                                          </p:val>
                                        </p:tav>
                                      </p:tavLst>
                                    </p:anim>
                                    <p:animEffect transition="in" filter="fade">
                                      <p:cBhvr>
                                        <p:cTn id="63" dur="500"/>
                                        <p:tgtEl>
                                          <p:spTgt spid="8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 calcmode="lin" valueType="num">
                                      <p:cBhvr>
                                        <p:cTn id="67" dur="500" fill="hold"/>
                                        <p:tgtEl>
                                          <p:spTgt spid="89"/>
                                        </p:tgtEl>
                                        <p:attrNameLst>
                                          <p:attrName>ppt_w</p:attrName>
                                        </p:attrNameLst>
                                      </p:cBhvr>
                                      <p:tavLst>
                                        <p:tav tm="0">
                                          <p:val>
                                            <p:fltVal val="0"/>
                                          </p:val>
                                        </p:tav>
                                        <p:tav tm="100000">
                                          <p:val>
                                            <p:strVal val="#ppt_w"/>
                                          </p:val>
                                        </p:tav>
                                      </p:tavLst>
                                    </p:anim>
                                    <p:anim calcmode="lin" valueType="num">
                                      <p:cBhvr>
                                        <p:cTn id="68" dur="500" fill="hold"/>
                                        <p:tgtEl>
                                          <p:spTgt spid="89"/>
                                        </p:tgtEl>
                                        <p:attrNameLst>
                                          <p:attrName>ppt_h</p:attrName>
                                        </p:attrNameLst>
                                      </p:cBhvr>
                                      <p:tavLst>
                                        <p:tav tm="0">
                                          <p:val>
                                            <p:fltVal val="0"/>
                                          </p:val>
                                        </p:tav>
                                        <p:tav tm="100000">
                                          <p:val>
                                            <p:strVal val="#ppt_h"/>
                                          </p:val>
                                        </p:tav>
                                      </p:tavLst>
                                    </p:anim>
                                    <p:animEffect transition="in" filter="fade">
                                      <p:cBhvr>
                                        <p:cTn id="6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nimBg="1"/>
      <p:bldP spid="66" grpId="0" bldLvl="0" animBg="1"/>
      <p:bldP spid="67" grpId="0" bldLvl="0" animBg="1"/>
      <p:bldP spid="77" grpId="0" bldLvl="0" animBg="1"/>
      <p:bldP spid="78" grpId="0" bldLvl="0" animBg="1"/>
      <p:bldP spid="84" grpId="0" bldLvl="0" animBg="1"/>
      <p:bldP spid="85" grpId="0" bldLvl="0" animBg="1"/>
      <p:bldP spid="86" grpId="0" bldLvl="0" animBg="1"/>
      <p:bldP spid="87" grpId="0"/>
      <p:bldP spid="88" grpId="0"/>
      <p:bldP spid="8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教学内容</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90" name="Freeform 42"/>
          <p:cNvSpPr/>
          <p:nvPr/>
        </p:nvSpPr>
        <p:spPr bwMode="auto">
          <a:xfrm>
            <a:off x="1823381" y="1496764"/>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1" rIns="62084" bIns="31041"/>
          <a:lstStyle/>
          <a:p>
            <a:endParaRPr lang="zh-CN" altLang="en-US" sz="1815">
              <a:latin typeface="微软雅黑" panose="020B0503020204020204" charset="-122"/>
              <a:ea typeface="微软雅黑" panose="020B0503020204020204" charset="-122"/>
            </a:endParaRPr>
          </a:p>
        </p:txBody>
      </p:sp>
      <p:sp>
        <p:nvSpPr>
          <p:cNvPr id="91" name="Freeform 42"/>
          <p:cNvSpPr/>
          <p:nvPr/>
        </p:nvSpPr>
        <p:spPr bwMode="auto">
          <a:xfrm flipH="1">
            <a:off x="5072372" y="1496764"/>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1" rIns="62084" bIns="31041"/>
          <a:lstStyle/>
          <a:p>
            <a:endParaRPr lang="zh-CN" altLang="en-US" sz="1815">
              <a:latin typeface="微软雅黑" panose="020B0503020204020204" charset="-122"/>
              <a:ea typeface="微软雅黑" panose="020B0503020204020204" charset="-122"/>
            </a:endParaRPr>
          </a:p>
        </p:txBody>
      </p:sp>
      <p:sp>
        <p:nvSpPr>
          <p:cNvPr id="92" name="Freeform 42"/>
          <p:cNvSpPr/>
          <p:nvPr/>
        </p:nvSpPr>
        <p:spPr bwMode="auto">
          <a:xfrm flipV="1">
            <a:off x="1823381" y="3761647"/>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1" rIns="62084" bIns="31041"/>
          <a:lstStyle/>
          <a:p>
            <a:endParaRPr lang="zh-CN" altLang="en-US" sz="1815">
              <a:latin typeface="微软雅黑" panose="020B0503020204020204" charset="-122"/>
              <a:ea typeface="微软雅黑" panose="020B0503020204020204" charset="-122"/>
            </a:endParaRPr>
          </a:p>
        </p:txBody>
      </p:sp>
      <p:sp>
        <p:nvSpPr>
          <p:cNvPr id="93" name="Freeform 42"/>
          <p:cNvSpPr/>
          <p:nvPr/>
        </p:nvSpPr>
        <p:spPr bwMode="auto">
          <a:xfrm flipH="1" flipV="1">
            <a:off x="5072372" y="3761647"/>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1" rIns="62084" bIns="31041"/>
          <a:lstStyle/>
          <a:p>
            <a:endParaRPr lang="zh-CN" altLang="en-US" sz="1815">
              <a:latin typeface="微软雅黑" panose="020B0503020204020204" charset="-122"/>
              <a:ea typeface="微软雅黑" panose="020B0503020204020204" charset="-122"/>
            </a:endParaRPr>
          </a:p>
        </p:txBody>
      </p:sp>
      <p:sp>
        <p:nvSpPr>
          <p:cNvPr id="94" name="矩形 32"/>
          <p:cNvSpPr>
            <a:spLocks noChangeArrowheads="1"/>
          </p:cNvSpPr>
          <p:nvPr/>
        </p:nvSpPr>
        <p:spPr bwMode="auto">
          <a:xfrm>
            <a:off x="0" y="2538032"/>
            <a:ext cx="9144000" cy="782295"/>
          </a:xfrm>
          <a:prstGeom prst="rect">
            <a:avLst/>
          </a:prstGeom>
          <a:solidFill>
            <a:schemeClr val="bg1">
              <a:lumMod val="85000"/>
            </a:schemeClr>
          </a:solidFill>
          <a:ln>
            <a:noFill/>
          </a:ln>
        </p:spPr>
        <p:txBody>
          <a:bodyPr lIns="62084" tIns="31041" rIns="62084" bIns="31041"/>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charset="-122"/>
            </a:endParaRPr>
          </a:p>
        </p:txBody>
      </p:sp>
      <p:sp>
        <p:nvSpPr>
          <p:cNvPr id="95" name="TextBox 33"/>
          <p:cNvSpPr txBox="1">
            <a:spLocks noChangeArrowheads="1"/>
          </p:cNvSpPr>
          <p:nvPr/>
        </p:nvSpPr>
        <p:spPr bwMode="auto">
          <a:xfrm>
            <a:off x="3203852" y="2760310"/>
            <a:ext cx="2663190" cy="368300"/>
          </a:xfrm>
          <a:prstGeom prst="rect">
            <a:avLst/>
          </a:prstGeom>
          <a:noFill/>
          <a:ln>
            <a:noFill/>
          </a:ln>
        </p:spPr>
        <p:txBody>
          <a:bodyPr wrap="none"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chemeClr val="tx1">
                    <a:lumMod val="75000"/>
                    <a:lumOff val="25000"/>
                  </a:schemeClr>
                </a:solidFill>
                <a:latin typeface="微软雅黑" panose="020B0503020204020204" charset="-122"/>
              </a:rPr>
              <a:t>点击添加表述内容标题</a:t>
            </a:r>
            <a:endParaRPr lang="zh-CN" altLang="en-US" b="1" dirty="0">
              <a:solidFill>
                <a:schemeClr val="tx1">
                  <a:lumMod val="75000"/>
                  <a:lumOff val="25000"/>
                </a:schemeClr>
              </a:solidFill>
              <a:latin typeface="微软雅黑" panose="020B0503020204020204" charset="-122"/>
            </a:endParaRPr>
          </a:p>
        </p:txBody>
      </p:sp>
      <p:grpSp>
        <p:nvGrpSpPr>
          <p:cNvPr id="96" name="组合 34"/>
          <p:cNvGrpSpPr/>
          <p:nvPr/>
        </p:nvGrpSpPr>
        <p:grpSpPr bwMode="auto">
          <a:xfrm>
            <a:off x="1442982" y="1951040"/>
            <a:ext cx="783427" cy="785533"/>
            <a:chOff x="0" y="0"/>
            <a:chExt cx="1154113" cy="1155699"/>
          </a:xfrm>
          <a:solidFill>
            <a:schemeClr val="bg1">
              <a:lumMod val="65000"/>
            </a:schemeClr>
          </a:solidFill>
        </p:grpSpPr>
        <p:sp>
          <p:nvSpPr>
            <p:cNvPr id="97" name="Oval 30"/>
            <p:cNvSpPr>
              <a:spLocks noChangeArrowheads="1"/>
            </p:cNvSpPr>
            <p:nvPr/>
          </p:nvSpPr>
          <p:spPr bwMode="auto">
            <a:xfrm>
              <a:off x="0" y="0"/>
              <a:ext cx="1154113" cy="1155699"/>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charset="-122"/>
              </a:endParaRPr>
            </a:p>
          </p:txBody>
        </p:sp>
        <p:sp>
          <p:nvSpPr>
            <p:cNvPr id="9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charset="-122"/>
                <a:ea typeface="微软雅黑" panose="020B0503020204020204" charset="-122"/>
              </a:endParaRPr>
            </a:p>
          </p:txBody>
        </p:sp>
      </p:grpSp>
      <p:grpSp>
        <p:nvGrpSpPr>
          <p:cNvPr id="99" name="组合 37"/>
          <p:cNvGrpSpPr/>
          <p:nvPr/>
        </p:nvGrpSpPr>
        <p:grpSpPr bwMode="auto">
          <a:xfrm>
            <a:off x="1460224" y="3021437"/>
            <a:ext cx="783427" cy="785533"/>
            <a:chOff x="0" y="0"/>
            <a:chExt cx="1154113" cy="1155698"/>
          </a:xfrm>
          <a:solidFill>
            <a:schemeClr val="bg1">
              <a:lumMod val="65000"/>
            </a:schemeClr>
          </a:solidFill>
        </p:grpSpPr>
        <p:sp>
          <p:nvSpPr>
            <p:cNvPr id="100" name="Oval 31"/>
            <p:cNvSpPr>
              <a:spLocks noChangeArrowheads="1"/>
            </p:cNvSpPr>
            <p:nvPr/>
          </p:nvSpPr>
          <p:spPr bwMode="auto">
            <a:xfrm>
              <a:off x="0" y="0"/>
              <a:ext cx="1154113" cy="1155699"/>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charset="-122"/>
              </a:endParaRPr>
            </a:p>
          </p:txBody>
        </p:sp>
        <p:sp>
          <p:nvSpPr>
            <p:cNvPr id="10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charset="-122"/>
                <a:ea typeface="微软雅黑" panose="020B0503020204020204" charset="-122"/>
              </a:endParaRPr>
            </a:p>
          </p:txBody>
        </p:sp>
      </p:grpSp>
      <p:grpSp>
        <p:nvGrpSpPr>
          <p:cNvPr id="102" name="组合 40"/>
          <p:cNvGrpSpPr/>
          <p:nvPr/>
        </p:nvGrpSpPr>
        <p:grpSpPr bwMode="auto">
          <a:xfrm>
            <a:off x="6852593" y="1972620"/>
            <a:ext cx="784505" cy="785533"/>
            <a:chOff x="0" y="0"/>
            <a:chExt cx="1155700" cy="1155698"/>
          </a:xfrm>
          <a:solidFill>
            <a:schemeClr val="bg1">
              <a:lumMod val="65000"/>
            </a:schemeClr>
          </a:solidFill>
        </p:grpSpPr>
        <p:sp>
          <p:nvSpPr>
            <p:cNvPr id="103" name="Oval 33"/>
            <p:cNvSpPr>
              <a:spLocks noChangeArrowheads="1"/>
            </p:cNvSpPr>
            <p:nvPr/>
          </p:nvSpPr>
          <p:spPr bwMode="auto">
            <a:xfrm>
              <a:off x="0" y="0"/>
              <a:ext cx="1155700" cy="1155698"/>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charset="-122"/>
              </a:endParaRPr>
            </a:p>
          </p:txBody>
        </p:sp>
        <p:sp>
          <p:nvSpPr>
            <p:cNvPr id="10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charset="-122"/>
                <a:ea typeface="微软雅黑" panose="020B0503020204020204" charset="-122"/>
              </a:endParaRPr>
            </a:p>
          </p:txBody>
        </p:sp>
      </p:grpSp>
      <p:grpSp>
        <p:nvGrpSpPr>
          <p:cNvPr id="105" name="组合 43"/>
          <p:cNvGrpSpPr/>
          <p:nvPr/>
        </p:nvGrpSpPr>
        <p:grpSpPr bwMode="auto">
          <a:xfrm>
            <a:off x="6884922" y="3041939"/>
            <a:ext cx="783427" cy="785533"/>
            <a:chOff x="0" y="0"/>
            <a:chExt cx="1154113" cy="1155698"/>
          </a:xfrm>
          <a:solidFill>
            <a:schemeClr val="bg1">
              <a:lumMod val="65000"/>
            </a:schemeClr>
          </a:solidFill>
        </p:grpSpPr>
        <p:sp>
          <p:nvSpPr>
            <p:cNvPr id="106" name="Oval 32"/>
            <p:cNvSpPr>
              <a:spLocks noChangeArrowheads="1"/>
            </p:cNvSpPr>
            <p:nvPr/>
          </p:nvSpPr>
          <p:spPr bwMode="auto">
            <a:xfrm>
              <a:off x="0" y="0"/>
              <a:ext cx="1154113" cy="1155698"/>
            </a:xfrm>
            <a:prstGeom prst="ellipse">
              <a:avLst/>
            </a:prstGeom>
            <a:solidFill>
              <a:srgbClr val="2E8102"/>
            </a:solidFill>
            <a:ln w="63500">
              <a:solidFill>
                <a:schemeClr val="bg1"/>
              </a:solidFill>
              <a:round/>
            </a:ln>
            <a:effectLst>
              <a:outerShdw blurRad="101600" dist="38100" dir="8100000" algn="t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charset="-122"/>
              </a:endParaRPr>
            </a:p>
          </p:txBody>
        </p:sp>
        <p:sp>
          <p:nvSpPr>
            <p:cNvPr id="10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15">
                <a:latin typeface="微软雅黑" panose="020B0503020204020204" charset="-122"/>
                <a:ea typeface="微软雅黑" panose="020B0503020204020204" charset="-122"/>
              </a:endParaRPr>
            </a:p>
          </p:txBody>
        </p:sp>
      </p:grpSp>
      <p:sp>
        <p:nvSpPr>
          <p:cNvPr id="108" name="TextBox 46"/>
          <p:cNvSpPr txBox="1">
            <a:spLocks noChangeArrowheads="1"/>
          </p:cNvSpPr>
          <p:nvPr/>
        </p:nvSpPr>
        <p:spPr bwMode="auto">
          <a:xfrm>
            <a:off x="2291065" y="1189240"/>
            <a:ext cx="119399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solidFill>
                  <a:schemeClr val="tx1"/>
                </a:solidFill>
                <a:latin typeface="微软雅黑" panose="020B0503020204020204" charset="-122"/>
              </a:rPr>
              <a:t>添加标题内容</a:t>
            </a:r>
            <a:endParaRPr lang="en-US" altLang="zh-CN" sz="1400" b="1" dirty="0">
              <a:solidFill>
                <a:schemeClr val="tx1"/>
              </a:solidFill>
              <a:latin typeface="微软雅黑" panose="020B0503020204020204" charset="-122"/>
            </a:endParaRPr>
          </a:p>
        </p:txBody>
      </p:sp>
      <p:sp>
        <p:nvSpPr>
          <p:cNvPr id="109" name="TextBox 47"/>
          <p:cNvSpPr txBox="1">
            <a:spLocks noChangeArrowheads="1"/>
          </p:cNvSpPr>
          <p:nvPr/>
        </p:nvSpPr>
        <p:spPr bwMode="auto">
          <a:xfrm>
            <a:off x="2239341" y="1580796"/>
            <a:ext cx="175974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900" dirty="0">
                <a:solidFill>
                  <a:schemeClr val="tx1">
                    <a:lumMod val="65000"/>
                    <a:lumOff val="35000"/>
                  </a:schemeClr>
                </a:solidFill>
                <a:latin typeface="微软雅黑" panose="020B0503020204020204" charset="-122"/>
              </a:rPr>
              <a:t>这里可以添加主要内容这里可以添加主要内容这里可以添加主要内容这里可以添加主要内容</a:t>
            </a:r>
            <a:endParaRPr lang="zh-CN" altLang="en-US" sz="900" dirty="0">
              <a:solidFill>
                <a:schemeClr val="tx1">
                  <a:lumMod val="65000"/>
                  <a:lumOff val="35000"/>
                </a:schemeClr>
              </a:solidFill>
              <a:latin typeface="微软雅黑" panose="020B0503020204020204" charset="-122"/>
            </a:endParaRPr>
          </a:p>
        </p:txBody>
      </p:sp>
      <p:sp>
        <p:nvSpPr>
          <p:cNvPr id="110" name="TextBox 48"/>
          <p:cNvSpPr txBox="1">
            <a:spLocks noChangeArrowheads="1"/>
          </p:cNvSpPr>
          <p:nvPr/>
        </p:nvSpPr>
        <p:spPr bwMode="auto">
          <a:xfrm>
            <a:off x="5576692" y="1189240"/>
            <a:ext cx="1195076"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solidFill>
                  <a:schemeClr val="tx1"/>
                </a:solidFill>
                <a:latin typeface="微软雅黑" panose="020B0503020204020204" charset="-122"/>
              </a:rPr>
              <a:t>添加标题内容</a:t>
            </a:r>
            <a:endParaRPr lang="en-US" altLang="zh-CN" sz="1400" b="1" dirty="0">
              <a:solidFill>
                <a:schemeClr val="tx1"/>
              </a:solidFill>
              <a:latin typeface="微软雅黑" panose="020B0503020204020204" charset="-122"/>
            </a:endParaRPr>
          </a:p>
        </p:txBody>
      </p:sp>
      <p:sp>
        <p:nvSpPr>
          <p:cNvPr id="111" name="TextBox 49"/>
          <p:cNvSpPr txBox="1">
            <a:spLocks noChangeArrowheads="1"/>
          </p:cNvSpPr>
          <p:nvPr/>
        </p:nvSpPr>
        <p:spPr bwMode="auto">
          <a:xfrm>
            <a:off x="5076682" y="1580796"/>
            <a:ext cx="175974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900">
                <a:solidFill>
                  <a:schemeClr val="tx1">
                    <a:lumMod val="65000"/>
                    <a:lumOff val="35000"/>
                  </a:schemeClr>
                </a:solidFill>
                <a:latin typeface="微软雅黑" panose="020B0503020204020204" charset="-122"/>
              </a:rPr>
              <a:t>这里可以添加主要内容这里可以添加主要内容这里可以添加主要内容这里可以添加主要内容</a:t>
            </a:r>
            <a:endParaRPr lang="zh-CN" altLang="en-US" sz="900">
              <a:solidFill>
                <a:schemeClr val="tx1">
                  <a:lumMod val="65000"/>
                  <a:lumOff val="35000"/>
                </a:schemeClr>
              </a:solidFill>
              <a:latin typeface="微软雅黑" panose="020B0503020204020204" charset="-122"/>
            </a:endParaRPr>
          </a:p>
        </p:txBody>
      </p:sp>
      <p:sp>
        <p:nvSpPr>
          <p:cNvPr id="112" name="TextBox 50"/>
          <p:cNvSpPr txBox="1">
            <a:spLocks noChangeArrowheads="1"/>
          </p:cNvSpPr>
          <p:nvPr/>
        </p:nvSpPr>
        <p:spPr bwMode="auto">
          <a:xfrm>
            <a:off x="2291065" y="4299004"/>
            <a:ext cx="119399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400" b="1" dirty="0">
                <a:solidFill>
                  <a:schemeClr val="tx1"/>
                </a:solidFill>
                <a:latin typeface="微软雅黑" panose="020B0503020204020204" charset="-122"/>
              </a:rPr>
              <a:t>添加标题内容</a:t>
            </a:r>
            <a:endParaRPr lang="en-US" altLang="zh-CN" sz="1400" b="1" dirty="0">
              <a:solidFill>
                <a:schemeClr val="tx1"/>
              </a:solidFill>
              <a:latin typeface="微软雅黑" panose="020B0503020204020204" charset="-122"/>
            </a:endParaRPr>
          </a:p>
        </p:txBody>
      </p:sp>
      <p:sp>
        <p:nvSpPr>
          <p:cNvPr id="113" name="TextBox 51"/>
          <p:cNvSpPr txBox="1">
            <a:spLocks noChangeArrowheads="1"/>
          </p:cNvSpPr>
          <p:nvPr/>
        </p:nvSpPr>
        <p:spPr bwMode="auto">
          <a:xfrm>
            <a:off x="2239341" y="3475573"/>
            <a:ext cx="175974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900">
                <a:solidFill>
                  <a:schemeClr val="tx1">
                    <a:lumMod val="65000"/>
                    <a:lumOff val="35000"/>
                  </a:schemeClr>
                </a:solidFill>
                <a:latin typeface="微软雅黑" panose="020B0503020204020204" charset="-122"/>
              </a:rPr>
              <a:t>这里可以添加主要内容这里可以添加主要内容这里可以添加主要内容这里可以添加主要内容</a:t>
            </a:r>
            <a:endParaRPr lang="zh-CN" altLang="en-US" sz="900">
              <a:solidFill>
                <a:schemeClr val="tx1">
                  <a:lumMod val="65000"/>
                  <a:lumOff val="35000"/>
                </a:schemeClr>
              </a:solidFill>
              <a:latin typeface="微软雅黑" panose="020B0503020204020204" charset="-122"/>
            </a:endParaRPr>
          </a:p>
        </p:txBody>
      </p:sp>
      <p:sp>
        <p:nvSpPr>
          <p:cNvPr id="114" name="TextBox 52"/>
          <p:cNvSpPr txBox="1">
            <a:spLocks noChangeArrowheads="1"/>
          </p:cNvSpPr>
          <p:nvPr/>
        </p:nvSpPr>
        <p:spPr bwMode="auto">
          <a:xfrm>
            <a:off x="5576692" y="4299004"/>
            <a:ext cx="1195076"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solidFill>
                  <a:schemeClr val="tx1"/>
                </a:solidFill>
                <a:latin typeface="微软雅黑" panose="020B0503020204020204" charset="-122"/>
              </a:rPr>
              <a:t>添加标题内容</a:t>
            </a:r>
            <a:endParaRPr lang="en-US" altLang="zh-CN" sz="1400" b="1" dirty="0">
              <a:solidFill>
                <a:schemeClr val="tx1"/>
              </a:solidFill>
              <a:latin typeface="微软雅黑" panose="020B0503020204020204" charset="-122"/>
            </a:endParaRPr>
          </a:p>
        </p:txBody>
      </p:sp>
      <p:sp>
        <p:nvSpPr>
          <p:cNvPr id="115" name="TextBox 53"/>
          <p:cNvSpPr txBox="1">
            <a:spLocks noChangeArrowheads="1"/>
          </p:cNvSpPr>
          <p:nvPr/>
        </p:nvSpPr>
        <p:spPr bwMode="auto">
          <a:xfrm>
            <a:off x="5076682" y="3475573"/>
            <a:ext cx="175974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1" rIns="62084" bIns="3104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900">
                <a:solidFill>
                  <a:schemeClr val="tx1">
                    <a:lumMod val="65000"/>
                    <a:lumOff val="35000"/>
                  </a:schemeClr>
                </a:solidFill>
                <a:latin typeface="微软雅黑" panose="020B0503020204020204" charset="-122"/>
              </a:rPr>
              <a:t>这里可以添加主要内容这里可以添加主要内容这里可以添加主要内容这里可以添加主要内容</a:t>
            </a:r>
            <a:endParaRPr lang="zh-CN" altLang="en-US" sz="900">
              <a:solidFill>
                <a:schemeClr val="tx1">
                  <a:lumMod val="65000"/>
                  <a:lumOff val="35000"/>
                </a:schemeClr>
              </a:solidFill>
              <a:latin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5195">
        <p:comb dir="vert"/>
      </p:transition>
    </mc:Choice>
    <mc:Fallback>
      <p:transition advTm="5195">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500"/>
                                        <p:tgtEl>
                                          <p:spTgt spid="9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5"/>
                                        </p:tgtEl>
                                        <p:attrNameLst>
                                          <p:attrName>style.visibility</p:attrName>
                                        </p:attrNameLst>
                                      </p:cBhvr>
                                      <p:to>
                                        <p:strVal val="visible"/>
                                      </p:to>
                                    </p:set>
                                    <p:anim calcmode="lin" valueType="num">
                                      <p:cBhvr>
                                        <p:cTn id="11"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5"/>
                                        </p:tgtEl>
                                        <p:attrNameLst>
                                          <p:attrName>ppt_y</p:attrName>
                                        </p:attrNameLst>
                                      </p:cBhvr>
                                      <p:tavLst>
                                        <p:tav tm="0">
                                          <p:val>
                                            <p:strVal val="#ppt_y"/>
                                          </p:val>
                                        </p:tav>
                                        <p:tav tm="100000">
                                          <p:val>
                                            <p:strVal val="#ppt_y"/>
                                          </p:val>
                                        </p:tav>
                                      </p:tavLst>
                                    </p:anim>
                                    <p:anim calcmode="lin" valueType="num">
                                      <p:cBhvr>
                                        <p:cTn id="13"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10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9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9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10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left)">
                                      <p:cBhvr>
                                        <p:cTn id="36" dur="500"/>
                                        <p:tgtEl>
                                          <p:spTgt spid="9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91"/>
                                        </p:tgtEl>
                                        <p:attrNameLst>
                                          <p:attrName>style.visibility</p:attrName>
                                        </p:attrNameLst>
                                      </p:cBhvr>
                                      <p:to>
                                        <p:strVal val="visible"/>
                                      </p:to>
                                    </p:set>
                                    <p:animEffect transition="in" filter="wipe(right)">
                                      <p:cBhvr>
                                        <p:cTn id="39" dur="500"/>
                                        <p:tgtEl>
                                          <p:spTgt spid="9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93"/>
                                        </p:tgtEl>
                                        <p:attrNameLst>
                                          <p:attrName>style.visibility</p:attrName>
                                        </p:attrNameLst>
                                      </p:cBhvr>
                                      <p:to>
                                        <p:strVal val="visible"/>
                                      </p:to>
                                    </p:set>
                                    <p:animEffect transition="in" filter="wipe(right)">
                                      <p:cBhvr>
                                        <p:cTn id="42" dur="500"/>
                                        <p:tgtEl>
                                          <p:spTgt spid="9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Effect transition="in" filter="wipe(left)">
                                      <p:cBhvr>
                                        <p:cTn id="45" dur="500"/>
                                        <p:tgtEl>
                                          <p:spTgt spid="9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fade">
                                      <p:cBhvr>
                                        <p:cTn id="49" dur="1000"/>
                                        <p:tgtEl>
                                          <p:spTgt spid="108"/>
                                        </p:tgtEl>
                                      </p:cBhvr>
                                    </p:animEffect>
                                    <p:anim calcmode="lin" valueType="num">
                                      <p:cBhvr>
                                        <p:cTn id="50" dur="1000" fill="hold"/>
                                        <p:tgtEl>
                                          <p:spTgt spid="108"/>
                                        </p:tgtEl>
                                        <p:attrNameLst>
                                          <p:attrName>ppt_x</p:attrName>
                                        </p:attrNameLst>
                                      </p:cBhvr>
                                      <p:tavLst>
                                        <p:tav tm="0">
                                          <p:val>
                                            <p:strVal val="#ppt_x"/>
                                          </p:val>
                                        </p:tav>
                                        <p:tav tm="100000">
                                          <p:val>
                                            <p:strVal val="#ppt_x"/>
                                          </p:val>
                                        </p:tav>
                                      </p:tavLst>
                                    </p:anim>
                                    <p:anim calcmode="lin" valueType="num">
                                      <p:cBhvr>
                                        <p:cTn id="51" dur="1000" fill="hold"/>
                                        <p:tgtEl>
                                          <p:spTgt spid="10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110"/>
                                        </p:tgtEl>
                                        <p:attrNameLst>
                                          <p:attrName>style.visibility</p:attrName>
                                        </p:attrNameLst>
                                      </p:cBhvr>
                                      <p:to>
                                        <p:strVal val="visible"/>
                                      </p:to>
                                    </p:set>
                                    <p:animEffect transition="in" filter="fade">
                                      <p:cBhvr>
                                        <p:cTn id="54" dur="1000"/>
                                        <p:tgtEl>
                                          <p:spTgt spid="110"/>
                                        </p:tgtEl>
                                      </p:cBhvr>
                                    </p:animEffect>
                                    <p:anim calcmode="lin" valueType="num">
                                      <p:cBhvr>
                                        <p:cTn id="55" dur="1000" fill="hold"/>
                                        <p:tgtEl>
                                          <p:spTgt spid="110"/>
                                        </p:tgtEl>
                                        <p:attrNameLst>
                                          <p:attrName>ppt_x</p:attrName>
                                        </p:attrNameLst>
                                      </p:cBhvr>
                                      <p:tavLst>
                                        <p:tav tm="0">
                                          <p:val>
                                            <p:strVal val="#ppt_x"/>
                                          </p:val>
                                        </p:tav>
                                        <p:tav tm="100000">
                                          <p:val>
                                            <p:strVal val="#ppt_x"/>
                                          </p:val>
                                        </p:tav>
                                      </p:tavLst>
                                    </p:anim>
                                    <p:anim calcmode="lin" valueType="num">
                                      <p:cBhvr>
                                        <p:cTn id="56" dur="1000" fill="hold"/>
                                        <p:tgtEl>
                                          <p:spTgt spid="1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4"/>
                                        </p:tgtEl>
                                        <p:attrNameLst>
                                          <p:attrName>style.visibility</p:attrName>
                                        </p:attrNameLst>
                                      </p:cBhvr>
                                      <p:to>
                                        <p:strVal val="visible"/>
                                      </p:to>
                                    </p:set>
                                    <p:animEffect transition="in" filter="fade">
                                      <p:cBhvr>
                                        <p:cTn id="59" dur="1000"/>
                                        <p:tgtEl>
                                          <p:spTgt spid="114"/>
                                        </p:tgtEl>
                                      </p:cBhvr>
                                    </p:animEffect>
                                    <p:anim calcmode="lin" valueType="num">
                                      <p:cBhvr>
                                        <p:cTn id="60" dur="1000" fill="hold"/>
                                        <p:tgtEl>
                                          <p:spTgt spid="114"/>
                                        </p:tgtEl>
                                        <p:attrNameLst>
                                          <p:attrName>ppt_x</p:attrName>
                                        </p:attrNameLst>
                                      </p:cBhvr>
                                      <p:tavLst>
                                        <p:tav tm="0">
                                          <p:val>
                                            <p:strVal val="#ppt_x"/>
                                          </p:val>
                                        </p:tav>
                                        <p:tav tm="100000">
                                          <p:val>
                                            <p:strVal val="#ppt_x"/>
                                          </p:val>
                                        </p:tav>
                                      </p:tavLst>
                                    </p:anim>
                                    <p:anim calcmode="lin" valueType="num">
                                      <p:cBhvr>
                                        <p:cTn id="61" dur="1000" fill="hold"/>
                                        <p:tgtEl>
                                          <p:spTgt spid="11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1000"/>
                                        <p:tgtEl>
                                          <p:spTgt spid="112"/>
                                        </p:tgtEl>
                                      </p:cBhvr>
                                    </p:animEffect>
                                    <p:anim calcmode="lin" valueType="num">
                                      <p:cBhvr>
                                        <p:cTn id="65" dur="1000" fill="hold"/>
                                        <p:tgtEl>
                                          <p:spTgt spid="112"/>
                                        </p:tgtEl>
                                        <p:attrNameLst>
                                          <p:attrName>ppt_x</p:attrName>
                                        </p:attrNameLst>
                                      </p:cBhvr>
                                      <p:tavLst>
                                        <p:tav tm="0">
                                          <p:val>
                                            <p:strVal val="#ppt_x"/>
                                          </p:val>
                                        </p:tav>
                                        <p:tav tm="100000">
                                          <p:val>
                                            <p:strVal val="#ppt_x"/>
                                          </p:val>
                                        </p:tav>
                                      </p:tavLst>
                                    </p:anim>
                                    <p:anim calcmode="lin" valueType="num">
                                      <p:cBhvr>
                                        <p:cTn id="66" dur="1000" fill="hold"/>
                                        <p:tgtEl>
                                          <p:spTgt spid="11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109"/>
                                        </p:tgtEl>
                                        <p:attrNameLst>
                                          <p:attrName>style.visibility</p:attrName>
                                        </p:attrNameLst>
                                      </p:cBhvr>
                                      <p:to>
                                        <p:strVal val="visible"/>
                                      </p:to>
                                    </p:set>
                                    <p:animEffect transition="in" filter="wipe(up)">
                                      <p:cBhvr>
                                        <p:cTn id="70" dur="500"/>
                                        <p:tgtEl>
                                          <p:spTgt spid="10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11"/>
                                        </p:tgtEl>
                                        <p:attrNameLst>
                                          <p:attrName>style.visibility</p:attrName>
                                        </p:attrNameLst>
                                      </p:cBhvr>
                                      <p:to>
                                        <p:strVal val="visible"/>
                                      </p:to>
                                    </p:set>
                                    <p:animEffect transition="in" filter="wipe(up)">
                                      <p:cBhvr>
                                        <p:cTn id="73" dur="500"/>
                                        <p:tgtEl>
                                          <p:spTgt spid="11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13"/>
                                        </p:tgtEl>
                                        <p:attrNameLst>
                                          <p:attrName>style.visibility</p:attrName>
                                        </p:attrNameLst>
                                      </p:cBhvr>
                                      <p:to>
                                        <p:strVal val="visible"/>
                                      </p:to>
                                    </p:set>
                                    <p:animEffect transition="in" filter="wipe(down)">
                                      <p:cBhvr>
                                        <p:cTn id="76" dur="500"/>
                                        <p:tgtEl>
                                          <p:spTgt spid="11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15"/>
                                        </p:tgtEl>
                                        <p:attrNameLst>
                                          <p:attrName>style.visibility</p:attrName>
                                        </p:attrNameLst>
                                      </p:cBhvr>
                                      <p:to>
                                        <p:strVal val="visible"/>
                                      </p:to>
                                    </p:set>
                                    <p:animEffect transition="in" filter="wipe(down)">
                                      <p:cBhvr>
                                        <p:cTn id="79"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P spid="91" grpId="0" bldLvl="0" animBg="1"/>
      <p:bldP spid="92" grpId="0" bldLvl="0" animBg="1"/>
      <p:bldP spid="93" grpId="0" bldLvl="0" animBg="1"/>
      <p:bldP spid="94" grpId="0" bldLvl="0" animBg="1" autoUpdateAnimBg="0"/>
      <p:bldP spid="95" grpId="0"/>
      <p:bldP spid="108" grpId="0" autoUpdateAnimBg="0"/>
      <p:bldP spid="109" grpId="0" autoUpdateAnimBg="0"/>
      <p:bldP spid="110" grpId="0" autoUpdateAnimBg="0"/>
      <p:bldP spid="111" grpId="0" autoUpdateAnimBg="0"/>
      <p:bldP spid="112" grpId="0" autoUpdateAnimBg="0"/>
      <p:bldP spid="113" grpId="0" autoUpdateAnimBg="0"/>
      <p:bldP spid="114" grpId="0" autoUpdateAnimBg="0"/>
      <p:bldP spid="11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教学内容</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33" name="Freeform 6"/>
          <p:cNvSpPr/>
          <p:nvPr/>
        </p:nvSpPr>
        <p:spPr bwMode="auto">
          <a:xfrm>
            <a:off x="5950922" y="1482949"/>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E8102"/>
          </a:solidFill>
          <a:ln>
            <a:noFill/>
          </a:ln>
          <a:effectLst/>
        </p:spPr>
        <p:txBody>
          <a:bodyPr vert="horz" wrap="square" lIns="68580" tIns="567000" rIns="68580" bIns="34290" numCol="1" anchor="t" anchorCtr="0" compatLnSpc="1"/>
          <a:lstStyle/>
          <a:p>
            <a:pPr algn="ctr" defTabSz="913765">
              <a:lnSpc>
                <a:spcPts val="1500"/>
              </a:lnSpc>
              <a:defRPr/>
            </a:pPr>
            <a:r>
              <a:rPr lang="en-US" altLang="zh-CN" sz="4100" kern="0" dirty="0">
                <a:solidFill>
                  <a:srgbClr val="FFFFFF"/>
                </a:solidFill>
                <a:latin typeface="微软雅黑" panose="020B0503020204020204" charset="-122"/>
                <a:ea typeface="微软雅黑" panose="020B0503020204020204" charset="-122"/>
                <a:cs typeface="UKIJ Qolyazma" pitchFamily="18" charset="0"/>
              </a:rPr>
              <a:t>72</a:t>
            </a:r>
            <a:r>
              <a:rPr lang="en-US" altLang="zh-CN" kern="0" dirty="0">
                <a:solidFill>
                  <a:srgbClr val="FFFFFF"/>
                </a:solidFill>
                <a:latin typeface="微软雅黑" panose="020B0503020204020204" charset="-122"/>
                <a:ea typeface="微软雅黑" panose="020B0503020204020204" charset="-122"/>
                <a:cs typeface="UKIJ Qolyazma" pitchFamily="18" charset="0"/>
              </a:rPr>
              <a:t>%</a:t>
            </a:r>
            <a:endParaRPr lang="en-US" altLang="zh-CN" kern="0" dirty="0">
              <a:solidFill>
                <a:srgbClr val="FFFFFF"/>
              </a:solidFill>
              <a:latin typeface="微软雅黑" panose="020B0503020204020204" charset="-122"/>
              <a:ea typeface="微软雅黑" panose="020B0503020204020204" charset="-122"/>
              <a:cs typeface="UKIJ Qolyazma" pitchFamily="18" charset="0"/>
            </a:endParaRPr>
          </a:p>
          <a:p>
            <a:pPr algn="ctr" defTabSz="913765">
              <a:lnSpc>
                <a:spcPts val="1500"/>
              </a:lnSpc>
              <a:defRPr/>
            </a:pPr>
            <a:r>
              <a:rPr lang="zh-CN" altLang="en-US" sz="900" kern="0" dirty="0">
                <a:solidFill>
                  <a:srgbClr val="FFFFFF"/>
                </a:solidFill>
                <a:latin typeface="微软雅黑" panose="020B0503020204020204" charset="-122"/>
                <a:ea typeface="微软雅黑" panose="020B0503020204020204" charset="-122"/>
              </a:rPr>
              <a:t>您的内容打在这里，或者通过复制您的文本后，在此框中选择粘贴。</a:t>
            </a:r>
            <a:endParaRPr lang="zh-CN" altLang="en-US" sz="900" kern="0" dirty="0">
              <a:solidFill>
                <a:srgbClr val="FFFFFF"/>
              </a:solidFill>
              <a:latin typeface="微软雅黑" panose="020B0503020204020204" charset="-122"/>
              <a:ea typeface="微软雅黑" panose="020B0503020204020204" charset="-122"/>
            </a:endParaRPr>
          </a:p>
        </p:txBody>
      </p:sp>
      <p:sp>
        <p:nvSpPr>
          <p:cNvPr id="34" name="Freeform 7"/>
          <p:cNvSpPr/>
          <p:nvPr/>
        </p:nvSpPr>
        <p:spPr bwMode="auto">
          <a:xfrm>
            <a:off x="5950922" y="2775552"/>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E8102"/>
          </a:solidFill>
          <a:ln>
            <a:noFill/>
          </a:ln>
          <a:effectLst/>
        </p:spPr>
        <p:txBody>
          <a:bodyPr vert="horz" wrap="square" lIns="68580" tIns="459000" rIns="68580" bIns="34290" numCol="1" anchor="t" anchorCtr="0" compatLnSpc="1"/>
          <a:lstStyle/>
          <a:p>
            <a:pPr algn="ctr" defTabSz="913765">
              <a:lnSpc>
                <a:spcPts val="1500"/>
              </a:lnSpc>
              <a:defRPr/>
            </a:pPr>
            <a:r>
              <a:rPr lang="en-US" altLang="zh-CN" sz="4100" kern="0">
                <a:solidFill>
                  <a:prstClr val="white"/>
                </a:solidFill>
                <a:latin typeface="微软雅黑" panose="020B0503020204020204" charset="-122"/>
                <a:ea typeface="微软雅黑" panose="020B0503020204020204" charset="-122"/>
                <a:cs typeface="UKIJ Qolyazma" pitchFamily="18" charset="0"/>
              </a:rPr>
              <a:t>28</a:t>
            </a:r>
            <a:r>
              <a:rPr lang="en-US" altLang="zh-CN" kern="0">
                <a:solidFill>
                  <a:prstClr val="white"/>
                </a:solidFill>
                <a:latin typeface="微软雅黑" panose="020B0503020204020204" charset="-122"/>
                <a:ea typeface="微软雅黑" panose="020B0503020204020204" charset="-122"/>
                <a:cs typeface="UKIJ Qolyazma" pitchFamily="18" charset="0"/>
              </a:rPr>
              <a:t>%</a:t>
            </a:r>
            <a:endParaRPr lang="en-US" altLang="zh-CN" kern="0">
              <a:solidFill>
                <a:prstClr val="white"/>
              </a:solidFill>
              <a:latin typeface="微软雅黑" panose="020B0503020204020204" charset="-122"/>
              <a:ea typeface="微软雅黑" panose="020B0503020204020204" charset="-122"/>
              <a:cs typeface="UKIJ Qolyazma" pitchFamily="18" charset="0"/>
            </a:endParaRPr>
          </a:p>
          <a:p>
            <a:pPr defTabSz="913765">
              <a:defRPr/>
            </a:pPr>
            <a:endParaRPr lang="zh-CN" altLang="en-US" sz="1815" kern="0">
              <a:solidFill>
                <a:srgbClr val="151515"/>
              </a:solidFill>
              <a:latin typeface="微软雅黑" panose="020B0503020204020204" charset="-122"/>
              <a:ea typeface="微软雅黑" panose="020B0503020204020204" charset="-122"/>
            </a:endParaRPr>
          </a:p>
        </p:txBody>
      </p:sp>
      <p:cxnSp>
        <p:nvCxnSpPr>
          <p:cNvPr id="35" name="直接连接符 34"/>
          <p:cNvCxnSpPr/>
          <p:nvPr/>
        </p:nvCxnSpPr>
        <p:spPr>
          <a:xfrm flipH="1">
            <a:off x="1278794" y="2608590"/>
            <a:ext cx="4672127" cy="0"/>
          </a:xfrm>
          <a:prstGeom prst="line">
            <a:avLst/>
          </a:prstGeom>
          <a:noFill/>
          <a:ln w="6350" cap="flat" cmpd="sng" algn="ctr">
            <a:solidFill>
              <a:srgbClr val="FFFFFF">
                <a:lumMod val="50000"/>
              </a:srgbClr>
            </a:solidFill>
            <a:prstDash val="solid"/>
            <a:miter lim="800000"/>
          </a:ln>
          <a:effectLst/>
        </p:spPr>
      </p:cxnSp>
      <p:cxnSp>
        <p:nvCxnSpPr>
          <p:cNvPr id="36" name="直接连接符 35"/>
          <p:cNvCxnSpPr>
            <a:stCxn id="34" idx="0"/>
          </p:cNvCxnSpPr>
          <p:nvPr/>
        </p:nvCxnSpPr>
        <p:spPr>
          <a:xfrm flipH="1">
            <a:off x="1278794" y="2775547"/>
            <a:ext cx="4672127" cy="0"/>
          </a:xfrm>
          <a:prstGeom prst="line">
            <a:avLst/>
          </a:prstGeom>
          <a:noFill/>
          <a:ln w="6350" cap="flat" cmpd="sng" algn="ctr">
            <a:solidFill>
              <a:srgbClr val="FFFFFF">
                <a:lumMod val="50000"/>
              </a:srgbClr>
            </a:solidFill>
            <a:prstDash val="solid"/>
            <a:miter lim="800000"/>
          </a:ln>
          <a:effectLst/>
        </p:spPr>
      </p:cxnSp>
      <p:sp>
        <p:nvSpPr>
          <p:cNvPr id="37" name="TextBox 13"/>
          <p:cNvSpPr txBox="1"/>
          <p:nvPr/>
        </p:nvSpPr>
        <p:spPr>
          <a:xfrm flipH="1">
            <a:off x="1278791" y="1450507"/>
            <a:ext cx="2090452" cy="328295"/>
          </a:xfrm>
          <a:prstGeom prst="rect">
            <a:avLst/>
          </a:prstGeom>
          <a:noFill/>
          <a:ln>
            <a:noFill/>
          </a:ln>
        </p:spPr>
        <p:txBody>
          <a:bodyPr wrap="square" lIns="68576" tIns="34287" rIns="68576" bIns="34287">
            <a:spAutoFit/>
          </a:bodyPr>
          <a:lstStyle>
            <a:defPPr>
              <a:defRPr lang="zh-CN"/>
            </a:defPPr>
            <a:lvl1pPr algn="ctr" eaLnBrk="0" hangingPunct="0">
              <a:defRPr sz="2200" b="1">
                <a:solidFill>
                  <a:srgbClr val="333333"/>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a:defRPr/>
            </a:pPr>
            <a:r>
              <a:rPr lang="zh-CN" altLang="en-US" sz="1700" kern="0" dirty="0">
                <a:solidFill>
                  <a:srgbClr val="2E8102"/>
                </a:solidFill>
              </a:rPr>
              <a:t>点击添加关键字</a:t>
            </a:r>
            <a:endParaRPr lang="zh-CN" altLang="en-US" sz="1700" kern="0" dirty="0">
              <a:solidFill>
                <a:srgbClr val="2E8102"/>
              </a:solidFill>
            </a:endParaRPr>
          </a:p>
        </p:txBody>
      </p:sp>
      <p:sp>
        <p:nvSpPr>
          <p:cNvPr id="38" name="TextBox 14"/>
          <p:cNvSpPr txBox="1"/>
          <p:nvPr/>
        </p:nvSpPr>
        <p:spPr>
          <a:xfrm>
            <a:off x="1278791" y="1758199"/>
            <a:ext cx="3938540" cy="607060"/>
          </a:xfrm>
          <a:prstGeom prst="rect">
            <a:avLst/>
          </a:prstGeom>
          <a:noFill/>
        </p:spPr>
        <p:txBody>
          <a:bodyPr wrap="square" lIns="68580" tIns="34290" rIns="68580" bIns="34290" rtlCol="0">
            <a:spAutoFit/>
          </a:bodyPr>
          <a:lstStyle/>
          <a:p>
            <a:pPr defTabSz="913765">
              <a:lnSpc>
                <a:spcPct val="130000"/>
              </a:lnSpc>
            </a:pPr>
            <a:r>
              <a:rPr lang="zh-CN" altLang="en-US" sz="900" dirty="0">
                <a:solidFill>
                  <a:srgbClr val="151515">
                    <a:lumMod val="75000"/>
                    <a:lumOff val="25000"/>
                  </a:srgb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您的内容打在这里，或者通过复制您的文本后，在此框中选择粘贴，并选择只保留文字。您的内容打在这里，或者通过复制您的文本后您的内容打在这里。</a:t>
            </a:r>
            <a:endParaRPr lang="zh-CN" altLang="en-US" sz="900" dirty="0">
              <a:solidFill>
                <a:srgbClr val="151515">
                  <a:lumMod val="75000"/>
                  <a:lumOff val="25000"/>
                </a:srgbClr>
              </a:solidFill>
              <a:latin typeface="微软雅黑" panose="020B0503020204020204" charset="-122"/>
              <a:ea typeface="微软雅黑" panose="020B0503020204020204" charset="-122"/>
            </a:endParaRPr>
          </a:p>
        </p:txBody>
      </p:sp>
      <p:sp>
        <p:nvSpPr>
          <p:cNvPr id="39" name="TextBox 15"/>
          <p:cNvSpPr txBox="1"/>
          <p:nvPr/>
        </p:nvSpPr>
        <p:spPr>
          <a:xfrm flipH="1">
            <a:off x="1278791" y="2935970"/>
            <a:ext cx="2090452" cy="328295"/>
          </a:xfrm>
          <a:prstGeom prst="rect">
            <a:avLst/>
          </a:prstGeom>
          <a:noFill/>
          <a:ln>
            <a:noFill/>
          </a:ln>
        </p:spPr>
        <p:txBody>
          <a:bodyPr wrap="square" lIns="68576" tIns="34287" rIns="68576" bIns="34287">
            <a:spAutoFit/>
          </a:bodyPr>
          <a:lstStyle>
            <a:defPPr>
              <a:defRPr lang="zh-CN"/>
            </a:defPPr>
            <a:lvl1pPr eaLnBrk="0" hangingPunct="0">
              <a:defRPr sz="2200" b="1">
                <a:solidFill>
                  <a:srgbClr val="333333"/>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a:defRPr/>
            </a:pPr>
            <a:r>
              <a:rPr lang="zh-CN" altLang="en-US" sz="1700" kern="0" dirty="0">
                <a:solidFill>
                  <a:srgbClr val="2E8102"/>
                </a:solidFill>
              </a:rPr>
              <a:t>点击添加关键字</a:t>
            </a:r>
            <a:endParaRPr lang="zh-CN" altLang="en-US" sz="1700" kern="0" dirty="0">
              <a:solidFill>
                <a:srgbClr val="2E8102"/>
              </a:solidFill>
            </a:endParaRPr>
          </a:p>
        </p:txBody>
      </p:sp>
      <p:sp>
        <p:nvSpPr>
          <p:cNvPr id="40" name="TextBox 16"/>
          <p:cNvSpPr txBox="1"/>
          <p:nvPr/>
        </p:nvSpPr>
        <p:spPr>
          <a:xfrm>
            <a:off x="1278791" y="3243661"/>
            <a:ext cx="3938540" cy="607060"/>
          </a:xfrm>
          <a:prstGeom prst="rect">
            <a:avLst/>
          </a:prstGeom>
          <a:noFill/>
        </p:spPr>
        <p:txBody>
          <a:bodyPr wrap="square" lIns="68580" tIns="34290" rIns="68580" bIns="34290" rtlCol="0">
            <a:spAutoFit/>
          </a:bodyPr>
          <a:lstStyle/>
          <a:p>
            <a:pPr defTabSz="913765">
              <a:lnSpc>
                <a:spcPct val="130000"/>
              </a:lnSpc>
            </a:pPr>
            <a:r>
              <a:rPr lang="zh-CN" altLang="en-US" sz="900" dirty="0">
                <a:solidFill>
                  <a:srgbClr val="151515">
                    <a:lumMod val="75000"/>
                    <a:lumOff val="25000"/>
                  </a:srgb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a:t>
            </a:r>
            <a:r>
              <a:rPr lang="zh-CN" altLang="en-US" sz="900">
                <a:solidFill>
                  <a:srgbClr val="151515">
                    <a:lumMod val="75000"/>
                    <a:lumOff val="25000"/>
                  </a:srgbClr>
                </a:solidFill>
                <a:latin typeface="微软雅黑" panose="020B0503020204020204" charset="-122"/>
                <a:ea typeface="微软雅黑" panose="020B0503020204020204" charset="-122"/>
              </a:rPr>
              <a:t>文本后您的内容打在这里。</a:t>
            </a:r>
            <a:endParaRPr lang="zh-CN" altLang="en-US" sz="900">
              <a:solidFill>
                <a:srgbClr val="151515">
                  <a:lumMod val="75000"/>
                  <a:lumOff val="25000"/>
                </a:srgb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5148">
        <p:comb dir="vert"/>
      </p:transition>
    </mc:Choice>
    <mc:Fallback>
      <p:transition advTm="5148">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ppt_y</p:attrName>
                                        </p:attrNameLst>
                                      </p:cBhvr>
                                      <p:tavLst>
                                        <p:tav tm="0">
                                          <p:val>
                                            <p:strVal val="#ppt_y+#ppt_h*1.125000"/>
                                          </p:val>
                                        </p:tav>
                                        <p:tav tm="100000">
                                          <p:val>
                                            <p:strVal val="#ppt_y"/>
                                          </p:val>
                                        </p:tav>
                                      </p:tavLst>
                                    </p:anim>
                                    <p:animEffect transition="in" filter="wipe(up)">
                                      <p:cBhvr>
                                        <p:cTn id="8" dur="500"/>
                                        <p:tgtEl>
                                          <p:spTgt spid="3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ppt_y</p:attrName>
                                        </p:attrNameLst>
                                      </p:cBhvr>
                                      <p:tavLst>
                                        <p:tav tm="0">
                                          <p:val>
                                            <p:strVal val="#ppt_y-#ppt_h*1.125000"/>
                                          </p:val>
                                        </p:tav>
                                        <p:tav tm="100000">
                                          <p:val>
                                            <p:strVal val="#ppt_y"/>
                                          </p:val>
                                        </p:tav>
                                      </p:tavLst>
                                    </p:anim>
                                    <p:animEffect transition="in" filter="wipe(down)">
                                      <p:cBhvr>
                                        <p:cTn id="12" dur="500"/>
                                        <p:tgtEl>
                                          <p:spTgt spid="34"/>
                                        </p:tgtEl>
                                      </p:cBhvr>
                                    </p:animEffect>
                                  </p:childTnLst>
                                </p:cTn>
                              </p:par>
                              <p:par>
                                <p:cTn id="13" presetID="22" presetClass="entr" presetSubtype="2" fill="hold" nodeType="withEffect">
                                  <p:stCondLst>
                                    <p:cond delay="40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par>
                                <p:cTn id="16" presetID="22" presetClass="entr" presetSubtype="2" fill="hold" nodeType="withEffect">
                                  <p:stCondLst>
                                    <p:cond delay="400"/>
                                  </p:stCondLst>
                                  <p:childTnLst>
                                    <p:set>
                                      <p:cBhvr>
                                        <p:cTn id="17" dur="1" fill="hold">
                                          <p:stCondLst>
                                            <p:cond delay="0"/>
                                          </p:stCondLst>
                                        </p:cTn>
                                        <p:tgtEl>
                                          <p:spTgt spid="36"/>
                                        </p:tgtEl>
                                        <p:attrNameLst>
                                          <p:attrName>style.visibility</p:attrName>
                                        </p:attrNameLst>
                                      </p:cBhvr>
                                      <p:to>
                                        <p:strVal val="visible"/>
                                      </p:to>
                                    </p:set>
                                    <p:animEffect transition="in" filter="wipe(right)">
                                      <p:cBhvr>
                                        <p:cTn id="18" dur="500"/>
                                        <p:tgtEl>
                                          <p:spTgt spid="3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37"/>
                                        </p:tgtEl>
                                        <p:attrNameLst>
                                          <p:attrName>style.visibility</p:attrName>
                                        </p:attrNameLst>
                                      </p:cBhvr>
                                      <p:to>
                                        <p:strVal val="visible"/>
                                      </p:to>
                                    </p:set>
                                    <p:animEffect transition="in" filter="fade">
                                      <p:cBhvr>
                                        <p:cTn id="21" dur="100"/>
                                        <p:tgtEl>
                                          <p:spTgt spid="3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38"/>
                                        </p:tgtEl>
                                        <p:attrNameLst>
                                          <p:attrName>style.visibility</p:attrName>
                                        </p:attrNameLst>
                                      </p:cBhvr>
                                      <p:to>
                                        <p:strVal val="visible"/>
                                      </p:to>
                                    </p:set>
                                    <p:animEffect transition="in" filter="fade">
                                      <p:cBhvr>
                                        <p:cTn id="24" dur="100"/>
                                        <p:tgtEl>
                                          <p:spTgt spid="3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39"/>
                                        </p:tgtEl>
                                        <p:attrNameLst>
                                          <p:attrName>style.visibility</p:attrName>
                                        </p:attrNameLst>
                                      </p:cBhvr>
                                      <p:to>
                                        <p:strVal val="visible"/>
                                      </p:to>
                                    </p:set>
                                    <p:animEffect transition="in" filter="fade">
                                      <p:cBhvr>
                                        <p:cTn id="27" dur="100"/>
                                        <p:tgtEl>
                                          <p:spTgt spid="3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40"/>
                                        </p:tgtEl>
                                        <p:attrNameLst>
                                          <p:attrName>style.visibility</p:attrName>
                                        </p:attrNameLst>
                                      </p:cBhvr>
                                      <p:to>
                                        <p:strVal val="visible"/>
                                      </p:to>
                                    </p:set>
                                    <p:animEffect transition="in" filter="fade">
                                      <p:cBhvr>
                                        <p:cTn id="30" dur="1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34" grpId="0" bldLvl="0" animBg="1"/>
      <p:bldP spid="37" grpId="0"/>
      <p:bldP spid="38"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userDrawn="1"/>
        </p:nvSpPr>
        <p:spPr>
          <a:xfrm>
            <a:off x="0" y="0"/>
            <a:ext cx="9144000" cy="51444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p>
        </p:txBody>
      </p:sp>
      <p:grpSp>
        <p:nvGrpSpPr>
          <p:cNvPr id="4" name="组合 3"/>
          <p:cNvGrpSpPr/>
          <p:nvPr/>
        </p:nvGrpSpPr>
        <p:grpSpPr>
          <a:xfrm>
            <a:off x="4100529" y="1109031"/>
            <a:ext cx="2898629" cy="830000"/>
            <a:chOff x="5714599" y="2032675"/>
            <a:chExt cx="3864839" cy="1106666"/>
          </a:xfrm>
        </p:grpSpPr>
        <p:sp>
          <p:nvSpPr>
            <p:cNvPr id="8" name="TextBox 6"/>
            <p:cNvSpPr txBox="1">
              <a:spLocks noChangeArrowheads="1"/>
            </p:cNvSpPr>
            <p:nvPr/>
          </p:nvSpPr>
          <p:spPr bwMode="auto">
            <a:xfrm>
              <a:off x="5714599" y="2032675"/>
              <a:ext cx="2858302" cy="73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3000" b="1" spc="301" dirty="0">
                  <a:latin typeface="微软雅黑" panose="020B0503020204020204" charset="-122"/>
                  <a:ea typeface="微软雅黑" panose="020B0503020204020204" charset="-122"/>
                </a:rPr>
                <a:t>教学目标</a:t>
              </a:r>
              <a:endParaRPr lang="zh-CN" altLang="en-US" sz="3000" b="1" spc="301" dirty="0">
                <a:latin typeface="微软雅黑" panose="020B0503020204020204" charset="-122"/>
                <a:ea typeface="微软雅黑" panose="020B0503020204020204" charset="-122"/>
              </a:endParaRPr>
            </a:p>
          </p:txBody>
        </p:sp>
        <p:sp>
          <p:nvSpPr>
            <p:cNvPr id="9" name="TextBox 111"/>
            <p:cNvSpPr txBox="1"/>
            <p:nvPr/>
          </p:nvSpPr>
          <p:spPr>
            <a:xfrm>
              <a:off x="5998038" y="2740561"/>
              <a:ext cx="3581400" cy="398780"/>
            </a:xfrm>
            <a:prstGeom prst="rect">
              <a:avLst/>
            </a:prstGeom>
            <a:noFill/>
          </p:spPr>
          <p:txBody>
            <a:bodyPr wrap="square" rtlCol="0">
              <a:spAutoFit/>
            </a:bodyPr>
            <a:lstStyle/>
            <a:p>
              <a:r>
                <a:rPr lang="en-US" altLang="zh-CN" sz="1350" dirty="0">
                  <a:latin typeface="微软雅黑" panose="020B0503020204020204" charset="-122"/>
                  <a:ea typeface="微软雅黑" panose="020B0503020204020204" charset="-122"/>
                </a:rPr>
                <a:t>TEACHING GOA</a:t>
              </a:r>
              <a:endParaRPr lang="en-US" altLang="zh-CN" sz="1350" dirty="0">
                <a:latin typeface="微软雅黑" panose="020B0503020204020204" charset="-122"/>
                <a:ea typeface="微软雅黑" panose="020B0503020204020204" charset="-122"/>
              </a:endParaRPr>
            </a:p>
          </p:txBody>
        </p:sp>
      </p:grpSp>
      <p:grpSp>
        <p:nvGrpSpPr>
          <p:cNvPr id="10" name="组合 9"/>
          <p:cNvGrpSpPr/>
          <p:nvPr/>
        </p:nvGrpSpPr>
        <p:grpSpPr>
          <a:xfrm>
            <a:off x="3324187" y="1207002"/>
            <a:ext cx="784443" cy="676338"/>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kern="0" dirty="0">
                <a:solidFill>
                  <a:srgbClr val="065E03"/>
                </a:solidFill>
                <a:latin typeface="微软雅黑" panose="020B0503020204020204" charset="-122"/>
                <a:ea typeface="微软雅黑" panose="020B0503020204020204" charset="-122"/>
              </a:endParaRPr>
            </a:p>
          </p:txBody>
        </p:sp>
        <p:sp>
          <p:nvSpPr>
            <p:cNvPr id="12" name="TextBox 35"/>
            <p:cNvSpPr txBox="1"/>
            <p:nvPr/>
          </p:nvSpPr>
          <p:spPr>
            <a:xfrm>
              <a:off x="2086109" y="1351233"/>
              <a:ext cx="502152" cy="428465"/>
            </a:xfrm>
            <a:prstGeom prst="rect">
              <a:avLst/>
            </a:prstGeom>
            <a:noFill/>
          </p:spPr>
          <p:txBody>
            <a:bodyPr wrap="square" rtlCol="0">
              <a:spAutoFit/>
            </a:bodyPr>
            <a:lstStyle/>
            <a:p>
              <a:pPr algn="ctr" defTabSz="914400">
                <a:defRPr/>
              </a:pPr>
              <a:r>
                <a:rPr lang="en-US" altLang="zh-CN" sz="3000" kern="0" dirty="0">
                  <a:solidFill>
                    <a:schemeClr val="bg1"/>
                  </a:solidFill>
                  <a:latin typeface="微软雅黑" panose="020B0503020204020204" charset="-122"/>
                  <a:ea typeface="微软雅黑" panose="020B0503020204020204" charset="-122"/>
                </a:rPr>
                <a:t>02</a:t>
              </a:r>
              <a:endParaRPr lang="en-US" altLang="zh-CN" sz="3000" kern="0"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2433">
        <p:comb dir="vert"/>
      </p:transition>
    </mc:Choice>
    <mc:Fallback>
      <p:transition advTm="2433">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教学目标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161" name="Freeform 6"/>
          <p:cNvSpPr/>
          <p:nvPr/>
        </p:nvSpPr>
        <p:spPr bwMode="auto">
          <a:xfrm flipH="1">
            <a:off x="2307647" y="4382770"/>
            <a:ext cx="656951" cy="141334"/>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2E8102"/>
          </a:solidFill>
          <a:ln>
            <a:noFill/>
          </a:ln>
        </p:spPr>
        <p:txBody>
          <a:bodyPr vert="horz" wrap="square" lIns="67203" tIns="33602" rIns="67203" bIns="33602" numCol="1" anchor="t" anchorCtr="0" compatLnSpc="1"/>
          <a:lstStyle/>
          <a:p>
            <a:endParaRPr lang="id-ID" sz="995"/>
          </a:p>
        </p:txBody>
      </p:sp>
      <p:sp>
        <p:nvSpPr>
          <p:cNvPr id="162" name="Freeform 24"/>
          <p:cNvSpPr/>
          <p:nvPr/>
        </p:nvSpPr>
        <p:spPr>
          <a:xfrm flipH="1">
            <a:off x="2135456" y="4090863"/>
            <a:ext cx="1001330" cy="29190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75"/>
          </a:p>
        </p:txBody>
      </p:sp>
      <p:sp>
        <p:nvSpPr>
          <p:cNvPr id="163" name="Freeform 25"/>
          <p:cNvSpPr/>
          <p:nvPr/>
        </p:nvSpPr>
        <p:spPr>
          <a:xfrm flipH="1">
            <a:off x="2412783" y="4583020"/>
            <a:ext cx="446680" cy="95354"/>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75"/>
          </a:p>
        </p:txBody>
      </p:sp>
      <p:sp>
        <p:nvSpPr>
          <p:cNvPr id="164" name="Freeform 5"/>
          <p:cNvSpPr/>
          <p:nvPr/>
        </p:nvSpPr>
        <p:spPr bwMode="auto">
          <a:xfrm>
            <a:off x="2555768" y="3526849"/>
            <a:ext cx="130675" cy="386191"/>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65" name="Freeform 6"/>
          <p:cNvSpPr/>
          <p:nvPr/>
        </p:nvSpPr>
        <p:spPr bwMode="auto">
          <a:xfrm>
            <a:off x="2593103" y="3458011"/>
            <a:ext cx="102673" cy="119007"/>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66" name="Freeform 7"/>
          <p:cNvSpPr/>
          <p:nvPr/>
        </p:nvSpPr>
        <p:spPr bwMode="auto">
          <a:xfrm>
            <a:off x="2581435" y="3501180"/>
            <a:ext cx="112007" cy="108507"/>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67" name="Freeform 8"/>
          <p:cNvSpPr/>
          <p:nvPr/>
        </p:nvSpPr>
        <p:spPr bwMode="auto">
          <a:xfrm>
            <a:off x="2573267" y="3899038"/>
            <a:ext cx="33836" cy="56003"/>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68" name="Freeform 9"/>
          <p:cNvSpPr/>
          <p:nvPr/>
        </p:nvSpPr>
        <p:spPr bwMode="auto">
          <a:xfrm>
            <a:off x="2691109" y="3525682"/>
            <a:ext cx="129508" cy="386191"/>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69" name="Freeform 10"/>
          <p:cNvSpPr/>
          <p:nvPr/>
        </p:nvSpPr>
        <p:spPr bwMode="auto">
          <a:xfrm>
            <a:off x="2727278" y="3454511"/>
            <a:ext cx="102673" cy="119007"/>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70" name="Freeform 11"/>
          <p:cNvSpPr/>
          <p:nvPr/>
        </p:nvSpPr>
        <p:spPr bwMode="auto">
          <a:xfrm>
            <a:off x="2716777" y="3500013"/>
            <a:ext cx="112007" cy="10734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71" name="Freeform 12"/>
          <p:cNvSpPr/>
          <p:nvPr/>
        </p:nvSpPr>
        <p:spPr bwMode="auto">
          <a:xfrm>
            <a:off x="2708609" y="3895538"/>
            <a:ext cx="33836" cy="56003"/>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72" name="Freeform 13"/>
          <p:cNvSpPr/>
          <p:nvPr/>
        </p:nvSpPr>
        <p:spPr bwMode="auto">
          <a:xfrm>
            <a:off x="2808950" y="3528015"/>
            <a:ext cx="30335" cy="196012"/>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grpSp>
        <p:nvGrpSpPr>
          <p:cNvPr id="173" name="Group 123"/>
          <p:cNvGrpSpPr/>
          <p:nvPr/>
        </p:nvGrpSpPr>
        <p:grpSpPr>
          <a:xfrm>
            <a:off x="1901228" y="3437886"/>
            <a:ext cx="600871" cy="456195"/>
            <a:chOff x="7170738" y="4168775"/>
            <a:chExt cx="817563" cy="620713"/>
          </a:xfrm>
          <a:solidFill>
            <a:srgbClr val="2E8102"/>
          </a:solidFill>
        </p:grpSpPr>
        <p:sp>
          <p:nvSpPr>
            <p:cNvPr id="174"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75"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176"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77"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78"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79"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grpSp>
      <p:sp>
        <p:nvSpPr>
          <p:cNvPr id="180" name="Freeform 20"/>
          <p:cNvSpPr>
            <a:spLocks noEditPoints="1"/>
          </p:cNvSpPr>
          <p:nvPr/>
        </p:nvSpPr>
        <p:spPr bwMode="auto">
          <a:xfrm>
            <a:off x="1412363" y="1880579"/>
            <a:ext cx="351189" cy="369857"/>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1" name="Oval 21"/>
          <p:cNvSpPr>
            <a:spLocks noChangeArrowheads="1"/>
          </p:cNvSpPr>
          <p:nvPr/>
        </p:nvSpPr>
        <p:spPr bwMode="auto">
          <a:xfrm>
            <a:off x="3653669" y="1794240"/>
            <a:ext cx="103840" cy="103840"/>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2" name="Freeform 22"/>
          <p:cNvSpPr/>
          <p:nvPr/>
        </p:nvSpPr>
        <p:spPr bwMode="auto">
          <a:xfrm>
            <a:off x="3691005" y="1871245"/>
            <a:ext cx="163343" cy="340688"/>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3" name="Freeform 23"/>
          <p:cNvSpPr/>
          <p:nvPr/>
        </p:nvSpPr>
        <p:spPr bwMode="auto">
          <a:xfrm>
            <a:off x="3547496" y="1871245"/>
            <a:ext cx="175011" cy="33602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4" name="Freeform 24"/>
          <p:cNvSpPr/>
          <p:nvPr/>
        </p:nvSpPr>
        <p:spPr bwMode="auto">
          <a:xfrm>
            <a:off x="3700337" y="1756905"/>
            <a:ext cx="18668" cy="58337"/>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5" name="Freeform 25"/>
          <p:cNvSpPr>
            <a:spLocks noEditPoints="1"/>
          </p:cNvSpPr>
          <p:nvPr/>
        </p:nvSpPr>
        <p:spPr bwMode="auto">
          <a:xfrm>
            <a:off x="2864954" y="1506055"/>
            <a:ext cx="165677" cy="448028"/>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6" name="Freeform 26"/>
          <p:cNvSpPr>
            <a:spLocks noEditPoints="1"/>
          </p:cNvSpPr>
          <p:nvPr/>
        </p:nvSpPr>
        <p:spPr bwMode="auto">
          <a:xfrm>
            <a:off x="2722611" y="1647231"/>
            <a:ext cx="449195" cy="164511"/>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7" name="Freeform 27"/>
          <p:cNvSpPr>
            <a:spLocks noEditPoints="1"/>
          </p:cNvSpPr>
          <p:nvPr/>
        </p:nvSpPr>
        <p:spPr bwMode="auto">
          <a:xfrm>
            <a:off x="2756447" y="1545726"/>
            <a:ext cx="381524" cy="366356"/>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8" name="Freeform 28"/>
          <p:cNvSpPr>
            <a:spLocks noEditPoints="1"/>
          </p:cNvSpPr>
          <p:nvPr/>
        </p:nvSpPr>
        <p:spPr bwMode="auto">
          <a:xfrm>
            <a:off x="2883447" y="1672726"/>
            <a:ext cx="381524" cy="366356"/>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89" name="Oval 29"/>
          <p:cNvSpPr>
            <a:spLocks noChangeArrowheads="1"/>
          </p:cNvSpPr>
          <p:nvPr/>
        </p:nvSpPr>
        <p:spPr bwMode="auto">
          <a:xfrm>
            <a:off x="2913956" y="1695067"/>
            <a:ext cx="68838" cy="6883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90" name="Freeform 30"/>
          <p:cNvSpPr>
            <a:spLocks noEditPoints="1"/>
          </p:cNvSpPr>
          <p:nvPr/>
        </p:nvSpPr>
        <p:spPr bwMode="auto">
          <a:xfrm>
            <a:off x="3442489" y="1378882"/>
            <a:ext cx="189012" cy="358189"/>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91" name="Rectangle 31"/>
          <p:cNvSpPr>
            <a:spLocks noChangeArrowheads="1"/>
          </p:cNvSpPr>
          <p:nvPr/>
        </p:nvSpPr>
        <p:spPr bwMode="auto">
          <a:xfrm>
            <a:off x="3347983" y="1377715"/>
            <a:ext cx="47837" cy="34885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192" name="Freeform 32"/>
          <p:cNvSpPr>
            <a:spLocks noEditPoints="1"/>
          </p:cNvSpPr>
          <p:nvPr/>
        </p:nvSpPr>
        <p:spPr bwMode="auto">
          <a:xfrm>
            <a:off x="1798554" y="3134824"/>
            <a:ext cx="413026" cy="302186"/>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grpSp>
        <p:nvGrpSpPr>
          <p:cNvPr id="193" name="Group 127"/>
          <p:cNvGrpSpPr/>
          <p:nvPr/>
        </p:nvGrpSpPr>
        <p:grpSpPr>
          <a:xfrm>
            <a:off x="2959460" y="3437008"/>
            <a:ext cx="373357" cy="480696"/>
            <a:chOff x="8610600" y="4127500"/>
            <a:chExt cx="508001" cy="654050"/>
          </a:xfrm>
          <a:solidFill>
            <a:srgbClr val="2E8102"/>
          </a:solidFill>
        </p:grpSpPr>
        <p:sp>
          <p:nvSpPr>
            <p:cNvPr id="194"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95"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96"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97"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98"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199"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00"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01"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grpSp>
      <p:sp>
        <p:nvSpPr>
          <p:cNvPr id="202" name="Freeform 41"/>
          <p:cNvSpPr>
            <a:spLocks noEditPoints="1"/>
          </p:cNvSpPr>
          <p:nvPr/>
        </p:nvSpPr>
        <p:spPr bwMode="auto">
          <a:xfrm>
            <a:off x="3268645" y="2951646"/>
            <a:ext cx="315020" cy="287018"/>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03" name="Freeform 42"/>
          <p:cNvSpPr/>
          <p:nvPr/>
        </p:nvSpPr>
        <p:spPr bwMode="auto">
          <a:xfrm>
            <a:off x="3350317" y="3216496"/>
            <a:ext cx="67671" cy="145843"/>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04" name="Freeform 43"/>
          <p:cNvSpPr/>
          <p:nvPr/>
        </p:nvSpPr>
        <p:spPr bwMode="auto">
          <a:xfrm>
            <a:off x="3322315" y="3260833"/>
            <a:ext cx="95673" cy="197179"/>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05" name="Freeform 44"/>
          <p:cNvSpPr/>
          <p:nvPr/>
        </p:nvSpPr>
        <p:spPr bwMode="auto">
          <a:xfrm>
            <a:off x="2448427" y="1052195"/>
            <a:ext cx="385024" cy="35235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2E8102"/>
          </a:solidFill>
          <a:ln>
            <a:noFill/>
          </a:ln>
        </p:spPr>
        <p:txBody>
          <a:bodyPr vert="horz" wrap="square" lIns="67203" tIns="33602" rIns="67203" bIns="33602" numCol="1" anchor="t" anchorCtr="0" compatLnSpc="1"/>
          <a:lstStyle/>
          <a:p>
            <a:endParaRPr lang="id-ID" sz="975"/>
          </a:p>
        </p:txBody>
      </p:sp>
      <p:sp>
        <p:nvSpPr>
          <p:cNvPr id="206" name="Freeform 45"/>
          <p:cNvSpPr>
            <a:spLocks noEditPoints="1"/>
          </p:cNvSpPr>
          <p:nvPr/>
        </p:nvSpPr>
        <p:spPr bwMode="auto">
          <a:xfrm>
            <a:off x="2334087" y="3007648"/>
            <a:ext cx="469029" cy="388524"/>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07" name="Freeform 46"/>
          <p:cNvSpPr>
            <a:spLocks noEditPoints="1"/>
          </p:cNvSpPr>
          <p:nvPr/>
        </p:nvSpPr>
        <p:spPr bwMode="auto">
          <a:xfrm>
            <a:off x="3163639" y="2234102"/>
            <a:ext cx="602037" cy="702377"/>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58B501"/>
          </a:solidFill>
          <a:ln>
            <a:noFill/>
          </a:ln>
        </p:spPr>
        <p:txBody>
          <a:bodyPr vert="horz" wrap="square" lIns="67203" tIns="33602" rIns="67203" bIns="33602" numCol="1" anchor="t" anchorCtr="0" compatLnSpc="1"/>
          <a:lstStyle/>
          <a:p>
            <a:endParaRPr lang="id-ID" sz="975"/>
          </a:p>
        </p:txBody>
      </p:sp>
      <p:sp>
        <p:nvSpPr>
          <p:cNvPr id="208" name="Freeform 47"/>
          <p:cNvSpPr>
            <a:spLocks noEditPoints="1"/>
          </p:cNvSpPr>
          <p:nvPr/>
        </p:nvSpPr>
        <p:spPr bwMode="auto">
          <a:xfrm>
            <a:off x="3619834" y="2439448"/>
            <a:ext cx="260183" cy="511032"/>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2E8102"/>
          </a:solidFill>
          <a:ln>
            <a:noFill/>
          </a:ln>
        </p:spPr>
        <p:txBody>
          <a:bodyPr vert="horz" wrap="square" lIns="67203" tIns="33602" rIns="67203" bIns="33602" numCol="1" anchor="t" anchorCtr="0" compatLnSpc="1"/>
          <a:lstStyle/>
          <a:p>
            <a:endParaRPr lang="id-ID" sz="975"/>
          </a:p>
        </p:txBody>
      </p:sp>
      <p:sp>
        <p:nvSpPr>
          <p:cNvPr id="209" name="Freeform 48"/>
          <p:cNvSpPr>
            <a:spLocks noEditPoints="1"/>
          </p:cNvSpPr>
          <p:nvPr/>
        </p:nvSpPr>
        <p:spPr bwMode="auto">
          <a:xfrm>
            <a:off x="2712110" y="2504785"/>
            <a:ext cx="425860" cy="425860"/>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10" name="Freeform 49"/>
          <p:cNvSpPr/>
          <p:nvPr/>
        </p:nvSpPr>
        <p:spPr bwMode="auto">
          <a:xfrm>
            <a:off x="2790283" y="2640127"/>
            <a:ext cx="212346" cy="112007"/>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grpSp>
        <p:nvGrpSpPr>
          <p:cNvPr id="211" name="Group 126"/>
          <p:cNvGrpSpPr/>
          <p:nvPr/>
        </p:nvGrpSpPr>
        <p:grpSpPr>
          <a:xfrm>
            <a:off x="2882455" y="3053152"/>
            <a:ext cx="333687" cy="317353"/>
            <a:chOff x="8505825" y="3605213"/>
            <a:chExt cx="454025" cy="431800"/>
          </a:xfrm>
        </p:grpSpPr>
        <p:sp>
          <p:nvSpPr>
            <p:cNvPr id="212"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13"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grpSp>
      <p:sp>
        <p:nvSpPr>
          <p:cNvPr id="214" name="Freeform 52"/>
          <p:cNvSpPr/>
          <p:nvPr/>
        </p:nvSpPr>
        <p:spPr bwMode="auto">
          <a:xfrm>
            <a:off x="1853390" y="1164201"/>
            <a:ext cx="499364" cy="406025"/>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15" name="Freeform 53"/>
          <p:cNvSpPr/>
          <p:nvPr/>
        </p:nvSpPr>
        <p:spPr bwMode="auto">
          <a:xfrm>
            <a:off x="2232581" y="1142034"/>
            <a:ext cx="137675" cy="189012"/>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16" name="Freeform 54"/>
          <p:cNvSpPr/>
          <p:nvPr/>
        </p:nvSpPr>
        <p:spPr bwMode="auto">
          <a:xfrm>
            <a:off x="1918728" y="1271541"/>
            <a:ext cx="378023" cy="247349"/>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17" name="Freeform 55"/>
          <p:cNvSpPr>
            <a:spLocks noEditPoints="1"/>
          </p:cNvSpPr>
          <p:nvPr/>
        </p:nvSpPr>
        <p:spPr bwMode="auto">
          <a:xfrm>
            <a:off x="1610709" y="1488555"/>
            <a:ext cx="218181" cy="38269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58B501"/>
          </a:solidFill>
          <a:ln>
            <a:noFill/>
          </a:ln>
        </p:spPr>
        <p:txBody>
          <a:bodyPr vert="horz" wrap="square" lIns="67203" tIns="33602" rIns="67203" bIns="33602" numCol="1" anchor="t" anchorCtr="0" compatLnSpc="1"/>
          <a:lstStyle/>
          <a:p>
            <a:endParaRPr lang="id-ID" sz="975"/>
          </a:p>
        </p:txBody>
      </p:sp>
      <p:sp>
        <p:nvSpPr>
          <p:cNvPr id="218" name="Freeform 56"/>
          <p:cNvSpPr>
            <a:spLocks noEditPoints="1"/>
          </p:cNvSpPr>
          <p:nvPr/>
        </p:nvSpPr>
        <p:spPr bwMode="auto">
          <a:xfrm>
            <a:off x="1412363" y="2290105"/>
            <a:ext cx="408359" cy="44452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19" name="Freeform 57"/>
          <p:cNvSpPr>
            <a:spLocks noEditPoints="1"/>
          </p:cNvSpPr>
          <p:nvPr/>
        </p:nvSpPr>
        <p:spPr bwMode="auto">
          <a:xfrm>
            <a:off x="2918624" y="1140867"/>
            <a:ext cx="388524" cy="381524"/>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20" name="Freeform 58"/>
          <p:cNvSpPr>
            <a:spLocks noEditPoints="1"/>
          </p:cNvSpPr>
          <p:nvPr/>
        </p:nvSpPr>
        <p:spPr bwMode="auto">
          <a:xfrm>
            <a:off x="1546165" y="2732500"/>
            <a:ext cx="378023" cy="38269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58B501"/>
          </a:solidFill>
          <a:ln>
            <a:noFill/>
          </a:ln>
        </p:spPr>
        <p:txBody>
          <a:bodyPr vert="horz" wrap="square" lIns="67203" tIns="33602" rIns="67203" bIns="33602" numCol="1" anchor="t" anchorCtr="0" compatLnSpc="1"/>
          <a:lstStyle/>
          <a:p>
            <a:endParaRPr lang="id-ID" sz="975"/>
          </a:p>
        </p:txBody>
      </p:sp>
      <p:sp>
        <p:nvSpPr>
          <p:cNvPr id="221" name="Rectangle 59"/>
          <p:cNvSpPr>
            <a:spLocks noChangeArrowheads="1"/>
          </p:cNvSpPr>
          <p:nvPr/>
        </p:nvSpPr>
        <p:spPr bwMode="auto">
          <a:xfrm>
            <a:off x="3013129" y="2369443"/>
            <a:ext cx="460862"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2" name="Rectangle 60"/>
          <p:cNvSpPr>
            <a:spLocks noChangeArrowheads="1"/>
          </p:cNvSpPr>
          <p:nvPr/>
        </p:nvSpPr>
        <p:spPr bwMode="auto">
          <a:xfrm>
            <a:off x="3031797" y="2322773"/>
            <a:ext cx="423527"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3" name="Rectangle 61"/>
          <p:cNvSpPr>
            <a:spLocks noChangeArrowheads="1"/>
          </p:cNvSpPr>
          <p:nvPr/>
        </p:nvSpPr>
        <p:spPr bwMode="auto">
          <a:xfrm>
            <a:off x="3198641" y="2274937"/>
            <a:ext cx="89839"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4" name="Rectangle 62"/>
          <p:cNvSpPr>
            <a:spLocks noChangeArrowheads="1"/>
          </p:cNvSpPr>
          <p:nvPr/>
        </p:nvSpPr>
        <p:spPr bwMode="auto">
          <a:xfrm>
            <a:off x="3214975" y="2103427"/>
            <a:ext cx="57171" cy="186678"/>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5" name="Rectangle 63"/>
          <p:cNvSpPr>
            <a:spLocks noChangeArrowheads="1"/>
          </p:cNvSpPr>
          <p:nvPr/>
        </p:nvSpPr>
        <p:spPr bwMode="auto">
          <a:xfrm>
            <a:off x="3198641" y="2094094"/>
            <a:ext cx="89839"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6" name="Rectangle 64"/>
          <p:cNvSpPr>
            <a:spLocks noChangeArrowheads="1"/>
          </p:cNvSpPr>
          <p:nvPr/>
        </p:nvSpPr>
        <p:spPr bwMode="auto">
          <a:xfrm>
            <a:off x="3335149" y="2274937"/>
            <a:ext cx="87506"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7" name="Rectangle 65"/>
          <p:cNvSpPr>
            <a:spLocks noChangeArrowheads="1"/>
          </p:cNvSpPr>
          <p:nvPr/>
        </p:nvSpPr>
        <p:spPr bwMode="auto">
          <a:xfrm>
            <a:off x="3350317" y="2103427"/>
            <a:ext cx="56003" cy="186678"/>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8" name="Rectangle 66"/>
          <p:cNvSpPr>
            <a:spLocks noChangeArrowheads="1"/>
          </p:cNvSpPr>
          <p:nvPr/>
        </p:nvSpPr>
        <p:spPr bwMode="auto">
          <a:xfrm>
            <a:off x="3335149" y="2094094"/>
            <a:ext cx="87506"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29" name="Rectangle 67"/>
          <p:cNvSpPr>
            <a:spLocks noChangeArrowheads="1"/>
          </p:cNvSpPr>
          <p:nvPr/>
        </p:nvSpPr>
        <p:spPr bwMode="auto">
          <a:xfrm>
            <a:off x="3064466" y="2274937"/>
            <a:ext cx="89839"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30" name="Rectangle 68"/>
          <p:cNvSpPr>
            <a:spLocks noChangeArrowheads="1"/>
          </p:cNvSpPr>
          <p:nvPr/>
        </p:nvSpPr>
        <p:spPr bwMode="auto">
          <a:xfrm>
            <a:off x="3079634" y="2103427"/>
            <a:ext cx="58337" cy="186678"/>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31" name="Rectangle 69"/>
          <p:cNvSpPr>
            <a:spLocks noChangeArrowheads="1"/>
          </p:cNvSpPr>
          <p:nvPr/>
        </p:nvSpPr>
        <p:spPr bwMode="auto">
          <a:xfrm>
            <a:off x="3064466" y="2094094"/>
            <a:ext cx="89839"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32" name="Rectangle 70"/>
          <p:cNvSpPr>
            <a:spLocks noChangeArrowheads="1"/>
          </p:cNvSpPr>
          <p:nvPr/>
        </p:nvSpPr>
        <p:spPr bwMode="auto">
          <a:xfrm>
            <a:off x="3031797" y="2042756"/>
            <a:ext cx="423527" cy="23335"/>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203" tIns="33602" rIns="67203" bIns="33602" numCol="1" anchor="t" anchorCtr="0" compatLnSpc="1"/>
          <a:lstStyle/>
          <a:p>
            <a:endParaRPr lang="id-ID" sz="975"/>
          </a:p>
        </p:txBody>
      </p:sp>
      <p:sp>
        <p:nvSpPr>
          <p:cNvPr id="233" name="Freeform 71"/>
          <p:cNvSpPr/>
          <p:nvPr/>
        </p:nvSpPr>
        <p:spPr bwMode="auto">
          <a:xfrm>
            <a:off x="3031797" y="1907413"/>
            <a:ext cx="423527" cy="135342"/>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34" name="Freeform 72"/>
          <p:cNvSpPr>
            <a:spLocks noEditPoints="1"/>
          </p:cNvSpPr>
          <p:nvPr/>
        </p:nvSpPr>
        <p:spPr bwMode="auto">
          <a:xfrm>
            <a:off x="1867391" y="2029921"/>
            <a:ext cx="588036" cy="38385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35" name="Freeform 73"/>
          <p:cNvSpPr>
            <a:spLocks noEditPoints="1"/>
          </p:cNvSpPr>
          <p:nvPr/>
        </p:nvSpPr>
        <p:spPr bwMode="auto">
          <a:xfrm>
            <a:off x="3164805" y="2451115"/>
            <a:ext cx="137675" cy="240348"/>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36" name="Freeform 74"/>
          <p:cNvSpPr>
            <a:spLocks noEditPoints="1"/>
          </p:cNvSpPr>
          <p:nvPr/>
        </p:nvSpPr>
        <p:spPr bwMode="auto">
          <a:xfrm>
            <a:off x="1963063" y="1627398"/>
            <a:ext cx="276518" cy="338354"/>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58B501"/>
          </a:solidFill>
          <a:ln>
            <a:noFill/>
          </a:ln>
        </p:spPr>
        <p:txBody>
          <a:bodyPr vert="horz" wrap="square" lIns="67203" tIns="33602" rIns="67203" bIns="33602" numCol="1" anchor="t" anchorCtr="0" compatLnSpc="1"/>
          <a:lstStyle/>
          <a:p>
            <a:endParaRPr lang="id-ID" sz="975"/>
          </a:p>
        </p:txBody>
      </p:sp>
      <p:sp>
        <p:nvSpPr>
          <p:cNvPr id="237" name="Freeform 75"/>
          <p:cNvSpPr>
            <a:spLocks noEditPoints="1"/>
          </p:cNvSpPr>
          <p:nvPr/>
        </p:nvSpPr>
        <p:spPr bwMode="auto">
          <a:xfrm>
            <a:off x="2495096" y="1983252"/>
            <a:ext cx="418860" cy="420026"/>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58B501"/>
          </a:solidFill>
          <a:ln>
            <a:noFill/>
          </a:ln>
        </p:spPr>
        <p:txBody>
          <a:bodyPr vert="horz" wrap="square" lIns="67203" tIns="33602" rIns="67203" bIns="33602" numCol="1" anchor="t" anchorCtr="0" compatLnSpc="1"/>
          <a:lstStyle/>
          <a:p>
            <a:endParaRPr lang="id-ID" sz="975"/>
          </a:p>
        </p:txBody>
      </p:sp>
      <p:sp>
        <p:nvSpPr>
          <p:cNvPr id="238" name="Freeform 76"/>
          <p:cNvSpPr>
            <a:spLocks noEditPoints="1"/>
          </p:cNvSpPr>
          <p:nvPr/>
        </p:nvSpPr>
        <p:spPr bwMode="auto">
          <a:xfrm>
            <a:off x="2077403" y="2524621"/>
            <a:ext cx="472530" cy="358189"/>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2E8102"/>
          </a:solidFill>
          <a:ln>
            <a:noFill/>
          </a:ln>
        </p:spPr>
        <p:txBody>
          <a:bodyPr vert="horz" wrap="square" lIns="67203" tIns="33602" rIns="67203" bIns="33602" numCol="1" anchor="t" anchorCtr="0" compatLnSpc="1"/>
          <a:lstStyle/>
          <a:p>
            <a:endParaRPr lang="id-ID" sz="975"/>
          </a:p>
        </p:txBody>
      </p:sp>
      <p:sp>
        <p:nvSpPr>
          <p:cNvPr id="239" name="Freeform 77"/>
          <p:cNvSpPr/>
          <p:nvPr/>
        </p:nvSpPr>
        <p:spPr bwMode="auto">
          <a:xfrm>
            <a:off x="2283918" y="1999586"/>
            <a:ext cx="157510" cy="117841"/>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0" name="Freeform 78"/>
          <p:cNvSpPr/>
          <p:nvPr/>
        </p:nvSpPr>
        <p:spPr bwMode="auto">
          <a:xfrm>
            <a:off x="2353921" y="1969252"/>
            <a:ext cx="43170" cy="53670"/>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1" name="Freeform 79"/>
          <p:cNvSpPr>
            <a:spLocks noEditPoints="1"/>
          </p:cNvSpPr>
          <p:nvPr/>
        </p:nvSpPr>
        <p:spPr bwMode="auto">
          <a:xfrm>
            <a:off x="2108907" y="2951644"/>
            <a:ext cx="165677" cy="22984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2" name="Freeform 80"/>
          <p:cNvSpPr>
            <a:spLocks noEditPoints="1"/>
          </p:cNvSpPr>
          <p:nvPr/>
        </p:nvSpPr>
        <p:spPr bwMode="auto">
          <a:xfrm>
            <a:off x="3381818" y="1773240"/>
            <a:ext cx="207680" cy="227514"/>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3" name="Freeform 81"/>
          <p:cNvSpPr>
            <a:spLocks noEditPoints="1"/>
          </p:cNvSpPr>
          <p:nvPr/>
        </p:nvSpPr>
        <p:spPr bwMode="auto">
          <a:xfrm>
            <a:off x="2343421" y="1467554"/>
            <a:ext cx="313853" cy="451528"/>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4" name="Freeform 82"/>
          <p:cNvSpPr>
            <a:spLocks noEditPoints="1"/>
          </p:cNvSpPr>
          <p:nvPr/>
        </p:nvSpPr>
        <p:spPr bwMode="auto">
          <a:xfrm>
            <a:off x="2231414" y="1403383"/>
            <a:ext cx="180845" cy="15984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5" name="Freeform 83"/>
          <p:cNvSpPr/>
          <p:nvPr/>
        </p:nvSpPr>
        <p:spPr bwMode="auto">
          <a:xfrm>
            <a:off x="2180077" y="1499056"/>
            <a:ext cx="79338" cy="50170"/>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6" name="Freeform 84"/>
          <p:cNvSpPr/>
          <p:nvPr/>
        </p:nvSpPr>
        <p:spPr bwMode="auto">
          <a:xfrm>
            <a:off x="2129908" y="1506056"/>
            <a:ext cx="107340" cy="65337"/>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7" name="Freeform 85"/>
          <p:cNvSpPr>
            <a:spLocks noEditPoints="1"/>
          </p:cNvSpPr>
          <p:nvPr/>
        </p:nvSpPr>
        <p:spPr bwMode="auto">
          <a:xfrm>
            <a:off x="2068070" y="2357776"/>
            <a:ext cx="327854" cy="116674"/>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8" name="Freeform 86"/>
          <p:cNvSpPr/>
          <p:nvPr/>
        </p:nvSpPr>
        <p:spPr bwMode="auto">
          <a:xfrm>
            <a:off x="3426155" y="2658795"/>
            <a:ext cx="180845" cy="232181"/>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49" name="Freeform 87"/>
          <p:cNvSpPr/>
          <p:nvPr/>
        </p:nvSpPr>
        <p:spPr bwMode="auto">
          <a:xfrm>
            <a:off x="3528827" y="2650627"/>
            <a:ext cx="87506" cy="6067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0" name="Freeform 88"/>
          <p:cNvSpPr/>
          <p:nvPr/>
        </p:nvSpPr>
        <p:spPr bwMode="auto">
          <a:xfrm>
            <a:off x="3461156" y="2698464"/>
            <a:ext cx="120174" cy="166844"/>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1" name="Freeform 89"/>
          <p:cNvSpPr>
            <a:spLocks noEditPoints="1"/>
          </p:cNvSpPr>
          <p:nvPr/>
        </p:nvSpPr>
        <p:spPr bwMode="auto">
          <a:xfrm>
            <a:off x="3181139" y="1748739"/>
            <a:ext cx="163343" cy="119007"/>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2" name="Freeform 90"/>
          <p:cNvSpPr/>
          <p:nvPr/>
        </p:nvSpPr>
        <p:spPr bwMode="auto">
          <a:xfrm>
            <a:off x="1819556" y="2528120"/>
            <a:ext cx="151676" cy="196012"/>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3" name="Freeform 91"/>
          <p:cNvSpPr/>
          <p:nvPr/>
        </p:nvSpPr>
        <p:spPr bwMode="auto">
          <a:xfrm>
            <a:off x="1810221" y="2521120"/>
            <a:ext cx="74671" cy="51337"/>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4" name="Freeform 92"/>
          <p:cNvSpPr/>
          <p:nvPr/>
        </p:nvSpPr>
        <p:spPr bwMode="auto">
          <a:xfrm>
            <a:off x="1840556" y="2563122"/>
            <a:ext cx="102673" cy="141176"/>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5" name="Freeform 93"/>
          <p:cNvSpPr>
            <a:spLocks noEditPoints="1"/>
          </p:cNvSpPr>
          <p:nvPr/>
        </p:nvSpPr>
        <p:spPr bwMode="auto">
          <a:xfrm>
            <a:off x="2819450" y="3741529"/>
            <a:ext cx="161010" cy="17617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6" name="Freeform 94"/>
          <p:cNvSpPr/>
          <p:nvPr/>
        </p:nvSpPr>
        <p:spPr bwMode="auto">
          <a:xfrm>
            <a:off x="2624605" y="2580622"/>
            <a:ext cx="46670" cy="44336"/>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7" name="Freeform 95"/>
          <p:cNvSpPr/>
          <p:nvPr/>
        </p:nvSpPr>
        <p:spPr bwMode="auto">
          <a:xfrm>
            <a:off x="2614103" y="2446448"/>
            <a:ext cx="43170" cy="144676"/>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8" name="Freeform 96"/>
          <p:cNvSpPr/>
          <p:nvPr/>
        </p:nvSpPr>
        <p:spPr bwMode="auto">
          <a:xfrm>
            <a:off x="2644439" y="2469783"/>
            <a:ext cx="93339" cy="124841"/>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59" name="Freeform 97"/>
          <p:cNvSpPr/>
          <p:nvPr/>
        </p:nvSpPr>
        <p:spPr bwMode="auto">
          <a:xfrm>
            <a:off x="2636273" y="2614459"/>
            <a:ext cx="11667" cy="23335"/>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60" name="Freeform 98"/>
          <p:cNvSpPr>
            <a:spLocks noEditPoints="1"/>
          </p:cNvSpPr>
          <p:nvPr/>
        </p:nvSpPr>
        <p:spPr bwMode="auto">
          <a:xfrm>
            <a:off x="2598937" y="1432552"/>
            <a:ext cx="162177" cy="173844"/>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67203" tIns="33602" rIns="67203" bIns="33602" numCol="1" anchor="t" anchorCtr="0" compatLnSpc="1"/>
          <a:lstStyle/>
          <a:p>
            <a:endParaRPr lang="id-ID" sz="975"/>
          </a:p>
        </p:txBody>
      </p:sp>
      <p:sp>
        <p:nvSpPr>
          <p:cNvPr id="261" name="燕尾形 260"/>
          <p:cNvSpPr/>
          <p:nvPr/>
        </p:nvSpPr>
        <p:spPr>
          <a:xfrm rot="5400000">
            <a:off x="4846928" y="1901830"/>
            <a:ext cx="264613" cy="423380"/>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cxnSp>
        <p:nvCxnSpPr>
          <p:cNvPr id="262" name="直接连接符 261"/>
          <p:cNvCxnSpPr/>
          <p:nvPr/>
        </p:nvCxnSpPr>
        <p:spPr>
          <a:xfrm>
            <a:off x="4979234" y="2325210"/>
            <a:ext cx="2672589"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3" name="矩形 262"/>
          <p:cNvSpPr/>
          <p:nvPr/>
        </p:nvSpPr>
        <p:spPr>
          <a:xfrm>
            <a:off x="5226913" y="1519600"/>
            <a:ext cx="956310" cy="314325"/>
          </a:xfrm>
          <a:prstGeom prst="rect">
            <a:avLst/>
          </a:prstGeom>
        </p:spPr>
        <p:txBody>
          <a:bodyPr wrap="none" lIns="67197" tIns="33599" rIns="67197" bIns="33599">
            <a:spAutoFit/>
          </a:bodyPr>
          <a:lstStyle/>
          <a:p>
            <a:r>
              <a:rPr lang="zh-CN" altLang="en-US" sz="1615"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1615" b="1" dirty="0">
              <a:solidFill>
                <a:schemeClr val="tx1">
                  <a:lumMod val="75000"/>
                  <a:lumOff val="25000"/>
                </a:schemeClr>
              </a:solidFill>
              <a:latin typeface="微软雅黑" panose="020B0503020204020204" charset="-122"/>
              <a:ea typeface="微软雅黑" panose="020B0503020204020204" charset="-122"/>
            </a:endParaRPr>
          </a:p>
        </p:txBody>
      </p:sp>
      <p:sp>
        <p:nvSpPr>
          <p:cNvPr id="264" name="矩形 47"/>
          <p:cNvSpPr>
            <a:spLocks noChangeArrowheads="1"/>
          </p:cNvSpPr>
          <p:nvPr/>
        </p:nvSpPr>
        <p:spPr bwMode="auto">
          <a:xfrm>
            <a:off x="5217386" y="1824415"/>
            <a:ext cx="2434437" cy="44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97" tIns="33599" rIns="67197" bIns="3359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30" dirty="0">
                <a:solidFill>
                  <a:srgbClr val="333333"/>
                </a:solidFill>
                <a:sym typeface="微软雅黑" panose="020B0503020204020204" charset="-122"/>
              </a:rPr>
              <a:t>在此录入上述图表的综合描述说明，在此录入上述图表的综合描述说明。</a:t>
            </a:r>
            <a:endParaRPr lang="zh-CN" altLang="en-US" sz="1030" dirty="0">
              <a:solidFill>
                <a:srgbClr val="333333"/>
              </a:solidFill>
              <a:sym typeface="微软雅黑" panose="020B0503020204020204" charset="-122"/>
            </a:endParaRPr>
          </a:p>
        </p:txBody>
      </p:sp>
      <p:sp>
        <p:nvSpPr>
          <p:cNvPr id="265" name="燕尾形 264"/>
          <p:cNvSpPr/>
          <p:nvPr/>
        </p:nvSpPr>
        <p:spPr>
          <a:xfrm rot="5400000">
            <a:off x="4846928" y="2907358"/>
            <a:ext cx="264613" cy="423380"/>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cxnSp>
        <p:nvCxnSpPr>
          <p:cNvPr id="266" name="直接连接符 265"/>
          <p:cNvCxnSpPr/>
          <p:nvPr/>
        </p:nvCxnSpPr>
        <p:spPr>
          <a:xfrm>
            <a:off x="4979234" y="3330739"/>
            <a:ext cx="2672589"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7" name="矩形 266"/>
          <p:cNvSpPr/>
          <p:nvPr/>
        </p:nvSpPr>
        <p:spPr>
          <a:xfrm>
            <a:off x="5226913" y="2525128"/>
            <a:ext cx="956310" cy="314325"/>
          </a:xfrm>
          <a:prstGeom prst="rect">
            <a:avLst/>
          </a:prstGeom>
        </p:spPr>
        <p:txBody>
          <a:bodyPr wrap="none" lIns="67197" tIns="33599" rIns="67197" bIns="33599">
            <a:spAutoFit/>
          </a:bodyPr>
          <a:lstStyle/>
          <a:p>
            <a:r>
              <a:rPr lang="zh-CN" altLang="en-US" sz="1615"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1615" b="1" dirty="0">
              <a:solidFill>
                <a:schemeClr val="tx1">
                  <a:lumMod val="75000"/>
                  <a:lumOff val="25000"/>
                </a:schemeClr>
              </a:solidFill>
              <a:latin typeface="微软雅黑" panose="020B0503020204020204" charset="-122"/>
              <a:ea typeface="微软雅黑" panose="020B0503020204020204" charset="-122"/>
            </a:endParaRPr>
          </a:p>
        </p:txBody>
      </p:sp>
      <p:sp>
        <p:nvSpPr>
          <p:cNvPr id="268" name="矩形 47"/>
          <p:cNvSpPr>
            <a:spLocks noChangeArrowheads="1"/>
          </p:cNvSpPr>
          <p:nvPr/>
        </p:nvSpPr>
        <p:spPr bwMode="auto">
          <a:xfrm>
            <a:off x="5217386" y="2829943"/>
            <a:ext cx="2434437" cy="44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97" tIns="33599" rIns="67197" bIns="3359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30" dirty="0">
                <a:solidFill>
                  <a:srgbClr val="333333"/>
                </a:solidFill>
                <a:sym typeface="微软雅黑" panose="020B0503020204020204" charset="-122"/>
              </a:rPr>
              <a:t>在此录入上述图表的综合描述说明，在此录入上述图表的综合描述说明。</a:t>
            </a:r>
            <a:endParaRPr lang="zh-CN" altLang="en-US" sz="1030" dirty="0">
              <a:solidFill>
                <a:srgbClr val="333333"/>
              </a:solidFill>
              <a:sym typeface="微软雅黑" panose="020B0503020204020204" charset="-122"/>
            </a:endParaRPr>
          </a:p>
        </p:txBody>
      </p:sp>
      <p:sp>
        <p:nvSpPr>
          <p:cNvPr id="269" name="燕尾形 268"/>
          <p:cNvSpPr/>
          <p:nvPr/>
        </p:nvSpPr>
        <p:spPr>
          <a:xfrm rot="5400000">
            <a:off x="4846928" y="3965809"/>
            <a:ext cx="264613" cy="423380"/>
          </a:xfrm>
          <a:prstGeom prst="chevr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solidFill>
            </a:endParaRPr>
          </a:p>
        </p:txBody>
      </p:sp>
      <p:cxnSp>
        <p:nvCxnSpPr>
          <p:cNvPr id="270" name="直接连接符 269"/>
          <p:cNvCxnSpPr/>
          <p:nvPr/>
        </p:nvCxnSpPr>
        <p:spPr>
          <a:xfrm>
            <a:off x="4979234" y="4389190"/>
            <a:ext cx="2672589"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1" name="矩形 270"/>
          <p:cNvSpPr/>
          <p:nvPr/>
        </p:nvSpPr>
        <p:spPr>
          <a:xfrm>
            <a:off x="5226913" y="3583579"/>
            <a:ext cx="956310" cy="314325"/>
          </a:xfrm>
          <a:prstGeom prst="rect">
            <a:avLst/>
          </a:prstGeom>
        </p:spPr>
        <p:txBody>
          <a:bodyPr wrap="none" lIns="67197" tIns="33599" rIns="67197" bIns="33599">
            <a:spAutoFit/>
          </a:bodyPr>
          <a:lstStyle/>
          <a:p>
            <a:r>
              <a:rPr lang="zh-CN" altLang="en-US" sz="1615"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1615" b="1" dirty="0">
              <a:solidFill>
                <a:schemeClr val="tx1">
                  <a:lumMod val="75000"/>
                  <a:lumOff val="25000"/>
                </a:schemeClr>
              </a:solidFill>
              <a:latin typeface="微软雅黑" panose="020B0503020204020204" charset="-122"/>
              <a:ea typeface="微软雅黑" panose="020B0503020204020204" charset="-122"/>
            </a:endParaRPr>
          </a:p>
        </p:txBody>
      </p:sp>
      <p:sp>
        <p:nvSpPr>
          <p:cNvPr id="272" name="矩形 47"/>
          <p:cNvSpPr>
            <a:spLocks noChangeArrowheads="1"/>
          </p:cNvSpPr>
          <p:nvPr/>
        </p:nvSpPr>
        <p:spPr bwMode="auto">
          <a:xfrm>
            <a:off x="5217386" y="3888394"/>
            <a:ext cx="2434437" cy="44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97" tIns="33599" rIns="67197" bIns="3359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30" dirty="0">
                <a:solidFill>
                  <a:srgbClr val="333333"/>
                </a:solidFill>
                <a:sym typeface="微软雅黑" panose="020B0503020204020204" charset="-122"/>
              </a:rPr>
              <a:t>在此录入上述图表的综合描述说明，在此录入上述图表的综合描述说明。</a:t>
            </a:r>
            <a:endParaRPr lang="zh-CN" altLang="en-US" sz="1030" dirty="0">
              <a:solidFill>
                <a:srgbClr val="333333"/>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8377">
        <p:comb dir="vert"/>
      </p:transition>
    </mc:Choice>
    <mc:Fallback>
      <p:transition advTm="8377">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500" fill="hold"/>
                                        <p:tgtEl>
                                          <p:spTgt spid="163"/>
                                        </p:tgtEl>
                                        <p:attrNameLst>
                                          <p:attrName>ppt_x</p:attrName>
                                        </p:attrNameLst>
                                      </p:cBhvr>
                                      <p:tavLst>
                                        <p:tav tm="0">
                                          <p:val>
                                            <p:strVal val="#ppt_x"/>
                                          </p:val>
                                        </p:tav>
                                        <p:tav tm="100000">
                                          <p:val>
                                            <p:strVal val="#ppt_x"/>
                                          </p:val>
                                        </p:tav>
                                      </p:tavLst>
                                    </p:anim>
                                    <p:anim calcmode="lin" valueType="num">
                                      <p:cBhvr additive="base">
                                        <p:cTn id="8" dur="500" fill="hold"/>
                                        <p:tgtEl>
                                          <p:spTgt spid="1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61"/>
                                        </p:tgtEl>
                                        <p:attrNameLst>
                                          <p:attrName>style.visibility</p:attrName>
                                        </p:attrNameLst>
                                      </p:cBhvr>
                                      <p:to>
                                        <p:strVal val="visible"/>
                                      </p:to>
                                    </p:set>
                                    <p:anim calcmode="lin" valueType="num">
                                      <p:cBhvr additive="base">
                                        <p:cTn id="12" dur="500" fill="hold"/>
                                        <p:tgtEl>
                                          <p:spTgt spid="161"/>
                                        </p:tgtEl>
                                        <p:attrNameLst>
                                          <p:attrName>ppt_x</p:attrName>
                                        </p:attrNameLst>
                                      </p:cBhvr>
                                      <p:tavLst>
                                        <p:tav tm="0">
                                          <p:val>
                                            <p:strVal val="#ppt_x"/>
                                          </p:val>
                                        </p:tav>
                                        <p:tav tm="100000">
                                          <p:val>
                                            <p:strVal val="#ppt_x"/>
                                          </p:val>
                                        </p:tav>
                                      </p:tavLst>
                                    </p:anim>
                                    <p:anim calcmode="lin" valueType="num">
                                      <p:cBhvr additive="base">
                                        <p:cTn id="13" dur="500" fill="hold"/>
                                        <p:tgtEl>
                                          <p:spTgt spid="16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62"/>
                                        </p:tgtEl>
                                        <p:attrNameLst>
                                          <p:attrName>style.visibility</p:attrName>
                                        </p:attrNameLst>
                                      </p:cBhvr>
                                      <p:to>
                                        <p:strVal val="visible"/>
                                      </p:to>
                                    </p:set>
                                    <p:anim calcmode="lin" valueType="num">
                                      <p:cBhvr additive="base">
                                        <p:cTn id="17" dur="500" fill="hold"/>
                                        <p:tgtEl>
                                          <p:spTgt spid="162"/>
                                        </p:tgtEl>
                                        <p:attrNameLst>
                                          <p:attrName>ppt_x</p:attrName>
                                        </p:attrNameLst>
                                      </p:cBhvr>
                                      <p:tavLst>
                                        <p:tav tm="0">
                                          <p:val>
                                            <p:strVal val="#ppt_x"/>
                                          </p:val>
                                        </p:tav>
                                        <p:tav tm="100000">
                                          <p:val>
                                            <p:strVal val="#ppt_x"/>
                                          </p:val>
                                        </p:tav>
                                      </p:tavLst>
                                    </p:anim>
                                    <p:anim calcmode="lin" valueType="num">
                                      <p:cBhvr additive="base">
                                        <p:cTn id="18" dur="500" fill="hold"/>
                                        <p:tgtEl>
                                          <p:spTgt spid="16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64"/>
                                        </p:tgtEl>
                                        <p:attrNameLst>
                                          <p:attrName>style.visibility</p:attrName>
                                        </p:attrNameLst>
                                      </p:cBhvr>
                                      <p:to>
                                        <p:strVal val="visible"/>
                                      </p:to>
                                    </p:set>
                                    <p:anim calcmode="lin" valueType="num">
                                      <p:cBhvr additive="base">
                                        <p:cTn id="22" dur="500" fill="hold"/>
                                        <p:tgtEl>
                                          <p:spTgt spid="164"/>
                                        </p:tgtEl>
                                        <p:attrNameLst>
                                          <p:attrName>ppt_x</p:attrName>
                                        </p:attrNameLst>
                                      </p:cBhvr>
                                      <p:tavLst>
                                        <p:tav tm="0">
                                          <p:val>
                                            <p:strVal val="1+#ppt_w/2"/>
                                          </p:val>
                                        </p:tav>
                                        <p:tav tm="100000">
                                          <p:val>
                                            <p:strVal val="#ppt_x"/>
                                          </p:val>
                                        </p:tav>
                                      </p:tavLst>
                                    </p:anim>
                                    <p:anim calcmode="lin" valueType="num">
                                      <p:cBhvr additive="base">
                                        <p:cTn id="23" dur="500" fill="hold"/>
                                        <p:tgtEl>
                                          <p:spTgt spid="164"/>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5"/>
                                        </p:tgtEl>
                                        <p:attrNameLst>
                                          <p:attrName>style.visibility</p:attrName>
                                        </p:attrNameLst>
                                      </p:cBhvr>
                                      <p:to>
                                        <p:strVal val="visible"/>
                                      </p:to>
                                    </p:set>
                                    <p:anim calcmode="lin" valueType="num">
                                      <p:cBhvr additive="base">
                                        <p:cTn id="26" dur="500" fill="hold"/>
                                        <p:tgtEl>
                                          <p:spTgt spid="165"/>
                                        </p:tgtEl>
                                        <p:attrNameLst>
                                          <p:attrName>ppt_x</p:attrName>
                                        </p:attrNameLst>
                                      </p:cBhvr>
                                      <p:tavLst>
                                        <p:tav tm="0">
                                          <p:val>
                                            <p:strVal val="#ppt_x"/>
                                          </p:val>
                                        </p:tav>
                                        <p:tav tm="100000">
                                          <p:val>
                                            <p:strVal val="#ppt_x"/>
                                          </p:val>
                                        </p:tav>
                                      </p:tavLst>
                                    </p:anim>
                                    <p:anim calcmode="lin" valueType="num">
                                      <p:cBhvr additive="base">
                                        <p:cTn id="27" dur="500" fill="hold"/>
                                        <p:tgtEl>
                                          <p:spTgt spid="16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66"/>
                                        </p:tgtEl>
                                        <p:attrNameLst>
                                          <p:attrName>style.visibility</p:attrName>
                                        </p:attrNameLst>
                                      </p:cBhvr>
                                      <p:to>
                                        <p:strVal val="visible"/>
                                      </p:to>
                                    </p:set>
                                    <p:anim calcmode="lin" valueType="num">
                                      <p:cBhvr additive="base">
                                        <p:cTn id="30" dur="500" fill="hold"/>
                                        <p:tgtEl>
                                          <p:spTgt spid="166"/>
                                        </p:tgtEl>
                                        <p:attrNameLst>
                                          <p:attrName>ppt_x</p:attrName>
                                        </p:attrNameLst>
                                      </p:cBhvr>
                                      <p:tavLst>
                                        <p:tav tm="0">
                                          <p:val>
                                            <p:strVal val="#ppt_x"/>
                                          </p:val>
                                        </p:tav>
                                        <p:tav tm="100000">
                                          <p:val>
                                            <p:strVal val="#ppt_x"/>
                                          </p:val>
                                        </p:tav>
                                      </p:tavLst>
                                    </p:anim>
                                    <p:anim calcmode="lin" valueType="num">
                                      <p:cBhvr additive="base">
                                        <p:cTn id="31" dur="500" fill="hold"/>
                                        <p:tgtEl>
                                          <p:spTgt spid="16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7"/>
                                        </p:tgtEl>
                                        <p:attrNameLst>
                                          <p:attrName>style.visibility</p:attrName>
                                        </p:attrNameLst>
                                      </p:cBhvr>
                                      <p:to>
                                        <p:strVal val="visible"/>
                                      </p:to>
                                    </p:set>
                                    <p:anim calcmode="lin" valueType="num">
                                      <p:cBhvr additive="base">
                                        <p:cTn id="34" dur="500" fill="hold"/>
                                        <p:tgtEl>
                                          <p:spTgt spid="167"/>
                                        </p:tgtEl>
                                        <p:attrNameLst>
                                          <p:attrName>ppt_x</p:attrName>
                                        </p:attrNameLst>
                                      </p:cBhvr>
                                      <p:tavLst>
                                        <p:tav tm="0">
                                          <p:val>
                                            <p:strVal val="#ppt_x"/>
                                          </p:val>
                                        </p:tav>
                                        <p:tav tm="100000">
                                          <p:val>
                                            <p:strVal val="#ppt_x"/>
                                          </p:val>
                                        </p:tav>
                                      </p:tavLst>
                                    </p:anim>
                                    <p:anim calcmode="lin" valueType="num">
                                      <p:cBhvr additive="base">
                                        <p:cTn id="35" dur="500" fill="hold"/>
                                        <p:tgtEl>
                                          <p:spTgt spid="167"/>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168"/>
                                        </p:tgtEl>
                                        <p:attrNameLst>
                                          <p:attrName>style.visibility</p:attrName>
                                        </p:attrNameLst>
                                      </p:cBhvr>
                                      <p:to>
                                        <p:strVal val="visible"/>
                                      </p:to>
                                    </p:set>
                                    <p:anim calcmode="lin" valueType="num">
                                      <p:cBhvr additive="base">
                                        <p:cTn id="38" dur="500" fill="hold"/>
                                        <p:tgtEl>
                                          <p:spTgt spid="168"/>
                                        </p:tgtEl>
                                        <p:attrNameLst>
                                          <p:attrName>ppt_x</p:attrName>
                                        </p:attrNameLst>
                                      </p:cBhvr>
                                      <p:tavLst>
                                        <p:tav tm="0">
                                          <p:val>
                                            <p:strVal val="1+#ppt_w/2"/>
                                          </p:val>
                                        </p:tav>
                                        <p:tav tm="100000">
                                          <p:val>
                                            <p:strVal val="#ppt_x"/>
                                          </p:val>
                                        </p:tav>
                                      </p:tavLst>
                                    </p:anim>
                                    <p:anim calcmode="lin" valueType="num">
                                      <p:cBhvr additive="base">
                                        <p:cTn id="39" dur="500" fill="hold"/>
                                        <p:tgtEl>
                                          <p:spTgt spid="168"/>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9"/>
                                        </p:tgtEl>
                                        <p:attrNameLst>
                                          <p:attrName>style.visibility</p:attrName>
                                        </p:attrNameLst>
                                      </p:cBhvr>
                                      <p:to>
                                        <p:strVal val="visible"/>
                                      </p:to>
                                    </p:set>
                                    <p:anim calcmode="lin" valueType="num">
                                      <p:cBhvr additive="base">
                                        <p:cTn id="42" dur="500" fill="hold"/>
                                        <p:tgtEl>
                                          <p:spTgt spid="169"/>
                                        </p:tgtEl>
                                        <p:attrNameLst>
                                          <p:attrName>ppt_x</p:attrName>
                                        </p:attrNameLst>
                                      </p:cBhvr>
                                      <p:tavLst>
                                        <p:tav tm="0">
                                          <p:val>
                                            <p:strVal val="#ppt_x"/>
                                          </p:val>
                                        </p:tav>
                                        <p:tav tm="100000">
                                          <p:val>
                                            <p:strVal val="#ppt_x"/>
                                          </p:val>
                                        </p:tav>
                                      </p:tavLst>
                                    </p:anim>
                                    <p:anim calcmode="lin" valueType="num">
                                      <p:cBhvr additive="base">
                                        <p:cTn id="43" dur="500" fill="hold"/>
                                        <p:tgtEl>
                                          <p:spTgt spid="1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70"/>
                                        </p:tgtEl>
                                        <p:attrNameLst>
                                          <p:attrName>style.visibility</p:attrName>
                                        </p:attrNameLst>
                                      </p:cBhvr>
                                      <p:to>
                                        <p:strVal val="visible"/>
                                      </p:to>
                                    </p:set>
                                    <p:anim calcmode="lin" valueType="num">
                                      <p:cBhvr additive="base">
                                        <p:cTn id="46" dur="500" fill="hold"/>
                                        <p:tgtEl>
                                          <p:spTgt spid="170"/>
                                        </p:tgtEl>
                                        <p:attrNameLst>
                                          <p:attrName>ppt_x</p:attrName>
                                        </p:attrNameLst>
                                      </p:cBhvr>
                                      <p:tavLst>
                                        <p:tav tm="0">
                                          <p:val>
                                            <p:strVal val="#ppt_x"/>
                                          </p:val>
                                        </p:tav>
                                        <p:tav tm="100000">
                                          <p:val>
                                            <p:strVal val="#ppt_x"/>
                                          </p:val>
                                        </p:tav>
                                      </p:tavLst>
                                    </p:anim>
                                    <p:anim calcmode="lin" valueType="num">
                                      <p:cBhvr additive="base">
                                        <p:cTn id="47" dur="500" fill="hold"/>
                                        <p:tgtEl>
                                          <p:spTgt spid="1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71"/>
                                        </p:tgtEl>
                                        <p:attrNameLst>
                                          <p:attrName>style.visibility</p:attrName>
                                        </p:attrNameLst>
                                      </p:cBhvr>
                                      <p:to>
                                        <p:strVal val="visible"/>
                                      </p:to>
                                    </p:set>
                                    <p:anim calcmode="lin" valueType="num">
                                      <p:cBhvr additive="base">
                                        <p:cTn id="50" dur="500" fill="hold"/>
                                        <p:tgtEl>
                                          <p:spTgt spid="171"/>
                                        </p:tgtEl>
                                        <p:attrNameLst>
                                          <p:attrName>ppt_x</p:attrName>
                                        </p:attrNameLst>
                                      </p:cBhvr>
                                      <p:tavLst>
                                        <p:tav tm="0">
                                          <p:val>
                                            <p:strVal val="#ppt_x"/>
                                          </p:val>
                                        </p:tav>
                                        <p:tav tm="100000">
                                          <p:val>
                                            <p:strVal val="#ppt_x"/>
                                          </p:val>
                                        </p:tav>
                                      </p:tavLst>
                                    </p:anim>
                                    <p:anim calcmode="lin" valueType="num">
                                      <p:cBhvr additive="base">
                                        <p:cTn id="51" dur="500" fill="hold"/>
                                        <p:tgtEl>
                                          <p:spTgt spid="171"/>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72"/>
                                        </p:tgtEl>
                                        <p:attrNameLst>
                                          <p:attrName>style.visibility</p:attrName>
                                        </p:attrNameLst>
                                      </p:cBhvr>
                                      <p:to>
                                        <p:strVal val="visible"/>
                                      </p:to>
                                    </p:set>
                                    <p:anim calcmode="lin" valueType="num">
                                      <p:cBhvr additive="base">
                                        <p:cTn id="54" dur="500" fill="hold"/>
                                        <p:tgtEl>
                                          <p:spTgt spid="172"/>
                                        </p:tgtEl>
                                        <p:attrNameLst>
                                          <p:attrName>ppt_x</p:attrName>
                                        </p:attrNameLst>
                                      </p:cBhvr>
                                      <p:tavLst>
                                        <p:tav tm="0">
                                          <p:val>
                                            <p:strVal val="#ppt_x"/>
                                          </p:val>
                                        </p:tav>
                                        <p:tav tm="100000">
                                          <p:val>
                                            <p:strVal val="#ppt_x"/>
                                          </p:val>
                                        </p:tav>
                                      </p:tavLst>
                                    </p:anim>
                                    <p:anim calcmode="lin" valueType="num">
                                      <p:cBhvr additive="base">
                                        <p:cTn id="55" dur="500" fill="hold"/>
                                        <p:tgtEl>
                                          <p:spTgt spid="172"/>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173"/>
                                        </p:tgtEl>
                                        <p:attrNameLst>
                                          <p:attrName>style.visibility</p:attrName>
                                        </p:attrNameLst>
                                      </p:cBhvr>
                                      <p:to>
                                        <p:strVal val="visible"/>
                                      </p:to>
                                    </p:set>
                                    <p:anim calcmode="lin" valueType="num">
                                      <p:cBhvr additive="base">
                                        <p:cTn id="58" dur="500" fill="hold"/>
                                        <p:tgtEl>
                                          <p:spTgt spid="173"/>
                                        </p:tgtEl>
                                        <p:attrNameLst>
                                          <p:attrName>ppt_x</p:attrName>
                                        </p:attrNameLst>
                                      </p:cBhvr>
                                      <p:tavLst>
                                        <p:tav tm="0">
                                          <p:val>
                                            <p:strVal val="1+#ppt_w/2"/>
                                          </p:val>
                                        </p:tav>
                                        <p:tav tm="100000">
                                          <p:val>
                                            <p:strVal val="#ppt_x"/>
                                          </p:val>
                                        </p:tav>
                                      </p:tavLst>
                                    </p:anim>
                                    <p:anim calcmode="lin" valueType="num">
                                      <p:cBhvr additive="base">
                                        <p:cTn id="59" dur="500" fill="hold"/>
                                        <p:tgtEl>
                                          <p:spTgt spid="173"/>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180"/>
                                        </p:tgtEl>
                                        <p:attrNameLst>
                                          <p:attrName>style.visibility</p:attrName>
                                        </p:attrNameLst>
                                      </p:cBhvr>
                                      <p:to>
                                        <p:strVal val="visible"/>
                                      </p:to>
                                    </p:set>
                                    <p:anim calcmode="lin" valueType="num">
                                      <p:cBhvr additive="base">
                                        <p:cTn id="62" dur="500" fill="hold"/>
                                        <p:tgtEl>
                                          <p:spTgt spid="180"/>
                                        </p:tgtEl>
                                        <p:attrNameLst>
                                          <p:attrName>ppt_x</p:attrName>
                                        </p:attrNameLst>
                                      </p:cBhvr>
                                      <p:tavLst>
                                        <p:tav tm="0">
                                          <p:val>
                                            <p:strVal val="1+#ppt_w/2"/>
                                          </p:val>
                                        </p:tav>
                                        <p:tav tm="100000">
                                          <p:val>
                                            <p:strVal val="#ppt_x"/>
                                          </p:val>
                                        </p:tav>
                                      </p:tavLst>
                                    </p:anim>
                                    <p:anim calcmode="lin" valueType="num">
                                      <p:cBhvr additive="base">
                                        <p:cTn id="63" dur="500" fill="hold"/>
                                        <p:tgtEl>
                                          <p:spTgt spid="18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81"/>
                                        </p:tgtEl>
                                        <p:attrNameLst>
                                          <p:attrName>style.visibility</p:attrName>
                                        </p:attrNameLst>
                                      </p:cBhvr>
                                      <p:to>
                                        <p:strVal val="visible"/>
                                      </p:to>
                                    </p:set>
                                    <p:anim calcmode="lin" valueType="num">
                                      <p:cBhvr additive="base">
                                        <p:cTn id="66" dur="500" fill="hold"/>
                                        <p:tgtEl>
                                          <p:spTgt spid="181"/>
                                        </p:tgtEl>
                                        <p:attrNameLst>
                                          <p:attrName>ppt_x</p:attrName>
                                        </p:attrNameLst>
                                      </p:cBhvr>
                                      <p:tavLst>
                                        <p:tav tm="0">
                                          <p:val>
                                            <p:strVal val="#ppt_x"/>
                                          </p:val>
                                        </p:tav>
                                        <p:tav tm="100000">
                                          <p:val>
                                            <p:strVal val="#ppt_x"/>
                                          </p:val>
                                        </p:tav>
                                      </p:tavLst>
                                    </p:anim>
                                    <p:anim calcmode="lin" valueType="num">
                                      <p:cBhvr additive="base">
                                        <p:cTn id="67" dur="500" fill="hold"/>
                                        <p:tgtEl>
                                          <p:spTgt spid="181"/>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82"/>
                                        </p:tgtEl>
                                        <p:attrNameLst>
                                          <p:attrName>style.visibility</p:attrName>
                                        </p:attrNameLst>
                                      </p:cBhvr>
                                      <p:to>
                                        <p:strVal val="visible"/>
                                      </p:to>
                                    </p:set>
                                    <p:anim calcmode="lin" valueType="num">
                                      <p:cBhvr additive="base">
                                        <p:cTn id="70" dur="500" fill="hold"/>
                                        <p:tgtEl>
                                          <p:spTgt spid="182"/>
                                        </p:tgtEl>
                                        <p:attrNameLst>
                                          <p:attrName>ppt_x</p:attrName>
                                        </p:attrNameLst>
                                      </p:cBhvr>
                                      <p:tavLst>
                                        <p:tav tm="0">
                                          <p:val>
                                            <p:strVal val="#ppt_x"/>
                                          </p:val>
                                        </p:tav>
                                        <p:tav tm="100000">
                                          <p:val>
                                            <p:strVal val="#ppt_x"/>
                                          </p:val>
                                        </p:tav>
                                      </p:tavLst>
                                    </p:anim>
                                    <p:anim calcmode="lin" valueType="num">
                                      <p:cBhvr additive="base">
                                        <p:cTn id="71" dur="500" fill="hold"/>
                                        <p:tgtEl>
                                          <p:spTgt spid="18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83"/>
                                        </p:tgtEl>
                                        <p:attrNameLst>
                                          <p:attrName>style.visibility</p:attrName>
                                        </p:attrNameLst>
                                      </p:cBhvr>
                                      <p:to>
                                        <p:strVal val="visible"/>
                                      </p:to>
                                    </p:set>
                                    <p:anim calcmode="lin" valueType="num">
                                      <p:cBhvr additive="base">
                                        <p:cTn id="74" dur="500" fill="hold"/>
                                        <p:tgtEl>
                                          <p:spTgt spid="183"/>
                                        </p:tgtEl>
                                        <p:attrNameLst>
                                          <p:attrName>ppt_x</p:attrName>
                                        </p:attrNameLst>
                                      </p:cBhvr>
                                      <p:tavLst>
                                        <p:tav tm="0">
                                          <p:val>
                                            <p:strVal val="#ppt_x"/>
                                          </p:val>
                                        </p:tav>
                                        <p:tav tm="100000">
                                          <p:val>
                                            <p:strVal val="#ppt_x"/>
                                          </p:val>
                                        </p:tav>
                                      </p:tavLst>
                                    </p:anim>
                                    <p:anim calcmode="lin" valueType="num">
                                      <p:cBhvr additive="base">
                                        <p:cTn id="75" dur="500" fill="hold"/>
                                        <p:tgtEl>
                                          <p:spTgt spid="183"/>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anim calcmode="lin" valueType="num">
                                      <p:cBhvr additive="base">
                                        <p:cTn id="78" dur="500" fill="hold"/>
                                        <p:tgtEl>
                                          <p:spTgt spid="184"/>
                                        </p:tgtEl>
                                        <p:attrNameLst>
                                          <p:attrName>ppt_x</p:attrName>
                                        </p:attrNameLst>
                                      </p:cBhvr>
                                      <p:tavLst>
                                        <p:tav tm="0">
                                          <p:val>
                                            <p:strVal val="#ppt_x"/>
                                          </p:val>
                                        </p:tav>
                                        <p:tav tm="100000">
                                          <p:val>
                                            <p:strVal val="#ppt_x"/>
                                          </p:val>
                                        </p:tav>
                                      </p:tavLst>
                                    </p:anim>
                                    <p:anim calcmode="lin" valueType="num">
                                      <p:cBhvr additive="base">
                                        <p:cTn id="79" dur="500" fill="hold"/>
                                        <p:tgtEl>
                                          <p:spTgt spid="184"/>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185"/>
                                        </p:tgtEl>
                                        <p:attrNameLst>
                                          <p:attrName>style.visibility</p:attrName>
                                        </p:attrNameLst>
                                      </p:cBhvr>
                                      <p:to>
                                        <p:strVal val="visible"/>
                                      </p:to>
                                    </p:set>
                                    <p:anim calcmode="lin" valueType="num">
                                      <p:cBhvr additive="base">
                                        <p:cTn id="82" dur="500" fill="hold"/>
                                        <p:tgtEl>
                                          <p:spTgt spid="185"/>
                                        </p:tgtEl>
                                        <p:attrNameLst>
                                          <p:attrName>ppt_x</p:attrName>
                                        </p:attrNameLst>
                                      </p:cBhvr>
                                      <p:tavLst>
                                        <p:tav tm="0">
                                          <p:val>
                                            <p:strVal val="#ppt_x"/>
                                          </p:val>
                                        </p:tav>
                                        <p:tav tm="100000">
                                          <p:val>
                                            <p:strVal val="#ppt_x"/>
                                          </p:val>
                                        </p:tav>
                                      </p:tavLst>
                                    </p:anim>
                                    <p:anim calcmode="lin" valueType="num">
                                      <p:cBhvr additive="base">
                                        <p:cTn id="83" dur="500" fill="hold"/>
                                        <p:tgtEl>
                                          <p:spTgt spid="185"/>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86"/>
                                        </p:tgtEl>
                                        <p:attrNameLst>
                                          <p:attrName>style.visibility</p:attrName>
                                        </p:attrNameLst>
                                      </p:cBhvr>
                                      <p:to>
                                        <p:strVal val="visible"/>
                                      </p:to>
                                    </p:set>
                                    <p:anim calcmode="lin" valueType="num">
                                      <p:cBhvr additive="base">
                                        <p:cTn id="86" dur="500" fill="hold"/>
                                        <p:tgtEl>
                                          <p:spTgt spid="186"/>
                                        </p:tgtEl>
                                        <p:attrNameLst>
                                          <p:attrName>ppt_x</p:attrName>
                                        </p:attrNameLst>
                                      </p:cBhvr>
                                      <p:tavLst>
                                        <p:tav tm="0">
                                          <p:val>
                                            <p:strVal val="#ppt_x"/>
                                          </p:val>
                                        </p:tav>
                                        <p:tav tm="100000">
                                          <p:val>
                                            <p:strVal val="#ppt_x"/>
                                          </p:val>
                                        </p:tav>
                                      </p:tavLst>
                                    </p:anim>
                                    <p:anim calcmode="lin" valueType="num">
                                      <p:cBhvr additive="base">
                                        <p:cTn id="87" dur="500" fill="hold"/>
                                        <p:tgtEl>
                                          <p:spTgt spid="186"/>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87"/>
                                        </p:tgtEl>
                                        <p:attrNameLst>
                                          <p:attrName>style.visibility</p:attrName>
                                        </p:attrNameLst>
                                      </p:cBhvr>
                                      <p:to>
                                        <p:strVal val="visible"/>
                                      </p:to>
                                    </p:set>
                                    <p:anim calcmode="lin" valueType="num">
                                      <p:cBhvr additive="base">
                                        <p:cTn id="90" dur="500" fill="hold"/>
                                        <p:tgtEl>
                                          <p:spTgt spid="187"/>
                                        </p:tgtEl>
                                        <p:attrNameLst>
                                          <p:attrName>ppt_x</p:attrName>
                                        </p:attrNameLst>
                                      </p:cBhvr>
                                      <p:tavLst>
                                        <p:tav tm="0">
                                          <p:val>
                                            <p:strVal val="#ppt_x"/>
                                          </p:val>
                                        </p:tav>
                                        <p:tav tm="100000">
                                          <p:val>
                                            <p:strVal val="#ppt_x"/>
                                          </p:val>
                                        </p:tav>
                                      </p:tavLst>
                                    </p:anim>
                                    <p:anim calcmode="lin" valueType="num">
                                      <p:cBhvr additive="base">
                                        <p:cTn id="91" dur="500" fill="hold"/>
                                        <p:tgtEl>
                                          <p:spTgt spid="187"/>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188"/>
                                        </p:tgtEl>
                                        <p:attrNameLst>
                                          <p:attrName>style.visibility</p:attrName>
                                        </p:attrNameLst>
                                      </p:cBhvr>
                                      <p:to>
                                        <p:strVal val="visible"/>
                                      </p:to>
                                    </p:set>
                                    <p:anim calcmode="lin" valueType="num">
                                      <p:cBhvr additive="base">
                                        <p:cTn id="94" dur="500" fill="hold"/>
                                        <p:tgtEl>
                                          <p:spTgt spid="188"/>
                                        </p:tgtEl>
                                        <p:attrNameLst>
                                          <p:attrName>ppt_x</p:attrName>
                                        </p:attrNameLst>
                                      </p:cBhvr>
                                      <p:tavLst>
                                        <p:tav tm="0">
                                          <p:val>
                                            <p:strVal val="#ppt_x"/>
                                          </p:val>
                                        </p:tav>
                                        <p:tav tm="100000">
                                          <p:val>
                                            <p:strVal val="#ppt_x"/>
                                          </p:val>
                                        </p:tav>
                                      </p:tavLst>
                                    </p:anim>
                                    <p:anim calcmode="lin" valueType="num">
                                      <p:cBhvr additive="base">
                                        <p:cTn id="95" dur="500" fill="hold"/>
                                        <p:tgtEl>
                                          <p:spTgt spid="188"/>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189"/>
                                        </p:tgtEl>
                                        <p:attrNameLst>
                                          <p:attrName>style.visibility</p:attrName>
                                        </p:attrNameLst>
                                      </p:cBhvr>
                                      <p:to>
                                        <p:strVal val="visible"/>
                                      </p:to>
                                    </p:set>
                                    <p:anim calcmode="lin" valueType="num">
                                      <p:cBhvr additive="base">
                                        <p:cTn id="98" dur="500" fill="hold"/>
                                        <p:tgtEl>
                                          <p:spTgt spid="189"/>
                                        </p:tgtEl>
                                        <p:attrNameLst>
                                          <p:attrName>ppt_x</p:attrName>
                                        </p:attrNameLst>
                                      </p:cBhvr>
                                      <p:tavLst>
                                        <p:tav tm="0">
                                          <p:val>
                                            <p:strVal val="#ppt_x"/>
                                          </p:val>
                                        </p:tav>
                                        <p:tav tm="100000">
                                          <p:val>
                                            <p:strVal val="#ppt_x"/>
                                          </p:val>
                                        </p:tav>
                                      </p:tavLst>
                                    </p:anim>
                                    <p:anim calcmode="lin" valueType="num">
                                      <p:cBhvr additive="base">
                                        <p:cTn id="99" dur="500" fill="hold"/>
                                        <p:tgtEl>
                                          <p:spTgt spid="189"/>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190"/>
                                        </p:tgtEl>
                                        <p:attrNameLst>
                                          <p:attrName>style.visibility</p:attrName>
                                        </p:attrNameLst>
                                      </p:cBhvr>
                                      <p:to>
                                        <p:strVal val="visible"/>
                                      </p:to>
                                    </p:set>
                                    <p:anim calcmode="lin" valueType="num">
                                      <p:cBhvr additive="base">
                                        <p:cTn id="102" dur="500" fill="hold"/>
                                        <p:tgtEl>
                                          <p:spTgt spid="190"/>
                                        </p:tgtEl>
                                        <p:attrNameLst>
                                          <p:attrName>ppt_x</p:attrName>
                                        </p:attrNameLst>
                                      </p:cBhvr>
                                      <p:tavLst>
                                        <p:tav tm="0">
                                          <p:val>
                                            <p:strVal val="0-#ppt_w/2"/>
                                          </p:val>
                                        </p:tav>
                                        <p:tav tm="100000">
                                          <p:val>
                                            <p:strVal val="#ppt_x"/>
                                          </p:val>
                                        </p:tav>
                                      </p:tavLst>
                                    </p:anim>
                                    <p:anim calcmode="lin" valueType="num">
                                      <p:cBhvr additive="base">
                                        <p:cTn id="103" dur="500" fill="hold"/>
                                        <p:tgtEl>
                                          <p:spTgt spid="190"/>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191"/>
                                        </p:tgtEl>
                                        <p:attrNameLst>
                                          <p:attrName>style.visibility</p:attrName>
                                        </p:attrNameLst>
                                      </p:cBhvr>
                                      <p:to>
                                        <p:strVal val="visible"/>
                                      </p:to>
                                    </p:set>
                                    <p:anim calcmode="lin" valueType="num">
                                      <p:cBhvr additive="base">
                                        <p:cTn id="106" dur="500" fill="hold"/>
                                        <p:tgtEl>
                                          <p:spTgt spid="191"/>
                                        </p:tgtEl>
                                        <p:attrNameLst>
                                          <p:attrName>ppt_x</p:attrName>
                                        </p:attrNameLst>
                                      </p:cBhvr>
                                      <p:tavLst>
                                        <p:tav tm="0">
                                          <p:val>
                                            <p:strVal val="#ppt_x"/>
                                          </p:val>
                                        </p:tav>
                                        <p:tav tm="100000">
                                          <p:val>
                                            <p:strVal val="#ppt_x"/>
                                          </p:val>
                                        </p:tav>
                                      </p:tavLst>
                                    </p:anim>
                                    <p:anim calcmode="lin" valueType="num">
                                      <p:cBhvr additive="base">
                                        <p:cTn id="107" dur="500" fill="hold"/>
                                        <p:tgtEl>
                                          <p:spTgt spid="191"/>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192"/>
                                        </p:tgtEl>
                                        <p:attrNameLst>
                                          <p:attrName>style.visibility</p:attrName>
                                        </p:attrNameLst>
                                      </p:cBhvr>
                                      <p:to>
                                        <p:strVal val="visible"/>
                                      </p:to>
                                    </p:set>
                                    <p:anim calcmode="lin" valueType="num">
                                      <p:cBhvr additive="base">
                                        <p:cTn id="110" dur="500" fill="hold"/>
                                        <p:tgtEl>
                                          <p:spTgt spid="192"/>
                                        </p:tgtEl>
                                        <p:attrNameLst>
                                          <p:attrName>ppt_x</p:attrName>
                                        </p:attrNameLst>
                                      </p:cBhvr>
                                      <p:tavLst>
                                        <p:tav tm="0">
                                          <p:val>
                                            <p:strVal val="0-#ppt_w/2"/>
                                          </p:val>
                                        </p:tav>
                                        <p:tav tm="100000">
                                          <p:val>
                                            <p:strVal val="#ppt_x"/>
                                          </p:val>
                                        </p:tav>
                                      </p:tavLst>
                                    </p:anim>
                                    <p:anim calcmode="lin" valueType="num">
                                      <p:cBhvr additive="base">
                                        <p:cTn id="111" dur="500" fill="hold"/>
                                        <p:tgtEl>
                                          <p:spTgt spid="192"/>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193"/>
                                        </p:tgtEl>
                                        <p:attrNameLst>
                                          <p:attrName>style.visibility</p:attrName>
                                        </p:attrNameLst>
                                      </p:cBhvr>
                                      <p:to>
                                        <p:strVal val="visible"/>
                                      </p:to>
                                    </p:set>
                                    <p:anim calcmode="lin" valueType="num">
                                      <p:cBhvr additive="base">
                                        <p:cTn id="114" dur="500" fill="hold"/>
                                        <p:tgtEl>
                                          <p:spTgt spid="193"/>
                                        </p:tgtEl>
                                        <p:attrNameLst>
                                          <p:attrName>ppt_x</p:attrName>
                                        </p:attrNameLst>
                                      </p:cBhvr>
                                      <p:tavLst>
                                        <p:tav tm="0">
                                          <p:val>
                                            <p:strVal val="0-#ppt_w/2"/>
                                          </p:val>
                                        </p:tav>
                                        <p:tav tm="100000">
                                          <p:val>
                                            <p:strVal val="#ppt_x"/>
                                          </p:val>
                                        </p:tav>
                                      </p:tavLst>
                                    </p:anim>
                                    <p:anim calcmode="lin" valueType="num">
                                      <p:cBhvr additive="base">
                                        <p:cTn id="115" dur="500" fill="hold"/>
                                        <p:tgtEl>
                                          <p:spTgt spid="193"/>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202"/>
                                        </p:tgtEl>
                                        <p:attrNameLst>
                                          <p:attrName>style.visibility</p:attrName>
                                        </p:attrNameLst>
                                      </p:cBhvr>
                                      <p:to>
                                        <p:strVal val="visible"/>
                                      </p:to>
                                    </p:set>
                                    <p:anim calcmode="lin" valueType="num">
                                      <p:cBhvr additive="base">
                                        <p:cTn id="118" dur="500" fill="hold"/>
                                        <p:tgtEl>
                                          <p:spTgt spid="202"/>
                                        </p:tgtEl>
                                        <p:attrNameLst>
                                          <p:attrName>ppt_x</p:attrName>
                                        </p:attrNameLst>
                                      </p:cBhvr>
                                      <p:tavLst>
                                        <p:tav tm="0">
                                          <p:val>
                                            <p:strVal val="#ppt_x"/>
                                          </p:val>
                                        </p:tav>
                                        <p:tav tm="100000">
                                          <p:val>
                                            <p:strVal val="#ppt_x"/>
                                          </p:val>
                                        </p:tav>
                                      </p:tavLst>
                                    </p:anim>
                                    <p:anim calcmode="lin" valueType="num">
                                      <p:cBhvr additive="base">
                                        <p:cTn id="119" dur="500" fill="hold"/>
                                        <p:tgtEl>
                                          <p:spTgt spid="20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203"/>
                                        </p:tgtEl>
                                        <p:attrNameLst>
                                          <p:attrName>style.visibility</p:attrName>
                                        </p:attrNameLst>
                                      </p:cBhvr>
                                      <p:to>
                                        <p:strVal val="visible"/>
                                      </p:to>
                                    </p:set>
                                    <p:anim calcmode="lin" valueType="num">
                                      <p:cBhvr additive="base">
                                        <p:cTn id="122" dur="500" fill="hold"/>
                                        <p:tgtEl>
                                          <p:spTgt spid="203"/>
                                        </p:tgtEl>
                                        <p:attrNameLst>
                                          <p:attrName>ppt_x</p:attrName>
                                        </p:attrNameLst>
                                      </p:cBhvr>
                                      <p:tavLst>
                                        <p:tav tm="0">
                                          <p:val>
                                            <p:strVal val="#ppt_x"/>
                                          </p:val>
                                        </p:tav>
                                        <p:tav tm="100000">
                                          <p:val>
                                            <p:strVal val="#ppt_x"/>
                                          </p:val>
                                        </p:tav>
                                      </p:tavLst>
                                    </p:anim>
                                    <p:anim calcmode="lin" valueType="num">
                                      <p:cBhvr additive="base">
                                        <p:cTn id="123" dur="500" fill="hold"/>
                                        <p:tgtEl>
                                          <p:spTgt spid="20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04"/>
                                        </p:tgtEl>
                                        <p:attrNameLst>
                                          <p:attrName>style.visibility</p:attrName>
                                        </p:attrNameLst>
                                      </p:cBhvr>
                                      <p:to>
                                        <p:strVal val="visible"/>
                                      </p:to>
                                    </p:set>
                                    <p:anim calcmode="lin" valueType="num">
                                      <p:cBhvr additive="base">
                                        <p:cTn id="126" dur="500" fill="hold"/>
                                        <p:tgtEl>
                                          <p:spTgt spid="204"/>
                                        </p:tgtEl>
                                        <p:attrNameLst>
                                          <p:attrName>ppt_x</p:attrName>
                                        </p:attrNameLst>
                                      </p:cBhvr>
                                      <p:tavLst>
                                        <p:tav tm="0">
                                          <p:val>
                                            <p:strVal val="#ppt_x"/>
                                          </p:val>
                                        </p:tav>
                                        <p:tav tm="100000">
                                          <p:val>
                                            <p:strVal val="#ppt_x"/>
                                          </p:val>
                                        </p:tav>
                                      </p:tavLst>
                                    </p:anim>
                                    <p:anim calcmode="lin" valueType="num">
                                      <p:cBhvr additive="base">
                                        <p:cTn id="127" dur="500" fill="hold"/>
                                        <p:tgtEl>
                                          <p:spTgt spid="204"/>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205"/>
                                        </p:tgtEl>
                                        <p:attrNameLst>
                                          <p:attrName>style.visibility</p:attrName>
                                        </p:attrNameLst>
                                      </p:cBhvr>
                                      <p:to>
                                        <p:strVal val="visible"/>
                                      </p:to>
                                    </p:set>
                                    <p:anim calcmode="lin" valueType="num">
                                      <p:cBhvr additive="base">
                                        <p:cTn id="130" dur="500" fill="hold"/>
                                        <p:tgtEl>
                                          <p:spTgt spid="205"/>
                                        </p:tgtEl>
                                        <p:attrNameLst>
                                          <p:attrName>ppt_x</p:attrName>
                                        </p:attrNameLst>
                                      </p:cBhvr>
                                      <p:tavLst>
                                        <p:tav tm="0">
                                          <p:val>
                                            <p:strVal val="0-#ppt_w/2"/>
                                          </p:val>
                                        </p:tav>
                                        <p:tav tm="100000">
                                          <p:val>
                                            <p:strVal val="#ppt_x"/>
                                          </p:val>
                                        </p:tav>
                                      </p:tavLst>
                                    </p:anim>
                                    <p:anim calcmode="lin" valueType="num">
                                      <p:cBhvr additive="base">
                                        <p:cTn id="131" dur="500" fill="hold"/>
                                        <p:tgtEl>
                                          <p:spTgt spid="205"/>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206"/>
                                        </p:tgtEl>
                                        <p:attrNameLst>
                                          <p:attrName>style.visibility</p:attrName>
                                        </p:attrNameLst>
                                      </p:cBhvr>
                                      <p:to>
                                        <p:strVal val="visible"/>
                                      </p:to>
                                    </p:set>
                                    <p:anim calcmode="lin" valueType="num">
                                      <p:cBhvr additive="base">
                                        <p:cTn id="134" dur="500" fill="hold"/>
                                        <p:tgtEl>
                                          <p:spTgt spid="206"/>
                                        </p:tgtEl>
                                        <p:attrNameLst>
                                          <p:attrName>ppt_x</p:attrName>
                                        </p:attrNameLst>
                                      </p:cBhvr>
                                      <p:tavLst>
                                        <p:tav tm="0">
                                          <p:val>
                                            <p:strVal val="#ppt_x"/>
                                          </p:val>
                                        </p:tav>
                                        <p:tav tm="100000">
                                          <p:val>
                                            <p:strVal val="#ppt_x"/>
                                          </p:val>
                                        </p:tav>
                                      </p:tavLst>
                                    </p:anim>
                                    <p:anim calcmode="lin" valueType="num">
                                      <p:cBhvr additive="base">
                                        <p:cTn id="135" dur="500" fill="hold"/>
                                        <p:tgtEl>
                                          <p:spTgt spid="206"/>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207"/>
                                        </p:tgtEl>
                                        <p:attrNameLst>
                                          <p:attrName>style.visibility</p:attrName>
                                        </p:attrNameLst>
                                      </p:cBhvr>
                                      <p:to>
                                        <p:strVal val="visible"/>
                                      </p:to>
                                    </p:set>
                                    <p:anim calcmode="lin" valueType="num">
                                      <p:cBhvr additive="base">
                                        <p:cTn id="138" dur="500" fill="hold"/>
                                        <p:tgtEl>
                                          <p:spTgt spid="207"/>
                                        </p:tgtEl>
                                        <p:attrNameLst>
                                          <p:attrName>ppt_x</p:attrName>
                                        </p:attrNameLst>
                                      </p:cBhvr>
                                      <p:tavLst>
                                        <p:tav tm="0">
                                          <p:val>
                                            <p:strVal val="0-#ppt_w/2"/>
                                          </p:val>
                                        </p:tav>
                                        <p:tav tm="100000">
                                          <p:val>
                                            <p:strVal val="#ppt_x"/>
                                          </p:val>
                                        </p:tav>
                                      </p:tavLst>
                                    </p:anim>
                                    <p:anim calcmode="lin" valueType="num">
                                      <p:cBhvr additive="base">
                                        <p:cTn id="139" dur="500" fill="hold"/>
                                        <p:tgtEl>
                                          <p:spTgt spid="207"/>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208"/>
                                        </p:tgtEl>
                                        <p:attrNameLst>
                                          <p:attrName>style.visibility</p:attrName>
                                        </p:attrNameLst>
                                      </p:cBhvr>
                                      <p:to>
                                        <p:strVal val="visible"/>
                                      </p:to>
                                    </p:set>
                                    <p:anim calcmode="lin" valueType="num">
                                      <p:cBhvr additive="base">
                                        <p:cTn id="142" dur="500" fill="hold"/>
                                        <p:tgtEl>
                                          <p:spTgt spid="208"/>
                                        </p:tgtEl>
                                        <p:attrNameLst>
                                          <p:attrName>ppt_x</p:attrName>
                                        </p:attrNameLst>
                                      </p:cBhvr>
                                      <p:tavLst>
                                        <p:tav tm="0">
                                          <p:val>
                                            <p:strVal val="#ppt_x"/>
                                          </p:val>
                                        </p:tav>
                                        <p:tav tm="100000">
                                          <p:val>
                                            <p:strVal val="#ppt_x"/>
                                          </p:val>
                                        </p:tav>
                                      </p:tavLst>
                                    </p:anim>
                                    <p:anim calcmode="lin" valueType="num">
                                      <p:cBhvr additive="base">
                                        <p:cTn id="143" dur="500" fill="hold"/>
                                        <p:tgtEl>
                                          <p:spTgt spid="208"/>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209"/>
                                        </p:tgtEl>
                                        <p:attrNameLst>
                                          <p:attrName>style.visibility</p:attrName>
                                        </p:attrNameLst>
                                      </p:cBhvr>
                                      <p:to>
                                        <p:strVal val="visible"/>
                                      </p:to>
                                    </p:set>
                                    <p:anim calcmode="lin" valueType="num">
                                      <p:cBhvr additive="base">
                                        <p:cTn id="146" dur="500" fill="hold"/>
                                        <p:tgtEl>
                                          <p:spTgt spid="209"/>
                                        </p:tgtEl>
                                        <p:attrNameLst>
                                          <p:attrName>ppt_x</p:attrName>
                                        </p:attrNameLst>
                                      </p:cBhvr>
                                      <p:tavLst>
                                        <p:tav tm="0">
                                          <p:val>
                                            <p:strVal val="#ppt_x"/>
                                          </p:val>
                                        </p:tav>
                                        <p:tav tm="100000">
                                          <p:val>
                                            <p:strVal val="#ppt_x"/>
                                          </p:val>
                                        </p:tav>
                                      </p:tavLst>
                                    </p:anim>
                                    <p:anim calcmode="lin" valueType="num">
                                      <p:cBhvr additive="base">
                                        <p:cTn id="147" dur="500" fill="hold"/>
                                        <p:tgtEl>
                                          <p:spTgt spid="209"/>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210"/>
                                        </p:tgtEl>
                                        <p:attrNameLst>
                                          <p:attrName>style.visibility</p:attrName>
                                        </p:attrNameLst>
                                      </p:cBhvr>
                                      <p:to>
                                        <p:strVal val="visible"/>
                                      </p:to>
                                    </p:set>
                                    <p:anim calcmode="lin" valueType="num">
                                      <p:cBhvr additive="base">
                                        <p:cTn id="150" dur="500" fill="hold"/>
                                        <p:tgtEl>
                                          <p:spTgt spid="210"/>
                                        </p:tgtEl>
                                        <p:attrNameLst>
                                          <p:attrName>ppt_x</p:attrName>
                                        </p:attrNameLst>
                                      </p:cBhvr>
                                      <p:tavLst>
                                        <p:tav tm="0">
                                          <p:val>
                                            <p:strVal val="#ppt_x"/>
                                          </p:val>
                                        </p:tav>
                                        <p:tav tm="100000">
                                          <p:val>
                                            <p:strVal val="#ppt_x"/>
                                          </p:val>
                                        </p:tav>
                                      </p:tavLst>
                                    </p:anim>
                                    <p:anim calcmode="lin" valueType="num">
                                      <p:cBhvr additive="base">
                                        <p:cTn id="151" dur="500" fill="hold"/>
                                        <p:tgtEl>
                                          <p:spTgt spid="210"/>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211"/>
                                        </p:tgtEl>
                                        <p:attrNameLst>
                                          <p:attrName>style.visibility</p:attrName>
                                        </p:attrNameLst>
                                      </p:cBhvr>
                                      <p:to>
                                        <p:strVal val="visible"/>
                                      </p:to>
                                    </p:set>
                                    <p:anim calcmode="lin" valueType="num">
                                      <p:cBhvr additive="base">
                                        <p:cTn id="154" dur="500" fill="hold"/>
                                        <p:tgtEl>
                                          <p:spTgt spid="211"/>
                                        </p:tgtEl>
                                        <p:attrNameLst>
                                          <p:attrName>ppt_x</p:attrName>
                                        </p:attrNameLst>
                                      </p:cBhvr>
                                      <p:tavLst>
                                        <p:tav tm="0">
                                          <p:val>
                                            <p:strVal val="0-#ppt_w/2"/>
                                          </p:val>
                                        </p:tav>
                                        <p:tav tm="100000">
                                          <p:val>
                                            <p:strVal val="#ppt_x"/>
                                          </p:val>
                                        </p:tav>
                                      </p:tavLst>
                                    </p:anim>
                                    <p:anim calcmode="lin" valueType="num">
                                      <p:cBhvr additive="base">
                                        <p:cTn id="155" dur="500" fill="hold"/>
                                        <p:tgtEl>
                                          <p:spTgt spid="211"/>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214"/>
                                        </p:tgtEl>
                                        <p:attrNameLst>
                                          <p:attrName>style.visibility</p:attrName>
                                        </p:attrNameLst>
                                      </p:cBhvr>
                                      <p:to>
                                        <p:strVal val="visible"/>
                                      </p:to>
                                    </p:set>
                                    <p:anim calcmode="lin" valueType="num">
                                      <p:cBhvr additive="base">
                                        <p:cTn id="158" dur="500" fill="hold"/>
                                        <p:tgtEl>
                                          <p:spTgt spid="214"/>
                                        </p:tgtEl>
                                        <p:attrNameLst>
                                          <p:attrName>ppt_x</p:attrName>
                                        </p:attrNameLst>
                                      </p:cBhvr>
                                      <p:tavLst>
                                        <p:tav tm="0">
                                          <p:val>
                                            <p:strVal val="#ppt_x"/>
                                          </p:val>
                                        </p:tav>
                                        <p:tav tm="100000">
                                          <p:val>
                                            <p:strVal val="#ppt_x"/>
                                          </p:val>
                                        </p:tav>
                                      </p:tavLst>
                                    </p:anim>
                                    <p:anim calcmode="lin" valueType="num">
                                      <p:cBhvr additive="base">
                                        <p:cTn id="159" dur="500" fill="hold"/>
                                        <p:tgtEl>
                                          <p:spTgt spid="214"/>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215"/>
                                        </p:tgtEl>
                                        <p:attrNameLst>
                                          <p:attrName>style.visibility</p:attrName>
                                        </p:attrNameLst>
                                      </p:cBhvr>
                                      <p:to>
                                        <p:strVal val="visible"/>
                                      </p:to>
                                    </p:set>
                                    <p:anim calcmode="lin" valueType="num">
                                      <p:cBhvr additive="base">
                                        <p:cTn id="162" dur="500" fill="hold"/>
                                        <p:tgtEl>
                                          <p:spTgt spid="215"/>
                                        </p:tgtEl>
                                        <p:attrNameLst>
                                          <p:attrName>ppt_x</p:attrName>
                                        </p:attrNameLst>
                                      </p:cBhvr>
                                      <p:tavLst>
                                        <p:tav tm="0">
                                          <p:val>
                                            <p:strVal val="#ppt_x"/>
                                          </p:val>
                                        </p:tav>
                                        <p:tav tm="100000">
                                          <p:val>
                                            <p:strVal val="#ppt_x"/>
                                          </p:val>
                                        </p:tav>
                                      </p:tavLst>
                                    </p:anim>
                                    <p:anim calcmode="lin" valueType="num">
                                      <p:cBhvr additive="base">
                                        <p:cTn id="163" dur="500" fill="hold"/>
                                        <p:tgtEl>
                                          <p:spTgt spid="215"/>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216"/>
                                        </p:tgtEl>
                                        <p:attrNameLst>
                                          <p:attrName>style.visibility</p:attrName>
                                        </p:attrNameLst>
                                      </p:cBhvr>
                                      <p:to>
                                        <p:strVal val="visible"/>
                                      </p:to>
                                    </p:set>
                                    <p:anim calcmode="lin" valueType="num">
                                      <p:cBhvr additive="base">
                                        <p:cTn id="166" dur="500" fill="hold"/>
                                        <p:tgtEl>
                                          <p:spTgt spid="216"/>
                                        </p:tgtEl>
                                        <p:attrNameLst>
                                          <p:attrName>ppt_x</p:attrName>
                                        </p:attrNameLst>
                                      </p:cBhvr>
                                      <p:tavLst>
                                        <p:tav tm="0">
                                          <p:val>
                                            <p:strVal val="#ppt_x"/>
                                          </p:val>
                                        </p:tav>
                                        <p:tav tm="100000">
                                          <p:val>
                                            <p:strVal val="#ppt_x"/>
                                          </p:val>
                                        </p:tav>
                                      </p:tavLst>
                                    </p:anim>
                                    <p:anim calcmode="lin" valueType="num">
                                      <p:cBhvr additive="base">
                                        <p:cTn id="167" dur="500" fill="hold"/>
                                        <p:tgtEl>
                                          <p:spTgt spid="216"/>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217"/>
                                        </p:tgtEl>
                                        <p:attrNameLst>
                                          <p:attrName>style.visibility</p:attrName>
                                        </p:attrNameLst>
                                      </p:cBhvr>
                                      <p:to>
                                        <p:strVal val="visible"/>
                                      </p:to>
                                    </p:set>
                                    <p:anim calcmode="lin" valueType="num">
                                      <p:cBhvr additive="base">
                                        <p:cTn id="170" dur="500" fill="hold"/>
                                        <p:tgtEl>
                                          <p:spTgt spid="217"/>
                                        </p:tgtEl>
                                        <p:attrNameLst>
                                          <p:attrName>ppt_x</p:attrName>
                                        </p:attrNameLst>
                                      </p:cBhvr>
                                      <p:tavLst>
                                        <p:tav tm="0">
                                          <p:val>
                                            <p:strVal val="#ppt_x"/>
                                          </p:val>
                                        </p:tav>
                                        <p:tav tm="100000">
                                          <p:val>
                                            <p:strVal val="#ppt_x"/>
                                          </p:val>
                                        </p:tav>
                                      </p:tavLst>
                                    </p:anim>
                                    <p:anim calcmode="lin" valueType="num">
                                      <p:cBhvr additive="base">
                                        <p:cTn id="171" dur="500" fill="hold"/>
                                        <p:tgtEl>
                                          <p:spTgt spid="217"/>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218"/>
                                        </p:tgtEl>
                                        <p:attrNameLst>
                                          <p:attrName>style.visibility</p:attrName>
                                        </p:attrNameLst>
                                      </p:cBhvr>
                                      <p:to>
                                        <p:strVal val="visible"/>
                                      </p:to>
                                    </p:set>
                                    <p:anim calcmode="lin" valueType="num">
                                      <p:cBhvr additive="base">
                                        <p:cTn id="174" dur="500" fill="hold"/>
                                        <p:tgtEl>
                                          <p:spTgt spid="218"/>
                                        </p:tgtEl>
                                        <p:attrNameLst>
                                          <p:attrName>ppt_x</p:attrName>
                                        </p:attrNameLst>
                                      </p:cBhvr>
                                      <p:tavLst>
                                        <p:tav tm="0">
                                          <p:val>
                                            <p:strVal val="#ppt_x"/>
                                          </p:val>
                                        </p:tav>
                                        <p:tav tm="100000">
                                          <p:val>
                                            <p:strVal val="#ppt_x"/>
                                          </p:val>
                                        </p:tav>
                                      </p:tavLst>
                                    </p:anim>
                                    <p:anim calcmode="lin" valueType="num">
                                      <p:cBhvr additive="base">
                                        <p:cTn id="175" dur="500" fill="hold"/>
                                        <p:tgtEl>
                                          <p:spTgt spid="218"/>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219"/>
                                        </p:tgtEl>
                                        <p:attrNameLst>
                                          <p:attrName>style.visibility</p:attrName>
                                        </p:attrNameLst>
                                      </p:cBhvr>
                                      <p:to>
                                        <p:strVal val="visible"/>
                                      </p:to>
                                    </p:set>
                                    <p:anim calcmode="lin" valueType="num">
                                      <p:cBhvr additive="base">
                                        <p:cTn id="178" dur="500" fill="hold"/>
                                        <p:tgtEl>
                                          <p:spTgt spid="219"/>
                                        </p:tgtEl>
                                        <p:attrNameLst>
                                          <p:attrName>ppt_x</p:attrName>
                                        </p:attrNameLst>
                                      </p:cBhvr>
                                      <p:tavLst>
                                        <p:tav tm="0">
                                          <p:val>
                                            <p:strVal val="0-#ppt_w/2"/>
                                          </p:val>
                                        </p:tav>
                                        <p:tav tm="100000">
                                          <p:val>
                                            <p:strVal val="#ppt_x"/>
                                          </p:val>
                                        </p:tav>
                                      </p:tavLst>
                                    </p:anim>
                                    <p:anim calcmode="lin" valueType="num">
                                      <p:cBhvr additive="base">
                                        <p:cTn id="179" dur="500" fill="hold"/>
                                        <p:tgtEl>
                                          <p:spTgt spid="219"/>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220"/>
                                        </p:tgtEl>
                                        <p:attrNameLst>
                                          <p:attrName>style.visibility</p:attrName>
                                        </p:attrNameLst>
                                      </p:cBhvr>
                                      <p:to>
                                        <p:strVal val="visible"/>
                                      </p:to>
                                    </p:set>
                                    <p:anim calcmode="lin" valueType="num">
                                      <p:cBhvr additive="base">
                                        <p:cTn id="182" dur="500" fill="hold"/>
                                        <p:tgtEl>
                                          <p:spTgt spid="220"/>
                                        </p:tgtEl>
                                        <p:attrNameLst>
                                          <p:attrName>ppt_x</p:attrName>
                                        </p:attrNameLst>
                                      </p:cBhvr>
                                      <p:tavLst>
                                        <p:tav tm="0">
                                          <p:val>
                                            <p:strVal val="#ppt_x"/>
                                          </p:val>
                                        </p:tav>
                                        <p:tav tm="100000">
                                          <p:val>
                                            <p:strVal val="#ppt_x"/>
                                          </p:val>
                                        </p:tav>
                                      </p:tavLst>
                                    </p:anim>
                                    <p:anim calcmode="lin" valueType="num">
                                      <p:cBhvr additive="base">
                                        <p:cTn id="183" dur="500" fill="hold"/>
                                        <p:tgtEl>
                                          <p:spTgt spid="220"/>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221"/>
                                        </p:tgtEl>
                                        <p:attrNameLst>
                                          <p:attrName>style.visibility</p:attrName>
                                        </p:attrNameLst>
                                      </p:cBhvr>
                                      <p:to>
                                        <p:strVal val="visible"/>
                                      </p:to>
                                    </p:set>
                                    <p:anim calcmode="lin" valueType="num">
                                      <p:cBhvr additive="base">
                                        <p:cTn id="186" dur="500" fill="hold"/>
                                        <p:tgtEl>
                                          <p:spTgt spid="221"/>
                                        </p:tgtEl>
                                        <p:attrNameLst>
                                          <p:attrName>ppt_x</p:attrName>
                                        </p:attrNameLst>
                                      </p:cBhvr>
                                      <p:tavLst>
                                        <p:tav tm="0">
                                          <p:val>
                                            <p:strVal val="#ppt_x"/>
                                          </p:val>
                                        </p:tav>
                                        <p:tav tm="100000">
                                          <p:val>
                                            <p:strVal val="#ppt_x"/>
                                          </p:val>
                                        </p:tav>
                                      </p:tavLst>
                                    </p:anim>
                                    <p:anim calcmode="lin" valueType="num">
                                      <p:cBhvr additive="base">
                                        <p:cTn id="187" dur="500" fill="hold"/>
                                        <p:tgtEl>
                                          <p:spTgt spid="221"/>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222"/>
                                        </p:tgtEl>
                                        <p:attrNameLst>
                                          <p:attrName>style.visibility</p:attrName>
                                        </p:attrNameLst>
                                      </p:cBhvr>
                                      <p:to>
                                        <p:strVal val="visible"/>
                                      </p:to>
                                    </p:set>
                                    <p:anim calcmode="lin" valueType="num">
                                      <p:cBhvr additive="base">
                                        <p:cTn id="190" dur="500" fill="hold"/>
                                        <p:tgtEl>
                                          <p:spTgt spid="222"/>
                                        </p:tgtEl>
                                        <p:attrNameLst>
                                          <p:attrName>ppt_x</p:attrName>
                                        </p:attrNameLst>
                                      </p:cBhvr>
                                      <p:tavLst>
                                        <p:tav tm="0">
                                          <p:val>
                                            <p:strVal val="#ppt_x"/>
                                          </p:val>
                                        </p:tav>
                                        <p:tav tm="100000">
                                          <p:val>
                                            <p:strVal val="#ppt_x"/>
                                          </p:val>
                                        </p:tav>
                                      </p:tavLst>
                                    </p:anim>
                                    <p:anim calcmode="lin" valueType="num">
                                      <p:cBhvr additive="base">
                                        <p:cTn id="191" dur="500" fill="hold"/>
                                        <p:tgtEl>
                                          <p:spTgt spid="222"/>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223"/>
                                        </p:tgtEl>
                                        <p:attrNameLst>
                                          <p:attrName>style.visibility</p:attrName>
                                        </p:attrNameLst>
                                      </p:cBhvr>
                                      <p:to>
                                        <p:strVal val="visible"/>
                                      </p:to>
                                    </p:set>
                                    <p:anim calcmode="lin" valueType="num">
                                      <p:cBhvr additive="base">
                                        <p:cTn id="194" dur="500" fill="hold"/>
                                        <p:tgtEl>
                                          <p:spTgt spid="223"/>
                                        </p:tgtEl>
                                        <p:attrNameLst>
                                          <p:attrName>ppt_x</p:attrName>
                                        </p:attrNameLst>
                                      </p:cBhvr>
                                      <p:tavLst>
                                        <p:tav tm="0">
                                          <p:val>
                                            <p:strVal val="#ppt_x"/>
                                          </p:val>
                                        </p:tav>
                                        <p:tav tm="100000">
                                          <p:val>
                                            <p:strVal val="#ppt_x"/>
                                          </p:val>
                                        </p:tav>
                                      </p:tavLst>
                                    </p:anim>
                                    <p:anim calcmode="lin" valueType="num">
                                      <p:cBhvr additive="base">
                                        <p:cTn id="195" dur="500" fill="hold"/>
                                        <p:tgtEl>
                                          <p:spTgt spid="223"/>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224"/>
                                        </p:tgtEl>
                                        <p:attrNameLst>
                                          <p:attrName>style.visibility</p:attrName>
                                        </p:attrNameLst>
                                      </p:cBhvr>
                                      <p:to>
                                        <p:strVal val="visible"/>
                                      </p:to>
                                    </p:set>
                                    <p:anim calcmode="lin" valueType="num">
                                      <p:cBhvr additive="base">
                                        <p:cTn id="198" dur="500" fill="hold"/>
                                        <p:tgtEl>
                                          <p:spTgt spid="224"/>
                                        </p:tgtEl>
                                        <p:attrNameLst>
                                          <p:attrName>ppt_x</p:attrName>
                                        </p:attrNameLst>
                                      </p:cBhvr>
                                      <p:tavLst>
                                        <p:tav tm="0">
                                          <p:val>
                                            <p:strVal val="#ppt_x"/>
                                          </p:val>
                                        </p:tav>
                                        <p:tav tm="100000">
                                          <p:val>
                                            <p:strVal val="#ppt_x"/>
                                          </p:val>
                                        </p:tav>
                                      </p:tavLst>
                                    </p:anim>
                                    <p:anim calcmode="lin" valueType="num">
                                      <p:cBhvr additive="base">
                                        <p:cTn id="199" dur="500" fill="hold"/>
                                        <p:tgtEl>
                                          <p:spTgt spid="224"/>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225"/>
                                        </p:tgtEl>
                                        <p:attrNameLst>
                                          <p:attrName>style.visibility</p:attrName>
                                        </p:attrNameLst>
                                      </p:cBhvr>
                                      <p:to>
                                        <p:strVal val="visible"/>
                                      </p:to>
                                    </p:set>
                                    <p:anim calcmode="lin" valueType="num">
                                      <p:cBhvr additive="base">
                                        <p:cTn id="202" dur="500" fill="hold"/>
                                        <p:tgtEl>
                                          <p:spTgt spid="225"/>
                                        </p:tgtEl>
                                        <p:attrNameLst>
                                          <p:attrName>ppt_x</p:attrName>
                                        </p:attrNameLst>
                                      </p:cBhvr>
                                      <p:tavLst>
                                        <p:tav tm="0">
                                          <p:val>
                                            <p:strVal val="#ppt_x"/>
                                          </p:val>
                                        </p:tav>
                                        <p:tav tm="100000">
                                          <p:val>
                                            <p:strVal val="#ppt_x"/>
                                          </p:val>
                                        </p:tav>
                                      </p:tavLst>
                                    </p:anim>
                                    <p:anim calcmode="lin" valueType="num">
                                      <p:cBhvr additive="base">
                                        <p:cTn id="203" dur="500" fill="hold"/>
                                        <p:tgtEl>
                                          <p:spTgt spid="225"/>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226"/>
                                        </p:tgtEl>
                                        <p:attrNameLst>
                                          <p:attrName>style.visibility</p:attrName>
                                        </p:attrNameLst>
                                      </p:cBhvr>
                                      <p:to>
                                        <p:strVal val="visible"/>
                                      </p:to>
                                    </p:set>
                                    <p:anim calcmode="lin" valueType="num">
                                      <p:cBhvr additive="base">
                                        <p:cTn id="206" dur="500" fill="hold"/>
                                        <p:tgtEl>
                                          <p:spTgt spid="226"/>
                                        </p:tgtEl>
                                        <p:attrNameLst>
                                          <p:attrName>ppt_x</p:attrName>
                                        </p:attrNameLst>
                                      </p:cBhvr>
                                      <p:tavLst>
                                        <p:tav tm="0">
                                          <p:val>
                                            <p:strVal val="#ppt_x"/>
                                          </p:val>
                                        </p:tav>
                                        <p:tav tm="100000">
                                          <p:val>
                                            <p:strVal val="#ppt_x"/>
                                          </p:val>
                                        </p:tav>
                                      </p:tavLst>
                                    </p:anim>
                                    <p:anim calcmode="lin" valueType="num">
                                      <p:cBhvr additive="base">
                                        <p:cTn id="207" dur="500" fill="hold"/>
                                        <p:tgtEl>
                                          <p:spTgt spid="226"/>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227"/>
                                        </p:tgtEl>
                                        <p:attrNameLst>
                                          <p:attrName>style.visibility</p:attrName>
                                        </p:attrNameLst>
                                      </p:cBhvr>
                                      <p:to>
                                        <p:strVal val="visible"/>
                                      </p:to>
                                    </p:set>
                                    <p:anim calcmode="lin" valueType="num">
                                      <p:cBhvr additive="base">
                                        <p:cTn id="210" dur="500" fill="hold"/>
                                        <p:tgtEl>
                                          <p:spTgt spid="227"/>
                                        </p:tgtEl>
                                        <p:attrNameLst>
                                          <p:attrName>ppt_x</p:attrName>
                                        </p:attrNameLst>
                                      </p:cBhvr>
                                      <p:tavLst>
                                        <p:tav tm="0">
                                          <p:val>
                                            <p:strVal val="#ppt_x"/>
                                          </p:val>
                                        </p:tav>
                                        <p:tav tm="100000">
                                          <p:val>
                                            <p:strVal val="#ppt_x"/>
                                          </p:val>
                                        </p:tav>
                                      </p:tavLst>
                                    </p:anim>
                                    <p:anim calcmode="lin" valueType="num">
                                      <p:cBhvr additive="base">
                                        <p:cTn id="211" dur="500" fill="hold"/>
                                        <p:tgtEl>
                                          <p:spTgt spid="227"/>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228"/>
                                        </p:tgtEl>
                                        <p:attrNameLst>
                                          <p:attrName>style.visibility</p:attrName>
                                        </p:attrNameLst>
                                      </p:cBhvr>
                                      <p:to>
                                        <p:strVal val="visible"/>
                                      </p:to>
                                    </p:set>
                                    <p:anim calcmode="lin" valueType="num">
                                      <p:cBhvr additive="base">
                                        <p:cTn id="214" dur="500" fill="hold"/>
                                        <p:tgtEl>
                                          <p:spTgt spid="228"/>
                                        </p:tgtEl>
                                        <p:attrNameLst>
                                          <p:attrName>ppt_x</p:attrName>
                                        </p:attrNameLst>
                                      </p:cBhvr>
                                      <p:tavLst>
                                        <p:tav tm="0">
                                          <p:val>
                                            <p:strVal val="#ppt_x"/>
                                          </p:val>
                                        </p:tav>
                                        <p:tav tm="100000">
                                          <p:val>
                                            <p:strVal val="#ppt_x"/>
                                          </p:val>
                                        </p:tav>
                                      </p:tavLst>
                                    </p:anim>
                                    <p:anim calcmode="lin" valueType="num">
                                      <p:cBhvr additive="base">
                                        <p:cTn id="215" dur="500" fill="hold"/>
                                        <p:tgtEl>
                                          <p:spTgt spid="228"/>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229"/>
                                        </p:tgtEl>
                                        <p:attrNameLst>
                                          <p:attrName>style.visibility</p:attrName>
                                        </p:attrNameLst>
                                      </p:cBhvr>
                                      <p:to>
                                        <p:strVal val="visible"/>
                                      </p:to>
                                    </p:set>
                                    <p:anim calcmode="lin" valueType="num">
                                      <p:cBhvr additive="base">
                                        <p:cTn id="218" dur="500" fill="hold"/>
                                        <p:tgtEl>
                                          <p:spTgt spid="229"/>
                                        </p:tgtEl>
                                        <p:attrNameLst>
                                          <p:attrName>ppt_x</p:attrName>
                                        </p:attrNameLst>
                                      </p:cBhvr>
                                      <p:tavLst>
                                        <p:tav tm="0">
                                          <p:val>
                                            <p:strVal val="#ppt_x"/>
                                          </p:val>
                                        </p:tav>
                                        <p:tav tm="100000">
                                          <p:val>
                                            <p:strVal val="#ppt_x"/>
                                          </p:val>
                                        </p:tav>
                                      </p:tavLst>
                                    </p:anim>
                                    <p:anim calcmode="lin" valueType="num">
                                      <p:cBhvr additive="base">
                                        <p:cTn id="219" dur="500" fill="hold"/>
                                        <p:tgtEl>
                                          <p:spTgt spid="229"/>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230"/>
                                        </p:tgtEl>
                                        <p:attrNameLst>
                                          <p:attrName>style.visibility</p:attrName>
                                        </p:attrNameLst>
                                      </p:cBhvr>
                                      <p:to>
                                        <p:strVal val="visible"/>
                                      </p:to>
                                    </p:set>
                                    <p:anim calcmode="lin" valueType="num">
                                      <p:cBhvr additive="base">
                                        <p:cTn id="222" dur="500" fill="hold"/>
                                        <p:tgtEl>
                                          <p:spTgt spid="230"/>
                                        </p:tgtEl>
                                        <p:attrNameLst>
                                          <p:attrName>ppt_x</p:attrName>
                                        </p:attrNameLst>
                                      </p:cBhvr>
                                      <p:tavLst>
                                        <p:tav tm="0">
                                          <p:val>
                                            <p:strVal val="#ppt_x"/>
                                          </p:val>
                                        </p:tav>
                                        <p:tav tm="100000">
                                          <p:val>
                                            <p:strVal val="#ppt_x"/>
                                          </p:val>
                                        </p:tav>
                                      </p:tavLst>
                                    </p:anim>
                                    <p:anim calcmode="lin" valueType="num">
                                      <p:cBhvr additive="base">
                                        <p:cTn id="223" dur="500" fill="hold"/>
                                        <p:tgtEl>
                                          <p:spTgt spid="230"/>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231"/>
                                        </p:tgtEl>
                                        <p:attrNameLst>
                                          <p:attrName>style.visibility</p:attrName>
                                        </p:attrNameLst>
                                      </p:cBhvr>
                                      <p:to>
                                        <p:strVal val="visible"/>
                                      </p:to>
                                    </p:set>
                                    <p:anim calcmode="lin" valueType="num">
                                      <p:cBhvr additive="base">
                                        <p:cTn id="226" dur="500" fill="hold"/>
                                        <p:tgtEl>
                                          <p:spTgt spid="231"/>
                                        </p:tgtEl>
                                        <p:attrNameLst>
                                          <p:attrName>ppt_x</p:attrName>
                                        </p:attrNameLst>
                                      </p:cBhvr>
                                      <p:tavLst>
                                        <p:tav tm="0">
                                          <p:val>
                                            <p:strVal val="#ppt_x"/>
                                          </p:val>
                                        </p:tav>
                                        <p:tav tm="100000">
                                          <p:val>
                                            <p:strVal val="#ppt_x"/>
                                          </p:val>
                                        </p:tav>
                                      </p:tavLst>
                                    </p:anim>
                                    <p:anim calcmode="lin" valueType="num">
                                      <p:cBhvr additive="base">
                                        <p:cTn id="227" dur="500" fill="hold"/>
                                        <p:tgtEl>
                                          <p:spTgt spid="231"/>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232"/>
                                        </p:tgtEl>
                                        <p:attrNameLst>
                                          <p:attrName>style.visibility</p:attrName>
                                        </p:attrNameLst>
                                      </p:cBhvr>
                                      <p:to>
                                        <p:strVal val="visible"/>
                                      </p:to>
                                    </p:set>
                                    <p:anim calcmode="lin" valueType="num">
                                      <p:cBhvr additive="base">
                                        <p:cTn id="230" dur="500" fill="hold"/>
                                        <p:tgtEl>
                                          <p:spTgt spid="232"/>
                                        </p:tgtEl>
                                        <p:attrNameLst>
                                          <p:attrName>ppt_x</p:attrName>
                                        </p:attrNameLst>
                                      </p:cBhvr>
                                      <p:tavLst>
                                        <p:tav tm="0">
                                          <p:val>
                                            <p:strVal val="#ppt_x"/>
                                          </p:val>
                                        </p:tav>
                                        <p:tav tm="100000">
                                          <p:val>
                                            <p:strVal val="#ppt_x"/>
                                          </p:val>
                                        </p:tav>
                                      </p:tavLst>
                                    </p:anim>
                                    <p:anim calcmode="lin" valueType="num">
                                      <p:cBhvr additive="base">
                                        <p:cTn id="231" dur="500" fill="hold"/>
                                        <p:tgtEl>
                                          <p:spTgt spid="232"/>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233"/>
                                        </p:tgtEl>
                                        <p:attrNameLst>
                                          <p:attrName>style.visibility</p:attrName>
                                        </p:attrNameLst>
                                      </p:cBhvr>
                                      <p:to>
                                        <p:strVal val="visible"/>
                                      </p:to>
                                    </p:set>
                                    <p:anim calcmode="lin" valueType="num">
                                      <p:cBhvr additive="base">
                                        <p:cTn id="234" dur="500" fill="hold"/>
                                        <p:tgtEl>
                                          <p:spTgt spid="233"/>
                                        </p:tgtEl>
                                        <p:attrNameLst>
                                          <p:attrName>ppt_x</p:attrName>
                                        </p:attrNameLst>
                                      </p:cBhvr>
                                      <p:tavLst>
                                        <p:tav tm="0">
                                          <p:val>
                                            <p:strVal val="#ppt_x"/>
                                          </p:val>
                                        </p:tav>
                                        <p:tav tm="100000">
                                          <p:val>
                                            <p:strVal val="#ppt_x"/>
                                          </p:val>
                                        </p:tav>
                                      </p:tavLst>
                                    </p:anim>
                                    <p:anim calcmode="lin" valueType="num">
                                      <p:cBhvr additive="base">
                                        <p:cTn id="235" dur="500" fill="hold"/>
                                        <p:tgtEl>
                                          <p:spTgt spid="233"/>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234"/>
                                        </p:tgtEl>
                                        <p:attrNameLst>
                                          <p:attrName>style.visibility</p:attrName>
                                        </p:attrNameLst>
                                      </p:cBhvr>
                                      <p:to>
                                        <p:strVal val="visible"/>
                                      </p:to>
                                    </p:set>
                                    <p:anim calcmode="lin" valueType="num">
                                      <p:cBhvr additive="base">
                                        <p:cTn id="238" dur="500" fill="hold"/>
                                        <p:tgtEl>
                                          <p:spTgt spid="234"/>
                                        </p:tgtEl>
                                        <p:attrNameLst>
                                          <p:attrName>ppt_x</p:attrName>
                                        </p:attrNameLst>
                                      </p:cBhvr>
                                      <p:tavLst>
                                        <p:tav tm="0">
                                          <p:val>
                                            <p:strVal val="#ppt_x"/>
                                          </p:val>
                                        </p:tav>
                                        <p:tav tm="100000">
                                          <p:val>
                                            <p:strVal val="#ppt_x"/>
                                          </p:val>
                                        </p:tav>
                                      </p:tavLst>
                                    </p:anim>
                                    <p:anim calcmode="lin" valueType="num">
                                      <p:cBhvr additive="base">
                                        <p:cTn id="239" dur="500" fill="hold"/>
                                        <p:tgtEl>
                                          <p:spTgt spid="234"/>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235"/>
                                        </p:tgtEl>
                                        <p:attrNameLst>
                                          <p:attrName>style.visibility</p:attrName>
                                        </p:attrNameLst>
                                      </p:cBhvr>
                                      <p:to>
                                        <p:strVal val="visible"/>
                                      </p:to>
                                    </p:set>
                                    <p:anim calcmode="lin" valueType="num">
                                      <p:cBhvr additive="base">
                                        <p:cTn id="242" dur="500" fill="hold"/>
                                        <p:tgtEl>
                                          <p:spTgt spid="235"/>
                                        </p:tgtEl>
                                        <p:attrNameLst>
                                          <p:attrName>ppt_x</p:attrName>
                                        </p:attrNameLst>
                                      </p:cBhvr>
                                      <p:tavLst>
                                        <p:tav tm="0">
                                          <p:val>
                                            <p:strVal val="#ppt_x"/>
                                          </p:val>
                                        </p:tav>
                                        <p:tav tm="100000">
                                          <p:val>
                                            <p:strVal val="#ppt_x"/>
                                          </p:val>
                                        </p:tav>
                                      </p:tavLst>
                                    </p:anim>
                                    <p:anim calcmode="lin" valueType="num">
                                      <p:cBhvr additive="base">
                                        <p:cTn id="243" dur="500" fill="hold"/>
                                        <p:tgtEl>
                                          <p:spTgt spid="235"/>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236"/>
                                        </p:tgtEl>
                                        <p:attrNameLst>
                                          <p:attrName>style.visibility</p:attrName>
                                        </p:attrNameLst>
                                      </p:cBhvr>
                                      <p:to>
                                        <p:strVal val="visible"/>
                                      </p:to>
                                    </p:set>
                                    <p:anim calcmode="lin" valueType="num">
                                      <p:cBhvr additive="base">
                                        <p:cTn id="246" dur="500" fill="hold"/>
                                        <p:tgtEl>
                                          <p:spTgt spid="236"/>
                                        </p:tgtEl>
                                        <p:attrNameLst>
                                          <p:attrName>ppt_x</p:attrName>
                                        </p:attrNameLst>
                                      </p:cBhvr>
                                      <p:tavLst>
                                        <p:tav tm="0">
                                          <p:val>
                                            <p:strVal val="#ppt_x"/>
                                          </p:val>
                                        </p:tav>
                                        <p:tav tm="100000">
                                          <p:val>
                                            <p:strVal val="#ppt_x"/>
                                          </p:val>
                                        </p:tav>
                                      </p:tavLst>
                                    </p:anim>
                                    <p:anim calcmode="lin" valueType="num">
                                      <p:cBhvr additive="base">
                                        <p:cTn id="247" dur="500" fill="hold"/>
                                        <p:tgtEl>
                                          <p:spTgt spid="236"/>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237"/>
                                        </p:tgtEl>
                                        <p:attrNameLst>
                                          <p:attrName>style.visibility</p:attrName>
                                        </p:attrNameLst>
                                      </p:cBhvr>
                                      <p:to>
                                        <p:strVal val="visible"/>
                                      </p:to>
                                    </p:set>
                                    <p:anim calcmode="lin" valueType="num">
                                      <p:cBhvr additive="base">
                                        <p:cTn id="250" dur="500" fill="hold"/>
                                        <p:tgtEl>
                                          <p:spTgt spid="237"/>
                                        </p:tgtEl>
                                        <p:attrNameLst>
                                          <p:attrName>ppt_x</p:attrName>
                                        </p:attrNameLst>
                                      </p:cBhvr>
                                      <p:tavLst>
                                        <p:tav tm="0">
                                          <p:val>
                                            <p:strVal val="1+#ppt_w/2"/>
                                          </p:val>
                                        </p:tav>
                                        <p:tav tm="100000">
                                          <p:val>
                                            <p:strVal val="#ppt_x"/>
                                          </p:val>
                                        </p:tav>
                                      </p:tavLst>
                                    </p:anim>
                                    <p:anim calcmode="lin" valueType="num">
                                      <p:cBhvr additive="base">
                                        <p:cTn id="251" dur="500" fill="hold"/>
                                        <p:tgtEl>
                                          <p:spTgt spid="237"/>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238"/>
                                        </p:tgtEl>
                                        <p:attrNameLst>
                                          <p:attrName>style.visibility</p:attrName>
                                        </p:attrNameLst>
                                      </p:cBhvr>
                                      <p:to>
                                        <p:strVal val="visible"/>
                                      </p:to>
                                    </p:set>
                                    <p:anim calcmode="lin" valueType="num">
                                      <p:cBhvr additive="base">
                                        <p:cTn id="254" dur="500" fill="hold"/>
                                        <p:tgtEl>
                                          <p:spTgt spid="238"/>
                                        </p:tgtEl>
                                        <p:attrNameLst>
                                          <p:attrName>ppt_x</p:attrName>
                                        </p:attrNameLst>
                                      </p:cBhvr>
                                      <p:tavLst>
                                        <p:tav tm="0">
                                          <p:val>
                                            <p:strVal val="1+#ppt_w/2"/>
                                          </p:val>
                                        </p:tav>
                                        <p:tav tm="100000">
                                          <p:val>
                                            <p:strVal val="#ppt_x"/>
                                          </p:val>
                                        </p:tav>
                                      </p:tavLst>
                                    </p:anim>
                                    <p:anim calcmode="lin" valueType="num">
                                      <p:cBhvr additive="base">
                                        <p:cTn id="255" dur="500" fill="hold"/>
                                        <p:tgtEl>
                                          <p:spTgt spid="238"/>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239"/>
                                        </p:tgtEl>
                                        <p:attrNameLst>
                                          <p:attrName>style.visibility</p:attrName>
                                        </p:attrNameLst>
                                      </p:cBhvr>
                                      <p:to>
                                        <p:strVal val="visible"/>
                                      </p:to>
                                    </p:set>
                                    <p:anim calcmode="lin" valueType="num">
                                      <p:cBhvr additive="base">
                                        <p:cTn id="258" dur="500" fill="hold"/>
                                        <p:tgtEl>
                                          <p:spTgt spid="239"/>
                                        </p:tgtEl>
                                        <p:attrNameLst>
                                          <p:attrName>ppt_x</p:attrName>
                                        </p:attrNameLst>
                                      </p:cBhvr>
                                      <p:tavLst>
                                        <p:tav tm="0">
                                          <p:val>
                                            <p:strVal val="0-#ppt_w/2"/>
                                          </p:val>
                                        </p:tav>
                                        <p:tav tm="100000">
                                          <p:val>
                                            <p:strVal val="#ppt_x"/>
                                          </p:val>
                                        </p:tav>
                                      </p:tavLst>
                                    </p:anim>
                                    <p:anim calcmode="lin" valueType="num">
                                      <p:cBhvr additive="base">
                                        <p:cTn id="259" dur="500" fill="hold"/>
                                        <p:tgtEl>
                                          <p:spTgt spid="239"/>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240"/>
                                        </p:tgtEl>
                                        <p:attrNameLst>
                                          <p:attrName>style.visibility</p:attrName>
                                        </p:attrNameLst>
                                      </p:cBhvr>
                                      <p:to>
                                        <p:strVal val="visible"/>
                                      </p:to>
                                    </p:set>
                                    <p:anim calcmode="lin" valueType="num">
                                      <p:cBhvr additive="base">
                                        <p:cTn id="262" dur="500" fill="hold"/>
                                        <p:tgtEl>
                                          <p:spTgt spid="240"/>
                                        </p:tgtEl>
                                        <p:attrNameLst>
                                          <p:attrName>ppt_x</p:attrName>
                                        </p:attrNameLst>
                                      </p:cBhvr>
                                      <p:tavLst>
                                        <p:tav tm="0">
                                          <p:val>
                                            <p:strVal val="#ppt_x"/>
                                          </p:val>
                                        </p:tav>
                                        <p:tav tm="100000">
                                          <p:val>
                                            <p:strVal val="#ppt_x"/>
                                          </p:val>
                                        </p:tav>
                                      </p:tavLst>
                                    </p:anim>
                                    <p:anim calcmode="lin" valueType="num">
                                      <p:cBhvr additive="base">
                                        <p:cTn id="263" dur="500" fill="hold"/>
                                        <p:tgtEl>
                                          <p:spTgt spid="240"/>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241"/>
                                        </p:tgtEl>
                                        <p:attrNameLst>
                                          <p:attrName>style.visibility</p:attrName>
                                        </p:attrNameLst>
                                      </p:cBhvr>
                                      <p:to>
                                        <p:strVal val="visible"/>
                                      </p:to>
                                    </p:set>
                                    <p:anim calcmode="lin" valueType="num">
                                      <p:cBhvr additive="base">
                                        <p:cTn id="266" dur="500" fill="hold"/>
                                        <p:tgtEl>
                                          <p:spTgt spid="241"/>
                                        </p:tgtEl>
                                        <p:attrNameLst>
                                          <p:attrName>ppt_x</p:attrName>
                                        </p:attrNameLst>
                                      </p:cBhvr>
                                      <p:tavLst>
                                        <p:tav tm="0">
                                          <p:val>
                                            <p:strVal val="#ppt_x"/>
                                          </p:val>
                                        </p:tav>
                                        <p:tav tm="100000">
                                          <p:val>
                                            <p:strVal val="#ppt_x"/>
                                          </p:val>
                                        </p:tav>
                                      </p:tavLst>
                                    </p:anim>
                                    <p:anim calcmode="lin" valueType="num">
                                      <p:cBhvr additive="base">
                                        <p:cTn id="267" dur="500" fill="hold"/>
                                        <p:tgtEl>
                                          <p:spTgt spid="241"/>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242"/>
                                        </p:tgtEl>
                                        <p:attrNameLst>
                                          <p:attrName>style.visibility</p:attrName>
                                        </p:attrNameLst>
                                      </p:cBhvr>
                                      <p:to>
                                        <p:strVal val="visible"/>
                                      </p:to>
                                    </p:set>
                                    <p:anim calcmode="lin" valueType="num">
                                      <p:cBhvr additive="base">
                                        <p:cTn id="270" dur="500" fill="hold"/>
                                        <p:tgtEl>
                                          <p:spTgt spid="242"/>
                                        </p:tgtEl>
                                        <p:attrNameLst>
                                          <p:attrName>ppt_x</p:attrName>
                                        </p:attrNameLst>
                                      </p:cBhvr>
                                      <p:tavLst>
                                        <p:tav tm="0">
                                          <p:val>
                                            <p:strVal val="#ppt_x"/>
                                          </p:val>
                                        </p:tav>
                                        <p:tav tm="100000">
                                          <p:val>
                                            <p:strVal val="#ppt_x"/>
                                          </p:val>
                                        </p:tav>
                                      </p:tavLst>
                                    </p:anim>
                                    <p:anim calcmode="lin" valueType="num">
                                      <p:cBhvr additive="base">
                                        <p:cTn id="271" dur="500" fill="hold"/>
                                        <p:tgtEl>
                                          <p:spTgt spid="242"/>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243"/>
                                        </p:tgtEl>
                                        <p:attrNameLst>
                                          <p:attrName>style.visibility</p:attrName>
                                        </p:attrNameLst>
                                      </p:cBhvr>
                                      <p:to>
                                        <p:strVal val="visible"/>
                                      </p:to>
                                    </p:set>
                                    <p:anim calcmode="lin" valueType="num">
                                      <p:cBhvr additive="base">
                                        <p:cTn id="274" dur="500" fill="hold"/>
                                        <p:tgtEl>
                                          <p:spTgt spid="243"/>
                                        </p:tgtEl>
                                        <p:attrNameLst>
                                          <p:attrName>ppt_x</p:attrName>
                                        </p:attrNameLst>
                                      </p:cBhvr>
                                      <p:tavLst>
                                        <p:tav tm="0">
                                          <p:val>
                                            <p:strVal val="0-#ppt_w/2"/>
                                          </p:val>
                                        </p:tav>
                                        <p:tav tm="100000">
                                          <p:val>
                                            <p:strVal val="#ppt_x"/>
                                          </p:val>
                                        </p:tav>
                                      </p:tavLst>
                                    </p:anim>
                                    <p:anim calcmode="lin" valueType="num">
                                      <p:cBhvr additive="base">
                                        <p:cTn id="275" dur="500" fill="hold"/>
                                        <p:tgtEl>
                                          <p:spTgt spid="243"/>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244"/>
                                        </p:tgtEl>
                                        <p:attrNameLst>
                                          <p:attrName>style.visibility</p:attrName>
                                        </p:attrNameLst>
                                      </p:cBhvr>
                                      <p:to>
                                        <p:strVal val="visible"/>
                                      </p:to>
                                    </p:set>
                                    <p:anim calcmode="lin" valueType="num">
                                      <p:cBhvr additive="base">
                                        <p:cTn id="278" dur="500" fill="hold"/>
                                        <p:tgtEl>
                                          <p:spTgt spid="244"/>
                                        </p:tgtEl>
                                        <p:attrNameLst>
                                          <p:attrName>ppt_x</p:attrName>
                                        </p:attrNameLst>
                                      </p:cBhvr>
                                      <p:tavLst>
                                        <p:tav tm="0">
                                          <p:val>
                                            <p:strVal val="#ppt_x"/>
                                          </p:val>
                                        </p:tav>
                                        <p:tav tm="100000">
                                          <p:val>
                                            <p:strVal val="#ppt_x"/>
                                          </p:val>
                                        </p:tav>
                                      </p:tavLst>
                                    </p:anim>
                                    <p:anim calcmode="lin" valueType="num">
                                      <p:cBhvr additive="base">
                                        <p:cTn id="279" dur="500" fill="hold"/>
                                        <p:tgtEl>
                                          <p:spTgt spid="244"/>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245"/>
                                        </p:tgtEl>
                                        <p:attrNameLst>
                                          <p:attrName>style.visibility</p:attrName>
                                        </p:attrNameLst>
                                      </p:cBhvr>
                                      <p:to>
                                        <p:strVal val="visible"/>
                                      </p:to>
                                    </p:set>
                                    <p:anim calcmode="lin" valueType="num">
                                      <p:cBhvr additive="base">
                                        <p:cTn id="282" dur="500" fill="hold"/>
                                        <p:tgtEl>
                                          <p:spTgt spid="245"/>
                                        </p:tgtEl>
                                        <p:attrNameLst>
                                          <p:attrName>ppt_x</p:attrName>
                                        </p:attrNameLst>
                                      </p:cBhvr>
                                      <p:tavLst>
                                        <p:tav tm="0">
                                          <p:val>
                                            <p:strVal val="#ppt_x"/>
                                          </p:val>
                                        </p:tav>
                                        <p:tav tm="100000">
                                          <p:val>
                                            <p:strVal val="#ppt_x"/>
                                          </p:val>
                                        </p:tav>
                                      </p:tavLst>
                                    </p:anim>
                                    <p:anim calcmode="lin" valueType="num">
                                      <p:cBhvr additive="base">
                                        <p:cTn id="283" dur="500" fill="hold"/>
                                        <p:tgtEl>
                                          <p:spTgt spid="245"/>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246"/>
                                        </p:tgtEl>
                                        <p:attrNameLst>
                                          <p:attrName>style.visibility</p:attrName>
                                        </p:attrNameLst>
                                      </p:cBhvr>
                                      <p:to>
                                        <p:strVal val="visible"/>
                                      </p:to>
                                    </p:set>
                                    <p:anim calcmode="lin" valueType="num">
                                      <p:cBhvr additive="base">
                                        <p:cTn id="286" dur="500" fill="hold"/>
                                        <p:tgtEl>
                                          <p:spTgt spid="246"/>
                                        </p:tgtEl>
                                        <p:attrNameLst>
                                          <p:attrName>ppt_x</p:attrName>
                                        </p:attrNameLst>
                                      </p:cBhvr>
                                      <p:tavLst>
                                        <p:tav tm="0">
                                          <p:val>
                                            <p:strVal val="#ppt_x"/>
                                          </p:val>
                                        </p:tav>
                                        <p:tav tm="100000">
                                          <p:val>
                                            <p:strVal val="#ppt_x"/>
                                          </p:val>
                                        </p:tav>
                                      </p:tavLst>
                                    </p:anim>
                                    <p:anim calcmode="lin" valueType="num">
                                      <p:cBhvr additive="base">
                                        <p:cTn id="287" dur="500" fill="hold"/>
                                        <p:tgtEl>
                                          <p:spTgt spid="246"/>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247"/>
                                        </p:tgtEl>
                                        <p:attrNameLst>
                                          <p:attrName>style.visibility</p:attrName>
                                        </p:attrNameLst>
                                      </p:cBhvr>
                                      <p:to>
                                        <p:strVal val="visible"/>
                                      </p:to>
                                    </p:set>
                                    <p:anim calcmode="lin" valueType="num">
                                      <p:cBhvr additive="base">
                                        <p:cTn id="290" dur="500" fill="hold"/>
                                        <p:tgtEl>
                                          <p:spTgt spid="247"/>
                                        </p:tgtEl>
                                        <p:attrNameLst>
                                          <p:attrName>ppt_x</p:attrName>
                                        </p:attrNameLst>
                                      </p:cBhvr>
                                      <p:tavLst>
                                        <p:tav tm="0">
                                          <p:val>
                                            <p:strVal val="#ppt_x"/>
                                          </p:val>
                                        </p:tav>
                                        <p:tav tm="100000">
                                          <p:val>
                                            <p:strVal val="#ppt_x"/>
                                          </p:val>
                                        </p:tav>
                                      </p:tavLst>
                                    </p:anim>
                                    <p:anim calcmode="lin" valueType="num">
                                      <p:cBhvr additive="base">
                                        <p:cTn id="291" dur="500" fill="hold"/>
                                        <p:tgtEl>
                                          <p:spTgt spid="247"/>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248"/>
                                        </p:tgtEl>
                                        <p:attrNameLst>
                                          <p:attrName>style.visibility</p:attrName>
                                        </p:attrNameLst>
                                      </p:cBhvr>
                                      <p:to>
                                        <p:strVal val="visible"/>
                                      </p:to>
                                    </p:set>
                                    <p:anim calcmode="lin" valueType="num">
                                      <p:cBhvr additive="base">
                                        <p:cTn id="294" dur="500" fill="hold"/>
                                        <p:tgtEl>
                                          <p:spTgt spid="248"/>
                                        </p:tgtEl>
                                        <p:attrNameLst>
                                          <p:attrName>ppt_x</p:attrName>
                                        </p:attrNameLst>
                                      </p:cBhvr>
                                      <p:tavLst>
                                        <p:tav tm="0">
                                          <p:val>
                                            <p:strVal val="#ppt_x"/>
                                          </p:val>
                                        </p:tav>
                                        <p:tav tm="100000">
                                          <p:val>
                                            <p:strVal val="#ppt_x"/>
                                          </p:val>
                                        </p:tav>
                                      </p:tavLst>
                                    </p:anim>
                                    <p:anim calcmode="lin" valueType="num">
                                      <p:cBhvr additive="base">
                                        <p:cTn id="295" dur="500" fill="hold"/>
                                        <p:tgtEl>
                                          <p:spTgt spid="248"/>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249"/>
                                        </p:tgtEl>
                                        <p:attrNameLst>
                                          <p:attrName>style.visibility</p:attrName>
                                        </p:attrNameLst>
                                      </p:cBhvr>
                                      <p:to>
                                        <p:strVal val="visible"/>
                                      </p:to>
                                    </p:set>
                                    <p:anim calcmode="lin" valueType="num">
                                      <p:cBhvr additive="base">
                                        <p:cTn id="298" dur="500" fill="hold"/>
                                        <p:tgtEl>
                                          <p:spTgt spid="249"/>
                                        </p:tgtEl>
                                        <p:attrNameLst>
                                          <p:attrName>ppt_x</p:attrName>
                                        </p:attrNameLst>
                                      </p:cBhvr>
                                      <p:tavLst>
                                        <p:tav tm="0">
                                          <p:val>
                                            <p:strVal val="#ppt_x"/>
                                          </p:val>
                                        </p:tav>
                                        <p:tav tm="100000">
                                          <p:val>
                                            <p:strVal val="#ppt_x"/>
                                          </p:val>
                                        </p:tav>
                                      </p:tavLst>
                                    </p:anim>
                                    <p:anim calcmode="lin" valueType="num">
                                      <p:cBhvr additive="base">
                                        <p:cTn id="299" dur="500" fill="hold"/>
                                        <p:tgtEl>
                                          <p:spTgt spid="249"/>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250"/>
                                        </p:tgtEl>
                                        <p:attrNameLst>
                                          <p:attrName>style.visibility</p:attrName>
                                        </p:attrNameLst>
                                      </p:cBhvr>
                                      <p:to>
                                        <p:strVal val="visible"/>
                                      </p:to>
                                    </p:set>
                                    <p:anim calcmode="lin" valueType="num">
                                      <p:cBhvr additive="base">
                                        <p:cTn id="302" dur="500" fill="hold"/>
                                        <p:tgtEl>
                                          <p:spTgt spid="250"/>
                                        </p:tgtEl>
                                        <p:attrNameLst>
                                          <p:attrName>ppt_x</p:attrName>
                                        </p:attrNameLst>
                                      </p:cBhvr>
                                      <p:tavLst>
                                        <p:tav tm="0">
                                          <p:val>
                                            <p:strVal val="#ppt_x"/>
                                          </p:val>
                                        </p:tav>
                                        <p:tav tm="100000">
                                          <p:val>
                                            <p:strVal val="#ppt_x"/>
                                          </p:val>
                                        </p:tav>
                                      </p:tavLst>
                                    </p:anim>
                                    <p:anim calcmode="lin" valueType="num">
                                      <p:cBhvr additive="base">
                                        <p:cTn id="303" dur="500" fill="hold"/>
                                        <p:tgtEl>
                                          <p:spTgt spid="250"/>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251"/>
                                        </p:tgtEl>
                                        <p:attrNameLst>
                                          <p:attrName>style.visibility</p:attrName>
                                        </p:attrNameLst>
                                      </p:cBhvr>
                                      <p:to>
                                        <p:strVal val="visible"/>
                                      </p:to>
                                    </p:set>
                                    <p:anim calcmode="lin" valueType="num">
                                      <p:cBhvr additive="base">
                                        <p:cTn id="306" dur="500" fill="hold"/>
                                        <p:tgtEl>
                                          <p:spTgt spid="251"/>
                                        </p:tgtEl>
                                        <p:attrNameLst>
                                          <p:attrName>ppt_x</p:attrName>
                                        </p:attrNameLst>
                                      </p:cBhvr>
                                      <p:tavLst>
                                        <p:tav tm="0">
                                          <p:val>
                                            <p:strVal val="#ppt_x"/>
                                          </p:val>
                                        </p:tav>
                                        <p:tav tm="100000">
                                          <p:val>
                                            <p:strVal val="#ppt_x"/>
                                          </p:val>
                                        </p:tav>
                                      </p:tavLst>
                                    </p:anim>
                                    <p:anim calcmode="lin" valueType="num">
                                      <p:cBhvr additive="base">
                                        <p:cTn id="307" dur="500" fill="hold"/>
                                        <p:tgtEl>
                                          <p:spTgt spid="251"/>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252"/>
                                        </p:tgtEl>
                                        <p:attrNameLst>
                                          <p:attrName>style.visibility</p:attrName>
                                        </p:attrNameLst>
                                      </p:cBhvr>
                                      <p:to>
                                        <p:strVal val="visible"/>
                                      </p:to>
                                    </p:set>
                                    <p:anim calcmode="lin" valueType="num">
                                      <p:cBhvr additive="base">
                                        <p:cTn id="310" dur="500" fill="hold"/>
                                        <p:tgtEl>
                                          <p:spTgt spid="252"/>
                                        </p:tgtEl>
                                        <p:attrNameLst>
                                          <p:attrName>ppt_x</p:attrName>
                                        </p:attrNameLst>
                                      </p:cBhvr>
                                      <p:tavLst>
                                        <p:tav tm="0">
                                          <p:val>
                                            <p:strVal val="#ppt_x"/>
                                          </p:val>
                                        </p:tav>
                                        <p:tav tm="100000">
                                          <p:val>
                                            <p:strVal val="#ppt_x"/>
                                          </p:val>
                                        </p:tav>
                                      </p:tavLst>
                                    </p:anim>
                                    <p:anim calcmode="lin" valueType="num">
                                      <p:cBhvr additive="base">
                                        <p:cTn id="311" dur="500" fill="hold"/>
                                        <p:tgtEl>
                                          <p:spTgt spid="252"/>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253"/>
                                        </p:tgtEl>
                                        <p:attrNameLst>
                                          <p:attrName>style.visibility</p:attrName>
                                        </p:attrNameLst>
                                      </p:cBhvr>
                                      <p:to>
                                        <p:strVal val="visible"/>
                                      </p:to>
                                    </p:set>
                                    <p:anim calcmode="lin" valueType="num">
                                      <p:cBhvr additive="base">
                                        <p:cTn id="314" dur="500" fill="hold"/>
                                        <p:tgtEl>
                                          <p:spTgt spid="253"/>
                                        </p:tgtEl>
                                        <p:attrNameLst>
                                          <p:attrName>ppt_x</p:attrName>
                                        </p:attrNameLst>
                                      </p:cBhvr>
                                      <p:tavLst>
                                        <p:tav tm="0">
                                          <p:val>
                                            <p:strVal val="#ppt_x"/>
                                          </p:val>
                                        </p:tav>
                                        <p:tav tm="100000">
                                          <p:val>
                                            <p:strVal val="#ppt_x"/>
                                          </p:val>
                                        </p:tav>
                                      </p:tavLst>
                                    </p:anim>
                                    <p:anim calcmode="lin" valueType="num">
                                      <p:cBhvr additive="base">
                                        <p:cTn id="315" dur="500" fill="hold"/>
                                        <p:tgtEl>
                                          <p:spTgt spid="253"/>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254"/>
                                        </p:tgtEl>
                                        <p:attrNameLst>
                                          <p:attrName>style.visibility</p:attrName>
                                        </p:attrNameLst>
                                      </p:cBhvr>
                                      <p:to>
                                        <p:strVal val="visible"/>
                                      </p:to>
                                    </p:set>
                                    <p:anim calcmode="lin" valueType="num">
                                      <p:cBhvr additive="base">
                                        <p:cTn id="318" dur="500" fill="hold"/>
                                        <p:tgtEl>
                                          <p:spTgt spid="254"/>
                                        </p:tgtEl>
                                        <p:attrNameLst>
                                          <p:attrName>ppt_x</p:attrName>
                                        </p:attrNameLst>
                                      </p:cBhvr>
                                      <p:tavLst>
                                        <p:tav tm="0">
                                          <p:val>
                                            <p:strVal val="#ppt_x"/>
                                          </p:val>
                                        </p:tav>
                                        <p:tav tm="100000">
                                          <p:val>
                                            <p:strVal val="#ppt_x"/>
                                          </p:val>
                                        </p:tav>
                                      </p:tavLst>
                                    </p:anim>
                                    <p:anim calcmode="lin" valueType="num">
                                      <p:cBhvr additive="base">
                                        <p:cTn id="319" dur="500" fill="hold"/>
                                        <p:tgtEl>
                                          <p:spTgt spid="254"/>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255"/>
                                        </p:tgtEl>
                                        <p:attrNameLst>
                                          <p:attrName>style.visibility</p:attrName>
                                        </p:attrNameLst>
                                      </p:cBhvr>
                                      <p:to>
                                        <p:strVal val="visible"/>
                                      </p:to>
                                    </p:set>
                                    <p:anim calcmode="lin" valueType="num">
                                      <p:cBhvr additive="base">
                                        <p:cTn id="322" dur="500" fill="hold"/>
                                        <p:tgtEl>
                                          <p:spTgt spid="255"/>
                                        </p:tgtEl>
                                        <p:attrNameLst>
                                          <p:attrName>ppt_x</p:attrName>
                                        </p:attrNameLst>
                                      </p:cBhvr>
                                      <p:tavLst>
                                        <p:tav tm="0">
                                          <p:val>
                                            <p:strVal val="#ppt_x"/>
                                          </p:val>
                                        </p:tav>
                                        <p:tav tm="100000">
                                          <p:val>
                                            <p:strVal val="#ppt_x"/>
                                          </p:val>
                                        </p:tav>
                                      </p:tavLst>
                                    </p:anim>
                                    <p:anim calcmode="lin" valueType="num">
                                      <p:cBhvr additive="base">
                                        <p:cTn id="323" dur="500" fill="hold"/>
                                        <p:tgtEl>
                                          <p:spTgt spid="255"/>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256"/>
                                        </p:tgtEl>
                                        <p:attrNameLst>
                                          <p:attrName>style.visibility</p:attrName>
                                        </p:attrNameLst>
                                      </p:cBhvr>
                                      <p:to>
                                        <p:strVal val="visible"/>
                                      </p:to>
                                    </p:set>
                                    <p:anim calcmode="lin" valueType="num">
                                      <p:cBhvr additive="base">
                                        <p:cTn id="326" dur="500" fill="hold"/>
                                        <p:tgtEl>
                                          <p:spTgt spid="256"/>
                                        </p:tgtEl>
                                        <p:attrNameLst>
                                          <p:attrName>ppt_x</p:attrName>
                                        </p:attrNameLst>
                                      </p:cBhvr>
                                      <p:tavLst>
                                        <p:tav tm="0">
                                          <p:val>
                                            <p:strVal val="#ppt_x"/>
                                          </p:val>
                                        </p:tav>
                                        <p:tav tm="100000">
                                          <p:val>
                                            <p:strVal val="#ppt_x"/>
                                          </p:val>
                                        </p:tav>
                                      </p:tavLst>
                                    </p:anim>
                                    <p:anim calcmode="lin" valueType="num">
                                      <p:cBhvr additive="base">
                                        <p:cTn id="327" dur="500" fill="hold"/>
                                        <p:tgtEl>
                                          <p:spTgt spid="256"/>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257"/>
                                        </p:tgtEl>
                                        <p:attrNameLst>
                                          <p:attrName>style.visibility</p:attrName>
                                        </p:attrNameLst>
                                      </p:cBhvr>
                                      <p:to>
                                        <p:strVal val="visible"/>
                                      </p:to>
                                    </p:set>
                                    <p:anim calcmode="lin" valueType="num">
                                      <p:cBhvr additive="base">
                                        <p:cTn id="330" dur="500" fill="hold"/>
                                        <p:tgtEl>
                                          <p:spTgt spid="257"/>
                                        </p:tgtEl>
                                        <p:attrNameLst>
                                          <p:attrName>ppt_x</p:attrName>
                                        </p:attrNameLst>
                                      </p:cBhvr>
                                      <p:tavLst>
                                        <p:tav tm="0">
                                          <p:val>
                                            <p:strVal val="#ppt_x"/>
                                          </p:val>
                                        </p:tav>
                                        <p:tav tm="100000">
                                          <p:val>
                                            <p:strVal val="#ppt_x"/>
                                          </p:val>
                                        </p:tav>
                                      </p:tavLst>
                                    </p:anim>
                                    <p:anim calcmode="lin" valueType="num">
                                      <p:cBhvr additive="base">
                                        <p:cTn id="331" dur="500" fill="hold"/>
                                        <p:tgtEl>
                                          <p:spTgt spid="257"/>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258"/>
                                        </p:tgtEl>
                                        <p:attrNameLst>
                                          <p:attrName>style.visibility</p:attrName>
                                        </p:attrNameLst>
                                      </p:cBhvr>
                                      <p:to>
                                        <p:strVal val="visible"/>
                                      </p:to>
                                    </p:set>
                                    <p:anim calcmode="lin" valueType="num">
                                      <p:cBhvr additive="base">
                                        <p:cTn id="334" dur="500" fill="hold"/>
                                        <p:tgtEl>
                                          <p:spTgt spid="258"/>
                                        </p:tgtEl>
                                        <p:attrNameLst>
                                          <p:attrName>ppt_x</p:attrName>
                                        </p:attrNameLst>
                                      </p:cBhvr>
                                      <p:tavLst>
                                        <p:tav tm="0">
                                          <p:val>
                                            <p:strVal val="#ppt_x"/>
                                          </p:val>
                                        </p:tav>
                                        <p:tav tm="100000">
                                          <p:val>
                                            <p:strVal val="#ppt_x"/>
                                          </p:val>
                                        </p:tav>
                                      </p:tavLst>
                                    </p:anim>
                                    <p:anim calcmode="lin" valueType="num">
                                      <p:cBhvr additive="base">
                                        <p:cTn id="335" dur="500" fill="hold"/>
                                        <p:tgtEl>
                                          <p:spTgt spid="258"/>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259"/>
                                        </p:tgtEl>
                                        <p:attrNameLst>
                                          <p:attrName>style.visibility</p:attrName>
                                        </p:attrNameLst>
                                      </p:cBhvr>
                                      <p:to>
                                        <p:strVal val="visible"/>
                                      </p:to>
                                    </p:set>
                                    <p:anim calcmode="lin" valueType="num">
                                      <p:cBhvr additive="base">
                                        <p:cTn id="338" dur="500" fill="hold"/>
                                        <p:tgtEl>
                                          <p:spTgt spid="259"/>
                                        </p:tgtEl>
                                        <p:attrNameLst>
                                          <p:attrName>ppt_x</p:attrName>
                                        </p:attrNameLst>
                                      </p:cBhvr>
                                      <p:tavLst>
                                        <p:tav tm="0">
                                          <p:val>
                                            <p:strVal val="#ppt_x"/>
                                          </p:val>
                                        </p:tav>
                                        <p:tav tm="100000">
                                          <p:val>
                                            <p:strVal val="#ppt_x"/>
                                          </p:val>
                                        </p:tav>
                                      </p:tavLst>
                                    </p:anim>
                                    <p:anim calcmode="lin" valueType="num">
                                      <p:cBhvr additive="base">
                                        <p:cTn id="339" dur="500" fill="hold"/>
                                        <p:tgtEl>
                                          <p:spTgt spid="259"/>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260"/>
                                        </p:tgtEl>
                                        <p:attrNameLst>
                                          <p:attrName>style.visibility</p:attrName>
                                        </p:attrNameLst>
                                      </p:cBhvr>
                                      <p:to>
                                        <p:strVal val="visible"/>
                                      </p:to>
                                    </p:set>
                                    <p:anim calcmode="lin" valueType="num">
                                      <p:cBhvr additive="base">
                                        <p:cTn id="342" dur="500" fill="hold"/>
                                        <p:tgtEl>
                                          <p:spTgt spid="260"/>
                                        </p:tgtEl>
                                        <p:attrNameLst>
                                          <p:attrName>ppt_x</p:attrName>
                                        </p:attrNameLst>
                                      </p:cBhvr>
                                      <p:tavLst>
                                        <p:tav tm="0">
                                          <p:val>
                                            <p:strVal val="#ppt_x"/>
                                          </p:val>
                                        </p:tav>
                                        <p:tav tm="100000">
                                          <p:val>
                                            <p:strVal val="#ppt_x"/>
                                          </p:val>
                                        </p:tav>
                                      </p:tavLst>
                                    </p:anim>
                                    <p:anim calcmode="lin" valueType="num">
                                      <p:cBhvr additive="base">
                                        <p:cTn id="343" dur="500" fill="hold"/>
                                        <p:tgtEl>
                                          <p:spTgt spid="260"/>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261"/>
                                        </p:tgtEl>
                                        <p:attrNameLst>
                                          <p:attrName>style.visibility</p:attrName>
                                        </p:attrNameLst>
                                      </p:cBhvr>
                                      <p:to>
                                        <p:strVal val="visible"/>
                                      </p:to>
                                    </p:set>
                                    <p:animEffect transition="in" filter="fade">
                                      <p:cBhvr>
                                        <p:cTn id="347" dur="1000"/>
                                        <p:tgtEl>
                                          <p:spTgt spid="261"/>
                                        </p:tgtEl>
                                      </p:cBhvr>
                                    </p:animEffect>
                                    <p:anim calcmode="lin" valueType="num">
                                      <p:cBhvr>
                                        <p:cTn id="348" dur="1000" fill="hold"/>
                                        <p:tgtEl>
                                          <p:spTgt spid="261"/>
                                        </p:tgtEl>
                                        <p:attrNameLst>
                                          <p:attrName>ppt_x</p:attrName>
                                        </p:attrNameLst>
                                      </p:cBhvr>
                                      <p:tavLst>
                                        <p:tav tm="0">
                                          <p:val>
                                            <p:strVal val="#ppt_x"/>
                                          </p:val>
                                        </p:tav>
                                        <p:tav tm="100000">
                                          <p:val>
                                            <p:strVal val="#ppt_x"/>
                                          </p:val>
                                        </p:tav>
                                      </p:tavLst>
                                    </p:anim>
                                    <p:anim calcmode="lin" valueType="num">
                                      <p:cBhvr>
                                        <p:cTn id="349" dur="1000" fill="hold"/>
                                        <p:tgtEl>
                                          <p:spTgt spid="261"/>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262"/>
                                        </p:tgtEl>
                                        <p:attrNameLst>
                                          <p:attrName>style.visibility</p:attrName>
                                        </p:attrNameLst>
                                      </p:cBhvr>
                                      <p:to>
                                        <p:strVal val="visible"/>
                                      </p:to>
                                    </p:set>
                                    <p:animEffect transition="in" filter="wipe(left)">
                                      <p:cBhvr>
                                        <p:cTn id="353" dur="500"/>
                                        <p:tgtEl>
                                          <p:spTgt spid="262"/>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263"/>
                                        </p:tgtEl>
                                        <p:attrNameLst>
                                          <p:attrName>style.visibility</p:attrName>
                                        </p:attrNameLst>
                                      </p:cBhvr>
                                      <p:to>
                                        <p:strVal val="visible"/>
                                      </p:to>
                                    </p:set>
                                    <p:animEffect transition="in" filter="wipe(left)">
                                      <p:cBhvr>
                                        <p:cTn id="357" dur="500"/>
                                        <p:tgtEl>
                                          <p:spTgt spid="263"/>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264"/>
                                        </p:tgtEl>
                                        <p:attrNameLst>
                                          <p:attrName>style.visibility</p:attrName>
                                        </p:attrNameLst>
                                      </p:cBhvr>
                                      <p:to>
                                        <p:strVal val="visible"/>
                                      </p:to>
                                    </p:set>
                                    <p:animEffect transition="in" filter="wipe(left)">
                                      <p:cBhvr>
                                        <p:cTn id="360" dur="500"/>
                                        <p:tgtEl>
                                          <p:spTgt spid="264"/>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265"/>
                                        </p:tgtEl>
                                        <p:attrNameLst>
                                          <p:attrName>style.visibility</p:attrName>
                                        </p:attrNameLst>
                                      </p:cBhvr>
                                      <p:to>
                                        <p:strVal val="visible"/>
                                      </p:to>
                                    </p:set>
                                    <p:animEffect transition="in" filter="fade">
                                      <p:cBhvr>
                                        <p:cTn id="364" dur="1000"/>
                                        <p:tgtEl>
                                          <p:spTgt spid="265"/>
                                        </p:tgtEl>
                                      </p:cBhvr>
                                    </p:animEffect>
                                    <p:anim calcmode="lin" valueType="num">
                                      <p:cBhvr>
                                        <p:cTn id="365" dur="1000" fill="hold"/>
                                        <p:tgtEl>
                                          <p:spTgt spid="265"/>
                                        </p:tgtEl>
                                        <p:attrNameLst>
                                          <p:attrName>ppt_x</p:attrName>
                                        </p:attrNameLst>
                                      </p:cBhvr>
                                      <p:tavLst>
                                        <p:tav tm="0">
                                          <p:val>
                                            <p:strVal val="#ppt_x"/>
                                          </p:val>
                                        </p:tav>
                                        <p:tav tm="100000">
                                          <p:val>
                                            <p:strVal val="#ppt_x"/>
                                          </p:val>
                                        </p:tav>
                                      </p:tavLst>
                                    </p:anim>
                                    <p:anim calcmode="lin" valueType="num">
                                      <p:cBhvr>
                                        <p:cTn id="366" dur="1000" fill="hold"/>
                                        <p:tgtEl>
                                          <p:spTgt spid="265"/>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266"/>
                                        </p:tgtEl>
                                        <p:attrNameLst>
                                          <p:attrName>style.visibility</p:attrName>
                                        </p:attrNameLst>
                                      </p:cBhvr>
                                      <p:to>
                                        <p:strVal val="visible"/>
                                      </p:to>
                                    </p:set>
                                    <p:animEffect transition="in" filter="wipe(left)">
                                      <p:cBhvr>
                                        <p:cTn id="370" dur="500"/>
                                        <p:tgtEl>
                                          <p:spTgt spid="266"/>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267"/>
                                        </p:tgtEl>
                                        <p:attrNameLst>
                                          <p:attrName>style.visibility</p:attrName>
                                        </p:attrNameLst>
                                      </p:cBhvr>
                                      <p:to>
                                        <p:strVal val="visible"/>
                                      </p:to>
                                    </p:set>
                                    <p:animEffect transition="in" filter="wipe(left)">
                                      <p:cBhvr>
                                        <p:cTn id="374" dur="500"/>
                                        <p:tgtEl>
                                          <p:spTgt spid="267"/>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268"/>
                                        </p:tgtEl>
                                        <p:attrNameLst>
                                          <p:attrName>style.visibility</p:attrName>
                                        </p:attrNameLst>
                                      </p:cBhvr>
                                      <p:to>
                                        <p:strVal val="visible"/>
                                      </p:to>
                                    </p:set>
                                    <p:animEffect transition="in" filter="wipe(left)">
                                      <p:cBhvr>
                                        <p:cTn id="377" dur="500"/>
                                        <p:tgtEl>
                                          <p:spTgt spid="268"/>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269"/>
                                        </p:tgtEl>
                                        <p:attrNameLst>
                                          <p:attrName>style.visibility</p:attrName>
                                        </p:attrNameLst>
                                      </p:cBhvr>
                                      <p:to>
                                        <p:strVal val="visible"/>
                                      </p:to>
                                    </p:set>
                                    <p:animEffect transition="in" filter="fade">
                                      <p:cBhvr>
                                        <p:cTn id="381" dur="1000"/>
                                        <p:tgtEl>
                                          <p:spTgt spid="269"/>
                                        </p:tgtEl>
                                      </p:cBhvr>
                                    </p:animEffect>
                                    <p:anim calcmode="lin" valueType="num">
                                      <p:cBhvr>
                                        <p:cTn id="382" dur="1000" fill="hold"/>
                                        <p:tgtEl>
                                          <p:spTgt spid="269"/>
                                        </p:tgtEl>
                                        <p:attrNameLst>
                                          <p:attrName>ppt_x</p:attrName>
                                        </p:attrNameLst>
                                      </p:cBhvr>
                                      <p:tavLst>
                                        <p:tav tm="0">
                                          <p:val>
                                            <p:strVal val="#ppt_x"/>
                                          </p:val>
                                        </p:tav>
                                        <p:tav tm="100000">
                                          <p:val>
                                            <p:strVal val="#ppt_x"/>
                                          </p:val>
                                        </p:tav>
                                      </p:tavLst>
                                    </p:anim>
                                    <p:anim calcmode="lin" valueType="num">
                                      <p:cBhvr>
                                        <p:cTn id="383" dur="1000" fill="hold"/>
                                        <p:tgtEl>
                                          <p:spTgt spid="269"/>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270"/>
                                        </p:tgtEl>
                                        <p:attrNameLst>
                                          <p:attrName>style.visibility</p:attrName>
                                        </p:attrNameLst>
                                      </p:cBhvr>
                                      <p:to>
                                        <p:strVal val="visible"/>
                                      </p:to>
                                    </p:set>
                                    <p:animEffect transition="in" filter="wipe(left)">
                                      <p:cBhvr>
                                        <p:cTn id="387" dur="500"/>
                                        <p:tgtEl>
                                          <p:spTgt spid="270"/>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271"/>
                                        </p:tgtEl>
                                        <p:attrNameLst>
                                          <p:attrName>style.visibility</p:attrName>
                                        </p:attrNameLst>
                                      </p:cBhvr>
                                      <p:to>
                                        <p:strVal val="visible"/>
                                      </p:to>
                                    </p:set>
                                    <p:animEffect transition="in" filter="wipe(left)">
                                      <p:cBhvr>
                                        <p:cTn id="391" dur="500"/>
                                        <p:tgtEl>
                                          <p:spTgt spid="271"/>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272"/>
                                        </p:tgtEl>
                                        <p:attrNameLst>
                                          <p:attrName>style.visibility</p:attrName>
                                        </p:attrNameLst>
                                      </p:cBhvr>
                                      <p:to>
                                        <p:strVal val="visible"/>
                                      </p:to>
                                    </p:set>
                                    <p:animEffect transition="in" filter="wipe(left)">
                                      <p:cBhvr>
                                        <p:cTn id="394" dur="5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bldLvl="0" animBg="1"/>
      <p:bldP spid="162" grpId="0" bldLvl="0" animBg="1"/>
      <p:bldP spid="163" grpId="0" bldLvl="0" animBg="1"/>
      <p:bldP spid="164" grpId="0" bldLvl="0" animBg="1"/>
      <p:bldP spid="165" grpId="0" bldLvl="0" animBg="1"/>
      <p:bldP spid="166" grpId="0" bldLvl="0" animBg="1"/>
      <p:bldP spid="167" grpId="0" bldLvl="0" animBg="1"/>
      <p:bldP spid="168" grpId="0" bldLvl="0" animBg="1"/>
      <p:bldP spid="169" grpId="0" bldLvl="0" animBg="1"/>
      <p:bldP spid="170" grpId="0" bldLvl="0" animBg="1"/>
      <p:bldP spid="171" grpId="0" bldLvl="0" animBg="1"/>
      <p:bldP spid="172" grpId="0" bldLvl="0" animBg="1"/>
      <p:bldP spid="180" grpId="0" bldLvl="0" animBg="1"/>
      <p:bldP spid="181" grpId="0" bldLvl="0" animBg="1"/>
      <p:bldP spid="182" grpId="0" bldLvl="0" animBg="1"/>
      <p:bldP spid="183" grpId="0" bldLvl="0" animBg="1"/>
      <p:bldP spid="184" grpId="0" bldLvl="0" animBg="1"/>
      <p:bldP spid="185" grpId="0" bldLvl="0" animBg="1"/>
      <p:bldP spid="186" grpId="0" bldLvl="0" animBg="1"/>
      <p:bldP spid="187" grpId="0" bldLvl="0" animBg="1"/>
      <p:bldP spid="188" grpId="0" bldLvl="0" animBg="1"/>
      <p:bldP spid="189" grpId="0" bldLvl="0" animBg="1"/>
      <p:bldP spid="190" grpId="0" bldLvl="0" animBg="1"/>
      <p:bldP spid="191" grpId="0" bldLvl="0" animBg="1"/>
      <p:bldP spid="192" grpId="0" bldLvl="0" animBg="1"/>
      <p:bldP spid="202" grpId="0" bldLvl="0" animBg="1"/>
      <p:bldP spid="203" grpId="0" bldLvl="0" animBg="1"/>
      <p:bldP spid="204" grpId="0" bldLvl="0" animBg="1"/>
      <p:bldP spid="205" grpId="0" bldLvl="0" animBg="1"/>
      <p:bldP spid="206" grpId="0" bldLvl="0" animBg="1"/>
      <p:bldP spid="207" grpId="0" bldLvl="0" animBg="1"/>
      <p:bldP spid="208" grpId="0" bldLvl="0" animBg="1"/>
      <p:bldP spid="209" grpId="0" bldLvl="0" animBg="1"/>
      <p:bldP spid="210" grpId="0" bldLvl="0" animBg="1"/>
      <p:bldP spid="214" grpId="0" bldLvl="0" animBg="1"/>
      <p:bldP spid="215" grpId="0" bldLvl="0" animBg="1"/>
      <p:bldP spid="216" grpId="0" bldLvl="0" animBg="1"/>
      <p:bldP spid="217" grpId="0" bldLvl="0" animBg="1"/>
      <p:bldP spid="218" grpId="0" bldLvl="0" animBg="1"/>
      <p:bldP spid="219" grpId="0" bldLvl="0" animBg="1"/>
      <p:bldP spid="220" grpId="0" bldLvl="0" animBg="1"/>
      <p:bldP spid="221" grpId="0" bldLvl="0" animBg="1"/>
      <p:bldP spid="222" grpId="0" bldLvl="0" animBg="1"/>
      <p:bldP spid="223" grpId="0" bldLvl="0" animBg="1"/>
      <p:bldP spid="224" grpId="0" bldLvl="0" animBg="1"/>
      <p:bldP spid="225" grpId="0" bldLvl="0" animBg="1"/>
      <p:bldP spid="226" grpId="0" bldLvl="0" animBg="1"/>
      <p:bldP spid="227" grpId="0" bldLvl="0" animBg="1"/>
      <p:bldP spid="228" grpId="0" bldLvl="0" animBg="1"/>
      <p:bldP spid="229" grpId="0" bldLvl="0" animBg="1"/>
      <p:bldP spid="230" grpId="0" bldLvl="0" animBg="1"/>
      <p:bldP spid="231" grpId="0" bldLvl="0" animBg="1"/>
      <p:bldP spid="232" grpId="0" bldLvl="0" animBg="1"/>
      <p:bldP spid="233" grpId="0" bldLvl="0" animBg="1"/>
      <p:bldP spid="234" grpId="0" bldLvl="0" animBg="1"/>
      <p:bldP spid="235" grpId="0" bldLvl="0" animBg="1"/>
      <p:bldP spid="236" grpId="0" bldLvl="0" animBg="1"/>
      <p:bldP spid="237" grpId="0" bldLvl="0" animBg="1"/>
      <p:bldP spid="238" grpId="0" bldLvl="0" animBg="1"/>
      <p:bldP spid="239" grpId="0" bldLvl="0" animBg="1"/>
      <p:bldP spid="240" grpId="0" bldLvl="0" animBg="1"/>
      <p:bldP spid="241" grpId="0" bldLvl="0" animBg="1"/>
      <p:bldP spid="242" grpId="0" bldLvl="0" animBg="1"/>
      <p:bldP spid="243" grpId="0" bldLvl="0" animBg="1"/>
      <p:bldP spid="244" grpId="0" bldLvl="0" animBg="1"/>
      <p:bldP spid="245" grpId="0" bldLvl="0" animBg="1"/>
      <p:bldP spid="246" grpId="0" bldLvl="0" animBg="1"/>
      <p:bldP spid="247" grpId="0" bldLvl="0" animBg="1"/>
      <p:bldP spid="248" grpId="0" bldLvl="0" animBg="1"/>
      <p:bldP spid="249" grpId="0" bldLvl="0" animBg="1"/>
      <p:bldP spid="250" grpId="0" bldLvl="0" animBg="1"/>
      <p:bldP spid="251" grpId="0" bldLvl="0" animBg="1"/>
      <p:bldP spid="252" grpId="0" bldLvl="0" animBg="1"/>
      <p:bldP spid="253" grpId="0" bldLvl="0" animBg="1"/>
      <p:bldP spid="254" grpId="0" bldLvl="0" animBg="1"/>
      <p:bldP spid="255" grpId="0" bldLvl="0" animBg="1"/>
      <p:bldP spid="256" grpId="0" bldLvl="0" animBg="1"/>
      <p:bldP spid="257" grpId="0" bldLvl="0" animBg="1"/>
      <p:bldP spid="258" grpId="0" bldLvl="0" animBg="1"/>
      <p:bldP spid="259" grpId="0" bldLvl="0" animBg="1"/>
      <p:bldP spid="260" grpId="0" bldLvl="0" animBg="1"/>
      <p:bldP spid="261" grpId="0" bldLvl="0" animBg="1"/>
      <p:bldP spid="263" grpId="0"/>
      <p:bldP spid="264" grpId="0"/>
      <p:bldP spid="265" grpId="0" bldLvl="0" animBg="1"/>
      <p:bldP spid="267" grpId="0"/>
      <p:bldP spid="268" grpId="0"/>
      <p:bldP spid="269" grpId="0" bldLvl="0" animBg="1"/>
      <p:bldP spid="271" grpId="0"/>
      <p:bldP spid="27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教学目标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50" name="平行四边形 49"/>
          <p:cNvSpPr/>
          <p:nvPr/>
        </p:nvSpPr>
        <p:spPr>
          <a:xfrm rot="16200000">
            <a:off x="3990224" y="2747323"/>
            <a:ext cx="1113570" cy="152402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5">
              <a:solidFill>
                <a:schemeClr val="bg1"/>
              </a:solidFill>
            </a:endParaRPr>
          </a:p>
        </p:txBody>
      </p:sp>
      <p:sp>
        <p:nvSpPr>
          <p:cNvPr id="51" name="平行四边形 50"/>
          <p:cNvSpPr/>
          <p:nvPr/>
        </p:nvSpPr>
        <p:spPr>
          <a:xfrm rot="16200000">
            <a:off x="3990224" y="1556506"/>
            <a:ext cx="1113570" cy="152402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5">
              <a:solidFill>
                <a:schemeClr val="bg1"/>
              </a:solidFill>
            </a:endParaRPr>
          </a:p>
        </p:txBody>
      </p:sp>
      <p:sp>
        <p:nvSpPr>
          <p:cNvPr id="52" name="右箭头 51"/>
          <p:cNvSpPr/>
          <p:nvPr/>
        </p:nvSpPr>
        <p:spPr>
          <a:xfrm>
            <a:off x="3784997" y="1633291"/>
            <a:ext cx="1984643" cy="776516"/>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5">
              <a:solidFill>
                <a:schemeClr val="bg1"/>
              </a:solidFill>
            </a:endParaRPr>
          </a:p>
        </p:txBody>
      </p:sp>
      <p:sp>
        <p:nvSpPr>
          <p:cNvPr id="53" name="右箭头 52"/>
          <p:cNvSpPr/>
          <p:nvPr/>
        </p:nvSpPr>
        <p:spPr>
          <a:xfrm rot="10800000">
            <a:off x="3324373" y="2227357"/>
            <a:ext cx="1984643" cy="776516"/>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5">
              <a:solidFill>
                <a:schemeClr val="bg1"/>
              </a:solidFill>
            </a:endParaRPr>
          </a:p>
        </p:txBody>
      </p:sp>
      <p:sp>
        <p:nvSpPr>
          <p:cNvPr id="54" name="右箭头 53"/>
          <p:cNvSpPr/>
          <p:nvPr/>
        </p:nvSpPr>
        <p:spPr>
          <a:xfrm>
            <a:off x="3784997" y="2821423"/>
            <a:ext cx="1984643" cy="776516"/>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5">
              <a:solidFill>
                <a:schemeClr val="bg1"/>
              </a:solidFill>
            </a:endParaRPr>
          </a:p>
        </p:txBody>
      </p:sp>
      <p:sp>
        <p:nvSpPr>
          <p:cNvPr id="55" name="右箭头 54"/>
          <p:cNvSpPr/>
          <p:nvPr/>
        </p:nvSpPr>
        <p:spPr>
          <a:xfrm rot="10800000">
            <a:off x="3324373" y="3415489"/>
            <a:ext cx="1984643" cy="776516"/>
          </a:xfrm>
          <a:prstGeom prst="rightArrow">
            <a:avLst>
              <a:gd name="adj1" fmla="val 66953"/>
              <a:gd name="adj2" fmla="val 50000"/>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5">
              <a:solidFill>
                <a:schemeClr val="bg1"/>
              </a:solidFill>
            </a:endParaRPr>
          </a:p>
        </p:txBody>
      </p:sp>
      <p:sp>
        <p:nvSpPr>
          <p:cNvPr id="56" name="TextBox 9"/>
          <p:cNvSpPr txBox="1"/>
          <p:nvPr/>
        </p:nvSpPr>
        <p:spPr>
          <a:xfrm>
            <a:off x="4016354" y="1848980"/>
            <a:ext cx="1292662" cy="34607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pPr lvl="0">
              <a:lnSpc>
                <a:spcPct val="150000"/>
              </a:lnSpc>
              <a:defRPr/>
            </a:pPr>
            <a:r>
              <a:rPr lang="zh-CN" altLang="en-US" sz="1500" kern="0" dirty="0">
                <a:solidFill>
                  <a:schemeClr val="bg1"/>
                </a:solidFill>
                <a:cs typeface="华文黑体" pitchFamily="2" charset="-122"/>
              </a:rPr>
              <a:t>点击添加标题</a:t>
            </a:r>
            <a:endParaRPr lang="zh-CN" altLang="en-US" sz="1500" kern="0" dirty="0">
              <a:solidFill>
                <a:schemeClr val="bg1"/>
              </a:solidFill>
              <a:cs typeface="华文黑体" pitchFamily="2" charset="-122"/>
            </a:endParaRPr>
          </a:p>
        </p:txBody>
      </p:sp>
      <p:sp>
        <p:nvSpPr>
          <p:cNvPr id="57" name="TextBox 10"/>
          <p:cNvSpPr txBox="1"/>
          <p:nvPr/>
        </p:nvSpPr>
        <p:spPr>
          <a:xfrm>
            <a:off x="6056976" y="1877277"/>
            <a:ext cx="2683190" cy="25971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nSpc>
                <a:spcPct val="150000"/>
              </a:lnSpc>
            </a:pPr>
            <a:r>
              <a:rPr lang="en-US" altLang="zh-CN" sz="1125" dirty="0">
                <a:solidFill>
                  <a:schemeClr val="tx1"/>
                </a:solidFill>
              </a:rPr>
              <a:t>9</a:t>
            </a:r>
            <a:r>
              <a:rPr lang="zh-CN" altLang="en-US" sz="1125" dirty="0">
                <a:solidFill>
                  <a:schemeClr val="tx1"/>
                </a:solidFill>
              </a:rPr>
              <a:t>：</a:t>
            </a:r>
            <a:r>
              <a:rPr lang="en-US" altLang="zh-CN" sz="1125" dirty="0">
                <a:solidFill>
                  <a:schemeClr val="tx1"/>
                </a:solidFill>
              </a:rPr>
              <a:t>00-12</a:t>
            </a:r>
            <a:r>
              <a:rPr lang="zh-CN" altLang="en-US" sz="1125" dirty="0">
                <a:solidFill>
                  <a:schemeClr val="tx1"/>
                </a:solidFill>
              </a:rPr>
              <a:t>；</a:t>
            </a:r>
            <a:r>
              <a:rPr lang="en-US" altLang="zh-CN" sz="1125" dirty="0">
                <a:solidFill>
                  <a:schemeClr val="tx1"/>
                </a:solidFill>
              </a:rPr>
              <a:t>00     14</a:t>
            </a:r>
            <a:r>
              <a:rPr lang="zh-CN" altLang="en-US" sz="1125" dirty="0">
                <a:solidFill>
                  <a:schemeClr val="tx1"/>
                </a:solidFill>
              </a:rPr>
              <a:t>：</a:t>
            </a:r>
            <a:r>
              <a:rPr lang="en-US" altLang="zh-CN" sz="1125" dirty="0">
                <a:solidFill>
                  <a:schemeClr val="tx1"/>
                </a:solidFill>
              </a:rPr>
              <a:t>00-17</a:t>
            </a:r>
            <a:r>
              <a:rPr lang="zh-CN" altLang="en-US" sz="1125" dirty="0">
                <a:solidFill>
                  <a:schemeClr val="tx1"/>
                </a:solidFill>
              </a:rPr>
              <a:t>：</a:t>
            </a:r>
            <a:r>
              <a:rPr lang="en-US" altLang="zh-CN" sz="1125" dirty="0">
                <a:solidFill>
                  <a:schemeClr val="tx1"/>
                </a:solidFill>
              </a:rPr>
              <a:t>00</a:t>
            </a:r>
            <a:endParaRPr lang="en-US" altLang="zh-CN" sz="1125" dirty="0">
              <a:solidFill>
                <a:schemeClr val="tx1"/>
              </a:solidFill>
            </a:endParaRPr>
          </a:p>
        </p:txBody>
      </p:sp>
      <p:sp>
        <p:nvSpPr>
          <p:cNvPr id="58" name="TextBox 11"/>
          <p:cNvSpPr txBox="1"/>
          <p:nvPr/>
        </p:nvSpPr>
        <p:spPr>
          <a:xfrm>
            <a:off x="3784997" y="2443048"/>
            <a:ext cx="1292662" cy="34607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pPr lvl="0">
              <a:lnSpc>
                <a:spcPct val="150000"/>
              </a:lnSpc>
              <a:defRPr/>
            </a:pPr>
            <a:r>
              <a:rPr lang="zh-CN" altLang="en-US" sz="1500" kern="0" dirty="0">
                <a:solidFill>
                  <a:schemeClr val="bg1"/>
                </a:solidFill>
                <a:cs typeface="华文黑体" pitchFamily="2" charset="-122"/>
              </a:rPr>
              <a:t>点击添加标题</a:t>
            </a:r>
            <a:endParaRPr lang="zh-CN" altLang="en-US" sz="1500" kern="0" dirty="0">
              <a:solidFill>
                <a:schemeClr val="bg1"/>
              </a:solidFill>
              <a:cs typeface="华文黑体" pitchFamily="2" charset="-122"/>
            </a:endParaRPr>
          </a:p>
        </p:txBody>
      </p:sp>
      <p:sp>
        <p:nvSpPr>
          <p:cNvPr id="59" name="TextBox 12"/>
          <p:cNvSpPr txBox="1"/>
          <p:nvPr/>
        </p:nvSpPr>
        <p:spPr>
          <a:xfrm>
            <a:off x="4016354" y="3037114"/>
            <a:ext cx="1292662" cy="34607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pPr lvl="0">
              <a:lnSpc>
                <a:spcPct val="150000"/>
              </a:lnSpc>
              <a:defRPr/>
            </a:pPr>
            <a:r>
              <a:rPr lang="zh-CN" altLang="en-US" sz="1500" kern="0" dirty="0">
                <a:solidFill>
                  <a:schemeClr val="bg1"/>
                </a:solidFill>
                <a:cs typeface="华文黑体" pitchFamily="2" charset="-122"/>
              </a:rPr>
              <a:t>点击添加标题</a:t>
            </a:r>
            <a:endParaRPr lang="zh-CN" altLang="en-US" sz="1500" kern="0" dirty="0">
              <a:solidFill>
                <a:schemeClr val="bg1"/>
              </a:solidFill>
              <a:cs typeface="华文黑体" pitchFamily="2" charset="-122"/>
            </a:endParaRPr>
          </a:p>
        </p:txBody>
      </p:sp>
      <p:sp>
        <p:nvSpPr>
          <p:cNvPr id="60" name="TextBox 13"/>
          <p:cNvSpPr txBox="1"/>
          <p:nvPr/>
        </p:nvSpPr>
        <p:spPr>
          <a:xfrm>
            <a:off x="3784997" y="3631180"/>
            <a:ext cx="1292662" cy="34607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pPr lvl="0">
              <a:lnSpc>
                <a:spcPct val="150000"/>
              </a:lnSpc>
              <a:defRPr/>
            </a:pPr>
            <a:r>
              <a:rPr lang="zh-CN" altLang="en-US" sz="1500" kern="0" dirty="0">
                <a:solidFill>
                  <a:schemeClr val="bg1"/>
                </a:solidFill>
                <a:cs typeface="华文黑体" pitchFamily="2" charset="-122"/>
              </a:rPr>
              <a:t>点击添加标题</a:t>
            </a:r>
            <a:endParaRPr lang="zh-CN" altLang="en-US" sz="1500" kern="0" dirty="0">
              <a:solidFill>
                <a:schemeClr val="bg1"/>
              </a:solidFill>
              <a:cs typeface="华文黑体" pitchFamily="2" charset="-122"/>
            </a:endParaRPr>
          </a:p>
        </p:txBody>
      </p:sp>
      <p:sp>
        <p:nvSpPr>
          <p:cNvPr id="61" name="TextBox 14"/>
          <p:cNvSpPr txBox="1"/>
          <p:nvPr/>
        </p:nvSpPr>
        <p:spPr>
          <a:xfrm>
            <a:off x="1208316" y="2355928"/>
            <a:ext cx="2036620" cy="52006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nSpc>
                <a:spcPct val="150000"/>
              </a:lnSpc>
            </a:pPr>
            <a:r>
              <a:rPr lang="zh-CN" altLang="en-US" sz="1125" dirty="0">
                <a:solidFill>
                  <a:schemeClr val="tx1"/>
                </a:solidFill>
              </a:rPr>
              <a:t>周一 </a:t>
            </a:r>
            <a:r>
              <a:rPr lang="en-US" altLang="zh-CN" sz="1125" dirty="0">
                <a:solidFill>
                  <a:schemeClr val="tx1"/>
                </a:solidFill>
              </a:rPr>
              <a:t>——  </a:t>
            </a:r>
            <a:r>
              <a:rPr lang="zh-CN" altLang="en-US" sz="1125" dirty="0">
                <a:solidFill>
                  <a:schemeClr val="tx1"/>
                </a:solidFill>
              </a:rPr>
              <a:t>周五    为上班时间</a:t>
            </a:r>
            <a:endParaRPr lang="en-US" altLang="zh-CN" sz="1125" dirty="0">
              <a:solidFill>
                <a:schemeClr val="tx1"/>
              </a:solidFill>
            </a:endParaRPr>
          </a:p>
          <a:p>
            <a:pPr>
              <a:lnSpc>
                <a:spcPct val="150000"/>
              </a:lnSpc>
            </a:pPr>
            <a:r>
              <a:rPr lang="zh-CN" altLang="en-US" sz="1125" dirty="0">
                <a:solidFill>
                  <a:schemeClr val="tx1"/>
                </a:solidFill>
              </a:rPr>
              <a:t>周六 </a:t>
            </a:r>
            <a:r>
              <a:rPr lang="en-US" altLang="zh-CN" sz="1125" dirty="0">
                <a:solidFill>
                  <a:schemeClr val="tx1"/>
                </a:solidFill>
              </a:rPr>
              <a:t>——  </a:t>
            </a:r>
            <a:r>
              <a:rPr lang="zh-CN" altLang="en-US" sz="1125" dirty="0">
                <a:solidFill>
                  <a:schemeClr val="tx1"/>
                </a:solidFill>
              </a:rPr>
              <a:t>周日    休息时间</a:t>
            </a:r>
            <a:endParaRPr lang="en-US" altLang="zh-CN" sz="1125" dirty="0">
              <a:solidFill>
                <a:schemeClr val="tx1"/>
              </a:solidFill>
            </a:endParaRPr>
          </a:p>
        </p:txBody>
      </p:sp>
      <p:sp>
        <p:nvSpPr>
          <p:cNvPr id="62" name="TextBox 15"/>
          <p:cNvSpPr txBox="1"/>
          <p:nvPr/>
        </p:nvSpPr>
        <p:spPr>
          <a:xfrm>
            <a:off x="5837225" y="2991747"/>
            <a:ext cx="1566173" cy="5187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nSpc>
                <a:spcPct val="150000"/>
              </a:lnSpc>
            </a:pPr>
            <a:r>
              <a:rPr lang="zh-CN" altLang="en-US" sz="750" dirty="0">
                <a:solidFill>
                  <a:schemeClr val="tx1"/>
                </a:solidFill>
              </a:rPr>
              <a:t>点击输入简要文字内容，文字内容需概括精炼，不用多余的文字修饰，言简意赅的说明该项内容。</a:t>
            </a:r>
            <a:endParaRPr lang="en-US" altLang="zh-CN" sz="750" dirty="0">
              <a:solidFill>
                <a:schemeClr val="tx1"/>
              </a:solidFill>
            </a:endParaRPr>
          </a:p>
        </p:txBody>
      </p:sp>
      <p:sp>
        <p:nvSpPr>
          <p:cNvPr id="63" name="TextBox 16"/>
          <p:cNvSpPr txBox="1"/>
          <p:nvPr/>
        </p:nvSpPr>
        <p:spPr>
          <a:xfrm>
            <a:off x="1678763" y="3585814"/>
            <a:ext cx="1566173" cy="51879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charset="-122"/>
                <a:ea typeface="微软雅黑" panose="020B0503020204020204" charset="-122"/>
              </a:defRPr>
            </a:lvl1pPr>
          </a:lstStyle>
          <a:p>
            <a:pPr>
              <a:lnSpc>
                <a:spcPct val="150000"/>
              </a:lnSpc>
            </a:pPr>
            <a:r>
              <a:rPr lang="zh-CN" altLang="en-US" sz="750" dirty="0">
                <a:solidFill>
                  <a:schemeClr val="tx1"/>
                </a:solidFill>
              </a:rPr>
              <a:t>点击输入简要文字内容，文字内容需概括精炼，不用多余的文字修饰，言简意赅的说明该项内容。</a:t>
            </a:r>
            <a:endParaRPr lang="en-US" altLang="zh-CN" sz="750"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9" advTm="1498">
        <p:comb dir="vert"/>
      </p:transition>
    </mc:Choice>
    <mc:Fallback>
      <p:transition advTm="1498">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0-#ppt_w/2"/>
                                          </p:val>
                                        </p:tav>
                                        <p:tav tm="100000">
                                          <p:val>
                                            <p:strVal val="#ppt_x"/>
                                          </p:val>
                                        </p:tav>
                                      </p:tavLst>
                                    </p:anim>
                                    <p:anim calcmode="lin" valueType="num">
                                      <p:cBhvr additive="base">
                                        <p:cTn id="12" dur="500" fill="hold"/>
                                        <p:tgtEl>
                                          <p:spTgt spid="52"/>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barn(inVertical)">
                                      <p:cBhvr>
                                        <p:cTn id="15" dur="500"/>
                                        <p:tgtEl>
                                          <p:spTgt spid="5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left)">
                                      <p:cBhvr>
                                        <p:cTn id="28" dur="500"/>
                                        <p:tgtEl>
                                          <p:spTgt spid="57"/>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wipe(right)">
                                      <p:cBhvr>
                                        <p:cTn id="31" dur="500"/>
                                        <p:tgtEl>
                                          <p:spTgt spid="61"/>
                                        </p:tgtEl>
                                      </p:cBhvr>
                                    </p:animEffect>
                                  </p:childTnLst>
                                </p:cTn>
                              </p:par>
                              <p:par>
                                <p:cTn id="32" presetID="2" presetClass="entr" presetSubtype="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500" fill="hold"/>
                                        <p:tgtEl>
                                          <p:spTgt spid="54"/>
                                        </p:tgtEl>
                                        <p:attrNameLst>
                                          <p:attrName>ppt_x</p:attrName>
                                        </p:attrNameLst>
                                      </p:cBhvr>
                                      <p:tavLst>
                                        <p:tav tm="0">
                                          <p:val>
                                            <p:strVal val="0-#ppt_w/2"/>
                                          </p:val>
                                        </p:tav>
                                        <p:tav tm="100000">
                                          <p:val>
                                            <p:strVal val="#ppt_x"/>
                                          </p:val>
                                        </p:tav>
                                      </p:tavLst>
                                    </p:anim>
                                    <p:anim calcmode="lin" valueType="num">
                                      <p:cBhvr additive="base">
                                        <p:cTn id="35" dur="500" fill="hold"/>
                                        <p:tgtEl>
                                          <p:spTgt spid="5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additive="base">
                                        <p:cTn id="38" dur="500" fill="hold"/>
                                        <p:tgtEl>
                                          <p:spTgt spid="55"/>
                                        </p:tgtEl>
                                        <p:attrNameLst>
                                          <p:attrName>ppt_x</p:attrName>
                                        </p:attrNameLst>
                                      </p:cBhvr>
                                      <p:tavLst>
                                        <p:tav tm="0">
                                          <p:val>
                                            <p:strVal val="1+#ppt_w/2"/>
                                          </p:val>
                                        </p:tav>
                                        <p:tav tm="100000">
                                          <p:val>
                                            <p:strVal val="#ppt_x"/>
                                          </p:val>
                                        </p:tav>
                                      </p:tavLst>
                                    </p:anim>
                                    <p:anim calcmode="lin" valueType="num">
                                      <p:cBhvr additive="base">
                                        <p:cTn id="39" dur="500" fill="hold"/>
                                        <p:tgtEl>
                                          <p:spTgt spid="55"/>
                                        </p:tgtEl>
                                        <p:attrNameLst>
                                          <p:attrName>ppt_y</p:attrName>
                                        </p:attrNameLst>
                                      </p:cBhvr>
                                      <p:tavLst>
                                        <p:tav tm="0">
                                          <p:val>
                                            <p:strVal val="#ppt_y"/>
                                          </p:val>
                                        </p:tav>
                                        <p:tav tm="100000">
                                          <p:val>
                                            <p:strVal val="#ppt_y"/>
                                          </p:val>
                                        </p:tav>
                                      </p:tavLst>
                                    </p:anim>
                                  </p:childTnLst>
                                </p:cTn>
                              </p:par>
                              <p:par>
                                <p:cTn id="40" presetID="16" presetClass="entr" presetSubtype="2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barn(inVertical)">
                                      <p:cBhvr>
                                        <p:cTn id="42" dur="500"/>
                                        <p:tgtEl>
                                          <p:spTgt spid="5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Effect transition="in" filter="fade">
                                      <p:cBhvr>
                                        <p:cTn id="47" dur="500"/>
                                        <p:tgtEl>
                                          <p:spTgt spid="5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500" fill="hold"/>
                                        <p:tgtEl>
                                          <p:spTgt spid="60"/>
                                        </p:tgtEl>
                                        <p:attrNameLst>
                                          <p:attrName>ppt_w</p:attrName>
                                        </p:attrNameLst>
                                      </p:cBhvr>
                                      <p:tavLst>
                                        <p:tav tm="0">
                                          <p:val>
                                            <p:fltVal val="0"/>
                                          </p:val>
                                        </p:tav>
                                        <p:tav tm="100000">
                                          <p:val>
                                            <p:strVal val="#ppt_w"/>
                                          </p:val>
                                        </p:tav>
                                      </p:tavLst>
                                    </p:anim>
                                    <p:anim calcmode="lin" valueType="num">
                                      <p:cBhvr>
                                        <p:cTn id="51" dur="500" fill="hold"/>
                                        <p:tgtEl>
                                          <p:spTgt spid="60"/>
                                        </p:tgtEl>
                                        <p:attrNameLst>
                                          <p:attrName>ppt_h</p:attrName>
                                        </p:attrNameLst>
                                      </p:cBhvr>
                                      <p:tavLst>
                                        <p:tav tm="0">
                                          <p:val>
                                            <p:fltVal val="0"/>
                                          </p:val>
                                        </p:tav>
                                        <p:tav tm="100000">
                                          <p:val>
                                            <p:strVal val="#ppt_h"/>
                                          </p:val>
                                        </p:tav>
                                      </p:tavLst>
                                    </p:anim>
                                    <p:animEffect transition="in" filter="fade">
                                      <p:cBhvr>
                                        <p:cTn id="52" dur="500"/>
                                        <p:tgtEl>
                                          <p:spTgt spid="6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00"/>
                                        <p:tgtEl>
                                          <p:spTgt spid="6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wipe(right)">
                                      <p:cBhvr>
                                        <p:cTn id="5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bldLvl="0" animBg="1"/>
      <p:bldP spid="52" grpId="0" bldLvl="0" animBg="1"/>
      <p:bldP spid="53" grpId="0" bldLvl="0" animBg="1"/>
      <p:bldP spid="54" grpId="0" bldLvl="0" animBg="1"/>
      <p:bldP spid="55" grpId="0" bldLvl="0" animBg="1"/>
      <p:bldP spid="56" grpId="0"/>
      <p:bldP spid="57" grpId="0"/>
      <p:bldP spid="58" grpId="0"/>
      <p:bldP spid="59" grpId="0"/>
      <p:bldP spid="60" grpId="0"/>
      <p:bldP spid="61"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教学目标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grpSp>
        <p:nvGrpSpPr>
          <p:cNvPr id="3" name="Group 40"/>
          <p:cNvGrpSpPr/>
          <p:nvPr/>
        </p:nvGrpSpPr>
        <p:grpSpPr>
          <a:xfrm>
            <a:off x="431807" y="1307730"/>
            <a:ext cx="2087309" cy="1253081"/>
            <a:chOff x="1441450" y="1398043"/>
            <a:chExt cx="2019300" cy="1211904"/>
          </a:xfrm>
        </p:grpSpPr>
        <p:sp>
          <p:nvSpPr>
            <p:cNvPr id="4"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000" b="1" dirty="0">
                  <a:solidFill>
                    <a:schemeClr val="tx1">
                      <a:lumMod val="85000"/>
                      <a:lumOff val="15000"/>
                    </a:schemeClr>
                  </a:solidFill>
                  <a:latin typeface="微软雅黑" panose="020B0503020204020204" charset="-122"/>
                  <a:ea typeface="微软雅黑" panose="020B0503020204020204" charset="-122"/>
                </a:rPr>
                <a:t>添加文字</a:t>
              </a:r>
              <a:endParaRPr lang="en-US" altLang="zh-CN" sz="2000" b="1" dirty="0">
                <a:solidFill>
                  <a:schemeClr val="tx1">
                    <a:lumMod val="85000"/>
                    <a:lumOff val="15000"/>
                  </a:schemeClr>
                </a:solidFill>
                <a:latin typeface="微软雅黑" panose="020B0503020204020204" charset="-122"/>
                <a:ea typeface="微软雅黑" panose="020B0503020204020204" charset="-122"/>
              </a:endParaRPr>
            </a:p>
          </p:txBody>
        </p:sp>
        <p:sp>
          <p:nvSpPr>
            <p:cNvPr id="11"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050" dirty="0">
                  <a:solidFill>
                    <a:schemeClr val="tx1">
                      <a:lumMod val="50000"/>
                      <a:lumOff val="50000"/>
                    </a:schemeClr>
                  </a:solidFill>
                  <a:latin typeface="微软雅黑" panose="020B0503020204020204" charset="-122"/>
                  <a:ea typeface="微软雅黑" panose="020B0503020204020204" charset="-122"/>
                </a:rPr>
                <a:t>点击添加文字内容点击添加文字内容点击添加文字内容点击添加文字内容点击添加文字内容</a:t>
              </a:r>
              <a:endParaRPr lang="en-US" altLang="zh-CN" sz="105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24" name="Group 43"/>
          <p:cNvGrpSpPr/>
          <p:nvPr/>
        </p:nvGrpSpPr>
        <p:grpSpPr>
          <a:xfrm>
            <a:off x="431800" y="3271115"/>
            <a:ext cx="2087310" cy="1387083"/>
            <a:chOff x="1441449" y="1375177"/>
            <a:chExt cx="2019301" cy="1341502"/>
          </a:xfrm>
        </p:grpSpPr>
        <p:sp>
          <p:nvSpPr>
            <p:cNvPr id="25"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26"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chemeClr val="tx1">
                      <a:lumMod val="50000"/>
                      <a:lumOff val="50000"/>
                    </a:schemeClr>
                  </a:solidFill>
                </a:rPr>
                <a:t>点击添加文字内容点击添加文字内容点击添加文字内容点击添加文字内容点击添加文字内容</a:t>
              </a:r>
              <a:endParaRPr lang="en-US" altLang="zh-CN" sz="1050" dirty="0">
                <a:solidFill>
                  <a:schemeClr val="tx1">
                    <a:lumMod val="50000"/>
                    <a:lumOff val="50000"/>
                  </a:schemeClr>
                </a:solidFill>
              </a:endParaRPr>
            </a:p>
          </p:txBody>
        </p:sp>
      </p:grpSp>
      <p:grpSp>
        <p:nvGrpSpPr>
          <p:cNvPr id="12" name="Group 46"/>
          <p:cNvGrpSpPr/>
          <p:nvPr/>
        </p:nvGrpSpPr>
        <p:grpSpPr>
          <a:xfrm>
            <a:off x="6599150" y="1307731"/>
            <a:ext cx="2087309" cy="1354219"/>
            <a:chOff x="1342364" y="1398043"/>
            <a:chExt cx="2019300" cy="1309719"/>
          </a:xfrm>
        </p:grpSpPr>
        <p:sp>
          <p:nvSpPr>
            <p:cNvPr id="13"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14"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chemeClr val="tx1">
                      <a:lumMod val="50000"/>
                      <a:lumOff val="50000"/>
                    </a:schemeClr>
                  </a:solidFill>
                </a:rPr>
                <a:t>点击添加文字内容点击添加文字内容点击添加文字内容点击添加文字内容点击添加文字内容</a:t>
              </a:r>
              <a:endParaRPr lang="en-US" altLang="zh-CN" sz="1050" dirty="0">
                <a:solidFill>
                  <a:schemeClr val="tx1">
                    <a:lumMod val="50000"/>
                    <a:lumOff val="50000"/>
                  </a:schemeClr>
                </a:solidFill>
              </a:endParaRPr>
            </a:p>
          </p:txBody>
        </p:sp>
      </p:grpSp>
      <p:cxnSp>
        <p:nvCxnSpPr>
          <p:cNvPr id="15" name="直接连接符 14"/>
          <p:cNvCxnSpPr>
            <a:stCxn id="53" idx="0"/>
          </p:cNvCxnSpPr>
          <p:nvPr/>
        </p:nvCxnSpPr>
        <p:spPr>
          <a:xfrm flipV="1">
            <a:off x="2800765" y="182251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2519118" y="1822513"/>
            <a:ext cx="28165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56" idx="0"/>
          </p:cNvCxnSpPr>
          <p:nvPr/>
        </p:nvCxnSpPr>
        <p:spPr>
          <a:xfrm flipV="1">
            <a:off x="3982260" y="182251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982261" y="1822513"/>
            <a:ext cx="2542628"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59" idx="4"/>
          </p:cNvCxnSpPr>
          <p:nvPr/>
        </p:nvCxnSpPr>
        <p:spPr>
          <a:xfrm>
            <a:off x="5163761" y="3652010"/>
            <a:ext cx="4923" cy="47417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519116" y="4126186"/>
            <a:ext cx="264956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402913" y="3652011"/>
            <a:ext cx="0" cy="69860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402917" y="4350598"/>
            <a:ext cx="298661" cy="1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091872" y="2233804"/>
            <a:ext cx="1417795" cy="1418205"/>
            <a:chOff x="2714799" y="2648622"/>
            <a:chExt cx="1891378" cy="1891378"/>
          </a:xfrm>
          <a:solidFill>
            <a:srgbClr val="2E8102"/>
          </a:solidFill>
        </p:grpSpPr>
        <p:sp>
          <p:nvSpPr>
            <p:cNvPr id="53" name="Oval 8"/>
            <p:cNvSpPr/>
            <p:nvPr/>
          </p:nvSpPr>
          <p:spPr>
            <a:xfrm>
              <a:off x="2714799"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latin typeface="微软雅黑" panose="020B0503020204020204" charset="-122"/>
                <a:ea typeface="微软雅黑" panose="020B0503020204020204" charset="-122"/>
              </a:endParaRPr>
            </a:p>
          </p:txBody>
        </p:sp>
        <p:sp>
          <p:nvSpPr>
            <p:cNvPr id="54"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b="1" dirty="0">
                  <a:solidFill>
                    <a:schemeClr val="bg1"/>
                  </a:solidFill>
                  <a:latin typeface="微软雅黑" panose="020B0503020204020204" charset="-122"/>
                  <a:ea typeface="微软雅黑" panose="020B0503020204020204" charset="-122"/>
                </a:rPr>
                <a:t>项目一</a:t>
              </a:r>
              <a:endParaRPr lang="en-US" altLang="zh-CN" sz="1600" b="1" dirty="0">
                <a:solidFill>
                  <a:schemeClr val="bg1"/>
                </a:solidFill>
                <a:latin typeface="微软雅黑" panose="020B0503020204020204" charset="-122"/>
                <a:ea typeface="微软雅黑" panose="020B0503020204020204" charset="-122"/>
              </a:endParaRPr>
            </a:p>
          </p:txBody>
        </p:sp>
      </p:grpSp>
      <p:grpSp>
        <p:nvGrpSpPr>
          <p:cNvPr id="55" name="组合 54"/>
          <p:cNvGrpSpPr/>
          <p:nvPr/>
        </p:nvGrpSpPr>
        <p:grpSpPr>
          <a:xfrm>
            <a:off x="3273368" y="2233804"/>
            <a:ext cx="1417795" cy="1418205"/>
            <a:chOff x="4290947" y="2648622"/>
            <a:chExt cx="1891378" cy="1891378"/>
          </a:xfrm>
          <a:solidFill>
            <a:srgbClr val="2E8102"/>
          </a:solidFill>
        </p:grpSpPr>
        <p:sp>
          <p:nvSpPr>
            <p:cNvPr id="56" name="Oval 9"/>
            <p:cNvSpPr/>
            <p:nvPr/>
          </p:nvSpPr>
          <p:spPr>
            <a:xfrm>
              <a:off x="4290947"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latin typeface="微软雅黑" panose="020B0503020204020204" charset="-122"/>
                <a:ea typeface="微软雅黑" panose="020B0503020204020204" charset="-122"/>
              </a:endParaRPr>
            </a:p>
          </p:txBody>
        </p:sp>
        <p:sp>
          <p:nvSpPr>
            <p:cNvPr id="57"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b="1" dirty="0">
                  <a:solidFill>
                    <a:schemeClr val="bg1"/>
                  </a:solidFill>
                  <a:latin typeface="微软雅黑" panose="020B0503020204020204" charset="-122"/>
                  <a:ea typeface="微软雅黑" panose="020B0503020204020204" charset="-122"/>
                </a:rPr>
                <a:t>项目二</a:t>
              </a:r>
              <a:endParaRPr lang="en-US" altLang="zh-CN" sz="1600" b="1" dirty="0">
                <a:solidFill>
                  <a:schemeClr val="bg1"/>
                </a:solidFill>
                <a:latin typeface="微软雅黑" panose="020B0503020204020204" charset="-122"/>
                <a:ea typeface="微软雅黑" panose="020B0503020204020204" charset="-122"/>
              </a:endParaRPr>
            </a:p>
          </p:txBody>
        </p:sp>
      </p:grpSp>
      <p:grpSp>
        <p:nvGrpSpPr>
          <p:cNvPr id="58" name="组合 57"/>
          <p:cNvGrpSpPr/>
          <p:nvPr/>
        </p:nvGrpSpPr>
        <p:grpSpPr>
          <a:xfrm>
            <a:off x="4454864" y="2233804"/>
            <a:ext cx="1417795" cy="1418205"/>
            <a:chOff x="5867096" y="2648622"/>
            <a:chExt cx="1891378" cy="1891378"/>
          </a:xfrm>
          <a:solidFill>
            <a:srgbClr val="2E8102"/>
          </a:solidFill>
        </p:grpSpPr>
        <p:sp>
          <p:nvSpPr>
            <p:cNvPr id="59" name="Oval 10"/>
            <p:cNvSpPr/>
            <p:nvPr/>
          </p:nvSpPr>
          <p:spPr>
            <a:xfrm>
              <a:off x="5867096"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latin typeface="微软雅黑" panose="020B0503020204020204" charset="-122"/>
                <a:ea typeface="微软雅黑" panose="020B0503020204020204" charset="-122"/>
              </a:endParaRPr>
            </a:p>
          </p:txBody>
        </p:sp>
        <p:sp>
          <p:nvSpPr>
            <p:cNvPr id="60"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b="1" dirty="0">
                  <a:solidFill>
                    <a:schemeClr val="bg1"/>
                  </a:solidFill>
                  <a:latin typeface="微软雅黑" panose="020B0503020204020204" charset="-122"/>
                  <a:ea typeface="微软雅黑" panose="020B0503020204020204" charset="-122"/>
                </a:rPr>
                <a:t>项目三</a:t>
              </a:r>
              <a:endParaRPr lang="en-US" altLang="zh-CN" sz="1600" b="1" dirty="0">
                <a:solidFill>
                  <a:schemeClr val="bg1"/>
                </a:solidFill>
                <a:latin typeface="微软雅黑" panose="020B0503020204020204" charset="-122"/>
                <a:ea typeface="微软雅黑" panose="020B0503020204020204" charset="-122"/>
              </a:endParaRPr>
            </a:p>
          </p:txBody>
        </p:sp>
      </p:grpSp>
      <p:grpSp>
        <p:nvGrpSpPr>
          <p:cNvPr id="61" name="组合 60"/>
          <p:cNvGrpSpPr/>
          <p:nvPr/>
        </p:nvGrpSpPr>
        <p:grpSpPr>
          <a:xfrm>
            <a:off x="5694021" y="2233804"/>
            <a:ext cx="1417795" cy="1418205"/>
            <a:chOff x="7520165" y="2648622"/>
            <a:chExt cx="1891378" cy="1891378"/>
          </a:xfrm>
          <a:solidFill>
            <a:srgbClr val="2E8102"/>
          </a:solidFill>
        </p:grpSpPr>
        <p:sp>
          <p:nvSpPr>
            <p:cNvPr id="62" name="Oval 11"/>
            <p:cNvSpPr/>
            <p:nvPr/>
          </p:nvSpPr>
          <p:spPr>
            <a:xfrm>
              <a:off x="7520165"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latin typeface="微软雅黑" panose="020B0503020204020204" charset="-122"/>
                <a:ea typeface="微软雅黑" panose="020B0503020204020204" charset="-122"/>
              </a:endParaRPr>
            </a:p>
          </p:txBody>
        </p:sp>
        <p:sp>
          <p:nvSpPr>
            <p:cNvPr id="63"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b="1" dirty="0">
                  <a:solidFill>
                    <a:schemeClr val="bg1"/>
                  </a:solidFill>
                  <a:latin typeface="微软雅黑" panose="020B0503020204020204" charset="-122"/>
                  <a:ea typeface="微软雅黑" panose="020B0503020204020204" charset="-122"/>
                </a:rPr>
                <a:t>项目四</a:t>
              </a:r>
              <a:endParaRPr lang="en-US" altLang="zh-CN" sz="1600" b="1" dirty="0">
                <a:solidFill>
                  <a:schemeClr val="bg1"/>
                </a:solidFill>
                <a:latin typeface="微软雅黑" panose="020B0503020204020204" charset="-122"/>
                <a:ea typeface="微软雅黑" panose="020B0503020204020204" charset="-122"/>
              </a:endParaRPr>
            </a:p>
          </p:txBody>
        </p:sp>
      </p:grpSp>
      <p:grpSp>
        <p:nvGrpSpPr>
          <p:cNvPr id="67" name="Group 49"/>
          <p:cNvGrpSpPr/>
          <p:nvPr/>
        </p:nvGrpSpPr>
        <p:grpSpPr>
          <a:xfrm>
            <a:off x="6754099" y="3594401"/>
            <a:ext cx="2096834" cy="1377686"/>
            <a:chOff x="1441450" y="1619081"/>
            <a:chExt cx="2028515" cy="1332412"/>
          </a:xfrm>
        </p:grpSpPr>
        <p:sp>
          <p:nvSpPr>
            <p:cNvPr id="68"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69"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chemeClr val="tx1">
                      <a:lumMod val="50000"/>
                      <a:lumOff val="50000"/>
                    </a:schemeClr>
                  </a:solidFill>
                </a:rPr>
                <a:t>点击添加文字内容点击添加文字内容点击添加文字内容点击添加文字内容点击添加文字内容</a:t>
              </a:r>
              <a:endParaRPr lang="en-US" altLang="zh-CN" sz="1050" dirty="0">
                <a:solidFill>
                  <a:schemeClr val="tx1">
                    <a:lumMod val="50000"/>
                    <a:lumOff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p14:dur="9" advTm="1216">
        <p:comb dir="vert"/>
      </p:transition>
    </mc:Choice>
    <mc:Fallback>
      <p:transition advTm="1216">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22"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2"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22" presetClass="entr" presetSubtype="8"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22" presetClass="entr" presetSubtype="4"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par>
                                <p:cTn id="23" presetID="22" presetClass="entr" presetSubtype="8"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22" presetClass="entr" presetSubtype="8"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par>
                                <p:cTn id="32" presetID="22" presetClass="entr" presetSubtype="1"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par>
                                <p:cTn id="35" presetID="22" presetClass="entr" presetSubtype="2"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500"/>
                                        <p:tgtEl>
                                          <p:spTgt spid="20"/>
                                        </p:tgtEl>
                                      </p:cBhvr>
                                    </p:animEffect>
                                  </p:childTnLst>
                                </p:cTn>
                              </p:par>
                              <p:par>
                                <p:cTn id="38" presetID="22" presetClass="entr" presetSubtype="8"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par>
                                <p:cTn id="41" presetID="10" presetClass="entr" presetSubtype="0"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500"/>
                                        <p:tgtEl>
                                          <p:spTgt spid="61"/>
                                        </p:tgtEl>
                                      </p:cBhvr>
                                    </p:animEffect>
                                  </p:childTnLst>
                                </p:cTn>
                              </p:par>
                              <p:par>
                                <p:cTn id="44" presetID="22" presetClass="entr" presetSubtype="1"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up)">
                                      <p:cBhvr>
                                        <p:cTn id="46" dur="500"/>
                                        <p:tgtEl>
                                          <p:spTgt spid="50"/>
                                        </p:tgtEl>
                                      </p:cBhvr>
                                    </p:animEffect>
                                  </p:childTnLst>
                                </p:cTn>
                              </p:par>
                              <p:par>
                                <p:cTn id="47" presetID="22" presetClass="entr" presetSubtype="8" fill="hold"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left)">
                                      <p:cBhvr>
                                        <p:cTn id="49" dur="500"/>
                                        <p:tgtEl>
                                          <p:spTgt spid="51"/>
                                        </p:tgtEl>
                                      </p:cBhvr>
                                    </p:animEffect>
                                  </p:childTnLst>
                                </p:cTn>
                              </p:par>
                              <p:par>
                                <p:cTn id="50" presetID="22" presetClass="entr" presetSubtype="8" fill="hold"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wipe(left)">
                                      <p:cBhvr>
                                        <p:cTn id="5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教学目标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3" name="Shape 2056"/>
          <p:cNvSpPr/>
          <p:nvPr/>
        </p:nvSpPr>
        <p:spPr>
          <a:xfrm>
            <a:off x="1385975" y="1698089"/>
            <a:ext cx="5764736" cy="2784654"/>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2E8102"/>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latin typeface="微软雅黑" panose="020B0503020204020204" charset="-122"/>
              <a:ea typeface="Helvetica Light"/>
              <a:cs typeface="Helvetica Light"/>
              <a:sym typeface="Helvetica Light"/>
            </a:endParaRPr>
          </a:p>
        </p:txBody>
      </p:sp>
      <p:sp>
        <p:nvSpPr>
          <p:cNvPr id="4" name="Shape 2057"/>
          <p:cNvSpPr/>
          <p:nvPr/>
        </p:nvSpPr>
        <p:spPr>
          <a:xfrm>
            <a:off x="1684895" y="3836335"/>
            <a:ext cx="352562" cy="352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2325" b="1">
              <a:latin typeface="微软雅黑" panose="020B0503020204020204" charset="-122"/>
              <a:ea typeface="Kontrapunkt Bob Bold"/>
              <a:cs typeface="Kontrapunkt Bob Bold"/>
              <a:sym typeface="Kontrapunkt Bob Bold"/>
            </a:endParaRPr>
          </a:p>
        </p:txBody>
      </p:sp>
      <p:sp>
        <p:nvSpPr>
          <p:cNvPr id="11" name="Shape 2060"/>
          <p:cNvSpPr/>
          <p:nvPr/>
        </p:nvSpPr>
        <p:spPr>
          <a:xfrm>
            <a:off x="3407799" y="2714722"/>
            <a:ext cx="352562" cy="352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2325" b="1">
              <a:latin typeface="微软雅黑" panose="020B0503020204020204" charset="-122"/>
              <a:ea typeface="Kontrapunkt Bob Bold"/>
              <a:cs typeface="Kontrapunkt Bob Bold"/>
              <a:sym typeface="Kontrapunkt Bob Bold"/>
            </a:endParaRPr>
          </a:p>
        </p:txBody>
      </p:sp>
      <p:sp>
        <p:nvSpPr>
          <p:cNvPr id="13" name="Shape 2063"/>
          <p:cNvSpPr/>
          <p:nvPr/>
        </p:nvSpPr>
        <p:spPr>
          <a:xfrm>
            <a:off x="4439669" y="3046651"/>
            <a:ext cx="352562" cy="352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2325" b="1">
              <a:latin typeface="微软雅黑" panose="020B0503020204020204" charset="-122"/>
              <a:ea typeface="Kontrapunkt Bob Bold"/>
              <a:cs typeface="Kontrapunkt Bob Bold"/>
              <a:sym typeface="Kontrapunkt Bob Bold"/>
            </a:endParaRPr>
          </a:p>
        </p:txBody>
      </p:sp>
      <p:sp>
        <p:nvSpPr>
          <p:cNvPr id="14" name="Shape 2066"/>
          <p:cNvSpPr/>
          <p:nvPr/>
        </p:nvSpPr>
        <p:spPr>
          <a:xfrm>
            <a:off x="6363797" y="1806216"/>
            <a:ext cx="352562" cy="3525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2325" b="1">
              <a:latin typeface="微软雅黑" panose="020B0503020204020204" charset="-122"/>
              <a:ea typeface="Kontrapunkt Bob Bold"/>
              <a:cs typeface="Kontrapunkt Bob Bold"/>
              <a:sym typeface="Kontrapunkt Bob Bold"/>
            </a:endParaRPr>
          </a:p>
        </p:txBody>
      </p:sp>
      <p:sp>
        <p:nvSpPr>
          <p:cNvPr id="15" name="TextBox 12"/>
          <p:cNvSpPr txBox="1"/>
          <p:nvPr/>
        </p:nvSpPr>
        <p:spPr>
          <a:xfrm>
            <a:off x="986693" y="2617389"/>
            <a:ext cx="1783575" cy="484505"/>
          </a:xfrm>
          <a:prstGeom prst="rect">
            <a:avLst/>
          </a:prstGeom>
          <a:noFill/>
        </p:spPr>
        <p:txBody>
          <a:bodyPr wrap="square" lIns="0" tIns="0" rIns="0" bIns="0" rtlCol="0">
            <a:spAutoFit/>
          </a:bodyPr>
          <a:lstStyle/>
          <a:p>
            <a:r>
              <a:rPr lang="zh-CN" altLang="en-US" sz="790" dirty="0">
                <a:solidFill>
                  <a:schemeClr val="tx1">
                    <a:lumMod val="65000"/>
                    <a:lumOff val="35000"/>
                  </a:schemeClr>
                </a:solidFill>
                <a:latin typeface="微软雅黑" panose="020B0503020204020204" charset="-122"/>
                <a:ea typeface="微软雅黑" panose="020B0503020204020204" charset="-122"/>
              </a:rPr>
              <a:t>此处添加详细文本描述，建议与标题相关并符合整体语言风格，语言描述尽量简洁生动。尽量将每页幻灯片的字数控制在</a:t>
            </a:r>
            <a:r>
              <a:rPr lang="en-US" altLang="zh-CN" sz="790" dirty="0">
                <a:solidFill>
                  <a:schemeClr val="tx1">
                    <a:lumMod val="65000"/>
                    <a:lumOff val="35000"/>
                  </a:schemeClr>
                </a:solidFill>
                <a:latin typeface="微软雅黑" panose="020B0503020204020204" charset="-122"/>
                <a:ea typeface="微软雅黑" panose="020B0503020204020204" charset="-122"/>
              </a:rPr>
              <a:t>200</a:t>
            </a:r>
            <a:r>
              <a:rPr lang="zh-CN" altLang="en-US" sz="790" dirty="0">
                <a:solidFill>
                  <a:schemeClr val="tx1">
                    <a:lumMod val="65000"/>
                    <a:lumOff val="35000"/>
                  </a:schemeClr>
                </a:solidFill>
                <a:latin typeface="微软雅黑" panose="020B0503020204020204" charset="-122"/>
                <a:ea typeface="微软雅黑" panose="020B0503020204020204" charset="-122"/>
              </a:rPr>
              <a:t>字以内</a:t>
            </a:r>
            <a:endParaRPr lang="zh-CN" altLang="en-US" sz="790" dirty="0">
              <a:solidFill>
                <a:schemeClr val="tx1">
                  <a:lumMod val="65000"/>
                  <a:lumOff val="35000"/>
                </a:schemeClr>
              </a:solidFill>
              <a:latin typeface="微软雅黑" panose="020B0503020204020204" charset="-122"/>
              <a:ea typeface="微软雅黑" panose="020B0503020204020204" charset="-122"/>
            </a:endParaRPr>
          </a:p>
        </p:txBody>
      </p:sp>
      <p:sp>
        <p:nvSpPr>
          <p:cNvPr id="16" name="Text Placeholder 2"/>
          <p:cNvSpPr txBox="1"/>
          <p:nvPr/>
        </p:nvSpPr>
        <p:spPr>
          <a:xfrm>
            <a:off x="990596" y="2349330"/>
            <a:ext cx="1737895" cy="221456"/>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200" b="1" dirty="0">
                <a:solidFill>
                  <a:schemeClr val="tx1"/>
                </a:solidFill>
                <a:latin typeface="微软雅黑" panose="020B0503020204020204" charset="-122"/>
                <a:ea typeface="微软雅黑" panose="020B0503020204020204" charset="-122"/>
              </a:rPr>
              <a:t>添加标题</a:t>
            </a:r>
            <a:endParaRPr lang="en-GB" sz="1200" b="1" dirty="0">
              <a:solidFill>
                <a:schemeClr val="tx1"/>
              </a:solidFill>
              <a:latin typeface="微软雅黑" panose="020B0503020204020204" charset="-122"/>
              <a:ea typeface="微软雅黑" panose="020B0503020204020204" charset="-122"/>
            </a:endParaRPr>
          </a:p>
        </p:txBody>
      </p:sp>
      <p:sp>
        <p:nvSpPr>
          <p:cNvPr id="17" name="TextBox 14"/>
          <p:cNvSpPr txBox="1"/>
          <p:nvPr/>
        </p:nvSpPr>
        <p:spPr>
          <a:xfrm>
            <a:off x="2770268" y="2050780"/>
            <a:ext cx="1783575" cy="484505"/>
          </a:xfrm>
          <a:prstGeom prst="rect">
            <a:avLst/>
          </a:prstGeom>
          <a:noFill/>
        </p:spPr>
        <p:txBody>
          <a:bodyPr wrap="square" lIns="0" tIns="0" rIns="0" bIns="0" rtlCol="0">
            <a:spAutoFit/>
          </a:bodyPr>
          <a:lstStyle/>
          <a:p>
            <a:r>
              <a:rPr lang="zh-CN" altLang="en-US" sz="790" dirty="0">
                <a:solidFill>
                  <a:schemeClr val="tx1">
                    <a:lumMod val="65000"/>
                    <a:lumOff val="35000"/>
                  </a:schemeClr>
                </a:solidFill>
                <a:latin typeface="微软雅黑" panose="020B0503020204020204" charset="-122"/>
                <a:ea typeface="微软雅黑" panose="020B0503020204020204" charset="-122"/>
              </a:rPr>
              <a:t>此处添加详细文本描述，建议与标题相关并符合整体语言风格，语言描述尽量简洁生动。尽量将每页幻灯片的字数控制在</a:t>
            </a:r>
            <a:r>
              <a:rPr lang="en-US" altLang="zh-CN" sz="790" dirty="0">
                <a:solidFill>
                  <a:schemeClr val="tx1">
                    <a:lumMod val="65000"/>
                    <a:lumOff val="35000"/>
                  </a:schemeClr>
                </a:solidFill>
                <a:latin typeface="微软雅黑" panose="020B0503020204020204" charset="-122"/>
                <a:ea typeface="微软雅黑" panose="020B0503020204020204" charset="-122"/>
              </a:rPr>
              <a:t>200</a:t>
            </a:r>
            <a:r>
              <a:rPr lang="zh-CN" altLang="en-US" sz="790" dirty="0">
                <a:solidFill>
                  <a:schemeClr val="tx1">
                    <a:lumMod val="65000"/>
                    <a:lumOff val="35000"/>
                  </a:schemeClr>
                </a:solidFill>
                <a:latin typeface="微软雅黑" panose="020B0503020204020204" charset="-122"/>
                <a:ea typeface="微软雅黑" panose="020B0503020204020204" charset="-122"/>
              </a:rPr>
              <a:t>字以内</a:t>
            </a:r>
            <a:endParaRPr lang="zh-CN" altLang="en-US" sz="790" dirty="0">
              <a:solidFill>
                <a:schemeClr val="tx1">
                  <a:lumMod val="65000"/>
                  <a:lumOff val="35000"/>
                </a:schemeClr>
              </a:solidFill>
              <a:latin typeface="微软雅黑" panose="020B0503020204020204" charset="-122"/>
              <a:ea typeface="微软雅黑" panose="020B0503020204020204" charset="-122"/>
            </a:endParaRPr>
          </a:p>
        </p:txBody>
      </p:sp>
      <p:sp>
        <p:nvSpPr>
          <p:cNvPr id="18" name="Text Placeholder 2"/>
          <p:cNvSpPr txBox="1"/>
          <p:nvPr/>
        </p:nvSpPr>
        <p:spPr>
          <a:xfrm>
            <a:off x="2774171" y="1782721"/>
            <a:ext cx="1737895" cy="221456"/>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200" b="1" dirty="0">
                <a:solidFill>
                  <a:schemeClr val="tx1"/>
                </a:solidFill>
                <a:latin typeface="微软雅黑" panose="020B0503020204020204" charset="-122"/>
                <a:ea typeface="微软雅黑" panose="020B0503020204020204" charset="-122"/>
              </a:rPr>
              <a:t>添加标题</a:t>
            </a:r>
            <a:endParaRPr lang="en-GB" sz="1200" b="1" dirty="0">
              <a:solidFill>
                <a:schemeClr val="tx1"/>
              </a:solidFill>
              <a:latin typeface="微软雅黑" panose="020B0503020204020204" charset="-122"/>
              <a:ea typeface="微软雅黑" panose="020B0503020204020204" charset="-122"/>
            </a:endParaRPr>
          </a:p>
        </p:txBody>
      </p:sp>
      <p:sp>
        <p:nvSpPr>
          <p:cNvPr id="19" name="TextBox 16"/>
          <p:cNvSpPr txBox="1"/>
          <p:nvPr/>
        </p:nvSpPr>
        <p:spPr>
          <a:xfrm>
            <a:off x="4120440" y="3836335"/>
            <a:ext cx="1783575" cy="484505"/>
          </a:xfrm>
          <a:prstGeom prst="rect">
            <a:avLst/>
          </a:prstGeom>
          <a:noFill/>
        </p:spPr>
        <p:txBody>
          <a:bodyPr wrap="square" lIns="0" tIns="0" rIns="0" bIns="0" rtlCol="0">
            <a:spAutoFit/>
          </a:bodyPr>
          <a:lstStyle/>
          <a:p>
            <a:r>
              <a:rPr lang="zh-CN" altLang="en-US" sz="790" dirty="0">
                <a:solidFill>
                  <a:schemeClr val="tx1">
                    <a:lumMod val="65000"/>
                    <a:lumOff val="35000"/>
                  </a:schemeClr>
                </a:solidFill>
                <a:latin typeface="微软雅黑" panose="020B0503020204020204" charset="-122"/>
                <a:ea typeface="微软雅黑" panose="020B0503020204020204" charset="-122"/>
              </a:rPr>
              <a:t>此处添加详细文本描述，建议与标题相关并符合整体语言风格，语言描述尽量简洁生动。尽量将每页幻灯片的字数控制在</a:t>
            </a:r>
            <a:r>
              <a:rPr lang="en-US" altLang="zh-CN" sz="790" dirty="0">
                <a:solidFill>
                  <a:schemeClr val="tx1">
                    <a:lumMod val="65000"/>
                    <a:lumOff val="35000"/>
                  </a:schemeClr>
                </a:solidFill>
                <a:latin typeface="微软雅黑" panose="020B0503020204020204" charset="-122"/>
                <a:ea typeface="微软雅黑" panose="020B0503020204020204" charset="-122"/>
              </a:rPr>
              <a:t>200</a:t>
            </a:r>
            <a:r>
              <a:rPr lang="zh-CN" altLang="en-US" sz="790" dirty="0">
                <a:solidFill>
                  <a:schemeClr val="tx1">
                    <a:lumMod val="65000"/>
                    <a:lumOff val="35000"/>
                  </a:schemeClr>
                </a:solidFill>
                <a:latin typeface="微软雅黑" panose="020B0503020204020204" charset="-122"/>
                <a:ea typeface="微软雅黑" panose="020B0503020204020204" charset="-122"/>
              </a:rPr>
              <a:t>字以内</a:t>
            </a:r>
            <a:endParaRPr lang="zh-CN" altLang="en-US" sz="790" dirty="0">
              <a:solidFill>
                <a:schemeClr val="tx1">
                  <a:lumMod val="65000"/>
                  <a:lumOff val="35000"/>
                </a:schemeClr>
              </a:solidFill>
              <a:latin typeface="微软雅黑" panose="020B0503020204020204" charset="-122"/>
              <a:ea typeface="微软雅黑" panose="020B0503020204020204" charset="-122"/>
            </a:endParaRPr>
          </a:p>
        </p:txBody>
      </p:sp>
      <p:sp>
        <p:nvSpPr>
          <p:cNvPr id="20" name="Text Placeholder 2"/>
          <p:cNvSpPr txBox="1"/>
          <p:nvPr/>
        </p:nvSpPr>
        <p:spPr>
          <a:xfrm>
            <a:off x="4124342" y="3568276"/>
            <a:ext cx="1737895" cy="221456"/>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200" b="1" dirty="0">
                <a:solidFill>
                  <a:schemeClr val="tx1"/>
                </a:solidFill>
                <a:latin typeface="微软雅黑" panose="020B0503020204020204" charset="-122"/>
                <a:ea typeface="微软雅黑" panose="020B0503020204020204" charset="-122"/>
              </a:rPr>
              <a:t>添加标题</a:t>
            </a:r>
            <a:endParaRPr lang="en-GB" sz="1200" b="1" dirty="0">
              <a:solidFill>
                <a:schemeClr val="tx1"/>
              </a:solidFill>
              <a:latin typeface="微软雅黑" panose="020B0503020204020204" charset="-122"/>
              <a:ea typeface="微软雅黑" panose="020B0503020204020204" charset="-122"/>
            </a:endParaRPr>
          </a:p>
        </p:txBody>
      </p:sp>
      <p:sp>
        <p:nvSpPr>
          <p:cNvPr id="21" name="TextBox 18"/>
          <p:cNvSpPr txBox="1"/>
          <p:nvPr/>
        </p:nvSpPr>
        <p:spPr>
          <a:xfrm>
            <a:off x="6258923" y="2963638"/>
            <a:ext cx="1783575" cy="484505"/>
          </a:xfrm>
          <a:prstGeom prst="rect">
            <a:avLst/>
          </a:prstGeom>
          <a:noFill/>
        </p:spPr>
        <p:txBody>
          <a:bodyPr wrap="square" lIns="0" tIns="0" rIns="0" bIns="0" rtlCol="0">
            <a:spAutoFit/>
          </a:bodyPr>
          <a:lstStyle/>
          <a:p>
            <a:r>
              <a:rPr lang="zh-CN" altLang="en-US" sz="790" dirty="0">
                <a:solidFill>
                  <a:schemeClr val="tx1">
                    <a:lumMod val="65000"/>
                    <a:lumOff val="35000"/>
                  </a:schemeClr>
                </a:solidFill>
                <a:latin typeface="微软雅黑" panose="020B0503020204020204" charset="-122"/>
                <a:ea typeface="微软雅黑" panose="020B0503020204020204" charset="-122"/>
              </a:rPr>
              <a:t>此处添加详细文本描述，建议与标题相关并符合整体语言风格，语言描述尽量简洁生动。尽量将每页幻灯片的字数控制在</a:t>
            </a:r>
            <a:r>
              <a:rPr lang="en-US" altLang="zh-CN" sz="790" dirty="0">
                <a:solidFill>
                  <a:schemeClr val="tx1">
                    <a:lumMod val="65000"/>
                    <a:lumOff val="35000"/>
                  </a:schemeClr>
                </a:solidFill>
                <a:latin typeface="微软雅黑" panose="020B0503020204020204" charset="-122"/>
                <a:ea typeface="微软雅黑" panose="020B0503020204020204" charset="-122"/>
              </a:rPr>
              <a:t>200</a:t>
            </a:r>
            <a:r>
              <a:rPr lang="zh-CN" altLang="en-US" sz="790" dirty="0">
                <a:solidFill>
                  <a:schemeClr val="tx1">
                    <a:lumMod val="65000"/>
                    <a:lumOff val="35000"/>
                  </a:schemeClr>
                </a:solidFill>
                <a:latin typeface="微软雅黑" panose="020B0503020204020204" charset="-122"/>
                <a:ea typeface="微软雅黑" panose="020B0503020204020204" charset="-122"/>
              </a:rPr>
              <a:t>字以内</a:t>
            </a:r>
            <a:endParaRPr lang="zh-CN" altLang="en-US" sz="790" dirty="0">
              <a:solidFill>
                <a:schemeClr val="tx1">
                  <a:lumMod val="65000"/>
                  <a:lumOff val="35000"/>
                </a:schemeClr>
              </a:solidFill>
              <a:latin typeface="微软雅黑" panose="020B0503020204020204" charset="-122"/>
              <a:ea typeface="微软雅黑" panose="020B0503020204020204" charset="-122"/>
            </a:endParaRPr>
          </a:p>
        </p:txBody>
      </p:sp>
      <p:sp>
        <p:nvSpPr>
          <p:cNvPr id="22" name="Text Placeholder 2"/>
          <p:cNvSpPr txBox="1"/>
          <p:nvPr/>
        </p:nvSpPr>
        <p:spPr>
          <a:xfrm>
            <a:off x="6262826" y="2695579"/>
            <a:ext cx="1737895" cy="221456"/>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200" b="1" dirty="0">
                <a:solidFill>
                  <a:schemeClr val="tx1"/>
                </a:solidFill>
                <a:latin typeface="微软雅黑" panose="020B0503020204020204" charset="-122"/>
                <a:ea typeface="微软雅黑" panose="020B0503020204020204" charset="-122"/>
              </a:rPr>
              <a:t>添加标题</a:t>
            </a:r>
            <a:endParaRPr lang="en-GB" sz="1200" b="1" dirty="0">
              <a:solidFill>
                <a:schemeClr val="tx1"/>
              </a:solidFill>
              <a:latin typeface="微软雅黑" panose="020B0503020204020204" charset="-122"/>
              <a:ea typeface="微软雅黑" panose="020B0503020204020204" charset="-122"/>
            </a:endParaRPr>
          </a:p>
        </p:txBody>
      </p:sp>
      <p:sp>
        <p:nvSpPr>
          <p:cNvPr id="23" name="Text Placeholder 2"/>
          <p:cNvSpPr txBox="1"/>
          <p:nvPr/>
        </p:nvSpPr>
        <p:spPr>
          <a:xfrm>
            <a:off x="1811895" y="3963335"/>
            <a:ext cx="352562" cy="352561"/>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050" dirty="0">
                <a:solidFill>
                  <a:schemeClr val="tx1"/>
                </a:solidFill>
                <a:latin typeface="微软雅黑" panose="020B0503020204020204" charset="-122"/>
                <a:ea typeface="微软雅黑" panose="020B0503020204020204" charset="-122"/>
              </a:rPr>
              <a:t>01</a:t>
            </a:r>
            <a:endParaRPr lang="en-GB" sz="1050" dirty="0">
              <a:solidFill>
                <a:schemeClr val="tx1"/>
              </a:solidFill>
              <a:latin typeface="微软雅黑" panose="020B0503020204020204" charset="-122"/>
              <a:ea typeface="微软雅黑" panose="020B0503020204020204" charset="-122"/>
            </a:endParaRPr>
          </a:p>
        </p:txBody>
      </p:sp>
      <p:sp>
        <p:nvSpPr>
          <p:cNvPr id="24" name="Text Placeholder 2"/>
          <p:cNvSpPr txBox="1"/>
          <p:nvPr/>
        </p:nvSpPr>
        <p:spPr>
          <a:xfrm>
            <a:off x="3405707" y="2713666"/>
            <a:ext cx="352562" cy="352561"/>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050">
                <a:solidFill>
                  <a:schemeClr val="tx1"/>
                </a:solidFill>
                <a:latin typeface="微软雅黑" panose="020B0503020204020204" charset="-122"/>
                <a:ea typeface="微软雅黑" panose="020B0503020204020204" charset="-122"/>
              </a:rPr>
              <a:t>02</a:t>
            </a:r>
            <a:endParaRPr lang="en-GB" sz="1050" dirty="0">
              <a:solidFill>
                <a:schemeClr val="tx1"/>
              </a:solidFill>
              <a:latin typeface="微软雅黑" panose="020B0503020204020204" charset="-122"/>
              <a:ea typeface="微软雅黑" panose="020B0503020204020204" charset="-122"/>
            </a:endParaRPr>
          </a:p>
        </p:txBody>
      </p:sp>
      <p:sp>
        <p:nvSpPr>
          <p:cNvPr id="25" name="Text Placeholder 2"/>
          <p:cNvSpPr txBox="1"/>
          <p:nvPr/>
        </p:nvSpPr>
        <p:spPr>
          <a:xfrm>
            <a:off x="4440019" y="3046195"/>
            <a:ext cx="352562" cy="352561"/>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050">
                <a:solidFill>
                  <a:schemeClr val="tx1"/>
                </a:solidFill>
                <a:latin typeface="微软雅黑" panose="020B0503020204020204" charset="-122"/>
                <a:ea typeface="微软雅黑" panose="020B0503020204020204" charset="-122"/>
              </a:rPr>
              <a:t>03</a:t>
            </a:r>
            <a:endParaRPr lang="en-GB" sz="1050" dirty="0">
              <a:solidFill>
                <a:schemeClr val="tx1"/>
              </a:solidFill>
              <a:latin typeface="微软雅黑" panose="020B0503020204020204" charset="-122"/>
              <a:ea typeface="微软雅黑" panose="020B0503020204020204" charset="-122"/>
            </a:endParaRPr>
          </a:p>
        </p:txBody>
      </p:sp>
      <p:sp>
        <p:nvSpPr>
          <p:cNvPr id="26" name="Text Placeholder 2"/>
          <p:cNvSpPr txBox="1"/>
          <p:nvPr/>
        </p:nvSpPr>
        <p:spPr>
          <a:xfrm>
            <a:off x="6490867" y="1933216"/>
            <a:ext cx="352562" cy="352561"/>
          </a:xfrm>
          <a:prstGeom prst="rect">
            <a:avLst/>
          </a:prstGeom>
          <a:noFill/>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050">
                <a:solidFill>
                  <a:schemeClr val="tx1"/>
                </a:solidFill>
                <a:latin typeface="微软雅黑" panose="020B0503020204020204" charset="-122"/>
                <a:ea typeface="微软雅黑" panose="020B0503020204020204" charset="-122"/>
              </a:rPr>
              <a:t>04</a:t>
            </a:r>
            <a:endParaRPr lang="en-GB" sz="1050" dirty="0">
              <a:solidFill>
                <a:schemeClr val="tx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936">
        <p:comb dir="vert"/>
      </p:transition>
    </mc:Choice>
    <mc:Fallback>
      <p:transition advTm="936">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Effect transition="in" filter="fade">
                                      <p:cBhvr>
                                        <p:cTn id="13" dur="200"/>
                                        <p:tgtEl>
                                          <p:spTgt spid="23">
                                            <p:txEl>
                                              <p:pRg st="0" end="0"/>
                                            </p:txEl>
                                          </p:spTgt>
                                        </p:tgtEl>
                                      </p:cBhvr>
                                    </p:animEffect>
                                  </p:childTnLst>
                                </p:cTn>
                              </p:par>
                              <p:par>
                                <p:cTn id="14" presetID="1" presetClass="entr" presetSubtype="0" fill="hold" grpId="0" nodeType="withEffect">
                                  <p:stCondLst>
                                    <p:cond delay="0"/>
                                  </p:stCondLst>
                                  <p:childTnLst>
                                    <p:set>
                                      <p:cBhvr>
                                        <p:cTn id="15" dur="1" fill="hold">
                                          <p:stCondLst>
                                            <p:cond delay="199"/>
                                          </p:stCondLst>
                                        </p:cTn>
                                        <p:tgtEl>
                                          <p:spTgt spid="16">
                                            <p:txEl>
                                              <p:pRg st="0" end="0"/>
                                            </p:txEl>
                                          </p:spTgt>
                                        </p:tgtEl>
                                        <p:attrNameLst>
                                          <p:attrName>style.visibility</p:attrName>
                                        </p:attrNameLst>
                                      </p:cBhvr>
                                      <p:to>
                                        <p:strVal val="visible"/>
                                      </p:to>
                                    </p:set>
                                  </p:childTnLst>
                                </p:cTn>
                              </p:par>
                              <p:par>
                                <p:cTn id="16" presetID="18" presetClass="entr" presetSubtype="6"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Right)">
                                      <p:cBhvr>
                                        <p:cTn id="18" dur="2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xEl>
                                              <p:pRg st="0" end="0"/>
                                            </p:txEl>
                                          </p:spTgt>
                                        </p:tgtEl>
                                        <p:attrNameLst>
                                          <p:attrName>style.visibility</p:attrName>
                                        </p:attrNameLst>
                                      </p:cBhvr>
                                      <p:to>
                                        <p:strVal val="visible"/>
                                      </p:to>
                                    </p:set>
                                    <p:animEffect transition="in" filter="fade">
                                      <p:cBhvr>
                                        <p:cTn id="24" dur="200"/>
                                        <p:tgtEl>
                                          <p:spTgt spid="24">
                                            <p:txEl>
                                              <p:pRg st="0" end="0"/>
                                            </p:txEl>
                                          </p:spTgt>
                                        </p:tgtEl>
                                      </p:cBhvr>
                                    </p:animEffect>
                                  </p:childTnLst>
                                </p:cTn>
                              </p:par>
                              <p:par>
                                <p:cTn id="25" presetID="1" presetClass="entr" presetSubtype="0" fill="hold" grpId="0" nodeType="withEffect">
                                  <p:stCondLst>
                                    <p:cond delay="0"/>
                                  </p:stCondLst>
                                  <p:childTnLst>
                                    <p:set>
                                      <p:cBhvr>
                                        <p:cTn id="26" dur="1" fill="hold">
                                          <p:stCondLst>
                                            <p:cond delay="199"/>
                                          </p:stCondLst>
                                        </p:cTn>
                                        <p:tgtEl>
                                          <p:spTgt spid="18">
                                            <p:txEl>
                                              <p:pRg st="0" end="0"/>
                                            </p:txEl>
                                          </p:spTgt>
                                        </p:tgtEl>
                                        <p:attrNameLst>
                                          <p:attrName>style.visibility</p:attrName>
                                        </p:attrNameLst>
                                      </p:cBhvr>
                                      <p:to>
                                        <p:strVal val="visible"/>
                                      </p:to>
                                    </p:set>
                                  </p:childTnLst>
                                </p:cTn>
                              </p:par>
                              <p:par>
                                <p:cTn id="27" presetID="18" presetClass="entr" presetSubtype="6"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strips(downRight)">
                                      <p:cBhvr>
                                        <p:cTn id="29" dur="2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xEl>
                                              <p:pRg st="0" end="0"/>
                                            </p:txEl>
                                          </p:spTgt>
                                        </p:tgtEl>
                                        <p:attrNameLst>
                                          <p:attrName>style.visibility</p:attrName>
                                        </p:attrNameLst>
                                      </p:cBhvr>
                                      <p:to>
                                        <p:strVal val="visible"/>
                                      </p:to>
                                    </p:set>
                                    <p:animEffect transition="in" filter="fade">
                                      <p:cBhvr>
                                        <p:cTn id="35" dur="200"/>
                                        <p:tgtEl>
                                          <p:spTgt spid="25">
                                            <p:txEl>
                                              <p:pRg st="0" end="0"/>
                                            </p:txEl>
                                          </p:spTgt>
                                        </p:tgtEl>
                                      </p:cBhvr>
                                    </p:animEffect>
                                  </p:childTnLst>
                                </p:cTn>
                              </p:par>
                              <p:par>
                                <p:cTn id="36" presetID="1" presetClass="entr" presetSubtype="0" fill="hold" grpId="0" nodeType="withEffect">
                                  <p:stCondLst>
                                    <p:cond delay="0"/>
                                  </p:stCondLst>
                                  <p:childTnLst>
                                    <p:set>
                                      <p:cBhvr>
                                        <p:cTn id="37" dur="1" fill="hold">
                                          <p:stCondLst>
                                            <p:cond delay="199"/>
                                          </p:stCondLst>
                                        </p:cTn>
                                        <p:tgtEl>
                                          <p:spTgt spid="20">
                                            <p:txEl>
                                              <p:pRg st="0" end="0"/>
                                            </p:txEl>
                                          </p:spTgt>
                                        </p:tgtEl>
                                        <p:attrNameLst>
                                          <p:attrName>style.visibility</p:attrName>
                                        </p:attrNameLst>
                                      </p:cBhvr>
                                      <p:to>
                                        <p:strVal val="visible"/>
                                      </p:to>
                                    </p:set>
                                  </p:childTnLst>
                                </p:cTn>
                              </p:par>
                              <p:par>
                                <p:cTn id="38" presetID="18" presetClass="entr" presetSubtype="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strips(downRight)">
                                      <p:cBhvr>
                                        <p:cTn id="40" dur="2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6">
                                            <p:txEl>
                                              <p:pRg st="0" end="0"/>
                                            </p:txEl>
                                          </p:spTgt>
                                        </p:tgtEl>
                                        <p:attrNameLst>
                                          <p:attrName>style.visibility</p:attrName>
                                        </p:attrNameLst>
                                      </p:cBhvr>
                                      <p:to>
                                        <p:strVal val="visible"/>
                                      </p:to>
                                    </p:set>
                                    <p:animEffect transition="in" filter="fade">
                                      <p:cBhvr>
                                        <p:cTn id="46" dur="200"/>
                                        <p:tgtEl>
                                          <p:spTgt spid="26">
                                            <p:txEl>
                                              <p:pRg st="0" end="0"/>
                                            </p:txEl>
                                          </p:spTgt>
                                        </p:tgtEl>
                                      </p:cBhvr>
                                    </p:animEffect>
                                  </p:childTnLst>
                                </p:cTn>
                              </p:par>
                              <p:par>
                                <p:cTn id="47" presetID="1" presetClass="entr" presetSubtype="0" fill="hold" grpId="0" nodeType="withEffect">
                                  <p:stCondLst>
                                    <p:cond delay="0"/>
                                  </p:stCondLst>
                                  <p:childTnLst>
                                    <p:set>
                                      <p:cBhvr>
                                        <p:cTn id="48" dur="1" fill="hold">
                                          <p:stCondLst>
                                            <p:cond delay="199"/>
                                          </p:stCondLst>
                                        </p:cTn>
                                        <p:tgtEl>
                                          <p:spTgt spid="22">
                                            <p:txEl>
                                              <p:pRg st="0" end="0"/>
                                            </p:txEl>
                                          </p:spTgt>
                                        </p:tgtEl>
                                        <p:attrNameLst>
                                          <p:attrName>style.visibility</p:attrName>
                                        </p:attrNameLst>
                                      </p:cBhvr>
                                      <p:to>
                                        <p:strVal val="visible"/>
                                      </p:to>
                                    </p:set>
                                  </p:childTnLst>
                                </p:cTn>
                              </p:par>
                              <p:par>
                                <p:cTn id="49" presetID="18" presetClass="entr" presetSubtype="6"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strips(downRight)">
                                      <p:cBhvr>
                                        <p:cTn id="51" dur="2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11" grpId="0" bldLvl="0" animBg="1"/>
      <p:bldP spid="13" grpId="0" bldLvl="0" animBg="1"/>
      <p:bldP spid="14" grpId="0" bldLvl="0" animBg="1"/>
      <p:bldP spid="15" grpId="0"/>
      <p:bldP spid="16" grpId="0" build="p"/>
      <p:bldP spid="17" grpId="0"/>
      <p:bldP spid="18" grpId="0" build="p"/>
      <p:bldP spid="19" grpId="0"/>
      <p:bldP spid="20" grpId="0" build="p"/>
      <p:bldP spid="21" grpId="0"/>
      <p:bldP spid="22" grpId="0" build="p"/>
      <p:bldP spid="23" grpId="0" build="p"/>
      <p:bldP spid="24" grpId="0" build="p"/>
      <p:bldP spid="25" grpId="0" build="p"/>
      <p:bldP spid="2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userDrawn="1"/>
        </p:nvSpPr>
        <p:spPr>
          <a:xfrm>
            <a:off x="0" y="0"/>
            <a:ext cx="9144000" cy="51444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p>
        </p:txBody>
      </p:sp>
      <p:grpSp>
        <p:nvGrpSpPr>
          <p:cNvPr id="3" name="组合 2"/>
          <p:cNvGrpSpPr/>
          <p:nvPr/>
        </p:nvGrpSpPr>
        <p:grpSpPr>
          <a:xfrm>
            <a:off x="3963367" y="1027752"/>
            <a:ext cx="2837668" cy="779199"/>
            <a:chOff x="5592676" y="2059769"/>
            <a:chExt cx="3783557" cy="1038931"/>
          </a:xfrm>
        </p:grpSpPr>
        <p:sp>
          <p:nvSpPr>
            <p:cNvPr id="8" name="TextBox 6"/>
            <p:cNvSpPr txBox="1">
              <a:spLocks noChangeArrowheads="1"/>
            </p:cNvSpPr>
            <p:nvPr/>
          </p:nvSpPr>
          <p:spPr bwMode="auto">
            <a:xfrm>
              <a:off x="5592676" y="2059769"/>
              <a:ext cx="2858302" cy="73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3000" b="1" spc="301" dirty="0">
                  <a:latin typeface="微软雅黑" panose="020B0503020204020204" charset="-122"/>
                  <a:ea typeface="微软雅黑" panose="020B0503020204020204" charset="-122"/>
                </a:rPr>
                <a:t>教学准备</a:t>
              </a:r>
              <a:endParaRPr lang="zh-CN" altLang="en-US" sz="3000" b="1" spc="301" dirty="0">
                <a:latin typeface="微软雅黑" panose="020B0503020204020204" charset="-122"/>
                <a:ea typeface="微软雅黑" panose="020B0503020204020204" charset="-122"/>
              </a:endParaRPr>
            </a:p>
          </p:txBody>
        </p:sp>
        <p:sp>
          <p:nvSpPr>
            <p:cNvPr id="9" name="TextBox 111"/>
            <p:cNvSpPr txBox="1"/>
            <p:nvPr/>
          </p:nvSpPr>
          <p:spPr>
            <a:xfrm>
              <a:off x="5794833" y="2699920"/>
              <a:ext cx="3581400" cy="398780"/>
            </a:xfrm>
            <a:prstGeom prst="rect">
              <a:avLst/>
            </a:prstGeom>
            <a:noFill/>
          </p:spPr>
          <p:txBody>
            <a:bodyPr wrap="square" rtlCol="0">
              <a:spAutoFit/>
            </a:bodyPr>
            <a:lstStyle/>
            <a:p>
              <a:r>
                <a:rPr lang="en-US" altLang="zh-CN" sz="1350" dirty="0">
                  <a:latin typeface="微软雅黑" panose="020B0503020204020204" charset="-122"/>
                  <a:ea typeface="微软雅黑" panose="020B0503020204020204" charset="-122"/>
                </a:rPr>
                <a:t>TEACHING PREPARATION </a:t>
              </a:r>
              <a:endParaRPr lang="en-US" altLang="zh-CN" sz="1350" dirty="0">
                <a:latin typeface="微软雅黑" panose="020B0503020204020204" charset="-122"/>
                <a:ea typeface="微软雅黑" panose="020B0503020204020204" charset="-122"/>
              </a:endParaRPr>
            </a:p>
          </p:txBody>
        </p:sp>
      </p:grpSp>
      <p:grpSp>
        <p:nvGrpSpPr>
          <p:cNvPr id="10" name="组合 9"/>
          <p:cNvGrpSpPr/>
          <p:nvPr/>
        </p:nvGrpSpPr>
        <p:grpSpPr>
          <a:xfrm>
            <a:off x="3278467" y="1105402"/>
            <a:ext cx="784443" cy="676338"/>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kern="0" dirty="0">
                <a:solidFill>
                  <a:srgbClr val="065E03"/>
                </a:solidFill>
                <a:latin typeface="微软雅黑" panose="020B0503020204020204" charset="-122"/>
                <a:ea typeface="微软雅黑" panose="020B0503020204020204" charset="-122"/>
              </a:endParaRPr>
            </a:p>
          </p:txBody>
        </p:sp>
        <p:sp>
          <p:nvSpPr>
            <p:cNvPr id="12" name="TextBox 35"/>
            <p:cNvSpPr txBox="1"/>
            <p:nvPr/>
          </p:nvSpPr>
          <p:spPr>
            <a:xfrm>
              <a:off x="2086109" y="1351233"/>
              <a:ext cx="502152" cy="428465"/>
            </a:xfrm>
            <a:prstGeom prst="rect">
              <a:avLst/>
            </a:prstGeom>
            <a:noFill/>
          </p:spPr>
          <p:txBody>
            <a:bodyPr wrap="square" rtlCol="0">
              <a:spAutoFit/>
            </a:bodyPr>
            <a:lstStyle/>
            <a:p>
              <a:pPr algn="ctr" defTabSz="914400">
                <a:defRPr/>
              </a:pPr>
              <a:r>
                <a:rPr lang="en-US" altLang="zh-CN" sz="3000" kern="0" dirty="0">
                  <a:solidFill>
                    <a:schemeClr val="bg1"/>
                  </a:solidFill>
                  <a:latin typeface="微软雅黑" panose="020B0503020204020204" charset="-122"/>
                  <a:ea typeface="微软雅黑" panose="020B0503020204020204" charset="-122"/>
                </a:rPr>
                <a:t>03</a:t>
              </a:r>
              <a:endParaRPr lang="en-US" altLang="zh-CN" sz="3000" kern="0"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779">
        <p:comb dir="vert"/>
      </p:transition>
    </mc:Choice>
    <mc:Fallback>
      <p:transition advTm="1779">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教学准备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34" name="椭圆 33"/>
          <p:cNvSpPr/>
          <p:nvPr/>
        </p:nvSpPr>
        <p:spPr>
          <a:xfrm>
            <a:off x="2374759" y="1598995"/>
            <a:ext cx="513217" cy="51321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35" name="椭圆 34"/>
          <p:cNvSpPr/>
          <p:nvPr/>
        </p:nvSpPr>
        <p:spPr>
          <a:xfrm>
            <a:off x="2374759" y="3551053"/>
            <a:ext cx="513217" cy="51321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36" name="椭圆 35"/>
          <p:cNvSpPr/>
          <p:nvPr/>
        </p:nvSpPr>
        <p:spPr>
          <a:xfrm>
            <a:off x="3350788" y="2575024"/>
            <a:ext cx="513217" cy="5132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37" name="椭圆 36"/>
          <p:cNvSpPr/>
          <p:nvPr/>
        </p:nvSpPr>
        <p:spPr>
          <a:xfrm>
            <a:off x="1398731" y="2575024"/>
            <a:ext cx="513217" cy="51321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38" name="椭圆 37"/>
          <p:cNvSpPr/>
          <p:nvPr/>
        </p:nvSpPr>
        <p:spPr>
          <a:xfrm rot="2700000">
            <a:off x="3067751" y="1884868"/>
            <a:ext cx="513217" cy="51321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39" name="椭圆 38"/>
          <p:cNvSpPr/>
          <p:nvPr/>
        </p:nvSpPr>
        <p:spPr>
          <a:xfrm rot="2700000">
            <a:off x="1687439" y="3265182"/>
            <a:ext cx="513217" cy="51321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40" name="椭圆 39"/>
          <p:cNvSpPr/>
          <p:nvPr/>
        </p:nvSpPr>
        <p:spPr>
          <a:xfrm rot="-2700000">
            <a:off x="3067751" y="3265182"/>
            <a:ext cx="513217" cy="51321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41" name="椭圆 40"/>
          <p:cNvSpPr/>
          <p:nvPr/>
        </p:nvSpPr>
        <p:spPr>
          <a:xfrm rot="-2700000">
            <a:off x="1687439" y="1884868"/>
            <a:ext cx="513217" cy="513217"/>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895" dirty="0">
                <a:solidFill>
                  <a:schemeClr val="bg1"/>
                </a:solidFill>
                <a:latin typeface="微软雅黑" panose="020B0503020204020204" charset="-122"/>
                <a:ea typeface="微软雅黑" panose="020B0503020204020204" charset="-122"/>
              </a:rPr>
              <a:t>子产品</a:t>
            </a:r>
            <a:endParaRPr lang="zh-CN" altLang="en-US" sz="895" dirty="0">
              <a:solidFill>
                <a:schemeClr val="bg1"/>
              </a:solidFill>
              <a:latin typeface="微软雅黑" panose="020B0503020204020204" charset="-122"/>
              <a:ea typeface="微软雅黑" panose="020B0503020204020204" charset="-122"/>
            </a:endParaRPr>
          </a:p>
        </p:txBody>
      </p:sp>
      <p:sp>
        <p:nvSpPr>
          <p:cNvPr id="42" name="等腰三角形 41"/>
          <p:cNvSpPr/>
          <p:nvPr/>
        </p:nvSpPr>
        <p:spPr>
          <a:xfrm>
            <a:off x="2573610" y="2132248"/>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43" name="等腰三角形 42"/>
          <p:cNvSpPr/>
          <p:nvPr/>
        </p:nvSpPr>
        <p:spPr>
          <a:xfrm flipV="1">
            <a:off x="2573610" y="3415791"/>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44" name="等腰三角形 43"/>
          <p:cNvSpPr/>
          <p:nvPr/>
        </p:nvSpPr>
        <p:spPr>
          <a:xfrm rot="5400000">
            <a:off x="3215382" y="2774019"/>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45" name="等腰三角形 44"/>
          <p:cNvSpPr/>
          <p:nvPr/>
        </p:nvSpPr>
        <p:spPr>
          <a:xfrm rot="5400000" flipV="1">
            <a:off x="1931839" y="2774019"/>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46" name="等腰三角形 45"/>
          <p:cNvSpPr/>
          <p:nvPr/>
        </p:nvSpPr>
        <p:spPr>
          <a:xfrm rot="2700000">
            <a:off x="3027410" y="2320218"/>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47" name="等腰三角形 46"/>
          <p:cNvSpPr/>
          <p:nvPr/>
        </p:nvSpPr>
        <p:spPr>
          <a:xfrm rot="2700000" flipV="1">
            <a:off x="2119808" y="3227820"/>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48" name="等腰三角形 47"/>
          <p:cNvSpPr/>
          <p:nvPr/>
        </p:nvSpPr>
        <p:spPr>
          <a:xfrm rot="8100000">
            <a:off x="3027410" y="3227820"/>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49" name="等腰三角形 48"/>
          <p:cNvSpPr/>
          <p:nvPr/>
        </p:nvSpPr>
        <p:spPr>
          <a:xfrm rot="8100000" flipV="1">
            <a:off x="2119808" y="2320218"/>
            <a:ext cx="115514" cy="11522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50" name="椭圆 49"/>
          <p:cNvSpPr/>
          <p:nvPr/>
        </p:nvSpPr>
        <p:spPr>
          <a:xfrm>
            <a:off x="2076470" y="2276734"/>
            <a:ext cx="1109795" cy="1109795"/>
          </a:xfrm>
          <a:prstGeom prst="ellipse">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endParaRPr>
          </a:p>
        </p:txBody>
      </p:sp>
      <p:sp>
        <p:nvSpPr>
          <p:cNvPr id="51" name="TextBox 32"/>
          <p:cNvSpPr txBox="1"/>
          <p:nvPr/>
        </p:nvSpPr>
        <p:spPr>
          <a:xfrm>
            <a:off x="2301787" y="2509868"/>
            <a:ext cx="659161" cy="6457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ctr">
              <a:lnSpc>
                <a:spcPct val="100000"/>
              </a:lnSpc>
            </a:pPr>
            <a:r>
              <a:rPr lang="zh-CN" altLang="en-US" sz="2095" b="1" dirty="0">
                <a:solidFill>
                  <a:schemeClr val="bg1"/>
                </a:solidFill>
              </a:rPr>
              <a:t>教学准备</a:t>
            </a:r>
            <a:endParaRPr lang="en-US" altLang="zh-CN" sz="2095" b="1" dirty="0">
              <a:solidFill>
                <a:schemeClr val="bg1"/>
              </a:solidFill>
            </a:endParaRPr>
          </a:p>
        </p:txBody>
      </p:sp>
      <p:sp>
        <p:nvSpPr>
          <p:cNvPr id="52" name="圆角矩形 51"/>
          <p:cNvSpPr/>
          <p:nvPr/>
        </p:nvSpPr>
        <p:spPr>
          <a:xfrm>
            <a:off x="5002985" y="1775419"/>
            <a:ext cx="2567069" cy="645265"/>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tx1"/>
              </a:solidFill>
            </a:endParaRPr>
          </a:p>
        </p:txBody>
      </p:sp>
      <p:sp>
        <p:nvSpPr>
          <p:cNvPr id="53" name="圆角矩形 52"/>
          <p:cNvSpPr/>
          <p:nvPr/>
        </p:nvSpPr>
        <p:spPr>
          <a:xfrm>
            <a:off x="5002985" y="2555206"/>
            <a:ext cx="2567069" cy="645265"/>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tx1"/>
              </a:solidFill>
            </a:endParaRPr>
          </a:p>
        </p:txBody>
      </p:sp>
      <p:sp>
        <p:nvSpPr>
          <p:cNvPr id="54" name="圆角矩形 53"/>
          <p:cNvSpPr/>
          <p:nvPr/>
        </p:nvSpPr>
        <p:spPr>
          <a:xfrm>
            <a:off x="5002985" y="3334995"/>
            <a:ext cx="2567069" cy="645265"/>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tx1"/>
              </a:solidFill>
            </a:endParaRPr>
          </a:p>
        </p:txBody>
      </p:sp>
      <p:grpSp>
        <p:nvGrpSpPr>
          <p:cNvPr id="55" name="组合 54"/>
          <p:cNvGrpSpPr/>
          <p:nvPr/>
        </p:nvGrpSpPr>
        <p:grpSpPr>
          <a:xfrm>
            <a:off x="4872743" y="1966982"/>
            <a:ext cx="262145" cy="262145"/>
            <a:chOff x="3683368" y="2342383"/>
            <a:chExt cx="351046" cy="351046"/>
          </a:xfrm>
          <a:solidFill>
            <a:srgbClr val="2E8102"/>
          </a:solidFill>
        </p:grpSpPr>
        <p:sp>
          <p:nvSpPr>
            <p:cNvPr id="56" name="椭圆 55"/>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latin typeface="Impact" panose="020B0806030902050204" pitchFamily="34" charset="0"/>
              </a:endParaRPr>
            </a:p>
          </p:txBody>
        </p:sp>
        <p:sp>
          <p:nvSpPr>
            <p:cNvPr id="57" name="TextBox 70"/>
            <p:cNvSpPr txBox="1"/>
            <p:nvPr/>
          </p:nvSpPr>
          <p:spPr>
            <a:xfrm>
              <a:off x="3786883" y="2348630"/>
              <a:ext cx="144017" cy="339288"/>
            </a:xfrm>
            <a:prstGeom prst="rect">
              <a:avLst/>
            </a:prstGeom>
            <a:grpFill/>
            <a:ln>
              <a:noFill/>
            </a:ln>
          </p:spPr>
          <p:txBody>
            <a:bodyPr wrap="square" lIns="0" tIns="0" rIns="0" bIns="0" rtlCol="0">
              <a:spAutoFit/>
            </a:bodyPr>
            <a:lstStyle/>
            <a:p>
              <a:pPr algn="ctr"/>
              <a:r>
                <a:rPr lang="en-US" altLang="zh-CN" sz="1645" b="1" dirty="0">
                  <a:solidFill>
                    <a:schemeClr val="bg1"/>
                  </a:solidFill>
                  <a:latin typeface="Impact" panose="020B0806030902050204" pitchFamily="34" charset="0"/>
                  <a:ea typeface="微软雅黑" panose="020B0503020204020204" charset="-122"/>
                </a:rPr>
                <a:t>1</a:t>
              </a:r>
              <a:endParaRPr lang="zh-CN" altLang="en-US" sz="1645" b="1" dirty="0">
                <a:solidFill>
                  <a:schemeClr val="bg1"/>
                </a:solidFill>
                <a:latin typeface="Impact" panose="020B0806030902050204" pitchFamily="34" charset="0"/>
                <a:ea typeface="微软雅黑" panose="020B0503020204020204" charset="-122"/>
              </a:endParaRPr>
            </a:p>
          </p:txBody>
        </p:sp>
      </p:grpSp>
      <p:grpSp>
        <p:nvGrpSpPr>
          <p:cNvPr id="58" name="组合 57"/>
          <p:cNvGrpSpPr/>
          <p:nvPr/>
        </p:nvGrpSpPr>
        <p:grpSpPr>
          <a:xfrm>
            <a:off x="4872743" y="2746769"/>
            <a:ext cx="262145" cy="262145"/>
            <a:chOff x="3683368" y="2342383"/>
            <a:chExt cx="351046" cy="351046"/>
          </a:xfrm>
          <a:solidFill>
            <a:srgbClr val="2E8102"/>
          </a:solidFill>
        </p:grpSpPr>
        <p:sp>
          <p:nvSpPr>
            <p:cNvPr id="59" name="椭圆 58"/>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latin typeface="Impact" panose="020B0806030902050204" pitchFamily="34" charset="0"/>
              </a:endParaRPr>
            </a:p>
          </p:txBody>
        </p:sp>
        <p:sp>
          <p:nvSpPr>
            <p:cNvPr id="60" name="TextBox 73"/>
            <p:cNvSpPr txBox="1"/>
            <p:nvPr/>
          </p:nvSpPr>
          <p:spPr>
            <a:xfrm>
              <a:off x="3786883" y="2348630"/>
              <a:ext cx="144017" cy="339288"/>
            </a:xfrm>
            <a:prstGeom prst="rect">
              <a:avLst/>
            </a:prstGeom>
            <a:grpFill/>
          </p:spPr>
          <p:txBody>
            <a:bodyPr wrap="square" lIns="0" tIns="0" rIns="0" bIns="0" rtlCol="0">
              <a:spAutoFit/>
            </a:bodyPr>
            <a:lstStyle/>
            <a:p>
              <a:pPr algn="ctr"/>
              <a:r>
                <a:rPr lang="en-US" altLang="zh-CN" sz="1645" b="1" dirty="0">
                  <a:solidFill>
                    <a:schemeClr val="bg1"/>
                  </a:solidFill>
                  <a:latin typeface="Impact" panose="020B0806030902050204" pitchFamily="34" charset="0"/>
                  <a:ea typeface="微软雅黑" panose="020B0503020204020204" charset="-122"/>
                </a:rPr>
                <a:t>2</a:t>
              </a:r>
              <a:endParaRPr lang="zh-CN" altLang="en-US" sz="1645" b="1" dirty="0">
                <a:solidFill>
                  <a:schemeClr val="bg1"/>
                </a:solidFill>
                <a:latin typeface="Impact" panose="020B0806030902050204" pitchFamily="34" charset="0"/>
                <a:ea typeface="微软雅黑" panose="020B0503020204020204" charset="-122"/>
              </a:endParaRPr>
            </a:p>
          </p:txBody>
        </p:sp>
      </p:grpSp>
      <p:grpSp>
        <p:nvGrpSpPr>
          <p:cNvPr id="61" name="组合 60"/>
          <p:cNvGrpSpPr/>
          <p:nvPr/>
        </p:nvGrpSpPr>
        <p:grpSpPr>
          <a:xfrm>
            <a:off x="4872743" y="3526557"/>
            <a:ext cx="262145" cy="262145"/>
            <a:chOff x="3683368" y="2342383"/>
            <a:chExt cx="351046" cy="351046"/>
          </a:xfrm>
          <a:solidFill>
            <a:srgbClr val="2E8102"/>
          </a:solidFill>
        </p:grpSpPr>
        <p:sp>
          <p:nvSpPr>
            <p:cNvPr id="62" name="椭圆 6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bg1"/>
                </a:solidFill>
                <a:latin typeface="Impact" panose="020B0806030902050204" pitchFamily="34" charset="0"/>
              </a:endParaRPr>
            </a:p>
          </p:txBody>
        </p:sp>
        <p:sp>
          <p:nvSpPr>
            <p:cNvPr id="63" name="TextBox 76"/>
            <p:cNvSpPr txBox="1"/>
            <p:nvPr/>
          </p:nvSpPr>
          <p:spPr>
            <a:xfrm>
              <a:off x="3786883" y="2348630"/>
              <a:ext cx="144017" cy="339288"/>
            </a:xfrm>
            <a:prstGeom prst="rect">
              <a:avLst/>
            </a:prstGeom>
            <a:grpFill/>
          </p:spPr>
          <p:txBody>
            <a:bodyPr wrap="square" lIns="0" tIns="0" rIns="0" bIns="0" rtlCol="0">
              <a:spAutoFit/>
            </a:bodyPr>
            <a:lstStyle/>
            <a:p>
              <a:pPr algn="ctr"/>
              <a:r>
                <a:rPr lang="en-US" altLang="zh-CN" sz="1645" b="1" dirty="0">
                  <a:solidFill>
                    <a:schemeClr val="bg1"/>
                  </a:solidFill>
                  <a:latin typeface="Impact" panose="020B0806030902050204" pitchFamily="34" charset="0"/>
                  <a:ea typeface="微软雅黑" panose="020B0503020204020204" charset="-122"/>
                </a:rPr>
                <a:t>3</a:t>
              </a:r>
              <a:endParaRPr lang="zh-CN" altLang="en-US" sz="1645" b="1" dirty="0">
                <a:solidFill>
                  <a:schemeClr val="bg1"/>
                </a:solidFill>
                <a:latin typeface="Impact" panose="020B0806030902050204" pitchFamily="34" charset="0"/>
                <a:ea typeface="微软雅黑" panose="020B0503020204020204" charset="-122"/>
              </a:endParaRPr>
            </a:p>
          </p:txBody>
        </p:sp>
      </p:grpSp>
      <p:sp>
        <p:nvSpPr>
          <p:cNvPr id="64" name="TextBox 77"/>
          <p:cNvSpPr txBox="1"/>
          <p:nvPr/>
        </p:nvSpPr>
        <p:spPr>
          <a:xfrm>
            <a:off x="5219689" y="1911315"/>
            <a:ext cx="2196828" cy="49974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745" b="1" dirty="0">
                <a:solidFill>
                  <a:schemeClr val="bg1">
                    <a:lumMod val="50000"/>
                  </a:schemeClr>
                </a:solidFill>
              </a:rPr>
              <a:t>产品说明一</a:t>
            </a:r>
            <a:r>
              <a:rPr lang="en-US" altLang="zh-CN" sz="745" dirty="0">
                <a:solidFill>
                  <a:schemeClr val="bg1">
                    <a:lumMod val="50000"/>
                  </a:schemeClr>
                </a:solidFill>
              </a:rPr>
              <a:t>……</a:t>
            </a:r>
            <a:r>
              <a:rPr lang="zh-CN" altLang="en-US" sz="745" dirty="0">
                <a:solidFill>
                  <a:schemeClr val="bg1">
                    <a:lumMod val="50000"/>
                  </a:schemeClr>
                </a:solidFill>
              </a:rPr>
              <a:t>点击输入本栏的具体文字，简明扼要的说明分项内容，此为概念图解，请根据您的具体内容酌情修改</a:t>
            </a:r>
            <a:endParaRPr lang="en-US" altLang="zh-CN" sz="745" dirty="0">
              <a:solidFill>
                <a:schemeClr val="bg1">
                  <a:lumMod val="50000"/>
                </a:schemeClr>
              </a:solidFill>
            </a:endParaRPr>
          </a:p>
        </p:txBody>
      </p:sp>
      <p:sp>
        <p:nvSpPr>
          <p:cNvPr id="65" name="TextBox 78"/>
          <p:cNvSpPr txBox="1"/>
          <p:nvPr/>
        </p:nvSpPr>
        <p:spPr>
          <a:xfrm>
            <a:off x="5219689" y="2691100"/>
            <a:ext cx="2196828" cy="49974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745" b="1" dirty="0">
                <a:solidFill>
                  <a:schemeClr val="bg1">
                    <a:lumMod val="50000"/>
                  </a:schemeClr>
                </a:solidFill>
              </a:rPr>
              <a:t>产品说明二</a:t>
            </a:r>
            <a:r>
              <a:rPr lang="en-US" altLang="zh-CN" sz="745" dirty="0">
                <a:solidFill>
                  <a:schemeClr val="bg1">
                    <a:lumMod val="50000"/>
                  </a:schemeClr>
                </a:solidFill>
              </a:rPr>
              <a:t>……</a:t>
            </a:r>
            <a:r>
              <a:rPr lang="zh-CN" altLang="en-US" sz="745" dirty="0">
                <a:solidFill>
                  <a:schemeClr val="bg1">
                    <a:lumMod val="50000"/>
                  </a:schemeClr>
                </a:solidFill>
              </a:rPr>
              <a:t>点击输入本栏的具体文字，简明扼要的说明分项内容，此为概念图解，请根据您的具体内容酌情修改</a:t>
            </a:r>
            <a:endParaRPr lang="en-US" altLang="zh-CN" sz="745" dirty="0">
              <a:solidFill>
                <a:schemeClr val="bg1">
                  <a:lumMod val="50000"/>
                </a:schemeClr>
              </a:solidFill>
            </a:endParaRPr>
          </a:p>
        </p:txBody>
      </p:sp>
      <p:sp>
        <p:nvSpPr>
          <p:cNvPr id="66" name="TextBox 79"/>
          <p:cNvSpPr txBox="1"/>
          <p:nvPr/>
        </p:nvSpPr>
        <p:spPr>
          <a:xfrm>
            <a:off x="5219689" y="3470889"/>
            <a:ext cx="2196828" cy="49974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745" b="1" dirty="0">
                <a:solidFill>
                  <a:schemeClr val="bg1">
                    <a:lumMod val="50000"/>
                  </a:schemeClr>
                </a:solidFill>
              </a:rPr>
              <a:t>产品说明三</a:t>
            </a:r>
            <a:r>
              <a:rPr lang="en-US" altLang="zh-CN" sz="745" dirty="0">
                <a:solidFill>
                  <a:schemeClr val="bg1">
                    <a:lumMod val="50000"/>
                  </a:schemeClr>
                </a:solidFill>
              </a:rPr>
              <a:t>……</a:t>
            </a:r>
            <a:r>
              <a:rPr lang="zh-CN" altLang="en-US" sz="745" dirty="0">
                <a:solidFill>
                  <a:schemeClr val="bg1">
                    <a:lumMod val="50000"/>
                  </a:schemeClr>
                </a:solidFill>
              </a:rPr>
              <a:t>点击输入本栏的具体文字，简明扼要的说明分项内容，此为概念图解，请根据您的具体内容酌情修改</a:t>
            </a:r>
            <a:endParaRPr lang="en-US" altLang="zh-CN" sz="745" dirty="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9" advTm="5382">
        <p:comb dir="vert"/>
      </p:transition>
    </mc:Choice>
    <mc:Fallback>
      <p:transition advTm="5382">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64" presetClass="path" presetSubtype="0" accel="50000" decel="50000" fill="hold" grpId="1" nodeType="withEffect">
                                  <p:stCondLst>
                                    <p:cond delay="0"/>
                                  </p:stCondLst>
                                  <p:childTnLst>
                                    <p:animMotion origin="layout" path="M -4.16667E-7 0.16598 L -4.16667E-7 -2.96296E-6 " pathEditMode="relative" rAng="0" ptsTypes="AA">
                                      <p:cBhvr>
                                        <p:cTn id="18" dur="500" fill="hold"/>
                                        <p:tgtEl>
                                          <p:spTgt spid="42"/>
                                        </p:tgtEl>
                                        <p:attrNameLst>
                                          <p:attrName>ppt_x</p:attrName>
                                          <p:attrName>ppt_y</p:attrName>
                                        </p:attrNameLst>
                                      </p:cBhvr>
                                      <p:rCtr x="0" y="-8310"/>
                                    </p:animMotion>
                                  </p:childTnLst>
                                </p:cTn>
                              </p:par>
                              <p:par>
                                <p:cTn id="19" presetID="1" presetClass="entr" presetSubtype="0" fill="hold" grpId="0" nodeType="withEffect">
                                  <p:stCondLst>
                                    <p:cond delay="200"/>
                                  </p:stCondLst>
                                  <p:childTnLst>
                                    <p:set>
                                      <p:cBhvr>
                                        <p:cTn id="20" dur="1" fill="hold">
                                          <p:stCondLst>
                                            <p:cond delay="0"/>
                                          </p:stCondLst>
                                        </p:cTn>
                                        <p:tgtEl>
                                          <p:spTgt spid="46"/>
                                        </p:tgtEl>
                                        <p:attrNameLst>
                                          <p:attrName>style.visibility</p:attrName>
                                        </p:attrNameLst>
                                      </p:cBhvr>
                                      <p:to>
                                        <p:strVal val="visible"/>
                                      </p:to>
                                    </p:set>
                                  </p:childTnLst>
                                </p:cTn>
                              </p:par>
                              <p:par>
                                <p:cTn id="21" presetID="64" presetClass="path" presetSubtype="0" accel="50000" decel="50000" fill="hold" grpId="1" nodeType="withEffect">
                                  <p:stCondLst>
                                    <p:cond delay="200"/>
                                  </p:stCondLst>
                                  <p:childTnLst>
                                    <p:animMotion origin="layout" path="M -0.06628 0.11852 L 2.08333E-7 2.96296E-6 " pathEditMode="relative" rAng="0" ptsTypes="AA">
                                      <p:cBhvr>
                                        <p:cTn id="22" dur="500" fill="hold"/>
                                        <p:tgtEl>
                                          <p:spTgt spid="46"/>
                                        </p:tgtEl>
                                        <p:attrNameLst>
                                          <p:attrName>ppt_x</p:attrName>
                                          <p:attrName>ppt_y</p:attrName>
                                        </p:attrNameLst>
                                      </p:cBhvr>
                                      <p:rCtr x="3307" y="-5926"/>
                                    </p:animMotion>
                                  </p:childTnLst>
                                </p:cTn>
                              </p:par>
                              <p:par>
                                <p:cTn id="23" presetID="1" presetClass="entr" presetSubtype="0" fill="hold" grpId="0" nodeType="withEffect">
                                  <p:stCondLst>
                                    <p:cond delay="400"/>
                                  </p:stCondLst>
                                  <p:childTnLst>
                                    <p:set>
                                      <p:cBhvr>
                                        <p:cTn id="24" dur="1" fill="hold">
                                          <p:stCondLst>
                                            <p:cond delay="0"/>
                                          </p:stCondLst>
                                        </p:cTn>
                                        <p:tgtEl>
                                          <p:spTgt spid="44"/>
                                        </p:tgtEl>
                                        <p:attrNameLst>
                                          <p:attrName>style.visibility</p:attrName>
                                        </p:attrNameLst>
                                      </p:cBhvr>
                                      <p:to>
                                        <p:strVal val="visible"/>
                                      </p:to>
                                    </p:set>
                                  </p:childTnLst>
                                </p:cTn>
                              </p:par>
                              <p:par>
                                <p:cTn id="25" presetID="64" presetClass="path" presetSubtype="0" accel="50000" decel="50000" fill="hold" grpId="1" nodeType="withEffect">
                                  <p:stCondLst>
                                    <p:cond delay="400"/>
                                  </p:stCondLst>
                                  <p:childTnLst>
                                    <p:animMotion origin="layout" path="M -0.09427 -0.00069 L -2.70833E-6 -2.96296E-6 " pathEditMode="relative" rAng="0" ptsTypes="AA">
                                      <p:cBhvr>
                                        <p:cTn id="26" dur="500" fill="hold"/>
                                        <p:tgtEl>
                                          <p:spTgt spid="44"/>
                                        </p:tgtEl>
                                        <p:attrNameLst>
                                          <p:attrName>ppt_x</p:attrName>
                                          <p:attrName>ppt_y</p:attrName>
                                        </p:attrNameLst>
                                      </p:cBhvr>
                                      <p:rCtr x="4714" y="23"/>
                                    </p:animMotion>
                                  </p:childTnLst>
                                </p:cTn>
                              </p:par>
                              <p:par>
                                <p:cTn id="27" presetID="1" presetClass="entr" presetSubtype="0" fill="hold" grpId="0" nodeType="withEffect">
                                  <p:stCondLst>
                                    <p:cond delay="600"/>
                                  </p:stCondLst>
                                  <p:childTnLst>
                                    <p:set>
                                      <p:cBhvr>
                                        <p:cTn id="28" dur="1" fill="hold">
                                          <p:stCondLst>
                                            <p:cond delay="0"/>
                                          </p:stCondLst>
                                        </p:cTn>
                                        <p:tgtEl>
                                          <p:spTgt spid="48"/>
                                        </p:tgtEl>
                                        <p:attrNameLst>
                                          <p:attrName>style.visibility</p:attrName>
                                        </p:attrNameLst>
                                      </p:cBhvr>
                                      <p:to>
                                        <p:strVal val="visible"/>
                                      </p:to>
                                    </p:set>
                                  </p:childTnLst>
                                </p:cTn>
                              </p:par>
                              <p:par>
                                <p:cTn id="29" presetID="64" presetClass="path" presetSubtype="0" accel="50000" decel="50000" fill="hold" grpId="1" nodeType="withEffect">
                                  <p:stCondLst>
                                    <p:cond delay="600"/>
                                  </p:stCondLst>
                                  <p:childTnLst>
                                    <p:animMotion origin="layout" path="M -0.06628 -0.11875 L 2.08333E-7 2.59259E-6 " pathEditMode="relative" rAng="0" ptsTypes="AA">
                                      <p:cBhvr>
                                        <p:cTn id="30" dur="500" fill="hold"/>
                                        <p:tgtEl>
                                          <p:spTgt spid="48"/>
                                        </p:tgtEl>
                                        <p:attrNameLst>
                                          <p:attrName>ppt_x</p:attrName>
                                          <p:attrName>ppt_y</p:attrName>
                                        </p:attrNameLst>
                                      </p:cBhvr>
                                      <p:rCtr x="3307" y="5926"/>
                                    </p:animMotion>
                                  </p:childTnLst>
                                </p:cTn>
                              </p:par>
                              <p:par>
                                <p:cTn id="31" presetID="1" presetClass="entr" presetSubtype="0" fill="hold" grpId="0" nodeType="withEffect">
                                  <p:stCondLst>
                                    <p:cond delay="800"/>
                                  </p:stCondLst>
                                  <p:childTnLst>
                                    <p:set>
                                      <p:cBhvr>
                                        <p:cTn id="32" dur="1" fill="hold">
                                          <p:stCondLst>
                                            <p:cond delay="0"/>
                                          </p:stCondLst>
                                        </p:cTn>
                                        <p:tgtEl>
                                          <p:spTgt spid="43"/>
                                        </p:tgtEl>
                                        <p:attrNameLst>
                                          <p:attrName>style.visibility</p:attrName>
                                        </p:attrNameLst>
                                      </p:cBhvr>
                                      <p:to>
                                        <p:strVal val="visible"/>
                                      </p:to>
                                    </p:set>
                                  </p:childTnLst>
                                </p:cTn>
                              </p:par>
                              <p:par>
                                <p:cTn id="33" presetID="64" presetClass="path" presetSubtype="0" accel="50000" decel="50000" fill="hold" grpId="1" nodeType="withEffect">
                                  <p:stCondLst>
                                    <p:cond delay="800"/>
                                  </p:stCondLst>
                                  <p:childTnLst>
                                    <p:animMotion origin="layout" path="M -0.00052 -0.16736 L -4.16667E-7 -1.48148E-6 " pathEditMode="relative" rAng="0" ptsTypes="AA">
                                      <p:cBhvr>
                                        <p:cTn id="34" dur="500" fill="hold"/>
                                        <p:tgtEl>
                                          <p:spTgt spid="43"/>
                                        </p:tgtEl>
                                        <p:attrNameLst>
                                          <p:attrName>ppt_x</p:attrName>
                                          <p:attrName>ppt_y</p:attrName>
                                        </p:attrNameLst>
                                      </p:cBhvr>
                                      <p:rCtr x="26" y="8356"/>
                                    </p:animMotion>
                                  </p:childTnLst>
                                </p:cTn>
                              </p:par>
                              <p:par>
                                <p:cTn id="35" presetID="1" presetClass="entr" presetSubtype="0" fill="hold" grpId="0" nodeType="withEffect">
                                  <p:stCondLst>
                                    <p:cond delay="1000"/>
                                  </p:stCondLst>
                                  <p:childTnLst>
                                    <p:set>
                                      <p:cBhvr>
                                        <p:cTn id="36" dur="1" fill="hold">
                                          <p:stCondLst>
                                            <p:cond delay="0"/>
                                          </p:stCondLst>
                                        </p:cTn>
                                        <p:tgtEl>
                                          <p:spTgt spid="47"/>
                                        </p:tgtEl>
                                        <p:attrNameLst>
                                          <p:attrName>style.visibility</p:attrName>
                                        </p:attrNameLst>
                                      </p:cBhvr>
                                      <p:to>
                                        <p:strVal val="visible"/>
                                      </p:to>
                                    </p:set>
                                  </p:childTnLst>
                                </p:cTn>
                              </p:par>
                              <p:par>
                                <p:cTn id="37" presetID="64" presetClass="path" presetSubtype="0" accel="50000" decel="50000" fill="hold" grpId="1" nodeType="withEffect">
                                  <p:stCondLst>
                                    <p:cond delay="1000"/>
                                  </p:stCondLst>
                                  <p:childTnLst>
                                    <p:animMotion origin="layout" path="M 0.06602 -0.11875 L -8.33333E-7 2.59259E-6 " pathEditMode="relative" rAng="0" ptsTypes="AA">
                                      <p:cBhvr>
                                        <p:cTn id="38" dur="500" fill="hold"/>
                                        <p:tgtEl>
                                          <p:spTgt spid="47"/>
                                        </p:tgtEl>
                                        <p:attrNameLst>
                                          <p:attrName>ppt_x</p:attrName>
                                          <p:attrName>ppt_y</p:attrName>
                                        </p:attrNameLst>
                                      </p:cBhvr>
                                      <p:rCtr x="-3307" y="5926"/>
                                    </p:animMotion>
                                  </p:childTnLst>
                                </p:cTn>
                              </p:par>
                              <p:par>
                                <p:cTn id="39" presetID="1" presetClass="entr" presetSubtype="0" fill="hold" grpId="0" nodeType="withEffect">
                                  <p:stCondLst>
                                    <p:cond delay="1200"/>
                                  </p:stCondLst>
                                  <p:childTnLst>
                                    <p:set>
                                      <p:cBhvr>
                                        <p:cTn id="40" dur="1" fill="hold">
                                          <p:stCondLst>
                                            <p:cond delay="0"/>
                                          </p:stCondLst>
                                        </p:cTn>
                                        <p:tgtEl>
                                          <p:spTgt spid="45"/>
                                        </p:tgtEl>
                                        <p:attrNameLst>
                                          <p:attrName>style.visibility</p:attrName>
                                        </p:attrNameLst>
                                      </p:cBhvr>
                                      <p:to>
                                        <p:strVal val="visible"/>
                                      </p:to>
                                    </p:set>
                                  </p:childTnLst>
                                </p:cTn>
                              </p:par>
                              <p:par>
                                <p:cTn id="41" presetID="64" presetClass="path" presetSubtype="0" accel="50000" decel="50000" fill="hold" grpId="1" nodeType="withEffect">
                                  <p:stCondLst>
                                    <p:cond delay="1200"/>
                                  </p:stCondLst>
                                  <p:childTnLst>
                                    <p:animMotion origin="layout" path="M 0.09375 -0.00023 L 1.875E-6 -2.96296E-6 " pathEditMode="relative" rAng="0" ptsTypes="AA">
                                      <p:cBhvr>
                                        <p:cTn id="42" dur="500" fill="hold"/>
                                        <p:tgtEl>
                                          <p:spTgt spid="45"/>
                                        </p:tgtEl>
                                        <p:attrNameLst>
                                          <p:attrName>ppt_x</p:attrName>
                                          <p:attrName>ppt_y</p:attrName>
                                        </p:attrNameLst>
                                      </p:cBhvr>
                                      <p:rCtr x="-4688" y="0"/>
                                    </p:animMotion>
                                  </p:childTnLst>
                                </p:cTn>
                              </p:par>
                              <p:par>
                                <p:cTn id="43" presetID="1" presetClass="entr" presetSubtype="0" fill="hold" grpId="0" nodeType="withEffect">
                                  <p:stCondLst>
                                    <p:cond delay="1400"/>
                                  </p:stCondLst>
                                  <p:childTnLst>
                                    <p:set>
                                      <p:cBhvr>
                                        <p:cTn id="44" dur="1" fill="hold">
                                          <p:stCondLst>
                                            <p:cond delay="0"/>
                                          </p:stCondLst>
                                        </p:cTn>
                                        <p:tgtEl>
                                          <p:spTgt spid="49"/>
                                        </p:tgtEl>
                                        <p:attrNameLst>
                                          <p:attrName>style.visibility</p:attrName>
                                        </p:attrNameLst>
                                      </p:cBhvr>
                                      <p:to>
                                        <p:strVal val="visible"/>
                                      </p:to>
                                    </p:set>
                                  </p:childTnLst>
                                </p:cTn>
                              </p:par>
                              <p:par>
                                <p:cTn id="45" presetID="64" presetClass="path" presetSubtype="0" accel="50000" decel="50000" fill="hold" grpId="1" nodeType="withEffect">
                                  <p:stCondLst>
                                    <p:cond delay="1400"/>
                                  </p:stCondLst>
                                  <p:childTnLst>
                                    <p:animMotion origin="layout" path="M 0.06615 0.11759 L -8.33333E-7 2.96296E-6 " pathEditMode="relative" rAng="0" ptsTypes="AA">
                                      <p:cBhvr>
                                        <p:cTn id="46" dur="500" fill="hold"/>
                                        <p:tgtEl>
                                          <p:spTgt spid="49"/>
                                        </p:tgtEl>
                                        <p:attrNameLst>
                                          <p:attrName>ppt_x</p:attrName>
                                          <p:attrName>ppt_y</p:attrName>
                                        </p:attrNameLst>
                                      </p:cBhvr>
                                      <p:rCtr x="-3307" y="-5880"/>
                                    </p:animMotion>
                                  </p:childTnLst>
                                </p:cTn>
                              </p:par>
                            </p:childTnLst>
                          </p:cTn>
                        </p:par>
                        <p:par>
                          <p:cTn id="47" fill="hold">
                            <p:stCondLst>
                              <p:cond delay="500"/>
                            </p:stCondLst>
                            <p:childTnLst>
                              <p:par>
                                <p:cTn id="48" presetID="1" presetClass="entr" presetSubtype="0" fill="hold" grpId="1" nodeType="after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par>
                                <p:cTn id="50" presetID="64" presetClass="path" presetSubtype="0" accel="50000" decel="50000" fill="hold" grpId="0" nodeType="withEffect">
                                  <p:stCondLst>
                                    <p:cond delay="0"/>
                                  </p:stCondLst>
                                  <p:childTnLst>
                                    <p:animMotion origin="layout" path="M -4.16667E-7 0.2544 L -4.16667E-7 1.85185E-6 " pathEditMode="relative" rAng="0" ptsTypes="AA">
                                      <p:cBhvr>
                                        <p:cTn id="51" dur="500" fill="hold"/>
                                        <p:tgtEl>
                                          <p:spTgt spid="34"/>
                                        </p:tgtEl>
                                        <p:attrNameLst>
                                          <p:attrName>ppt_x</p:attrName>
                                          <p:attrName>ppt_y</p:attrName>
                                        </p:attrNameLst>
                                      </p:cBhvr>
                                      <p:rCtr x="0" y="-12731"/>
                                    </p:animMotion>
                                  </p:childTnLst>
                                </p:cTn>
                              </p:par>
                              <p:par>
                                <p:cTn id="52" presetID="1" presetClass="entr" presetSubtype="0" fill="hold" grpId="1" nodeType="withEffect">
                                  <p:stCondLst>
                                    <p:cond delay="200"/>
                                  </p:stCondLst>
                                  <p:childTnLst>
                                    <p:set>
                                      <p:cBhvr>
                                        <p:cTn id="53" dur="1" fill="hold">
                                          <p:stCondLst>
                                            <p:cond delay="0"/>
                                          </p:stCondLst>
                                        </p:cTn>
                                        <p:tgtEl>
                                          <p:spTgt spid="38"/>
                                        </p:tgtEl>
                                        <p:attrNameLst>
                                          <p:attrName>style.visibility</p:attrName>
                                        </p:attrNameLst>
                                      </p:cBhvr>
                                      <p:to>
                                        <p:strVal val="visible"/>
                                      </p:to>
                                    </p:set>
                                  </p:childTnLst>
                                </p:cTn>
                              </p:par>
                              <p:par>
                                <p:cTn id="54" presetID="64" presetClass="path" presetSubtype="0" accel="50000" decel="50000" fill="hold" grpId="0" nodeType="withEffect">
                                  <p:stCondLst>
                                    <p:cond delay="200"/>
                                  </p:stCondLst>
                                  <p:childTnLst>
                                    <p:animMotion origin="layout" path="M -0.10091 0.17986 L -1.66667E-6 -3.7037E-6 " pathEditMode="relative" rAng="0" ptsTypes="AA">
                                      <p:cBhvr>
                                        <p:cTn id="55" dur="500" fill="hold"/>
                                        <p:tgtEl>
                                          <p:spTgt spid="38"/>
                                        </p:tgtEl>
                                        <p:attrNameLst>
                                          <p:attrName>ppt_x</p:attrName>
                                          <p:attrName>ppt_y</p:attrName>
                                        </p:attrNameLst>
                                      </p:cBhvr>
                                      <p:rCtr x="5039" y="-9005"/>
                                    </p:animMotion>
                                  </p:childTnLst>
                                </p:cTn>
                              </p:par>
                              <p:par>
                                <p:cTn id="56" presetID="1" presetClass="entr" presetSubtype="0" fill="hold" grpId="1" nodeType="withEffect">
                                  <p:stCondLst>
                                    <p:cond delay="400"/>
                                  </p:stCondLst>
                                  <p:childTnLst>
                                    <p:set>
                                      <p:cBhvr>
                                        <p:cTn id="57" dur="1" fill="hold">
                                          <p:stCondLst>
                                            <p:cond delay="0"/>
                                          </p:stCondLst>
                                        </p:cTn>
                                        <p:tgtEl>
                                          <p:spTgt spid="36"/>
                                        </p:tgtEl>
                                        <p:attrNameLst>
                                          <p:attrName>style.visibility</p:attrName>
                                        </p:attrNameLst>
                                      </p:cBhvr>
                                      <p:to>
                                        <p:strVal val="visible"/>
                                      </p:to>
                                    </p:set>
                                  </p:childTnLst>
                                </p:cTn>
                              </p:par>
                              <p:par>
                                <p:cTn id="58" presetID="64" presetClass="path" presetSubtype="0" accel="50000" decel="50000" fill="hold" grpId="0" nodeType="withEffect">
                                  <p:stCondLst>
                                    <p:cond delay="400"/>
                                  </p:stCondLst>
                                  <p:childTnLst>
                                    <p:animMotion origin="layout" path="M -0.14258 0.00023 L -1.04167E-6 -1.48148E-6 " pathEditMode="relative" rAng="0" ptsTypes="AA">
                                      <p:cBhvr>
                                        <p:cTn id="59" dur="500" fill="hold"/>
                                        <p:tgtEl>
                                          <p:spTgt spid="36"/>
                                        </p:tgtEl>
                                        <p:attrNameLst>
                                          <p:attrName>ppt_x</p:attrName>
                                          <p:attrName>ppt_y</p:attrName>
                                        </p:attrNameLst>
                                      </p:cBhvr>
                                      <p:rCtr x="7122" y="-23"/>
                                    </p:animMotion>
                                  </p:childTnLst>
                                </p:cTn>
                              </p:par>
                              <p:par>
                                <p:cTn id="60" presetID="1" presetClass="entr" presetSubtype="0" fill="hold" grpId="1" nodeType="withEffect">
                                  <p:stCondLst>
                                    <p:cond delay="600"/>
                                  </p:stCondLst>
                                  <p:childTnLst>
                                    <p:set>
                                      <p:cBhvr>
                                        <p:cTn id="61" dur="1" fill="hold">
                                          <p:stCondLst>
                                            <p:cond delay="0"/>
                                          </p:stCondLst>
                                        </p:cTn>
                                        <p:tgtEl>
                                          <p:spTgt spid="40"/>
                                        </p:tgtEl>
                                        <p:attrNameLst>
                                          <p:attrName>style.visibility</p:attrName>
                                        </p:attrNameLst>
                                      </p:cBhvr>
                                      <p:to>
                                        <p:strVal val="visible"/>
                                      </p:to>
                                    </p:set>
                                  </p:childTnLst>
                                </p:cTn>
                              </p:par>
                              <p:par>
                                <p:cTn id="62" presetID="64" presetClass="path" presetSubtype="0" accel="50000" decel="50000" fill="hold" grpId="0" nodeType="withEffect">
                                  <p:stCondLst>
                                    <p:cond delay="600"/>
                                  </p:stCondLst>
                                  <p:childTnLst>
                                    <p:animMotion origin="layout" path="M -0.10169 -0.17986 L -1.66667E-6 -7.40741E-7 " pathEditMode="relative" rAng="0" ptsTypes="AA">
                                      <p:cBhvr>
                                        <p:cTn id="63" dur="500" fill="hold"/>
                                        <p:tgtEl>
                                          <p:spTgt spid="40"/>
                                        </p:tgtEl>
                                        <p:attrNameLst>
                                          <p:attrName>ppt_x</p:attrName>
                                          <p:attrName>ppt_y</p:attrName>
                                        </p:attrNameLst>
                                      </p:cBhvr>
                                      <p:rCtr x="5078" y="8981"/>
                                    </p:animMotion>
                                  </p:childTnLst>
                                </p:cTn>
                              </p:par>
                              <p:par>
                                <p:cTn id="64" presetID="1" presetClass="entr" presetSubtype="0" fill="hold" grpId="1" nodeType="withEffect">
                                  <p:stCondLst>
                                    <p:cond delay="800"/>
                                  </p:stCondLst>
                                  <p:childTnLst>
                                    <p:set>
                                      <p:cBhvr>
                                        <p:cTn id="65" dur="1" fill="hold">
                                          <p:stCondLst>
                                            <p:cond delay="0"/>
                                          </p:stCondLst>
                                        </p:cTn>
                                        <p:tgtEl>
                                          <p:spTgt spid="35"/>
                                        </p:tgtEl>
                                        <p:attrNameLst>
                                          <p:attrName>style.visibility</p:attrName>
                                        </p:attrNameLst>
                                      </p:cBhvr>
                                      <p:to>
                                        <p:strVal val="visible"/>
                                      </p:to>
                                    </p:set>
                                  </p:childTnLst>
                                </p:cTn>
                              </p:par>
                              <p:par>
                                <p:cTn id="66" presetID="64" presetClass="path" presetSubtype="0" accel="50000" decel="50000" fill="hold" grpId="0" nodeType="withEffect">
                                  <p:stCondLst>
                                    <p:cond delay="800"/>
                                  </p:stCondLst>
                                  <p:childTnLst>
                                    <p:animMotion origin="layout" path="M -0.00065 -0.2544 L -4.16667E-7 3.7037E-6 " pathEditMode="relative" rAng="0" ptsTypes="AA">
                                      <p:cBhvr>
                                        <p:cTn id="67" dur="500" fill="hold"/>
                                        <p:tgtEl>
                                          <p:spTgt spid="35"/>
                                        </p:tgtEl>
                                        <p:attrNameLst>
                                          <p:attrName>ppt_x</p:attrName>
                                          <p:attrName>ppt_y</p:attrName>
                                        </p:attrNameLst>
                                      </p:cBhvr>
                                      <p:rCtr x="26" y="12708"/>
                                    </p:animMotion>
                                  </p:childTnLst>
                                </p:cTn>
                              </p:par>
                              <p:par>
                                <p:cTn id="68" presetID="1" presetClass="entr" presetSubtype="0" fill="hold" grpId="1" nodeType="withEffect">
                                  <p:stCondLst>
                                    <p:cond delay="1000"/>
                                  </p:stCondLst>
                                  <p:childTnLst>
                                    <p:set>
                                      <p:cBhvr>
                                        <p:cTn id="69" dur="1" fill="hold">
                                          <p:stCondLst>
                                            <p:cond delay="0"/>
                                          </p:stCondLst>
                                        </p:cTn>
                                        <p:tgtEl>
                                          <p:spTgt spid="39"/>
                                        </p:tgtEl>
                                        <p:attrNameLst>
                                          <p:attrName>style.visibility</p:attrName>
                                        </p:attrNameLst>
                                      </p:cBhvr>
                                      <p:to>
                                        <p:strVal val="visible"/>
                                      </p:to>
                                    </p:set>
                                  </p:childTnLst>
                                </p:cTn>
                              </p:par>
                              <p:par>
                                <p:cTn id="70" presetID="64" presetClass="path" presetSubtype="0" accel="50000" decel="50000" fill="hold" grpId="0" nodeType="withEffect">
                                  <p:stCondLst>
                                    <p:cond delay="1000"/>
                                  </p:stCondLst>
                                  <p:childTnLst>
                                    <p:animMotion origin="layout" path="M 0.10065 -0.17963 L 2.77556E-17 -7.40741E-7 " pathEditMode="relative" rAng="0" ptsTypes="AA">
                                      <p:cBhvr>
                                        <p:cTn id="71" dur="500" fill="hold"/>
                                        <p:tgtEl>
                                          <p:spTgt spid="39"/>
                                        </p:tgtEl>
                                        <p:attrNameLst>
                                          <p:attrName>ppt_x</p:attrName>
                                          <p:attrName>ppt_y</p:attrName>
                                        </p:attrNameLst>
                                      </p:cBhvr>
                                      <p:rCtr x="-5039" y="8981"/>
                                    </p:animMotion>
                                  </p:childTnLst>
                                </p:cTn>
                              </p:par>
                              <p:par>
                                <p:cTn id="72" presetID="1" presetClass="entr" presetSubtype="0" fill="hold" grpId="1" nodeType="withEffect">
                                  <p:stCondLst>
                                    <p:cond delay="1200"/>
                                  </p:stCondLst>
                                  <p:childTnLst>
                                    <p:set>
                                      <p:cBhvr>
                                        <p:cTn id="73" dur="1" fill="hold">
                                          <p:stCondLst>
                                            <p:cond delay="0"/>
                                          </p:stCondLst>
                                        </p:cTn>
                                        <p:tgtEl>
                                          <p:spTgt spid="37"/>
                                        </p:tgtEl>
                                        <p:attrNameLst>
                                          <p:attrName>style.visibility</p:attrName>
                                        </p:attrNameLst>
                                      </p:cBhvr>
                                      <p:to>
                                        <p:strVal val="visible"/>
                                      </p:to>
                                    </p:set>
                                  </p:childTnLst>
                                </p:cTn>
                              </p:par>
                              <p:par>
                                <p:cTn id="74" presetID="64" presetClass="path" presetSubtype="0" accel="50000" decel="50000" fill="hold" grpId="0" nodeType="withEffect">
                                  <p:stCondLst>
                                    <p:cond delay="1200"/>
                                  </p:stCondLst>
                                  <p:childTnLst>
                                    <p:animMotion origin="layout" path="M 0.14167 -0.00023 L 4.16667E-7 -1.48148E-6 " pathEditMode="relative" rAng="0" ptsTypes="AA">
                                      <p:cBhvr>
                                        <p:cTn id="75" dur="500" fill="hold"/>
                                        <p:tgtEl>
                                          <p:spTgt spid="37"/>
                                        </p:tgtEl>
                                        <p:attrNameLst>
                                          <p:attrName>ppt_x</p:attrName>
                                          <p:attrName>ppt_y</p:attrName>
                                        </p:attrNameLst>
                                      </p:cBhvr>
                                      <p:rCtr x="-7083" y="0"/>
                                    </p:animMotion>
                                  </p:childTnLst>
                                </p:cTn>
                              </p:par>
                              <p:par>
                                <p:cTn id="76" presetID="1" presetClass="entr" presetSubtype="0" fill="hold" grpId="1" nodeType="withEffect">
                                  <p:stCondLst>
                                    <p:cond delay="1400"/>
                                  </p:stCondLst>
                                  <p:childTnLst>
                                    <p:set>
                                      <p:cBhvr>
                                        <p:cTn id="77" dur="1" fill="hold">
                                          <p:stCondLst>
                                            <p:cond delay="0"/>
                                          </p:stCondLst>
                                        </p:cTn>
                                        <p:tgtEl>
                                          <p:spTgt spid="41"/>
                                        </p:tgtEl>
                                        <p:attrNameLst>
                                          <p:attrName>style.visibility</p:attrName>
                                        </p:attrNameLst>
                                      </p:cBhvr>
                                      <p:to>
                                        <p:strVal val="visible"/>
                                      </p:to>
                                    </p:set>
                                  </p:childTnLst>
                                </p:cTn>
                              </p:par>
                              <p:par>
                                <p:cTn id="78" presetID="64" presetClass="path" presetSubtype="0" accel="50000" decel="50000" fill="hold" grpId="0" nodeType="withEffect">
                                  <p:stCondLst>
                                    <p:cond delay="1400"/>
                                  </p:stCondLst>
                                  <p:childTnLst>
                                    <p:animMotion origin="layout" path="M 0.10013 0.17778 L 2.77556E-17 -3.7037E-6 " pathEditMode="relative" rAng="0" ptsTypes="AA">
                                      <p:cBhvr>
                                        <p:cTn id="79" dur="500" fill="hold"/>
                                        <p:tgtEl>
                                          <p:spTgt spid="41"/>
                                        </p:tgtEl>
                                        <p:attrNameLst>
                                          <p:attrName>ppt_x</p:attrName>
                                          <p:attrName>ppt_y</p:attrName>
                                        </p:attrNameLst>
                                      </p:cBhvr>
                                      <p:rCtr x="-5013" y="-8889"/>
                                    </p:animMotion>
                                  </p:childTnLst>
                                </p:cTn>
                              </p:par>
                            </p:childTnLst>
                          </p:cTn>
                        </p:par>
                        <p:par>
                          <p:cTn id="80" fill="hold">
                            <p:stCondLst>
                              <p:cond delay="500"/>
                            </p:stCondLst>
                            <p:childTnLst>
                              <p:par>
                                <p:cTn id="81" presetID="2" presetClass="entr" presetSubtype="2"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1+#ppt_w/2"/>
                                          </p:val>
                                        </p:tav>
                                        <p:tav tm="100000">
                                          <p:val>
                                            <p:strVal val="#ppt_x"/>
                                          </p:val>
                                        </p:tav>
                                      </p:tavLst>
                                    </p:anim>
                                    <p:anim calcmode="lin" valueType="num">
                                      <p:cBhvr additive="base">
                                        <p:cTn id="84" dur="500" fill="hold"/>
                                        <p:tgtEl>
                                          <p:spTgt spid="52"/>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additive="base">
                                        <p:cTn id="87" dur="500" fill="hold"/>
                                        <p:tgtEl>
                                          <p:spTgt spid="55"/>
                                        </p:tgtEl>
                                        <p:attrNameLst>
                                          <p:attrName>ppt_x</p:attrName>
                                        </p:attrNameLst>
                                      </p:cBhvr>
                                      <p:tavLst>
                                        <p:tav tm="0">
                                          <p:val>
                                            <p:strVal val="1+#ppt_w/2"/>
                                          </p:val>
                                        </p:tav>
                                        <p:tav tm="100000">
                                          <p:val>
                                            <p:strVal val="#ppt_x"/>
                                          </p:val>
                                        </p:tav>
                                      </p:tavLst>
                                    </p:anim>
                                    <p:anim calcmode="lin" valueType="num">
                                      <p:cBhvr additive="base">
                                        <p:cTn id="88" dur="500" fill="hold"/>
                                        <p:tgtEl>
                                          <p:spTgt spid="5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64"/>
                                        </p:tgtEl>
                                        <p:attrNameLst>
                                          <p:attrName>style.visibility</p:attrName>
                                        </p:attrNameLst>
                                      </p:cBhvr>
                                      <p:to>
                                        <p:strVal val="visible"/>
                                      </p:to>
                                    </p:set>
                                    <p:anim calcmode="lin" valueType="num">
                                      <p:cBhvr additive="base">
                                        <p:cTn id="91" dur="500" fill="hold"/>
                                        <p:tgtEl>
                                          <p:spTgt spid="64"/>
                                        </p:tgtEl>
                                        <p:attrNameLst>
                                          <p:attrName>ppt_x</p:attrName>
                                        </p:attrNameLst>
                                      </p:cBhvr>
                                      <p:tavLst>
                                        <p:tav tm="0">
                                          <p:val>
                                            <p:strVal val="1+#ppt_w/2"/>
                                          </p:val>
                                        </p:tav>
                                        <p:tav tm="100000">
                                          <p:val>
                                            <p:strVal val="#ppt_x"/>
                                          </p:val>
                                        </p:tav>
                                      </p:tavLst>
                                    </p:anim>
                                    <p:anim calcmode="lin" valueType="num">
                                      <p:cBhvr additive="base">
                                        <p:cTn id="92" dur="500" fill="hold"/>
                                        <p:tgtEl>
                                          <p:spTgt spid="64"/>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300"/>
                                  </p:stCondLst>
                                  <p:childTnLst>
                                    <p:set>
                                      <p:cBhvr>
                                        <p:cTn id="94" dur="1" fill="hold">
                                          <p:stCondLst>
                                            <p:cond delay="0"/>
                                          </p:stCondLst>
                                        </p:cTn>
                                        <p:tgtEl>
                                          <p:spTgt spid="53"/>
                                        </p:tgtEl>
                                        <p:attrNameLst>
                                          <p:attrName>style.visibility</p:attrName>
                                        </p:attrNameLst>
                                      </p:cBhvr>
                                      <p:to>
                                        <p:strVal val="visible"/>
                                      </p:to>
                                    </p:set>
                                    <p:anim calcmode="lin" valueType="num">
                                      <p:cBhvr additive="base">
                                        <p:cTn id="95" dur="500" fill="hold"/>
                                        <p:tgtEl>
                                          <p:spTgt spid="53"/>
                                        </p:tgtEl>
                                        <p:attrNameLst>
                                          <p:attrName>ppt_x</p:attrName>
                                        </p:attrNameLst>
                                      </p:cBhvr>
                                      <p:tavLst>
                                        <p:tav tm="0">
                                          <p:val>
                                            <p:strVal val="1+#ppt_w/2"/>
                                          </p:val>
                                        </p:tav>
                                        <p:tav tm="100000">
                                          <p:val>
                                            <p:strVal val="#ppt_x"/>
                                          </p:val>
                                        </p:tav>
                                      </p:tavLst>
                                    </p:anim>
                                    <p:anim calcmode="lin" valueType="num">
                                      <p:cBhvr additive="base">
                                        <p:cTn id="96" dur="500" fill="hold"/>
                                        <p:tgtEl>
                                          <p:spTgt spid="53"/>
                                        </p:tgtEl>
                                        <p:attrNameLst>
                                          <p:attrName>ppt_y</p:attrName>
                                        </p:attrNameLst>
                                      </p:cBhvr>
                                      <p:tavLst>
                                        <p:tav tm="0">
                                          <p:val>
                                            <p:strVal val="#ppt_y"/>
                                          </p:val>
                                        </p:tav>
                                        <p:tav tm="100000">
                                          <p:val>
                                            <p:strVal val="#ppt_y"/>
                                          </p:val>
                                        </p:tav>
                                      </p:tavLst>
                                    </p:anim>
                                  </p:childTnLst>
                                </p:cTn>
                              </p:par>
                              <p:par>
                                <p:cTn id="97" presetID="2" presetClass="entr" presetSubtype="2" fill="hold" nodeType="withEffect">
                                  <p:stCondLst>
                                    <p:cond delay="300"/>
                                  </p:stCondLst>
                                  <p:childTnLst>
                                    <p:set>
                                      <p:cBhvr>
                                        <p:cTn id="98" dur="1" fill="hold">
                                          <p:stCondLst>
                                            <p:cond delay="0"/>
                                          </p:stCondLst>
                                        </p:cTn>
                                        <p:tgtEl>
                                          <p:spTgt spid="58"/>
                                        </p:tgtEl>
                                        <p:attrNameLst>
                                          <p:attrName>style.visibility</p:attrName>
                                        </p:attrNameLst>
                                      </p:cBhvr>
                                      <p:to>
                                        <p:strVal val="visible"/>
                                      </p:to>
                                    </p:set>
                                    <p:anim calcmode="lin" valueType="num">
                                      <p:cBhvr additive="base">
                                        <p:cTn id="99" dur="500" fill="hold"/>
                                        <p:tgtEl>
                                          <p:spTgt spid="58"/>
                                        </p:tgtEl>
                                        <p:attrNameLst>
                                          <p:attrName>ppt_x</p:attrName>
                                        </p:attrNameLst>
                                      </p:cBhvr>
                                      <p:tavLst>
                                        <p:tav tm="0">
                                          <p:val>
                                            <p:strVal val="1+#ppt_w/2"/>
                                          </p:val>
                                        </p:tav>
                                        <p:tav tm="100000">
                                          <p:val>
                                            <p:strVal val="#ppt_x"/>
                                          </p:val>
                                        </p:tav>
                                      </p:tavLst>
                                    </p:anim>
                                    <p:anim calcmode="lin" valueType="num">
                                      <p:cBhvr additive="base">
                                        <p:cTn id="100" dur="500" fill="hold"/>
                                        <p:tgtEl>
                                          <p:spTgt spid="58"/>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300"/>
                                  </p:stCondLst>
                                  <p:childTnLst>
                                    <p:set>
                                      <p:cBhvr>
                                        <p:cTn id="102" dur="1" fill="hold">
                                          <p:stCondLst>
                                            <p:cond delay="0"/>
                                          </p:stCondLst>
                                        </p:cTn>
                                        <p:tgtEl>
                                          <p:spTgt spid="65"/>
                                        </p:tgtEl>
                                        <p:attrNameLst>
                                          <p:attrName>style.visibility</p:attrName>
                                        </p:attrNameLst>
                                      </p:cBhvr>
                                      <p:to>
                                        <p:strVal val="visible"/>
                                      </p:to>
                                    </p:set>
                                    <p:anim calcmode="lin" valueType="num">
                                      <p:cBhvr additive="base">
                                        <p:cTn id="103" dur="500" fill="hold"/>
                                        <p:tgtEl>
                                          <p:spTgt spid="65"/>
                                        </p:tgtEl>
                                        <p:attrNameLst>
                                          <p:attrName>ppt_x</p:attrName>
                                        </p:attrNameLst>
                                      </p:cBhvr>
                                      <p:tavLst>
                                        <p:tav tm="0">
                                          <p:val>
                                            <p:strVal val="1+#ppt_w/2"/>
                                          </p:val>
                                        </p:tav>
                                        <p:tav tm="100000">
                                          <p:val>
                                            <p:strVal val="#ppt_x"/>
                                          </p:val>
                                        </p:tav>
                                      </p:tavLst>
                                    </p:anim>
                                    <p:anim calcmode="lin" valueType="num">
                                      <p:cBhvr additive="base">
                                        <p:cTn id="104" dur="500" fill="hold"/>
                                        <p:tgtEl>
                                          <p:spTgt spid="65"/>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60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fill="hold"/>
                                        <p:tgtEl>
                                          <p:spTgt spid="54"/>
                                        </p:tgtEl>
                                        <p:attrNameLst>
                                          <p:attrName>ppt_x</p:attrName>
                                        </p:attrNameLst>
                                      </p:cBhvr>
                                      <p:tavLst>
                                        <p:tav tm="0">
                                          <p:val>
                                            <p:strVal val="1+#ppt_w/2"/>
                                          </p:val>
                                        </p:tav>
                                        <p:tav tm="100000">
                                          <p:val>
                                            <p:strVal val="#ppt_x"/>
                                          </p:val>
                                        </p:tav>
                                      </p:tavLst>
                                    </p:anim>
                                    <p:anim calcmode="lin" valueType="num">
                                      <p:cBhvr additive="base">
                                        <p:cTn id="108" dur="500" fill="hold"/>
                                        <p:tgtEl>
                                          <p:spTgt spid="54"/>
                                        </p:tgtEl>
                                        <p:attrNameLst>
                                          <p:attrName>ppt_y</p:attrName>
                                        </p:attrNameLst>
                                      </p:cBhvr>
                                      <p:tavLst>
                                        <p:tav tm="0">
                                          <p:val>
                                            <p:strVal val="#ppt_y"/>
                                          </p:val>
                                        </p:tav>
                                        <p:tav tm="100000">
                                          <p:val>
                                            <p:strVal val="#ppt_y"/>
                                          </p:val>
                                        </p:tav>
                                      </p:tavLst>
                                    </p:anim>
                                  </p:childTnLst>
                                </p:cTn>
                              </p:par>
                              <p:par>
                                <p:cTn id="109" presetID="2" presetClass="entr" presetSubtype="2" fill="hold" nodeType="withEffect">
                                  <p:stCondLst>
                                    <p:cond delay="60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500" fill="hold"/>
                                        <p:tgtEl>
                                          <p:spTgt spid="61"/>
                                        </p:tgtEl>
                                        <p:attrNameLst>
                                          <p:attrName>ppt_x</p:attrName>
                                        </p:attrNameLst>
                                      </p:cBhvr>
                                      <p:tavLst>
                                        <p:tav tm="0">
                                          <p:val>
                                            <p:strVal val="1+#ppt_w/2"/>
                                          </p:val>
                                        </p:tav>
                                        <p:tav tm="100000">
                                          <p:val>
                                            <p:strVal val="#ppt_x"/>
                                          </p:val>
                                        </p:tav>
                                      </p:tavLst>
                                    </p:anim>
                                    <p:anim calcmode="lin" valueType="num">
                                      <p:cBhvr additive="base">
                                        <p:cTn id="112" dur="500" fill="hold"/>
                                        <p:tgtEl>
                                          <p:spTgt spid="61"/>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600"/>
                                  </p:stCondLst>
                                  <p:childTnLst>
                                    <p:set>
                                      <p:cBhvr>
                                        <p:cTn id="114" dur="1" fill="hold">
                                          <p:stCondLst>
                                            <p:cond delay="0"/>
                                          </p:stCondLst>
                                        </p:cTn>
                                        <p:tgtEl>
                                          <p:spTgt spid="66"/>
                                        </p:tgtEl>
                                        <p:attrNameLst>
                                          <p:attrName>style.visibility</p:attrName>
                                        </p:attrNameLst>
                                      </p:cBhvr>
                                      <p:to>
                                        <p:strVal val="visible"/>
                                      </p:to>
                                    </p:set>
                                    <p:anim calcmode="lin" valueType="num">
                                      <p:cBhvr additive="base">
                                        <p:cTn id="115" dur="500" fill="hold"/>
                                        <p:tgtEl>
                                          <p:spTgt spid="66"/>
                                        </p:tgtEl>
                                        <p:attrNameLst>
                                          <p:attrName>ppt_x</p:attrName>
                                        </p:attrNameLst>
                                      </p:cBhvr>
                                      <p:tavLst>
                                        <p:tav tm="0">
                                          <p:val>
                                            <p:strVal val="1+#ppt_w/2"/>
                                          </p:val>
                                        </p:tav>
                                        <p:tav tm="100000">
                                          <p:val>
                                            <p:strVal val="#ppt_x"/>
                                          </p:val>
                                        </p:tav>
                                      </p:tavLst>
                                    </p:anim>
                                    <p:anim calcmode="lin" valueType="num">
                                      <p:cBhvr additive="base">
                                        <p:cTn id="116"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34" grpId="1" bldLvl="0" animBg="1"/>
      <p:bldP spid="35" grpId="0" bldLvl="0" animBg="1"/>
      <p:bldP spid="35" grpId="1" bldLvl="0" animBg="1"/>
      <p:bldP spid="36" grpId="0" bldLvl="0" animBg="1"/>
      <p:bldP spid="36" grpId="1" bldLvl="0" animBg="1"/>
      <p:bldP spid="37" grpId="0" bldLvl="0" animBg="1"/>
      <p:bldP spid="37" grpId="1" bldLvl="0" animBg="1"/>
      <p:bldP spid="38" grpId="0" bldLvl="0" animBg="1"/>
      <p:bldP spid="38" grpId="1" bldLvl="0" animBg="1"/>
      <p:bldP spid="39" grpId="0" bldLvl="0" animBg="1"/>
      <p:bldP spid="39" grpId="1" bldLvl="0" animBg="1"/>
      <p:bldP spid="40" grpId="0" bldLvl="0" animBg="1"/>
      <p:bldP spid="40" grpId="1" bldLvl="0" animBg="1"/>
      <p:bldP spid="41" grpId="0" bldLvl="0" animBg="1"/>
      <p:bldP spid="41" grpId="1" bldLvl="0" animBg="1"/>
      <p:bldP spid="42" grpId="0" bldLvl="0" animBg="1"/>
      <p:bldP spid="42" grpId="1" bldLvl="0" animBg="1"/>
      <p:bldP spid="43" grpId="0" bldLvl="0" animBg="1"/>
      <p:bldP spid="43" grpId="1" bldLvl="0" animBg="1"/>
      <p:bldP spid="44" grpId="0" bldLvl="0" animBg="1"/>
      <p:bldP spid="44" grpId="1" bldLvl="0" animBg="1"/>
      <p:bldP spid="45" grpId="0" bldLvl="0" animBg="1"/>
      <p:bldP spid="45" grpId="1" bldLvl="0" animBg="1"/>
      <p:bldP spid="46" grpId="0" bldLvl="0" animBg="1"/>
      <p:bldP spid="46" grpId="1" bldLvl="0" animBg="1"/>
      <p:bldP spid="47" grpId="0" bldLvl="0" animBg="1"/>
      <p:bldP spid="47" grpId="1" bldLvl="0" animBg="1"/>
      <p:bldP spid="48" grpId="0" bldLvl="0" animBg="1"/>
      <p:bldP spid="48" grpId="1" bldLvl="0" animBg="1"/>
      <p:bldP spid="49" grpId="0" bldLvl="0" animBg="1"/>
      <p:bldP spid="49" grpId="1" bldLvl="0" animBg="1"/>
      <p:bldP spid="50" grpId="0" bldLvl="0" animBg="1"/>
      <p:bldP spid="51" grpId="0"/>
      <p:bldP spid="52" grpId="0" bldLvl="0" animBg="1"/>
      <p:bldP spid="53" grpId="0" bldLvl="0" animBg="1"/>
      <p:bldP spid="54" grpId="0" bldLvl="0" animBg="1"/>
      <p:bldP spid="64" grpId="0"/>
      <p:bldP spid="65" grpId="0"/>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教学准备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grpSp>
        <p:nvGrpSpPr>
          <p:cNvPr id="3" name="Group 19"/>
          <p:cNvGrpSpPr/>
          <p:nvPr/>
        </p:nvGrpSpPr>
        <p:grpSpPr>
          <a:xfrm>
            <a:off x="6136063" y="2091150"/>
            <a:ext cx="829817" cy="962588"/>
            <a:chOff x="8074978" y="3021037"/>
            <a:chExt cx="1106424" cy="1283451"/>
          </a:xfrm>
        </p:grpSpPr>
        <p:sp>
          <p:nvSpPr>
            <p:cNvPr id="4" name="Hexagon 8"/>
            <p:cNvSpPr/>
            <p:nvPr/>
          </p:nvSpPr>
          <p:spPr>
            <a:xfrm rot="16200000">
              <a:off x="798646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995">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1"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zh-CN" altLang="en-US" sz="1350">
                <a:latin typeface="微软雅黑" panose="020B0503020204020204" charset="-122"/>
                <a:ea typeface="微软雅黑" panose="020B0503020204020204" charset="-122"/>
                <a:cs typeface="Arial" panose="020B0604020202020204" pitchFamily="34" charset="0"/>
              </a:endParaRPr>
            </a:p>
          </p:txBody>
        </p:sp>
      </p:grpSp>
      <p:grpSp>
        <p:nvGrpSpPr>
          <p:cNvPr id="13" name="Group 17"/>
          <p:cNvGrpSpPr/>
          <p:nvPr/>
        </p:nvGrpSpPr>
        <p:grpSpPr>
          <a:xfrm>
            <a:off x="5186491" y="2091150"/>
            <a:ext cx="829817" cy="962588"/>
            <a:chOff x="6808883" y="3021037"/>
            <a:chExt cx="1106424" cy="1283451"/>
          </a:xfrm>
        </p:grpSpPr>
        <p:sp>
          <p:nvSpPr>
            <p:cNvPr id="14" name="Hexagon 7"/>
            <p:cNvSpPr/>
            <p:nvPr/>
          </p:nvSpPr>
          <p:spPr>
            <a:xfrm rot="16200000">
              <a:off x="6720369"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995">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5"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zh-CN" altLang="en-US" sz="1350">
                <a:latin typeface="微软雅黑" panose="020B0503020204020204" charset="-122"/>
                <a:ea typeface="微软雅黑" panose="020B0503020204020204" charset="-122"/>
                <a:cs typeface="Arial" panose="020B0604020202020204" pitchFamily="34" charset="0"/>
              </a:endParaRPr>
            </a:p>
          </p:txBody>
        </p:sp>
      </p:grpSp>
      <p:grpSp>
        <p:nvGrpSpPr>
          <p:cNvPr id="16" name="Group 15"/>
          <p:cNvGrpSpPr/>
          <p:nvPr/>
        </p:nvGrpSpPr>
        <p:grpSpPr>
          <a:xfrm>
            <a:off x="4236921" y="2091150"/>
            <a:ext cx="829817" cy="962588"/>
            <a:chOff x="5542788" y="3021037"/>
            <a:chExt cx="1106424" cy="1283451"/>
          </a:xfrm>
        </p:grpSpPr>
        <p:sp>
          <p:nvSpPr>
            <p:cNvPr id="17" name="Hexagon 5"/>
            <p:cNvSpPr/>
            <p:nvPr/>
          </p:nvSpPr>
          <p:spPr>
            <a:xfrm rot="16200000">
              <a:off x="545427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995">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8"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zh-CN" altLang="en-US" sz="1350">
                <a:latin typeface="微软雅黑" panose="020B0503020204020204" charset="-122"/>
                <a:ea typeface="微软雅黑" panose="020B0503020204020204" charset="-122"/>
                <a:cs typeface="Arial" panose="020B0604020202020204" pitchFamily="34" charset="0"/>
              </a:endParaRPr>
            </a:p>
          </p:txBody>
        </p:sp>
      </p:grpSp>
      <p:grpSp>
        <p:nvGrpSpPr>
          <p:cNvPr id="19" name="Group 9"/>
          <p:cNvGrpSpPr/>
          <p:nvPr/>
        </p:nvGrpSpPr>
        <p:grpSpPr>
          <a:xfrm>
            <a:off x="3287350" y="2091150"/>
            <a:ext cx="829817" cy="962588"/>
            <a:chOff x="4276693" y="3021037"/>
            <a:chExt cx="1106424" cy="1283451"/>
          </a:xfrm>
        </p:grpSpPr>
        <p:sp>
          <p:nvSpPr>
            <p:cNvPr id="20" name="Hexagon 4"/>
            <p:cNvSpPr/>
            <p:nvPr/>
          </p:nvSpPr>
          <p:spPr>
            <a:xfrm rot="16200000">
              <a:off x="4188179"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995">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1"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zh-CN" altLang="en-US" sz="1350">
                <a:latin typeface="微软雅黑" panose="020B0503020204020204" charset="-122"/>
                <a:ea typeface="微软雅黑" panose="020B0503020204020204" charset="-122"/>
                <a:cs typeface="Arial" panose="020B0604020202020204" pitchFamily="34" charset="0"/>
              </a:endParaRPr>
            </a:p>
          </p:txBody>
        </p:sp>
      </p:grpSp>
      <p:grpSp>
        <p:nvGrpSpPr>
          <p:cNvPr id="22" name="Group 6"/>
          <p:cNvGrpSpPr/>
          <p:nvPr/>
        </p:nvGrpSpPr>
        <p:grpSpPr>
          <a:xfrm>
            <a:off x="2337778" y="2091150"/>
            <a:ext cx="829817" cy="962588"/>
            <a:chOff x="3010598" y="3021037"/>
            <a:chExt cx="1106424" cy="1283451"/>
          </a:xfrm>
        </p:grpSpPr>
        <p:sp>
          <p:nvSpPr>
            <p:cNvPr id="23" name="Hexagon 3"/>
            <p:cNvSpPr/>
            <p:nvPr/>
          </p:nvSpPr>
          <p:spPr>
            <a:xfrm rot="16200000">
              <a:off x="2922084" y="3109551"/>
              <a:ext cx="1283451" cy="1106424"/>
            </a:xfrm>
            <a:prstGeom prst="hexagon">
              <a:avLst/>
            </a:prstGeom>
            <a:solidFill>
              <a:srgbClr val="2E8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995">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4"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endParaRPr lang="zh-CN" altLang="en-US" sz="1350">
                <a:latin typeface="微软雅黑" panose="020B0503020204020204" charset="-122"/>
                <a:ea typeface="微软雅黑" panose="020B0503020204020204" charset="-122"/>
                <a:cs typeface="Arial" panose="020B0604020202020204" pitchFamily="34" charset="0"/>
              </a:endParaRPr>
            </a:p>
          </p:txBody>
        </p:sp>
      </p:grpSp>
      <p:grpSp>
        <p:nvGrpSpPr>
          <p:cNvPr id="25" name="Group 20"/>
          <p:cNvGrpSpPr/>
          <p:nvPr/>
        </p:nvGrpSpPr>
        <p:grpSpPr>
          <a:xfrm>
            <a:off x="586266" y="2870070"/>
            <a:ext cx="2166420" cy="326102"/>
            <a:chOff x="7258929" y="1631852"/>
            <a:chExt cx="1674056" cy="464234"/>
          </a:xfrm>
        </p:grpSpPr>
        <p:cxnSp>
          <p:nvCxnSpPr>
            <p:cNvPr id="26" name="Straight Connector 16"/>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1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8" name="Group 23"/>
          <p:cNvGrpSpPr/>
          <p:nvPr/>
        </p:nvGrpSpPr>
        <p:grpSpPr>
          <a:xfrm>
            <a:off x="513907" y="2014786"/>
            <a:ext cx="1704118" cy="1108123"/>
            <a:chOff x="578770" y="2919219"/>
            <a:chExt cx="2272157" cy="1477498"/>
          </a:xfrm>
        </p:grpSpPr>
        <p:sp>
          <p:nvSpPr>
            <p:cNvPr id="29" name="TextBox 21"/>
            <p:cNvSpPr txBox="1"/>
            <p:nvPr/>
          </p:nvSpPr>
          <p:spPr>
            <a:xfrm>
              <a:off x="578770" y="2919219"/>
              <a:ext cx="1259840" cy="326813"/>
            </a:xfrm>
            <a:prstGeom prst="rect">
              <a:avLst/>
            </a:prstGeom>
            <a:noFill/>
          </p:spPr>
          <p:txBody>
            <a:bodyPr wrap="none" rtlCol="0">
              <a:spAutoFit/>
            </a:bodyPr>
            <a:lstStyle/>
            <a:p>
              <a:pPr lvl="0">
                <a:lnSpc>
                  <a:spcPct val="100000"/>
                </a:lnSpc>
                <a:defRPr/>
              </a:pPr>
              <a:r>
                <a:rPr lang="zh-CN" altLang="en-US" sz="995" b="1" kern="0" dirty="0">
                  <a:latin typeface="微软雅黑" panose="020B0503020204020204" charset="-122"/>
                  <a:ea typeface="微软雅黑" panose="020B0503020204020204" charset="-122"/>
                  <a:cs typeface="华文黑体" pitchFamily="2" charset="-122"/>
                </a:rPr>
                <a:t>点击添加标题</a:t>
              </a:r>
              <a:endParaRPr lang="zh-CN" altLang="en-US" sz="995" b="1" kern="0" dirty="0">
                <a:latin typeface="微软雅黑" panose="020B0503020204020204" charset="-122"/>
                <a:ea typeface="微软雅黑" panose="020B0503020204020204" charset="-122"/>
                <a:cs typeface="华文黑体" pitchFamily="2" charset="-122"/>
              </a:endParaRPr>
            </a:p>
          </p:txBody>
        </p:sp>
        <p:sp>
          <p:nvSpPr>
            <p:cNvPr id="30" name="Rectangle 22"/>
            <p:cNvSpPr/>
            <p:nvPr/>
          </p:nvSpPr>
          <p:spPr>
            <a:xfrm>
              <a:off x="581767" y="3351930"/>
              <a:ext cx="2269160" cy="1044787"/>
            </a:xfrm>
            <a:prstGeom prst="rect">
              <a:avLst/>
            </a:prstGeom>
          </p:spPr>
          <p:txBody>
            <a:bodyPr wrap="square">
              <a:spAutoFit/>
            </a:bodyPr>
            <a:lstStyle/>
            <a:p>
              <a:pPr>
                <a:lnSpc>
                  <a:spcPct val="100000"/>
                </a:lnSpc>
              </a:pPr>
              <a:r>
                <a:rPr lang="zh-CN" altLang="en-US" sz="900" spc="301" dirty="0">
                  <a:solidFill>
                    <a:schemeClr val="bg1">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900" spc="301" dirty="0">
                <a:solidFill>
                  <a:schemeClr val="bg1">
                    <a:lumMod val="50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31" name="Group 24"/>
          <p:cNvGrpSpPr/>
          <p:nvPr/>
        </p:nvGrpSpPr>
        <p:grpSpPr>
          <a:xfrm flipH="1">
            <a:off x="3167594" y="3134745"/>
            <a:ext cx="531147" cy="678818"/>
            <a:chOff x="7258929" y="1631852"/>
            <a:chExt cx="1674056" cy="464234"/>
          </a:xfrm>
        </p:grpSpPr>
        <p:cxnSp>
          <p:nvCxnSpPr>
            <p:cNvPr id="32" name="Straight Connector 25"/>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26"/>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4" name="Group 27"/>
          <p:cNvGrpSpPr/>
          <p:nvPr/>
        </p:nvGrpSpPr>
        <p:grpSpPr>
          <a:xfrm>
            <a:off x="1975683" y="3601278"/>
            <a:ext cx="2472662" cy="821255"/>
            <a:chOff x="258645" y="2918049"/>
            <a:chExt cx="3296883" cy="1095007"/>
          </a:xfrm>
        </p:grpSpPr>
        <p:sp>
          <p:nvSpPr>
            <p:cNvPr id="35" name="TextBox 28"/>
            <p:cNvSpPr txBox="1"/>
            <p:nvPr/>
          </p:nvSpPr>
          <p:spPr>
            <a:xfrm>
              <a:off x="282329" y="2918049"/>
              <a:ext cx="2085571" cy="326813"/>
            </a:xfrm>
            <a:prstGeom prst="rect">
              <a:avLst/>
            </a:prstGeom>
            <a:noFill/>
          </p:spPr>
          <p:txBody>
            <a:bodyPr wrap="square" rtlCol="0">
              <a:spAutoFit/>
            </a:bodyPr>
            <a:lstStyle/>
            <a:p>
              <a:pPr lvl="0">
                <a:lnSpc>
                  <a:spcPct val="100000"/>
                </a:lnSpc>
                <a:defRPr/>
              </a:pPr>
              <a:r>
                <a:rPr lang="zh-CN" altLang="en-US" sz="995" b="1" kern="0" dirty="0">
                  <a:latin typeface="微软雅黑" panose="020B0503020204020204" charset="-122"/>
                  <a:ea typeface="微软雅黑" panose="020B0503020204020204" charset="-122"/>
                  <a:cs typeface="华文黑体" pitchFamily="2" charset="-122"/>
                </a:rPr>
                <a:t>点击添加标题</a:t>
              </a:r>
              <a:endParaRPr lang="zh-CN" altLang="en-US" sz="995" b="1" kern="0" dirty="0">
                <a:latin typeface="微软雅黑" panose="020B0503020204020204" charset="-122"/>
                <a:ea typeface="微软雅黑" panose="020B0503020204020204" charset="-122"/>
                <a:cs typeface="华文黑体" pitchFamily="2" charset="-122"/>
              </a:endParaRPr>
            </a:p>
          </p:txBody>
        </p:sp>
        <p:sp>
          <p:nvSpPr>
            <p:cNvPr id="36" name="Rectangle 29"/>
            <p:cNvSpPr/>
            <p:nvPr/>
          </p:nvSpPr>
          <p:spPr>
            <a:xfrm>
              <a:off x="258645" y="3337416"/>
              <a:ext cx="3296883" cy="675640"/>
            </a:xfrm>
            <a:prstGeom prst="rect">
              <a:avLst/>
            </a:prstGeom>
          </p:spPr>
          <p:txBody>
            <a:bodyPr wrap="square">
              <a:spAutoFit/>
            </a:bodyPr>
            <a:lstStyle/>
            <a:p>
              <a:pPr>
                <a:lnSpc>
                  <a:spcPct val="100000"/>
                </a:lnSpc>
              </a:pPr>
              <a:r>
                <a:rPr lang="zh-CN" altLang="en-US" sz="900" spc="301" dirty="0">
                  <a:solidFill>
                    <a:schemeClr val="bg1">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900" spc="301" dirty="0">
                <a:solidFill>
                  <a:schemeClr val="bg1">
                    <a:lumMod val="50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37" name="Group 33"/>
          <p:cNvGrpSpPr/>
          <p:nvPr/>
        </p:nvGrpSpPr>
        <p:grpSpPr>
          <a:xfrm flipH="1" flipV="1">
            <a:off x="3838200" y="1638053"/>
            <a:ext cx="813627" cy="358410"/>
            <a:chOff x="7258929" y="1631852"/>
            <a:chExt cx="1674056" cy="464234"/>
          </a:xfrm>
        </p:grpSpPr>
        <p:cxnSp>
          <p:nvCxnSpPr>
            <p:cNvPr id="38" name="Straight Connector 34"/>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5"/>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0" name="Group 36"/>
          <p:cNvGrpSpPr/>
          <p:nvPr/>
        </p:nvGrpSpPr>
        <p:grpSpPr>
          <a:xfrm>
            <a:off x="2128048" y="962342"/>
            <a:ext cx="1701871" cy="1096153"/>
            <a:chOff x="581767" y="2935179"/>
            <a:chExt cx="2269160" cy="1461536"/>
          </a:xfrm>
        </p:grpSpPr>
        <p:sp>
          <p:nvSpPr>
            <p:cNvPr id="41" name="TextBox 37"/>
            <p:cNvSpPr txBox="1"/>
            <p:nvPr/>
          </p:nvSpPr>
          <p:spPr>
            <a:xfrm>
              <a:off x="581767" y="2935179"/>
              <a:ext cx="1259839" cy="326813"/>
            </a:xfrm>
            <a:prstGeom prst="rect">
              <a:avLst/>
            </a:prstGeom>
            <a:noFill/>
          </p:spPr>
          <p:txBody>
            <a:bodyPr wrap="none" rtlCol="0">
              <a:spAutoFit/>
            </a:bodyPr>
            <a:lstStyle/>
            <a:p>
              <a:pPr lvl="0">
                <a:lnSpc>
                  <a:spcPct val="100000"/>
                </a:lnSpc>
                <a:defRPr/>
              </a:pPr>
              <a:r>
                <a:rPr lang="zh-CN" altLang="en-US" sz="995" b="1" kern="0" dirty="0">
                  <a:latin typeface="微软雅黑" panose="020B0503020204020204" charset="-122"/>
                  <a:ea typeface="微软雅黑" panose="020B0503020204020204" charset="-122"/>
                  <a:cs typeface="华文黑体" pitchFamily="2" charset="-122"/>
                </a:rPr>
                <a:t>点击添加标题</a:t>
              </a:r>
              <a:endParaRPr lang="zh-CN" altLang="en-US" sz="995" b="1" kern="0" dirty="0">
                <a:latin typeface="微软雅黑" panose="020B0503020204020204" charset="-122"/>
                <a:ea typeface="微软雅黑" panose="020B0503020204020204" charset="-122"/>
                <a:cs typeface="华文黑体" pitchFamily="2" charset="-122"/>
              </a:endParaRPr>
            </a:p>
          </p:txBody>
        </p:sp>
        <p:sp>
          <p:nvSpPr>
            <p:cNvPr id="42" name="Rectangle 38"/>
            <p:cNvSpPr/>
            <p:nvPr/>
          </p:nvSpPr>
          <p:spPr>
            <a:xfrm>
              <a:off x="581767" y="3351929"/>
              <a:ext cx="2269160" cy="1044786"/>
            </a:xfrm>
            <a:prstGeom prst="rect">
              <a:avLst/>
            </a:prstGeom>
          </p:spPr>
          <p:txBody>
            <a:bodyPr wrap="square">
              <a:spAutoFit/>
            </a:bodyPr>
            <a:lstStyle/>
            <a:p>
              <a:pPr>
                <a:lnSpc>
                  <a:spcPct val="100000"/>
                </a:lnSpc>
              </a:pPr>
              <a:r>
                <a:rPr lang="zh-CN" altLang="en-US" sz="900" spc="301" dirty="0">
                  <a:solidFill>
                    <a:schemeClr val="bg1">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900" spc="301" dirty="0">
                <a:solidFill>
                  <a:schemeClr val="bg1">
                    <a:lumMod val="50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43" name="Group 39"/>
          <p:cNvGrpSpPr/>
          <p:nvPr/>
        </p:nvGrpSpPr>
        <p:grpSpPr>
          <a:xfrm flipV="1">
            <a:off x="5598945" y="1636001"/>
            <a:ext cx="537118" cy="358410"/>
            <a:chOff x="7258929" y="1631852"/>
            <a:chExt cx="1674056" cy="464234"/>
          </a:xfrm>
        </p:grpSpPr>
        <p:cxnSp>
          <p:nvCxnSpPr>
            <p:cNvPr id="44" name="Straight Connector 4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Group 42"/>
          <p:cNvGrpSpPr/>
          <p:nvPr/>
        </p:nvGrpSpPr>
        <p:grpSpPr>
          <a:xfrm>
            <a:off x="6232245" y="935133"/>
            <a:ext cx="2098955" cy="984934"/>
            <a:chOff x="581767" y="2898896"/>
            <a:chExt cx="2798606" cy="1313244"/>
          </a:xfrm>
        </p:grpSpPr>
        <p:sp>
          <p:nvSpPr>
            <p:cNvPr id="47" name="TextBox 43"/>
            <p:cNvSpPr txBox="1"/>
            <p:nvPr/>
          </p:nvSpPr>
          <p:spPr>
            <a:xfrm>
              <a:off x="581767" y="2898896"/>
              <a:ext cx="1259840" cy="326813"/>
            </a:xfrm>
            <a:prstGeom prst="rect">
              <a:avLst/>
            </a:prstGeom>
            <a:noFill/>
          </p:spPr>
          <p:txBody>
            <a:bodyPr wrap="none" rtlCol="0">
              <a:spAutoFit/>
            </a:bodyPr>
            <a:lstStyle/>
            <a:p>
              <a:pPr lvl="0">
                <a:lnSpc>
                  <a:spcPct val="100000"/>
                </a:lnSpc>
                <a:defRPr/>
              </a:pPr>
              <a:r>
                <a:rPr lang="zh-CN" altLang="en-US" sz="995" b="1" kern="0" dirty="0">
                  <a:latin typeface="微软雅黑" panose="020B0503020204020204" charset="-122"/>
                  <a:ea typeface="微软雅黑" panose="020B0503020204020204" charset="-122"/>
                  <a:cs typeface="华文黑体" pitchFamily="2" charset="-122"/>
                </a:rPr>
                <a:t>点击添加标题</a:t>
              </a:r>
              <a:endParaRPr lang="zh-CN" altLang="en-US" sz="995" b="1" kern="0" dirty="0">
                <a:latin typeface="微软雅黑" panose="020B0503020204020204" charset="-122"/>
                <a:ea typeface="微软雅黑" panose="020B0503020204020204" charset="-122"/>
                <a:cs typeface="华文黑体" pitchFamily="2" charset="-122"/>
              </a:endParaRPr>
            </a:p>
          </p:txBody>
        </p:sp>
        <p:sp>
          <p:nvSpPr>
            <p:cNvPr id="48" name="Rectangle 44"/>
            <p:cNvSpPr/>
            <p:nvPr/>
          </p:nvSpPr>
          <p:spPr>
            <a:xfrm>
              <a:off x="581767" y="3351928"/>
              <a:ext cx="2798606" cy="860212"/>
            </a:xfrm>
            <a:prstGeom prst="rect">
              <a:avLst/>
            </a:prstGeom>
          </p:spPr>
          <p:txBody>
            <a:bodyPr wrap="square">
              <a:spAutoFit/>
            </a:bodyPr>
            <a:lstStyle/>
            <a:p>
              <a:pPr>
                <a:lnSpc>
                  <a:spcPct val="100000"/>
                </a:lnSpc>
              </a:pPr>
              <a:r>
                <a:rPr lang="zh-CN" altLang="en-US" sz="900" spc="301" dirty="0">
                  <a:solidFill>
                    <a:schemeClr val="bg1">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900" spc="301" dirty="0">
                <a:solidFill>
                  <a:schemeClr val="bg1">
                    <a:lumMod val="50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49" name="Group 48"/>
          <p:cNvGrpSpPr/>
          <p:nvPr/>
        </p:nvGrpSpPr>
        <p:grpSpPr>
          <a:xfrm flipH="1" flipV="1">
            <a:off x="6568552" y="1994412"/>
            <a:ext cx="802433" cy="358410"/>
            <a:chOff x="7258929" y="1631852"/>
            <a:chExt cx="1674056" cy="464234"/>
          </a:xfrm>
        </p:grpSpPr>
        <p:cxnSp>
          <p:nvCxnSpPr>
            <p:cNvPr id="50" name="Straight Connector 4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7266973" y="2323276"/>
            <a:ext cx="1701871" cy="961330"/>
            <a:chOff x="581767" y="2930369"/>
            <a:chExt cx="2269160" cy="1281772"/>
          </a:xfrm>
        </p:grpSpPr>
        <p:sp>
          <p:nvSpPr>
            <p:cNvPr id="53" name="TextBox 52"/>
            <p:cNvSpPr txBox="1"/>
            <p:nvPr/>
          </p:nvSpPr>
          <p:spPr>
            <a:xfrm>
              <a:off x="581767" y="2930369"/>
              <a:ext cx="1259839" cy="326813"/>
            </a:xfrm>
            <a:prstGeom prst="rect">
              <a:avLst/>
            </a:prstGeom>
            <a:noFill/>
          </p:spPr>
          <p:txBody>
            <a:bodyPr wrap="none" rtlCol="0">
              <a:spAutoFit/>
            </a:bodyPr>
            <a:lstStyle/>
            <a:p>
              <a:pPr lvl="0">
                <a:lnSpc>
                  <a:spcPct val="100000"/>
                </a:lnSpc>
                <a:defRPr/>
              </a:pPr>
              <a:r>
                <a:rPr lang="zh-CN" altLang="en-US" sz="995" b="1" kern="0" dirty="0">
                  <a:latin typeface="微软雅黑" panose="020B0503020204020204" charset="-122"/>
                  <a:ea typeface="微软雅黑" panose="020B0503020204020204" charset="-122"/>
                  <a:cs typeface="华文黑体" pitchFamily="2" charset="-122"/>
                </a:rPr>
                <a:t>点击添加标题</a:t>
              </a:r>
              <a:endParaRPr lang="zh-CN" altLang="en-US" sz="995" b="1" kern="0" dirty="0">
                <a:latin typeface="微软雅黑" panose="020B0503020204020204" charset="-122"/>
                <a:ea typeface="微软雅黑" panose="020B0503020204020204" charset="-122"/>
                <a:cs typeface="华文黑体" pitchFamily="2" charset="-122"/>
              </a:endParaRPr>
            </a:p>
          </p:txBody>
        </p:sp>
        <p:sp>
          <p:nvSpPr>
            <p:cNvPr id="54" name="Rectangle 53"/>
            <p:cNvSpPr/>
            <p:nvPr/>
          </p:nvSpPr>
          <p:spPr>
            <a:xfrm>
              <a:off x="581767" y="3351929"/>
              <a:ext cx="2269160" cy="860212"/>
            </a:xfrm>
            <a:prstGeom prst="rect">
              <a:avLst/>
            </a:prstGeom>
          </p:spPr>
          <p:txBody>
            <a:bodyPr wrap="square">
              <a:spAutoFit/>
            </a:bodyPr>
            <a:lstStyle/>
            <a:p>
              <a:pPr>
                <a:lnSpc>
                  <a:spcPct val="100000"/>
                </a:lnSpc>
              </a:pPr>
              <a:r>
                <a:rPr lang="zh-CN" altLang="en-US" sz="900" spc="301" dirty="0">
                  <a:solidFill>
                    <a:schemeClr val="bg1">
                      <a:lumMod val="50000"/>
                    </a:schemeClr>
                  </a:solidFill>
                  <a:latin typeface="微软雅黑" panose="020B0503020204020204" charset="-122"/>
                  <a:ea typeface="微软雅黑" panose="020B0503020204020204" charset="-122"/>
                </a:rPr>
                <a:t>点击输入本栏的具体文字，简明扼要的说明分项内容，此为概念图解情修改</a:t>
              </a:r>
              <a:endParaRPr lang="en-GB" altLang="zh-CN" sz="900" spc="301" dirty="0">
                <a:solidFill>
                  <a:schemeClr val="bg1">
                    <a:lumMod val="50000"/>
                  </a:schemeClr>
                </a:solidFill>
                <a:latin typeface="微软雅黑" panose="020B0503020204020204" charset="-122"/>
                <a:ea typeface="微软雅黑" panose="020B0503020204020204" charset="-122"/>
                <a:cs typeface="Arial" panose="020B0604020202020204" pitchFamily="34" charset="0"/>
              </a:endParaRPr>
            </a:p>
          </p:txBody>
        </p:sp>
      </p:grpSp>
      <p:sp>
        <p:nvSpPr>
          <p:cNvPr id="55" name="TextBox 54"/>
          <p:cNvSpPr txBox="1"/>
          <p:nvPr/>
        </p:nvSpPr>
        <p:spPr>
          <a:xfrm>
            <a:off x="4553222" y="3424047"/>
            <a:ext cx="944880" cy="245110"/>
          </a:xfrm>
          <a:prstGeom prst="rect">
            <a:avLst/>
          </a:prstGeom>
          <a:noFill/>
        </p:spPr>
        <p:txBody>
          <a:bodyPr wrap="none" rtlCol="0">
            <a:spAutoFit/>
          </a:bodyPr>
          <a:lstStyle/>
          <a:p>
            <a:pPr lvl="0">
              <a:lnSpc>
                <a:spcPct val="100000"/>
              </a:lnSpc>
              <a:defRPr/>
            </a:pPr>
            <a:r>
              <a:rPr lang="zh-CN" altLang="en-US" sz="995" b="1" kern="0" dirty="0">
                <a:latin typeface="微软雅黑" panose="020B0503020204020204" charset="-122"/>
                <a:ea typeface="微软雅黑" panose="020B0503020204020204" charset="-122"/>
                <a:cs typeface="华文黑体" pitchFamily="2" charset="-122"/>
              </a:rPr>
              <a:t>点击添加标题</a:t>
            </a:r>
            <a:endParaRPr lang="zh-CN" altLang="en-US" sz="995" b="1" kern="0" dirty="0">
              <a:latin typeface="微软雅黑" panose="020B0503020204020204" charset="-122"/>
              <a:ea typeface="微软雅黑" panose="020B0503020204020204" charset="-122"/>
              <a:cs typeface="华文黑体" pitchFamily="2" charset="-122"/>
            </a:endParaRPr>
          </a:p>
        </p:txBody>
      </p:sp>
      <p:sp>
        <p:nvSpPr>
          <p:cNvPr id="56" name="Rectangle 55"/>
          <p:cNvSpPr/>
          <p:nvPr/>
        </p:nvSpPr>
        <p:spPr>
          <a:xfrm>
            <a:off x="4552807" y="3784147"/>
            <a:ext cx="3916659" cy="368300"/>
          </a:xfrm>
          <a:prstGeom prst="rect">
            <a:avLst/>
          </a:prstGeom>
        </p:spPr>
        <p:txBody>
          <a:bodyPr wrap="square">
            <a:spAutoFit/>
          </a:bodyPr>
          <a:lstStyle/>
          <a:p>
            <a:pPr>
              <a:lnSpc>
                <a:spcPct val="100000"/>
              </a:lnSpc>
            </a:pPr>
            <a:r>
              <a:rPr lang="zh-CN" altLang="en-US" sz="900" spc="301" dirty="0">
                <a:solidFill>
                  <a:schemeClr val="bg1">
                    <a:lumMod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900" spc="301" dirty="0">
              <a:solidFill>
                <a:schemeClr val="bg1">
                  <a:lumMod val="50000"/>
                </a:schemeClr>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9" advTm="1076">
        <p:comb dir="vert"/>
      </p:transition>
    </mc:Choice>
    <mc:Fallback>
      <p:transition advTm="1076">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par>
                                <p:cTn id="30" presetID="22" presetClass="entr" presetSubtype="2"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right)">
                                      <p:cBhvr>
                                        <p:cTn id="32" dur="500"/>
                                        <p:tgtEl>
                                          <p:spTgt spid="25"/>
                                        </p:tgtEl>
                                      </p:cBhvr>
                                    </p:animEffect>
                                  </p:childTnLst>
                                </p:cTn>
                              </p:par>
                              <p:par>
                                <p:cTn id="33" presetID="10"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2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right)">
                                      <p:cBhvr>
                                        <p:cTn id="38" dur="500"/>
                                        <p:tgtEl>
                                          <p:spTgt spid="31"/>
                                        </p:tgtEl>
                                      </p:cBhvr>
                                    </p:animEffect>
                                  </p:childTnLst>
                                </p:cTn>
                              </p:par>
                              <p:par>
                                <p:cTn id="39" presetID="10"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par>
                                <p:cTn id="42" presetID="22" presetClass="entr" presetSubtype="2"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right)">
                                      <p:cBhvr>
                                        <p:cTn id="44" dur="500"/>
                                        <p:tgtEl>
                                          <p:spTgt spid="37"/>
                                        </p:tgtEl>
                                      </p:cBhvr>
                                    </p:animEffect>
                                  </p:childTnLst>
                                </p:cTn>
                              </p:par>
                              <p:par>
                                <p:cTn id="45" presetID="10"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22" presetClass="entr" presetSubtype="2"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right)">
                                      <p:cBhvr>
                                        <p:cTn id="50" dur="500"/>
                                        <p:tgtEl>
                                          <p:spTgt spid="43"/>
                                        </p:tgtEl>
                                      </p:cBhvr>
                                    </p:animEffect>
                                  </p:childTnLst>
                                </p:cTn>
                              </p:par>
                              <p:par>
                                <p:cTn id="51" presetID="10" presetClass="entr" presetSubtype="0"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par>
                                <p:cTn id="54" presetID="22" presetClass="entr" presetSubtype="2" fill="hold" nodeType="with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wipe(right)">
                                      <p:cBhvr>
                                        <p:cTn id="56" dur="500"/>
                                        <p:tgtEl>
                                          <p:spTgt spid="49"/>
                                        </p:tgtEl>
                                      </p:cBhvr>
                                    </p:animEffect>
                                  </p:childTnLst>
                                </p:cTn>
                              </p:par>
                              <p:par>
                                <p:cTn id="57" presetID="10" presetClass="entr" presetSubtype="0" fill="hold"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wipe(left)">
                                      <p:cBhvr>
                                        <p:cTn id="62" dur="500"/>
                                        <p:tgtEl>
                                          <p:spTgt spid="5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wipe(left)">
                                      <p:cBhvr>
                                        <p:cTn id="6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教学准备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3" name="空心弧 2"/>
          <p:cNvSpPr/>
          <p:nvPr/>
        </p:nvSpPr>
        <p:spPr>
          <a:xfrm rot="483470">
            <a:off x="1969198" y="1597144"/>
            <a:ext cx="2095508" cy="2095508"/>
          </a:xfrm>
          <a:prstGeom prst="blockArc">
            <a:avLst>
              <a:gd name="adj1" fmla="val 5692214"/>
              <a:gd name="adj2" fmla="val 42522"/>
              <a:gd name="adj3" fmla="val 1111"/>
            </a:avLst>
          </a:prstGeom>
          <a:solidFill>
            <a:schemeClr val="bg1">
              <a:lumMod val="65000"/>
            </a:schemeClr>
          </a:solidFill>
          <a:ln w="25400" cap="flat" cmpd="sng" algn="ctr">
            <a:noFill/>
            <a:prstDash val="solid"/>
          </a:ln>
          <a:effectLst/>
        </p:spPr>
        <p:txBody>
          <a:bodyPr lIns="91437" tIns="45718" rIns="91437" bIns="45718" rtlCol="0" anchor="ctr"/>
          <a:lstStyle/>
          <a:p>
            <a:pPr algn="ctr">
              <a:defRPr/>
            </a:pPr>
            <a:endParaRPr lang="zh-CN" altLang="en-US" sz="825" kern="0">
              <a:latin typeface="微软雅黑" panose="020B0503020204020204" charset="-122"/>
              <a:ea typeface="微软雅黑" panose="020B0503020204020204" charset="-122"/>
            </a:endParaRPr>
          </a:p>
        </p:txBody>
      </p:sp>
      <p:grpSp>
        <p:nvGrpSpPr>
          <p:cNvPr id="4" name="组合 3"/>
          <p:cNvGrpSpPr/>
          <p:nvPr/>
        </p:nvGrpSpPr>
        <p:grpSpPr>
          <a:xfrm>
            <a:off x="3701503" y="1301953"/>
            <a:ext cx="2349946" cy="604661"/>
            <a:chOff x="4148176" y="1697000"/>
            <a:chExt cx="3133261" cy="806214"/>
          </a:xfrm>
        </p:grpSpPr>
        <p:cxnSp>
          <p:nvCxnSpPr>
            <p:cNvPr id="11" name="直接连接符 10"/>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3" name="组合 12"/>
            <p:cNvGrpSpPr/>
            <p:nvPr/>
          </p:nvGrpSpPr>
          <p:grpSpPr>
            <a:xfrm>
              <a:off x="4148176" y="1697000"/>
              <a:ext cx="904292" cy="806214"/>
              <a:chOff x="3835847" y="1395243"/>
              <a:chExt cx="1462116" cy="1303538"/>
            </a:xfrm>
          </p:grpSpPr>
          <p:sp>
            <p:nvSpPr>
              <p:cNvPr id="15" name="同心圆 1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nvGrpSpPr>
              <p:cNvPr id="16" name="组合 15"/>
              <p:cNvGrpSpPr/>
              <p:nvPr/>
            </p:nvGrpSpPr>
            <p:grpSpPr>
              <a:xfrm>
                <a:off x="4939609" y="1857832"/>
                <a:ext cx="358354" cy="358354"/>
                <a:chOff x="5917211" y="1835961"/>
                <a:chExt cx="504056" cy="504056"/>
              </a:xfrm>
            </p:grpSpPr>
            <p:sp>
              <p:nvSpPr>
                <p:cNvPr id="18" name="同心圆 1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sp>
              <p:nvSpPr>
                <p:cNvPr id="19" name="椭圆 1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sp>
            <p:nvSpPr>
              <p:cNvPr id="17" name="椭圆 16"/>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sz="1350" kern="0" dirty="0">
                    <a:solidFill>
                      <a:schemeClr val="bg1"/>
                    </a:solidFill>
                    <a:latin typeface="Impact" panose="020B0806030902050204" pitchFamily="34" charset="0"/>
                    <a:ea typeface="微软雅黑" panose="020B0503020204020204" charset="-122"/>
                  </a:rPr>
                  <a:t>1</a:t>
                </a:r>
                <a:endParaRPr lang="zh-CN" altLang="en-US" sz="1350" kern="0" dirty="0">
                  <a:solidFill>
                    <a:schemeClr val="bg1"/>
                  </a:solidFill>
                  <a:latin typeface="Impact" panose="020B0806030902050204" pitchFamily="34" charset="0"/>
                  <a:ea typeface="微软雅黑" panose="020B0503020204020204" charset="-122"/>
                </a:endParaRPr>
              </a:p>
            </p:txBody>
          </p:sp>
        </p:grpSp>
        <p:sp>
          <p:nvSpPr>
            <p:cNvPr id="14" name="TextBox 6"/>
            <p:cNvSpPr txBox="1"/>
            <p:nvPr/>
          </p:nvSpPr>
          <p:spPr>
            <a:xfrm>
              <a:off x="5040783" y="1725127"/>
              <a:ext cx="2180550" cy="444499"/>
            </a:xfrm>
            <a:prstGeom prst="rect">
              <a:avLst/>
            </a:prstGeom>
            <a:noFill/>
          </p:spPr>
          <p:txBody>
            <a:bodyPr wrap="square" rtlCol="0">
              <a:spAutoFit/>
            </a:bodyPr>
            <a:lstStyle/>
            <a:p>
              <a:pPr lvl="0">
                <a:lnSpc>
                  <a:spcPct val="150000"/>
                </a:lnSpc>
                <a:defRPr/>
              </a:pPr>
              <a:r>
                <a:rPr lang="zh-CN" altLang="en-US" sz="1050" b="1" kern="0" dirty="0">
                  <a:latin typeface="微软雅黑" panose="020B0503020204020204" charset="-122"/>
                  <a:ea typeface="微软雅黑" panose="020B0503020204020204" charset="-122"/>
                  <a:cs typeface="华文黑体" pitchFamily="2" charset="-122"/>
                </a:rPr>
                <a:t>点击添加标题</a:t>
              </a:r>
              <a:endParaRPr lang="zh-CN" altLang="en-US" sz="1050" b="1" kern="0" dirty="0">
                <a:latin typeface="微软雅黑" panose="020B0503020204020204" charset="-122"/>
                <a:ea typeface="微软雅黑" panose="020B0503020204020204" charset="-122"/>
                <a:cs typeface="华文黑体" pitchFamily="2" charset="-122"/>
              </a:endParaRPr>
            </a:p>
          </p:txBody>
        </p:sp>
      </p:grpSp>
      <p:grpSp>
        <p:nvGrpSpPr>
          <p:cNvPr id="20" name="组合 19"/>
          <p:cNvGrpSpPr/>
          <p:nvPr/>
        </p:nvGrpSpPr>
        <p:grpSpPr>
          <a:xfrm>
            <a:off x="4099696" y="2110972"/>
            <a:ext cx="2349946" cy="604661"/>
            <a:chOff x="4679100" y="2775693"/>
            <a:chExt cx="3133261" cy="806214"/>
          </a:xfrm>
        </p:grpSpPr>
        <p:cxnSp>
          <p:nvCxnSpPr>
            <p:cNvPr id="21" name="直接连接符 20"/>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2" name="组合 21"/>
            <p:cNvGrpSpPr/>
            <p:nvPr/>
          </p:nvGrpSpPr>
          <p:grpSpPr>
            <a:xfrm>
              <a:off x="4679100" y="2775693"/>
              <a:ext cx="904292" cy="806214"/>
              <a:chOff x="3835847" y="1395243"/>
              <a:chExt cx="1462116" cy="1303538"/>
            </a:xfrm>
          </p:grpSpPr>
          <p:sp>
            <p:nvSpPr>
              <p:cNvPr id="24" name="同心圆 23"/>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nvGrpSpPr>
              <p:cNvPr id="25" name="组合 24"/>
              <p:cNvGrpSpPr/>
              <p:nvPr/>
            </p:nvGrpSpPr>
            <p:grpSpPr>
              <a:xfrm>
                <a:off x="4939609" y="1857832"/>
                <a:ext cx="358354" cy="358354"/>
                <a:chOff x="5917211" y="1835961"/>
                <a:chExt cx="504056" cy="504056"/>
              </a:xfrm>
            </p:grpSpPr>
            <p:sp>
              <p:nvSpPr>
                <p:cNvPr id="27" name="同心圆 26"/>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sp>
              <p:nvSpPr>
                <p:cNvPr id="28" name="椭圆 27"/>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sp>
            <p:nvSpPr>
              <p:cNvPr id="26" name="椭圆 25"/>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sz="1350" kern="0" dirty="0">
                    <a:solidFill>
                      <a:schemeClr val="bg1"/>
                    </a:solidFill>
                    <a:latin typeface="Impact" panose="020B0806030902050204" pitchFamily="34" charset="0"/>
                    <a:ea typeface="微软雅黑" panose="020B0503020204020204" charset="-122"/>
                  </a:rPr>
                  <a:t>2</a:t>
                </a:r>
                <a:endParaRPr lang="zh-CN" altLang="en-US" sz="1350" kern="0" dirty="0">
                  <a:solidFill>
                    <a:schemeClr val="bg1"/>
                  </a:solidFill>
                  <a:latin typeface="Impact" panose="020B0806030902050204" pitchFamily="34" charset="0"/>
                  <a:ea typeface="微软雅黑" panose="020B0503020204020204" charset="-122"/>
                </a:endParaRPr>
              </a:p>
            </p:txBody>
          </p:sp>
        </p:grpSp>
        <p:sp>
          <p:nvSpPr>
            <p:cNvPr id="23" name="TextBox 15"/>
            <p:cNvSpPr txBox="1"/>
            <p:nvPr/>
          </p:nvSpPr>
          <p:spPr>
            <a:xfrm>
              <a:off x="5596536" y="2801644"/>
              <a:ext cx="2180550" cy="444499"/>
            </a:xfrm>
            <a:prstGeom prst="rect">
              <a:avLst/>
            </a:prstGeom>
            <a:noFill/>
          </p:spPr>
          <p:txBody>
            <a:bodyPr wrap="square" rtlCol="0">
              <a:spAutoFit/>
            </a:bodyPr>
            <a:lstStyle/>
            <a:p>
              <a:pPr lvl="0">
                <a:lnSpc>
                  <a:spcPct val="150000"/>
                </a:lnSpc>
                <a:defRPr/>
              </a:pPr>
              <a:r>
                <a:rPr lang="zh-CN" altLang="en-US" sz="1050" b="1" kern="0" dirty="0">
                  <a:latin typeface="微软雅黑" panose="020B0503020204020204" charset="-122"/>
                  <a:ea typeface="微软雅黑" panose="020B0503020204020204" charset="-122"/>
                  <a:cs typeface="华文黑体" pitchFamily="2" charset="-122"/>
                </a:rPr>
                <a:t>点击添加标题</a:t>
              </a:r>
              <a:endParaRPr lang="zh-CN" altLang="en-US" sz="1050" b="1" kern="0" dirty="0">
                <a:latin typeface="微软雅黑" panose="020B0503020204020204" charset="-122"/>
                <a:ea typeface="微软雅黑" panose="020B0503020204020204" charset="-122"/>
                <a:cs typeface="华文黑体" pitchFamily="2" charset="-122"/>
              </a:endParaRPr>
            </a:p>
          </p:txBody>
        </p:sp>
      </p:grpSp>
      <p:grpSp>
        <p:nvGrpSpPr>
          <p:cNvPr id="29" name="组合 28"/>
          <p:cNvGrpSpPr/>
          <p:nvPr/>
        </p:nvGrpSpPr>
        <p:grpSpPr>
          <a:xfrm>
            <a:off x="3905671" y="3025942"/>
            <a:ext cx="2349945" cy="604661"/>
            <a:chOff x="4420400" y="3995652"/>
            <a:chExt cx="3133260" cy="806214"/>
          </a:xfrm>
        </p:grpSpPr>
        <p:cxnSp>
          <p:nvCxnSpPr>
            <p:cNvPr id="30" name="直接连接符 29"/>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1" name="组合 30"/>
            <p:cNvGrpSpPr/>
            <p:nvPr/>
          </p:nvGrpSpPr>
          <p:grpSpPr>
            <a:xfrm>
              <a:off x="4420400" y="3995652"/>
              <a:ext cx="904292" cy="806214"/>
              <a:chOff x="3835847" y="1395243"/>
              <a:chExt cx="1462116" cy="1303538"/>
            </a:xfrm>
          </p:grpSpPr>
          <p:sp>
            <p:nvSpPr>
              <p:cNvPr id="33" name="同心圆 32"/>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nvGrpSpPr>
              <p:cNvPr id="34" name="组合 33"/>
              <p:cNvGrpSpPr/>
              <p:nvPr/>
            </p:nvGrpSpPr>
            <p:grpSpPr>
              <a:xfrm>
                <a:off x="4939609" y="1857832"/>
                <a:ext cx="358354" cy="358354"/>
                <a:chOff x="5917211" y="1835961"/>
                <a:chExt cx="504056" cy="504056"/>
              </a:xfrm>
            </p:grpSpPr>
            <p:sp>
              <p:nvSpPr>
                <p:cNvPr id="36" name="同心圆 35"/>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sp>
              <p:nvSpPr>
                <p:cNvPr id="37" name="椭圆 36"/>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sp>
            <p:nvSpPr>
              <p:cNvPr id="35" name="椭圆 34"/>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sz="1350" kern="0" dirty="0">
                    <a:solidFill>
                      <a:schemeClr val="bg1"/>
                    </a:solidFill>
                    <a:latin typeface="Impact" panose="020B0806030902050204" pitchFamily="34" charset="0"/>
                    <a:ea typeface="微软雅黑" panose="020B0503020204020204" charset="-122"/>
                  </a:rPr>
                  <a:t>3</a:t>
                </a:r>
                <a:endParaRPr lang="zh-CN" altLang="en-US" sz="1350" kern="0" dirty="0">
                  <a:solidFill>
                    <a:schemeClr val="bg1"/>
                  </a:solidFill>
                  <a:latin typeface="Impact" panose="020B0806030902050204" pitchFamily="34" charset="0"/>
                  <a:ea typeface="微软雅黑" panose="020B0503020204020204" charset="-122"/>
                </a:endParaRPr>
              </a:p>
            </p:txBody>
          </p:sp>
        </p:grpSp>
        <p:sp>
          <p:nvSpPr>
            <p:cNvPr id="32" name="TextBox 24"/>
            <p:cNvSpPr txBox="1"/>
            <p:nvPr/>
          </p:nvSpPr>
          <p:spPr>
            <a:xfrm>
              <a:off x="5303855" y="3999924"/>
              <a:ext cx="2180551" cy="444499"/>
            </a:xfrm>
            <a:prstGeom prst="rect">
              <a:avLst/>
            </a:prstGeom>
            <a:noFill/>
          </p:spPr>
          <p:txBody>
            <a:bodyPr wrap="square" rtlCol="0">
              <a:spAutoFit/>
            </a:bodyPr>
            <a:lstStyle/>
            <a:p>
              <a:pPr lvl="0">
                <a:lnSpc>
                  <a:spcPct val="150000"/>
                </a:lnSpc>
                <a:defRPr/>
              </a:pPr>
              <a:r>
                <a:rPr lang="zh-CN" altLang="en-US" sz="1050" b="1" kern="0" dirty="0">
                  <a:latin typeface="微软雅黑" panose="020B0503020204020204" charset="-122"/>
                  <a:ea typeface="微软雅黑" panose="020B0503020204020204" charset="-122"/>
                  <a:cs typeface="华文黑体" pitchFamily="2" charset="-122"/>
                </a:rPr>
                <a:t>点击添加标题</a:t>
              </a:r>
              <a:endParaRPr lang="zh-CN" altLang="en-US" sz="1050" b="1" kern="0" dirty="0">
                <a:latin typeface="微软雅黑" panose="020B0503020204020204" charset="-122"/>
                <a:ea typeface="微软雅黑" panose="020B0503020204020204" charset="-122"/>
                <a:cs typeface="华文黑体" pitchFamily="2" charset="-122"/>
              </a:endParaRPr>
            </a:p>
          </p:txBody>
        </p:sp>
      </p:grpSp>
      <p:grpSp>
        <p:nvGrpSpPr>
          <p:cNvPr id="38" name="组合 37"/>
          <p:cNvGrpSpPr/>
          <p:nvPr/>
        </p:nvGrpSpPr>
        <p:grpSpPr>
          <a:xfrm>
            <a:off x="2853522" y="3728389"/>
            <a:ext cx="2531375" cy="604661"/>
            <a:chOff x="3017536" y="4932248"/>
            <a:chExt cx="3375166" cy="806214"/>
          </a:xfrm>
        </p:grpSpPr>
        <p:cxnSp>
          <p:nvCxnSpPr>
            <p:cNvPr id="39" name="直接连接符 38"/>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40" name="组合 39"/>
            <p:cNvGrpSpPr/>
            <p:nvPr/>
          </p:nvGrpSpPr>
          <p:grpSpPr>
            <a:xfrm>
              <a:off x="3017536" y="4932248"/>
              <a:ext cx="904292" cy="806214"/>
              <a:chOff x="3835847" y="1395243"/>
              <a:chExt cx="1462116" cy="1303538"/>
            </a:xfrm>
          </p:grpSpPr>
          <p:sp>
            <p:nvSpPr>
              <p:cNvPr id="42" name="同心圆 41"/>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nvGrpSpPr>
              <p:cNvPr id="43" name="组合 42"/>
              <p:cNvGrpSpPr/>
              <p:nvPr/>
            </p:nvGrpSpPr>
            <p:grpSpPr>
              <a:xfrm>
                <a:off x="4939609" y="1857832"/>
                <a:ext cx="358354" cy="358354"/>
                <a:chOff x="5917211" y="1835961"/>
                <a:chExt cx="504056" cy="504056"/>
              </a:xfrm>
            </p:grpSpPr>
            <p:sp>
              <p:nvSpPr>
                <p:cNvPr id="45" name="同心圆 44"/>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sp>
              <p:nvSpPr>
                <p:cNvPr id="46" name="椭圆 45"/>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825" kern="0">
                    <a:latin typeface="微软雅黑" panose="020B0503020204020204" charset="-122"/>
                    <a:ea typeface="微软雅黑" panose="020B0503020204020204" charset="-122"/>
                  </a:endParaRPr>
                </a:p>
              </p:txBody>
            </p:sp>
          </p:grpSp>
          <p:sp>
            <p:nvSpPr>
              <p:cNvPr id="44" name="椭圆 43"/>
              <p:cNvSpPr/>
              <p:nvPr/>
            </p:nvSpPr>
            <p:spPr>
              <a:xfrm>
                <a:off x="4151028" y="1732853"/>
                <a:ext cx="676101" cy="676101"/>
              </a:xfrm>
              <a:prstGeom prst="ellipse">
                <a:avLst/>
              </a:prstGeom>
              <a:solidFill>
                <a:srgbClr val="2E8102"/>
              </a:solidFill>
              <a:ln w="25400" cap="flat" cmpd="sng" algn="ctr">
                <a:noFill/>
                <a:prstDash val="solid"/>
              </a:ln>
              <a:effectLst/>
            </p:spPr>
            <p:txBody>
              <a:bodyPr rtlCol="0" anchor="ctr"/>
              <a:lstStyle/>
              <a:p>
                <a:pPr algn="ctr">
                  <a:defRPr/>
                </a:pPr>
                <a:r>
                  <a:rPr lang="en-US" altLang="zh-CN" sz="1050" kern="0" dirty="0">
                    <a:solidFill>
                      <a:schemeClr val="bg1"/>
                    </a:solidFill>
                    <a:latin typeface="Impact" panose="020B0806030902050204" pitchFamily="34" charset="0"/>
                    <a:ea typeface="微软雅黑" panose="020B0503020204020204" charset="-122"/>
                  </a:rPr>
                  <a:t>4</a:t>
                </a:r>
                <a:endParaRPr lang="zh-CN" altLang="en-US" sz="1050" kern="0" dirty="0">
                  <a:solidFill>
                    <a:schemeClr val="bg1"/>
                  </a:solidFill>
                  <a:latin typeface="Impact" panose="020B0806030902050204" pitchFamily="34" charset="0"/>
                  <a:ea typeface="微软雅黑" panose="020B0503020204020204" charset="-122"/>
                </a:endParaRPr>
              </a:p>
            </p:txBody>
          </p:sp>
        </p:grpSp>
        <p:sp>
          <p:nvSpPr>
            <p:cNvPr id="41" name="TextBox 33"/>
            <p:cNvSpPr txBox="1"/>
            <p:nvPr/>
          </p:nvSpPr>
          <p:spPr>
            <a:xfrm>
              <a:off x="4032670" y="4960595"/>
              <a:ext cx="2180550" cy="444499"/>
            </a:xfrm>
            <a:prstGeom prst="rect">
              <a:avLst/>
            </a:prstGeom>
            <a:noFill/>
          </p:spPr>
          <p:txBody>
            <a:bodyPr wrap="square" rtlCol="0">
              <a:spAutoFit/>
            </a:bodyPr>
            <a:lstStyle/>
            <a:p>
              <a:pPr lvl="0">
                <a:lnSpc>
                  <a:spcPct val="150000"/>
                </a:lnSpc>
                <a:defRPr/>
              </a:pPr>
              <a:r>
                <a:rPr lang="zh-CN" altLang="en-US" sz="1050" b="1" kern="0" dirty="0">
                  <a:latin typeface="微软雅黑" panose="020B0503020204020204" charset="-122"/>
                  <a:ea typeface="微软雅黑" panose="020B0503020204020204" charset="-122"/>
                  <a:cs typeface="华文黑体" pitchFamily="2" charset="-122"/>
                </a:rPr>
                <a:t>点击添加标题</a:t>
              </a:r>
              <a:endParaRPr lang="zh-CN" altLang="en-US" sz="1050" b="1" kern="0" dirty="0">
                <a:latin typeface="微软雅黑" panose="020B0503020204020204" charset="-122"/>
                <a:ea typeface="微软雅黑" panose="020B0503020204020204" charset="-122"/>
                <a:cs typeface="华文黑体" pitchFamily="2" charset="-122"/>
              </a:endParaRPr>
            </a:p>
          </p:txBody>
        </p:sp>
      </p:grpSp>
      <p:grpSp>
        <p:nvGrpSpPr>
          <p:cNvPr id="47" name="组合 46"/>
          <p:cNvGrpSpPr/>
          <p:nvPr/>
        </p:nvGrpSpPr>
        <p:grpSpPr>
          <a:xfrm>
            <a:off x="2093494" y="1721440"/>
            <a:ext cx="1846914" cy="1846914"/>
            <a:chOff x="1535382" y="1258858"/>
            <a:chExt cx="2462552" cy="2462552"/>
          </a:xfrm>
          <a:solidFill>
            <a:schemeClr val="tx1">
              <a:lumMod val="95000"/>
              <a:lumOff val="5000"/>
            </a:schemeClr>
          </a:solidFill>
        </p:grpSpPr>
        <p:sp>
          <p:nvSpPr>
            <p:cNvPr id="48"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rgbClr val="2E8102"/>
            </a:solidFill>
            <a:ln>
              <a:solidFill>
                <a:srgbClr val="2E810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7" rIns="51435" bIns="25717" numCol="1" spcCol="0" rtlCol="0" fromWordArt="0" anchor="ctr" anchorCtr="0" forceAA="0" compatLnSpc="1">
              <a:noAutofit/>
            </a:bodyPr>
            <a:lstStyle/>
            <a:p>
              <a:pPr algn="ctr"/>
              <a:endParaRPr lang="zh-CN" altLang="en-US" sz="1500">
                <a:solidFill>
                  <a:schemeClr val="tx1"/>
                </a:solidFill>
                <a:latin typeface="微软雅黑" panose="020B0503020204020204" charset="-122"/>
                <a:ea typeface="微软雅黑" panose="020B0503020204020204" charset="-122"/>
              </a:endParaRPr>
            </a:p>
          </p:txBody>
        </p:sp>
        <p:sp>
          <p:nvSpPr>
            <p:cNvPr id="49" name="TextBox 43"/>
            <p:cNvSpPr txBox="1"/>
            <p:nvPr/>
          </p:nvSpPr>
          <p:spPr>
            <a:xfrm>
              <a:off x="1816032" y="2229100"/>
              <a:ext cx="1881323" cy="583353"/>
            </a:xfrm>
            <a:prstGeom prst="rect">
              <a:avLst/>
            </a:prstGeom>
            <a:noFill/>
            <a:ln>
              <a:noFill/>
            </a:ln>
          </p:spPr>
          <p:txBody>
            <a:bodyPr wrap="square" rtlCol="0">
              <a:spAutoFit/>
            </a:bodyPr>
            <a:lstStyle/>
            <a:p>
              <a:pPr algn="ctr" defTabSz="1087755"/>
              <a:r>
                <a:rPr lang="zh-CN" altLang="en-US" sz="2250"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教学准备</a:t>
              </a:r>
              <a:endParaRPr lang="zh-CN" altLang="en-US" sz="2250"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sp>
        <p:nvSpPr>
          <p:cNvPr id="50" name="矩形 49"/>
          <p:cNvSpPr/>
          <p:nvPr/>
        </p:nvSpPr>
        <p:spPr>
          <a:xfrm>
            <a:off x="4389404" y="1615366"/>
            <a:ext cx="2681852" cy="228600"/>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charset="-122"/>
                <a:ea typeface="微软雅黑" panose="020B0503020204020204" charset="-122"/>
              </a:rPr>
              <a:t>单击此处添加段落文本，单击此处添加段落文本</a:t>
            </a:r>
            <a:endParaRPr lang="zh-CN" alt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51" name="矩形 50"/>
          <p:cNvSpPr/>
          <p:nvPr/>
        </p:nvSpPr>
        <p:spPr>
          <a:xfrm>
            <a:off x="4787773" y="2424385"/>
            <a:ext cx="2681852" cy="228600"/>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charset="-122"/>
                <a:ea typeface="微软雅黑" panose="020B0503020204020204" charset="-122"/>
              </a:rPr>
              <a:t>单击此处添加段落文本，单击此处添加段落文本</a:t>
            </a:r>
            <a:endParaRPr lang="zh-CN" alt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52" name="矩形 51"/>
          <p:cNvSpPr/>
          <p:nvPr/>
        </p:nvSpPr>
        <p:spPr>
          <a:xfrm>
            <a:off x="4617283" y="3340298"/>
            <a:ext cx="2681852" cy="228600"/>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charset="-122"/>
                <a:ea typeface="微软雅黑" panose="020B0503020204020204" charset="-122"/>
              </a:rPr>
              <a:t>单击此处添加段落文本，单击此处添加段落文本</a:t>
            </a:r>
            <a:endParaRPr lang="zh-CN" alt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53" name="矩形 52"/>
          <p:cNvSpPr/>
          <p:nvPr/>
        </p:nvSpPr>
        <p:spPr>
          <a:xfrm>
            <a:off x="3573763" y="4041802"/>
            <a:ext cx="2681852" cy="228600"/>
          </a:xfrm>
          <a:prstGeom prst="rect">
            <a:avLst/>
          </a:prstGeom>
        </p:spPr>
        <p:txBody>
          <a:bodyPr wrap="square" lIns="91437" tIns="45718" rIns="91437" bIns="45718">
            <a:spAutoFit/>
          </a:bodyPr>
          <a:lstStyle/>
          <a:p>
            <a:r>
              <a:rPr lang="zh-CN" altLang="en-US" sz="900" dirty="0">
                <a:solidFill>
                  <a:schemeClr val="tx1">
                    <a:lumMod val="50000"/>
                    <a:lumOff val="50000"/>
                  </a:schemeClr>
                </a:solidFill>
                <a:latin typeface="微软雅黑" panose="020B0503020204020204" charset="-122"/>
                <a:ea typeface="微软雅黑" panose="020B0503020204020204" charset="-122"/>
              </a:rPr>
              <a:t>单击此处添加段落文本，单击此处添加段落文本</a:t>
            </a:r>
            <a:endParaRPr lang="zh-CN" altLang="en-US" sz="9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2902">
        <p:comb dir="vert"/>
      </p:transition>
    </mc:Choice>
    <mc:Fallback>
      <p:transition advTm="2902">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30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500"/>
                                        <p:tgtEl>
                                          <p:spTgt spid="50"/>
                                        </p:tgtEl>
                                      </p:cBhvr>
                                    </p:animEffect>
                                  </p:childTnLst>
                                </p:cTn>
                              </p:par>
                              <p:par>
                                <p:cTn id="21" presetID="22" presetClass="entr" presetSubtype="8" fill="hold" nodeType="withEffect">
                                  <p:stCondLst>
                                    <p:cond delay="30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par>
                                <p:cTn id="24" presetID="22" presetClass="entr" presetSubtype="8" fill="hold" grpId="0" nodeType="withEffect">
                                  <p:stCondLst>
                                    <p:cond delay="80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par>
                                <p:cTn id="27" presetID="22" presetClass="entr" presetSubtype="8" fill="hold" nodeType="withEffect">
                                  <p:stCondLst>
                                    <p:cond delay="50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par>
                                <p:cTn id="33" presetID="22" presetClass="entr" presetSubtype="8" fill="hold" nodeType="withEffect">
                                  <p:stCondLst>
                                    <p:cond delay="70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53"/>
                                        </p:tgtEl>
                                        <p:attrNameLst>
                                          <p:attrName>style.visibility</p:attrName>
                                        </p:attrNameLst>
                                      </p:cBhvr>
                                      <p:to>
                                        <p:strVal val="visible"/>
                                      </p:to>
                                    </p:set>
                                    <p:animEffect transition="in" filter="wipe(left)">
                                      <p:cBhvr>
                                        <p:cTn id="3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0" grpId="0"/>
      <p:bldP spid="51" grpId="0"/>
      <p:bldP spid="52"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教学准备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48" name="Freeform 3"/>
          <p:cNvSpPr/>
          <p:nvPr/>
        </p:nvSpPr>
        <p:spPr bwMode="gray">
          <a:xfrm rot="19490962">
            <a:off x="3010235" y="261455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45720" tIns="44450" rIns="45720" bIns="44450" anchor="ctr" anchorCtr="1"/>
          <a:lstStyle/>
          <a:p>
            <a:endParaRPr lang="zh-CN" altLang="en-US" sz="1815"/>
          </a:p>
        </p:txBody>
      </p:sp>
      <p:sp>
        <p:nvSpPr>
          <p:cNvPr id="50" name="Oval 5"/>
          <p:cNvSpPr>
            <a:spLocks noChangeArrowheads="1"/>
          </p:cNvSpPr>
          <p:nvPr/>
        </p:nvSpPr>
        <p:spPr bwMode="gray">
          <a:xfrm>
            <a:off x="3162583" y="1780252"/>
            <a:ext cx="1183595" cy="1183595"/>
          </a:xfrm>
          <a:prstGeom prst="ellipse">
            <a:avLst/>
          </a:prstGeom>
          <a:solidFill>
            <a:srgbClr val="2E8102"/>
          </a:solidFill>
          <a:ln>
            <a:noFill/>
          </a:ln>
          <a:effectLst>
            <a:outerShdw dist="107763" dir="2700000" algn="ctr" rotWithShape="0">
              <a:schemeClr val="bg2">
                <a:alpha val="50000"/>
              </a:schemeClr>
            </a:outerShdw>
          </a:effectLst>
        </p:spPr>
        <p:txBody>
          <a:bodyPr lIns="45720" tIns="44450" rIns="45720" bIns="44450" anchor="ctr" anchorCtr="1"/>
          <a:lstStyle/>
          <a:p>
            <a:r>
              <a:rPr lang="zh-CN" altLang="en-US" sz="2000" b="1" dirty="0">
                <a:solidFill>
                  <a:schemeClr val="bg1"/>
                </a:solidFill>
                <a:latin typeface="微软雅黑" panose="020B0503020204020204" charset="-122"/>
                <a:ea typeface="微软雅黑" panose="020B0503020204020204" charset="-122"/>
              </a:rPr>
              <a:t>标题</a:t>
            </a:r>
            <a:endParaRPr lang="zh-CN" altLang="en-US" sz="2000" b="1" dirty="0">
              <a:solidFill>
                <a:schemeClr val="bg1"/>
              </a:solidFill>
              <a:latin typeface="微软雅黑" panose="020B0503020204020204" charset="-122"/>
              <a:ea typeface="微软雅黑" panose="020B0503020204020204" charset="-122"/>
            </a:endParaRPr>
          </a:p>
        </p:txBody>
      </p:sp>
      <p:sp>
        <p:nvSpPr>
          <p:cNvPr id="51" name="Oval 6"/>
          <p:cNvSpPr>
            <a:spLocks noChangeArrowheads="1"/>
          </p:cNvSpPr>
          <p:nvPr/>
        </p:nvSpPr>
        <p:spPr bwMode="gray">
          <a:xfrm>
            <a:off x="4575716" y="2605940"/>
            <a:ext cx="1183595" cy="1183595"/>
          </a:xfrm>
          <a:prstGeom prst="ellipse">
            <a:avLst/>
          </a:prstGeom>
          <a:solidFill>
            <a:srgbClr val="2E8102"/>
          </a:solidFill>
          <a:ln>
            <a:noFill/>
          </a:ln>
          <a:effectLst>
            <a:outerShdw dist="107763" dir="2700000" algn="ctr" rotWithShape="0">
              <a:schemeClr val="bg2">
                <a:alpha val="50000"/>
              </a:schemeClr>
            </a:outerShdw>
          </a:effectLst>
        </p:spPr>
        <p:txBody>
          <a:bodyPr lIns="45720" tIns="44450" rIns="45720" bIns="44450" anchor="ctr" anchorCtr="1"/>
          <a:lstStyle/>
          <a:p>
            <a:r>
              <a:rPr lang="zh-CN" altLang="en-US" sz="2000" b="1" dirty="0">
                <a:solidFill>
                  <a:schemeClr val="bg1"/>
                </a:solidFill>
                <a:latin typeface="微软雅黑" panose="020B0503020204020204" charset="-122"/>
                <a:ea typeface="微软雅黑" panose="020B0503020204020204" charset="-122"/>
              </a:rPr>
              <a:t>标题</a:t>
            </a:r>
            <a:endParaRPr lang="zh-CN" altLang="en-US" sz="2000" b="1" dirty="0">
              <a:solidFill>
                <a:schemeClr val="bg1"/>
              </a:solidFill>
              <a:latin typeface="微软雅黑" panose="020B0503020204020204" charset="-122"/>
              <a:ea typeface="微软雅黑" panose="020B0503020204020204" charset="-122"/>
            </a:endParaRPr>
          </a:p>
        </p:txBody>
      </p:sp>
      <p:sp>
        <p:nvSpPr>
          <p:cNvPr id="52" name="TextBox 78"/>
          <p:cNvSpPr txBox="1"/>
          <p:nvPr/>
        </p:nvSpPr>
        <p:spPr>
          <a:xfrm>
            <a:off x="559480" y="1864796"/>
            <a:ext cx="2351856" cy="1139825"/>
          </a:xfrm>
          <a:prstGeom prst="rect">
            <a:avLst/>
          </a:prstGeom>
          <a:noFill/>
        </p:spPr>
        <p:txBody>
          <a:bodyPr wrap="square" rtlCol="0">
            <a:spAutoFit/>
          </a:bodyPr>
          <a:lstStyle/>
          <a:p>
            <a:pPr algn="just">
              <a:lnSpc>
                <a:spcPct val="130000"/>
              </a:lnSpc>
            </a:pPr>
            <a:r>
              <a:rPr lang="zh-CN" altLang="en-US" sz="105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en-US" altLang="zh-CN" sz="1050" dirty="0">
              <a:solidFill>
                <a:schemeClr val="tx1">
                  <a:lumMod val="50000"/>
                  <a:lumOff val="50000"/>
                </a:schemeClr>
              </a:solidFill>
              <a:latin typeface="微软雅黑" panose="020B0503020204020204" charset="-122"/>
              <a:ea typeface="微软雅黑" panose="020B0503020204020204" charset="-122"/>
            </a:endParaRPr>
          </a:p>
        </p:txBody>
      </p:sp>
      <p:grpSp>
        <p:nvGrpSpPr>
          <p:cNvPr id="53" name="组合 52"/>
          <p:cNvGrpSpPr/>
          <p:nvPr/>
        </p:nvGrpSpPr>
        <p:grpSpPr>
          <a:xfrm>
            <a:off x="496119" y="1318587"/>
            <a:ext cx="3299884" cy="461665"/>
            <a:chOff x="469900" y="1057571"/>
            <a:chExt cx="3299884" cy="461665"/>
          </a:xfrm>
        </p:grpSpPr>
        <p:sp>
          <p:nvSpPr>
            <p:cNvPr id="54" name="TextBox 80"/>
            <p:cNvSpPr txBox="1"/>
            <p:nvPr/>
          </p:nvSpPr>
          <p:spPr>
            <a:xfrm>
              <a:off x="553419" y="1057571"/>
              <a:ext cx="1569720" cy="370840"/>
            </a:xfrm>
            <a:prstGeom prst="rect">
              <a:avLst/>
            </a:prstGeom>
            <a:noFill/>
          </p:spPr>
          <p:txBody>
            <a:bodyPr wrap="none" rtlCol="0">
              <a:spAutoFit/>
            </a:bodyPr>
            <a:lstStyle/>
            <a:p>
              <a:r>
                <a:rPr lang="zh-CN" altLang="en-US" sz="1815" b="1" dirty="0">
                  <a:solidFill>
                    <a:schemeClr val="tx1">
                      <a:lumMod val="85000"/>
                      <a:lumOff val="15000"/>
                    </a:schemeClr>
                  </a:solidFill>
                  <a:latin typeface="微软雅黑" panose="020B0503020204020204" charset="-122"/>
                  <a:ea typeface="微软雅黑" panose="020B0503020204020204" charset="-122"/>
                </a:rPr>
                <a:t>点击添加标题</a:t>
              </a:r>
              <a:endParaRPr lang="zh-CN" altLang="en-US" sz="1815" b="1" dirty="0">
                <a:solidFill>
                  <a:schemeClr val="tx1">
                    <a:lumMod val="85000"/>
                    <a:lumOff val="15000"/>
                  </a:schemeClr>
                </a:solidFill>
                <a:latin typeface="微软雅黑" panose="020B0503020204020204" charset="-122"/>
                <a:ea typeface="微软雅黑" panose="020B0503020204020204" charset="-122"/>
              </a:endParaRPr>
            </a:p>
          </p:txBody>
        </p:sp>
        <p:cxnSp>
          <p:nvCxnSpPr>
            <p:cNvPr id="55" name="直接连接符 54"/>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56" name="TextBox 82"/>
          <p:cNvSpPr txBox="1"/>
          <p:nvPr/>
        </p:nvSpPr>
        <p:spPr>
          <a:xfrm>
            <a:off x="6010558" y="2612685"/>
            <a:ext cx="2453767" cy="1139825"/>
          </a:xfrm>
          <a:prstGeom prst="rect">
            <a:avLst/>
          </a:prstGeom>
          <a:noFill/>
        </p:spPr>
        <p:txBody>
          <a:bodyPr wrap="square" rtlCol="0">
            <a:spAutoFit/>
          </a:bodyPr>
          <a:lstStyle/>
          <a:p>
            <a:pPr algn="just">
              <a:lnSpc>
                <a:spcPct val="130000"/>
              </a:lnSpc>
            </a:pPr>
            <a:r>
              <a:rPr lang="zh-CN" altLang="en-US" sz="1050" dirty="0">
                <a:solidFill>
                  <a:schemeClr val="tx1">
                    <a:lumMod val="50000"/>
                    <a:lumOff val="50000"/>
                  </a:schemeClr>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en-US" altLang="zh-CN" sz="1050" dirty="0">
              <a:solidFill>
                <a:schemeClr val="tx1">
                  <a:lumMod val="50000"/>
                  <a:lumOff val="50000"/>
                </a:schemeClr>
              </a:solidFill>
              <a:latin typeface="微软雅黑" panose="020B0503020204020204" charset="-122"/>
              <a:ea typeface="微软雅黑" panose="020B0503020204020204" charset="-122"/>
            </a:endParaRPr>
          </a:p>
        </p:txBody>
      </p:sp>
      <p:grpSp>
        <p:nvGrpSpPr>
          <p:cNvPr id="57" name="组合 56"/>
          <p:cNvGrpSpPr/>
          <p:nvPr/>
        </p:nvGrpSpPr>
        <p:grpSpPr>
          <a:xfrm>
            <a:off x="5283418" y="3789529"/>
            <a:ext cx="3442305" cy="406346"/>
            <a:chOff x="5257195" y="3528519"/>
            <a:chExt cx="3442305" cy="406346"/>
          </a:xfrm>
        </p:grpSpPr>
        <p:sp>
          <p:nvSpPr>
            <p:cNvPr id="58" name="TextBox 84"/>
            <p:cNvSpPr txBox="1"/>
            <p:nvPr/>
          </p:nvSpPr>
          <p:spPr>
            <a:xfrm>
              <a:off x="5975908" y="3564025"/>
              <a:ext cx="1569720" cy="370840"/>
            </a:xfrm>
            <a:prstGeom prst="rect">
              <a:avLst/>
            </a:prstGeom>
            <a:noFill/>
          </p:spPr>
          <p:txBody>
            <a:bodyPr wrap="none" rtlCol="0">
              <a:spAutoFit/>
            </a:bodyPr>
            <a:lstStyle/>
            <a:p>
              <a:r>
                <a:rPr lang="zh-CN" altLang="en-US" sz="1815" b="1" dirty="0">
                  <a:solidFill>
                    <a:schemeClr val="tx1">
                      <a:lumMod val="85000"/>
                      <a:lumOff val="15000"/>
                    </a:schemeClr>
                  </a:solidFill>
                  <a:latin typeface="微软雅黑" panose="020B0503020204020204" charset="-122"/>
                  <a:ea typeface="微软雅黑" panose="020B0503020204020204" charset="-122"/>
                </a:rPr>
                <a:t>点击添加标题</a:t>
              </a:r>
              <a:endParaRPr lang="zh-CN" altLang="en-US" sz="1815" b="1" dirty="0">
                <a:solidFill>
                  <a:schemeClr val="tx1">
                    <a:lumMod val="85000"/>
                    <a:lumOff val="15000"/>
                  </a:schemeClr>
                </a:solidFill>
                <a:latin typeface="微软雅黑" panose="020B0503020204020204" charset="-122"/>
                <a:ea typeface="微软雅黑" panose="020B0503020204020204" charset="-122"/>
              </a:endParaRPr>
            </a:p>
          </p:txBody>
        </p:sp>
        <p:cxnSp>
          <p:nvCxnSpPr>
            <p:cNvPr id="59" name="直接连接符 58"/>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cSld>
  <p:clrMapOvr>
    <a:masterClrMapping/>
  </p:clrMapOvr>
  <mc:AlternateContent xmlns:mc="http://schemas.openxmlformats.org/markup-compatibility/2006">
    <mc:Choice xmlns:p14="http://schemas.microsoft.com/office/powerpoint/2010/main" Requires="p14">
      <p:transition p14:dur="9" advTm="1264">
        <p:comb dir="vert"/>
      </p:transition>
    </mc:Choice>
    <mc:Fallback>
      <p:transition advTm="1264">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randombar(horizontal)">
                                      <p:cBhvr>
                                        <p:cTn id="7" dur="500"/>
                                        <p:tgtEl>
                                          <p:spTgt spid="5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left)">
                                      <p:cBhvr>
                                        <p:cTn id="10" dur="500"/>
                                        <p:tgtEl>
                                          <p:spTgt spid="4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randombar(horizontal)">
                                      <p:cBhvr>
                                        <p:cTn id="13" dur="500"/>
                                        <p:tgtEl>
                                          <p:spTgt spid="51"/>
                                        </p:tgtEl>
                                      </p:cBhvr>
                                    </p:animEffect>
                                  </p:childTnLst>
                                </p:cTn>
                              </p:par>
                              <p:par>
                                <p:cTn id="14" presetID="22" presetClass="entr" presetSubtype="2"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right)">
                                      <p:cBhvr>
                                        <p:cTn id="16" dur="500"/>
                                        <p:tgtEl>
                                          <p:spTgt spid="53"/>
                                        </p:tgtEl>
                                      </p:cBhvr>
                                    </p:animEffect>
                                  </p:childTnLst>
                                </p:cTn>
                              </p:par>
                              <p:par>
                                <p:cTn id="17" presetID="18" presetClass="entr" presetSubtype="6"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strips(downRight)">
                                      <p:cBhvr>
                                        <p:cTn id="19" dur="750"/>
                                        <p:tgtEl>
                                          <p:spTgt spid="52"/>
                                        </p:tgtEl>
                                      </p:cBhvr>
                                    </p:animEffect>
                                  </p:childTnLst>
                                </p:cTn>
                              </p:par>
                              <p:par>
                                <p:cTn id="20" presetID="22" presetClass="entr" presetSubtype="8"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500"/>
                                        <p:tgtEl>
                                          <p:spTgt spid="57"/>
                                        </p:tgtEl>
                                      </p:cBhvr>
                                    </p:animEffect>
                                  </p:childTnLst>
                                </p:cTn>
                              </p:par>
                              <p:par>
                                <p:cTn id="23" presetID="18" presetClass="entr" presetSubtype="6"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strips(downRight)">
                                      <p:cBhvr>
                                        <p:cTn id="25"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50" grpId="0" bldLvl="0" animBg="1"/>
      <p:bldP spid="51" grpId="0" bldLvl="0" animBg="1"/>
      <p:bldP spid="52"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教学准备</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3" name="TextBox 110"/>
          <p:cNvSpPr txBox="1"/>
          <p:nvPr/>
        </p:nvSpPr>
        <p:spPr>
          <a:xfrm>
            <a:off x="971391" y="1793801"/>
            <a:ext cx="1986962" cy="776605"/>
          </a:xfrm>
          <a:prstGeom prst="rect">
            <a:avLst/>
          </a:prstGeom>
          <a:noFill/>
        </p:spPr>
        <p:txBody>
          <a:bodyPr wrap="square" lIns="0" tIns="0" rIns="0" bIns="0" rtlCol="0">
            <a:spAutoFit/>
          </a:bodyPr>
          <a:lstStyle/>
          <a:p>
            <a:pPr defTabSz="1218565">
              <a:defRPr/>
            </a:pPr>
            <a:r>
              <a:rPr lang="zh-CN" altLang="en-US" sz="1050" b="1" kern="0" dirty="0">
                <a:latin typeface="微软雅黑" panose="020B0503020204020204" charset="-122"/>
                <a:ea typeface="微软雅黑" panose="020B0503020204020204" charset="-122"/>
              </a:rPr>
              <a:t>详写内容</a:t>
            </a:r>
            <a:r>
              <a:rPr lang="en-US" altLang="zh-CN" sz="1050" b="1" kern="0" dirty="0">
                <a:latin typeface="微软雅黑" panose="020B0503020204020204" charset="-122"/>
                <a:ea typeface="微软雅黑" panose="020B0503020204020204" charset="-122"/>
              </a:rPr>
              <a:t>……</a:t>
            </a:r>
            <a:endParaRPr lang="en-US" altLang="zh-CN" sz="1050" b="1" kern="0" dirty="0">
              <a:latin typeface="微软雅黑" panose="020B0503020204020204" charset="-122"/>
              <a:ea typeface="微软雅黑" panose="020B0503020204020204" charset="-122"/>
            </a:endParaRPr>
          </a:p>
          <a:p>
            <a:pPr defTabSz="1218565">
              <a:defRPr/>
            </a:pPr>
            <a:endParaRPr lang="en-US" altLang="zh-CN" sz="1000" kern="0" dirty="0">
              <a:latin typeface="微软雅黑" panose="020B0503020204020204" charset="-122"/>
              <a:ea typeface="微软雅黑" panose="020B0503020204020204" charset="-122"/>
            </a:endParaRPr>
          </a:p>
          <a:p>
            <a:pPr defTabSz="1218565">
              <a:defRPr/>
            </a:pPr>
            <a:r>
              <a:rPr lang="zh-CN" altLang="en-US" sz="1000" kern="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000" kern="0" dirty="0">
              <a:solidFill>
                <a:schemeClr val="tx1">
                  <a:lumMod val="50000"/>
                  <a:lumOff val="50000"/>
                </a:schemeClr>
              </a:solidFill>
              <a:latin typeface="微软雅黑" panose="020B0503020204020204" charset="-122"/>
              <a:ea typeface="微软雅黑" panose="020B0503020204020204" charset="-122"/>
            </a:endParaRPr>
          </a:p>
        </p:txBody>
      </p:sp>
      <p:sp>
        <p:nvSpPr>
          <p:cNvPr id="4" name="TextBox 111"/>
          <p:cNvSpPr txBox="1"/>
          <p:nvPr/>
        </p:nvSpPr>
        <p:spPr>
          <a:xfrm>
            <a:off x="6345452" y="1793801"/>
            <a:ext cx="1986963" cy="776605"/>
          </a:xfrm>
          <a:prstGeom prst="rect">
            <a:avLst/>
          </a:prstGeom>
          <a:noFill/>
        </p:spPr>
        <p:txBody>
          <a:bodyPr wrap="square" lIns="0" tIns="0" rIns="0" bIns="0" rtlCol="0">
            <a:spAutoFit/>
          </a:bodyPr>
          <a:lstStyle/>
          <a:p>
            <a:pPr defTabSz="1218565">
              <a:defRPr/>
            </a:pPr>
            <a:r>
              <a:rPr lang="zh-CN" altLang="en-US" sz="1050" b="1" kern="0" dirty="0">
                <a:latin typeface="微软雅黑" panose="020B0503020204020204" charset="-122"/>
                <a:ea typeface="微软雅黑" panose="020B0503020204020204" charset="-122"/>
              </a:rPr>
              <a:t>详写内容</a:t>
            </a:r>
            <a:r>
              <a:rPr lang="en-US" altLang="zh-CN" sz="1050" b="1" kern="0" dirty="0">
                <a:latin typeface="微软雅黑" panose="020B0503020204020204" charset="-122"/>
                <a:ea typeface="微软雅黑" panose="020B0503020204020204" charset="-122"/>
              </a:rPr>
              <a:t>……</a:t>
            </a:r>
            <a:endParaRPr lang="en-US" altLang="zh-CN" sz="1050" b="1" kern="0" dirty="0">
              <a:latin typeface="微软雅黑" panose="020B0503020204020204" charset="-122"/>
              <a:ea typeface="微软雅黑" panose="020B0503020204020204" charset="-122"/>
            </a:endParaRPr>
          </a:p>
          <a:p>
            <a:pPr defTabSz="1218565">
              <a:defRPr/>
            </a:pPr>
            <a:endParaRPr lang="en-US" altLang="zh-CN" sz="1000" kern="0" dirty="0">
              <a:latin typeface="微软雅黑" panose="020B0503020204020204" charset="-122"/>
              <a:ea typeface="微软雅黑" panose="020B0503020204020204" charset="-122"/>
            </a:endParaRPr>
          </a:p>
          <a:p>
            <a:pPr defTabSz="1218565">
              <a:defRPr/>
            </a:pPr>
            <a:r>
              <a:rPr lang="zh-CN" altLang="en-US" sz="1000" kern="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000" kern="0" dirty="0">
              <a:solidFill>
                <a:schemeClr val="tx1">
                  <a:lumMod val="50000"/>
                  <a:lumOff val="50000"/>
                </a:schemeClr>
              </a:solidFill>
              <a:latin typeface="微软雅黑" panose="020B0503020204020204" charset="-122"/>
              <a:ea typeface="微软雅黑" panose="020B0503020204020204" charset="-122"/>
            </a:endParaRPr>
          </a:p>
        </p:txBody>
      </p:sp>
      <p:sp>
        <p:nvSpPr>
          <p:cNvPr id="11" name="TextBox 112"/>
          <p:cNvSpPr txBox="1"/>
          <p:nvPr/>
        </p:nvSpPr>
        <p:spPr>
          <a:xfrm>
            <a:off x="6345453" y="3280840"/>
            <a:ext cx="1986962" cy="776605"/>
          </a:xfrm>
          <a:prstGeom prst="rect">
            <a:avLst/>
          </a:prstGeom>
          <a:noFill/>
        </p:spPr>
        <p:txBody>
          <a:bodyPr wrap="square" lIns="0" tIns="0" rIns="0" bIns="0" rtlCol="0">
            <a:spAutoFit/>
          </a:bodyPr>
          <a:lstStyle/>
          <a:p>
            <a:pPr defTabSz="1218565">
              <a:defRPr/>
            </a:pPr>
            <a:r>
              <a:rPr lang="zh-CN" altLang="en-US" sz="1050" b="1" kern="0" dirty="0">
                <a:latin typeface="微软雅黑" panose="020B0503020204020204" charset="-122"/>
                <a:ea typeface="微软雅黑" panose="020B0503020204020204" charset="-122"/>
              </a:rPr>
              <a:t>详写内容</a:t>
            </a:r>
            <a:r>
              <a:rPr lang="en-US" altLang="zh-CN" sz="1050" b="1" kern="0" dirty="0">
                <a:latin typeface="微软雅黑" panose="020B0503020204020204" charset="-122"/>
                <a:ea typeface="微软雅黑" panose="020B0503020204020204" charset="-122"/>
              </a:rPr>
              <a:t>……</a:t>
            </a:r>
            <a:endParaRPr lang="en-US" altLang="zh-CN" sz="1050" b="1" kern="0" dirty="0">
              <a:latin typeface="微软雅黑" panose="020B0503020204020204" charset="-122"/>
              <a:ea typeface="微软雅黑" panose="020B0503020204020204" charset="-122"/>
            </a:endParaRPr>
          </a:p>
          <a:p>
            <a:pPr defTabSz="1218565">
              <a:defRPr/>
            </a:pPr>
            <a:endParaRPr lang="en-US" altLang="zh-CN" sz="1000" kern="0" dirty="0">
              <a:latin typeface="微软雅黑" panose="020B0503020204020204" charset="-122"/>
              <a:ea typeface="微软雅黑" panose="020B0503020204020204" charset="-122"/>
            </a:endParaRPr>
          </a:p>
          <a:p>
            <a:pPr defTabSz="1218565">
              <a:defRPr/>
            </a:pPr>
            <a:r>
              <a:rPr lang="zh-CN" altLang="en-US" sz="1000" kern="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000" kern="0" dirty="0">
              <a:solidFill>
                <a:schemeClr val="tx1">
                  <a:lumMod val="50000"/>
                  <a:lumOff val="50000"/>
                </a:schemeClr>
              </a:solidFill>
              <a:latin typeface="微软雅黑" panose="020B0503020204020204" charset="-122"/>
              <a:ea typeface="微软雅黑" panose="020B0503020204020204" charset="-122"/>
            </a:endParaRPr>
          </a:p>
        </p:txBody>
      </p:sp>
      <p:sp>
        <p:nvSpPr>
          <p:cNvPr id="13" name="TextBox 113"/>
          <p:cNvSpPr txBox="1"/>
          <p:nvPr/>
        </p:nvSpPr>
        <p:spPr>
          <a:xfrm>
            <a:off x="971391" y="3280840"/>
            <a:ext cx="1986962" cy="776605"/>
          </a:xfrm>
          <a:prstGeom prst="rect">
            <a:avLst/>
          </a:prstGeom>
          <a:noFill/>
        </p:spPr>
        <p:txBody>
          <a:bodyPr wrap="square" lIns="0" tIns="0" rIns="0" bIns="0" rtlCol="0">
            <a:spAutoFit/>
          </a:bodyPr>
          <a:lstStyle/>
          <a:p>
            <a:pPr defTabSz="1218565">
              <a:defRPr/>
            </a:pPr>
            <a:r>
              <a:rPr lang="zh-CN" altLang="en-US" sz="1050" b="1" kern="0" dirty="0">
                <a:latin typeface="微软雅黑" panose="020B0503020204020204" charset="-122"/>
                <a:ea typeface="微软雅黑" panose="020B0503020204020204" charset="-122"/>
              </a:rPr>
              <a:t>详写内容</a:t>
            </a:r>
            <a:r>
              <a:rPr lang="en-US" altLang="zh-CN" sz="1050" b="1" kern="0" dirty="0">
                <a:latin typeface="微软雅黑" panose="020B0503020204020204" charset="-122"/>
                <a:ea typeface="微软雅黑" panose="020B0503020204020204" charset="-122"/>
              </a:rPr>
              <a:t>……</a:t>
            </a:r>
            <a:endParaRPr lang="en-US" altLang="zh-CN" sz="1050" b="1" kern="0" dirty="0">
              <a:latin typeface="微软雅黑" panose="020B0503020204020204" charset="-122"/>
              <a:ea typeface="微软雅黑" panose="020B0503020204020204" charset="-122"/>
            </a:endParaRPr>
          </a:p>
          <a:p>
            <a:pPr defTabSz="1218565">
              <a:defRPr/>
            </a:pPr>
            <a:endParaRPr lang="en-US" altLang="zh-CN" sz="1000" kern="0" dirty="0">
              <a:latin typeface="微软雅黑" panose="020B0503020204020204" charset="-122"/>
              <a:ea typeface="微软雅黑" panose="020B0503020204020204" charset="-122"/>
            </a:endParaRPr>
          </a:p>
          <a:p>
            <a:pPr defTabSz="1218565">
              <a:defRPr/>
            </a:pPr>
            <a:r>
              <a:rPr lang="zh-CN" altLang="en-US" sz="1000" kern="0" dirty="0">
                <a:solidFill>
                  <a:schemeClr val="tx1">
                    <a:lumMod val="50000"/>
                    <a:lumOff val="50000"/>
                  </a:schemeClr>
                </a:solidFill>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en-US" altLang="zh-CN" sz="1000" kern="0" dirty="0">
              <a:solidFill>
                <a:schemeClr val="tx1">
                  <a:lumMod val="50000"/>
                  <a:lumOff val="50000"/>
                </a:schemeClr>
              </a:solidFill>
              <a:latin typeface="微软雅黑" panose="020B0503020204020204" charset="-122"/>
              <a:ea typeface="微软雅黑" panose="020B0503020204020204" charset="-122"/>
            </a:endParaRPr>
          </a:p>
        </p:txBody>
      </p:sp>
      <p:grpSp>
        <p:nvGrpSpPr>
          <p:cNvPr id="14" name="组合 13"/>
          <p:cNvGrpSpPr/>
          <p:nvPr/>
        </p:nvGrpSpPr>
        <p:grpSpPr>
          <a:xfrm>
            <a:off x="3195566" y="1488268"/>
            <a:ext cx="2752869" cy="2753319"/>
            <a:chOff x="3218020" y="2137420"/>
            <a:chExt cx="2752869" cy="2753319"/>
          </a:xfrm>
          <a:solidFill>
            <a:srgbClr val="0070C0"/>
          </a:solidFill>
        </p:grpSpPr>
        <p:sp>
          <p:nvSpPr>
            <p:cNvPr id="15"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kern="0">
                <a:latin typeface="微软雅黑" panose="020B0503020204020204" charset="-122"/>
                <a:ea typeface="微软雅黑" panose="020B0503020204020204" charset="-122"/>
              </a:endParaRPr>
            </a:p>
          </p:txBody>
        </p:sp>
        <p:sp>
          <p:nvSpPr>
            <p:cNvPr id="16"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kern="0">
                <a:latin typeface="微软雅黑" panose="020B0503020204020204" charset="-122"/>
                <a:ea typeface="微软雅黑" panose="020B0503020204020204" charset="-122"/>
              </a:endParaRPr>
            </a:p>
          </p:txBody>
        </p:sp>
        <p:sp>
          <p:nvSpPr>
            <p:cNvPr id="17"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kern="0" dirty="0">
                <a:latin typeface="微软雅黑" panose="020B0503020204020204" charset="-122"/>
                <a:ea typeface="微软雅黑" panose="020B0503020204020204" charset="-122"/>
              </a:endParaRPr>
            </a:p>
          </p:txBody>
        </p:sp>
        <p:sp>
          <p:nvSpPr>
            <p:cNvPr id="18"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2E8102"/>
            </a:solidFill>
            <a:ln w="25400" cap="flat" cmpd="sng" algn="ctr">
              <a:noFill/>
              <a:prstDash val="solid"/>
            </a:ln>
            <a:effectLst/>
          </p:spPr>
          <p:txBody>
            <a:bodyPr rtlCol="0" anchor="ctr"/>
            <a:lstStyle/>
            <a:p>
              <a:pPr algn="ctr" defTabSz="1218565">
                <a:defRPr/>
              </a:pPr>
              <a:endParaRPr lang="zh-CN" altLang="en-US" kern="0">
                <a:latin typeface="微软雅黑" panose="020B0503020204020204" charset="-122"/>
                <a:ea typeface="微软雅黑" panose="020B0503020204020204" charset="-122"/>
              </a:endParaRPr>
            </a:p>
          </p:txBody>
        </p:sp>
        <p:sp>
          <p:nvSpPr>
            <p:cNvPr id="20" name="TextBox 121"/>
            <p:cNvSpPr txBox="1"/>
            <p:nvPr/>
          </p:nvSpPr>
          <p:spPr>
            <a:xfrm>
              <a:off x="3463304" y="2604739"/>
              <a:ext cx="884467" cy="400050"/>
            </a:xfrm>
            <a:prstGeom prst="rect">
              <a:avLst/>
            </a:prstGeom>
            <a:noFill/>
          </p:spPr>
          <p:txBody>
            <a:bodyPr wrap="square" lIns="0" tIns="0" rIns="0" bIns="0" rtlCol="0">
              <a:spAutoFit/>
            </a:bodyPr>
            <a:lstStyle/>
            <a:p>
              <a:pPr algn="ctr" defTabSz="1218565">
                <a:defRPr/>
              </a:pPr>
              <a:r>
                <a:rPr lang="zh-CN" altLang="en-US" sz="2600" kern="0" dirty="0">
                  <a:solidFill>
                    <a:schemeClr val="bg1"/>
                  </a:solidFill>
                  <a:latin typeface="微软雅黑" panose="020B0503020204020204" charset="-122"/>
                  <a:ea typeface="微软雅黑" panose="020B0503020204020204" charset="-122"/>
                </a:rPr>
                <a:t>优势</a:t>
              </a:r>
              <a:endParaRPr lang="zh-CN" altLang="en-US" sz="2600" b="1" kern="0" dirty="0">
                <a:solidFill>
                  <a:schemeClr val="bg1"/>
                </a:solidFill>
                <a:latin typeface="微软雅黑" panose="020B0503020204020204" charset="-122"/>
                <a:ea typeface="微软雅黑" panose="020B0503020204020204" charset="-122"/>
              </a:endParaRPr>
            </a:p>
          </p:txBody>
        </p:sp>
        <p:sp>
          <p:nvSpPr>
            <p:cNvPr id="21" name="TextBox 122"/>
            <p:cNvSpPr txBox="1"/>
            <p:nvPr/>
          </p:nvSpPr>
          <p:spPr>
            <a:xfrm>
              <a:off x="4784238" y="2585629"/>
              <a:ext cx="815013" cy="400050"/>
            </a:xfrm>
            <a:prstGeom prst="rect">
              <a:avLst/>
            </a:prstGeom>
            <a:noFill/>
          </p:spPr>
          <p:txBody>
            <a:bodyPr wrap="square" lIns="0" tIns="0" rIns="0" bIns="0" rtlCol="0">
              <a:spAutoFit/>
            </a:bodyPr>
            <a:lstStyle/>
            <a:p>
              <a:pPr algn="ctr" defTabSz="1218565">
                <a:defRPr/>
              </a:pPr>
              <a:r>
                <a:rPr lang="zh-CN" altLang="en-US" sz="2600" b="1" kern="0" dirty="0">
                  <a:solidFill>
                    <a:schemeClr val="bg1"/>
                  </a:solidFill>
                  <a:latin typeface="微软雅黑" panose="020B0503020204020204" charset="-122"/>
                  <a:ea typeface="微软雅黑" panose="020B0503020204020204" charset="-122"/>
                </a:rPr>
                <a:t>机遇</a:t>
              </a:r>
              <a:endParaRPr lang="zh-CN" altLang="en-US" sz="2600" b="1" kern="0" dirty="0">
                <a:solidFill>
                  <a:schemeClr val="bg1"/>
                </a:solidFill>
                <a:latin typeface="微软雅黑" panose="020B0503020204020204" charset="-122"/>
                <a:ea typeface="微软雅黑" panose="020B0503020204020204" charset="-122"/>
              </a:endParaRPr>
            </a:p>
          </p:txBody>
        </p:sp>
        <p:sp>
          <p:nvSpPr>
            <p:cNvPr id="22" name="TextBox 123"/>
            <p:cNvSpPr txBox="1"/>
            <p:nvPr/>
          </p:nvSpPr>
          <p:spPr>
            <a:xfrm>
              <a:off x="3506168" y="3943238"/>
              <a:ext cx="911515" cy="400050"/>
            </a:xfrm>
            <a:prstGeom prst="rect">
              <a:avLst/>
            </a:prstGeom>
            <a:noFill/>
          </p:spPr>
          <p:txBody>
            <a:bodyPr wrap="square" lIns="0" tIns="0" rIns="0" bIns="0" rtlCol="0">
              <a:spAutoFit/>
            </a:bodyPr>
            <a:lstStyle/>
            <a:p>
              <a:pPr algn="ctr" defTabSz="1218565">
                <a:defRPr/>
              </a:pPr>
              <a:r>
                <a:rPr lang="zh-CN" altLang="en-US" sz="2600" b="1" kern="0" dirty="0">
                  <a:solidFill>
                    <a:schemeClr val="bg1"/>
                  </a:solidFill>
                  <a:latin typeface="微软雅黑" panose="020B0503020204020204" charset="-122"/>
                  <a:ea typeface="微软雅黑" panose="020B0503020204020204" charset="-122"/>
                </a:rPr>
                <a:t>挑战</a:t>
              </a:r>
              <a:endParaRPr lang="zh-CN" altLang="en-US" sz="2600" b="1" kern="0" dirty="0">
                <a:solidFill>
                  <a:schemeClr val="bg1"/>
                </a:solidFill>
                <a:latin typeface="微软雅黑" panose="020B0503020204020204" charset="-122"/>
                <a:ea typeface="微软雅黑" panose="020B0503020204020204" charset="-122"/>
              </a:endParaRPr>
            </a:p>
          </p:txBody>
        </p:sp>
        <p:sp>
          <p:nvSpPr>
            <p:cNvPr id="23" name="TextBox 124"/>
            <p:cNvSpPr txBox="1"/>
            <p:nvPr/>
          </p:nvSpPr>
          <p:spPr>
            <a:xfrm>
              <a:off x="4868756" y="3852246"/>
              <a:ext cx="842487" cy="400050"/>
            </a:xfrm>
            <a:prstGeom prst="rect">
              <a:avLst/>
            </a:prstGeom>
            <a:noFill/>
          </p:spPr>
          <p:txBody>
            <a:bodyPr wrap="square" lIns="0" tIns="0" rIns="0" bIns="0" rtlCol="0">
              <a:spAutoFit/>
            </a:bodyPr>
            <a:lstStyle/>
            <a:p>
              <a:pPr algn="ctr" defTabSz="1218565">
                <a:defRPr/>
              </a:pPr>
              <a:r>
                <a:rPr lang="zh-CN" altLang="en-US" sz="2600" kern="0" dirty="0">
                  <a:solidFill>
                    <a:schemeClr val="bg1"/>
                  </a:solidFill>
                  <a:latin typeface="微软雅黑" panose="020B0503020204020204" charset="-122"/>
                  <a:ea typeface="微软雅黑" panose="020B0503020204020204" charset="-122"/>
                </a:rPr>
                <a:t>劣势</a:t>
              </a:r>
              <a:endParaRPr lang="zh-CN" altLang="en-US" sz="2600" b="1" kern="0"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919">
        <p:comb dir="vert"/>
      </p:transition>
    </mc:Choice>
    <mc:Fallback>
      <p:transition advTm="1919">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8" presetClass="emph" presetSubtype="0" fill="hold" nodeType="withEffect">
                                  <p:stCondLst>
                                    <p:cond delay="0"/>
                                  </p:stCondLst>
                                  <p:childTnLst>
                                    <p:animRot by="21600000">
                                      <p:cBhvr>
                                        <p:cTn id="11" dur="1000" fill="hold"/>
                                        <p:tgtEl>
                                          <p:spTgt spid="14"/>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1"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userDrawn="1"/>
        </p:nvSpPr>
        <p:spPr>
          <a:xfrm>
            <a:off x="0" y="0"/>
            <a:ext cx="9144000" cy="51444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p>
        </p:txBody>
      </p:sp>
      <p:grpSp>
        <p:nvGrpSpPr>
          <p:cNvPr id="3" name="组合 2"/>
          <p:cNvGrpSpPr/>
          <p:nvPr/>
        </p:nvGrpSpPr>
        <p:grpSpPr>
          <a:xfrm>
            <a:off x="3962733" y="1077282"/>
            <a:ext cx="2847828" cy="769038"/>
            <a:chOff x="5633317" y="2059769"/>
            <a:chExt cx="3797104" cy="1025384"/>
          </a:xfrm>
        </p:grpSpPr>
        <p:sp>
          <p:nvSpPr>
            <p:cNvPr id="8" name="TextBox 6"/>
            <p:cNvSpPr txBox="1">
              <a:spLocks noChangeArrowheads="1"/>
            </p:cNvSpPr>
            <p:nvPr/>
          </p:nvSpPr>
          <p:spPr bwMode="auto">
            <a:xfrm>
              <a:off x="5633317" y="2059769"/>
              <a:ext cx="2858302" cy="73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3000" b="1" spc="301" dirty="0">
                  <a:latin typeface="微软雅黑" panose="020B0503020204020204" charset="-122"/>
                  <a:ea typeface="微软雅黑" panose="020B0503020204020204" charset="-122"/>
                </a:rPr>
                <a:t>教学过程</a:t>
              </a:r>
              <a:endParaRPr lang="zh-CN" altLang="en-US" sz="3000" b="1" spc="301" dirty="0">
                <a:latin typeface="微软雅黑" panose="020B0503020204020204" charset="-122"/>
                <a:ea typeface="微软雅黑" panose="020B0503020204020204" charset="-122"/>
              </a:endParaRPr>
            </a:p>
          </p:txBody>
        </p:sp>
        <p:sp>
          <p:nvSpPr>
            <p:cNvPr id="9" name="TextBox 111"/>
            <p:cNvSpPr txBox="1"/>
            <p:nvPr/>
          </p:nvSpPr>
          <p:spPr>
            <a:xfrm>
              <a:off x="5849021" y="2686373"/>
              <a:ext cx="3581400" cy="398780"/>
            </a:xfrm>
            <a:prstGeom prst="rect">
              <a:avLst/>
            </a:prstGeom>
            <a:noFill/>
          </p:spPr>
          <p:txBody>
            <a:bodyPr wrap="square" rtlCol="0">
              <a:spAutoFit/>
            </a:bodyPr>
            <a:lstStyle/>
            <a:p>
              <a:r>
                <a:rPr lang="en-US" altLang="zh-CN" sz="1350" dirty="0">
                  <a:latin typeface="微软雅黑" panose="020B0503020204020204" charset="-122"/>
                  <a:ea typeface="微软雅黑" panose="020B0503020204020204" charset="-122"/>
                </a:rPr>
                <a:t>TEACHING PROCESS </a:t>
              </a:r>
              <a:endParaRPr lang="en-US" altLang="zh-CN" sz="1350" dirty="0">
                <a:latin typeface="微软雅黑" panose="020B0503020204020204" charset="-122"/>
                <a:ea typeface="微软雅黑" panose="020B0503020204020204" charset="-122"/>
              </a:endParaRPr>
            </a:p>
          </p:txBody>
        </p:sp>
      </p:grpSp>
      <p:grpSp>
        <p:nvGrpSpPr>
          <p:cNvPr id="10" name="组合 9"/>
          <p:cNvGrpSpPr/>
          <p:nvPr/>
        </p:nvGrpSpPr>
        <p:grpSpPr>
          <a:xfrm>
            <a:off x="3247352" y="1154932"/>
            <a:ext cx="784443" cy="676338"/>
            <a:chOff x="2051141" y="1275606"/>
            <a:chExt cx="607778" cy="523947"/>
          </a:xfrm>
          <a:solidFill>
            <a:srgbClr val="6AC5F0"/>
          </a:solidFill>
        </p:grpSpPr>
        <p:sp>
          <p:nvSpPr>
            <p:cNvPr id="11" name="六边形 10"/>
            <p:cNvSpPr/>
            <p:nvPr/>
          </p:nvSpPr>
          <p:spPr>
            <a:xfrm>
              <a:off x="2051141" y="1275606"/>
              <a:ext cx="607778" cy="523947"/>
            </a:xfrm>
            <a:prstGeom prst="hexagon">
              <a:avLst/>
            </a:prstGeom>
            <a:solidFill>
              <a:srgbClr val="2E8102"/>
            </a:solidFill>
            <a:ln w="25400" cap="flat" cmpd="sng" algn="ctr">
              <a:noFill/>
              <a:prstDash val="solid"/>
            </a:ln>
            <a:effectLst/>
          </p:spPr>
          <p:txBody>
            <a:bodyPr rtlCol="0" anchor="ctr"/>
            <a:lstStyle/>
            <a:p>
              <a:pPr algn="ctr" defTabSz="914400">
                <a:defRPr/>
              </a:pPr>
              <a:endParaRPr lang="zh-CN" altLang="en-US" sz="995" b="1" kern="0" dirty="0">
                <a:solidFill>
                  <a:srgbClr val="065E03"/>
                </a:solidFill>
                <a:latin typeface="微软雅黑" panose="020B0503020204020204" charset="-122"/>
                <a:ea typeface="微软雅黑" panose="020B0503020204020204" charset="-122"/>
              </a:endParaRPr>
            </a:p>
          </p:txBody>
        </p:sp>
        <p:sp>
          <p:nvSpPr>
            <p:cNvPr id="12" name="TextBox 35"/>
            <p:cNvSpPr txBox="1"/>
            <p:nvPr/>
          </p:nvSpPr>
          <p:spPr>
            <a:xfrm>
              <a:off x="2086109" y="1351233"/>
              <a:ext cx="502152" cy="428465"/>
            </a:xfrm>
            <a:prstGeom prst="rect">
              <a:avLst/>
            </a:prstGeom>
            <a:noFill/>
          </p:spPr>
          <p:txBody>
            <a:bodyPr wrap="square" rtlCol="0">
              <a:spAutoFit/>
            </a:bodyPr>
            <a:lstStyle/>
            <a:p>
              <a:pPr algn="ctr" defTabSz="914400">
                <a:defRPr/>
              </a:pPr>
              <a:r>
                <a:rPr lang="en-US" altLang="zh-CN" sz="3000" kern="0" dirty="0">
                  <a:solidFill>
                    <a:schemeClr val="bg1"/>
                  </a:solidFill>
                  <a:latin typeface="微软雅黑" panose="020B0503020204020204" charset="-122"/>
                  <a:ea typeface="微软雅黑" panose="020B0503020204020204" charset="-122"/>
                </a:rPr>
                <a:t>04</a:t>
              </a:r>
              <a:endParaRPr lang="en-US" altLang="zh-CN" sz="3000" kern="0"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825">
        <p:comb dir="vert"/>
      </p:transition>
    </mc:Choice>
    <mc:Fallback>
      <p:transition advTm="1825">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教学过程</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grpSp>
        <p:nvGrpSpPr>
          <p:cNvPr id="3" name="组合 2"/>
          <p:cNvGrpSpPr/>
          <p:nvPr/>
        </p:nvGrpSpPr>
        <p:grpSpPr>
          <a:xfrm>
            <a:off x="811440" y="1630905"/>
            <a:ext cx="1524000" cy="1525588"/>
            <a:chOff x="1198033" y="2413424"/>
            <a:chExt cx="2032000" cy="2034117"/>
          </a:xfrm>
          <a:solidFill>
            <a:srgbClr val="2E8102"/>
          </a:solidFill>
        </p:grpSpPr>
        <p:sp>
          <p:nvSpPr>
            <p:cNvPr id="4" name="Freeform 5"/>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91440" tIns="45720" rIns="91440" bIns="45720" numCol="1" anchor="t" anchorCtr="0" compatLnSpc="1"/>
            <a:lstStyle/>
            <a:p>
              <a:pPr defTabSz="1219200" eaLnBrk="0" fontAlgn="base" hangingPunct="0">
                <a:spcBef>
                  <a:spcPct val="0"/>
                </a:spcBef>
                <a:spcAft>
                  <a:spcPct val="0"/>
                </a:spcAft>
              </a:pPr>
              <a:endParaRPr lang="zh-CN" altLang="en-US">
                <a:solidFill>
                  <a:schemeClr val="bg1"/>
                </a:solidFill>
              </a:endParaRPr>
            </a:p>
          </p:txBody>
        </p:sp>
        <p:grpSp>
          <p:nvGrpSpPr>
            <p:cNvPr id="11" name="组合 10"/>
            <p:cNvGrpSpPr/>
            <p:nvPr/>
          </p:nvGrpSpPr>
          <p:grpSpPr>
            <a:xfrm>
              <a:off x="1424292" y="2645225"/>
              <a:ext cx="1801503" cy="1363742"/>
              <a:chOff x="1068219" y="2029639"/>
              <a:chExt cx="1351128" cy="1022807"/>
            </a:xfrm>
            <a:grpFill/>
          </p:grpSpPr>
          <p:sp>
            <p:nvSpPr>
              <p:cNvPr id="13" name="文本框 12"/>
              <p:cNvSpPr txBox="1"/>
              <p:nvPr/>
            </p:nvSpPr>
            <p:spPr>
              <a:xfrm>
                <a:off x="1068219" y="2029639"/>
                <a:ext cx="1071881" cy="521970"/>
              </a:xfrm>
              <a:prstGeom prst="rect">
                <a:avLst/>
              </a:prstGeom>
              <a:grpFill/>
            </p:spPr>
            <p:txBody>
              <a:bodyPr wrap="none" rtlCol="0">
                <a:spAutoFit/>
              </a:bodyPr>
              <a:lstStyle/>
              <a:p>
                <a:pPr defTabSz="1219200" eaLnBrk="0" fontAlgn="base" hangingPunct="0">
                  <a:spcBef>
                    <a:spcPct val="0"/>
                  </a:spcBef>
                  <a:spcAft>
                    <a:spcPct val="0"/>
                  </a:spcAft>
                </a:pPr>
                <a:r>
                  <a:rPr lang="en-US" altLang="zh-CN" sz="2800" dirty="0">
                    <a:ln w="38100">
                      <a:noFill/>
                    </a:ln>
                    <a:solidFill>
                      <a:schemeClr val="bg1"/>
                    </a:solidFill>
                    <a:latin typeface="Arial" panose="020B0604020202020204" pitchFamily="34" charset="0"/>
                    <a:cs typeface="Arial" panose="020B0604020202020204" pitchFamily="34" charset="0"/>
                  </a:rPr>
                  <a:t>1,754</a:t>
                </a:r>
                <a:endParaRPr lang="zh-CN" altLang="en-US" sz="2800" dirty="0">
                  <a:ln w="38100">
                    <a:noFill/>
                  </a:ln>
                  <a:solidFill>
                    <a:schemeClr val="bg1"/>
                  </a:solidFill>
                  <a:latin typeface="Arial" panose="020B0604020202020204" pitchFamily="34" charset="0"/>
                  <a:cs typeface="Arial" panose="020B0604020202020204" pitchFamily="34" charset="0"/>
                </a:endParaRPr>
              </a:p>
            </p:txBody>
          </p:sp>
          <p:sp>
            <p:nvSpPr>
              <p:cNvPr id="14" name="任意多边形 13"/>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a:solidFill>
                    <a:schemeClr val="bg1"/>
                  </a:solidFill>
                </a:endParaRPr>
              </a:p>
            </p:txBody>
          </p:sp>
          <p:sp>
            <p:nvSpPr>
              <p:cNvPr id="15" name="矩形 14"/>
              <p:cNvSpPr/>
              <p:nvPr/>
            </p:nvSpPr>
            <p:spPr>
              <a:xfrm>
                <a:off x="1093466" y="2614931"/>
                <a:ext cx="1325881" cy="437515"/>
              </a:xfrm>
              <a:prstGeom prst="rect">
                <a:avLst/>
              </a:prstGeom>
              <a:grpFill/>
            </p:spPr>
            <p:txBody>
              <a:bodyPr wrap="none">
                <a:spAutoFit/>
              </a:bodyPr>
              <a:lstStyle/>
              <a:p>
                <a:pPr lvl="0">
                  <a:lnSpc>
                    <a:spcPct val="150000"/>
                  </a:lnSpc>
                  <a:defRPr/>
                </a:pPr>
                <a:r>
                  <a:rPr lang="zh-CN" altLang="en-US" sz="1500" kern="0" dirty="0">
                    <a:solidFill>
                      <a:schemeClr val="bg1"/>
                    </a:solidFill>
                    <a:latin typeface="微软雅黑" panose="020B0503020204020204" charset="-122"/>
                    <a:ea typeface="微软雅黑" panose="020B0503020204020204" charset="-122"/>
                    <a:cs typeface="华文黑体" pitchFamily="2" charset="-122"/>
                  </a:rPr>
                  <a:t>点击添加标题</a:t>
                </a:r>
                <a:endParaRPr lang="zh-CN" altLang="en-US" sz="1500" kern="0" dirty="0">
                  <a:solidFill>
                    <a:schemeClr val="bg1"/>
                  </a:solidFill>
                  <a:latin typeface="微软雅黑" panose="020B0503020204020204" charset="-122"/>
                  <a:ea typeface="微软雅黑" panose="020B0503020204020204" charset="-122"/>
                  <a:cs typeface="华文黑体" pitchFamily="2" charset="-122"/>
                </a:endParaRPr>
              </a:p>
            </p:txBody>
          </p:sp>
        </p:grpSp>
      </p:grpSp>
      <p:grpSp>
        <p:nvGrpSpPr>
          <p:cNvPr id="16" name="组合 15"/>
          <p:cNvGrpSpPr/>
          <p:nvPr/>
        </p:nvGrpSpPr>
        <p:grpSpPr>
          <a:xfrm>
            <a:off x="2785019" y="1630905"/>
            <a:ext cx="1524000" cy="1525588"/>
            <a:chOff x="3829473" y="2413424"/>
            <a:chExt cx="2032000" cy="2034117"/>
          </a:xfrm>
          <a:solidFill>
            <a:srgbClr val="2E8102"/>
          </a:solidFill>
        </p:grpSpPr>
        <p:sp>
          <p:nvSpPr>
            <p:cNvPr id="17" name="Freeform 5"/>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91440" tIns="45720" rIns="91440" bIns="45720" numCol="1" anchor="t" anchorCtr="0" compatLnSpc="1"/>
            <a:lstStyle/>
            <a:p>
              <a:pPr defTabSz="1219200" eaLnBrk="0" fontAlgn="base" hangingPunct="0">
                <a:spcBef>
                  <a:spcPct val="0"/>
                </a:spcBef>
                <a:spcAft>
                  <a:spcPct val="0"/>
                </a:spcAft>
              </a:pPr>
              <a:endParaRPr lang="zh-CN" altLang="en-US">
                <a:solidFill>
                  <a:schemeClr val="bg1"/>
                </a:solidFill>
              </a:endParaRPr>
            </a:p>
          </p:txBody>
        </p:sp>
        <p:grpSp>
          <p:nvGrpSpPr>
            <p:cNvPr id="18" name="组合 17"/>
            <p:cNvGrpSpPr/>
            <p:nvPr/>
          </p:nvGrpSpPr>
          <p:grpSpPr>
            <a:xfrm>
              <a:off x="4025252" y="2645224"/>
              <a:ext cx="1801503" cy="1363741"/>
              <a:chOff x="1068219" y="2029639"/>
              <a:chExt cx="1351128" cy="1022807"/>
            </a:xfrm>
            <a:grpFill/>
          </p:grpSpPr>
          <p:sp>
            <p:nvSpPr>
              <p:cNvPr id="19" name="文本框 18"/>
              <p:cNvSpPr txBox="1"/>
              <p:nvPr/>
            </p:nvSpPr>
            <p:spPr>
              <a:xfrm>
                <a:off x="1068219" y="2029639"/>
                <a:ext cx="1071881" cy="521971"/>
              </a:xfrm>
              <a:prstGeom prst="rect">
                <a:avLst/>
              </a:prstGeom>
              <a:grpFill/>
            </p:spPr>
            <p:txBody>
              <a:bodyPr wrap="none" rtlCol="0">
                <a:spAutoFit/>
              </a:bodyPr>
              <a:lstStyle/>
              <a:p>
                <a:pPr defTabSz="1219200" eaLnBrk="0" fontAlgn="base" hangingPunct="0">
                  <a:spcBef>
                    <a:spcPct val="0"/>
                  </a:spcBef>
                  <a:spcAft>
                    <a:spcPct val="0"/>
                  </a:spcAft>
                </a:pPr>
                <a:r>
                  <a:rPr lang="en-US" altLang="zh-CN" sz="2800" dirty="0">
                    <a:ln w="38100">
                      <a:noFill/>
                    </a:ln>
                    <a:solidFill>
                      <a:schemeClr val="bg1"/>
                    </a:solidFill>
                    <a:latin typeface="Arial" panose="020B0604020202020204" pitchFamily="34" charset="0"/>
                    <a:cs typeface="Arial" panose="020B0604020202020204" pitchFamily="34" charset="0"/>
                  </a:rPr>
                  <a:t>2,784</a:t>
                </a:r>
                <a:endParaRPr lang="zh-CN" altLang="en-US" sz="2800" dirty="0">
                  <a:ln w="38100">
                    <a:noFill/>
                  </a:ln>
                  <a:solidFill>
                    <a:schemeClr val="bg1"/>
                  </a:solidFill>
                  <a:latin typeface="Arial" panose="020B0604020202020204" pitchFamily="34" charset="0"/>
                  <a:cs typeface="Arial" panose="020B0604020202020204" pitchFamily="34" charset="0"/>
                </a:endParaRPr>
              </a:p>
            </p:txBody>
          </p:sp>
          <p:sp>
            <p:nvSpPr>
              <p:cNvPr id="20" name="任意多边形 19"/>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a:solidFill>
                    <a:schemeClr val="bg1"/>
                  </a:solidFill>
                </a:endParaRPr>
              </a:p>
            </p:txBody>
          </p:sp>
          <p:sp>
            <p:nvSpPr>
              <p:cNvPr id="21" name="矩形 20"/>
              <p:cNvSpPr/>
              <p:nvPr/>
            </p:nvSpPr>
            <p:spPr>
              <a:xfrm>
                <a:off x="1093466" y="2614931"/>
                <a:ext cx="1325881" cy="437515"/>
              </a:xfrm>
              <a:prstGeom prst="rect">
                <a:avLst/>
              </a:prstGeom>
              <a:grpFill/>
            </p:spPr>
            <p:txBody>
              <a:bodyPr wrap="none">
                <a:spAutoFit/>
              </a:bodyPr>
              <a:lstStyle/>
              <a:p>
                <a:pPr lvl="0">
                  <a:lnSpc>
                    <a:spcPct val="150000"/>
                  </a:lnSpc>
                  <a:defRPr/>
                </a:pPr>
                <a:r>
                  <a:rPr lang="zh-CN" altLang="en-US" sz="1500" kern="0" dirty="0">
                    <a:solidFill>
                      <a:schemeClr val="bg1"/>
                    </a:solidFill>
                    <a:latin typeface="微软雅黑" panose="020B0503020204020204" charset="-122"/>
                    <a:ea typeface="微软雅黑" panose="020B0503020204020204" charset="-122"/>
                    <a:cs typeface="华文黑体" pitchFamily="2" charset="-122"/>
                  </a:rPr>
                  <a:t>点击添加标题</a:t>
                </a:r>
                <a:endParaRPr lang="zh-CN" altLang="en-US" sz="1500" kern="0" dirty="0">
                  <a:solidFill>
                    <a:schemeClr val="bg1"/>
                  </a:solidFill>
                  <a:latin typeface="微软雅黑" panose="020B0503020204020204" charset="-122"/>
                  <a:ea typeface="微软雅黑" panose="020B0503020204020204" charset="-122"/>
                  <a:cs typeface="华文黑体" pitchFamily="2" charset="-122"/>
                </a:endParaRPr>
              </a:p>
            </p:txBody>
          </p:sp>
        </p:grpSp>
      </p:grpSp>
      <p:grpSp>
        <p:nvGrpSpPr>
          <p:cNvPr id="22" name="组合 21"/>
          <p:cNvGrpSpPr/>
          <p:nvPr/>
        </p:nvGrpSpPr>
        <p:grpSpPr>
          <a:xfrm>
            <a:off x="4758600" y="1630905"/>
            <a:ext cx="1524000" cy="1525588"/>
            <a:chOff x="6460913" y="2413424"/>
            <a:chExt cx="2032000" cy="2034117"/>
          </a:xfrm>
          <a:solidFill>
            <a:srgbClr val="2E8102"/>
          </a:solidFill>
        </p:grpSpPr>
        <p:sp>
          <p:nvSpPr>
            <p:cNvPr id="23" name="Freeform 5"/>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91440" tIns="45720" rIns="91440" bIns="45720" numCol="1" anchor="t" anchorCtr="0" compatLnSpc="1"/>
            <a:lstStyle/>
            <a:p>
              <a:pPr defTabSz="1219200" eaLnBrk="0" fontAlgn="base" hangingPunct="0">
                <a:spcBef>
                  <a:spcPct val="0"/>
                </a:spcBef>
                <a:spcAft>
                  <a:spcPct val="0"/>
                </a:spcAft>
              </a:pPr>
              <a:endParaRPr lang="zh-CN" altLang="en-US">
                <a:solidFill>
                  <a:schemeClr val="bg1"/>
                </a:solidFill>
              </a:endParaRPr>
            </a:p>
          </p:txBody>
        </p:sp>
        <p:grpSp>
          <p:nvGrpSpPr>
            <p:cNvPr id="24" name="组合 23"/>
            <p:cNvGrpSpPr/>
            <p:nvPr/>
          </p:nvGrpSpPr>
          <p:grpSpPr>
            <a:xfrm>
              <a:off x="6687172" y="2645226"/>
              <a:ext cx="1801503" cy="1363743"/>
              <a:chOff x="1068219" y="2029639"/>
              <a:chExt cx="1351128" cy="1022807"/>
            </a:xfrm>
            <a:grpFill/>
          </p:grpSpPr>
          <p:sp>
            <p:nvSpPr>
              <p:cNvPr id="25" name="文本框 24"/>
              <p:cNvSpPr txBox="1"/>
              <p:nvPr/>
            </p:nvSpPr>
            <p:spPr>
              <a:xfrm>
                <a:off x="1068219" y="2029639"/>
                <a:ext cx="1071881" cy="521970"/>
              </a:xfrm>
              <a:prstGeom prst="rect">
                <a:avLst/>
              </a:prstGeom>
              <a:grpFill/>
            </p:spPr>
            <p:txBody>
              <a:bodyPr wrap="none" rtlCol="0">
                <a:spAutoFit/>
              </a:bodyPr>
              <a:lstStyle/>
              <a:p>
                <a:pPr defTabSz="1219200" eaLnBrk="0" fontAlgn="base" hangingPunct="0">
                  <a:spcBef>
                    <a:spcPct val="0"/>
                  </a:spcBef>
                  <a:spcAft>
                    <a:spcPct val="0"/>
                  </a:spcAft>
                </a:pPr>
                <a:r>
                  <a:rPr lang="en-US" altLang="zh-CN" sz="2800" dirty="0">
                    <a:ln w="38100">
                      <a:noFill/>
                    </a:ln>
                    <a:solidFill>
                      <a:schemeClr val="bg1"/>
                    </a:solidFill>
                    <a:latin typeface="Arial" panose="020B0604020202020204" pitchFamily="34" charset="0"/>
                    <a:cs typeface="Arial" panose="020B0604020202020204" pitchFamily="34" charset="0"/>
                  </a:rPr>
                  <a:t>6,754</a:t>
                </a:r>
                <a:endParaRPr lang="zh-CN" altLang="en-US" sz="2800" dirty="0">
                  <a:ln w="38100">
                    <a:noFill/>
                  </a:ln>
                  <a:solidFill>
                    <a:schemeClr val="bg1"/>
                  </a:solidFill>
                  <a:latin typeface="Arial" panose="020B0604020202020204" pitchFamily="34" charset="0"/>
                  <a:cs typeface="Arial" panose="020B0604020202020204" pitchFamily="34" charset="0"/>
                </a:endParaRPr>
              </a:p>
            </p:txBody>
          </p:sp>
          <p:sp>
            <p:nvSpPr>
              <p:cNvPr id="26" name="任意多边形 25"/>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a:solidFill>
                    <a:schemeClr val="bg1"/>
                  </a:solidFill>
                </a:endParaRPr>
              </a:p>
            </p:txBody>
          </p:sp>
          <p:sp>
            <p:nvSpPr>
              <p:cNvPr id="27" name="矩形 26"/>
              <p:cNvSpPr/>
              <p:nvPr/>
            </p:nvSpPr>
            <p:spPr>
              <a:xfrm>
                <a:off x="1093466" y="2614931"/>
                <a:ext cx="1325881" cy="437515"/>
              </a:xfrm>
              <a:prstGeom prst="rect">
                <a:avLst/>
              </a:prstGeom>
              <a:grpFill/>
            </p:spPr>
            <p:txBody>
              <a:bodyPr wrap="none">
                <a:spAutoFit/>
              </a:bodyPr>
              <a:lstStyle/>
              <a:p>
                <a:pPr lvl="0">
                  <a:lnSpc>
                    <a:spcPct val="150000"/>
                  </a:lnSpc>
                  <a:defRPr/>
                </a:pPr>
                <a:r>
                  <a:rPr lang="zh-CN" altLang="en-US" sz="1500" kern="0" dirty="0">
                    <a:solidFill>
                      <a:schemeClr val="bg1"/>
                    </a:solidFill>
                    <a:latin typeface="微软雅黑" panose="020B0503020204020204" charset="-122"/>
                    <a:ea typeface="微软雅黑" panose="020B0503020204020204" charset="-122"/>
                    <a:cs typeface="华文黑体" pitchFamily="2" charset="-122"/>
                  </a:rPr>
                  <a:t>点击添加标题</a:t>
                </a:r>
                <a:endParaRPr lang="zh-CN" altLang="en-US" sz="1500" kern="0" dirty="0">
                  <a:solidFill>
                    <a:schemeClr val="bg1"/>
                  </a:solidFill>
                  <a:latin typeface="微软雅黑" panose="020B0503020204020204" charset="-122"/>
                  <a:ea typeface="微软雅黑" panose="020B0503020204020204" charset="-122"/>
                  <a:cs typeface="华文黑体" pitchFamily="2" charset="-122"/>
                </a:endParaRPr>
              </a:p>
            </p:txBody>
          </p:sp>
        </p:grpSp>
      </p:grpSp>
      <p:grpSp>
        <p:nvGrpSpPr>
          <p:cNvPr id="28" name="组合 27"/>
          <p:cNvGrpSpPr/>
          <p:nvPr/>
        </p:nvGrpSpPr>
        <p:grpSpPr>
          <a:xfrm>
            <a:off x="6732180" y="1630905"/>
            <a:ext cx="1536061" cy="1525588"/>
            <a:chOff x="9092353" y="2413424"/>
            <a:chExt cx="2048082" cy="2034117"/>
          </a:xfrm>
          <a:solidFill>
            <a:srgbClr val="2E8102"/>
          </a:solidFill>
        </p:grpSpPr>
        <p:sp>
          <p:nvSpPr>
            <p:cNvPr id="29" name="Freeform 5"/>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91440" tIns="45720" rIns="91440" bIns="45720" numCol="1" anchor="t" anchorCtr="0" compatLnSpc="1"/>
            <a:lstStyle/>
            <a:p>
              <a:pPr defTabSz="1219200" eaLnBrk="0" fontAlgn="base" hangingPunct="0">
                <a:spcBef>
                  <a:spcPct val="0"/>
                </a:spcBef>
                <a:spcAft>
                  <a:spcPct val="0"/>
                </a:spcAft>
              </a:pPr>
              <a:endParaRPr lang="zh-CN" altLang="en-US">
                <a:solidFill>
                  <a:schemeClr val="bg1"/>
                </a:solidFill>
              </a:endParaRPr>
            </a:p>
          </p:txBody>
        </p:sp>
        <p:grpSp>
          <p:nvGrpSpPr>
            <p:cNvPr id="30" name="组合 29"/>
            <p:cNvGrpSpPr/>
            <p:nvPr/>
          </p:nvGrpSpPr>
          <p:grpSpPr>
            <a:xfrm>
              <a:off x="9338932" y="2645226"/>
              <a:ext cx="1801503" cy="1363743"/>
              <a:chOff x="1068219" y="2029639"/>
              <a:chExt cx="1351128" cy="1022807"/>
            </a:xfrm>
            <a:grpFill/>
          </p:grpSpPr>
          <p:sp>
            <p:nvSpPr>
              <p:cNvPr id="31" name="文本框 30"/>
              <p:cNvSpPr txBox="1"/>
              <p:nvPr/>
            </p:nvSpPr>
            <p:spPr>
              <a:xfrm>
                <a:off x="1068219" y="2029639"/>
                <a:ext cx="1071881" cy="521970"/>
              </a:xfrm>
              <a:prstGeom prst="rect">
                <a:avLst/>
              </a:prstGeom>
              <a:grpFill/>
            </p:spPr>
            <p:txBody>
              <a:bodyPr wrap="none" rtlCol="0">
                <a:spAutoFit/>
              </a:bodyPr>
              <a:lstStyle/>
              <a:p>
                <a:pPr defTabSz="1219200" eaLnBrk="0" fontAlgn="base" hangingPunct="0">
                  <a:spcBef>
                    <a:spcPct val="0"/>
                  </a:spcBef>
                  <a:spcAft>
                    <a:spcPct val="0"/>
                  </a:spcAft>
                </a:pPr>
                <a:r>
                  <a:rPr lang="en-US" altLang="zh-CN" sz="2800" dirty="0">
                    <a:ln w="38100">
                      <a:noFill/>
                    </a:ln>
                    <a:solidFill>
                      <a:schemeClr val="bg1"/>
                    </a:solidFill>
                    <a:latin typeface="Arial" panose="020B0604020202020204" pitchFamily="34" charset="0"/>
                    <a:cs typeface="Arial" panose="020B0604020202020204" pitchFamily="34" charset="0"/>
                  </a:rPr>
                  <a:t>4,766</a:t>
                </a:r>
                <a:endParaRPr lang="zh-CN" altLang="en-US" sz="2800" dirty="0">
                  <a:ln w="38100">
                    <a:noFill/>
                  </a:ln>
                  <a:solidFill>
                    <a:schemeClr val="bg1"/>
                  </a:solidFill>
                  <a:latin typeface="Arial" panose="020B0604020202020204" pitchFamily="34" charset="0"/>
                  <a:cs typeface="Arial" panose="020B0604020202020204" pitchFamily="34" charset="0"/>
                </a:endParaRPr>
              </a:p>
            </p:txBody>
          </p:sp>
          <p:sp>
            <p:nvSpPr>
              <p:cNvPr id="32" name="任意多边形 31"/>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a:solidFill>
                    <a:schemeClr val="bg1"/>
                  </a:solidFill>
                </a:endParaRPr>
              </a:p>
            </p:txBody>
          </p:sp>
          <p:sp>
            <p:nvSpPr>
              <p:cNvPr id="33" name="矩形 32"/>
              <p:cNvSpPr/>
              <p:nvPr/>
            </p:nvSpPr>
            <p:spPr>
              <a:xfrm>
                <a:off x="1093466" y="2614931"/>
                <a:ext cx="1325881" cy="437515"/>
              </a:xfrm>
              <a:prstGeom prst="rect">
                <a:avLst/>
              </a:prstGeom>
              <a:grpFill/>
            </p:spPr>
            <p:txBody>
              <a:bodyPr wrap="none">
                <a:spAutoFit/>
              </a:bodyPr>
              <a:lstStyle/>
              <a:p>
                <a:pPr lvl="0">
                  <a:lnSpc>
                    <a:spcPct val="150000"/>
                  </a:lnSpc>
                  <a:defRPr/>
                </a:pPr>
                <a:r>
                  <a:rPr lang="zh-CN" altLang="en-US" sz="1500" kern="0" dirty="0">
                    <a:solidFill>
                      <a:schemeClr val="bg1"/>
                    </a:solidFill>
                    <a:latin typeface="微软雅黑" panose="020B0503020204020204" charset="-122"/>
                    <a:ea typeface="微软雅黑" panose="020B0503020204020204" charset="-122"/>
                    <a:cs typeface="华文黑体" pitchFamily="2" charset="-122"/>
                  </a:rPr>
                  <a:t>点击添加标题</a:t>
                </a:r>
                <a:endParaRPr lang="zh-CN" altLang="en-US" sz="1500" kern="0" dirty="0">
                  <a:solidFill>
                    <a:schemeClr val="bg1"/>
                  </a:solidFill>
                  <a:latin typeface="微软雅黑" panose="020B0503020204020204" charset="-122"/>
                  <a:ea typeface="微软雅黑" panose="020B0503020204020204" charset="-122"/>
                  <a:cs typeface="华文黑体" pitchFamily="2" charset="-122"/>
                </a:endParaRPr>
              </a:p>
            </p:txBody>
          </p:sp>
        </p:grpSp>
      </p:grpSp>
      <p:grpSp>
        <p:nvGrpSpPr>
          <p:cNvPr id="34" name="组合 33"/>
          <p:cNvGrpSpPr/>
          <p:nvPr/>
        </p:nvGrpSpPr>
        <p:grpSpPr>
          <a:xfrm>
            <a:off x="917108" y="3424455"/>
            <a:ext cx="1695828" cy="743815"/>
            <a:chOff x="1964947" y="597930"/>
            <a:chExt cx="1695828" cy="743816"/>
          </a:xfrm>
        </p:grpSpPr>
        <p:sp>
          <p:nvSpPr>
            <p:cNvPr id="35" name="文本框 34"/>
            <p:cNvSpPr txBox="1"/>
            <p:nvPr/>
          </p:nvSpPr>
          <p:spPr bwMode="auto">
            <a:xfrm>
              <a:off x="1964947" y="788660"/>
              <a:ext cx="1695828" cy="5530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sz="600" dirty="0">
                  <a:solidFill>
                    <a:schemeClr val="tx1">
                      <a:lumMod val="50000"/>
                      <a:lumOff val="50000"/>
                    </a:schemeClr>
                  </a:solidFill>
                  <a:latin typeface="微软雅黑" panose="020B0503020204020204" charset="-122"/>
                </a:rPr>
                <a:t>点击输入本栏的具体文字，简明扼要的说明分项内容，此为概念图解，请根据您的具体内容酌情修改</a:t>
              </a:r>
              <a:endParaRPr lang="en-GB" altLang="zh-CN" sz="600" dirty="0">
                <a:solidFill>
                  <a:schemeClr val="tx1">
                    <a:lumMod val="50000"/>
                    <a:lumOff val="50000"/>
                  </a:schemeClr>
                </a:solidFill>
                <a:latin typeface="微软雅黑" panose="020B0503020204020204" charset="-122"/>
              </a:endParaRPr>
            </a:p>
          </p:txBody>
        </p:sp>
        <p:sp>
          <p:nvSpPr>
            <p:cNvPr id="36" name="文本框 24"/>
            <p:cNvSpPr txBox="1">
              <a:spLocks noChangeArrowheads="1"/>
            </p:cNvSpPr>
            <p:nvPr/>
          </p:nvSpPr>
          <p:spPr bwMode="auto">
            <a:xfrm>
              <a:off x="1969162" y="597930"/>
              <a:ext cx="1456289"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900" b="1" kern="0" dirty="0">
                  <a:latin typeface="微软雅黑" panose="020B0503020204020204" charset="-122"/>
                  <a:ea typeface="微软雅黑" panose="020B0503020204020204" charset="-122"/>
                  <a:cs typeface="华文黑体" pitchFamily="2" charset="-122"/>
                </a:rPr>
                <a:t>点击添加标题</a:t>
              </a:r>
              <a:endParaRPr lang="zh-CN" altLang="en-US" sz="900" b="1" kern="0" dirty="0">
                <a:latin typeface="微软雅黑" panose="020B0503020204020204" charset="-122"/>
                <a:ea typeface="微软雅黑" panose="020B0503020204020204" charset="-122"/>
                <a:cs typeface="华文黑体" pitchFamily="2" charset="-122"/>
              </a:endParaRPr>
            </a:p>
          </p:txBody>
        </p:sp>
      </p:grpSp>
      <p:grpSp>
        <p:nvGrpSpPr>
          <p:cNvPr id="37" name="组合 36"/>
          <p:cNvGrpSpPr/>
          <p:nvPr/>
        </p:nvGrpSpPr>
        <p:grpSpPr>
          <a:xfrm>
            <a:off x="2944028" y="3424455"/>
            <a:ext cx="1695828" cy="743815"/>
            <a:chOff x="1964947" y="597930"/>
            <a:chExt cx="1695828" cy="743816"/>
          </a:xfrm>
        </p:grpSpPr>
        <p:sp>
          <p:nvSpPr>
            <p:cNvPr id="38" name="文本框 37"/>
            <p:cNvSpPr txBox="1"/>
            <p:nvPr/>
          </p:nvSpPr>
          <p:spPr bwMode="auto">
            <a:xfrm>
              <a:off x="1964947" y="788660"/>
              <a:ext cx="1695828" cy="5530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sz="600" dirty="0">
                  <a:solidFill>
                    <a:schemeClr val="tx1">
                      <a:lumMod val="50000"/>
                      <a:lumOff val="50000"/>
                    </a:schemeClr>
                  </a:solidFill>
                  <a:latin typeface="微软雅黑" panose="020B0503020204020204" charset="-122"/>
                </a:rPr>
                <a:t>点击输入本栏的具体文字，简明扼要的说明分项内容，此为概念图解，请根据您的具体内容酌情修改</a:t>
              </a:r>
              <a:endParaRPr lang="en-GB" altLang="zh-CN" sz="600" dirty="0">
                <a:solidFill>
                  <a:schemeClr val="tx1">
                    <a:lumMod val="50000"/>
                    <a:lumOff val="50000"/>
                  </a:schemeClr>
                </a:solidFill>
                <a:latin typeface="微软雅黑" panose="020B0503020204020204" charset="-122"/>
              </a:endParaRPr>
            </a:p>
          </p:txBody>
        </p:sp>
        <p:sp>
          <p:nvSpPr>
            <p:cNvPr id="39" name="文本框 24"/>
            <p:cNvSpPr txBox="1">
              <a:spLocks noChangeArrowheads="1"/>
            </p:cNvSpPr>
            <p:nvPr/>
          </p:nvSpPr>
          <p:spPr bwMode="auto">
            <a:xfrm>
              <a:off x="1969162" y="597930"/>
              <a:ext cx="1456289"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900" b="1" kern="0" dirty="0">
                  <a:latin typeface="微软雅黑" panose="020B0503020204020204" charset="-122"/>
                  <a:ea typeface="微软雅黑" panose="020B0503020204020204" charset="-122"/>
                  <a:cs typeface="华文黑体" pitchFamily="2" charset="-122"/>
                </a:rPr>
                <a:t>点击添加标题</a:t>
              </a:r>
              <a:endParaRPr lang="zh-CN" altLang="en-US" sz="900" b="1" kern="0" dirty="0">
                <a:latin typeface="微软雅黑" panose="020B0503020204020204" charset="-122"/>
                <a:ea typeface="微软雅黑" panose="020B0503020204020204" charset="-122"/>
                <a:cs typeface="华文黑体" pitchFamily="2" charset="-122"/>
              </a:endParaRPr>
            </a:p>
          </p:txBody>
        </p:sp>
      </p:grpSp>
      <p:grpSp>
        <p:nvGrpSpPr>
          <p:cNvPr id="40" name="组合 39"/>
          <p:cNvGrpSpPr/>
          <p:nvPr/>
        </p:nvGrpSpPr>
        <p:grpSpPr>
          <a:xfrm>
            <a:off x="4948088" y="3424455"/>
            <a:ext cx="1695828" cy="743815"/>
            <a:chOff x="1964947" y="597930"/>
            <a:chExt cx="1695828" cy="743816"/>
          </a:xfrm>
        </p:grpSpPr>
        <p:sp>
          <p:nvSpPr>
            <p:cNvPr id="41" name="文本框 40"/>
            <p:cNvSpPr txBox="1"/>
            <p:nvPr/>
          </p:nvSpPr>
          <p:spPr bwMode="auto">
            <a:xfrm>
              <a:off x="1964947" y="788660"/>
              <a:ext cx="1695828" cy="5530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sz="600" dirty="0">
                  <a:solidFill>
                    <a:schemeClr val="tx1">
                      <a:lumMod val="50000"/>
                      <a:lumOff val="50000"/>
                    </a:schemeClr>
                  </a:solidFill>
                  <a:latin typeface="微软雅黑" panose="020B0503020204020204" charset="-122"/>
                </a:rPr>
                <a:t>点击输入本栏的具体文字，简明扼要的说明分项内容，此为概念图解，请根据您的具体内容酌情修改</a:t>
              </a:r>
              <a:endParaRPr lang="en-GB" altLang="zh-CN" sz="600" dirty="0">
                <a:solidFill>
                  <a:schemeClr val="tx1">
                    <a:lumMod val="50000"/>
                    <a:lumOff val="50000"/>
                  </a:schemeClr>
                </a:solidFill>
                <a:latin typeface="微软雅黑" panose="020B0503020204020204" charset="-122"/>
              </a:endParaRPr>
            </a:p>
          </p:txBody>
        </p:sp>
        <p:sp>
          <p:nvSpPr>
            <p:cNvPr id="42" name="文本框 24"/>
            <p:cNvSpPr txBox="1">
              <a:spLocks noChangeArrowheads="1"/>
            </p:cNvSpPr>
            <p:nvPr/>
          </p:nvSpPr>
          <p:spPr bwMode="auto">
            <a:xfrm>
              <a:off x="1969162" y="597930"/>
              <a:ext cx="1456289"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900" b="1" kern="0" dirty="0">
                  <a:latin typeface="微软雅黑" panose="020B0503020204020204" charset="-122"/>
                  <a:ea typeface="微软雅黑" panose="020B0503020204020204" charset="-122"/>
                  <a:cs typeface="华文黑体" pitchFamily="2" charset="-122"/>
                </a:rPr>
                <a:t>点击添加标题</a:t>
              </a:r>
              <a:endParaRPr lang="zh-CN" altLang="en-US" sz="900" b="1" kern="0" dirty="0">
                <a:latin typeface="微软雅黑" panose="020B0503020204020204" charset="-122"/>
                <a:ea typeface="微软雅黑" panose="020B0503020204020204" charset="-122"/>
                <a:cs typeface="华文黑体" pitchFamily="2" charset="-122"/>
              </a:endParaRPr>
            </a:p>
          </p:txBody>
        </p:sp>
      </p:grpSp>
      <p:grpSp>
        <p:nvGrpSpPr>
          <p:cNvPr id="43" name="组合 42"/>
          <p:cNvGrpSpPr/>
          <p:nvPr/>
        </p:nvGrpSpPr>
        <p:grpSpPr>
          <a:xfrm>
            <a:off x="6917114" y="3424455"/>
            <a:ext cx="1695828" cy="743815"/>
            <a:chOff x="1964947" y="597930"/>
            <a:chExt cx="1695828" cy="743816"/>
          </a:xfrm>
        </p:grpSpPr>
        <p:sp>
          <p:nvSpPr>
            <p:cNvPr id="44" name="文本框 43"/>
            <p:cNvSpPr txBox="1"/>
            <p:nvPr/>
          </p:nvSpPr>
          <p:spPr bwMode="auto">
            <a:xfrm>
              <a:off x="1964947" y="788660"/>
              <a:ext cx="1695828" cy="5530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sz="600" dirty="0">
                  <a:solidFill>
                    <a:schemeClr val="tx1">
                      <a:lumMod val="50000"/>
                      <a:lumOff val="50000"/>
                    </a:schemeClr>
                  </a:solidFill>
                  <a:latin typeface="微软雅黑" panose="020B0503020204020204" charset="-122"/>
                </a:rPr>
                <a:t>点击输入本栏的具体文字，简明扼要的说明分项内容，此为概念图解，请根据您的具体内容酌情修改</a:t>
              </a:r>
              <a:endParaRPr lang="en-GB" altLang="zh-CN" sz="600" dirty="0">
                <a:solidFill>
                  <a:schemeClr val="tx1">
                    <a:lumMod val="50000"/>
                    <a:lumOff val="50000"/>
                  </a:schemeClr>
                </a:solidFill>
                <a:latin typeface="微软雅黑" panose="020B0503020204020204" charset="-122"/>
              </a:endParaRPr>
            </a:p>
          </p:txBody>
        </p:sp>
        <p:sp>
          <p:nvSpPr>
            <p:cNvPr id="45" name="文本框 24"/>
            <p:cNvSpPr txBox="1">
              <a:spLocks noChangeArrowheads="1"/>
            </p:cNvSpPr>
            <p:nvPr/>
          </p:nvSpPr>
          <p:spPr bwMode="auto">
            <a:xfrm>
              <a:off x="1969162" y="597930"/>
              <a:ext cx="1456289"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900" b="1" kern="0" dirty="0">
                  <a:latin typeface="微软雅黑" panose="020B0503020204020204" charset="-122"/>
                  <a:ea typeface="微软雅黑" panose="020B0503020204020204" charset="-122"/>
                  <a:cs typeface="华文黑体" pitchFamily="2" charset="-122"/>
                </a:rPr>
                <a:t>点击添加标题</a:t>
              </a:r>
              <a:endParaRPr lang="zh-CN" altLang="en-US" sz="900" b="1" kern="0" dirty="0">
                <a:latin typeface="微软雅黑" panose="020B0503020204020204" charset="-122"/>
                <a:ea typeface="微软雅黑" panose="020B0503020204020204" charset="-122"/>
                <a:cs typeface="华文黑体"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p14:dur="9" advTm="1545">
        <p:comb dir="vert"/>
      </p:transition>
    </mc:Choice>
    <mc:Fallback>
      <p:transition advTm="1545">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1000"/>
                                        <p:tgtEl>
                                          <p:spTgt spid="40"/>
                                        </p:tgtEl>
                                      </p:cBhvr>
                                    </p:animEffect>
                                    <p:anim calcmode="lin" valueType="num">
                                      <p:cBhvr>
                                        <p:cTn id="34" dur="1000" fill="hold"/>
                                        <p:tgtEl>
                                          <p:spTgt spid="40"/>
                                        </p:tgtEl>
                                        <p:attrNameLst>
                                          <p:attrName>ppt_x</p:attrName>
                                        </p:attrNameLst>
                                      </p:cBhvr>
                                      <p:tavLst>
                                        <p:tav tm="0">
                                          <p:val>
                                            <p:strVal val="#ppt_x"/>
                                          </p:val>
                                        </p:tav>
                                        <p:tav tm="100000">
                                          <p:val>
                                            <p:strVal val="#ppt_x"/>
                                          </p:val>
                                        </p:tav>
                                      </p:tavLst>
                                    </p:anim>
                                    <p:anim calcmode="lin" valueType="num">
                                      <p:cBhvr>
                                        <p:cTn id="35" dur="1000" fill="hold"/>
                                        <p:tgtEl>
                                          <p:spTgt spid="4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1000"/>
                                        <p:tgtEl>
                                          <p:spTgt spid="43"/>
                                        </p:tgtEl>
                                      </p:cBhvr>
                                    </p:animEffect>
                                    <p:anim calcmode="lin" valueType="num">
                                      <p:cBhvr>
                                        <p:cTn id="39" dur="1000" fill="hold"/>
                                        <p:tgtEl>
                                          <p:spTgt spid="43"/>
                                        </p:tgtEl>
                                        <p:attrNameLst>
                                          <p:attrName>ppt_x</p:attrName>
                                        </p:attrNameLst>
                                      </p:cBhvr>
                                      <p:tavLst>
                                        <p:tav tm="0">
                                          <p:val>
                                            <p:strVal val="#ppt_x"/>
                                          </p:val>
                                        </p:tav>
                                        <p:tav tm="100000">
                                          <p:val>
                                            <p:strVal val="#ppt_x"/>
                                          </p:val>
                                        </p:tav>
                                      </p:tavLst>
                                    </p:anim>
                                    <p:anim calcmode="lin" valueType="num">
                                      <p:cBhvr>
                                        <p:cTn id="4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教学过程</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grpSp>
        <p:nvGrpSpPr>
          <p:cNvPr id="3" name="Group 1"/>
          <p:cNvGrpSpPr/>
          <p:nvPr/>
        </p:nvGrpSpPr>
        <p:grpSpPr>
          <a:xfrm>
            <a:off x="2320907" y="1881167"/>
            <a:ext cx="4160925" cy="1891716"/>
            <a:chOff x="3345973" y="2694618"/>
            <a:chExt cx="5547900" cy="2522288"/>
          </a:xfrm>
        </p:grpSpPr>
        <p:sp>
          <p:nvSpPr>
            <p:cNvPr id="4"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latin typeface="微软雅黑" panose="020B0503020204020204" charset="-122"/>
                <a:ea typeface="Helvetica Light"/>
                <a:cs typeface="Helvetica Light"/>
                <a:sym typeface="Helvetica Light"/>
              </a:endParaRPr>
            </a:p>
          </p:txBody>
        </p:sp>
        <p:sp>
          <p:nvSpPr>
            <p:cNvPr id="11"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latin typeface="微软雅黑" panose="020B0503020204020204" charset="-122"/>
                <a:ea typeface="Helvetica Light"/>
                <a:cs typeface="Helvetica Light"/>
                <a:sym typeface="Helvetica Light"/>
              </a:endParaRPr>
            </a:p>
          </p:txBody>
        </p:sp>
        <p:sp>
          <p:nvSpPr>
            <p:cNvPr id="13"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latin typeface="微软雅黑" panose="020B0503020204020204" charset="-122"/>
                <a:ea typeface="Helvetica Light"/>
                <a:cs typeface="Helvetica Light"/>
                <a:sym typeface="Helvetica Light"/>
              </a:endParaRPr>
            </a:p>
          </p:txBody>
        </p:sp>
        <p:sp>
          <p:nvSpPr>
            <p:cNvPr id="14"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latin typeface="微软雅黑" panose="020B0503020204020204" charset="-122"/>
                <a:ea typeface="Helvetica Light"/>
                <a:cs typeface="Helvetica Light"/>
                <a:sym typeface="Helvetica Light"/>
              </a:endParaRPr>
            </a:p>
          </p:txBody>
        </p:sp>
        <p:sp>
          <p:nvSpPr>
            <p:cNvPr id="15"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latin typeface="微软雅黑" panose="020B0503020204020204" charset="-122"/>
                <a:ea typeface="Helvetica Light"/>
                <a:cs typeface="Helvetica Light"/>
                <a:sym typeface="Helvetica Light"/>
              </a:endParaRPr>
            </a:p>
          </p:txBody>
        </p:sp>
        <p:sp>
          <p:nvSpPr>
            <p:cNvPr id="16"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28575" tIns="28575" rIns="28575" bIns="28575" numCol="1" anchor="ctr">
              <a:noAutofit/>
            </a:bodyPr>
            <a:lstStyle/>
            <a:p>
              <a:pPr>
                <a:defRPr sz="3200">
                  <a:solidFill>
                    <a:srgbClr val="FFFFFF"/>
                  </a:solidFill>
                  <a:latin typeface="Helvetica Light"/>
                  <a:ea typeface="Helvetica Light"/>
                  <a:cs typeface="Helvetica Light"/>
                  <a:sym typeface="Helvetica Light"/>
                </a:defRPr>
              </a:pPr>
              <a:endParaRPr sz="2400">
                <a:latin typeface="微软雅黑" panose="020B0503020204020204" charset="-122"/>
                <a:ea typeface="Helvetica Light"/>
                <a:cs typeface="Helvetica Light"/>
                <a:sym typeface="Helvetica Light"/>
              </a:endParaRPr>
            </a:p>
          </p:txBody>
        </p:sp>
      </p:grpSp>
      <p:sp>
        <p:nvSpPr>
          <p:cNvPr id="17" name="Shape 1931"/>
          <p:cNvSpPr/>
          <p:nvPr/>
        </p:nvSpPr>
        <p:spPr>
          <a:xfrm>
            <a:off x="1459239" y="2860789"/>
            <a:ext cx="1265319" cy="404237"/>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3"/>
            </a:solidFill>
            <a:miter lim="400000"/>
            <a:headEnd type="triangle"/>
            <a:tailEnd type="oval"/>
          </a:ln>
        </p:spPr>
        <p:txBody>
          <a:bodyPr/>
          <a:lstStyle/>
          <a:p>
            <a:pPr>
              <a:defRPr/>
            </a:pPr>
            <a:endParaRPr sz="1350" kern="0">
              <a:latin typeface="微软雅黑" panose="020B0503020204020204" charset="-122"/>
              <a:ea typeface="微软雅黑" panose="020B0503020204020204" charset="-122"/>
            </a:endParaRPr>
          </a:p>
        </p:txBody>
      </p:sp>
      <p:sp>
        <p:nvSpPr>
          <p:cNvPr id="18" name="Shape 1932"/>
          <p:cNvSpPr/>
          <p:nvPr/>
        </p:nvSpPr>
        <p:spPr>
          <a:xfrm>
            <a:off x="3580884" y="1592564"/>
            <a:ext cx="189228" cy="118149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bg1">
                <a:lumMod val="50000"/>
              </a:schemeClr>
            </a:solidFill>
            <a:miter lim="400000"/>
            <a:headEnd type="triangle"/>
            <a:tailEnd type="oval"/>
          </a:ln>
        </p:spPr>
        <p:txBody>
          <a:bodyPr/>
          <a:lstStyle/>
          <a:p>
            <a:pPr>
              <a:defRPr/>
            </a:pPr>
            <a:endParaRPr sz="1350" kern="0">
              <a:latin typeface="微软雅黑" panose="020B0503020204020204" charset="-122"/>
              <a:ea typeface="微软雅黑" panose="020B0503020204020204" charset="-122"/>
            </a:endParaRPr>
          </a:p>
        </p:txBody>
      </p:sp>
      <p:sp>
        <p:nvSpPr>
          <p:cNvPr id="19" name="Shape 1933"/>
          <p:cNvSpPr/>
          <p:nvPr/>
        </p:nvSpPr>
        <p:spPr>
          <a:xfrm>
            <a:off x="5269855" y="3501587"/>
            <a:ext cx="322899" cy="35910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solidFill>
            <a:miter lim="400000"/>
            <a:headEnd type="triangle"/>
            <a:tailEnd type="oval"/>
          </a:ln>
        </p:spPr>
        <p:txBody>
          <a:bodyPr/>
          <a:lstStyle/>
          <a:p>
            <a:pPr>
              <a:defRPr/>
            </a:pPr>
            <a:endParaRPr sz="1350" kern="0">
              <a:latin typeface="微软雅黑" panose="020B0503020204020204" charset="-122"/>
              <a:ea typeface="微软雅黑" panose="020B0503020204020204" charset="-122"/>
            </a:endParaRPr>
          </a:p>
        </p:txBody>
      </p:sp>
      <p:sp>
        <p:nvSpPr>
          <p:cNvPr id="20" name="Shape 1934"/>
          <p:cNvSpPr/>
          <p:nvPr/>
        </p:nvSpPr>
        <p:spPr>
          <a:xfrm>
            <a:off x="4215041" y="2874420"/>
            <a:ext cx="549158" cy="7184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solidFill>
            <a:miter lim="400000"/>
            <a:headEnd type="triangle"/>
            <a:tailEnd type="oval"/>
          </a:ln>
        </p:spPr>
        <p:txBody>
          <a:bodyPr/>
          <a:lstStyle/>
          <a:p>
            <a:pPr>
              <a:defRPr/>
            </a:pPr>
            <a:endParaRPr sz="1350" kern="0">
              <a:latin typeface="微软雅黑" panose="020B0503020204020204" charset="-122"/>
              <a:ea typeface="微软雅黑" panose="020B0503020204020204" charset="-122"/>
            </a:endParaRPr>
          </a:p>
        </p:txBody>
      </p:sp>
      <p:sp>
        <p:nvSpPr>
          <p:cNvPr id="21" name="Shape 1925"/>
          <p:cNvSpPr/>
          <p:nvPr/>
        </p:nvSpPr>
        <p:spPr>
          <a:xfrm>
            <a:off x="2447907" y="2640861"/>
            <a:ext cx="775495" cy="77552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latin typeface="微软雅黑" panose="020B0503020204020204" charset="-122"/>
              <a:ea typeface="Helvetica Light"/>
              <a:cs typeface="Helvetica Light"/>
              <a:sym typeface="Helvetica Light"/>
            </a:endParaRPr>
          </a:p>
        </p:txBody>
      </p:sp>
      <p:sp>
        <p:nvSpPr>
          <p:cNvPr id="22" name="Shape 1926"/>
          <p:cNvSpPr/>
          <p:nvPr/>
        </p:nvSpPr>
        <p:spPr>
          <a:xfrm>
            <a:off x="3242862" y="2318510"/>
            <a:ext cx="1123694" cy="1123738"/>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2E810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latin typeface="微软雅黑" panose="020B0503020204020204" charset="-122"/>
              <a:ea typeface="Helvetica Light"/>
              <a:cs typeface="Helvetica Light"/>
              <a:sym typeface="Helvetica Light"/>
            </a:endParaRPr>
          </a:p>
        </p:txBody>
      </p:sp>
      <p:sp>
        <p:nvSpPr>
          <p:cNvPr id="23" name="Shape 1927"/>
          <p:cNvSpPr/>
          <p:nvPr/>
        </p:nvSpPr>
        <p:spPr>
          <a:xfrm>
            <a:off x="4435570" y="2572340"/>
            <a:ext cx="912533" cy="91256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latin typeface="微软雅黑" panose="020B0503020204020204" charset="-122"/>
              <a:ea typeface="Helvetica Light"/>
              <a:cs typeface="Helvetica Light"/>
              <a:sym typeface="Helvetica Light"/>
            </a:endParaRPr>
          </a:p>
        </p:txBody>
      </p:sp>
      <p:sp>
        <p:nvSpPr>
          <p:cNvPr id="24" name="Shape 1928"/>
          <p:cNvSpPr/>
          <p:nvPr/>
        </p:nvSpPr>
        <p:spPr>
          <a:xfrm>
            <a:off x="4286529" y="2008167"/>
            <a:ext cx="560648" cy="56066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latin typeface="微软雅黑" panose="020B0503020204020204" charset="-122"/>
              <a:ea typeface="Helvetica Light"/>
              <a:cs typeface="Helvetica Light"/>
              <a:sym typeface="Helvetica Light"/>
            </a:endParaRPr>
          </a:p>
        </p:txBody>
      </p:sp>
      <p:sp>
        <p:nvSpPr>
          <p:cNvPr id="25" name="Shape 1929"/>
          <p:cNvSpPr/>
          <p:nvPr/>
        </p:nvSpPr>
        <p:spPr>
          <a:xfrm>
            <a:off x="5141062" y="3385236"/>
            <a:ext cx="514627" cy="51464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latin typeface="微软雅黑" panose="020B0503020204020204" charset="-122"/>
              <a:ea typeface="Helvetica Light"/>
              <a:cs typeface="Helvetica Light"/>
              <a:sym typeface="Helvetica Light"/>
            </a:endParaRPr>
          </a:p>
        </p:txBody>
      </p:sp>
      <p:sp>
        <p:nvSpPr>
          <p:cNvPr id="26" name="Shape 1930"/>
          <p:cNvSpPr/>
          <p:nvPr/>
        </p:nvSpPr>
        <p:spPr>
          <a:xfrm>
            <a:off x="5426772" y="2331421"/>
            <a:ext cx="1182059" cy="118210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2E810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a:latin typeface="微软雅黑" panose="020B0503020204020204" charset="-122"/>
              <a:ea typeface="Helvetica Light"/>
              <a:cs typeface="Helvetica Light"/>
              <a:sym typeface="Helvetica Light"/>
            </a:endParaRPr>
          </a:p>
        </p:txBody>
      </p:sp>
      <p:sp>
        <p:nvSpPr>
          <p:cNvPr id="27" name="Shape 1935"/>
          <p:cNvSpPr/>
          <p:nvPr/>
        </p:nvSpPr>
        <p:spPr>
          <a:xfrm>
            <a:off x="5881231" y="2736179"/>
            <a:ext cx="912023" cy="78607"/>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solidFill>
            <a:miter lim="400000"/>
            <a:headEnd type="triangle"/>
            <a:tailEnd type="oval"/>
          </a:ln>
        </p:spPr>
        <p:txBody>
          <a:bodyPr/>
          <a:lstStyle/>
          <a:p>
            <a:pPr>
              <a:defRPr/>
            </a:pPr>
            <a:endParaRPr sz="1350" kern="0">
              <a:latin typeface="微软雅黑" panose="020B0503020204020204" charset="-122"/>
              <a:ea typeface="微软雅黑" panose="020B0503020204020204" charset="-122"/>
            </a:endParaRPr>
          </a:p>
        </p:txBody>
      </p:sp>
      <p:sp>
        <p:nvSpPr>
          <p:cNvPr id="28" name="Shape 1936"/>
          <p:cNvSpPr/>
          <p:nvPr/>
        </p:nvSpPr>
        <p:spPr>
          <a:xfrm>
            <a:off x="4444914" y="1612780"/>
            <a:ext cx="382550" cy="55388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a:lstStyle/>
          <a:p>
            <a:pPr>
              <a:defRPr/>
            </a:pPr>
            <a:endParaRPr sz="1350" kern="0">
              <a:latin typeface="微软雅黑" panose="020B0503020204020204" charset="-122"/>
              <a:ea typeface="微软雅黑" panose="020B0503020204020204" charset="-122"/>
            </a:endParaRPr>
          </a:p>
        </p:txBody>
      </p:sp>
      <p:sp>
        <p:nvSpPr>
          <p:cNvPr id="29" name="TextBox 26"/>
          <p:cNvSpPr txBox="1"/>
          <p:nvPr/>
        </p:nvSpPr>
        <p:spPr>
          <a:xfrm>
            <a:off x="5014062" y="1675894"/>
            <a:ext cx="1810990" cy="241935"/>
          </a:xfrm>
          <a:prstGeom prst="rect">
            <a:avLst/>
          </a:prstGeom>
          <a:noFill/>
        </p:spPr>
        <p:txBody>
          <a:bodyPr wrap="square" lIns="0" tIns="0" rIns="0" bIns="0" rtlCol="0">
            <a:spAutoFit/>
          </a:bodyPr>
          <a:lstStyle/>
          <a:p>
            <a:r>
              <a:rPr lang="zh-CN" altLang="en-US" sz="790" dirty="0">
                <a:solidFill>
                  <a:schemeClr val="tx1">
                    <a:lumMod val="50000"/>
                    <a:lumOff val="50000"/>
                  </a:schemeClr>
                </a:solidFill>
                <a:latin typeface="微软雅黑" panose="020B0503020204020204" charset="-122"/>
                <a:ea typeface="微软雅黑" panose="020B0503020204020204" charset="-122"/>
              </a:rPr>
              <a:t>此处添加详细文本描述，建议与标题相关并符合整体语言风格，</a:t>
            </a:r>
            <a:endParaRPr lang="zh-CN" altLang="en-US" sz="790" dirty="0">
              <a:solidFill>
                <a:schemeClr val="tx1">
                  <a:lumMod val="50000"/>
                  <a:lumOff val="50000"/>
                </a:schemeClr>
              </a:solidFill>
              <a:latin typeface="微软雅黑" panose="020B0503020204020204" charset="-122"/>
              <a:ea typeface="微软雅黑" panose="020B0503020204020204" charset="-122"/>
            </a:endParaRPr>
          </a:p>
        </p:txBody>
      </p:sp>
      <p:sp>
        <p:nvSpPr>
          <p:cNvPr id="30" name="TextBox 27"/>
          <p:cNvSpPr txBox="1"/>
          <p:nvPr/>
        </p:nvSpPr>
        <p:spPr>
          <a:xfrm>
            <a:off x="5014063" y="1480179"/>
            <a:ext cx="1810989" cy="161290"/>
          </a:xfrm>
          <a:prstGeom prst="rect">
            <a:avLst/>
          </a:prstGeom>
          <a:noFill/>
        </p:spPr>
        <p:txBody>
          <a:bodyPr wrap="square" lIns="0" tIns="0" rIns="0" bIns="0" rtlCol="0">
            <a:spAutoFit/>
          </a:bodyPr>
          <a:lstStyle/>
          <a:p>
            <a:r>
              <a:rPr lang="zh-CN" altLang="en-US" sz="1050" b="1" kern="3000" spc="30" dirty="0">
                <a:latin typeface="微软雅黑" panose="020B0503020204020204" charset="-122"/>
                <a:ea typeface="微软雅黑" panose="020B0503020204020204" charset="-122"/>
              </a:rPr>
              <a:t>添加标题</a:t>
            </a:r>
            <a:endParaRPr lang="en-US" altLang="zh-CN" sz="1050" b="1" kern="3000" spc="30" dirty="0">
              <a:latin typeface="微软雅黑" panose="020B0503020204020204" charset="-122"/>
              <a:ea typeface="微软雅黑" panose="020B0503020204020204" charset="-122"/>
            </a:endParaRPr>
          </a:p>
        </p:txBody>
      </p:sp>
      <p:sp>
        <p:nvSpPr>
          <p:cNvPr id="31" name="TextBox 28"/>
          <p:cNvSpPr txBox="1"/>
          <p:nvPr/>
        </p:nvSpPr>
        <p:spPr>
          <a:xfrm>
            <a:off x="6710406" y="3131407"/>
            <a:ext cx="1810990" cy="241935"/>
          </a:xfrm>
          <a:prstGeom prst="rect">
            <a:avLst/>
          </a:prstGeom>
          <a:noFill/>
        </p:spPr>
        <p:txBody>
          <a:bodyPr wrap="square" lIns="0" tIns="0" rIns="0" bIns="0" rtlCol="0">
            <a:spAutoFit/>
          </a:bodyPr>
          <a:lstStyle/>
          <a:p>
            <a:r>
              <a:rPr lang="zh-CN" altLang="en-US" sz="790" dirty="0">
                <a:solidFill>
                  <a:schemeClr val="tx1">
                    <a:lumMod val="50000"/>
                    <a:lumOff val="50000"/>
                  </a:schemeClr>
                </a:solidFill>
                <a:latin typeface="微软雅黑" panose="020B0503020204020204" charset="-122"/>
                <a:ea typeface="微软雅黑" panose="020B0503020204020204" charset="-122"/>
              </a:rPr>
              <a:t>此处添加详细文本描述，建议与标题相关并符合整体语言风格，</a:t>
            </a:r>
            <a:endParaRPr lang="zh-CN" altLang="en-US" sz="790" dirty="0">
              <a:solidFill>
                <a:schemeClr val="tx1">
                  <a:lumMod val="50000"/>
                  <a:lumOff val="50000"/>
                </a:schemeClr>
              </a:solidFill>
              <a:latin typeface="微软雅黑" panose="020B0503020204020204" charset="-122"/>
              <a:ea typeface="微软雅黑" panose="020B0503020204020204" charset="-122"/>
            </a:endParaRPr>
          </a:p>
        </p:txBody>
      </p:sp>
      <p:sp>
        <p:nvSpPr>
          <p:cNvPr id="32" name="TextBox 29"/>
          <p:cNvSpPr txBox="1"/>
          <p:nvPr/>
        </p:nvSpPr>
        <p:spPr>
          <a:xfrm>
            <a:off x="6710407" y="2935691"/>
            <a:ext cx="1810989" cy="161290"/>
          </a:xfrm>
          <a:prstGeom prst="rect">
            <a:avLst/>
          </a:prstGeom>
          <a:noFill/>
        </p:spPr>
        <p:txBody>
          <a:bodyPr wrap="square" lIns="0" tIns="0" rIns="0" bIns="0" rtlCol="0">
            <a:spAutoFit/>
          </a:bodyPr>
          <a:lstStyle/>
          <a:p>
            <a:r>
              <a:rPr lang="zh-CN" altLang="en-US" sz="1050" b="1" kern="3000" spc="30" dirty="0">
                <a:latin typeface="微软雅黑" panose="020B0503020204020204" charset="-122"/>
                <a:ea typeface="微软雅黑" panose="020B0503020204020204" charset="-122"/>
              </a:rPr>
              <a:t>添加标题</a:t>
            </a:r>
            <a:endParaRPr lang="en-US" altLang="zh-CN" sz="1050" b="1" kern="3000" spc="30" dirty="0">
              <a:latin typeface="微软雅黑" panose="020B0503020204020204" charset="-122"/>
              <a:ea typeface="微软雅黑" panose="020B0503020204020204" charset="-122"/>
            </a:endParaRPr>
          </a:p>
        </p:txBody>
      </p:sp>
      <p:sp>
        <p:nvSpPr>
          <p:cNvPr id="33" name="TextBox 30"/>
          <p:cNvSpPr txBox="1"/>
          <p:nvPr/>
        </p:nvSpPr>
        <p:spPr>
          <a:xfrm>
            <a:off x="5747536" y="3954670"/>
            <a:ext cx="1810990" cy="241935"/>
          </a:xfrm>
          <a:prstGeom prst="rect">
            <a:avLst/>
          </a:prstGeom>
          <a:noFill/>
        </p:spPr>
        <p:txBody>
          <a:bodyPr wrap="square" lIns="0" tIns="0" rIns="0" bIns="0" rtlCol="0">
            <a:spAutoFit/>
          </a:bodyPr>
          <a:lstStyle/>
          <a:p>
            <a:r>
              <a:rPr lang="zh-CN" altLang="en-US" sz="790" dirty="0">
                <a:solidFill>
                  <a:schemeClr val="tx1">
                    <a:lumMod val="50000"/>
                    <a:lumOff val="50000"/>
                  </a:schemeClr>
                </a:solidFill>
                <a:latin typeface="微软雅黑" panose="020B0503020204020204" charset="-122"/>
                <a:ea typeface="微软雅黑" panose="020B0503020204020204" charset="-122"/>
              </a:rPr>
              <a:t>此处添加详细文本描述，建议与标题相关并符合整体语言风格，</a:t>
            </a:r>
            <a:endParaRPr lang="zh-CN" altLang="en-US" sz="790" dirty="0">
              <a:solidFill>
                <a:schemeClr val="tx1">
                  <a:lumMod val="50000"/>
                  <a:lumOff val="50000"/>
                </a:schemeClr>
              </a:solidFill>
              <a:latin typeface="微软雅黑" panose="020B0503020204020204" charset="-122"/>
              <a:ea typeface="微软雅黑" panose="020B0503020204020204" charset="-122"/>
            </a:endParaRPr>
          </a:p>
        </p:txBody>
      </p:sp>
      <p:sp>
        <p:nvSpPr>
          <p:cNvPr id="34" name="TextBox 31"/>
          <p:cNvSpPr txBox="1"/>
          <p:nvPr/>
        </p:nvSpPr>
        <p:spPr>
          <a:xfrm>
            <a:off x="5747537" y="3758955"/>
            <a:ext cx="1810989" cy="161290"/>
          </a:xfrm>
          <a:prstGeom prst="rect">
            <a:avLst/>
          </a:prstGeom>
          <a:noFill/>
        </p:spPr>
        <p:txBody>
          <a:bodyPr wrap="square" lIns="0" tIns="0" rIns="0" bIns="0" rtlCol="0">
            <a:spAutoFit/>
          </a:bodyPr>
          <a:lstStyle/>
          <a:p>
            <a:r>
              <a:rPr lang="zh-CN" altLang="en-US" sz="1050" b="1" kern="3000" spc="30" dirty="0">
                <a:latin typeface="微软雅黑" panose="020B0503020204020204" charset="-122"/>
                <a:ea typeface="微软雅黑" panose="020B0503020204020204" charset="-122"/>
              </a:rPr>
              <a:t>添加标题</a:t>
            </a:r>
            <a:endParaRPr lang="en-US" altLang="zh-CN" sz="1050" b="1" kern="3000" spc="30" dirty="0">
              <a:latin typeface="微软雅黑" panose="020B0503020204020204" charset="-122"/>
              <a:ea typeface="微软雅黑" panose="020B0503020204020204" charset="-122"/>
            </a:endParaRPr>
          </a:p>
        </p:txBody>
      </p:sp>
      <p:sp>
        <p:nvSpPr>
          <p:cNvPr id="35" name="TextBox 32"/>
          <p:cNvSpPr txBox="1"/>
          <p:nvPr/>
        </p:nvSpPr>
        <p:spPr>
          <a:xfrm>
            <a:off x="3294414" y="3751450"/>
            <a:ext cx="1810990" cy="241935"/>
          </a:xfrm>
          <a:prstGeom prst="rect">
            <a:avLst/>
          </a:prstGeom>
          <a:noFill/>
        </p:spPr>
        <p:txBody>
          <a:bodyPr wrap="square" lIns="0" tIns="0" rIns="0" bIns="0" rtlCol="0">
            <a:spAutoFit/>
          </a:bodyPr>
          <a:lstStyle/>
          <a:p>
            <a:r>
              <a:rPr lang="zh-CN" altLang="en-US" sz="790" dirty="0">
                <a:solidFill>
                  <a:schemeClr val="tx1">
                    <a:lumMod val="50000"/>
                    <a:lumOff val="50000"/>
                  </a:schemeClr>
                </a:solidFill>
                <a:latin typeface="微软雅黑" panose="020B0503020204020204" charset="-122"/>
                <a:ea typeface="微软雅黑" panose="020B0503020204020204" charset="-122"/>
              </a:rPr>
              <a:t>此处添加详细文本描述，建议与标题相关并符合整体语言风格，</a:t>
            </a:r>
            <a:endParaRPr lang="zh-CN" altLang="en-US" sz="790" dirty="0">
              <a:solidFill>
                <a:schemeClr val="tx1">
                  <a:lumMod val="50000"/>
                  <a:lumOff val="50000"/>
                </a:schemeClr>
              </a:solidFill>
              <a:latin typeface="微软雅黑" panose="020B0503020204020204" charset="-122"/>
              <a:ea typeface="微软雅黑" panose="020B0503020204020204" charset="-122"/>
            </a:endParaRPr>
          </a:p>
        </p:txBody>
      </p:sp>
      <p:sp>
        <p:nvSpPr>
          <p:cNvPr id="36" name="TextBox 33"/>
          <p:cNvSpPr txBox="1"/>
          <p:nvPr/>
        </p:nvSpPr>
        <p:spPr>
          <a:xfrm>
            <a:off x="3294415" y="3555734"/>
            <a:ext cx="1810989" cy="161290"/>
          </a:xfrm>
          <a:prstGeom prst="rect">
            <a:avLst/>
          </a:prstGeom>
          <a:noFill/>
        </p:spPr>
        <p:txBody>
          <a:bodyPr wrap="square" lIns="0" tIns="0" rIns="0" bIns="0" rtlCol="0">
            <a:spAutoFit/>
          </a:bodyPr>
          <a:lstStyle/>
          <a:p>
            <a:r>
              <a:rPr lang="zh-CN" altLang="en-US" sz="1050" b="1" kern="3000" spc="30" dirty="0">
                <a:latin typeface="微软雅黑" panose="020B0503020204020204" charset="-122"/>
                <a:ea typeface="微软雅黑" panose="020B0503020204020204" charset="-122"/>
              </a:rPr>
              <a:t>添加标题</a:t>
            </a:r>
            <a:endParaRPr lang="en-US" altLang="zh-CN" sz="1050" b="1" kern="3000" spc="30" dirty="0">
              <a:latin typeface="微软雅黑" panose="020B0503020204020204" charset="-122"/>
              <a:ea typeface="微软雅黑" panose="020B0503020204020204" charset="-122"/>
            </a:endParaRPr>
          </a:p>
        </p:txBody>
      </p:sp>
      <p:sp>
        <p:nvSpPr>
          <p:cNvPr id="37" name="TextBox 34"/>
          <p:cNvSpPr txBox="1"/>
          <p:nvPr/>
        </p:nvSpPr>
        <p:spPr>
          <a:xfrm>
            <a:off x="1451686" y="3547661"/>
            <a:ext cx="1581639" cy="241935"/>
          </a:xfrm>
          <a:prstGeom prst="rect">
            <a:avLst/>
          </a:prstGeom>
          <a:noFill/>
        </p:spPr>
        <p:txBody>
          <a:bodyPr wrap="square" lIns="0" tIns="0" rIns="0" bIns="0" rtlCol="0">
            <a:spAutoFit/>
          </a:bodyPr>
          <a:lstStyle/>
          <a:p>
            <a:r>
              <a:rPr lang="zh-CN" altLang="en-US" sz="790" dirty="0">
                <a:solidFill>
                  <a:schemeClr val="tx1">
                    <a:lumMod val="50000"/>
                    <a:lumOff val="50000"/>
                  </a:schemeClr>
                </a:solidFill>
                <a:latin typeface="微软雅黑" panose="020B0503020204020204" charset="-122"/>
                <a:ea typeface="微软雅黑" panose="020B0503020204020204" charset="-122"/>
              </a:rPr>
              <a:t>此处添加详细文本描述，建议与标题相关并符合整体语言风格，</a:t>
            </a:r>
            <a:endParaRPr lang="zh-CN" altLang="en-US" sz="790" dirty="0">
              <a:solidFill>
                <a:schemeClr val="tx1">
                  <a:lumMod val="50000"/>
                  <a:lumOff val="50000"/>
                </a:schemeClr>
              </a:solidFill>
              <a:latin typeface="微软雅黑" panose="020B0503020204020204" charset="-122"/>
              <a:ea typeface="微软雅黑" panose="020B0503020204020204" charset="-122"/>
            </a:endParaRPr>
          </a:p>
        </p:txBody>
      </p:sp>
      <p:sp>
        <p:nvSpPr>
          <p:cNvPr id="38" name="TextBox 35"/>
          <p:cNvSpPr txBox="1"/>
          <p:nvPr/>
        </p:nvSpPr>
        <p:spPr>
          <a:xfrm>
            <a:off x="1451686" y="3351946"/>
            <a:ext cx="1810989" cy="161290"/>
          </a:xfrm>
          <a:prstGeom prst="rect">
            <a:avLst/>
          </a:prstGeom>
          <a:noFill/>
        </p:spPr>
        <p:txBody>
          <a:bodyPr wrap="square" lIns="0" tIns="0" rIns="0" bIns="0" rtlCol="0">
            <a:spAutoFit/>
          </a:bodyPr>
          <a:lstStyle/>
          <a:p>
            <a:r>
              <a:rPr lang="zh-CN" altLang="en-US" sz="1050" b="1" kern="3000" spc="30" dirty="0">
                <a:latin typeface="微软雅黑" panose="020B0503020204020204" charset="-122"/>
                <a:ea typeface="微软雅黑" panose="020B0503020204020204" charset="-122"/>
              </a:rPr>
              <a:t>添加标题</a:t>
            </a:r>
            <a:endParaRPr lang="en-US" altLang="zh-CN" sz="1050" b="1" kern="3000" spc="30" dirty="0">
              <a:latin typeface="微软雅黑" panose="020B0503020204020204" charset="-122"/>
              <a:ea typeface="微软雅黑" panose="020B0503020204020204" charset="-122"/>
            </a:endParaRPr>
          </a:p>
        </p:txBody>
      </p:sp>
      <p:sp>
        <p:nvSpPr>
          <p:cNvPr id="39" name="TextBox 36"/>
          <p:cNvSpPr txBox="1"/>
          <p:nvPr/>
        </p:nvSpPr>
        <p:spPr>
          <a:xfrm>
            <a:off x="1685027" y="1683241"/>
            <a:ext cx="1810990" cy="241935"/>
          </a:xfrm>
          <a:prstGeom prst="rect">
            <a:avLst/>
          </a:prstGeom>
          <a:noFill/>
        </p:spPr>
        <p:txBody>
          <a:bodyPr wrap="square" lIns="0" tIns="0" rIns="0" bIns="0" rtlCol="0">
            <a:spAutoFit/>
          </a:bodyPr>
          <a:lstStyle/>
          <a:p>
            <a:r>
              <a:rPr lang="zh-CN" altLang="en-US" sz="790" dirty="0">
                <a:solidFill>
                  <a:schemeClr val="tx1">
                    <a:lumMod val="50000"/>
                    <a:lumOff val="50000"/>
                  </a:schemeClr>
                </a:solidFill>
                <a:latin typeface="微软雅黑" panose="020B0503020204020204" charset="-122"/>
                <a:ea typeface="微软雅黑" panose="020B0503020204020204" charset="-122"/>
              </a:rPr>
              <a:t>此处添加详细文本描述，建议与标题相关并符合整体语言风格，</a:t>
            </a:r>
            <a:endParaRPr lang="zh-CN" altLang="en-US" sz="790" dirty="0">
              <a:solidFill>
                <a:schemeClr val="tx1">
                  <a:lumMod val="50000"/>
                  <a:lumOff val="50000"/>
                </a:schemeClr>
              </a:solidFill>
              <a:latin typeface="微软雅黑" panose="020B0503020204020204" charset="-122"/>
              <a:ea typeface="微软雅黑" panose="020B0503020204020204" charset="-122"/>
            </a:endParaRPr>
          </a:p>
        </p:txBody>
      </p:sp>
      <p:sp>
        <p:nvSpPr>
          <p:cNvPr id="40" name="TextBox 37"/>
          <p:cNvSpPr txBox="1"/>
          <p:nvPr/>
        </p:nvSpPr>
        <p:spPr>
          <a:xfrm>
            <a:off x="1685027" y="1480179"/>
            <a:ext cx="1810989" cy="161290"/>
          </a:xfrm>
          <a:prstGeom prst="rect">
            <a:avLst/>
          </a:prstGeom>
          <a:noFill/>
        </p:spPr>
        <p:txBody>
          <a:bodyPr wrap="square" lIns="0" tIns="0" rIns="0" bIns="0" rtlCol="0">
            <a:spAutoFit/>
          </a:bodyPr>
          <a:lstStyle/>
          <a:p>
            <a:r>
              <a:rPr lang="zh-CN" altLang="en-US" sz="1050" b="1" kern="3000" spc="30" dirty="0">
                <a:latin typeface="微软雅黑" panose="020B0503020204020204" charset="-122"/>
                <a:ea typeface="微软雅黑" panose="020B0503020204020204" charset="-122"/>
              </a:rPr>
              <a:t>添加标题</a:t>
            </a:r>
            <a:endParaRPr lang="en-US" altLang="zh-CN" sz="1050" b="1" kern="3000" spc="3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889">
        <p:comb dir="vert"/>
      </p:transition>
    </mc:Choice>
    <mc:Fallback>
      <p:transition advTm="889">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200"/>
                                        <p:tgtEl>
                                          <p:spTgt spid="21"/>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200"/>
                                        <p:tgtEl>
                                          <p:spTgt spid="17"/>
                                        </p:tgtEl>
                                      </p:cBhvr>
                                    </p:animEffect>
                                  </p:childTnLst>
                                </p:cTn>
                              </p:par>
                              <p:par>
                                <p:cTn id="14" presetID="1" presetClass="entr" presetSubtype="0" fill="hold" grpId="0" nodeType="withEffect">
                                  <p:stCondLst>
                                    <p:cond delay="0"/>
                                  </p:stCondLst>
                                  <p:childTnLst>
                                    <p:set>
                                      <p:cBhvr>
                                        <p:cTn id="15" dur="1" fill="hold">
                                          <p:stCondLst>
                                            <p:cond delay="199"/>
                                          </p:stCondLst>
                                        </p:cTn>
                                        <p:tgtEl>
                                          <p:spTgt spid="38"/>
                                        </p:tgtEl>
                                        <p:attrNameLst>
                                          <p:attrName>style.visibility</p:attrName>
                                        </p:attrNameLst>
                                      </p:cBhvr>
                                      <p:to>
                                        <p:strVal val="visible"/>
                                      </p:to>
                                    </p:set>
                                  </p:childTnLst>
                                </p:cTn>
                              </p:par>
                              <p:par>
                                <p:cTn id="16" presetID="18" presetClass="entr" presetSubtype="6"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strips(downRight)">
                                      <p:cBhvr>
                                        <p:cTn id="18" dur="2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00"/>
                                        <p:tgtEl>
                                          <p:spTgt spid="2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200"/>
                                        <p:tgtEl>
                                          <p:spTgt spid="18"/>
                                        </p:tgtEl>
                                      </p:cBhvr>
                                    </p:animEffect>
                                  </p:childTnLst>
                                </p:cTn>
                              </p:par>
                              <p:par>
                                <p:cTn id="25" presetID="1" presetClass="entr" presetSubtype="0" fill="hold" grpId="0" nodeType="withEffect">
                                  <p:stCondLst>
                                    <p:cond delay="0"/>
                                  </p:stCondLst>
                                  <p:childTnLst>
                                    <p:set>
                                      <p:cBhvr>
                                        <p:cTn id="26" dur="1" fill="hold">
                                          <p:stCondLst>
                                            <p:cond delay="199"/>
                                          </p:stCondLst>
                                        </p:cTn>
                                        <p:tgtEl>
                                          <p:spTgt spid="40"/>
                                        </p:tgtEl>
                                        <p:attrNameLst>
                                          <p:attrName>style.visibility</p:attrName>
                                        </p:attrNameLst>
                                      </p:cBhvr>
                                      <p:to>
                                        <p:strVal val="visible"/>
                                      </p:to>
                                    </p:set>
                                  </p:childTnLst>
                                </p:cTn>
                              </p:par>
                              <p:par>
                                <p:cTn id="27" presetID="18" presetClass="entr" presetSubtype="6"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strips(downRight)">
                                      <p:cBhvr>
                                        <p:cTn id="29" dur="200"/>
                                        <p:tgtEl>
                                          <p:spTgt spid="3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00"/>
                                        <p:tgtEl>
                                          <p:spTgt spid="23"/>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200"/>
                                        <p:tgtEl>
                                          <p:spTgt spid="20"/>
                                        </p:tgtEl>
                                      </p:cBhvr>
                                    </p:animEffect>
                                  </p:childTnLst>
                                </p:cTn>
                              </p:par>
                              <p:par>
                                <p:cTn id="36" presetID="1" presetClass="entr" presetSubtype="0" fill="hold" grpId="0" nodeType="withEffect">
                                  <p:stCondLst>
                                    <p:cond delay="0"/>
                                  </p:stCondLst>
                                  <p:childTnLst>
                                    <p:set>
                                      <p:cBhvr>
                                        <p:cTn id="37" dur="1" fill="hold">
                                          <p:stCondLst>
                                            <p:cond delay="199"/>
                                          </p:stCondLst>
                                        </p:cTn>
                                        <p:tgtEl>
                                          <p:spTgt spid="36"/>
                                        </p:tgtEl>
                                        <p:attrNameLst>
                                          <p:attrName>style.visibility</p:attrName>
                                        </p:attrNameLst>
                                      </p:cBhvr>
                                      <p:to>
                                        <p:strVal val="visible"/>
                                      </p:to>
                                    </p:set>
                                  </p:childTnLst>
                                </p:cTn>
                              </p:par>
                              <p:par>
                                <p:cTn id="38" presetID="18" presetClass="entr" presetSubtype="6"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strips(downRight)">
                                      <p:cBhvr>
                                        <p:cTn id="40" dur="2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200"/>
                                        <p:tgtEl>
                                          <p:spTgt spid="2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down)">
                                      <p:cBhvr>
                                        <p:cTn id="46" dur="200"/>
                                        <p:tgtEl>
                                          <p:spTgt spid="28"/>
                                        </p:tgtEl>
                                      </p:cBhvr>
                                    </p:animEffect>
                                  </p:childTnLst>
                                </p:cTn>
                              </p:par>
                              <p:par>
                                <p:cTn id="47" presetID="1" presetClass="entr" presetSubtype="0" fill="hold" grpId="0" nodeType="withEffect">
                                  <p:stCondLst>
                                    <p:cond delay="0"/>
                                  </p:stCondLst>
                                  <p:childTnLst>
                                    <p:set>
                                      <p:cBhvr>
                                        <p:cTn id="48" dur="1" fill="hold">
                                          <p:stCondLst>
                                            <p:cond delay="199"/>
                                          </p:stCondLst>
                                        </p:cTn>
                                        <p:tgtEl>
                                          <p:spTgt spid="30"/>
                                        </p:tgtEl>
                                        <p:attrNameLst>
                                          <p:attrName>style.visibility</p:attrName>
                                        </p:attrNameLst>
                                      </p:cBhvr>
                                      <p:to>
                                        <p:strVal val="visible"/>
                                      </p:to>
                                    </p:set>
                                  </p:childTnLst>
                                </p:cTn>
                              </p:par>
                              <p:par>
                                <p:cTn id="49" presetID="18" presetClass="entr" presetSubtype="6"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strips(downRight)">
                                      <p:cBhvr>
                                        <p:cTn id="51" dur="2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200"/>
                                        <p:tgtEl>
                                          <p:spTgt spid="25"/>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up)">
                                      <p:cBhvr>
                                        <p:cTn id="57" dur="200"/>
                                        <p:tgtEl>
                                          <p:spTgt spid="19"/>
                                        </p:tgtEl>
                                      </p:cBhvr>
                                    </p:animEffect>
                                  </p:childTnLst>
                                </p:cTn>
                              </p:par>
                              <p:par>
                                <p:cTn id="58" presetID="1" presetClass="entr" presetSubtype="0" fill="hold" grpId="0" nodeType="withEffect">
                                  <p:stCondLst>
                                    <p:cond delay="0"/>
                                  </p:stCondLst>
                                  <p:childTnLst>
                                    <p:set>
                                      <p:cBhvr>
                                        <p:cTn id="59" dur="1" fill="hold">
                                          <p:stCondLst>
                                            <p:cond delay="199"/>
                                          </p:stCondLst>
                                        </p:cTn>
                                        <p:tgtEl>
                                          <p:spTgt spid="34"/>
                                        </p:tgtEl>
                                        <p:attrNameLst>
                                          <p:attrName>style.visibility</p:attrName>
                                        </p:attrNameLst>
                                      </p:cBhvr>
                                      <p:to>
                                        <p:strVal val="visible"/>
                                      </p:to>
                                    </p:set>
                                  </p:childTnLst>
                                </p:cTn>
                              </p:par>
                              <p:par>
                                <p:cTn id="60" presetID="18" presetClass="entr" presetSubtype="6"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strips(downRight)">
                                      <p:cBhvr>
                                        <p:cTn id="62" dur="200"/>
                                        <p:tgtEl>
                                          <p:spTgt spid="3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200"/>
                                        <p:tgtEl>
                                          <p:spTgt spid="2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200"/>
                                        <p:tgtEl>
                                          <p:spTgt spid="27"/>
                                        </p:tgtEl>
                                      </p:cBhvr>
                                    </p:animEffect>
                                  </p:childTnLst>
                                </p:cTn>
                              </p:par>
                              <p:par>
                                <p:cTn id="69" presetID="1" presetClass="entr" presetSubtype="0" fill="hold" grpId="0" nodeType="withEffect">
                                  <p:stCondLst>
                                    <p:cond delay="0"/>
                                  </p:stCondLst>
                                  <p:childTnLst>
                                    <p:set>
                                      <p:cBhvr>
                                        <p:cTn id="70" dur="1" fill="hold">
                                          <p:stCondLst>
                                            <p:cond delay="199"/>
                                          </p:stCondLst>
                                        </p:cTn>
                                        <p:tgtEl>
                                          <p:spTgt spid="32"/>
                                        </p:tgtEl>
                                        <p:attrNameLst>
                                          <p:attrName>style.visibility</p:attrName>
                                        </p:attrNameLst>
                                      </p:cBhvr>
                                      <p:to>
                                        <p:strVal val="visible"/>
                                      </p:to>
                                    </p:set>
                                  </p:childTnLst>
                                </p:cTn>
                              </p:par>
                              <p:par>
                                <p:cTn id="71" presetID="18" presetClass="entr" presetSubtype="6"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strips(downRight)">
                                      <p:cBhvr>
                                        <p:cTn id="73" dur="2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教学过程</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sp>
        <p:nvSpPr>
          <p:cNvPr id="67" name="五角星 66"/>
          <p:cNvSpPr/>
          <p:nvPr/>
        </p:nvSpPr>
        <p:spPr>
          <a:xfrm>
            <a:off x="2370620" y="1962467"/>
            <a:ext cx="1616978" cy="1616978"/>
          </a:xfrm>
          <a:prstGeom prst="star5">
            <a:avLst/>
          </a:prstGeom>
          <a:solidFill>
            <a:srgbClr val="2E810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a:solidFill>
                <a:schemeClr val="tx1"/>
              </a:solidFill>
              <a:latin typeface="微软雅黑" panose="020B0503020204020204" charset="-122"/>
              <a:ea typeface="微软雅黑" panose="020B0503020204020204" charset="-122"/>
            </a:endParaRPr>
          </a:p>
        </p:txBody>
      </p:sp>
      <p:grpSp>
        <p:nvGrpSpPr>
          <p:cNvPr id="68" name="组合 67"/>
          <p:cNvGrpSpPr/>
          <p:nvPr/>
        </p:nvGrpSpPr>
        <p:grpSpPr>
          <a:xfrm>
            <a:off x="2724077" y="2422430"/>
            <a:ext cx="910069" cy="910069"/>
            <a:chOff x="3962648" y="2819400"/>
            <a:chExt cx="1218704" cy="1218704"/>
          </a:xfrm>
        </p:grpSpPr>
        <p:grpSp>
          <p:nvGrpSpPr>
            <p:cNvPr id="69" name="组合 68"/>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a:solidFill>
                    <a:schemeClr val="tx1"/>
                  </a:solidFill>
                  <a:latin typeface="微软雅黑" panose="020B0503020204020204" charset="-122"/>
                  <a:ea typeface="微软雅黑" panose="020B0503020204020204" charset="-122"/>
                </a:endParaRPr>
              </a:p>
            </p:txBody>
          </p:sp>
          <p:sp>
            <p:nvSpPr>
              <p:cNvPr id="72" name="椭圆 7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a:solidFill>
                    <a:schemeClr val="tx1"/>
                  </a:solidFill>
                  <a:latin typeface="微软雅黑" panose="020B0503020204020204" charset="-122"/>
                  <a:ea typeface="微软雅黑" panose="020B0503020204020204" charset="-122"/>
                </a:endParaRPr>
              </a:p>
            </p:txBody>
          </p:sp>
        </p:grpSp>
        <p:sp>
          <p:nvSpPr>
            <p:cNvPr id="70" name="TextBox 5"/>
            <p:cNvSpPr txBox="1"/>
            <p:nvPr/>
          </p:nvSpPr>
          <p:spPr>
            <a:xfrm>
              <a:off x="4190119" y="3108951"/>
              <a:ext cx="750009" cy="528918"/>
            </a:xfrm>
            <a:prstGeom prst="rect">
              <a:avLst/>
            </a:prstGeom>
            <a:noFill/>
          </p:spPr>
          <p:txBody>
            <a:bodyPr wrap="none" rtlCol="0">
              <a:spAutoFit/>
            </a:bodyPr>
            <a:lstStyle/>
            <a:p>
              <a:pPr algn="ctr"/>
              <a:r>
                <a:rPr lang="zh-CN" altLang="en-US" sz="990" dirty="0">
                  <a:latin typeface="微软雅黑" panose="020B0503020204020204" charset="-122"/>
                  <a:ea typeface="微软雅黑" panose="020B0503020204020204" charset="-122"/>
                </a:rPr>
                <a:t>利益</a:t>
              </a:r>
              <a:endParaRPr lang="en-US" altLang="zh-CN" sz="990" dirty="0">
                <a:latin typeface="微软雅黑" panose="020B0503020204020204" charset="-122"/>
                <a:ea typeface="微软雅黑" panose="020B0503020204020204" charset="-122"/>
              </a:endParaRPr>
            </a:p>
            <a:p>
              <a:pPr algn="ctr"/>
              <a:r>
                <a:rPr lang="zh-CN" altLang="en-US" sz="990" dirty="0">
                  <a:latin typeface="微软雅黑" panose="020B0503020204020204" charset="-122"/>
                  <a:ea typeface="微软雅黑" panose="020B0503020204020204" charset="-122"/>
                </a:rPr>
                <a:t>最大化</a:t>
              </a:r>
              <a:endParaRPr lang="en-US" altLang="zh-CN" sz="990" dirty="0">
                <a:latin typeface="微软雅黑" panose="020B0503020204020204" charset="-122"/>
                <a:ea typeface="微软雅黑" panose="020B0503020204020204" charset="-122"/>
              </a:endParaRPr>
            </a:p>
          </p:txBody>
        </p:sp>
      </p:grpSp>
      <p:sp>
        <p:nvSpPr>
          <p:cNvPr id="73" name="椭圆 72"/>
          <p:cNvSpPr/>
          <p:nvPr/>
        </p:nvSpPr>
        <p:spPr>
          <a:xfrm>
            <a:off x="1995195" y="2321272"/>
            <a:ext cx="530297" cy="530297"/>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a:solidFill>
                <a:schemeClr val="tx1"/>
              </a:solidFill>
              <a:latin typeface="微软雅黑" panose="020B0503020204020204" charset="-122"/>
              <a:ea typeface="微软雅黑" panose="020B0503020204020204" charset="-122"/>
            </a:endParaRPr>
          </a:p>
        </p:txBody>
      </p:sp>
      <p:sp>
        <p:nvSpPr>
          <p:cNvPr id="74" name="椭圆 73"/>
          <p:cNvSpPr/>
          <p:nvPr/>
        </p:nvSpPr>
        <p:spPr>
          <a:xfrm>
            <a:off x="2891402" y="1636414"/>
            <a:ext cx="530297" cy="530297"/>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dirty="0">
              <a:solidFill>
                <a:schemeClr val="bg1"/>
              </a:solidFill>
              <a:latin typeface="微软雅黑" panose="020B0503020204020204" charset="-122"/>
              <a:ea typeface="微软雅黑" panose="020B0503020204020204" charset="-122"/>
            </a:endParaRPr>
          </a:p>
        </p:txBody>
      </p:sp>
      <p:sp>
        <p:nvSpPr>
          <p:cNvPr id="75" name="椭圆 74"/>
          <p:cNvSpPr/>
          <p:nvPr/>
        </p:nvSpPr>
        <p:spPr>
          <a:xfrm>
            <a:off x="3843368" y="2321272"/>
            <a:ext cx="530297" cy="530297"/>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a:solidFill>
                <a:schemeClr val="tx1"/>
              </a:solidFill>
              <a:latin typeface="微软雅黑" panose="020B0503020204020204" charset="-122"/>
              <a:ea typeface="微软雅黑" panose="020B0503020204020204" charset="-122"/>
            </a:endParaRPr>
          </a:p>
        </p:txBody>
      </p:sp>
      <p:sp>
        <p:nvSpPr>
          <p:cNvPr id="76" name="椭圆 75"/>
          <p:cNvSpPr/>
          <p:nvPr/>
        </p:nvSpPr>
        <p:spPr>
          <a:xfrm>
            <a:off x="3476270" y="3398884"/>
            <a:ext cx="530297" cy="530297"/>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a:solidFill>
                <a:schemeClr val="tx1"/>
              </a:solidFill>
              <a:latin typeface="微软雅黑" panose="020B0503020204020204" charset="-122"/>
              <a:ea typeface="微软雅黑" panose="020B0503020204020204" charset="-122"/>
            </a:endParaRPr>
          </a:p>
        </p:txBody>
      </p:sp>
      <p:sp>
        <p:nvSpPr>
          <p:cNvPr id="77" name="椭圆 76"/>
          <p:cNvSpPr/>
          <p:nvPr/>
        </p:nvSpPr>
        <p:spPr>
          <a:xfrm>
            <a:off x="2361104" y="3389401"/>
            <a:ext cx="530297" cy="530297"/>
          </a:xfrm>
          <a:prstGeom prst="ellipse">
            <a:avLst/>
          </a:prstGeom>
          <a:solidFill>
            <a:srgbClr val="58B50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95">
              <a:solidFill>
                <a:schemeClr val="tx1"/>
              </a:solidFill>
              <a:latin typeface="微软雅黑" panose="020B0503020204020204" charset="-122"/>
              <a:ea typeface="微软雅黑" panose="020B0503020204020204" charset="-122"/>
            </a:endParaRPr>
          </a:p>
        </p:txBody>
      </p:sp>
      <p:sp>
        <p:nvSpPr>
          <p:cNvPr id="78" name="TextBox 13"/>
          <p:cNvSpPr txBox="1"/>
          <p:nvPr/>
        </p:nvSpPr>
        <p:spPr>
          <a:xfrm>
            <a:off x="2148384" y="1711081"/>
            <a:ext cx="716280" cy="252730"/>
          </a:xfrm>
          <a:prstGeom prst="rect">
            <a:avLst/>
          </a:prstGeom>
          <a:noFill/>
        </p:spPr>
        <p:txBody>
          <a:bodyPr wrap="none" rtlCol="0">
            <a:spAutoFit/>
          </a:bodyPr>
          <a:lstStyle/>
          <a:p>
            <a:pPr algn="ctr"/>
            <a:r>
              <a:rPr lang="zh-CN" altLang="en-US" sz="1045" b="1" dirty="0">
                <a:latin typeface="微软雅黑" panose="020B0503020204020204" charset="-122"/>
                <a:ea typeface="微软雅黑" panose="020B0503020204020204" charset="-122"/>
              </a:rPr>
              <a:t>管理成本</a:t>
            </a:r>
            <a:endParaRPr lang="zh-CN" altLang="en-US" sz="1045" b="1" dirty="0">
              <a:latin typeface="微软雅黑" panose="020B0503020204020204" charset="-122"/>
              <a:ea typeface="微软雅黑" panose="020B0503020204020204" charset="-122"/>
            </a:endParaRPr>
          </a:p>
        </p:txBody>
      </p:sp>
      <p:sp>
        <p:nvSpPr>
          <p:cNvPr id="79" name="TextBox 14"/>
          <p:cNvSpPr txBox="1"/>
          <p:nvPr/>
        </p:nvSpPr>
        <p:spPr>
          <a:xfrm>
            <a:off x="4456518" y="2470156"/>
            <a:ext cx="716280" cy="252730"/>
          </a:xfrm>
          <a:prstGeom prst="rect">
            <a:avLst/>
          </a:prstGeom>
          <a:noFill/>
        </p:spPr>
        <p:txBody>
          <a:bodyPr wrap="none" rtlCol="0">
            <a:spAutoFit/>
          </a:bodyPr>
          <a:lstStyle/>
          <a:p>
            <a:r>
              <a:rPr lang="zh-CN" altLang="en-US" sz="1045" b="1" dirty="0">
                <a:latin typeface="微软雅黑" panose="020B0503020204020204" charset="-122"/>
                <a:ea typeface="微软雅黑" panose="020B0503020204020204" charset="-122"/>
              </a:rPr>
              <a:t>其他成本</a:t>
            </a:r>
            <a:endParaRPr lang="zh-CN" altLang="en-US" sz="1045" b="1" dirty="0">
              <a:latin typeface="微软雅黑" panose="020B0503020204020204" charset="-122"/>
              <a:ea typeface="微软雅黑" panose="020B0503020204020204" charset="-122"/>
            </a:endParaRPr>
          </a:p>
        </p:txBody>
      </p:sp>
      <p:sp>
        <p:nvSpPr>
          <p:cNvPr id="80" name="TextBox 15"/>
          <p:cNvSpPr txBox="1"/>
          <p:nvPr/>
        </p:nvSpPr>
        <p:spPr>
          <a:xfrm>
            <a:off x="4078172" y="3591805"/>
            <a:ext cx="716280" cy="252730"/>
          </a:xfrm>
          <a:prstGeom prst="rect">
            <a:avLst/>
          </a:prstGeom>
          <a:noFill/>
        </p:spPr>
        <p:txBody>
          <a:bodyPr wrap="none" rtlCol="0">
            <a:spAutoFit/>
          </a:bodyPr>
          <a:lstStyle/>
          <a:p>
            <a:r>
              <a:rPr lang="zh-CN" altLang="en-US" sz="1045" b="1" dirty="0">
                <a:latin typeface="微软雅黑" panose="020B0503020204020204" charset="-122"/>
                <a:ea typeface="微软雅黑" panose="020B0503020204020204" charset="-122"/>
              </a:rPr>
              <a:t>人员成本</a:t>
            </a:r>
            <a:endParaRPr lang="zh-CN" altLang="en-US" sz="1045" b="1" dirty="0">
              <a:latin typeface="微软雅黑" panose="020B0503020204020204" charset="-122"/>
              <a:ea typeface="微软雅黑" panose="020B0503020204020204" charset="-122"/>
            </a:endParaRPr>
          </a:p>
        </p:txBody>
      </p:sp>
      <p:sp>
        <p:nvSpPr>
          <p:cNvPr id="81" name="TextBox 16"/>
          <p:cNvSpPr txBox="1"/>
          <p:nvPr/>
        </p:nvSpPr>
        <p:spPr>
          <a:xfrm>
            <a:off x="1190439" y="2495157"/>
            <a:ext cx="716280" cy="252730"/>
          </a:xfrm>
          <a:prstGeom prst="rect">
            <a:avLst/>
          </a:prstGeom>
          <a:noFill/>
        </p:spPr>
        <p:txBody>
          <a:bodyPr wrap="none" rtlCol="0">
            <a:spAutoFit/>
          </a:bodyPr>
          <a:lstStyle/>
          <a:p>
            <a:pPr algn="ctr"/>
            <a:r>
              <a:rPr lang="zh-CN" altLang="en-US" sz="1045" b="1" dirty="0">
                <a:latin typeface="微软雅黑" panose="020B0503020204020204" charset="-122"/>
                <a:ea typeface="微软雅黑" panose="020B0503020204020204" charset="-122"/>
              </a:rPr>
              <a:t>办公成本</a:t>
            </a:r>
            <a:endParaRPr lang="zh-CN" altLang="en-US" sz="1045" b="1" dirty="0">
              <a:latin typeface="微软雅黑" panose="020B0503020204020204" charset="-122"/>
              <a:ea typeface="微软雅黑" panose="020B0503020204020204" charset="-122"/>
            </a:endParaRPr>
          </a:p>
        </p:txBody>
      </p:sp>
      <p:sp>
        <p:nvSpPr>
          <p:cNvPr id="82" name="TextBox 17"/>
          <p:cNvSpPr txBox="1"/>
          <p:nvPr/>
        </p:nvSpPr>
        <p:spPr>
          <a:xfrm>
            <a:off x="1571677" y="3554584"/>
            <a:ext cx="716280" cy="252730"/>
          </a:xfrm>
          <a:prstGeom prst="rect">
            <a:avLst/>
          </a:prstGeom>
          <a:noFill/>
        </p:spPr>
        <p:txBody>
          <a:bodyPr wrap="none" rtlCol="0">
            <a:spAutoFit/>
          </a:bodyPr>
          <a:lstStyle/>
          <a:p>
            <a:pPr algn="ctr"/>
            <a:r>
              <a:rPr lang="zh-CN" altLang="en-US" sz="1045" b="1" dirty="0">
                <a:latin typeface="微软雅黑" panose="020B0503020204020204" charset="-122"/>
                <a:ea typeface="微软雅黑" panose="020B0503020204020204" charset="-122"/>
              </a:rPr>
              <a:t>营销成本</a:t>
            </a:r>
            <a:endParaRPr lang="zh-CN" altLang="en-US" sz="1045" b="1" dirty="0">
              <a:latin typeface="微软雅黑" panose="020B0503020204020204" charset="-122"/>
              <a:ea typeface="微软雅黑" panose="020B0503020204020204" charset="-122"/>
            </a:endParaRPr>
          </a:p>
        </p:txBody>
      </p:sp>
      <p:grpSp>
        <p:nvGrpSpPr>
          <p:cNvPr id="83" name="组合 82"/>
          <p:cNvGrpSpPr/>
          <p:nvPr/>
        </p:nvGrpSpPr>
        <p:grpSpPr>
          <a:xfrm>
            <a:off x="5856976" y="1612032"/>
            <a:ext cx="1551152" cy="322997"/>
            <a:chOff x="814328" y="3219334"/>
            <a:chExt cx="2077200" cy="432536"/>
          </a:xfrm>
        </p:grpSpPr>
        <p:grpSp>
          <p:nvGrpSpPr>
            <p:cNvPr id="84" name="组合 83"/>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86" name="圆角矩形 85"/>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tx1"/>
                  </a:solidFill>
                  <a:latin typeface="微软雅黑" panose="020B0503020204020204" charset="-122"/>
                  <a:ea typeface="微软雅黑" panose="020B0503020204020204" charset="-122"/>
                </a:endParaRPr>
              </a:p>
            </p:txBody>
          </p:sp>
          <p:sp>
            <p:nvSpPr>
              <p:cNvPr id="87" name="圆角矩形 86"/>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0">
                  <a:solidFill>
                    <a:schemeClr val="tx1"/>
                  </a:solidFill>
                  <a:latin typeface="微软雅黑" panose="020B0503020204020204" charset="-122"/>
                  <a:ea typeface="微软雅黑" panose="020B0503020204020204" charset="-122"/>
                </a:endParaRPr>
              </a:p>
            </p:txBody>
          </p:sp>
        </p:grpSp>
        <p:sp>
          <p:nvSpPr>
            <p:cNvPr id="85" name="TextBox 20"/>
            <p:cNvSpPr txBox="1"/>
            <p:nvPr/>
          </p:nvSpPr>
          <p:spPr>
            <a:xfrm>
              <a:off x="831251" y="3331790"/>
              <a:ext cx="1999303" cy="21598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r>
                <a:rPr lang="zh-CN" altLang="en-US" sz="1045" dirty="0">
                  <a:solidFill>
                    <a:schemeClr val="tx1"/>
                  </a:solidFill>
                </a:rPr>
                <a:t>点击输入标题文本</a:t>
              </a:r>
              <a:endParaRPr lang="zh-CN" altLang="en-US" sz="1045" dirty="0">
                <a:solidFill>
                  <a:schemeClr val="tx1"/>
                </a:solidFill>
              </a:endParaRPr>
            </a:p>
          </p:txBody>
        </p:sp>
      </p:grpSp>
      <p:sp>
        <p:nvSpPr>
          <p:cNvPr id="88" name="TextBox 23"/>
          <p:cNvSpPr txBox="1"/>
          <p:nvPr/>
        </p:nvSpPr>
        <p:spPr>
          <a:xfrm>
            <a:off x="5691542" y="2156734"/>
            <a:ext cx="1882023" cy="581660"/>
          </a:xfrm>
          <a:prstGeom prst="rect">
            <a:avLst/>
          </a:prstGeom>
          <a:noFill/>
        </p:spPr>
        <p:txBody>
          <a:bodyPr wrap="square" rtlCol="0">
            <a:spAutoFit/>
          </a:bodyPr>
          <a:lstStyle/>
          <a:p>
            <a:pPr>
              <a:lnSpc>
                <a:spcPct val="130000"/>
              </a:lnSpc>
              <a:defRPr/>
            </a:pPr>
            <a:r>
              <a:rPr lang="en-US" altLang="zh-CN" sz="820" dirty="0">
                <a:latin typeface="微软雅黑" panose="020B0503020204020204" charset="-122"/>
                <a:ea typeface="微软雅黑" panose="020B0503020204020204" charset="-122"/>
              </a:rPr>
              <a:t>01</a:t>
            </a:r>
            <a:r>
              <a:rPr lang="zh-CN" altLang="en-US" sz="820"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820" dirty="0">
                <a:latin typeface="微软雅黑" panose="020B0503020204020204" charset="-122"/>
                <a:ea typeface="微软雅黑" panose="020B0503020204020204" charset="-122"/>
              </a:rPr>
              <a:t>……</a:t>
            </a:r>
            <a:endParaRPr lang="zh-CN" altLang="en-US" sz="820" dirty="0">
              <a:latin typeface="微软雅黑" panose="020B0503020204020204" charset="-122"/>
              <a:ea typeface="微软雅黑" panose="020B0503020204020204" charset="-122"/>
            </a:endParaRPr>
          </a:p>
        </p:txBody>
      </p:sp>
      <p:sp>
        <p:nvSpPr>
          <p:cNvPr id="89" name="TextBox 24"/>
          <p:cNvSpPr txBox="1"/>
          <p:nvPr/>
        </p:nvSpPr>
        <p:spPr>
          <a:xfrm>
            <a:off x="5691542" y="2771160"/>
            <a:ext cx="1882023" cy="581660"/>
          </a:xfrm>
          <a:prstGeom prst="rect">
            <a:avLst/>
          </a:prstGeom>
          <a:noFill/>
        </p:spPr>
        <p:txBody>
          <a:bodyPr wrap="square" rtlCol="0">
            <a:spAutoFit/>
          </a:bodyPr>
          <a:lstStyle/>
          <a:p>
            <a:pPr>
              <a:lnSpc>
                <a:spcPct val="130000"/>
              </a:lnSpc>
              <a:defRPr/>
            </a:pPr>
            <a:r>
              <a:rPr lang="en-US" altLang="zh-CN" sz="820" dirty="0">
                <a:latin typeface="微软雅黑" panose="020B0503020204020204" charset="-122"/>
                <a:ea typeface="微软雅黑" panose="020B0503020204020204" charset="-122"/>
              </a:rPr>
              <a:t>02</a:t>
            </a:r>
            <a:r>
              <a:rPr lang="zh-CN" altLang="en-US" sz="820"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820" dirty="0">
                <a:latin typeface="微软雅黑" panose="020B0503020204020204" charset="-122"/>
                <a:ea typeface="微软雅黑" panose="020B0503020204020204" charset="-122"/>
              </a:rPr>
              <a:t>……</a:t>
            </a:r>
            <a:endParaRPr lang="zh-CN" altLang="en-US" sz="820" dirty="0">
              <a:latin typeface="微软雅黑" panose="020B0503020204020204" charset="-122"/>
              <a:ea typeface="微软雅黑" panose="020B0503020204020204" charset="-122"/>
            </a:endParaRPr>
          </a:p>
        </p:txBody>
      </p:sp>
      <p:sp>
        <p:nvSpPr>
          <p:cNvPr id="90" name="TextBox 25"/>
          <p:cNvSpPr txBox="1"/>
          <p:nvPr/>
        </p:nvSpPr>
        <p:spPr>
          <a:xfrm>
            <a:off x="5691542" y="3416426"/>
            <a:ext cx="1882023" cy="581660"/>
          </a:xfrm>
          <a:prstGeom prst="rect">
            <a:avLst/>
          </a:prstGeom>
          <a:noFill/>
        </p:spPr>
        <p:txBody>
          <a:bodyPr wrap="square" rtlCol="0">
            <a:spAutoFit/>
          </a:bodyPr>
          <a:lstStyle/>
          <a:p>
            <a:pPr>
              <a:lnSpc>
                <a:spcPct val="130000"/>
              </a:lnSpc>
              <a:defRPr/>
            </a:pPr>
            <a:r>
              <a:rPr lang="en-US" altLang="zh-CN" sz="820" dirty="0">
                <a:latin typeface="微软雅黑" panose="020B0503020204020204" charset="-122"/>
                <a:ea typeface="微软雅黑" panose="020B0503020204020204" charset="-122"/>
              </a:rPr>
              <a:t>03</a:t>
            </a:r>
            <a:r>
              <a:rPr lang="zh-CN" altLang="en-US" sz="820"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820" dirty="0">
                <a:latin typeface="微软雅黑" panose="020B0503020204020204" charset="-122"/>
                <a:ea typeface="微软雅黑" panose="020B0503020204020204" charset="-122"/>
              </a:rPr>
              <a:t>……</a:t>
            </a:r>
            <a:endParaRPr lang="zh-CN" altLang="en-US" sz="820" dirty="0">
              <a:latin typeface="微软雅黑" panose="020B0503020204020204" charset="-122"/>
              <a:ea typeface="微软雅黑" panose="020B0503020204020204" charset="-122"/>
            </a:endParaRPr>
          </a:p>
        </p:txBody>
      </p:sp>
      <p:sp>
        <p:nvSpPr>
          <p:cNvPr id="91" name="TextBox 26"/>
          <p:cNvSpPr txBox="1"/>
          <p:nvPr/>
        </p:nvSpPr>
        <p:spPr>
          <a:xfrm>
            <a:off x="2929101" y="1748180"/>
            <a:ext cx="501338" cy="184150"/>
          </a:xfrm>
          <a:prstGeom prst="rect">
            <a:avLst/>
          </a:prstGeom>
          <a:noFill/>
        </p:spPr>
        <p:txBody>
          <a:bodyPr wrap="square" lIns="0" tIns="0" rIns="0" bIns="0" rtlCol="0">
            <a:spAutoFit/>
          </a:bodyPr>
          <a:lstStyle/>
          <a:p>
            <a:pPr algn="ctr"/>
            <a:r>
              <a:rPr lang="en-US" altLang="zh-CN" sz="1195" b="1" dirty="0">
                <a:solidFill>
                  <a:schemeClr val="bg1"/>
                </a:solidFill>
                <a:latin typeface="微软雅黑" panose="020B0503020204020204" charset="-122"/>
                <a:ea typeface="微软雅黑" panose="020B0503020204020204" charset="-122"/>
              </a:rPr>
              <a:t>20%</a:t>
            </a:r>
            <a:endParaRPr lang="zh-CN" altLang="en-US" sz="1195" b="1" dirty="0">
              <a:solidFill>
                <a:schemeClr val="bg1"/>
              </a:solidFill>
              <a:latin typeface="微软雅黑" panose="020B0503020204020204" charset="-122"/>
              <a:ea typeface="微软雅黑" panose="020B0503020204020204" charset="-122"/>
            </a:endParaRPr>
          </a:p>
        </p:txBody>
      </p:sp>
      <p:sp>
        <p:nvSpPr>
          <p:cNvPr id="92" name="TextBox 27"/>
          <p:cNvSpPr txBox="1"/>
          <p:nvPr/>
        </p:nvSpPr>
        <p:spPr>
          <a:xfrm>
            <a:off x="2005184" y="2496485"/>
            <a:ext cx="501338" cy="184150"/>
          </a:xfrm>
          <a:prstGeom prst="rect">
            <a:avLst/>
          </a:prstGeom>
          <a:noFill/>
        </p:spPr>
        <p:txBody>
          <a:bodyPr wrap="square" lIns="0" tIns="0" rIns="0" bIns="0" rtlCol="0">
            <a:spAutoFit/>
          </a:bodyPr>
          <a:lstStyle/>
          <a:p>
            <a:pPr algn="ctr"/>
            <a:r>
              <a:rPr lang="en-US" altLang="zh-CN" sz="1195" b="1" dirty="0">
                <a:solidFill>
                  <a:schemeClr val="bg1"/>
                </a:solidFill>
                <a:latin typeface="微软雅黑" panose="020B0503020204020204" charset="-122"/>
                <a:ea typeface="微软雅黑" panose="020B0503020204020204" charset="-122"/>
              </a:rPr>
              <a:t>15%</a:t>
            </a:r>
            <a:endParaRPr lang="zh-CN" altLang="en-US" sz="1195" b="1" dirty="0">
              <a:solidFill>
                <a:schemeClr val="bg1"/>
              </a:solidFill>
              <a:latin typeface="微软雅黑" panose="020B0503020204020204" charset="-122"/>
              <a:ea typeface="微软雅黑" panose="020B0503020204020204" charset="-122"/>
            </a:endParaRPr>
          </a:p>
        </p:txBody>
      </p:sp>
      <p:sp>
        <p:nvSpPr>
          <p:cNvPr id="93" name="TextBox 28"/>
          <p:cNvSpPr txBox="1"/>
          <p:nvPr/>
        </p:nvSpPr>
        <p:spPr>
          <a:xfrm>
            <a:off x="3857847" y="2496485"/>
            <a:ext cx="501338" cy="184150"/>
          </a:xfrm>
          <a:prstGeom prst="rect">
            <a:avLst/>
          </a:prstGeom>
          <a:noFill/>
        </p:spPr>
        <p:txBody>
          <a:bodyPr wrap="square" lIns="0" tIns="0" rIns="0" bIns="0" rtlCol="0">
            <a:spAutoFit/>
          </a:bodyPr>
          <a:lstStyle/>
          <a:p>
            <a:pPr algn="ctr"/>
            <a:r>
              <a:rPr lang="en-US" altLang="zh-CN" sz="1195" b="1" dirty="0">
                <a:solidFill>
                  <a:schemeClr val="bg1"/>
                </a:solidFill>
                <a:latin typeface="微软雅黑" panose="020B0503020204020204" charset="-122"/>
                <a:ea typeface="微软雅黑" panose="020B0503020204020204" charset="-122"/>
              </a:rPr>
              <a:t>10%</a:t>
            </a:r>
            <a:endParaRPr lang="zh-CN" altLang="en-US" sz="1195" b="1" dirty="0">
              <a:solidFill>
                <a:schemeClr val="bg1"/>
              </a:solidFill>
              <a:latin typeface="微软雅黑" panose="020B0503020204020204" charset="-122"/>
              <a:ea typeface="微软雅黑" panose="020B0503020204020204" charset="-122"/>
            </a:endParaRPr>
          </a:p>
        </p:txBody>
      </p:sp>
      <p:sp>
        <p:nvSpPr>
          <p:cNvPr id="94" name="TextBox 29"/>
          <p:cNvSpPr txBox="1"/>
          <p:nvPr/>
        </p:nvSpPr>
        <p:spPr>
          <a:xfrm>
            <a:off x="2375582" y="3572098"/>
            <a:ext cx="501338" cy="184150"/>
          </a:xfrm>
          <a:prstGeom prst="rect">
            <a:avLst/>
          </a:prstGeom>
          <a:noFill/>
        </p:spPr>
        <p:txBody>
          <a:bodyPr wrap="square" lIns="0" tIns="0" rIns="0" bIns="0" rtlCol="0">
            <a:spAutoFit/>
          </a:bodyPr>
          <a:lstStyle/>
          <a:p>
            <a:pPr algn="ctr"/>
            <a:r>
              <a:rPr lang="en-US" altLang="zh-CN" sz="1195" b="1" dirty="0">
                <a:solidFill>
                  <a:schemeClr val="bg1"/>
                </a:solidFill>
                <a:latin typeface="微软雅黑" panose="020B0503020204020204" charset="-122"/>
                <a:ea typeface="微软雅黑" panose="020B0503020204020204" charset="-122"/>
              </a:rPr>
              <a:t>35%</a:t>
            </a:r>
            <a:endParaRPr lang="zh-CN" altLang="en-US" sz="1195" b="1" dirty="0">
              <a:solidFill>
                <a:schemeClr val="bg1"/>
              </a:solidFill>
              <a:latin typeface="微软雅黑" panose="020B0503020204020204" charset="-122"/>
              <a:ea typeface="微软雅黑" panose="020B0503020204020204" charset="-122"/>
            </a:endParaRPr>
          </a:p>
        </p:txBody>
      </p:sp>
      <p:sp>
        <p:nvSpPr>
          <p:cNvPr id="95" name="TextBox 30"/>
          <p:cNvSpPr txBox="1"/>
          <p:nvPr/>
        </p:nvSpPr>
        <p:spPr>
          <a:xfrm>
            <a:off x="3486261" y="3577566"/>
            <a:ext cx="501338" cy="184150"/>
          </a:xfrm>
          <a:prstGeom prst="rect">
            <a:avLst/>
          </a:prstGeom>
          <a:noFill/>
        </p:spPr>
        <p:txBody>
          <a:bodyPr wrap="square" lIns="0" tIns="0" rIns="0" bIns="0" rtlCol="0">
            <a:spAutoFit/>
          </a:bodyPr>
          <a:lstStyle/>
          <a:p>
            <a:pPr algn="ctr"/>
            <a:r>
              <a:rPr lang="en-US" altLang="zh-CN" sz="1195" b="1" dirty="0">
                <a:solidFill>
                  <a:schemeClr val="bg1"/>
                </a:solidFill>
                <a:latin typeface="微软雅黑" panose="020B0503020204020204" charset="-122"/>
                <a:ea typeface="微软雅黑" panose="020B0503020204020204" charset="-122"/>
              </a:rPr>
              <a:t>20%</a:t>
            </a:r>
            <a:endParaRPr lang="zh-CN" altLang="en-US" sz="1195"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357">
        <p:comb dir="vert"/>
      </p:transition>
    </mc:Choice>
    <mc:Fallback>
      <p:transition advTm="1357">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1000"/>
                                        <p:tgtEl>
                                          <p:spTgt spid="68"/>
                                        </p:tgtEl>
                                      </p:cBhvr>
                                    </p:animEffect>
                                    <p:anim calcmode="lin" valueType="num">
                                      <p:cBhvr>
                                        <p:cTn id="13" dur="1000" fill="hold"/>
                                        <p:tgtEl>
                                          <p:spTgt spid="68"/>
                                        </p:tgtEl>
                                        <p:attrNameLst>
                                          <p:attrName>ppt_x</p:attrName>
                                        </p:attrNameLst>
                                      </p:cBhvr>
                                      <p:tavLst>
                                        <p:tav tm="0">
                                          <p:val>
                                            <p:strVal val="#ppt_x"/>
                                          </p:val>
                                        </p:tav>
                                        <p:tav tm="100000">
                                          <p:val>
                                            <p:strVal val="#ppt_x"/>
                                          </p:val>
                                        </p:tav>
                                      </p:tavLst>
                                    </p:anim>
                                    <p:anim calcmode="lin" valueType="num">
                                      <p:cBhvr>
                                        <p:cTn id="14" dur="1000" fill="hold"/>
                                        <p:tgtEl>
                                          <p:spTgt spid="6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anim calcmode="lin" valueType="num">
                                      <p:cBhvr>
                                        <p:cTn id="18" dur="1000" fill="hold"/>
                                        <p:tgtEl>
                                          <p:spTgt spid="73"/>
                                        </p:tgtEl>
                                        <p:attrNameLst>
                                          <p:attrName>ppt_x</p:attrName>
                                        </p:attrNameLst>
                                      </p:cBhvr>
                                      <p:tavLst>
                                        <p:tav tm="0">
                                          <p:val>
                                            <p:strVal val="#ppt_x"/>
                                          </p:val>
                                        </p:tav>
                                        <p:tav tm="100000">
                                          <p:val>
                                            <p:strVal val="#ppt_x"/>
                                          </p:val>
                                        </p:tav>
                                      </p:tavLst>
                                    </p:anim>
                                    <p:anim calcmode="lin" valueType="num">
                                      <p:cBhvr>
                                        <p:cTn id="19" dur="1000" fill="hold"/>
                                        <p:tgtEl>
                                          <p:spTgt spid="7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anim calcmode="lin" valueType="num">
                                      <p:cBhvr>
                                        <p:cTn id="23" dur="1000" fill="hold"/>
                                        <p:tgtEl>
                                          <p:spTgt spid="74"/>
                                        </p:tgtEl>
                                        <p:attrNameLst>
                                          <p:attrName>ppt_x</p:attrName>
                                        </p:attrNameLst>
                                      </p:cBhvr>
                                      <p:tavLst>
                                        <p:tav tm="0">
                                          <p:val>
                                            <p:strVal val="#ppt_x"/>
                                          </p:val>
                                        </p:tav>
                                        <p:tav tm="100000">
                                          <p:val>
                                            <p:strVal val="#ppt_x"/>
                                          </p:val>
                                        </p:tav>
                                      </p:tavLst>
                                    </p:anim>
                                    <p:anim calcmode="lin" valueType="num">
                                      <p:cBhvr>
                                        <p:cTn id="24" dur="1000" fill="hold"/>
                                        <p:tgtEl>
                                          <p:spTgt spid="7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1000"/>
                                        <p:tgtEl>
                                          <p:spTgt spid="75"/>
                                        </p:tgtEl>
                                      </p:cBhvr>
                                    </p:animEffect>
                                    <p:anim calcmode="lin" valueType="num">
                                      <p:cBhvr>
                                        <p:cTn id="28" dur="1000" fill="hold"/>
                                        <p:tgtEl>
                                          <p:spTgt spid="75"/>
                                        </p:tgtEl>
                                        <p:attrNameLst>
                                          <p:attrName>ppt_x</p:attrName>
                                        </p:attrNameLst>
                                      </p:cBhvr>
                                      <p:tavLst>
                                        <p:tav tm="0">
                                          <p:val>
                                            <p:strVal val="#ppt_x"/>
                                          </p:val>
                                        </p:tav>
                                        <p:tav tm="100000">
                                          <p:val>
                                            <p:strVal val="#ppt_x"/>
                                          </p:val>
                                        </p:tav>
                                      </p:tavLst>
                                    </p:anim>
                                    <p:anim calcmode="lin" valueType="num">
                                      <p:cBhvr>
                                        <p:cTn id="29" dur="1000" fill="hold"/>
                                        <p:tgtEl>
                                          <p:spTgt spid="7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1000"/>
                                        <p:tgtEl>
                                          <p:spTgt spid="76"/>
                                        </p:tgtEl>
                                      </p:cBhvr>
                                    </p:animEffect>
                                    <p:anim calcmode="lin" valueType="num">
                                      <p:cBhvr>
                                        <p:cTn id="33" dur="1000" fill="hold"/>
                                        <p:tgtEl>
                                          <p:spTgt spid="76"/>
                                        </p:tgtEl>
                                        <p:attrNameLst>
                                          <p:attrName>ppt_x</p:attrName>
                                        </p:attrNameLst>
                                      </p:cBhvr>
                                      <p:tavLst>
                                        <p:tav tm="0">
                                          <p:val>
                                            <p:strVal val="#ppt_x"/>
                                          </p:val>
                                        </p:tav>
                                        <p:tav tm="100000">
                                          <p:val>
                                            <p:strVal val="#ppt_x"/>
                                          </p:val>
                                        </p:tav>
                                      </p:tavLst>
                                    </p:anim>
                                    <p:anim calcmode="lin" valueType="num">
                                      <p:cBhvr>
                                        <p:cTn id="34" dur="1000" fill="hold"/>
                                        <p:tgtEl>
                                          <p:spTgt spid="7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1000"/>
                                        <p:tgtEl>
                                          <p:spTgt spid="77"/>
                                        </p:tgtEl>
                                      </p:cBhvr>
                                    </p:animEffect>
                                    <p:anim calcmode="lin" valueType="num">
                                      <p:cBhvr>
                                        <p:cTn id="38" dur="1000" fill="hold"/>
                                        <p:tgtEl>
                                          <p:spTgt spid="77"/>
                                        </p:tgtEl>
                                        <p:attrNameLst>
                                          <p:attrName>ppt_x</p:attrName>
                                        </p:attrNameLst>
                                      </p:cBhvr>
                                      <p:tavLst>
                                        <p:tav tm="0">
                                          <p:val>
                                            <p:strVal val="#ppt_x"/>
                                          </p:val>
                                        </p:tav>
                                        <p:tav tm="100000">
                                          <p:val>
                                            <p:strVal val="#ppt_x"/>
                                          </p:val>
                                        </p:tav>
                                      </p:tavLst>
                                    </p:anim>
                                    <p:anim calcmode="lin" valueType="num">
                                      <p:cBhvr>
                                        <p:cTn id="39" dur="1000" fill="hold"/>
                                        <p:tgtEl>
                                          <p:spTgt spid="7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1000"/>
                                        <p:tgtEl>
                                          <p:spTgt spid="78"/>
                                        </p:tgtEl>
                                      </p:cBhvr>
                                    </p:animEffect>
                                    <p:anim calcmode="lin" valueType="num">
                                      <p:cBhvr>
                                        <p:cTn id="43" dur="1000" fill="hold"/>
                                        <p:tgtEl>
                                          <p:spTgt spid="78"/>
                                        </p:tgtEl>
                                        <p:attrNameLst>
                                          <p:attrName>ppt_x</p:attrName>
                                        </p:attrNameLst>
                                      </p:cBhvr>
                                      <p:tavLst>
                                        <p:tav tm="0">
                                          <p:val>
                                            <p:strVal val="#ppt_x"/>
                                          </p:val>
                                        </p:tav>
                                        <p:tav tm="100000">
                                          <p:val>
                                            <p:strVal val="#ppt_x"/>
                                          </p:val>
                                        </p:tav>
                                      </p:tavLst>
                                    </p:anim>
                                    <p:anim calcmode="lin" valueType="num">
                                      <p:cBhvr>
                                        <p:cTn id="44" dur="1000" fill="hold"/>
                                        <p:tgtEl>
                                          <p:spTgt spid="7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1000"/>
                                        <p:tgtEl>
                                          <p:spTgt spid="79"/>
                                        </p:tgtEl>
                                      </p:cBhvr>
                                    </p:animEffect>
                                    <p:anim calcmode="lin" valueType="num">
                                      <p:cBhvr>
                                        <p:cTn id="48" dur="1000" fill="hold"/>
                                        <p:tgtEl>
                                          <p:spTgt spid="79"/>
                                        </p:tgtEl>
                                        <p:attrNameLst>
                                          <p:attrName>ppt_x</p:attrName>
                                        </p:attrNameLst>
                                      </p:cBhvr>
                                      <p:tavLst>
                                        <p:tav tm="0">
                                          <p:val>
                                            <p:strVal val="#ppt_x"/>
                                          </p:val>
                                        </p:tav>
                                        <p:tav tm="100000">
                                          <p:val>
                                            <p:strVal val="#ppt_x"/>
                                          </p:val>
                                        </p:tav>
                                      </p:tavLst>
                                    </p:anim>
                                    <p:anim calcmode="lin" valueType="num">
                                      <p:cBhvr>
                                        <p:cTn id="49" dur="1000" fill="hold"/>
                                        <p:tgtEl>
                                          <p:spTgt spid="7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1000"/>
                                        <p:tgtEl>
                                          <p:spTgt spid="80"/>
                                        </p:tgtEl>
                                      </p:cBhvr>
                                    </p:animEffect>
                                    <p:anim calcmode="lin" valueType="num">
                                      <p:cBhvr>
                                        <p:cTn id="53" dur="1000" fill="hold"/>
                                        <p:tgtEl>
                                          <p:spTgt spid="80"/>
                                        </p:tgtEl>
                                        <p:attrNameLst>
                                          <p:attrName>ppt_x</p:attrName>
                                        </p:attrNameLst>
                                      </p:cBhvr>
                                      <p:tavLst>
                                        <p:tav tm="0">
                                          <p:val>
                                            <p:strVal val="#ppt_x"/>
                                          </p:val>
                                        </p:tav>
                                        <p:tav tm="100000">
                                          <p:val>
                                            <p:strVal val="#ppt_x"/>
                                          </p:val>
                                        </p:tav>
                                      </p:tavLst>
                                    </p:anim>
                                    <p:anim calcmode="lin" valueType="num">
                                      <p:cBhvr>
                                        <p:cTn id="54" dur="1000" fill="hold"/>
                                        <p:tgtEl>
                                          <p:spTgt spid="8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1000"/>
                                        <p:tgtEl>
                                          <p:spTgt spid="81"/>
                                        </p:tgtEl>
                                      </p:cBhvr>
                                    </p:animEffect>
                                    <p:anim calcmode="lin" valueType="num">
                                      <p:cBhvr>
                                        <p:cTn id="58" dur="1000" fill="hold"/>
                                        <p:tgtEl>
                                          <p:spTgt spid="81"/>
                                        </p:tgtEl>
                                        <p:attrNameLst>
                                          <p:attrName>ppt_x</p:attrName>
                                        </p:attrNameLst>
                                      </p:cBhvr>
                                      <p:tavLst>
                                        <p:tav tm="0">
                                          <p:val>
                                            <p:strVal val="#ppt_x"/>
                                          </p:val>
                                        </p:tav>
                                        <p:tav tm="100000">
                                          <p:val>
                                            <p:strVal val="#ppt_x"/>
                                          </p:val>
                                        </p:tav>
                                      </p:tavLst>
                                    </p:anim>
                                    <p:anim calcmode="lin" valueType="num">
                                      <p:cBhvr>
                                        <p:cTn id="59" dur="1000" fill="hold"/>
                                        <p:tgtEl>
                                          <p:spTgt spid="8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1000"/>
                                        <p:tgtEl>
                                          <p:spTgt spid="82"/>
                                        </p:tgtEl>
                                      </p:cBhvr>
                                    </p:animEffect>
                                    <p:anim calcmode="lin" valueType="num">
                                      <p:cBhvr>
                                        <p:cTn id="63" dur="1000" fill="hold"/>
                                        <p:tgtEl>
                                          <p:spTgt spid="82"/>
                                        </p:tgtEl>
                                        <p:attrNameLst>
                                          <p:attrName>ppt_x</p:attrName>
                                        </p:attrNameLst>
                                      </p:cBhvr>
                                      <p:tavLst>
                                        <p:tav tm="0">
                                          <p:val>
                                            <p:strVal val="#ppt_x"/>
                                          </p:val>
                                        </p:tav>
                                        <p:tav tm="100000">
                                          <p:val>
                                            <p:strVal val="#ppt_x"/>
                                          </p:val>
                                        </p:tav>
                                      </p:tavLst>
                                    </p:anim>
                                    <p:anim calcmode="lin" valueType="num">
                                      <p:cBhvr>
                                        <p:cTn id="64" dur="1000" fill="hold"/>
                                        <p:tgtEl>
                                          <p:spTgt spid="8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1000"/>
                                        <p:tgtEl>
                                          <p:spTgt spid="83"/>
                                        </p:tgtEl>
                                      </p:cBhvr>
                                    </p:animEffect>
                                    <p:anim calcmode="lin" valueType="num">
                                      <p:cBhvr>
                                        <p:cTn id="68" dur="1000" fill="hold"/>
                                        <p:tgtEl>
                                          <p:spTgt spid="83"/>
                                        </p:tgtEl>
                                        <p:attrNameLst>
                                          <p:attrName>ppt_x</p:attrName>
                                        </p:attrNameLst>
                                      </p:cBhvr>
                                      <p:tavLst>
                                        <p:tav tm="0">
                                          <p:val>
                                            <p:strVal val="#ppt_x"/>
                                          </p:val>
                                        </p:tav>
                                        <p:tav tm="100000">
                                          <p:val>
                                            <p:strVal val="#ppt_x"/>
                                          </p:val>
                                        </p:tav>
                                      </p:tavLst>
                                    </p:anim>
                                    <p:anim calcmode="lin" valueType="num">
                                      <p:cBhvr>
                                        <p:cTn id="69" dur="1000" fill="hold"/>
                                        <p:tgtEl>
                                          <p:spTgt spid="8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fade">
                                      <p:cBhvr>
                                        <p:cTn id="72" dur="1000"/>
                                        <p:tgtEl>
                                          <p:spTgt spid="88"/>
                                        </p:tgtEl>
                                      </p:cBhvr>
                                    </p:animEffect>
                                    <p:anim calcmode="lin" valueType="num">
                                      <p:cBhvr>
                                        <p:cTn id="73" dur="1000" fill="hold"/>
                                        <p:tgtEl>
                                          <p:spTgt spid="88"/>
                                        </p:tgtEl>
                                        <p:attrNameLst>
                                          <p:attrName>ppt_x</p:attrName>
                                        </p:attrNameLst>
                                      </p:cBhvr>
                                      <p:tavLst>
                                        <p:tav tm="0">
                                          <p:val>
                                            <p:strVal val="#ppt_x"/>
                                          </p:val>
                                        </p:tav>
                                        <p:tav tm="100000">
                                          <p:val>
                                            <p:strVal val="#ppt_x"/>
                                          </p:val>
                                        </p:tav>
                                      </p:tavLst>
                                    </p:anim>
                                    <p:anim calcmode="lin" valueType="num">
                                      <p:cBhvr>
                                        <p:cTn id="74" dur="1000" fill="hold"/>
                                        <p:tgtEl>
                                          <p:spTgt spid="8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fade">
                                      <p:cBhvr>
                                        <p:cTn id="77" dur="1000"/>
                                        <p:tgtEl>
                                          <p:spTgt spid="89"/>
                                        </p:tgtEl>
                                      </p:cBhvr>
                                    </p:animEffect>
                                    <p:anim calcmode="lin" valueType="num">
                                      <p:cBhvr>
                                        <p:cTn id="78" dur="1000" fill="hold"/>
                                        <p:tgtEl>
                                          <p:spTgt spid="89"/>
                                        </p:tgtEl>
                                        <p:attrNameLst>
                                          <p:attrName>ppt_x</p:attrName>
                                        </p:attrNameLst>
                                      </p:cBhvr>
                                      <p:tavLst>
                                        <p:tav tm="0">
                                          <p:val>
                                            <p:strVal val="#ppt_x"/>
                                          </p:val>
                                        </p:tav>
                                        <p:tav tm="100000">
                                          <p:val>
                                            <p:strVal val="#ppt_x"/>
                                          </p:val>
                                        </p:tav>
                                      </p:tavLst>
                                    </p:anim>
                                    <p:anim calcmode="lin" valueType="num">
                                      <p:cBhvr>
                                        <p:cTn id="79" dur="1000" fill="hold"/>
                                        <p:tgtEl>
                                          <p:spTgt spid="8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1000"/>
                                        <p:tgtEl>
                                          <p:spTgt spid="90"/>
                                        </p:tgtEl>
                                      </p:cBhvr>
                                    </p:animEffect>
                                    <p:anim calcmode="lin" valueType="num">
                                      <p:cBhvr>
                                        <p:cTn id="83" dur="1000" fill="hold"/>
                                        <p:tgtEl>
                                          <p:spTgt spid="90"/>
                                        </p:tgtEl>
                                        <p:attrNameLst>
                                          <p:attrName>ppt_x</p:attrName>
                                        </p:attrNameLst>
                                      </p:cBhvr>
                                      <p:tavLst>
                                        <p:tav tm="0">
                                          <p:val>
                                            <p:strVal val="#ppt_x"/>
                                          </p:val>
                                        </p:tav>
                                        <p:tav tm="100000">
                                          <p:val>
                                            <p:strVal val="#ppt_x"/>
                                          </p:val>
                                        </p:tav>
                                      </p:tavLst>
                                    </p:anim>
                                    <p:anim calcmode="lin" valueType="num">
                                      <p:cBhvr>
                                        <p:cTn id="84" dur="1000" fill="hold"/>
                                        <p:tgtEl>
                                          <p:spTgt spid="9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fade">
                                      <p:cBhvr>
                                        <p:cTn id="87" dur="1000"/>
                                        <p:tgtEl>
                                          <p:spTgt spid="91"/>
                                        </p:tgtEl>
                                      </p:cBhvr>
                                    </p:animEffect>
                                    <p:anim calcmode="lin" valueType="num">
                                      <p:cBhvr>
                                        <p:cTn id="88" dur="1000" fill="hold"/>
                                        <p:tgtEl>
                                          <p:spTgt spid="91"/>
                                        </p:tgtEl>
                                        <p:attrNameLst>
                                          <p:attrName>ppt_x</p:attrName>
                                        </p:attrNameLst>
                                      </p:cBhvr>
                                      <p:tavLst>
                                        <p:tav tm="0">
                                          <p:val>
                                            <p:strVal val="#ppt_x"/>
                                          </p:val>
                                        </p:tav>
                                        <p:tav tm="100000">
                                          <p:val>
                                            <p:strVal val="#ppt_x"/>
                                          </p:val>
                                        </p:tav>
                                      </p:tavLst>
                                    </p:anim>
                                    <p:anim calcmode="lin" valueType="num">
                                      <p:cBhvr>
                                        <p:cTn id="89" dur="1000" fill="hold"/>
                                        <p:tgtEl>
                                          <p:spTgt spid="9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1000"/>
                                        <p:tgtEl>
                                          <p:spTgt spid="92"/>
                                        </p:tgtEl>
                                      </p:cBhvr>
                                    </p:animEffect>
                                    <p:anim calcmode="lin" valueType="num">
                                      <p:cBhvr>
                                        <p:cTn id="93" dur="1000" fill="hold"/>
                                        <p:tgtEl>
                                          <p:spTgt spid="92"/>
                                        </p:tgtEl>
                                        <p:attrNameLst>
                                          <p:attrName>ppt_x</p:attrName>
                                        </p:attrNameLst>
                                      </p:cBhvr>
                                      <p:tavLst>
                                        <p:tav tm="0">
                                          <p:val>
                                            <p:strVal val="#ppt_x"/>
                                          </p:val>
                                        </p:tav>
                                        <p:tav tm="100000">
                                          <p:val>
                                            <p:strVal val="#ppt_x"/>
                                          </p:val>
                                        </p:tav>
                                      </p:tavLst>
                                    </p:anim>
                                    <p:anim calcmode="lin" valueType="num">
                                      <p:cBhvr>
                                        <p:cTn id="94" dur="10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93"/>
                                        </p:tgtEl>
                                        <p:attrNameLst>
                                          <p:attrName>style.visibility</p:attrName>
                                        </p:attrNameLst>
                                      </p:cBhvr>
                                      <p:to>
                                        <p:strVal val="visible"/>
                                      </p:to>
                                    </p:set>
                                    <p:animEffect transition="in" filter="fade">
                                      <p:cBhvr>
                                        <p:cTn id="97" dur="1000"/>
                                        <p:tgtEl>
                                          <p:spTgt spid="93"/>
                                        </p:tgtEl>
                                      </p:cBhvr>
                                    </p:animEffect>
                                    <p:anim calcmode="lin" valueType="num">
                                      <p:cBhvr>
                                        <p:cTn id="98" dur="1000" fill="hold"/>
                                        <p:tgtEl>
                                          <p:spTgt spid="93"/>
                                        </p:tgtEl>
                                        <p:attrNameLst>
                                          <p:attrName>ppt_x</p:attrName>
                                        </p:attrNameLst>
                                      </p:cBhvr>
                                      <p:tavLst>
                                        <p:tav tm="0">
                                          <p:val>
                                            <p:strVal val="#ppt_x"/>
                                          </p:val>
                                        </p:tav>
                                        <p:tav tm="100000">
                                          <p:val>
                                            <p:strVal val="#ppt_x"/>
                                          </p:val>
                                        </p:tav>
                                      </p:tavLst>
                                    </p:anim>
                                    <p:anim calcmode="lin" valueType="num">
                                      <p:cBhvr>
                                        <p:cTn id="99" dur="1000" fill="hold"/>
                                        <p:tgtEl>
                                          <p:spTgt spid="9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94"/>
                                        </p:tgtEl>
                                        <p:attrNameLst>
                                          <p:attrName>style.visibility</p:attrName>
                                        </p:attrNameLst>
                                      </p:cBhvr>
                                      <p:to>
                                        <p:strVal val="visible"/>
                                      </p:to>
                                    </p:set>
                                    <p:animEffect transition="in" filter="fade">
                                      <p:cBhvr>
                                        <p:cTn id="102" dur="1000"/>
                                        <p:tgtEl>
                                          <p:spTgt spid="94"/>
                                        </p:tgtEl>
                                      </p:cBhvr>
                                    </p:animEffect>
                                    <p:anim calcmode="lin" valueType="num">
                                      <p:cBhvr>
                                        <p:cTn id="103" dur="1000" fill="hold"/>
                                        <p:tgtEl>
                                          <p:spTgt spid="94"/>
                                        </p:tgtEl>
                                        <p:attrNameLst>
                                          <p:attrName>ppt_x</p:attrName>
                                        </p:attrNameLst>
                                      </p:cBhvr>
                                      <p:tavLst>
                                        <p:tav tm="0">
                                          <p:val>
                                            <p:strVal val="#ppt_x"/>
                                          </p:val>
                                        </p:tav>
                                        <p:tav tm="100000">
                                          <p:val>
                                            <p:strVal val="#ppt_x"/>
                                          </p:val>
                                        </p:tav>
                                      </p:tavLst>
                                    </p:anim>
                                    <p:anim calcmode="lin" valueType="num">
                                      <p:cBhvr>
                                        <p:cTn id="104" dur="1000" fill="hold"/>
                                        <p:tgtEl>
                                          <p:spTgt spid="9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95"/>
                                        </p:tgtEl>
                                        <p:attrNameLst>
                                          <p:attrName>style.visibility</p:attrName>
                                        </p:attrNameLst>
                                      </p:cBhvr>
                                      <p:to>
                                        <p:strVal val="visible"/>
                                      </p:to>
                                    </p:set>
                                    <p:animEffect transition="in" filter="fade">
                                      <p:cBhvr>
                                        <p:cTn id="107" dur="1000"/>
                                        <p:tgtEl>
                                          <p:spTgt spid="95"/>
                                        </p:tgtEl>
                                      </p:cBhvr>
                                    </p:animEffect>
                                    <p:anim calcmode="lin" valueType="num">
                                      <p:cBhvr>
                                        <p:cTn id="108" dur="1000" fill="hold"/>
                                        <p:tgtEl>
                                          <p:spTgt spid="95"/>
                                        </p:tgtEl>
                                        <p:attrNameLst>
                                          <p:attrName>ppt_x</p:attrName>
                                        </p:attrNameLst>
                                      </p:cBhvr>
                                      <p:tavLst>
                                        <p:tav tm="0">
                                          <p:val>
                                            <p:strVal val="#ppt_x"/>
                                          </p:val>
                                        </p:tav>
                                        <p:tav tm="100000">
                                          <p:val>
                                            <p:strVal val="#ppt_x"/>
                                          </p:val>
                                        </p:tav>
                                      </p:tavLst>
                                    </p:anim>
                                    <p:anim calcmode="lin" valueType="num">
                                      <p:cBhvr>
                                        <p:cTn id="10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3" grpId="0" animBg="1"/>
      <p:bldP spid="74" grpId="0" animBg="1"/>
      <p:bldP spid="75" grpId="0" animBg="1"/>
      <p:bldP spid="76" grpId="0" animBg="1"/>
      <p:bldP spid="77" grpId="0" animBg="1"/>
      <p:bldP spid="78" grpId="0"/>
      <p:bldP spid="79" grpId="0"/>
      <p:bldP spid="80" grpId="0"/>
      <p:bldP spid="81" grpId="0"/>
      <p:bldP spid="82" grpId="0"/>
      <p:bldP spid="88" grpId="0"/>
      <p:bldP spid="89" grpId="0"/>
      <p:bldP spid="90" grpId="0"/>
      <p:bldP spid="91" grpId="0"/>
      <p:bldP spid="92" grpId="0"/>
      <p:bldP spid="93" grpId="0"/>
      <p:bldP spid="94" grpId="0"/>
      <p:bldP spid="9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62855" y="35160"/>
            <a:ext cx="1131590" cy="464105"/>
            <a:chOff x="4276470" y="4986338"/>
            <a:chExt cx="4564318" cy="1871662"/>
          </a:xfrm>
        </p:grpSpPr>
        <p:pic>
          <p:nvPicPr>
            <p:cNvPr id="9" name="그림 18"/>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76470" y="5385867"/>
              <a:ext cx="2814400" cy="133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986338"/>
              <a:ext cx="27447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2" name="直接连接符 1"/>
          <p:cNvCxnSpPr/>
          <p:nvPr userDrawn="1"/>
        </p:nvCxnSpPr>
        <p:spPr>
          <a:xfrm>
            <a:off x="0" y="515384"/>
            <a:ext cx="9144000" cy="0"/>
          </a:xfrm>
          <a:prstGeom prst="line">
            <a:avLst/>
          </a:prstGeom>
          <a:ln w="38100">
            <a:solidFill>
              <a:srgbClr val="2E8002"/>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115590" y="107290"/>
            <a:ext cx="2337600" cy="380365"/>
            <a:chOff x="618675" y="615129"/>
            <a:chExt cx="3116798" cy="507152"/>
          </a:xfrm>
        </p:grpSpPr>
        <p:sp>
          <p:nvSpPr>
            <p:cNvPr id="7" name="Text Box 7"/>
            <p:cNvSpPr txBox="1">
              <a:spLocks noChangeArrowheads="1"/>
            </p:cNvSpPr>
            <p:nvPr/>
          </p:nvSpPr>
          <p:spPr bwMode="auto">
            <a:xfrm>
              <a:off x="2087861" y="824627"/>
              <a:ext cx="1647612" cy="230293"/>
            </a:xfrm>
            <a:prstGeom prst="rect">
              <a:avLst/>
            </a:prstGeom>
            <a:noFill/>
            <a:ln w="9525">
              <a:noFill/>
              <a:miter lim="800000"/>
            </a:ln>
          </p:spPr>
          <p:txBody>
            <a:bodyPr wrap="none" lIns="34290" tIns="17145" rIns="34290" bIns="17145">
              <a:spAutoFit/>
            </a:bodyPr>
            <a:lstStyle/>
            <a:p>
              <a:pPr algn="ctr" defTabSz="1087755"/>
              <a:r>
                <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TEACHING CONTENT</a:t>
              </a:r>
              <a:endParaRPr lang="en-CA" sz="9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 name="矩形 4"/>
            <p:cNvSpPr/>
            <p:nvPr/>
          </p:nvSpPr>
          <p:spPr>
            <a:xfrm>
              <a:off x="618675" y="615129"/>
              <a:ext cx="1517226" cy="507152"/>
            </a:xfrm>
            <a:prstGeom prst="rect">
              <a:avLst/>
            </a:prstGeom>
          </p:spPr>
          <p:txBody>
            <a:bodyPr wrap="none">
              <a:spAutoFit/>
            </a:bodyPr>
            <a:lstStyle/>
            <a:p>
              <a:pPr algn="ctr" defTabSz="1087755"/>
              <a:r>
                <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rPr>
                <a:t>教学过程</a:t>
              </a:r>
              <a:endParaRPr lang="zh-CN" altLang="en-US" sz="1875" b="1" dirty="0">
                <a:solidFill>
                  <a:schemeClr val="tx1">
                    <a:lumMod val="85000"/>
                    <a:lumOff val="15000"/>
                  </a:schemeClr>
                </a:solidFill>
                <a:latin typeface="微软雅黑" panose="020B0503020204020204" charset="-122"/>
                <a:ea typeface="微软雅黑" panose="020B0503020204020204" charset="-122"/>
                <a:cs typeface="Open Sans" panose="020B0606030504020204" pitchFamily="34" charset="0"/>
              </a:endParaRPr>
            </a:p>
          </p:txBody>
        </p:sp>
      </p:grpSp>
      <p:pic>
        <p:nvPicPr>
          <p:cNvPr id="117" name="图片 116"/>
          <p:cNvPicPr>
            <a:picLocks noChangeAspect="1"/>
          </p:cNvPicPr>
          <p:nvPr/>
        </p:nvPicPr>
        <p:blipFill rotWithShape="1">
          <a:blip r:embed="rId3"/>
          <a:srcRect l="-17" t="77460" r="40710" b="12647"/>
          <a:stretch>
            <a:fillRect/>
          </a:stretch>
        </p:blipFill>
        <p:spPr>
          <a:xfrm>
            <a:off x="0" y="4780517"/>
            <a:ext cx="9154886" cy="119200"/>
          </a:xfrm>
          <a:prstGeom prst="rect">
            <a:avLst/>
          </a:prstGeom>
          <a:effectLst>
            <a:outerShdw blurRad="50800" dist="38100" dir="8100000" algn="tr" rotWithShape="0">
              <a:prstClr val="black">
                <a:alpha val="40000"/>
              </a:prstClr>
            </a:outerShdw>
          </a:effectLst>
        </p:spPr>
      </p:pic>
      <p:cxnSp>
        <p:nvCxnSpPr>
          <p:cNvPr id="27" name="直接连接符 26"/>
          <p:cNvCxnSpPr/>
          <p:nvPr/>
        </p:nvCxnSpPr>
        <p:spPr>
          <a:xfrm flipH="1">
            <a:off x="2822030" y="3945249"/>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578077" y="3945249"/>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6200000" flipV="1">
            <a:off x="3700060" y="3067226"/>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700000" flipH="1">
            <a:off x="3079196" y="3324392"/>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18900000">
            <a:off x="4320911" y="3324392"/>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1619672" y="3422340"/>
            <a:ext cx="985600" cy="1001132"/>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15"/>
          </a:p>
        </p:txBody>
      </p:sp>
      <p:sp>
        <p:nvSpPr>
          <p:cNvPr id="33" name="TextBox 33"/>
          <p:cNvSpPr txBox="1"/>
          <p:nvPr/>
        </p:nvSpPr>
        <p:spPr>
          <a:xfrm>
            <a:off x="1664832" y="3603588"/>
            <a:ext cx="890944" cy="603885"/>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charset="-122"/>
                <a:ea typeface="微软雅黑" panose="020B0503020204020204" charset="-122"/>
              </a:rPr>
              <a:t>添加</a:t>
            </a:r>
            <a:endParaRPr lang="en-US" altLang="zh-CN" sz="1600" b="1" dirty="0">
              <a:solidFill>
                <a:schemeClr val="bg1"/>
              </a:solidFill>
              <a:latin typeface="微软雅黑" panose="020B0503020204020204" charset="-122"/>
              <a:ea typeface="微软雅黑" panose="020B0503020204020204" charset="-122"/>
            </a:endParaRPr>
          </a:p>
          <a:p>
            <a:pPr algn="ctr"/>
            <a:r>
              <a:rPr lang="zh-CN" altLang="en-US" sz="1600" b="1" dirty="0">
                <a:solidFill>
                  <a:schemeClr val="bg1"/>
                </a:solidFill>
                <a:latin typeface="微软雅黑" panose="020B0503020204020204" charset="-122"/>
                <a:ea typeface="微软雅黑" panose="020B0503020204020204" charset="-122"/>
              </a:rPr>
              <a:t>关键字</a:t>
            </a:r>
            <a:endParaRPr lang="zh-CN" altLang="en-US" sz="1600" b="1" dirty="0">
              <a:solidFill>
                <a:schemeClr val="bg1"/>
              </a:solidFill>
              <a:latin typeface="微软雅黑" panose="020B0503020204020204" charset="-122"/>
              <a:ea typeface="微软雅黑" panose="020B0503020204020204" charset="-122"/>
            </a:endParaRPr>
          </a:p>
        </p:txBody>
      </p:sp>
      <p:sp>
        <p:nvSpPr>
          <p:cNvPr id="34" name="椭圆 33"/>
          <p:cNvSpPr/>
          <p:nvPr/>
        </p:nvSpPr>
        <p:spPr>
          <a:xfrm>
            <a:off x="3631556" y="2819750"/>
            <a:ext cx="1872208" cy="1872208"/>
          </a:xfrm>
          <a:prstGeom prst="ellipse">
            <a:avLst/>
          </a:prstGeom>
          <a:solidFill>
            <a:srgbClr val="2E8102"/>
          </a:solidFill>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5"/>
          </a:p>
        </p:txBody>
      </p:sp>
      <p:sp>
        <p:nvSpPr>
          <p:cNvPr id="35" name="Rectangle 11"/>
          <p:cNvSpPr>
            <a:spLocks noChangeArrowheads="1"/>
          </p:cNvSpPr>
          <p:nvPr/>
        </p:nvSpPr>
        <p:spPr bwMode="gray">
          <a:xfrm>
            <a:off x="3836056" y="3421046"/>
            <a:ext cx="1463708" cy="706755"/>
          </a:xfrm>
          <a:prstGeom prst="rect">
            <a:avLst/>
          </a:prstGeom>
          <a:noFill/>
          <a:ln>
            <a:noFill/>
          </a:ln>
        </p:spPr>
        <p:txBody>
          <a:bodyPr wrap="square">
            <a:spAutoFit/>
          </a:bodyPr>
          <a:lstStyle/>
          <a:p>
            <a:pPr algn="ctr"/>
            <a:r>
              <a:rPr lang="zh-CN" altLang="en-US" sz="2000" b="1" dirty="0">
                <a:solidFill>
                  <a:schemeClr val="bg1"/>
                </a:solidFill>
                <a:latin typeface="微软雅黑" panose="020B0503020204020204" charset="-122"/>
                <a:ea typeface="微软雅黑" panose="020B0503020204020204" charset="-122"/>
              </a:rPr>
              <a:t>点击添加</a:t>
            </a:r>
            <a:endParaRPr lang="en-US" altLang="zh-CN" sz="2000" b="1" dirty="0">
              <a:solidFill>
                <a:schemeClr val="bg1"/>
              </a:solidFill>
              <a:latin typeface="微软雅黑" panose="020B0503020204020204" charset="-122"/>
              <a:ea typeface="微软雅黑" panose="020B0503020204020204" charset="-122"/>
            </a:endParaRPr>
          </a:p>
          <a:p>
            <a:pPr algn="ctr"/>
            <a:r>
              <a:rPr lang="zh-CN" altLang="en-US" sz="2000" b="1" dirty="0">
                <a:solidFill>
                  <a:schemeClr val="bg1"/>
                </a:solidFill>
                <a:latin typeface="微软雅黑" panose="020B0503020204020204" charset="-122"/>
                <a:ea typeface="微软雅黑" panose="020B0503020204020204" charset="-122"/>
              </a:rPr>
              <a:t>标题内容</a:t>
            </a:r>
            <a:endParaRPr lang="zh-CN" altLang="en-US" sz="2000" b="1" dirty="0">
              <a:solidFill>
                <a:schemeClr val="bg1"/>
              </a:solidFill>
              <a:latin typeface="微软雅黑" panose="020B0503020204020204" charset="-122"/>
              <a:ea typeface="微软雅黑" panose="020B0503020204020204" charset="-122"/>
            </a:endParaRPr>
          </a:p>
        </p:txBody>
      </p:sp>
      <p:sp>
        <p:nvSpPr>
          <p:cNvPr id="36" name="椭圆 35"/>
          <p:cNvSpPr/>
          <p:nvPr/>
        </p:nvSpPr>
        <p:spPr>
          <a:xfrm>
            <a:off x="2362265" y="1705286"/>
            <a:ext cx="985600" cy="1001132"/>
          </a:xfrm>
          <a:prstGeom prst="ellipse">
            <a:avLst/>
          </a:prstGeom>
          <a:solidFill>
            <a:schemeClr val="bg1">
              <a:lumMod val="75000"/>
            </a:schemeClr>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15"/>
          </a:p>
        </p:txBody>
      </p:sp>
      <p:sp>
        <p:nvSpPr>
          <p:cNvPr id="37" name="椭圆 36"/>
          <p:cNvSpPr/>
          <p:nvPr/>
        </p:nvSpPr>
        <p:spPr>
          <a:xfrm>
            <a:off x="4090457" y="1053056"/>
            <a:ext cx="985600" cy="1001132"/>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15"/>
          </a:p>
        </p:txBody>
      </p:sp>
      <p:sp>
        <p:nvSpPr>
          <p:cNvPr id="38" name="椭圆 37"/>
          <p:cNvSpPr/>
          <p:nvPr/>
        </p:nvSpPr>
        <p:spPr>
          <a:xfrm>
            <a:off x="5746640" y="1759648"/>
            <a:ext cx="985600" cy="1001132"/>
          </a:xfrm>
          <a:prstGeom prst="ellipse">
            <a:avLst/>
          </a:prstGeom>
          <a:solidFill>
            <a:schemeClr val="bg1">
              <a:lumMod val="75000"/>
            </a:schemeClr>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15"/>
          </a:p>
        </p:txBody>
      </p:sp>
      <p:sp>
        <p:nvSpPr>
          <p:cNvPr id="39" name="椭圆 38"/>
          <p:cNvSpPr/>
          <p:nvPr/>
        </p:nvSpPr>
        <p:spPr>
          <a:xfrm>
            <a:off x="6456872" y="3422340"/>
            <a:ext cx="985600" cy="1001132"/>
          </a:xfrm>
          <a:prstGeom prst="ellipse">
            <a:avLst/>
          </a:prstGeom>
          <a:solidFill>
            <a:srgbClr val="2E810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sz="1815"/>
          </a:p>
        </p:txBody>
      </p:sp>
      <p:sp>
        <p:nvSpPr>
          <p:cNvPr id="40" name="TextBox 69"/>
          <p:cNvSpPr txBox="1"/>
          <p:nvPr/>
        </p:nvSpPr>
        <p:spPr>
          <a:xfrm>
            <a:off x="2411760" y="1896238"/>
            <a:ext cx="890944" cy="603885"/>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charset="-122"/>
                <a:ea typeface="微软雅黑" panose="020B0503020204020204" charset="-122"/>
              </a:rPr>
              <a:t>添加</a:t>
            </a:r>
            <a:endParaRPr lang="en-US" altLang="zh-CN" sz="1600" b="1" dirty="0">
              <a:solidFill>
                <a:schemeClr val="bg1"/>
              </a:solidFill>
              <a:latin typeface="微软雅黑" panose="020B0503020204020204" charset="-122"/>
              <a:ea typeface="微软雅黑" panose="020B0503020204020204" charset="-122"/>
            </a:endParaRPr>
          </a:p>
          <a:p>
            <a:pPr algn="ctr"/>
            <a:r>
              <a:rPr lang="zh-CN" altLang="en-US" sz="1600" b="1" dirty="0">
                <a:solidFill>
                  <a:schemeClr val="bg1"/>
                </a:solidFill>
                <a:latin typeface="微软雅黑" panose="020B0503020204020204" charset="-122"/>
                <a:ea typeface="微软雅黑" panose="020B0503020204020204" charset="-122"/>
              </a:rPr>
              <a:t>关键字</a:t>
            </a:r>
            <a:endParaRPr lang="zh-CN" altLang="en-US" sz="1600" b="1" dirty="0">
              <a:solidFill>
                <a:schemeClr val="bg1"/>
              </a:solidFill>
              <a:latin typeface="微软雅黑" panose="020B0503020204020204" charset="-122"/>
              <a:ea typeface="微软雅黑" panose="020B0503020204020204" charset="-122"/>
            </a:endParaRPr>
          </a:p>
        </p:txBody>
      </p:sp>
      <p:sp>
        <p:nvSpPr>
          <p:cNvPr id="41" name="TextBox 70"/>
          <p:cNvSpPr txBox="1"/>
          <p:nvPr/>
        </p:nvSpPr>
        <p:spPr>
          <a:xfrm>
            <a:off x="4139952" y="1248616"/>
            <a:ext cx="890944" cy="603885"/>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charset="-122"/>
                <a:ea typeface="微软雅黑" panose="020B0503020204020204" charset="-122"/>
              </a:rPr>
              <a:t>添加</a:t>
            </a:r>
            <a:endParaRPr lang="en-US" altLang="zh-CN" sz="1600" b="1" dirty="0">
              <a:solidFill>
                <a:schemeClr val="bg1"/>
              </a:solidFill>
              <a:latin typeface="微软雅黑" panose="020B0503020204020204" charset="-122"/>
              <a:ea typeface="微软雅黑" panose="020B0503020204020204" charset="-122"/>
            </a:endParaRPr>
          </a:p>
          <a:p>
            <a:pPr algn="ctr"/>
            <a:r>
              <a:rPr lang="zh-CN" altLang="en-US" sz="1600" b="1" dirty="0">
                <a:solidFill>
                  <a:schemeClr val="bg1"/>
                </a:solidFill>
                <a:latin typeface="微软雅黑" panose="020B0503020204020204" charset="-122"/>
                <a:ea typeface="微软雅黑" panose="020B0503020204020204" charset="-122"/>
              </a:rPr>
              <a:t>关键字</a:t>
            </a:r>
            <a:endParaRPr lang="zh-CN" altLang="en-US" sz="1600" b="1" dirty="0">
              <a:solidFill>
                <a:schemeClr val="bg1"/>
              </a:solidFill>
              <a:latin typeface="微软雅黑" panose="020B0503020204020204" charset="-122"/>
              <a:ea typeface="微软雅黑" panose="020B0503020204020204" charset="-122"/>
            </a:endParaRPr>
          </a:p>
        </p:txBody>
      </p:sp>
      <p:sp>
        <p:nvSpPr>
          <p:cNvPr id="42" name="TextBox 71"/>
          <p:cNvSpPr txBox="1"/>
          <p:nvPr/>
        </p:nvSpPr>
        <p:spPr>
          <a:xfrm>
            <a:off x="5796137" y="1938949"/>
            <a:ext cx="890944" cy="603885"/>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charset="-122"/>
                <a:ea typeface="微软雅黑" panose="020B0503020204020204" charset="-122"/>
              </a:rPr>
              <a:t>添加</a:t>
            </a:r>
            <a:endParaRPr lang="en-US" altLang="zh-CN" sz="1600" b="1" dirty="0">
              <a:solidFill>
                <a:schemeClr val="bg1"/>
              </a:solidFill>
              <a:latin typeface="微软雅黑" panose="020B0503020204020204" charset="-122"/>
              <a:ea typeface="微软雅黑" panose="020B0503020204020204" charset="-122"/>
            </a:endParaRPr>
          </a:p>
          <a:p>
            <a:pPr algn="ctr"/>
            <a:r>
              <a:rPr lang="zh-CN" altLang="en-US" sz="1600" b="1" dirty="0">
                <a:solidFill>
                  <a:schemeClr val="bg1"/>
                </a:solidFill>
                <a:latin typeface="微软雅黑" panose="020B0503020204020204" charset="-122"/>
                <a:ea typeface="微软雅黑" panose="020B0503020204020204" charset="-122"/>
              </a:rPr>
              <a:t>关键字</a:t>
            </a:r>
            <a:endParaRPr lang="zh-CN" altLang="en-US" sz="1600" b="1" dirty="0">
              <a:solidFill>
                <a:schemeClr val="bg1"/>
              </a:solidFill>
              <a:latin typeface="微软雅黑" panose="020B0503020204020204" charset="-122"/>
              <a:ea typeface="微软雅黑" panose="020B0503020204020204" charset="-122"/>
            </a:endParaRPr>
          </a:p>
        </p:txBody>
      </p:sp>
      <p:sp>
        <p:nvSpPr>
          <p:cNvPr id="43" name="TextBox 72"/>
          <p:cNvSpPr txBox="1"/>
          <p:nvPr/>
        </p:nvSpPr>
        <p:spPr>
          <a:xfrm>
            <a:off x="6516216" y="3604412"/>
            <a:ext cx="890944" cy="603885"/>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charset="-122"/>
                <a:ea typeface="微软雅黑" panose="020B0503020204020204" charset="-122"/>
              </a:rPr>
              <a:t>添加</a:t>
            </a:r>
            <a:endParaRPr lang="en-US" altLang="zh-CN" sz="1600" b="1" dirty="0">
              <a:solidFill>
                <a:schemeClr val="bg1"/>
              </a:solidFill>
              <a:latin typeface="微软雅黑" panose="020B0503020204020204" charset="-122"/>
              <a:ea typeface="微软雅黑" panose="020B0503020204020204" charset="-122"/>
            </a:endParaRPr>
          </a:p>
          <a:p>
            <a:pPr algn="ctr"/>
            <a:r>
              <a:rPr lang="zh-CN" altLang="en-US" sz="1600" b="1" dirty="0">
                <a:solidFill>
                  <a:schemeClr val="bg1"/>
                </a:solidFill>
                <a:latin typeface="微软雅黑" panose="020B0503020204020204" charset="-122"/>
                <a:ea typeface="微软雅黑" panose="020B0503020204020204" charset="-122"/>
              </a:rPr>
              <a:t>关键字</a:t>
            </a:r>
            <a:endParaRPr lang="zh-CN" altLang="en-US" sz="16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9" advTm="1217">
        <p:comb dir="vert"/>
      </p:transition>
    </mc:Choice>
    <mc:Fallback>
      <p:transition advTm="1217">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53" presetClass="entr" presetSubtype="16"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300" fill="hold"/>
                                        <p:tgtEl>
                                          <p:spTgt spid="32"/>
                                        </p:tgtEl>
                                        <p:attrNameLst>
                                          <p:attrName>ppt_w</p:attrName>
                                        </p:attrNameLst>
                                      </p:cBhvr>
                                      <p:tavLst>
                                        <p:tav tm="0">
                                          <p:val>
                                            <p:fltVal val="0"/>
                                          </p:val>
                                        </p:tav>
                                        <p:tav tm="100000">
                                          <p:val>
                                            <p:strVal val="#ppt_w"/>
                                          </p:val>
                                        </p:tav>
                                      </p:tavLst>
                                    </p:anim>
                                    <p:anim calcmode="lin" valueType="num">
                                      <p:cBhvr>
                                        <p:cTn id="42" dur="300" fill="hold"/>
                                        <p:tgtEl>
                                          <p:spTgt spid="32"/>
                                        </p:tgtEl>
                                        <p:attrNameLst>
                                          <p:attrName>ppt_h</p:attrName>
                                        </p:attrNameLst>
                                      </p:cBhvr>
                                      <p:tavLst>
                                        <p:tav tm="0">
                                          <p:val>
                                            <p:fltVal val="0"/>
                                          </p:val>
                                        </p:tav>
                                        <p:tav tm="100000">
                                          <p:val>
                                            <p:strVal val="#ppt_h"/>
                                          </p:val>
                                        </p:tav>
                                      </p:tavLst>
                                    </p:anim>
                                    <p:animEffect transition="in" filter="fade">
                                      <p:cBhvr>
                                        <p:cTn id="43" dur="300"/>
                                        <p:tgtEl>
                                          <p:spTgt spid="3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300" fill="hold"/>
                                        <p:tgtEl>
                                          <p:spTgt spid="36"/>
                                        </p:tgtEl>
                                        <p:attrNameLst>
                                          <p:attrName>ppt_w</p:attrName>
                                        </p:attrNameLst>
                                      </p:cBhvr>
                                      <p:tavLst>
                                        <p:tav tm="0">
                                          <p:val>
                                            <p:fltVal val="0"/>
                                          </p:val>
                                        </p:tav>
                                        <p:tav tm="100000">
                                          <p:val>
                                            <p:strVal val="#ppt_w"/>
                                          </p:val>
                                        </p:tav>
                                      </p:tavLst>
                                    </p:anim>
                                    <p:anim calcmode="lin" valueType="num">
                                      <p:cBhvr>
                                        <p:cTn id="52" dur="300" fill="hold"/>
                                        <p:tgtEl>
                                          <p:spTgt spid="36"/>
                                        </p:tgtEl>
                                        <p:attrNameLst>
                                          <p:attrName>ppt_h</p:attrName>
                                        </p:attrNameLst>
                                      </p:cBhvr>
                                      <p:tavLst>
                                        <p:tav tm="0">
                                          <p:val>
                                            <p:fltVal val="0"/>
                                          </p:val>
                                        </p:tav>
                                        <p:tav tm="100000">
                                          <p:val>
                                            <p:strVal val="#ppt_h"/>
                                          </p:val>
                                        </p:tav>
                                      </p:tavLst>
                                    </p:anim>
                                    <p:animEffect transition="in" filter="fade">
                                      <p:cBhvr>
                                        <p:cTn id="53" dur="300"/>
                                        <p:tgtEl>
                                          <p:spTgt spid="3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300" fill="hold"/>
                                        <p:tgtEl>
                                          <p:spTgt spid="37"/>
                                        </p:tgtEl>
                                        <p:attrNameLst>
                                          <p:attrName>ppt_w</p:attrName>
                                        </p:attrNameLst>
                                      </p:cBhvr>
                                      <p:tavLst>
                                        <p:tav tm="0">
                                          <p:val>
                                            <p:fltVal val="0"/>
                                          </p:val>
                                        </p:tav>
                                        <p:tav tm="100000">
                                          <p:val>
                                            <p:strVal val="#ppt_w"/>
                                          </p:val>
                                        </p:tav>
                                      </p:tavLst>
                                    </p:anim>
                                    <p:anim calcmode="lin" valueType="num">
                                      <p:cBhvr>
                                        <p:cTn id="62" dur="300" fill="hold"/>
                                        <p:tgtEl>
                                          <p:spTgt spid="37"/>
                                        </p:tgtEl>
                                        <p:attrNameLst>
                                          <p:attrName>ppt_h</p:attrName>
                                        </p:attrNameLst>
                                      </p:cBhvr>
                                      <p:tavLst>
                                        <p:tav tm="0">
                                          <p:val>
                                            <p:fltVal val="0"/>
                                          </p:val>
                                        </p:tav>
                                        <p:tav tm="100000">
                                          <p:val>
                                            <p:strVal val="#ppt_h"/>
                                          </p:val>
                                        </p:tav>
                                      </p:tavLst>
                                    </p:anim>
                                    <p:animEffect transition="in" filter="fade">
                                      <p:cBhvr>
                                        <p:cTn id="63" dur="300"/>
                                        <p:tgtEl>
                                          <p:spTgt spid="3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ppt_w</p:attrName>
                                        </p:attrNameLst>
                                      </p:cBhvr>
                                      <p:tavLst>
                                        <p:tav tm="0">
                                          <p:val>
                                            <p:fltVal val="0"/>
                                          </p:val>
                                        </p:tav>
                                        <p:tav tm="100000">
                                          <p:val>
                                            <p:strVal val="#ppt_w"/>
                                          </p:val>
                                        </p:tav>
                                      </p:tavLst>
                                    </p:anim>
                                    <p:anim calcmode="lin" valueType="num">
                                      <p:cBhvr>
                                        <p:cTn id="67" dur="500" fill="hold"/>
                                        <p:tgtEl>
                                          <p:spTgt spid="41"/>
                                        </p:tgtEl>
                                        <p:attrNameLst>
                                          <p:attrName>ppt_h</p:attrName>
                                        </p:attrNameLst>
                                      </p:cBhvr>
                                      <p:tavLst>
                                        <p:tav tm="0">
                                          <p:val>
                                            <p:fltVal val="0"/>
                                          </p:val>
                                        </p:tav>
                                        <p:tav tm="100000">
                                          <p:val>
                                            <p:strVal val="#ppt_h"/>
                                          </p:val>
                                        </p:tav>
                                      </p:tavLst>
                                    </p:anim>
                                    <p:animEffect transition="in" filter="fade">
                                      <p:cBhvr>
                                        <p:cTn id="68" dur="500"/>
                                        <p:tgtEl>
                                          <p:spTgt spid="4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300" fill="hold"/>
                                        <p:tgtEl>
                                          <p:spTgt spid="38"/>
                                        </p:tgtEl>
                                        <p:attrNameLst>
                                          <p:attrName>ppt_w</p:attrName>
                                        </p:attrNameLst>
                                      </p:cBhvr>
                                      <p:tavLst>
                                        <p:tav tm="0">
                                          <p:val>
                                            <p:fltVal val="0"/>
                                          </p:val>
                                        </p:tav>
                                        <p:tav tm="100000">
                                          <p:val>
                                            <p:strVal val="#ppt_w"/>
                                          </p:val>
                                        </p:tav>
                                      </p:tavLst>
                                    </p:anim>
                                    <p:anim calcmode="lin" valueType="num">
                                      <p:cBhvr>
                                        <p:cTn id="72" dur="300" fill="hold"/>
                                        <p:tgtEl>
                                          <p:spTgt spid="38"/>
                                        </p:tgtEl>
                                        <p:attrNameLst>
                                          <p:attrName>ppt_h</p:attrName>
                                        </p:attrNameLst>
                                      </p:cBhvr>
                                      <p:tavLst>
                                        <p:tav tm="0">
                                          <p:val>
                                            <p:fltVal val="0"/>
                                          </p:val>
                                        </p:tav>
                                        <p:tav tm="100000">
                                          <p:val>
                                            <p:strVal val="#ppt_h"/>
                                          </p:val>
                                        </p:tav>
                                      </p:tavLst>
                                    </p:anim>
                                    <p:animEffect transition="in" filter="fade">
                                      <p:cBhvr>
                                        <p:cTn id="73" dur="300"/>
                                        <p:tgtEl>
                                          <p:spTgt spid="3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p:cTn id="81" dur="300" fill="hold"/>
                                        <p:tgtEl>
                                          <p:spTgt spid="39"/>
                                        </p:tgtEl>
                                        <p:attrNameLst>
                                          <p:attrName>ppt_w</p:attrName>
                                        </p:attrNameLst>
                                      </p:cBhvr>
                                      <p:tavLst>
                                        <p:tav tm="0">
                                          <p:val>
                                            <p:fltVal val="0"/>
                                          </p:val>
                                        </p:tav>
                                        <p:tav tm="100000">
                                          <p:val>
                                            <p:strVal val="#ppt_w"/>
                                          </p:val>
                                        </p:tav>
                                      </p:tavLst>
                                    </p:anim>
                                    <p:anim calcmode="lin" valueType="num">
                                      <p:cBhvr>
                                        <p:cTn id="82" dur="300" fill="hold"/>
                                        <p:tgtEl>
                                          <p:spTgt spid="39"/>
                                        </p:tgtEl>
                                        <p:attrNameLst>
                                          <p:attrName>ppt_h</p:attrName>
                                        </p:attrNameLst>
                                      </p:cBhvr>
                                      <p:tavLst>
                                        <p:tav tm="0">
                                          <p:val>
                                            <p:fltVal val="0"/>
                                          </p:val>
                                        </p:tav>
                                        <p:tav tm="100000">
                                          <p:val>
                                            <p:strVal val="#ppt_h"/>
                                          </p:val>
                                        </p:tav>
                                      </p:tavLst>
                                    </p:anim>
                                    <p:animEffect transition="in" filter="fade">
                                      <p:cBhvr>
                                        <p:cTn id="83" dur="300"/>
                                        <p:tgtEl>
                                          <p:spTgt spid="3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 calcmode="lin" valueType="num">
                                      <p:cBhvr>
                                        <p:cTn id="86" dur="500" fill="hold"/>
                                        <p:tgtEl>
                                          <p:spTgt spid="43"/>
                                        </p:tgtEl>
                                        <p:attrNameLst>
                                          <p:attrName>ppt_w</p:attrName>
                                        </p:attrNameLst>
                                      </p:cBhvr>
                                      <p:tavLst>
                                        <p:tav tm="0">
                                          <p:val>
                                            <p:fltVal val="0"/>
                                          </p:val>
                                        </p:tav>
                                        <p:tav tm="100000">
                                          <p:val>
                                            <p:strVal val="#ppt_w"/>
                                          </p:val>
                                        </p:tav>
                                      </p:tavLst>
                                    </p:anim>
                                    <p:anim calcmode="lin" valueType="num">
                                      <p:cBhvr>
                                        <p:cTn id="87" dur="500" fill="hold"/>
                                        <p:tgtEl>
                                          <p:spTgt spid="43"/>
                                        </p:tgtEl>
                                        <p:attrNameLst>
                                          <p:attrName>ppt_h</p:attrName>
                                        </p:attrNameLst>
                                      </p:cBhvr>
                                      <p:tavLst>
                                        <p:tav tm="0">
                                          <p:val>
                                            <p:fltVal val="0"/>
                                          </p:val>
                                        </p:tav>
                                        <p:tav tm="100000">
                                          <p:val>
                                            <p:strVal val="#ppt_h"/>
                                          </p:val>
                                        </p:tav>
                                      </p:tavLst>
                                    </p:anim>
                                    <p:animEffect transition="in" filter="fade">
                                      <p:cBhvr>
                                        <p:cTn id="8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p:bldP spid="34" grpId="0" bldLvl="0" animBg="1"/>
      <p:bldP spid="35" grpId="0"/>
      <p:bldP spid="36" grpId="0" bldLvl="0" animBg="1"/>
      <p:bldP spid="37" grpId="0" bldLvl="0" animBg="1"/>
      <p:bldP spid="38" grpId="0" bldLvl="0" animBg="1"/>
      <p:bldP spid="39" grpId="0" bldLvl="0" animBg="1"/>
      <p:bldP spid="40" grpId="0"/>
      <p:bldP spid="41" grpId="0"/>
      <p:bldP spid="42"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userDrawn="1"/>
        </p:nvSpPr>
        <p:spPr>
          <a:xfrm>
            <a:off x="0" y="0"/>
            <a:ext cx="9144000" cy="51444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p>
        </p:txBody>
      </p:sp>
      <p:sp>
        <p:nvSpPr>
          <p:cNvPr id="11" name="矩形 10"/>
          <p:cNvSpPr/>
          <p:nvPr/>
        </p:nvSpPr>
        <p:spPr>
          <a:xfrm>
            <a:off x="3291607" y="1002333"/>
            <a:ext cx="3333530" cy="828675"/>
          </a:xfrm>
          <a:prstGeom prst="rect">
            <a:avLst/>
          </a:prstGeom>
        </p:spPr>
        <p:txBody>
          <a:bodyPr wrap="square" lIns="68574" tIns="34287" rIns="68574" bIns="34287" anchor="t">
            <a:spAutoFit/>
          </a:bodyPr>
          <a:lstStyle/>
          <a:p>
            <a:pPr algn="ctr" fontAlgn="ctr"/>
            <a:r>
              <a:rPr lang="zh-CN" altLang="en-US" sz="4950" b="1" spc="800" dirty="0">
                <a:solidFill>
                  <a:srgbClr val="065E03"/>
                </a:solidFill>
                <a:latin typeface="微软雅黑" panose="020B0503020204020204" charset="-122"/>
                <a:ea typeface="微软雅黑" panose="020B0503020204020204" charset="-122"/>
              </a:rPr>
              <a:t>谢谢观看</a:t>
            </a:r>
            <a:endParaRPr lang="zh-CN" altLang="en-US" sz="4950" b="1" spc="800" dirty="0">
              <a:solidFill>
                <a:srgbClr val="065E03"/>
              </a:solidFill>
              <a:latin typeface="微软雅黑" panose="020B0503020204020204" charset="-122"/>
              <a:ea typeface="微软雅黑" panose="020B0503020204020204" charset="-122"/>
            </a:endParaRPr>
          </a:p>
        </p:txBody>
      </p:sp>
      <p:sp>
        <p:nvSpPr>
          <p:cNvPr id="13" name="矩形 12"/>
          <p:cNvSpPr/>
          <p:nvPr/>
        </p:nvSpPr>
        <p:spPr>
          <a:xfrm>
            <a:off x="3539594" y="1788194"/>
            <a:ext cx="2861945" cy="380365"/>
          </a:xfrm>
          <a:prstGeom prst="rect">
            <a:avLst/>
          </a:prstGeom>
        </p:spPr>
        <p:txBody>
          <a:bodyPr wrap="none">
            <a:spAutoFit/>
          </a:bodyPr>
          <a:lstStyle/>
          <a:p>
            <a:r>
              <a:rPr lang="en-US" altLang="zh-CN" sz="1875" b="1" dirty="0">
                <a:solidFill>
                  <a:srgbClr val="065E03"/>
                </a:solidFill>
                <a:latin typeface="Arial" panose="020B0604020202020204" pitchFamily="34" charset="0"/>
              </a:rPr>
              <a:t>Thank you for watching</a:t>
            </a:r>
            <a:endParaRPr lang="zh-CN" altLang="en-US" sz="1875" dirty="0">
              <a:solidFill>
                <a:srgbClr val="065E03"/>
              </a:solidFill>
            </a:endParaRPr>
          </a:p>
        </p:txBody>
      </p:sp>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3416" t="12045" r="31981" b="24572"/>
          <a:stretch>
            <a:fillRect/>
          </a:stretch>
        </p:blipFill>
        <p:spPr>
          <a:xfrm>
            <a:off x="2076344" y="1002333"/>
            <a:ext cx="1295714" cy="127126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51">
        <p:comb dir="vert"/>
      </p:transition>
    </mc:Choice>
    <mc:Fallback>
      <p:transition advTm="1451">
        <p:comb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5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3668</Words>
  <Application>WPS 演示</Application>
  <PresentationFormat>全屏显示(16:9)</PresentationFormat>
  <Paragraphs>508</Paragraphs>
  <Slides>24</Slides>
  <Notes>25</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Arial</vt:lpstr>
      <vt:lpstr>宋体</vt:lpstr>
      <vt:lpstr>Wingdings</vt:lpstr>
      <vt:lpstr>Lato Regular</vt:lpstr>
      <vt:lpstr>Lato Hairline</vt:lpstr>
      <vt:lpstr>Lato Light</vt:lpstr>
      <vt:lpstr>微软雅黑</vt:lpstr>
      <vt:lpstr>黑体</vt:lpstr>
      <vt:lpstr>Open Sans</vt:lpstr>
      <vt:lpstr>Calibri</vt:lpstr>
      <vt:lpstr>Impact</vt:lpstr>
      <vt:lpstr>Calibri</vt:lpstr>
      <vt:lpstr>仿宋_GB2312</vt:lpstr>
      <vt:lpstr>UKIJ Qolyazma</vt:lpstr>
      <vt:lpstr>华文黑体</vt:lpstr>
      <vt:lpstr>Arial Unicode MS</vt:lpstr>
      <vt:lpstr>Calibri Light</vt:lpstr>
      <vt:lpstr>Arial</vt:lpstr>
      <vt:lpstr>Roboto Condensed</vt:lpstr>
      <vt:lpstr>Helvetica Light</vt:lpstr>
      <vt:lpstr>Kontrapunkt Bob Bold</vt:lpstr>
      <vt:lpstr>Lato</vt:lpstr>
      <vt:lpstr>魂心</vt:lpstr>
      <vt:lpstr>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开心小熊</cp:lastModifiedBy>
  <cp:revision>8</cp:revision>
  <dcterms:created xsi:type="dcterms:W3CDTF">2017-07-25T02:42:00Z</dcterms:created>
  <dcterms:modified xsi:type="dcterms:W3CDTF">2017-08-29T08:25:10Z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