
<file path=[Content_Types].xml><?xml version="1.0" encoding="utf-8"?>
<Types xmlns="http://schemas.openxmlformats.org/package/2006/content-types">
  <Default Extension="jpeg" ContentType="image/jpeg"/>
  <Default Extension="rels" ContentType="application/vnd.openxmlformats-package.relationships+xml"/>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notesMasters/notesMaster1.xml" ContentType="application/vnd.openxmlformats-officedocument.presentationml.notesMaster+xml"/>
  <Override PartName="/ppt/tags/tag1.xml" ContentType="application/vnd.openxmlformats-officedocument.presentationml.tags+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theme/theme2.xml" ContentType="application/vnd.openxmlformats-officedocument.theme+xml"/>
  <Override PartName="/ppt/notesSlides/notesSlide1.xml" ContentType="application/vnd.openxmlformats-officedocument.presentationml.notesSlide+xml"/>
  <Override PartName="/ppt/tags/tag2.xml" ContentType="application/vnd.openxmlformats-officedocument.presentationml.tags+xml"/>
  <Override PartName="/ppt/notesSlides/notesSlide2.xml" ContentType="application/vnd.openxmlformats-officedocument.presentationml.notesSlide+xml"/>
  <Override PartName="/ppt/tags/tag3.xml" ContentType="application/vnd.openxmlformats-officedocument.presentationml.tags+xml"/>
  <Override PartName="/ppt/notesSlides/notesSlide3.xml" ContentType="application/vnd.openxmlformats-officedocument.presentationml.notesSlide+xml"/>
  <Override PartName="/ppt/tags/tag4.xml" ContentType="application/vnd.openxmlformats-officedocument.presentationml.tags+xml"/>
  <Override PartName="/ppt/notesSlides/notesSlide4.xml" ContentType="application/vnd.openxmlformats-officedocument.presentationml.notesSlide+xml"/>
  <Override PartName="/ppt/tags/tag5.xml" ContentType="application/vnd.openxmlformats-officedocument.presentationml.tags+xml"/>
  <Override PartName="/ppt/notesSlides/notesSlide5.xml" ContentType="application/vnd.openxmlformats-officedocument.presentationml.notesSlide+xml"/>
  <Override PartName="/ppt/tags/tag6.xml" ContentType="application/vnd.openxmlformats-officedocument.presentationml.tags+xml"/>
  <Override PartName="/ppt/notesSlides/notesSlide6.xml" ContentType="application/vnd.openxmlformats-officedocument.presentationml.notesSlide+xml"/>
  <Override PartName="/ppt/tags/tag7.xml" ContentType="application/vnd.openxmlformats-officedocument.presentationml.tags+xml"/>
  <Override PartName="/ppt/notesSlides/notesSlide7.xml" ContentType="application/vnd.openxmlformats-officedocument.presentationml.notesSlide+xml"/>
  <Override PartName="/ppt/tags/tag8.xml" ContentType="application/vnd.openxmlformats-officedocument.presentationml.tags+xml"/>
  <Override PartName="/ppt/notesSlides/notesSlide8.xml" ContentType="application/vnd.openxmlformats-officedocument.presentationml.notesSlide+xml"/>
  <Override PartName="/ppt/tags/tag9.xml" ContentType="application/vnd.openxmlformats-officedocument.presentationml.tags+xml"/>
  <Override PartName="/ppt/notesSlides/notesSlide9.xml" ContentType="application/vnd.openxmlformats-officedocument.presentationml.notesSlide+xml"/>
  <Override PartName="/ppt/tags/tag10.xml" ContentType="application/vnd.openxmlformats-officedocument.presentationml.tags+xml"/>
  <Override PartName="/ppt/notesSlides/notesSlide10.xml" ContentType="application/vnd.openxmlformats-officedocument.presentationml.notesSlide+xml"/>
  <Override PartName="/ppt/tags/tag11.xml" ContentType="application/vnd.openxmlformats-officedocument.presentationml.tags+xml"/>
  <Override PartName="/ppt/notesSlides/notesSlide11.xml" ContentType="application/vnd.openxmlformats-officedocument.presentationml.notesSlide+xml"/>
  <Override PartName="/ppt/tags/tag12.xml" ContentType="application/vnd.openxmlformats-officedocument.presentationml.tags+xml"/>
  <Override PartName="/ppt/notesSlides/notesSlide12.xml" ContentType="application/vnd.openxmlformats-officedocument.presentationml.notesSlide+xml"/>
  <Override PartName="/ppt/tags/tag13.xml" ContentType="application/vnd.openxmlformats-officedocument.presentationml.tags+xml"/>
  <Override PartName="/ppt/notesSlides/notesSlide13.xml" ContentType="application/vnd.openxmlformats-officedocument.presentationml.notesSlide+xml"/>
  <Override PartName="/ppt/tags/tag14.xml" ContentType="application/vnd.openxmlformats-officedocument.presentationml.tags+xml"/>
  <Override PartName="/ppt/notesSlides/notesSlide14.xml" ContentType="application/vnd.openxmlformats-officedocument.presentationml.notesSlide+xml"/>
  <Override PartName="/ppt/tags/tag15.xml" ContentType="application/vnd.openxmlformats-officedocument.presentationml.tags+xml"/>
  <Override PartName="/ppt/notesSlides/notesSlide15.xml" ContentType="application/vnd.openxmlformats-officedocument.presentationml.notesSlide+xml"/>
  <Override PartName="/ppt/tags/tag16.xml" ContentType="application/vnd.openxmlformats-officedocument.presentationml.tags+xml"/>
  <Override PartName="/ppt/notesSlides/notesSlide16.xml" ContentType="application/vnd.openxmlformats-officedocument.presentationml.notesSlide+xml"/>
  <Override PartName="/ppt/tags/tag17.xml" ContentType="application/vnd.openxmlformats-officedocument.presentationml.tags+xml"/>
  <Override PartName="/ppt/notesSlides/notesSlide17.xml" ContentType="application/vnd.openxmlformats-officedocument.presentationml.notesSlide+xml"/>
  <Override PartName="/ppt/notesSlides/notesSlide1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Override PartName="/docProps/custom.xml" ContentType="application/vnd.openxmlformats-officedocument.custom-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5" Type="http://schemas.openxmlformats.org/officeDocument/2006/relationships/custom-properties" Target="docProps/custom.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p:sldMasterIdLst>
    <p:sldMasterId id="2147483648" r:id="rId1"/>
  </p:sldMasterIdLst>
  <p:notesMasterIdLst>
    <p:notesMasterId r:id="rId20"/>
  </p:notesMasterIdLst>
  <p:sldIdLst>
    <p:sldId id="256" r:id="rId2"/>
    <p:sldId id="262" r:id="rId3"/>
    <p:sldId id="257" r:id="rId4"/>
    <p:sldId id="264" r:id="rId5"/>
    <p:sldId id="263" r:id="rId6"/>
    <p:sldId id="266" r:id="rId7"/>
    <p:sldId id="261" r:id="rId8"/>
    <p:sldId id="265" r:id="rId9"/>
    <p:sldId id="260" r:id="rId10"/>
    <p:sldId id="267" r:id="rId11"/>
    <p:sldId id="268" r:id="rId12"/>
    <p:sldId id="270" r:id="rId13"/>
    <p:sldId id="274" r:id="rId14"/>
    <p:sldId id="272" r:id="rId15"/>
    <p:sldId id="273" r:id="rId16"/>
    <p:sldId id="269" r:id="rId17"/>
    <p:sldId id="271" r:id="rId18"/>
    <p:sldId id="259" r:id="rId19"/>
  </p:sldIdLst>
  <p:sldSz cx="12192000" cy="6858000"/>
  <p:notesSz cx="6858000" cy="9144000"/>
  <p:custDataLst>
    <p:tags r:id="rId21"/>
  </p:custDataLst>
  <p:defaultTex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clrMru>
    <a:srgbClr val="DBEEDA"/>
    <a:srgbClr val="728DB8"/>
    <a:srgbClr val="94B2D6"/>
    <a:srgbClr val="B8D6DE"/>
    <a:srgbClr val="77B8B0"/>
  </p:clrMru>
  <p:extLst>
    <p:ext uri="{E76CE94A-603C-4142-B9EB-6D1370010A27}">
      <p14:discardImageEditData xmlns:p14="http://schemas.microsoft.com/office/powerpoint/2010/main" val="0"/>
    </p:ext>
    <p:ext uri="{D31A062A-798A-4329-ABDD-BBA856620510}">
      <p14:defaultImageDpi xmlns:p14="http://schemas.microsoft.com/office/powerpoint/2010/main" val="220"/>
    </p:ext>
    <p:ext uri="{FD5EFAAD-0ECE-453E-9831-46B23BE46B34}">
      <p15:chartTrackingRefBased xmlns:p15="http://schemas.microsoft.com/office/powerpoint/2012/main" val="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7040" autoAdjust="0"/>
    <p:restoredTop sz="94660"/>
  </p:normalViewPr>
  <p:slideViewPr>
    <p:cSldViewPr snapToGrid="0">
      <p:cViewPr varScale="1">
        <p:scale>
          <a:sx n="90" d="100"/>
          <a:sy n="90" d="100"/>
        </p:scale>
        <p:origin x="66" y="78"/>
      </p:cViewPr>
      <p:guideLst/>
    </p:cSldViewPr>
  </p:slideViewPr>
  <p:notesTextViewPr>
    <p:cViewPr>
      <p:scale>
        <a:sx n="1" d="1"/>
        <a:sy n="1" d="1"/>
      </p:scale>
      <p:origin x="0" y="0"/>
    </p:cViewPr>
  </p:notesText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tags" Target="tags/tag1.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openxmlformats.org/officeDocument/2006/relationships/tableStyles" Target="tableStyles.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notesMaster" Target="notesMasters/notesMaster1.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heme" Target="theme/theme1.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viewProps" Target="viewProps.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presProps" Target="presProps.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页眉占位符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zh-CN" altLang="en-US"/>
          </a:p>
        </p:txBody>
      </p:sp>
      <p:sp>
        <p:nvSpPr>
          <p:cNvPr id="3" name="日期占位符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2A36D47D-B165-4E45-9826-1790C8041B80}" type="datetimeFigureOut">
              <a:rPr lang="zh-CN" altLang="en-US" smtClean="0"/>
              <a:t>2018/4/8</a:t>
            </a:fld>
            <a:endParaRPr lang="zh-CN" altLang="en-US"/>
          </a:p>
        </p:txBody>
      </p:sp>
      <p:sp>
        <p:nvSpPr>
          <p:cNvPr id="4" name="幻灯片图像占位符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zh-CN" altLang="en-US"/>
          </a:p>
        </p:txBody>
      </p:sp>
      <p:sp>
        <p:nvSpPr>
          <p:cNvPr id="5" name="备注占位符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zh-CN" altLang="en-US"/>
              <a:t>编辑母版文本样式</a:t>
            </a:r>
          </a:p>
          <a:p>
            <a:pPr lvl="1"/>
            <a:r>
              <a:rPr lang="zh-CN" altLang="en-US"/>
              <a:t>第二级</a:t>
            </a:r>
          </a:p>
          <a:p>
            <a:pPr lvl="2"/>
            <a:r>
              <a:rPr lang="zh-CN" altLang="en-US"/>
              <a:t>第三级</a:t>
            </a:r>
          </a:p>
          <a:p>
            <a:pPr lvl="3"/>
            <a:r>
              <a:rPr lang="zh-CN" altLang="en-US"/>
              <a:t>第四级</a:t>
            </a:r>
          </a:p>
          <a:p>
            <a:pPr lvl="4"/>
            <a:r>
              <a:rPr lang="zh-CN" altLang="en-US"/>
              <a:t>第五级</a:t>
            </a:r>
          </a:p>
        </p:txBody>
      </p:sp>
      <p:sp>
        <p:nvSpPr>
          <p:cNvPr id="6" name="页脚占位符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zh-CN" altLang="en-US"/>
          </a:p>
        </p:txBody>
      </p:sp>
      <p:sp>
        <p:nvSpPr>
          <p:cNvPr id="7" name="灯片编号占位符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696493C9-8A25-40AC-98F7-9F0C2A9614FD}" type="slidenum">
              <a:rPr lang="zh-CN" altLang="en-US" smtClean="0"/>
              <a:t>‹#›</a:t>
            </a:fld>
            <a:endParaRPr lang="zh-CN" altLang="en-US"/>
          </a:p>
        </p:txBody>
      </p:sp>
    </p:spTree>
    <p:extLst>
      <p:ext uri="{BB962C8B-B14F-4D97-AF65-F5344CB8AC3E}">
        <p14:creationId xmlns:p14="http://schemas.microsoft.com/office/powerpoint/2010/main" val="3434312609"/>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2" Type="http://schemas.openxmlformats.org/officeDocument/2006/relationships/slide" Target="../slides/slide9.xml"/><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2" Type="http://schemas.openxmlformats.org/officeDocument/2006/relationships/slide" Target="../slides/slide10.xml"/><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2" Type="http://schemas.openxmlformats.org/officeDocument/2006/relationships/slide" Target="../slides/slide11.xml"/><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2" Type="http://schemas.openxmlformats.org/officeDocument/2006/relationships/slide" Target="../slides/slide12.xml"/><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2" Type="http://schemas.openxmlformats.org/officeDocument/2006/relationships/slide" Target="../slides/slide13.xml"/><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2" Type="http://schemas.openxmlformats.org/officeDocument/2006/relationships/slide" Target="../slides/slide14.xml"/><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2" Type="http://schemas.openxmlformats.org/officeDocument/2006/relationships/slide" Target="../slides/slide15.xml"/><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2" Type="http://schemas.openxmlformats.org/officeDocument/2006/relationships/slide" Target="../slides/slide16.xml"/><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2" Type="http://schemas.openxmlformats.org/officeDocument/2006/relationships/slide" Target="../slides/slide17.xml"/><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2" Type="http://schemas.openxmlformats.org/officeDocument/2006/relationships/slide" Target="../slides/slide1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96493C9-8A25-40AC-98F7-9F0C2A9614FD}" type="slidenum">
              <a:rPr lang="zh-CN" altLang="en-US" smtClean="0"/>
              <a:t>1</a:t>
            </a:fld>
            <a:endParaRPr lang="zh-CN" altLang="en-US"/>
          </a:p>
        </p:txBody>
      </p:sp>
    </p:spTree>
    <p:extLst>
      <p:ext uri="{BB962C8B-B14F-4D97-AF65-F5344CB8AC3E}">
        <p14:creationId xmlns:p14="http://schemas.microsoft.com/office/powerpoint/2010/main" val="2725054437"/>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96493C9-8A25-40AC-98F7-9F0C2A9614FD}" type="slidenum">
              <a:rPr lang="zh-CN" altLang="en-US" smtClean="0"/>
              <a:t>2</a:t>
            </a:fld>
            <a:endParaRPr lang="zh-CN" altLang="en-US"/>
          </a:p>
        </p:txBody>
      </p:sp>
    </p:spTree>
    <p:extLst>
      <p:ext uri="{BB962C8B-B14F-4D97-AF65-F5344CB8AC3E}">
        <p14:creationId xmlns:p14="http://schemas.microsoft.com/office/powerpoint/2010/main" val="679583974"/>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96493C9-8A25-40AC-98F7-9F0C2A9614FD}" type="slidenum">
              <a:rPr lang="zh-CN" altLang="en-US" smtClean="0"/>
              <a:t>3</a:t>
            </a:fld>
            <a:endParaRPr lang="zh-CN" altLang="en-US"/>
          </a:p>
        </p:txBody>
      </p:sp>
    </p:spTree>
    <p:extLst>
      <p:ext uri="{BB962C8B-B14F-4D97-AF65-F5344CB8AC3E}">
        <p14:creationId xmlns:p14="http://schemas.microsoft.com/office/powerpoint/2010/main" val="3485337403"/>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96493C9-8A25-40AC-98F7-9F0C2A9614FD}" type="slidenum">
              <a:rPr lang="zh-CN" altLang="en-US" smtClean="0"/>
              <a:t>4</a:t>
            </a:fld>
            <a:endParaRPr lang="zh-CN" altLang="en-US"/>
          </a:p>
        </p:txBody>
      </p:sp>
    </p:spTree>
    <p:extLst>
      <p:ext uri="{BB962C8B-B14F-4D97-AF65-F5344CB8AC3E}">
        <p14:creationId xmlns:p14="http://schemas.microsoft.com/office/powerpoint/2010/main" val="642814513"/>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96493C9-8A25-40AC-98F7-9F0C2A9614FD}" type="slidenum">
              <a:rPr lang="zh-CN" altLang="en-US" smtClean="0"/>
              <a:t>5</a:t>
            </a:fld>
            <a:endParaRPr lang="zh-CN" altLang="en-US"/>
          </a:p>
        </p:txBody>
      </p:sp>
    </p:spTree>
    <p:extLst>
      <p:ext uri="{BB962C8B-B14F-4D97-AF65-F5344CB8AC3E}">
        <p14:creationId xmlns:p14="http://schemas.microsoft.com/office/powerpoint/2010/main" val="4034148805"/>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96493C9-8A25-40AC-98F7-9F0C2A9614FD}" type="slidenum">
              <a:rPr lang="zh-CN" altLang="en-US" smtClean="0"/>
              <a:t>6</a:t>
            </a:fld>
            <a:endParaRPr lang="zh-CN" altLang="en-US"/>
          </a:p>
        </p:txBody>
      </p:sp>
    </p:spTree>
    <p:extLst>
      <p:ext uri="{BB962C8B-B14F-4D97-AF65-F5344CB8AC3E}">
        <p14:creationId xmlns:p14="http://schemas.microsoft.com/office/powerpoint/2010/main" val="243501314"/>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96493C9-8A25-40AC-98F7-9F0C2A9614FD}" type="slidenum">
              <a:rPr lang="zh-CN" altLang="en-US" smtClean="0"/>
              <a:t>7</a:t>
            </a:fld>
            <a:endParaRPr lang="zh-CN" altLang="en-US"/>
          </a:p>
        </p:txBody>
      </p:sp>
    </p:spTree>
    <p:extLst>
      <p:ext uri="{BB962C8B-B14F-4D97-AF65-F5344CB8AC3E}">
        <p14:creationId xmlns:p14="http://schemas.microsoft.com/office/powerpoint/2010/main" val="681665359"/>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96493C9-8A25-40AC-98F7-9F0C2A9614FD}" type="slidenum">
              <a:rPr lang="zh-CN" altLang="en-US" smtClean="0"/>
              <a:t>8</a:t>
            </a:fld>
            <a:endParaRPr lang="zh-CN" altLang="en-US"/>
          </a:p>
        </p:txBody>
      </p:sp>
    </p:spTree>
    <p:extLst>
      <p:ext uri="{BB962C8B-B14F-4D97-AF65-F5344CB8AC3E}">
        <p14:creationId xmlns:p14="http://schemas.microsoft.com/office/powerpoint/2010/main" val="3754105155"/>
      </p:ext>
    </p:extLst>
  </p:cSld>
  <p:clrMapOvr>
    <a:masterClrMapping/>
  </p:clrMapOvr>
</p:notes>
</file>

<file path=ppt/notesSlides/notesSlide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96493C9-8A25-40AC-98F7-9F0C2A9614FD}" type="slidenum">
              <a:rPr lang="zh-CN" altLang="en-US" smtClean="0"/>
              <a:t>9</a:t>
            </a:fld>
            <a:endParaRPr lang="zh-CN" altLang="en-US"/>
          </a:p>
        </p:txBody>
      </p:sp>
    </p:spTree>
    <p:extLst>
      <p:ext uri="{BB962C8B-B14F-4D97-AF65-F5344CB8AC3E}">
        <p14:creationId xmlns:p14="http://schemas.microsoft.com/office/powerpoint/2010/main" val="3824121967"/>
      </p:ext>
    </p:extLst>
  </p:cSld>
  <p:clrMapOvr>
    <a:masterClrMapping/>
  </p:clrMapOvr>
</p:notes>
</file>

<file path=ppt/notesSlides/notesSlide1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96493C9-8A25-40AC-98F7-9F0C2A9614FD}" type="slidenum">
              <a:rPr lang="zh-CN" altLang="en-US" smtClean="0"/>
              <a:t>10</a:t>
            </a:fld>
            <a:endParaRPr lang="zh-CN" altLang="en-US"/>
          </a:p>
        </p:txBody>
      </p:sp>
    </p:spTree>
    <p:extLst>
      <p:ext uri="{BB962C8B-B14F-4D97-AF65-F5344CB8AC3E}">
        <p14:creationId xmlns:p14="http://schemas.microsoft.com/office/powerpoint/2010/main" val="3163589535"/>
      </p:ext>
    </p:extLst>
  </p:cSld>
  <p:clrMapOvr>
    <a:masterClrMapping/>
  </p:clrMapOvr>
</p:notes>
</file>

<file path=ppt/notesSlides/notesSlide1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96493C9-8A25-40AC-98F7-9F0C2A9614FD}" type="slidenum">
              <a:rPr lang="zh-CN" altLang="en-US" smtClean="0"/>
              <a:t>11</a:t>
            </a:fld>
            <a:endParaRPr lang="zh-CN" altLang="en-US"/>
          </a:p>
        </p:txBody>
      </p:sp>
    </p:spTree>
    <p:extLst>
      <p:ext uri="{BB962C8B-B14F-4D97-AF65-F5344CB8AC3E}">
        <p14:creationId xmlns:p14="http://schemas.microsoft.com/office/powerpoint/2010/main" val="2864966494"/>
      </p:ext>
    </p:extLst>
  </p:cSld>
  <p:clrMapOvr>
    <a:masterClrMapping/>
  </p:clrMapOvr>
</p:notes>
</file>

<file path=ppt/notesSlides/notesSlide1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96493C9-8A25-40AC-98F7-9F0C2A9614FD}" type="slidenum">
              <a:rPr lang="zh-CN" altLang="en-US" smtClean="0"/>
              <a:t>12</a:t>
            </a:fld>
            <a:endParaRPr lang="zh-CN" altLang="en-US"/>
          </a:p>
        </p:txBody>
      </p:sp>
    </p:spTree>
    <p:extLst>
      <p:ext uri="{BB962C8B-B14F-4D97-AF65-F5344CB8AC3E}">
        <p14:creationId xmlns:p14="http://schemas.microsoft.com/office/powerpoint/2010/main" val="1280912668"/>
      </p:ext>
    </p:extLst>
  </p:cSld>
  <p:clrMapOvr>
    <a:masterClrMapping/>
  </p:clrMapOvr>
</p:notes>
</file>

<file path=ppt/notesSlides/notesSlide1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96493C9-8A25-40AC-98F7-9F0C2A9614FD}" type="slidenum">
              <a:rPr lang="zh-CN" altLang="en-US" smtClean="0"/>
              <a:t>13</a:t>
            </a:fld>
            <a:endParaRPr lang="zh-CN" altLang="en-US"/>
          </a:p>
        </p:txBody>
      </p:sp>
    </p:spTree>
    <p:extLst>
      <p:ext uri="{BB962C8B-B14F-4D97-AF65-F5344CB8AC3E}">
        <p14:creationId xmlns:p14="http://schemas.microsoft.com/office/powerpoint/2010/main" val="1405980479"/>
      </p:ext>
    </p:extLst>
  </p:cSld>
  <p:clrMapOvr>
    <a:masterClrMapping/>
  </p:clrMapOvr>
</p:notes>
</file>

<file path=ppt/notesSlides/notesSlide1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96493C9-8A25-40AC-98F7-9F0C2A9614FD}" type="slidenum">
              <a:rPr lang="zh-CN" altLang="en-US" smtClean="0"/>
              <a:t>14</a:t>
            </a:fld>
            <a:endParaRPr lang="zh-CN" altLang="en-US"/>
          </a:p>
        </p:txBody>
      </p:sp>
    </p:spTree>
    <p:extLst>
      <p:ext uri="{BB962C8B-B14F-4D97-AF65-F5344CB8AC3E}">
        <p14:creationId xmlns:p14="http://schemas.microsoft.com/office/powerpoint/2010/main" val="1510389505"/>
      </p:ext>
    </p:extLst>
  </p:cSld>
  <p:clrMapOvr>
    <a:masterClrMapping/>
  </p:clrMapOvr>
</p:notes>
</file>

<file path=ppt/notesSlides/notesSlide1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96493C9-8A25-40AC-98F7-9F0C2A9614FD}" type="slidenum">
              <a:rPr lang="zh-CN" altLang="en-US" smtClean="0"/>
              <a:t>15</a:t>
            </a:fld>
            <a:endParaRPr lang="zh-CN" altLang="en-US"/>
          </a:p>
        </p:txBody>
      </p:sp>
    </p:spTree>
    <p:extLst>
      <p:ext uri="{BB962C8B-B14F-4D97-AF65-F5344CB8AC3E}">
        <p14:creationId xmlns:p14="http://schemas.microsoft.com/office/powerpoint/2010/main" val="755715326"/>
      </p:ext>
    </p:extLst>
  </p:cSld>
  <p:clrMapOvr>
    <a:masterClrMapping/>
  </p:clrMapOvr>
</p:notes>
</file>

<file path=ppt/notesSlides/notesSlide1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96493C9-8A25-40AC-98F7-9F0C2A9614FD}" type="slidenum">
              <a:rPr lang="zh-CN" altLang="en-US" smtClean="0"/>
              <a:t>16</a:t>
            </a:fld>
            <a:endParaRPr lang="zh-CN" altLang="en-US"/>
          </a:p>
        </p:txBody>
      </p:sp>
    </p:spTree>
    <p:extLst>
      <p:ext uri="{BB962C8B-B14F-4D97-AF65-F5344CB8AC3E}">
        <p14:creationId xmlns:p14="http://schemas.microsoft.com/office/powerpoint/2010/main" val="3039060001"/>
      </p:ext>
    </p:extLst>
  </p:cSld>
  <p:clrMapOvr>
    <a:masterClrMapping/>
  </p:clrMapOvr>
</p:notes>
</file>

<file path=ppt/notesSlides/notesSlide1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96493C9-8A25-40AC-98F7-9F0C2A9614FD}" type="slidenum">
              <a:rPr lang="zh-CN" altLang="en-US" smtClean="0"/>
              <a:t>17</a:t>
            </a:fld>
            <a:endParaRPr lang="zh-CN" altLang="en-US"/>
          </a:p>
        </p:txBody>
      </p:sp>
    </p:spTree>
    <p:extLst>
      <p:ext uri="{BB962C8B-B14F-4D97-AF65-F5344CB8AC3E}">
        <p14:creationId xmlns:p14="http://schemas.microsoft.com/office/powerpoint/2010/main" val="2666833472"/>
      </p:ext>
    </p:extLst>
  </p:cSld>
  <p:clrMapOvr>
    <a:masterClrMapping/>
  </p:clrMapOvr>
</p:notes>
</file>

<file path=ppt/notesSlides/notesSlide1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696493C9-8A25-40AC-98F7-9F0C2A9614FD}" type="slidenum">
              <a:rPr lang="zh-CN" altLang="en-US" smtClean="0"/>
              <a:t>18</a:t>
            </a:fld>
            <a:endParaRPr lang="zh-CN" altLang="en-US"/>
          </a:p>
        </p:txBody>
      </p:sp>
    </p:spTree>
    <p:extLst>
      <p:ext uri="{BB962C8B-B14F-4D97-AF65-F5344CB8AC3E}">
        <p14:creationId xmlns:p14="http://schemas.microsoft.com/office/powerpoint/2010/main" val="2353634386"/>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标题幻灯片">
    <p:spTree>
      <p:nvGrpSpPr>
        <p:cNvPr id="1" name=""/>
        <p:cNvGrpSpPr/>
        <p:nvPr/>
      </p:nvGrpSpPr>
      <p:grpSpPr>
        <a:xfrm>
          <a:off x="0" y="0"/>
          <a:ext cx="0" cy="0"/>
          <a:chOff x="0" y="0"/>
          <a:chExt cx="0" cy="0"/>
        </a:xfrm>
      </p:grpSpPr>
      <p:sp>
        <p:nvSpPr>
          <p:cNvPr id="2" name="标题 1"/>
          <p:cNvSpPr>
            <a:spLocks noGrp="1"/>
          </p:cNvSpPr>
          <p:nvPr>
            <p:ph type="ctrTitle"/>
          </p:nvPr>
        </p:nvSpPr>
        <p:spPr>
          <a:xfrm>
            <a:off x="1524000" y="1122363"/>
            <a:ext cx="9144000" cy="2387600"/>
          </a:xfrm>
        </p:spPr>
        <p:txBody>
          <a:bodyPr anchor="b"/>
          <a:lstStyle>
            <a:lvl1pPr algn="ctr">
              <a:defRPr sz="6000"/>
            </a:lvl1pPr>
          </a:lstStyle>
          <a:p>
            <a:r>
              <a:rPr lang="zh-CN" altLang="en-US"/>
              <a:t>单击此处编辑母版标题样式</a:t>
            </a:r>
          </a:p>
        </p:txBody>
      </p:sp>
      <p:sp>
        <p:nvSpPr>
          <p:cNvPr id="3" name="副标题 2"/>
          <p:cNvSpPr>
            <a:spLocks noGrp="1"/>
          </p:cNvSpPr>
          <p:nvPr>
            <p:ph type="subTitle" idx="1"/>
          </p:nvPr>
        </p:nvSpPr>
        <p:spPr>
          <a:xfrm>
            <a:off x="1524000" y="3602038"/>
            <a:ext cx="9144000" cy="1655762"/>
          </a:xfrm>
        </p:spPr>
        <p:txBody>
          <a:bodyPr/>
          <a:lstStyle>
            <a:lvl1pPr marL="0" indent="0" algn="ctr">
              <a:buNone/>
              <a:defRPr sz="2400"/>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zh-CN" altLang="en-US"/>
              <a:t>单击此处编辑母版副标题样式</a:t>
            </a:r>
          </a:p>
        </p:txBody>
      </p:sp>
      <p:sp>
        <p:nvSpPr>
          <p:cNvPr id="4" name="日期占位符 3"/>
          <p:cNvSpPr>
            <a:spLocks noGrp="1"/>
          </p:cNvSpPr>
          <p:nvPr>
            <p:ph type="dt" sz="half" idx="10"/>
          </p:nvPr>
        </p:nvSpPr>
        <p:spPr/>
        <p:txBody>
          <a:bodyPr/>
          <a:lstStyle/>
          <a:p>
            <a:fld id="{C9BD6912-BE02-4BB3-B218-B8313C28E3DF}" type="datetimeFigureOut">
              <a:rPr lang="zh-CN" altLang="en-US" smtClean="0"/>
              <a:t>2018/4/8</a:t>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F46EE1FC-913D-48C7-9A47-1A4089FBE0D3}" type="slidenum">
              <a:rPr lang="zh-CN" altLang="en-US" smtClean="0"/>
              <a:t>‹#›</a:t>
            </a:fld>
            <a:endParaRPr lang="zh-CN" altLang="en-US"/>
          </a:p>
        </p:txBody>
      </p:sp>
    </p:spTree>
  </p:cSld>
  <p:clrMapOvr>
    <a:masterClrMapping/>
  </p:clrMapOvr>
  <mc:AlternateContent xmlns:mc="http://schemas.openxmlformats.org/markup-compatibility/2006" xmlns:p14="http://schemas.microsoft.com/office/powerpoint/2010/main">
    <mc:Choice Requires="p14">
      <p:transition spd="slow" p14:dur="1500" advTm="3000">
        <p:random/>
      </p:transition>
    </mc:Choice>
    <mc:Fallback xmlns="">
      <p:transition spd="slow" advTm="3000">
        <p:random/>
      </p:transition>
    </mc:Fallback>
  </mc:AlternateContent>
</p:sldLayout>
</file>

<file path=ppt/slideLayouts/slideLayout2.xml><?xml version="1.0" encoding="utf-8"?>
<p:sldLayout xmlns:a="http://schemas.openxmlformats.org/drawingml/2006/main" xmlns:r="http://schemas.openxmlformats.org/officeDocument/2006/relationships" xmlns:p="http://schemas.openxmlformats.org/presentationml/2006/main" type="obj" preserve="1">
  <p:cSld name="标题和内容">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r>
              <a:rPr lang="zh-CN" altLang="en-US"/>
              <a:t>单击此处编辑母版标题样式</a:t>
            </a:r>
          </a:p>
        </p:txBody>
      </p:sp>
      <p:sp>
        <p:nvSpPr>
          <p:cNvPr id="3" name="内容占位符 2"/>
          <p:cNvSpPr>
            <a:spLocks noGrp="1"/>
          </p:cNvSpPr>
          <p:nvPr>
            <p:ph idx="1" hasCustomPrompt="1"/>
          </p:nvPr>
        </p:nvSpPr>
        <p:spPr/>
        <p:txBody>
          <a:bodyPr/>
          <a:lstStyle/>
          <a:p>
            <a:pPr lvl="0"/>
            <a:r>
              <a:rPr lang="zh-CN" altLang="en-US"/>
              <a:t>编辑母版文本样式</a:t>
            </a:r>
          </a:p>
          <a:p>
            <a:pPr lvl="1"/>
            <a:r>
              <a:rPr lang="zh-CN" altLang="en-US"/>
              <a:t>第二级</a:t>
            </a:r>
          </a:p>
          <a:p>
            <a:pPr lvl="2"/>
            <a:r>
              <a:rPr lang="zh-CN" altLang="en-US"/>
              <a:t>第三级</a:t>
            </a:r>
          </a:p>
          <a:p>
            <a:pPr lvl="3"/>
            <a:r>
              <a:rPr lang="zh-CN" altLang="en-US"/>
              <a:t>第四级</a:t>
            </a:r>
          </a:p>
          <a:p>
            <a:pPr lvl="4"/>
            <a:r>
              <a:rPr lang="zh-CN" altLang="en-US"/>
              <a:t>第五级</a:t>
            </a:r>
          </a:p>
        </p:txBody>
      </p:sp>
      <p:sp>
        <p:nvSpPr>
          <p:cNvPr id="4" name="日期占位符 3"/>
          <p:cNvSpPr>
            <a:spLocks noGrp="1"/>
          </p:cNvSpPr>
          <p:nvPr>
            <p:ph type="dt" sz="half" idx="10"/>
          </p:nvPr>
        </p:nvSpPr>
        <p:spPr/>
        <p:txBody>
          <a:bodyPr/>
          <a:lstStyle/>
          <a:p>
            <a:fld id="{C9BD6912-BE02-4BB3-B218-B8313C28E3DF}" type="datetimeFigureOut">
              <a:rPr lang="zh-CN" altLang="en-US" smtClean="0"/>
              <a:t>2018/4/8</a:t>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F46EE1FC-913D-48C7-9A47-1A4089FBE0D3}" type="slidenum">
              <a:rPr lang="zh-CN" altLang="en-US" smtClean="0"/>
              <a:t>‹#›</a:t>
            </a:fld>
            <a:endParaRPr lang="zh-CN" altLang="en-US"/>
          </a:p>
        </p:txBody>
      </p:sp>
    </p:spTree>
  </p:cSld>
  <p:clrMapOvr>
    <a:masterClrMapping/>
  </p:clrMapOvr>
  <mc:AlternateContent xmlns:mc="http://schemas.openxmlformats.org/markup-compatibility/2006" xmlns:p14="http://schemas.microsoft.com/office/powerpoint/2010/main">
    <mc:Choice Requires="p14">
      <p:transition spd="slow" p14:dur="1500" advTm="3000">
        <p:random/>
      </p:transition>
    </mc:Choice>
    <mc:Fallback xmlns="">
      <p:transition spd="slow" advTm="3000">
        <p:random/>
      </p:transition>
    </mc:Fallback>
  </mc:AlternateContent>
</p:sldLayout>
</file>

<file path=ppt/slideLayouts/slideLayout3.xml><?xml version="1.0" encoding="utf-8"?>
<p:sldLayout xmlns:a="http://schemas.openxmlformats.org/drawingml/2006/main" xmlns:r="http://schemas.openxmlformats.org/officeDocument/2006/relationships" xmlns:p="http://schemas.openxmlformats.org/presentationml/2006/main" type="secHead" preserve="1">
  <p:cSld name="节标题">
    <p:spTree>
      <p:nvGrpSpPr>
        <p:cNvPr id="1" name=""/>
        <p:cNvGrpSpPr/>
        <p:nvPr/>
      </p:nvGrpSpPr>
      <p:grpSpPr>
        <a:xfrm>
          <a:off x="0" y="0"/>
          <a:ext cx="0" cy="0"/>
          <a:chOff x="0" y="0"/>
          <a:chExt cx="0" cy="0"/>
        </a:xfrm>
      </p:grpSpPr>
      <p:sp>
        <p:nvSpPr>
          <p:cNvPr id="2" name="标题 1"/>
          <p:cNvSpPr>
            <a:spLocks noGrp="1"/>
          </p:cNvSpPr>
          <p:nvPr>
            <p:ph type="title"/>
          </p:nvPr>
        </p:nvSpPr>
        <p:spPr>
          <a:xfrm>
            <a:off x="831850" y="1709738"/>
            <a:ext cx="10515600" cy="2852737"/>
          </a:xfrm>
        </p:spPr>
        <p:txBody>
          <a:bodyPr anchor="b"/>
          <a:lstStyle>
            <a:lvl1pPr>
              <a:defRPr sz="6000"/>
            </a:lvl1pPr>
          </a:lstStyle>
          <a:p>
            <a:r>
              <a:rPr lang="zh-CN" altLang="en-US"/>
              <a:t>单击此处编辑母版标题样式</a:t>
            </a:r>
          </a:p>
        </p:txBody>
      </p:sp>
      <p:sp>
        <p:nvSpPr>
          <p:cNvPr id="3" name="文本占位符 2"/>
          <p:cNvSpPr>
            <a:spLocks noGrp="1"/>
          </p:cNvSpPr>
          <p:nvPr>
            <p:ph type="body" idx="1" hasCustomPrompt="1"/>
          </p:nvPr>
        </p:nvSpPr>
        <p:spPr>
          <a:xfrm>
            <a:off x="831850" y="4589463"/>
            <a:ext cx="10515600" cy="1500187"/>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zh-CN" altLang="en-US"/>
              <a:t>编辑母版文本样式</a:t>
            </a:r>
          </a:p>
        </p:txBody>
      </p:sp>
      <p:sp>
        <p:nvSpPr>
          <p:cNvPr id="4" name="日期占位符 3"/>
          <p:cNvSpPr>
            <a:spLocks noGrp="1"/>
          </p:cNvSpPr>
          <p:nvPr>
            <p:ph type="dt" sz="half" idx="10"/>
          </p:nvPr>
        </p:nvSpPr>
        <p:spPr/>
        <p:txBody>
          <a:bodyPr/>
          <a:lstStyle/>
          <a:p>
            <a:fld id="{C9BD6912-BE02-4BB3-B218-B8313C28E3DF}" type="datetimeFigureOut">
              <a:rPr lang="zh-CN" altLang="en-US" smtClean="0"/>
              <a:t>2018/4/8</a:t>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F46EE1FC-913D-48C7-9A47-1A4089FBE0D3}" type="slidenum">
              <a:rPr lang="zh-CN" altLang="en-US" smtClean="0"/>
              <a:t>‹#›</a:t>
            </a:fld>
            <a:endParaRPr lang="zh-CN" altLang="en-US"/>
          </a:p>
        </p:txBody>
      </p:sp>
    </p:spTree>
  </p:cSld>
  <p:clrMapOvr>
    <a:masterClrMapping/>
  </p:clrMapOvr>
  <mc:AlternateContent xmlns:mc="http://schemas.openxmlformats.org/markup-compatibility/2006" xmlns:p14="http://schemas.microsoft.com/office/powerpoint/2010/main">
    <mc:Choice Requires="p14">
      <p:transition spd="slow" p14:dur="1500" advTm="3000">
        <p:random/>
      </p:transition>
    </mc:Choice>
    <mc:Fallback xmlns="">
      <p:transition spd="slow" advTm="3000">
        <p:random/>
      </p:transition>
    </mc:Fallback>
  </mc:AlternateContent>
</p:sldLayout>
</file>

<file path=ppt/slideLayouts/slideLayout4.xml><?xml version="1.0" encoding="utf-8"?>
<p:sldLayout xmlns:a="http://schemas.openxmlformats.org/drawingml/2006/main" xmlns:r="http://schemas.openxmlformats.org/officeDocument/2006/relationships" xmlns:p="http://schemas.openxmlformats.org/presentationml/2006/main" type="twoObj" preserve="1">
  <p:cSld name="两栏内容">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r>
              <a:rPr lang="zh-CN" altLang="en-US"/>
              <a:t>单击此处编辑母版标题样式</a:t>
            </a:r>
          </a:p>
        </p:txBody>
      </p:sp>
      <p:sp>
        <p:nvSpPr>
          <p:cNvPr id="3" name="内容占位符 2"/>
          <p:cNvSpPr>
            <a:spLocks noGrp="1"/>
          </p:cNvSpPr>
          <p:nvPr>
            <p:ph sz="half" idx="1" hasCustomPrompt="1"/>
          </p:nvPr>
        </p:nvSpPr>
        <p:spPr>
          <a:xfrm>
            <a:off x="838200" y="1825625"/>
            <a:ext cx="5181600" cy="4351338"/>
          </a:xfrm>
        </p:spPr>
        <p:txBody>
          <a:bodyPr/>
          <a:lstStyle/>
          <a:p>
            <a:pPr lvl="0"/>
            <a:r>
              <a:rPr lang="zh-CN" altLang="en-US"/>
              <a:t>编辑母版文本样式</a:t>
            </a:r>
          </a:p>
          <a:p>
            <a:pPr lvl="1"/>
            <a:r>
              <a:rPr lang="zh-CN" altLang="en-US"/>
              <a:t>第二级</a:t>
            </a:r>
          </a:p>
          <a:p>
            <a:pPr lvl="2"/>
            <a:r>
              <a:rPr lang="zh-CN" altLang="en-US"/>
              <a:t>第三级</a:t>
            </a:r>
          </a:p>
          <a:p>
            <a:pPr lvl="3"/>
            <a:r>
              <a:rPr lang="zh-CN" altLang="en-US"/>
              <a:t>第四级</a:t>
            </a:r>
          </a:p>
          <a:p>
            <a:pPr lvl="4"/>
            <a:r>
              <a:rPr lang="zh-CN" altLang="en-US"/>
              <a:t>第五级</a:t>
            </a:r>
          </a:p>
        </p:txBody>
      </p:sp>
      <p:sp>
        <p:nvSpPr>
          <p:cNvPr id="4" name="内容占位符 3"/>
          <p:cNvSpPr>
            <a:spLocks noGrp="1"/>
          </p:cNvSpPr>
          <p:nvPr>
            <p:ph sz="half" idx="2" hasCustomPrompt="1"/>
          </p:nvPr>
        </p:nvSpPr>
        <p:spPr>
          <a:xfrm>
            <a:off x="6172200" y="1825625"/>
            <a:ext cx="5181600" cy="4351338"/>
          </a:xfrm>
        </p:spPr>
        <p:txBody>
          <a:bodyPr/>
          <a:lstStyle/>
          <a:p>
            <a:pPr lvl="0"/>
            <a:r>
              <a:rPr lang="zh-CN" altLang="en-US"/>
              <a:t>编辑母版文本样式</a:t>
            </a:r>
          </a:p>
          <a:p>
            <a:pPr lvl="1"/>
            <a:r>
              <a:rPr lang="zh-CN" altLang="en-US"/>
              <a:t>第二级</a:t>
            </a:r>
          </a:p>
          <a:p>
            <a:pPr lvl="2"/>
            <a:r>
              <a:rPr lang="zh-CN" altLang="en-US"/>
              <a:t>第三级</a:t>
            </a:r>
          </a:p>
          <a:p>
            <a:pPr lvl="3"/>
            <a:r>
              <a:rPr lang="zh-CN" altLang="en-US"/>
              <a:t>第四级</a:t>
            </a:r>
          </a:p>
          <a:p>
            <a:pPr lvl="4"/>
            <a:r>
              <a:rPr lang="zh-CN" altLang="en-US"/>
              <a:t>第五级</a:t>
            </a:r>
          </a:p>
        </p:txBody>
      </p:sp>
      <p:sp>
        <p:nvSpPr>
          <p:cNvPr id="5" name="日期占位符 4"/>
          <p:cNvSpPr>
            <a:spLocks noGrp="1"/>
          </p:cNvSpPr>
          <p:nvPr>
            <p:ph type="dt" sz="half" idx="10"/>
          </p:nvPr>
        </p:nvSpPr>
        <p:spPr/>
        <p:txBody>
          <a:bodyPr/>
          <a:lstStyle/>
          <a:p>
            <a:fld id="{C9BD6912-BE02-4BB3-B218-B8313C28E3DF}" type="datetimeFigureOut">
              <a:rPr lang="zh-CN" altLang="en-US" smtClean="0"/>
              <a:t>2018/4/8</a:t>
            </a:fld>
            <a:endParaRPr lang="zh-CN" altLang="en-US"/>
          </a:p>
        </p:txBody>
      </p:sp>
      <p:sp>
        <p:nvSpPr>
          <p:cNvPr id="6" name="页脚占位符 5"/>
          <p:cNvSpPr>
            <a:spLocks noGrp="1"/>
          </p:cNvSpPr>
          <p:nvPr>
            <p:ph type="ftr" sz="quarter" idx="11"/>
          </p:nvPr>
        </p:nvSpPr>
        <p:spPr/>
        <p:txBody>
          <a:bodyPr/>
          <a:lstStyle/>
          <a:p>
            <a:endParaRPr lang="zh-CN" altLang="en-US"/>
          </a:p>
        </p:txBody>
      </p:sp>
      <p:sp>
        <p:nvSpPr>
          <p:cNvPr id="7" name="灯片编号占位符 6"/>
          <p:cNvSpPr>
            <a:spLocks noGrp="1"/>
          </p:cNvSpPr>
          <p:nvPr>
            <p:ph type="sldNum" sz="quarter" idx="12"/>
          </p:nvPr>
        </p:nvSpPr>
        <p:spPr/>
        <p:txBody>
          <a:bodyPr/>
          <a:lstStyle/>
          <a:p>
            <a:fld id="{F46EE1FC-913D-48C7-9A47-1A4089FBE0D3}" type="slidenum">
              <a:rPr lang="zh-CN" altLang="en-US" smtClean="0"/>
              <a:t>‹#›</a:t>
            </a:fld>
            <a:endParaRPr lang="zh-CN" altLang="en-US"/>
          </a:p>
        </p:txBody>
      </p:sp>
    </p:spTree>
  </p:cSld>
  <p:clrMapOvr>
    <a:masterClrMapping/>
  </p:clrMapOvr>
  <mc:AlternateContent xmlns:mc="http://schemas.openxmlformats.org/markup-compatibility/2006" xmlns:p14="http://schemas.microsoft.com/office/powerpoint/2010/main">
    <mc:Choice Requires="p14">
      <p:transition spd="slow" p14:dur="1500" advTm="3000">
        <p:random/>
      </p:transition>
    </mc:Choice>
    <mc:Fallback xmlns="">
      <p:transition spd="slow" advTm="3000">
        <p:random/>
      </p:transition>
    </mc:Fallback>
  </mc:AlternateContent>
</p:sldLayout>
</file>

<file path=ppt/slideLayouts/slideLayout5.xml><?xml version="1.0" encoding="utf-8"?>
<p:sldLayout xmlns:a="http://schemas.openxmlformats.org/drawingml/2006/main" xmlns:r="http://schemas.openxmlformats.org/officeDocument/2006/relationships" xmlns:p="http://schemas.openxmlformats.org/presentationml/2006/main" type="twoTxTwoObj" preserve="1">
  <p:cSld name="比较">
    <p:spTree>
      <p:nvGrpSpPr>
        <p:cNvPr id="1" name=""/>
        <p:cNvGrpSpPr/>
        <p:nvPr/>
      </p:nvGrpSpPr>
      <p:grpSpPr>
        <a:xfrm>
          <a:off x="0" y="0"/>
          <a:ext cx="0" cy="0"/>
          <a:chOff x="0" y="0"/>
          <a:chExt cx="0" cy="0"/>
        </a:xfrm>
      </p:grpSpPr>
      <p:sp>
        <p:nvSpPr>
          <p:cNvPr id="2" name="标题 1"/>
          <p:cNvSpPr>
            <a:spLocks noGrp="1"/>
          </p:cNvSpPr>
          <p:nvPr>
            <p:ph type="title"/>
          </p:nvPr>
        </p:nvSpPr>
        <p:spPr>
          <a:xfrm>
            <a:off x="839788" y="365125"/>
            <a:ext cx="10515600" cy="1325563"/>
          </a:xfrm>
        </p:spPr>
        <p:txBody>
          <a:bodyPr/>
          <a:lstStyle/>
          <a:p>
            <a:r>
              <a:rPr lang="zh-CN" altLang="en-US"/>
              <a:t>单击此处编辑母版标题样式</a:t>
            </a:r>
          </a:p>
        </p:txBody>
      </p:sp>
      <p:sp>
        <p:nvSpPr>
          <p:cNvPr id="3" name="文本占位符 2"/>
          <p:cNvSpPr>
            <a:spLocks noGrp="1"/>
          </p:cNvSpPr>
          <p:nvPr>
            <p:ph type="body" idx="1" hasCustomPrompt="1"/>
          </p:nvPr>
        </p:nvSpPr>
        <p:spPr>
          <a:xfrm>
            <a:off x="839788" y="1681163"/>
            <a:ext cx="5157787" cy="82391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zh-CN" altLang="en-US"/>
              <a:t>编辑母版文本样式</a:t>
            </a:r>
          </a:p>
        </p:txBody>
      </p:sp>
      <p:sp>
        <p:nvSpPr>
          <p:cNvPr id="4" name="内容占位符 3"/>
          <p:cNvSpPr>
            <a:spLocks noGrp="1"/>
          </p:cNvSpPr>
          <p:nvPr>
            <p:ph sz="half" idx="2" hasCustomPrompt="1"/>
          </p:nvPr>
        </p:nvSpPr>
        <p:spPr>
          <a:xfrm>
            <a:off x="839788" y="2505075"/>
            <a:ext cx="5157787" cy="3684588"/>
          </a:xfrm>
        </p:spPr>
        <p:txBody>
          <a:bodyPr/>
          <a:lstStyle/>
          <a:p>
            <a:pPr lvl="0"/>
            <a:r>
              <a:rPr lang="zh-CN" altLang="en-US"/>
              <a:t>编辑母版文本样式</a:t>
            </a:r>
          </a:p>
          <a:p>
            <a:pPr lvl="1"/>
            <a:r>
              <a:rPr lang="zh-CN" altLang="en-US"/>
              <a:t>第二级</a:t>
            </a:r>
          </a:p>
          <a:p>
            <a:pPr lvl="2"/>
            <a:r>
              <a:rPr lang="zh-CN" altLang="en-US"/>
              <a:t>第三级</a:t>
            </a:r>
          </a:p>
          <a:p>
            <a:pPr lvl="3"/>
            <a:r>
              <a:rPr lang="zh-CN" altLang="en-US"/>
              <a:t>第四级</a:t>
            </a:r>
          </a:p>
          <a:p>
            <a:pPr lvl="4"/>
            <a:r>
              <a:rPr lang="zh-CN" altLang="en-US"/>
              <a:t>第五级</a:t>
            </a:r>
          </a:p>
        </p:txBody>
      </p:sp>
      <p:sp>
        <p:nvSpPr>
          <p:cNvPr id="5" name="文本占位符 4"/>
          <p:cNvSpPr>
            <a:spLocks noGrp="1"/>
          </p:cNvSpPr>
          <p:nvPr>
            <p:ph type="body" sz="quarter" idx="3" hasCustomPrompt="1"/>
          </p:nvPr>
        </p:nvSpPr>
        <p:spPr>
          <a:xfrm>
            <a:off x="6172200" y="1681163"/>
            <a:ext cx="5183188" cy="82391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zh-CN" altLang="en-US"/>
              <a:t>编辑母版文本样式</a:t>
            </a:r>
          </a:p>
        </p:txBody>
      </p:sp>
      <p:sp>
        <p:nvSpPr>
          <p:cNvPr id="6" name="内容占位符 5"/>
          <p:cNvSpPr>
            <a:spLocks noGrp="1"/>
          </p:cNvSpPr>
          <p:nvPr>
            <p:ph sz="quarter" idx="4" hasCustomPrompt="1"/>
          </p:nvPr>
        </p:nvSpPr>
        <p:spPr>
          <a:xfrm>
            <a:off x="6172200" y="2505075"/>
            <a:ext cx="5183188" cy="3684588"/>
          </a:xfrm>
        </p:spPr>
        <p:txBody>
          <a:bodyPr/>
          <a:lstStyle/>
          <a:p>
            <a:pPr lvl="0"/>
            <a:r>
              <a:rPr lang="zh-CN" altLang="en-US"/>
              <a:t>编辑母版文本样式</a:t>
            </a:r>
          </a:p>
          <a:p>
            <a:pPr lvl="1"/>
            <a:r>
              <a:rPr lang="zh-CN" altLang="en-US"/>
              <a:t>第二级</a:t>
            </a:r>
          </a:p>
          <a:p>
            <a:pPr lvl="2"/>
            <a:r>
              <a:rPr lang="zh-CN" altLang="en-US"/>
              <a:t>第三级</a:t>
            </a:r>
          </a:p>
          <a:p>
            <a:pPr lvl="3"/>
            <a:r>
              <a:rPr lang="zh-CN" altLang="en-US"/>
              <a:t>第四级</a:t>
            </a:r>
          </a:p>
          <a:p>
            <a:pPr lvl="4"/>
            <a:r>
              <a:rPr lang="zh-CN" altLang="en-US"/>
              <a:t>第五级</a:t>
            </a:r>
          </a:p>
        </p:txBody>
      </p:sp>
      <p:sp>
        <p:nvSpPr>
          <p:cNvPr id="7" name="日期占位符 6"/>
          <p:cNvSpPr>
            <a:spLocks noGrp="1"/>
          </p:cNvSpPr>
          <p:nvPr>
            <p:ph type="dt" sz="half" idx="10"/>
          </p:nvPr>
        </p:nvSpPr>
        <p:spPr/>
        <p:txBody>
          <a:bodyPr/>
          <a:lstStyle/>
          <a:p>
            <a:fld id="{C9BD6912-BE02-4BB3-B218-B8313C28E3DF}" type="datetimeFigureOut">
              <a:rPr lang="zh-CN" altLang="en-US" smtClean="0"/>
              <a:t>2018/4/8</a:t>
            </a:fld>
            <a:endParaRPr lang="zh-CN" altLang="en-US"/>
          </a:p>
        </p:txBody>
      </p:sp>
      <p:sp>
        <p:nvSpPr>
          <p:cNvPr id="8" name="页脚占位符 7"/>
          <p:cNvSpPr>
            <a:spLocks noGrp="1"/>
          </p:cNvSpPr>
          <p:nvPr>
            <p:ph type="ftr" sz="quarter" idx="11"/>
          </p:nvPr>
        </p:nvSpPr>
        <p:spPr/>
        <p:txBody>
          <a:bodyPr/>
          <a:lstStyle/>
          <a:p>
            <a:endParaRPr lang="zh-CN" altLang="en-US"/>
          </a:p>
        </p:txBody>
      </p:sp>
      <p:sp>
        <p:nvSpPr>
          <p:cNvPr id="9" name="灯片编号占位符 8"/>
          <p:cNvSpPr>
            <a:spLocks noGrp="1"/>
          </p:cNvSpPr>
          <p:nvPr>
            <p:ph type="sldNum" sz="quarter" idx="12"/>
          </p:nvPr>
        </p:nvSpPr>
        <p:spPr/>
        <p:txBody>
          <a:bodyPr/>
          <a:lstStyle/>
          <a:p>
            <a:fld id="{F46EE1FC-913D-48C7-9A47-1A4089FBE0D3}" type="slidenum">
              <a:rPr lang="zh-CN" altLang="en-US" smtClean="0"/>
              <a:t>‹#›</a:t>
            </a:fld>
            <a:endParaRPr lang="zh-CN" altLang="en-US"/>
          </a:p>
        </p:txBody>
      </p:sp>
    </p:spTree>
  </p:cSld>
  <p:clrMapOvr>
    <a:masterClrMapping/>
  </p:clrMapOvr>
  <mc:AlternateContent xmlns:mc="http://schemas.openxmlformats.org/markup-compatibility/2006" xmlns:p14="http://schemas.microsoft.com/office/powerpoint/2010/main">
    <mc:Choice Requires="p14">
      <p:transition spd="slow" p14:dur="1500" advTm="3000">
        <p:random/>
      </p:transition>
    </mc:Choice>
    <mc:Fallback xmlns="">
      <p:transition spd="slow" advTm="3000">
        <p:random/>
      </p:transition>
    </mc:Fallback>
  </mc:AlternateContent>
</p:sldLayout>
</file>

<file path=ppt/slideLayouts/slideLayout6.xml><?xml version="1.0" encoding="utf-8"?>
<p:sldLayout xmlns:a="http://schemas.openxmlformats.org/drawingml/2006/main" xmlns:r="http://schemas.openxmlformats.org/officeDocument/2006/relationships" xmlns:p="http://schemas.openxmlformats.org/presentationml/2006/main" type="titleOnly" preserve="1">
  <p:cSld name="仅标题">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r>
              <a:rPr lang="zh-CN" altLang="en-US"/>
              <a:t>单击此处编辑母版标题样式</a:t>
            </a:r>
          </a:p>
        </p:txBody>
      </p:sp>
      <p:sp>
        <p:nvSpPr>
          <p:cNvPr id="3" name="日期占位符 2"/>
          <p:cNvSpPr>
            <a:spLocks noGrp="1"/>
          </p:cNvSpPr>
          <p:nvPr>
            <p:ph type="dt" sz="half" idx="10"/>
          </p:nvPr>
        </p:nvSpPr>
        <p:spPr/>
        <p:txBody>
          <a:bodyPr/>
          <a:lstStyle/>
          <a:p>
            <a:fld id="{C9BD6912-BE02-4BB3-B218-B8313C28E3DF}" type="datetimeFigureOut">
              <a:rPr lang="zh-CN" altLang="en-US" smtClean="0"/>
              <a:t>2018/4/8</a:t>
            </a:fld>
            <a:endParaRPr lang="zh-CN" altLang="en-US"/>
          </a:p>
        </p:txBody>
      </p:sp>
      <p:sp>
        <p:nvSpPr>
          <p:cNvPr id="4" name="页脚占位符 3"/>
          <p:cNvSpPr>
            <a:spLocks noGrp="1"/>
          </p:cNvSpPr>
          <p:nvPr>
            <p:ph type="ftr" sz="quarter" idx="11"/>
          </p:nvPr>
        </p:nvSpPr>
        <p:spPr/>
        <p:txBody>
          <a:bodyPr/>
          <a:lstStyle/>
          <a:p>
            <a:endParaRPr lang="zh-CN" altLang="en-US"/>
          </a:p>
        </p:txBody>
      </p:sp>
      <p:sp>
        <p:nvSpPr>
          <p:cNvPr id="5" name="灯片编号占位符 4"/>
          <p:cNvSpPr>
            <a:spLocks noGrp="1"/>
          </p:cNvSpPr>
          <p:nvPr>
            <p:ph type="sldNum" sz="quarter" idx="12"/>
          </p:nvPr>
        </p:nvSpPr>
        <p:spPr/>
        <p:txBody>
          <a:bodyPr/>
          <a:lstStyle/>
          <a:p>
            <a:fld id="{F46EE1FC-913D-48C7-9A47-1A4089FBE0D3}" type="slidenum">
              <a:rPr lang="zh-CN" altLang="en-US" smtClean="0"/>
              <a:t>‹#›</a:t>
            </a:fld>
            <a:endParaRPr lang="zh-CN" altLang="en-US"/>
          </a:p>
        </p:txBody>
      </p:sp>
    </p:spTree>
  </p:cSld>
  <p:clrMapOvr>
    <a:masterClrMapping/>
  </p:clrMapOvr>
  <mc:AlternateContent xmlns:mc="http://schemas.openxmlformats.org/markup-compatibility/2006" xmlns:p14="http://schemas.microsoft.com/office/powerpoint/2010/main">
    <mc:Choice Requires="p14">
      <p:transition spd="slow" p14:dur="1500" advTm="3000">
        <p:random/>
      </p:transition>
    </mc:Choice>
    <mc:Fallback xmlns="">
      <p:transition spd="slow" advTm="3000">
        <p:random/>
      </p:transition>
    </mc:Fallback>
  </mc:AlternateContent>
</p:sldLayout>
</file>

<file path=ppt/slideLayouts/slideLayout7.xml><?xml version="1.0" encoding="utf-8"?>
<p:sldLayout xmlns:a="http://schemas.openxmlformats.org/drawingml/2006/main" xmlns:r="http://schemas.openxmlformats.org/officeDocument/2006/relationships" xmlns:p="http://schemas.openxmlformats.org/presentationml/2006/main" type="blank" preserve="1">
  <p:cSld name="空白">
    <p:spTree>
      <p:nvGrpSpPr>
        <p:cNvPr id="1" name=""/>
        <p:cNvGrpSpPr/>
        <p:nvPr/>
      </p:nvGrpSpPr>
      <p:grpSpPr>
        <a:xfrm>
          <a:off x="0" y="0"/>
          <a:ext cx="0" cy="0"/>
          <a:chOff x="0" y="0"/>
          <a:chExt cx="0" cy="0"/>
        </a:xfrm>
      </p:grpSpPr>
      <p:sp>
        <p:nvSpPr>
          <p:cNvPr id="2" name="日期占位符 1"/>
          <p:cNvSpPr>
            <a:spLocks noGrp="1"/>
          </p:cNvSpPr>
          <p:nvPr>
            <p:ph type="dt" sz="half" idx="10"/>
          </p:nvPr>
        </p:nvSpPr>
        <p:spPr/>
        <p:txBody>
          <a:bodyPr/>
          <a:lstStyle/>
          <a:p>
            <a:fld id="{C9BD6912-BE02-4BB3-B218-B8313C28E3DF}" type="datetimeFigureOut">
              <a:rPr lang="zh-CN" altLang="en-US" smtClean="0"/>
              <a:t>2018/4/8</a:t>
            </a:fld>
            <a:endParaRPr lang="zh-CN" altLang="en-US"/>
          </a:p>
        </p:txBody>
      </p:sp>
      <p:sp>
        <p:nvSpPr>
          <p:cNvPr id="3" name="页脚占位符 2"/>
          <p:cNvSpPr>
            <a:spLocks noGrp="1"/>
          </p:cNvSpPr>
          <p:nvPr>
            <p:ph type="ftr" sz="quarter" idx="11"/>
          </p:nvPr>
        </p:nvSpPr>
        <p:spPr/>
        <p:txBody>
          <a:bodyPr/>
          <a:lstStyle/>
          <a:p>
            <a:endParaRPr lang="zh-CN" altLang="en-US"/>
          </a:p>
        </p:txBody>
      </p:sp>
      <p:sp>
        <p:nvSpPr>
          <p:cNvPr id="4" name="灯片编号占位符 3"/>
          <p:cNvSpPr>
            <a:spLocks noGrp="1"/>
          </p:cNvSpPr>
          <p:nvPr>
            <p:ph type="sldNum" sz="quarter" idx="12"/>
          </p:nvPr>
        </p:nvSpPr>
        <p:spPr/>
        <p:txBody>
          <a:bodyPr/>
          <a:lstStyle/>
          <a:p>
            <a:fld id="{F46EE1FC-913D-48C7-9A47-1A4089FBE0D3}" type="slidenum">
              <a:rPr lang="zh-CN" altLang="en-US" smtClean="0"/>
              <a:t>‹#›</a:t>
            </a:fld>
            <a:endParaRPr lang="zh-CN" altLang="en-US"/>
          </a:p>
        </p:txBody>
      </p:sp>
    </p:spTree>
  </p:cSld>
  <p:clrMapOvr>
    <a:masterClrMapping/>
  </p:clrMapOvr>
  <mc:AlternateContent xmlns:mc="http://schemas.openxmlformats.org/markup-compatibility/2006" xmlns:p14="http://schemas.microsoft.com/office/powerpoint/2010/main">
    <mc:Choice Requires="p14">
      <p:transition spd="slow" p14:dur="1500" advTm="3000">
        <p:random/>
      </p:transition>
    </mc:Choice>
    <mc:Fallback xmlns="">
      <p:transition spd="slow" advTm="3000">
        <p:random/>
      </p:transition>
    </mc:Fallback>
  </mc:AlternateContent>
</p:sldLayout>
</file>

<file path=ppt/slideLayouts/slideLayout8.xml><?xml version="1.0" encoding="utf-8"?>
<p:sldLayout xmlns:a="http://schemas.openxmlformats.org/drawingml/2006/main" xmlns:r="http://schemas.openxmlformats.org/officeDocument/2006/relationships" xmlns:p="http://schemas.openxmlformats.org/presentationml/2006/main" type="objTx" preserve="1">
  <p:cSld name="内容与标题">
    <p:spTree>
      <p:nvGrpSpPr>
        <p:cNvPr id="1" name=""/>
        <p:cNvGrpSpPr/>
        <p:nvPr/>
      </p:nvGrpSpPr>
      <p:grpSpPr>
        <a:xfrm>
          <a:off x="0" y="0"/>
          <a:ext cx="0" cy="0"/>
          <a:chOff x="0" y="0"/>
          <a:chExt cx="0" cy="0"/>
        </a:xfrm>
      </p:grpSpPr>
      <p:sp>
        <p:nvSpPr>
          <p:cNvPr id="2" name="标题 1"/>
          <p:cNvSpPr>
            <a:spLocks noGrp="1"/>
          </p:cNvSpPr>
          <p:nvPr>
            <p:ph type="title"/>
          </p:nvPr>
        </p:nvSpPr>
        <p:spPr>
          <a:xfrm>
            <a:off x="839788" y="457200"/>
            <a:ext cx="3932237" cy="1600200"/>
          </a:xfrm>
        </p:spPr>
        <p:txBody>
          <a:bodyPr anchor="b"/>
          <a:lstStyle>
            <a:lvl1pPr>
              <a:defRPr sz="3200"/>
            </a:lvl1pPr>
          </a:lstStyle>
          <a:p>
            <a:r>
              <a:rPr lang="zh-CN" altLang="en-US"/>
              <a:t>单击此处编辑母版标题样式</a:t>
            </a:r>
          </a:p>
        </p:txBody>
      </p:sp>
      <p:sp>
        <p:nvSpPr>
          <p:cNvPr id="3" name="内容占位符 2"/>
          <p:cNvSpPr>
            <a:spLocks noGrp="1"/>
          </p:cNvSpPr>
          <p:nvPr>
            <p:ph idx="1" hasCustomPrompt="1"/>
          </p:nvPr>
        </p:nvSpPr>
        <p:spPr>
          <a:xfrm>
            <a:off x="5183188" y="987425"/>
            <a:ext cx="6172200" cy="4873625"/>
          </a:xfrm>
        </p:spPr>
        <p:txBody>
          <a:bodyPr/>
          <a:lstStyle>
            <a:lvl1pPr>
              <a:defRPr sz="3200"/>
            </a:lvl1pPr>
            <a:lvl2pPr>
              <a:defRPr sz="2800"/>
            </a:lvl2pPr>
            <a:lvl3pPr>
              <a:defRPr sz="2400"/>
            </a:lvl3pPr>
            <a:lvl4pPr>
              <a:defRPr sz="2000"/>
            </a:lvl4pPr>
            <a:lvl5pPr>
              <a:defRPr sz="2000"/>
            </a:lvl5pPr>
            <a:lvl6pPr>
              <a:defRPr sz="2000"/>
            </a:lvl6pPr>
            <a:lvl7pPr>
              <a:defRPr sz="2000"/>
            </a:lvl7pPr>
            <a:lvl8pPr>
              <a:defRPr sz="2000"/>
            </a:lvl8pPr>
            <a:lvl9pPr>
              <a:defRPr sz="2000"/>
            </a:lvl9pPr>
          </a:lstStyle>
          <a:p>
            <a:pPr lvl="0"/>
            <a:r>
              <a:rPr lang="zh-CN" altLang="en-US"/>
              <a:t>编辑母版文本样式</a:t>
            </a:r>
          </a:p>
          <a:p>
            <a:pPr lvl="1"/>
            <a:r>
              <a:rPr lang="zh-CN" altLang="en-US"/>
              <a:t>第二级</a:t>
            </a:r>
          </a:p>
          <a:p>
            <a:pPr lvl="2"/>
            <a:r>
              <a:rPr lang="zh-CN" altLang="en-US"/>
              <a:t>第三级</a:t>
            </a:r>
          </a:p>
          <a:p>
            <a:pPr lvl="3"/>
            <a:r>
              <a:rPr lang="zh-CN" altLang="en-US"/>
              <a:t>第四级</a:t>
            </a:r>
          </a:p>
          <a:p>
            <a:pPr lvl="4"/>
            <a:r>
              <a:rPr lang="zh-CN" altLang="en-US"/>
              <a:t>第五级</a:t>
            </a:r>
          </a:p>
        </p:txBody>
      </p:sp>
      <p:sp>
        <p:nvSpPr>
          <p:cNvPr id="4" name="文本占位符 3"/>
          <p:cNvSpPr>
            <a:spLocks noGrp="1"/>
          </p:cNvSpPr>
          <p:nvPr>
            <p:ph type="body" sz="half" idx="2" hasCustomPrompt="1"/>
          </p:nvPr>
        </p:nvSpPr>
        <p:spPr>
          <a:xfrm>
            <a:off x="839788" y="2057400"/>
            <a:ext cx="3932237" cy="3811588"/>
          </a:xfrm>
        </p:spPr>
        <p:txBody>
          <a:bodyPr/>
          <a:lstStyle>
            <a:lvl1pPr marL="0" indent="0">
              <a:buNone/>
              <a:defRPr sz="1600"/>
            </a:lvl1pPr>
            <a:lvl2pPr marL="457200" indent="0">
              <a:buNone/>
              <a:defRPr sz="1400"/>
            </a:lvl2pPr>
            <a:lvl3pPr marL="914400" indent="0">
              <a:buNone/>
              <a:defRPr sz="1200"/>
            </a:lvl3pPr>
            <a:lvl4pPr marL="1371600" indent="0">
              <a:buNone/>
              <a:defRPr sz="1000"/>
            </a:lvl4pPr>
            <a:lvl5pPr marL="1828800" indent="0">
              <a:buNone/>
              <a:defRPr sz="1000"/>
            </a:lvl5pPr>
            <a:lvl6pPr marL="2286000" indent="0">
              <a:buNone/>
              <a:defRPr sz="1000"/>
            </a:lvl6pPr>
            <a:lvl7pPr marL="2743200" indent="0">
              <a:buNone/>
              <a:defRPr sz="1000"/>
            </a:lvl7pPr>
            <a:lvl8pPr marL="3200400" indent="0">
              <a:buNone/>
              <a:defRPr sz="1000"/>
            </a:lvl8pPr>
            <a:lvl9pPr marL="3657600" indent="0">
              <a:buNone/>
              <a:defRPr sz="1000"/>
            </a:lvl9pPr>
          </a:lstStyle>
          <a:p>
            <a:pPr lvl="0"/>
            <a:r>
              <a:rPr lang="zh-CN" altLang="en-US"/>
              <a:t>编辑母版文本样式</a:t>
            </a:r>
          </a:p>
        </p:txBody>
      </p:sp>
      <p:sp>
        <p:nvSpPr>
          <p:cNvPr id="5" name="日期占位符 4"/>
          <p:cNvSpPr>
            <a:spLocks noGrp="1"/>
          </p:cNvSpPr>
          <p:nvPr>
            <p:ph type="dt" sz="half" idx="10"/>
          </p:nvPr>
        </p:nvSpPr>
        <p:spPr/>
        <p:txBody>
          <a:bodyPr/>
          <a:lstStyle/>
          <a:p>
            <a:fld id="{C9BD6912-BE02-4BB3-B218-B8313C28E3DF}" type="datetimeFigureOut">
              <a:rPr lang="zh-CN" altLang="en-US" smtClean="0"/>
              <a:t>2018/4/8</a:t>
            </a:fld>
            <a:endParaRPr lang="zh-CN" altLang="en-US"/>
          </a:p>
        </p:txBody>
      </p:sp>
      <p:sp>
        <p:nvSpPr>
          <p:cNvPr id="6" name="页脚占位符 5"/>
          <p:cNvSpPr>
            <a:spLocks noGrp="1"/>
          </p:cNvSpPr>
          <p:nvPr>
            <p:ph type="ftr" sz="quarter" idx="11"/>
          </p:nvPr>
        </p:nvSpPr>
        <p:spPr/>
        <p:txBody>
          <a:bodyPr/>
          <a:lstStyle/>
          <a:p>
            <a:endParaRPr lang="zh-CN" altLang="en-US"/>
          </a:p>
        </p:txBody>
      </p:sp>
      <p:sp>
        <p:nvSpPr>
          <p:cNvPr id="7" name="灯片编号占位符 6"/>
          <p:cNvSpPr>
            <a:spLocks noGrp="1"/>
          </p:cNvSpPr>
          <p:nvPr>
            <p:ph type="sldNum" sz="quarter" idx="12"/>
          </p:nvPr>
        </p:nvSpPr>
        <p:spPr/>
        <p:txBody>
          <a:bodyPr/>
          <a:lstStyle/>
          <a:p>
            <a:fld id="{F46EE1FC-913D-48C7-9A47-1A4089FBE0D3}" type="slidenum">
              <a:rPr lang="zh-CN" altLang="en-US" smtClean="0"/>
              <a:t>‹#›</a:t>
            </a:fld>
            <a:endParaRPr lang="zh-CN" altLang="en-US"/>
          </a:p>
        </p:txBody>
      </p:sp>
    </p:spTree>
  </p:cSld>
  <p:clrMapOvr>
    <a:masterClrMapping/>
  </p:clrMapOvr>
  <mc:AlternateContent xmlns:mc="http://schemas.openxmlformats.org/markup-compatibility/2006" xmlns:p14="http://schemas.microsoft.com/office/powerpoint/2010/main">
    <mc:Choice Requires="p14">
      <p:transition spd="slow" p14:dur="1500" advTm="3000">
        <p:random/>
      </p:transition>
    </mc:Choice>
    <mc:Fallback xmlns="">
      <p:transition spd="slow" advTm="3000">
        <p:random/>
      </p:transition>
    </mc:Fallback>
  </mc:AlternateContent>
</p:sldLayout>
</file>

<file path=ppt/slideLayouts/slideLayout9.xml><?xml version="1.0" encoding="utf-8"?>
<p:sldLayout xmlns:a="http://schemas.openxmlformats.org/drawingml/2006/main" xmlns:r="http://schemas.openxmlformats.org/officeDocument/2006/relationships" xmlns:p="http://schemas.openxmlformats.org/presentationml/2006/main" type="picTx" preserve="1">
  <p:cSld name="图片与标题">
    <p:spTree>
      <p:nvGrpSpPr>
        <p:cNvPr id="1" name=""/>
        <p:cNvGrpSpPr/>
        <p:nvPr/>
      </p:nvGrpSpPr>
      <p:grpSpPr>
        <a:xfrm>
          <a:off x="0" y="0"/>
          <a:ext cx="0" cy="0"/>
          <a:chOff x="0" y="0"/>
          <a:chExt cx="0" cy="0"/>
        </a:xfrm>
      </p:grpSpPr>
      <p:sp>
        <p:nvSpPr>
          <p:cNvPr id="2" name="标题 1"/>
          <p:cNvSpPr>
            <a:spLocks noGrp="1"/>
          </p:cNvSpPr>
          <p:nvPr>
            <p:ph type="title"/>
          </p:nvPr>
        </p:nvSpPr>
        <p:spPr>
          <a:xfrm>
            <a:off x="839788" y="457200"/>
            <a:ext cx="3932237" cy="1600200"/>
          </a:xfrm>
        </p:spPr>
        <p:txBody>
          <a:bodyPr anchor="b"/>
          <a:lstStyle>
            <a:lvl1pPr>
              <a:defRPr sz="3200"/>
            </a:lvl1pPr>
          </a:lstStyle>
          <a:p>
            <a:r>
              <a:rPr lang="zh-CN" altLang="en-US"/>
              <a:t>单击此处编辑母版标题样式</a:t>
            </a:r>
          </a:p>
        </p:txBody>
      </p:sp>
      <p:sp>
        <p:nvSpPr>
          <p:cNvPr id="3" name="图片占位符 2"/>
          <p:cNvSpPr>
            <a:spLocks noGrp="1"/>
          </p:cNvSpPr>
          <p:nvPr>
            <p:ph type="pic" idx="1"/>
          </p:nvPr>
        </p:nvSpPr>
        <p:spPr>
          <a:xfrm>
            <a:off x="5183188" y="987425"/>
            <a:ext cx="6172200" cy="4873625"/>
          </a:xfrm>
        </p:spPr>
        <p:txBody>
          <a:bodyPr/>
          <a:lstStyle>
            <a:lvl1pPr marL="0" indent="0">
              <a:buNone/>
              <a:defRPr sz="3200"/>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endParaRPr lang="zh-CN" altLang="en-US"/>
          </a:p>
        </p:txBody>
      </p:sp>
      <p:sp>
        <p:nvSpPr>
          <p:cNvPr id="4" name="文本占位符 3"/>
          <p:cNvSpPr>
            <a:spLocks noGrp="1"/>
          </p:cNvSpPr>
          <p:nvPr>
            <p:ph type="body" sz="half" idx="2" hasCustomPrompt="1"/>
          </p:nvPr>
        </p:nvSpPr>
        <p:spPr>
          <a:xfrm>
            <a:off x="839788" y="2057400"/>
            <a:ext cx="3932237" cy="3811588"/>
          </a:xfrm>
        </p:spPr>
        <p:txBody>
          <a:bodyPr/>
          <a:lstStyle>
            <a:lvl1pPr marL="0" indent="0">
              <a:buNone/>
              <a:defRPr sz="1600"/>
            </a:lvl1pPr>
            <a:lvl2pPr marL="457200" indent="0">
              <a:buNone/>
              <a:defRPr sz="1400"/>
            </a:lvl2pPr>
            <a:lvl3pPr marL="914400" indent="0">
              <a:buNone/>
              <a:defRPr sz="1200"/>
            </a:lvl3pPr>
            <a:lvl4pPr marL="1371600" indent="0">
              <a:buNone/>
              <a:defRPr sz="1000"/>
            </a:lvl4pPr>
            <a:lvl5pPr marL="1828800" indent="0">
              <a:buNone/>
              <a:defRPr sz="1000"/>
            </a:lvl5pPr>
            <a:lvl6pPr marL="2286000" indent="0">
              <a:buNone/>
              <a:defRPr sz="1000"/>
            </a:lvl6pPr>
            <a:lvl7pPr marL="2743200" indent="0">
              <a:buNone/>
              <a:defRPr sz="1000"/>
            </a:lvl7pPr>
            <a:lvl8pPr marL="3200400" indent="0">
              <a:buNone/>
              <a:defRPr sz="1000"/>
            </a:lvl8pPr>
            <a:lvl9pPr marL="3657600" indent="0">
              <a:buNone/>
              <a:defRPr sz="1000"/>
            </a:lvl9pPr>
          </a:lstStyle>
          <a:p>
            <a:pPr lvl="0"/>
            <a:r>
              <a:rPr lang="zh-CN" altLang="en-US"/>
              <a:t>编辑母版文本样式</a:t>
            </a:r>
          </a:p>
        </p:txBody>
      </p:sp>
      <p:sp>
        <p:nvSpPr>
          <p:cNvPr id="5" name="日期占位符 4"/>
          <p:cNvSpPr>
            <a:spLocks noGrp="1"/>
          </p:cNvSpPr>
          <p:nvPr>
            <p:ph type="dt" sz="half" idx="10"/>
          </p:nvPr>
        </p:nvSpPr>
        <p:spPr/>
        <p:txBody>
          <a:bodyPr/>
          <a:lstStyle/>
          <a:p>
            <a:fld id="{C9BD6912-BE02-4BB3-B218-B8313C28E3DF}" type="datetimeFigureOut">
              <a:rPr lang="zh-CN" altLang="en-US" smtClean="0"/>
              <a:t>2018/4/8</a:t>
            </a:fld>
            <a:endParaRPr lang="zh-CN" altLang="en-US"/>
          </a:p>
        </p:txBody>
      </p:sp>
      <p:sp>
        <p:nvSpPr>
          <p:cNvPr id="6" name="页脚占位符 5"/>
          <p:cNvSpPr>
            <a:spLocks noGrp="1"/>
          </p:cNvSpPr>
          <p:nvPr>
            <p:ph type="ftr" sz="quarter" idx="11"/>
          </p:nvPr>
        </p:nvSpPr>
        <p:spPr/>
        <p:txBody>
          <a:bodyPr/>
          <a:lstStyle/>
          <a:p>
            <a:endParaRPr lang="zh-CN" altLang="en-US"/>
          </a:p>
        </p:txBody>
      </p:sp>
      <p:sp>
        <p:nvSpPr>
          <p:cNvPr id="7" name="灯片编号占位符 6"/>
          <p:cNvSpPr>
            <a:spLocks noGrp="1"/>
          </p:cNvSpPr>
          <p:nvPr>
            <p:ph type="sldNum" sz="quarter" idx="12"/>
          </p:nvPr>
        </p:nvSpPr>
        <p:spPr/>
        <p:txBody>
          <a:bodyPr/>
          <a:lstStyle/>
          <a:p>
            <a:fld id="{F46EE1FC-913D-48C7-9A47-1A4089FBE0D3}" type="slidenum">
              <a:rPr lang="zh-CN" altLang="en-US" smtClean="0"/>
              <a:t>‹#›</a:t>
            </a:fld>
            <a:endParaRPr lang="zh-CN" altLang="en-US"/>
          </a:p>
        </p:txBody>
      </p:sp>
    </p:spTree>
  </p:cSld>
  <p:clrMapOvr>
    <a:masterClrMapping/>
  </p:clrMapOvr>
  <mc:AlternateContent xmlns:mc="http://schemas.openxmlformats.org/markup-compatibility/2006" xmlns:p14="http://schemas.microsoft.com/office/powerpoint/2010/main">
    <mc:Choice Requires="p14">
      <p:transition spd="slow" p14:dur="1500" advTm="3000">
        <p:random/>
      </p:transition>
    </mc:Choice>
    <mc:Fallback xmlns="">
      <p:transition spd="slow" advTm="3000">
        <p:random/>
      </p:transition>
    </mc:Fallback>
  </mc:AlternateContent>
</p:sldLayout>
</file>

<file path=ppt/slideLayouts/slideLayout10.xml><?xml version="1.0" encoding="utf-8"?>
<p:sldLayout xmlns:a="http://schemas.openxmlformats.org/drawingml/2006/main" xmlns:r="http://schemas.openxmlformats.org/officeDocument/2006/relationships" xmlns:p="http://schemas.openxmlformats.org/presentationml/2006/main" type="vertTx" preserve="1">
  <p:cSld name="标题和竖排文字">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r>
              <a:rPr lang="zh-CN" altLang="en-US"/>
              <a:t>单击此处编辑母版标题样式</a:t>
            </a:r>
          </a:p>
        </p:txBody>
      </p:sp>
      <p:sp>
        <p:nvSpPr>
          <p:cNvPr id="3" name="竖排文字占位符 2"/>
          <p:cNvSpPr>
            <a:spLocks noGrp="1"/>
          </p:cNvSpPr>
          <p:nvPr>
            <p:ph type="body" orient="vert" idx="1" hasCustomPrompt="1"/>
          </p:nvPr>
        </p:nvSpPr>
        <p:spPr/>
        <p:txBody>
          <a:bodyPr vert="eaVert"/>
          <a:lstStyle/>
          <a:p>
            <a:pPr lvl="0"/>
            <a:r>
              <a:rPr lang="zh-CN" altLang="en-US"/>
              <a:t>编辑母版文本样式</a:t>
            </a:r>
          </a:p>
          <a:p>
            <a:pPr lvl="1"/>
            <a:r>
              <a:rPr lang="zh-CN" altLang="en-US"/>
              <a:t>第二级</a:t>
            </a:r>
          </a:p>
          <a:p>
            <a:pPr lvl="2"/>
            <a:r>
              <a:rPr lang="zh-CN" altLang="en-US"/>
              <a:t>第三级</a:t>
            </a:r>
          </a:p>
          <a:p>
            <a:pPr lvl="3"/>
            <a:r>
              <a:rPr lang="zh-CN" altLang="en-US"/>
              <a:t>第四级</a:t>
            </a:r>
          </a:p>
          <a:p>
            <a:pPr lvl="4"/>
            <a:r>
              <a:rPr lang="zh-CN" altLang="en-US"/>
              <a:t>第五级</a:t>
            </a:r>
          </a:p>
        </p:txBody>
      </p:sp>
      <p:sp>
        <p:nvSpPr>
          <p:cNvPr id="4" name="日期占位符 3"/>
          <p:cNvSpPr>
            <a:spLocks noGrp="1"/>
          </p:cNvSpPr>
          <p:nvPr>
            <p:ph type="dt" sz="half" idx="10"/>
          </p:nvPr>
        </p:nvSpPr>
        <p:spPr/>
        <p:txBody>
          <a:bodyPr/>
          <a:lstStyle/>
          <a:p>
            <a:fld id="{C9BD6912-BE02-4BB3-B218-B8313C28E3DF}" type="datetimeFigureOut">
              <a:rPr lang="zh-CN" altLang="en-US" smtClean="0"/>
              <a:t>2018/4/8</a:t>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F46EE1FC-913D-48C7-9A47-1A4089FBE0D3}" type="slidenum">
              <a:rPr lang="zh-CN" altLang="en-US" smtClean="0"/>
              <a:t>‹#›</a:t>
            </a:fld>
            <a:endParaRPr lang="zh-CN" altLang="en-US"/>
          </a:p>
        </p:txBody>
      </p:sp>
    </p:spTree>
  </p:cSld>
  <p:clrMapOvr>
    <a:masterClrMapping/>
  </p:clrMapOvr>
  <mc:AlternateContent xmlns:mc="http://schemas.openxmlformats.org/markup-compatibility/2006" xmlns:p14="http://schemas.microsoft.com/office/powerpoint/2010/main">
    <mc:Choice Requires="p14">
      <p:transition spd="slow" p14:dur="1500" advTm="3000">
        <p:random/>
      </p:transition>
    </mc:Choice>
    <mc:Fallback xmlns="">
      <p:transition spd="slow" advTm="3000">
        <p:random/>
      </p:transition>
    </mc:Fallback>
  </mc:AlternateContent>
</p:sldLayout>
</file>

<file path=ppt/slideLayouts/slideLayout11.xml><?xml version="1.0" encoding="utf-8"?>
<p:sldLayout xmlns:a="http://schemas.openxmlformats.org/drawingml/2006/main" xmlns:r="http://schemas.openxmlformats.org/officeDocument/2006/relationships" xmlns:p="http://schemas.openxmlformats.org/presentationml/2006/main" type="vertTitleAndTx" preserve="1">
  <p:cSld name="竖排标题与文本">
    <p:spTree>
      <p:nvGrpSpPr>
        <p:cNvPr id="1" name=""/>
        <p:cNvGrpSpPr/>
        <p:nvPr/>
      </p:nvGrpSpPr>
      <p:grpSpPr>
        <a:xfrm>
          <a:off x="0" y="0"/>
          <a:ext cx="0" cy="0"/>
          <a:chOff x="0" y="0"/>
          <a:chExt cx="0" cy="0"/>
        </a:xfrm>
      </p:grpSpPr>
      <p:sp>
        <p:nvSpPr>
          <p:cNvPr id="2" name="竖排标题 1"/>
          <p:cNvSpPr>
            <a:spLocks noGrp="1"/>
          </p:cNvSpPr>
          <p:nvPr>
            <p:ph type="title" orient="vert"/>
          </p:nvPr>
        </p:nvSpPr>
        <p:spPr>
          <a:xfrm>
            <a:off x="8724900" y="365125"/>
            <a:ext cx="2628900" cy="5811838"/>
          </a:xfrm>
        </p:spPr>
        <p:txBody>
          <a:bodyPr vert="eaVert"/>
          <a:lstStyle/>
          <a:p>
            <a:r>
              <a:rPr lang="zh-CN" altLang="en-US"/>
              <a:t>单击此处编辑母版标题样式</a:t>
            </a:r>
          </a:p>
        </p:txBody>
      </p:sp>
      <p:sp>
        <p:nvSpPr>
          <p:cNvPr id="3" name="竖排文字占位符 2"/>
          <p:cNvSpPr>
            <a:spLocks noGrp="1"/>
          </p:cNvSpPr>
          <p:nvPr>
            <p:ph type="body" orient="vert" idx="1" hasCustomPrompt="1"/>
          </p:nvPr>
        </p:nvSpPr>
        <p:spPr>
          <a:xfrm>
            <a:off x="838200" y="365125"/>
            <a:ext cx="7734300" cy="5811838"/>
          </a:xfrm>
        </p:spPr>
        <p:txBody>
          <a:bodyPr vert="eaVert"/>
          <a:lstStyle/>
          <a:p>
            <a:pPr lvl="0"/>
            <a:r>
              <a:rPr lang="zh-CN" altLang="en-US"/>
              <a:t>编辑母版文本样式</a:t>
            </a:r>
          </a:p>
          <a:p>
            <a:pPr lvl="1"/>
            <a:r>
              <a:rPr lang="zh-CN" altLang="en-US"/>
              <a:t>第二级</a:t>
            </a:r>
          </a:p>
          <a:p>
            <a:pPr lvl="2"/>
            <a:r>
              <a:rPr lang="zh-CN" altLang="en-US"/>
              <a:t>第三级</a:t>
            </a:r>
          </a:p>
          <a:p>
            <a:pPr lvl="3"/>
            <a:r>
              <a:rPr lang="zh-CN" altLang="en-US"/>
              <a:t>第四级</a:t>
            </a:r>
          </a:p>
          <a:p>
            <a:pPr lvl="4"/>
            <a:r>
              <a:rPr lang="zh-CN" altLang="en-US"/>
              <a:t>第五级</a:t>
            </a:r>
          </a:p>
        </p:txBody>
      </p:sp>
      <p:sp>
        <p:nvSpPr>
          <p:cNvPr id="4" name="日期占位符 3"/>
          <p:cNvSpPr>
            <a:spLocks noGrp="1"/>
          </p:cNvSpPr>
          <p:nvPr>
            <p:ph type="dt" sz="half" idx="10"/>
          </p:nvPr>
        </p:nvSpPr>
        <p:spPr/>
        <p:txBody>
          <a:bodyPr/>
          <a:lstStyle/>
          <a:p>
            <a:fld id="{C9BD6912-BE02-4BB3-B218-B8313C28E3DF}" type="datetimeFigureOut">
              <a:rPr lang="zh-CN" altLang="en-US" smtClean="0"/>
              <a:t>2018/4/8</a:t>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F46EE1FC-913D-48C7-9A47-1A4089FBE0D3}" type="slidenum">
              <a:rPr lang="zh-CN" altLang="en-US" smtClean="0"/>
              <a:t>‹#›</a:t>
            </a:fld>
            <a:endParaRPr lang="zh-CN" altLang="en-US"/>
          </a:p>
        </p:txBody>
      </p:sp>
    </p:spTree>
  </p:cSld>
  <p:clrMapOvr>
    <a:masterClrMapping/>
  </p:clrMapOvr>
  <mc:AlternateContent xmlns:mc="http://schemas.openxmlformats.org/markup-compatibility/2006" xmlns:p14="http://schemas.microsoft.com/office/powerpoint/2010/main">
    <mc:Choice Requires="p14">
      <p:transition spd="slow" p14:dur="1500" advTm="3000">
        <p:random/>
      </p:transition>
    </mc:Choice>
    <mc:Fallback xmlns="">
      <p:transition spd="slow" advTm="3000">
        <p:random/>
      </p:transition>
    </mc:Fallback>
  </mc:AlternateContent>
</p:sldLayout>
</file>

<file path=ppt/slideLayouts/slideLayout12.xml><?xml version="1.0" encoding="utf-8"?>
<p:sldLayout xmlns:a="http://schemas.openxmlformats.org/drawingml/2006/main" xmlns:r="http://schemas.openxmlformats.org/officeDocument/2006/relationships" xmlns:p="http://schemas.openxmlformats.org/presentationml/2006/main" type="title">
  <p:cSld name="1_标题幻灯片">
    <p:spTree>
      <p:nvGrpSpPr>
        <p:cNvPr id="1" name=""/>
        <p:cNvGrpSpPr/>
        <p:nvPr/>
      </p:nvGrpSpPr>
      <p:grpSpPr>
        <a:xfrm>
          <a:off x="0" y="0"/>
          <a:ext cx="0" cy="0"/>
          <a:chOff x="0" y="0"/>
          <a:chExt cx="0" cy="0"/>
        </a:xfrm>
      </p:grpSpPr>
    </p:spTree>
  </p:cSld>
  <p:clrMapOvr>
    <a:masterClrMapping/>
  </p:clrMapOvr>
  <mc:AlternateContent xmlns:mc="http://schemas.openxmlformats.org/markup-compatibility/2006" xmlns:p14="http://schemas.microsoft.com/office/powerpoint/2010/main">
    <mc:Choice Requires="p14">
      <p:transition spd="slow" p14:dur="1500" advTm="3000">
        <p:random/>
      </p:transition>
    </mc:Choice>
    <mc:Fallback xmlns="">
      <p:transition spd="slow" advTm="3000">
        <p:random/>
      </p:transition>
    </mc:Fallback>
  </mc:AlternateContent>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theme" Target="../theme/theme1.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标题占位符 1"/>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zh-CN" altLang="en-US"/>
              <a:t>单击此处编辑母版标题样式</a:t>
            </a:r>
          </a:p>
        </p:txBody>
      </p:sp>
      <p:sp>
        <p:nvSpPr>
          <p:cNvPr id="3" name="文本占位符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zh-CN" altLang="en-US"/>
              <a:t>编辑母版文本样式</a:t>
            </a:r>
          </a:p>
          <a:p>
            <a:pPr lvl="1"/>
            <a:r>
              <a:rPr lang="zh-CN" altLang="en-US"/>
              <a:t>第二级</a:t>
            </a:r>
          </a:p>
          <a:p>
            <a:pPr lvl="2"/>
            <a:r>
              <a:rPr lang="zh-CN" altLang="en-US"/>
              <a:t>第三级</a:t>
            </a:r>
          </a:p>
          <a:p>
            <a:pPr lvl="3"/>
            <a:r>
              <a:rPr lang="zh-CN" altLang="en-US"/>
              <a:t>第四级</a:t>
            </a:r>
          </a:p>
          <a:p>
            <a:pPr lvl="4"/>
            <a:r>
              <a:rPr lang="zh-CN" altLang="en-US"/>
              <a:t>第五级</a:t>
            </a:r>
          </a:p>
        </p:txBody>
      </p:sp>
      <p:sp>
        <p:nvSpPr>
          <p:cNvPr id="4" name="日期占位符 3"/>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C9BD6912-BE02-4BB3-B218-B8313C28E3DF}" type="datetimeFigureOut">
              <a:rPr lang="zh-CN" altLang="en-US" smtClean="0"/>
              <a:t>2018/4/8</a:t>
            </a:fld>
            <a:endParaRPr lang="zh-CN" altLang="en-US"/>
          </a:p>
        </p:txBody>
      </p:sp>
      <p:sp>
        <p:nvSpPr>
          <p:cNvPr id="5" name="页脚占位符 4"/>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zh-CN" altLang="en-US"/>
          </a:p>
        </p:txBody>
      </p:sp>
      <p:sp>
        <p:nvSpPr>
          <p:cNvPr id="6" name="灯片编号占位符 5"/>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F46EE1FC-913D-48C7-9A47-1A4089FBE0D3}" type="slidenum">
              <a:rPr lang="zh-CN" altLang="en-US" smtClean="0"/>
              <a:t>‹#›</a:t>
            </a:fld>
            <a:endParaRPr lang="zh-CN" altLang="en-US"/>
          </a:p>
        </p:txBody>
      </p:sp>
    </p:spTree>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 id="2147483659" r:id="rId11"/>
    <p:sldLayoutId id="2147483660" r:id="rId12"/>
  </p:sldLayoutIdLst>
  <mc:AlternateContent xmlns:mc="http://schemas.openxmlformats.org/markup-compatibility/2006" xmlns:p14="http://schemas.microsoft.com/office/powerpoint/2010/main">
    <mc:Choice Requires="p14">
      <p:transition spd="slow" p14:dur="1500" advTm="3000">
        <p:random/>
      </p:transition>
    </mc:Choice>
    <mc:Fallback xmlns="">
      <p:transition spd="slow" advTm="3000">
        <p:random/>
      </p:transition>
    </mc:Fallback>
  </mc:AlternateConten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3" Type="http://schemas.openxmlformats.org/officeDocument/2006/relationships/image" Target="../media/image1.jpeg"/><Relationship Id="rId2" Type="http://schemas.openxmlformats.org/officeDocument/2006/relationships/notesSlide" Target="../notesSlides/notesSlide1.xml"/><Relationship Id="rId1" Type="http://schemas.openxmlformats.org/officeDocument/2006/relationships/slideLayout" Target="../slideLayouts/slideLayout1.xml"/><Relationship Id="rId4" Type="http://schemas.openxmlformats.org/officeDocument/2006/relationships/image" Target="../media/image2.jpeg"/></Relationships>
</file>

<file path=ppt/slides/_rels/slide2.xml.rels><?xml version="1.0" encoding="UTF-8" standalone="yes"?>
<Relationships xmlns="http://schemas.openxmlformats.org/package/2006/relationships"><Relationship Id="rId3" Type="http://schemas.openxmlformats.org/officeDocument/2006/relationships/notesSlide" Target="../notesSlides/notesSlide2.xml"/><Relationship Id="rId2" Type="http://schemas.openxmlformats.org/officeDocument/2006/relationships/slideLayout" Target="../slideLayouts/slideLayout2.xml"/><Relationship Id="rId1" Type="http://schemas.openxmlformats.org/officeDocument/2006/relationships/tags" Target="../tags/tag2.xml"/><Relationship Id="rId4" Type="http://schemas.openxmlformats.org/officeDocument/2006/relationships/image" Target="../media/image1.jpeg"/></Relationships>
</file>

<file path=ppt/slides/_rels/slide3.xml.rels><?xml version="1.0" encoding="UTF-8" standalone="yes"?>
<Relationships xmlns="http://schemas.openxmlformats.org/package/2006/relationships"><Relationship Id="rId3" Type="http://schemas.openxmlformats.org/officeDocument/2006/relationships/notesSlide" Target="../notesSlides/notesSlide3.xml"/><Relationship Id="rId2" Type="http://schemas.openxmlformats.org/officeDocument/2006/relationships/slideLayout" Target="../slideLayouts/slideLayout2.xml"/><Relationship Id="rId1" Type="http://schemas.openxmlformats.org/officeDocument/2006/relationships/tags" Target="../tags/tag3.xml"/><Relationship Id="rId5" Type="http://schemas.openxmlformats.org/officeDocument/2006/relationships/image" Target="../media/image4.jpeg"/><Relationship Id="rId4" Type="http://schemas.openxmlformats.org/officeDocument/2006/relationships/image" Target="../media/image3.jpeg"/></Relationships>
</file>

<file path=ppt/slides/_rels/slide4.xml.rels><?xml version="1.0" encoding="UTF-8" standalone="yes"?>
<Relationships xmlns="http://schemas.openxmlformats.org/package/2006/relationships"><Relationship Id="rId3" Type="http://schemas.openxmlformats.org/officeDocument/2006/relationships/notesSlide" Target="../notesSlides/notesSlide4.xml"/><Relationship Id="rId2" Type="http://schemas.openxmlformats.org/officeDocument/2006/relationships/slideLayout" Target="../slideLayouts/slideLayout2.xml"/><Relationship Id="rId1" Type="http://schemas.openxmlformats.org/officeDocument/2006/relationships/tags" Target="../tags/tag4.xml"/><Relationship Id="rId5" Type="http://schemas.openxmlformats.org/officeDocument/2006/relationships/image" Target="../media/image6.jpeg"/><Relationship Id="rId4" Type="http://schemas.openxmlformats.org/officeDocument/2006/relationships/image" Target="../media/image5.jpeg"/></Relationships>
</file>

<file path=ppt/slides/_rels/slide5.xml.rels><?xml version="1.0" encoding="UTF-8" standalone="yes"?>
<Relationships xmlns="http://schemas.openxmlformats.org/package/2006/relationships"><Relationship Id="rId3" Type="http://schemas.openxmlformats.org/officeDocument/2006/relationships/notesSlide" Target="../notesSlides/notesSlide5.xml"/><Relationship Id="rId2" Type="http://schemas.openxmlformats.org/officeDocument/2006/relationships/slideLayout" Target="../slideLayouts/slideLayout2.xml"/><Relationship Id="rId1" Type="http://schemas.openxmlformats.org/officeDocument/2006/relationships/tags" Target="../tags/tag5.xml"/><Relationship Id="rId4" Type="http://schemas.openxmlformats.org/officeDocument/2006/relationships/image" Target="../media/image7.jpeg"/></Relationships>
</file>

<file path=ppt/slides/_rels/slide6.xml.rels><?xml version="1.0" encoding="UTF-8" standalone="yes"?>
<Relationships xmlns="http://schemas.openxmlformats.org/package/2006/relationships"><Relationship Id="rId3" Type="http://schemas.openxmlformats.org/officeDocument/2006/relationships/notesSlide" Target="../notesSlides/notesSlide6.xml"/><Relationship Id="rId2" Type="http://schemas.openxmlformats.org/officeDocument/2006/relationships/slideLayout" Target="../slideLayouts/slideLayout2.xml"/><Relationship Id="rId1" Type="http://schemas.openxmlformats.org/officeDocument/2006/relationships/tags" Target="../tags/tag6.xml"/><Relationship Id="rId5" Type="http://schemas.openxmlformats.org/officeDocument/2006/relationships/image" Target="../media/image8.jpeg"/><Relationship Id="rId4" Type="http://schemas.openxmlformats.org/officeDocument/2006/relationships/image" Target="../media/image2.jpeg"/></Relationships>
</file>

<file path=ppt/slides/_rels/slide7.xml.rels><?xml version="1.0" encoding="UTF-8" standalone="yes"?>
<Relationships xmlns="http://schemas.openxmlformats.org/package/2006/relationships"><Relationship Id="rId3" Type="http://schemas.openxmlformats.org/officeDocument/2006/relationships/notesSlide" Target="../notesSlides/notesSlide7.xml"/><Relationship Id="rId2" Type="http://schemas.openxmlformats.org/officeDocument/2006/relationships/slideLayout" Target="../slideLayouts/slideLayout2.xml"/><Relationship Id="rId1" Type="http://schemas.openxmlformats.org/officeDocument/2006/relationships/tags" Target="../tags/tag7.xml"/><Relationship Id="rId4" Type="http://schemas.openxmlformats.org/officeDocument/2006/relationships/image" Target="../media/image9.jpeg"/></Relationships>
</file>

<file path=ppt/slides/_rels/slide8.xml.rels><?xml version="1.0" encoding="UTF-8" standalone="yes"?>
<Relationships xmlns="http://schemas.openxmlformats.org/package/2006/relationships"><Relationship Id="rId3" Type="http://schemas.openxmlformats.org/officeDocument/2006/relationships/notesSlide" Target="../notesSlides/notesSlide8.xml"/><Relationship Id="rId2" Type="http://schemas.openxmlformats.org/officeDocument/2006/relationships/slideLayout" Target="../slideLayouts/slideLayout2.xml"/><Relationship Id="rId1" Type="http://schemas.openxmlformats.org/officeDocument/2006/relationships/tags" Target="../tags/tag8.xml"/><Relationship Id="rId4" Type="http://schemas.openxmlformats.org/officeDocument/2006/relationships/image" Target="../media/image10.jpeg"/></Relationships>
</file>

<file path=ppt/slides/_rels/slide9.xml.rels><?xml version="1.0" encoding="UTF-8" standalone="yes"?>
<Relationships xmlns="http://schemas.openxmlformats.org/package/2006/relationships"><Relationship Id="rId3" Type="http://schemas.openxmlformats.org/officeDocument/2006/relationships/notesSlide" Target="../notesSlides/notesSlide9.xml"/><Relationship Id="rId2" Type="http://schemas.openxmlformats.org/officeDocument/2006/relationships/slideLayout" Target="../slideLayouts/slideLayout2.xml"/><Relationship Id="rId1" Type="http://schemas.openxmlformats.org/officeDocument/2006/relationships/tags" Target="../tags/tag9.xml"/><Relationship Id="rId5" Type="http://schemas.openxmlformats.org/officeDocument/2006/relationships/image" Target="../media/image12.jpeg"/><Relationship Id="rId4" Type="http://schemas.openxmlformats.org/officeDocument/2006/relationships/image" Target="../media/image11.jpeg"/></Relationships>
</file>

<file path=ppt/slides/_rels/slide10.xml.rels><?xml version="1.0" encoding="UTF-8" standalone="yes"?>
<Relationships xmlns="http://schemas.openxmlformats.org/package/2006/relationships"><Relationship Id="rId3" Type="http://schemas.openxmlformats.org/officeDocument/2006/relationships/notesSlide" Target="../notesSlides/notesSlide10.xml"/><Relationship Id="rId2" Type="http://schemas.openxmlformats.org/officeDocument/2006/relationships/slideLayout" Target="../slideLayouts/slideLayout2.xml"/><Relationship Id="rId1" Type="http://schemas.openxmlformats.org/officeDocument/2006/relationships/tags" Target="../tags/tag10.xml"/><Relationship Id="rId4" Type="http://schemas.openxmlformats.org/officeDocument/2006/relationships/image" Target="../media/image13.jpeg"/></Relationships>
</file>

<file path=ppt/slides/_rels/slide11.xml.rels><?xml version="1.0" encoding="UTF-8" standalone="yes"?>
<Relationships xmlns="http://schemas.openxmlformats.org/package/2006/relationships"><Relationship Id="rId3" Type="http://schemas.openxmlformats.org/officeDocument/2006/relationships/notesSlide" Target="../notesSlides/notesSlide11.xml"/><Relationship Id="rId2" Type="http://schemas.openxmlformats.org/officeDocument/2006/relationships/slideLayout" Target="../slideLayouts/slideLayout2.xml"/><Relationship Id="rId1" Type="http://schemas.openxmlformats.org/officeDocument/2006/relationships/tags" Target="../tags/tag11.xml"/><Relationship Id="rId5" Type="http://schemas.openxmlformats.org/officeDocument/2006/relationships/image" Target="../media/image15.jpeg"/><Relationship Id="rId4" Type="http://schemas.openxmlformats.org/officeDocument/2006/relationships/image" Target="../media/image14.jpeg"/></Relationships>
</file>

<file path=ppt/slides/_rels/slide12.xml.rels><?xml version="1.0" encoding="UTF-8" standalone="yes"?>
<Relationships xmlns="http://schemas.openxmlformats.org/package/2006/relationships"><Relationship Id="rId3" Type="http://schemas.openxmlformats.org/officeDocument/2006/relationships/notesSlide" Target="../notesSlides/notesSlide12.xml"/><Relationship Id="rId2" Type="http://schemas.openxmlformats.org/officeDocument/2006/relationships/slideLayout" Target="../slideLayouts/slideLayout2.xml"/><Relationship Id="rId1" Type="http://schemas.openxmlformats.org/officeDocument/2006/relationships/tags" Target="../tags/tag12.xml"/><Relationship Id="rId4" Type="http://schemas.openxmlformats.org/officeDocument/2006/relationships/image" Target="../media/image16.jpeg"/></Relationships>
</file>

<file path=ppt/slides/_rels/slide13.xml.rels><?xml version="1.0" encoding="UTF-8" standalone="yes"?>
<Relationships xmlns="http://schemas.openxmlformats.org/package/2006/relationships"><Relationship Id="rId3" Type="http://schemas.openxmlformats.org/officeDocument/2006/relationships/notesSlide" Target="../notesSlides/notesSlide13.xml"/><Relationship Id="rId2" Type="http://schemas.openxmlformats.org/officeDocument/2006/relationships/slideLayout" Target="../slideLayouts/slideLayout2.xml"/><Relationship Id="rId1" Type="http://schemas.openxmlformats.org/officeDocument/2006/relationships/tags" Target="../tags/tag13.xml"/><Relationship Id="rId4" Type="http://schemas.openxmlformats.org/officeDocument/2006/relationships/image" Target="../media/image14.jpeg"/></Relationships>
</file>

<file path=ppt/slides/_rels/slide14.xml.rels><?xml version="1.0" encoding="UTF-8" standalone="yes"?>
<Relationships xmlns="http://schemas.openxmlformats.org/package/2006/relationships"><Relationship Id="rId3" Type="http://schemas.openxmlformats.org/officeDocument/2006/relationships/notesSlide" Target="../notesSlides/notesSlide14.xml"/><Relationship Id="rId2" Type="http://schemas.openxmlformats.org/officeDocument/2006/relationships/slideLayout" Target="../slideLayouts/slideLayout2.xml"/><Relationship Id="rId1" Type="http://schemas.openxmlformats.org/officeDocument/2006/relationships/tags" Target="../tags/tag14.xml"/><Relationship Id="rId4" Type="http://schemas.openxmlformats.org/officeDocument/2006/relationships/image" Target="../media/image17.jpeg"/></Relationships>
</file>

<file path=ppt/slides/_rels/slide15.xml.rels><?xml version="1.0" encoding="UTF-8" standalone="yes"?>
<Relationships xmlns="http://schemas.openxmlformats.org/package/2006/relationships"><Relationship Id="rId3" Type="http://schemas.openxmlformats.org/officeDocument/2006/relationships/notesSlide" Target="../notesSlides/notesSlide15.xml"/><Relationship Id="rId2" Type="http://schemas.openxmlformats.org/officeDocument/2006/relationships/slideLayout" Target="../slideLayouts/slideLayout2.xml"/><Relationship Id="rId1" Type="http://schemas.openxmlformats.org/officeDocument/2006/relationships/tags" Target="../tags/tag15.xml"/><Relationship Id="rId4" Type="http://schemas.openxmlformats.org/officeDocument/2006/relationships/image" Target="../media/image4.jpeg"/></Relationships>
</file>

<file path=ppt/slides/_rels/slide16.xml.rels><?xml version="1.0" encoding="UTF-8" standalone="yes"?>
<Relationships xmlns="http://schemas.openxmlformats.org/package/2006/relationships"><Relationship Id="rId3" Type="http://schemas.openxmlformats.org/officeDocument/2006/relationships/notesSlide" Target="../notesSlides/notesSlide16.xml"/><Relationship Id="rId2" Type="http://schemas.openxmlformats.org/officeDocument/2006/relationships/slideLayout" Target="../slideLayouts/slideLayout2.xml"/><Relationship Id="rId1" Type="http://schemas.openxmlformats.org/officeDocument/2006/relationships/tags" Target="../tags/tag16.xml"/><Relationship Id="rId4" Type="http://schemas.openxmlformats.org/officeDocument/2006/relationships/image" Target="../media/image18.jpeg"/></Relationships>
</file>

<file path=ppt/slides/_rels/slide17.xml.rels><?xml version="1.0" encoding="UTF-8" standalone="yes"?>
<Relationships xmlns="http://schemas.openxmlformats.org/package/2006/relationships"><Relationship Id="rId3" Type="http://schemas.openxmlformats.org/officeDocument/2006/relationships/notesSlide" Target="../notesSlides/notesSlide17.xml"/><Relationship Id="rId2" Type="http://schemas.openxmlformats.org/officeDocument/2006/relationships/slideLayout" Target="../slideLayouts/slideLayout2.xml"/><Relationship Id="rId1" Type="http://schemas.openxmlformats.org/officeDocument/2006/relationships/tags" Target="../tags/tag17.xml"/><Relationship Id="rId5" Type="http://schemas.openxmlformats.org/officeDocument/2006/relationships/image" Target="../media/image11.jpeg"/><Relationship Id="rId4" Type="http://schemas.openxmlformats.org/officeDocument/2006/relationships/image" Target="../media/image1.jpeg"/></Relationships>
</file>

<file path=ppt/slides/_rels/slide18.xml.rels><?xml version="1.0" encoding="UTF-8" standalone="yes"?>
<Relationships xmlns="http://schemas.openxmlformats.org/package/2006/relationships"><Relationship Id="rId3" Type="http://schemas.openxmlformats.org/officeDocument/2006/relationships/image" Target="../media/image1.jpeg"/><Relationship Id="rId2" Type="http://schemas.openxmlformats.org/officeDocument/2006/relationships/notesSlide" Target="../notesSlides/notesSlide18.xml"/><Relationship Id="rId1" Type="http://schemas.openxmlformats.org/officeDocument/2006/relationships/slideLayout" Target="../slideLayouts/slideLayout1.xml"/><Relationship Id="rId4" Type="http://schemas.openxmlformats.org/officeDocument/2006/relationships/image" Target="../media/image2.jpeg"/></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椭圆 3"/>
          <p:cNvSpPr/>
          <p:nvPr/>
        </p:nvSpPr>
        <p:spPr>
          <a:xfrm>
            <a:off x="1323355" y="859530"/>
            <a:ext cx="5648946" cy="5648946"/>
          </a:xfrm>
          <a:prstGeom prst="ellipse">
            <a:avLst/>
          </a:prstGeom>
          <a:pattFill prst="pct5">
            <a:fgClr>
              <a:schemeClr val="accent1"/>
            </a:fgClr>
            <a:bgClr>
              <a:schemeClr val="bg1"/>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5" name="椭圆 4"/>
          <p:cNvSpPr/>
          <p:nvPr/>
        </p:nvSpPr>
        <p:spPr>
          <a:xfrm>
            <a:off x="1583532" y="1119707"/>
            <a:ext cx="5128591" cy="5128591"/>
          </a:xfrm>
          <a:prstGeom prst="ellipse">
            <a:avLst/>
          </a:prstGeom>
          <a:blipFill dpi="0" rotWithShape="0">
            <a:blip r:embed="rId3"/>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cxnSp>
        <p:nvCxnSpPr>
          <p:cNvPr id="7" name="直接连接符 6"/>
          <p:cNvCxnSpPr/>
          <p:nvPr/>
        </p:nvCxnSpPr>
        <p:spPr>
          <a:xfrm>
            <a:off x="1900238" y="714376"/>
            <a:ext cx="5686425" cy="4514850"/>
          </a:xfrm>
          <a:prstGeom prst="line">
            <a:avLst/>
          </a:prstGeom>
          <a:ln w="12700">
            <a:solidFill>
              <a:srgbClr val="728DB8"/>
            </a:solidFill>
          </a:ln>
        </p:spPr>
        <p:style>
          <a:lnRef idx="1">
            <a:schemeClr val="accent1"/>
          </a:lnRef>
          <a:fillRef idx="0">
            <a:schemeClr val="accent1"/>
          </a:fillRef>
          <a:effectRef idx="0">
            <a:schemeClr val="accent1"/>
          </a:effectRef>
          <a:fontRef idx="minor">
            <a:schemeClr val="tx1"/>
          </a:fontRef>
        </p:style>
      </p:cxnSp>
      <p:sp>
        <p:nvSpPr>
          <p:cNvPr id="10" name="椭圆 9"/>
          <p:cNvSpPr/>
          <p:nvPr/>
        </p:nvSpPr>
        <p:spPr>
          <a:xfrm>
            <a:off x="3919227" y="219595"/>
            <a:ext cx="457200" cy="457200"/>
          </a:xfrm>
          <a:prstGeom prst="ellipse">
            <a:avLst/>
          </a:prstGeom>
          <a:solidFill>
            <a:srgbClr val="94B2D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1" name="等腰三角形 10"/>
          <p:cNvSpPr/>
          <p:nvPr/>
        </p:nvSpPr>
        <p:spPr>
          <a:xfrm>
            <a:off x="1084660" y="3768589"/>
            <a:ext cx="1631156" cy="1400175"/>
          </a:xfrm>
          <a:prstGeom prst="triangle">
            <a:avLst/>
          </a:prstGeom>
          <a:solidFill>
            <a:srgbClr val="DBEEDA">
              <a:alpha val="61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2" name="椭圆 11"/>
          <p:cNvSpPr/>
          <p:nvPr/>
        </p:nvSpPr>
        <p:spPr>
          <a:xfrm>
            <a:off x="2219015" y="385248"/>
            <a:ext cx="1928812" cy="1928812"/>
          </a:xfrm>
          <a:prstGeom prst="ellipse">
            <a:avLst/>
          </a:prstGeom>
          <a:blipFill dpi="0" rotWithShape="1">
            <a:blip r:embed="rId4"/>
            <a:srcRect/>
            <a:stretch>
              <a:fillRect r="50000"/>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3" name="矩形 12"/>
          <p:cNvSpPr/>
          <p:nvPr/>
        </p:nvSpPr>
        <p:spPr>
          <a:xfrm>
            <a:off x="7289007" y="2728912"/>
            <a:ext cx="4902994" cy="1228725"/>
          </a:xfrm>
          <a:prstGeom prst="rect">
            <a:avLst/>
          </a:prstGeom>
          <a:solidFill>
            <a:srgbClr val="DBEED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zh-CN" altLang="en-US" sz="2800" dirty="0">
                <a:solidFill>
                  <a:schemeClr val="bg2">
                    <a:lumMod val="50000"/>
                  </a:schemeClr>
                </a:solidFill>
              </a:rPr>
              <a:t>高端婚礼秀策划</a:t>
            </a:r>
            <a:r>
              <a:rPr lang="zh-CN" altLang="en-US" sz="2800" dirty="0" smtClean="0">
                <a:solidFill>
                  <a:schemeClr val="bg2">
                    <a:lumMod val="50000"/>
                  </a:schemeClr>
                </a:solidFill>
              </a:rPr>
              <a:t>方案</a:t>
            </a:r>
            <a:r>
              <a:rPr lang="en-US" altLang="zh-CN" sz="2800" dirty="0" smtClean="0">
                <a:solidFill>
                  <a:schemeClr val="bg2">
                    <a:lumMod val="50000"/>
                  </a:schemeClr>
                </a:solidFill>
              </a:rPr>
              <a:t>PPT</a:t>
            </a:r>
            <a:r>
              <a:rPr lang="zh-CN" altLang="en-US" sz="2800" dirty="0" smtClean="0">
                <a:solidFill>
                  <a:schemeClr val="bg2">
                    <a:lumMod val="50000"/>
                  </a:schemeClr>
                </a:solidFill>
              </a:rPr>
              <a:t>模板</a:t>
            </a:r>
            <a:endParaRPr lang="zh-CN" altLang="en-US" sz="2800" dirty="0">
              <a:solidFill>
                <a:schemeClr val="bg2">
                  <a:lumMod val="50000"/>
                </a:schemeClr>
              </a:solidFill>
            </a:endParaRPr>
          </a:p>
        </p:txBody>
      </p:sp>
      <p:sp>
        <p:nvSpPr>
          <p:cNvPr id="14" name="文本框 13"/>
          <p:cNvSpPr txBox="1"/>
          <p:nvPr/>
        </p:nvSpPr>
        <p:spPr>
          <a:xfrm>
            <a:off x="7549184" y="2204150"/>
            <a:ext cx="6162343" cy="505972"/>
          </a:xfrm>
          <a:prstGeom prst="rect">
            <a:avLst/>
          </a:prstGeom>
          <a:noFill/>
        </p:spPr>
        <p:txBody>
          <a:bodyPr wrap="square" rtlCol="0">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l">
              <a:lnSpc>
                <a:spcPct val="120000"/>
              </a:lnSpc>
            </a:pPr>
            <a:r>
              <a:rPr lang="zh-CN" altLang="en-US" sz="2400" b="1" dirty="0">
                <a:solidFill>
                  <a:srgbClr val="77B8B0"/>
                </a:solidFill>
                <a:latin typeface="Poppins SemiBold" panose="02000000000000000000" charset="0"/>
                <a:ea typeface="华文细黑" panose="02010600040101010101" charset="-122"/>
                <a:sym typeface="+mn-ea"/>
              </a:rPr>
              <a:t>ALL OR NOTHING NOW OR NEVER</a:t>
            </a:r>
          </a:p>
        </p:txBody>
      </p:sp>
    </p:spTree>
  </p:cSld>
  <p:clrMapOvr>
    <a:masterClrMapping/>
  </p:clrMapOvr>
  <mc:AlternateContent xmlns:mc="http://schemas.openxmlformats.org/markup-compatibility/2006" xmlns:p14="http://schemas.microsoft.com/office/powerpoint/2010/main">
    <mc:Choice Requires="p14">
      <p:transition spd="slow" p14:dur="1500" advTm="3000">
        <p:random/>
      </p:transition>
    </mc:Choice>
    <mc:Fallback xmlns="">
      <p:transition spd="slow" advTm="3000">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8" fill="hold" grpId="0" nodeType="withEffect">
                                  <p:stCondLst>
                                    <p:cond delay="0"/>
                                  </p:stCondLst>
                                  <p:childTnLst>
                                    <p:set>
                                      <p:cBhvr>
                                        <p:cTn id="6" dur="1" fill="hold">
                                          <p:stCondLst>
                                            <p:cond delay="0"/>
                                          </p:stCondLst>
                                        </p:cTn>
                                        <p:tgtEl>
                                          <p:spTgt spid="14"/>
                                        </p:tgtEl>
                                        <p:attrNameLst>
                                          <p:attrName>style.visibility</p:attrName>
                                        </p:attrNameLst>
                                      </p:cBhvr>
                                      <p:to>
                                        <p:strVal val="visible"/>
                                      </p:to>
                                    </p:set>
                                    <p:animEffect transition="in" filter="wipe(left)">
                                      <p:cBhvr>
                                        <p:cTn id="7" dur="500"/>
                                        <p:tgtEl>
                                          <p:spTgt spid="14"/>
                                        </p:tgtEl>
                                      </p:cBhvr>
                                    </p:animEffect>
                                  </p:childTnLst>
                                </p:cTn>
                              </p:par>
                            </p:childTnLst>
                          </p:cTn>
                        </p:par>
                      </p:childTnLst>
                    </p:cTn>
                  </p:par>
                  <p:par>
                    <p:cTn id="8" fill="hold">
                      <p:stCondLst>
                        <p:cond delay="indefinite"/>
                      </p:stCondLst>
                      <p:childTnLst>
                        <p:par>
                          <p:cTn id="9" fill="hold">
                            <p:stCondLst>
                              <p:cond delay="0"/>
                            </p:stCondLst>
                            <p:childTnLst>
                              <p:par>
                                <p:cTn id="10" presetID="10" presetClass="entr" presetSubtype="0" fill="hold" grpId="0" nodeType="clickEffect">
                                  <p:stCondLst>
                                    <p:cond delay="0"/>
                                  </p:stCondLst>
                                  <p:childTnLst>
                                    <p:set>
                                      <p:cBhvr>
                                        <p:cTn id="11" dur="1" fill="hold">
                                          <p:stCondLst>
                                            <p:cond delay="0"/>
                                          </p:stCondLst>
                                        </p:cTn>
                                        <p:tgtEl>
                                          <p:spTgt spid="5"/>
                                        </p:tgtEl>
                                        <p:attrNameLst>
                                          <p:attrName>style.visibility</p:attrName>
                                        </p:attrNameLst>
                                      </p:cBhvr>
                                      <p:to>
                                        <p:strVal val="visible"/>
                                      </p:to>
                                    </p:set>
                                    <p:animEffect transition="in" filter="fade">
                                      <p:cBhvr>
                                        <p:cTn id="12" dur="500"/>
                                        <p:tgtEl>
                                          <p:spTgt spid="5"/>
                                        </p:tgtEl>
                                      </p:cBhvr>
                                    </p:animEffect>
                                  </p:childTnLst>
                                </p:cTn>
                              </p:par>
                              <p:par>
                                <p:cTn id="13" presetID="10" presetClass="entr" presetSubtype="0" fill="hold" grpId="0" nodeType="withEffect">
                                  <p:stCondLst>
                                    <p:cond delay="0"/>
                                  </p:stCondLst>
                                  <p:childTnLst>
                                    <p:set>
                                      <p:cBhvr>
                                        <p:cTn id="14" dur="1" fill="hold">
                                          <p:stCondLst>
                                            <p:cond delay="0"/>
                                          </p:stCondLst>
                                        </p:cTn>
                                        <p:tgtEl>
                                          <p:spTgt spid="12"/>
                                        </p:tgtEl>
                                        <p:attrNameLst>
                                          <p:attrName>style.visibility</p:attrName>
                                        </p:attrNameLst>
                                      </p:cBhvr>
                                      <p:to>
                                        <p:strVal val="visible"/>
                                      </p:to>
                                    </p:set>
                                    <p:animEffect transition="in" filter="fade">
                                      <p:cBhvr>
                                        <p:cTn id="15" dur="500"/>
                                        <p:tgtEl>
                                          <p:spTgt spid="12"/>
                                        </p:tgtEl>
                                      </p:cBhvr>
                                    </p:animEffect>
                                  </p:childTnLst>
                                </p:cTn>
                              </p:par>
                              <p:par>
                                <p:cTn id="16" presetID="10" presetClass="entr" presetSubtype="0" fill="hold" grpId="0" nodeType="withEffect">
                                  <p:stCondLst>
                                    <p:cond delay="0"/>
                                  </p:stCondLst>
                                  <p:childTnLst>
                                    <p:set>
                                      <p:cBhvr>
                                        <p:cTn id="17" dur="1" fill="hold">
                                          <p:stCondLst>
                                            <p:cond delay="0"/>
                                          </p:stCondLst>
                                        </p:cTn>
                                        <p:tgtEl>
                                          <p:spTgt spid="11"/>
                                        </p:tgtEl>
                                        <p:attrNameLst>
                                          <p:attrName>style.visibility</p:attrName>
                                        </p:attrNameLst>
                                      </p:cBhvr>
                                      <p:to>
                                        <p:strVal val="visible"/>
                                      </p:to>
                                    </p:set>
                                    <p:animEffect transition="in" filter="fade">
                                      <p:cBhvr>
                                        <p:cTn id="18" dur="500"/>
                                        <p:tgtEl>
                                          <p:spTgt spid="11"/>
                                        </p:tgtEl>
                                      </p:cBhvr>
                                    </p:animEffect>
                                  </p:childTnLst>
                                </p:cTn>
                              </p:par>
                            </p:childTnLst>
                          </p:cTn>
                        </p:par>
                      </p:childTnLst>
                    </p:cTn>
                  </p:par>
                  <p:par>
                    <p:cTn id="19" fill="hold">
                      <p:stCondLst>
                        <p:cond delay="indefinite"/>
                      </p:stCondLst>
                      <p:childTnLst>
                        <p:par>
                          <p:cTn id="20" fill="hold">
                            <p:stCondLst>
                              <p:cond delay="0"/>
                            </p:stCondLst>
                            <p:childTnLst>
                              <p:par>
                                <p:cTn id="21" presetID="1" presetClass="entr" presetSubtype="0" fill="hold" grpId="0" nodeType="clickEffect">
                                  <p:stCondLst>
                                    <p:cond delay="0"/>
                                  </p:stCondLst>
                                  <p:childTnLst>
                                    <p:set>
                                      <p:cBhvr>
                                        <p:cTn id="22" dur="1" fill="hold">
                                          <p:stCondLst>
                                            <p:cond delay="0"/>
                                          </p:stCondLst>
                                        </p:cTn>
                                        <p:tgtEl>
                                          <p:spTgt spid="10"/>
                                        </p:tgtEl>
                                        <p:attrNameLst>
                                          <p:attrName>style.visibility</p:attrName>
                                        </p:attrNameLst>
                                      </p:cBhvr>
                                      <p:to>
                                        <p:strVal val="visible"/>
                                      </p:to>
                                    </p:set>
                                  </p:childTnLst>
                                </p:cTn>
                              </p:par>
                              <p:par>
                                <p:cTn id="23" presetID="10" presetClass="entr" presetSubtype="0" fill="hold" nodeType="withEffect">
                                  <p:stCondLst>
                                    <p:cond delay="0"/>
                                  </p:stCondLst>
                                  <p:childTnLst>
                                    <p:set>
                                      <p:cBhvr>
                                        <p:cTn id="24" dur="1" fill="hold">
                                          <p:stCondLst>
                                            <p:cond delay="0"/>
                                          </p:stCondLst>
                                        </p:cTn>
                                        <p:tgtEl>
                                          <p:spTgt spid="7"/>
                                        </p:tgtEl>
                                        <p:attrNameLst>
                                          <p:attrName>style.visibility</p:attrName>
                                        </p:attrNameLst>
                                      </p:cBhvr>
                                      <p:to>
                                        <p:strVal val="visible"/>
                                      </p:to>
                                    </p:set>
                                    <p:animEffect transition="in" filter="fade">
                                      <p:cBhvr>
                                        <p:cTn id="25" dur="500"/>
                                        <p:tgtEl>
                                          <p:spTgt spid="7"/>
                                        </p:tgtEl>
                                      </p:cBhvr>
                                    </p:animEffect>
                                  </p:childTnLst>
                                </p:cTn>
                              </p:par>
                            </p:childTnLst>
                          </p:cTn>
                        </p:par>
                        <p:par>
                          <p:cTn id="26" fill="hold">
                            <p:stCondLst>
                              <p:cond delay="0"/>
                            </p:stCondLst>
                            <p:childTnLst>
                              <p:par>
                                <p:cTn id="27" presetID="2" presetClass="entr" presetSubtype="2" fill="hold" grpId="0" nodeType="afterEffect">
                                  <p:stCondLst>
                                    <p:cond delay="0"/>
                                  </p:stCondLst>
                                  <p:childTnLst>
                                    <p:set>
                                      <p:cBhvr>
                                        <p:cTn id="28" dur="1" fill="hold">
                                          <p:stCondLst>
                                            <p:cond delay="0"/>
                                          </p:stCondLst>
                                        </p:cTn>
                                        <p:tgtEl>
                                          <p:spTgt spid="13"/>
                                        </p:tgtEl>
                                        <p:attrNameLst>
                                          <p:attrName>style.visibility</p:attrName>
                                        </p:attrNameLst>
                                      </p:cBhvr>
                                      <p:to>
                                        <p:strVal val="visible"/>
                                      </p:to>
                                    </p:set>
                                    <p:anim calcmode="lin" valueType="num">
                                      <p:cBhvr additive="base">
                                        <p:cTn id="29" dur="500" fill="hold"/>
                                        <p:tgtEl>
                                          <p:spTgt spid="13"/>
                                        </p:tgtEl>
                                        <p:attrNameLst>
                                          <p:attrName>ppt_x</p:attrName>
                                        </p:attrNameLst>
                                      </p:cBhvr>
                                      <p:tavLst>
                                        <p:tav tm="0">
                                          <p:val>
                                            <p:strVal val="1+#ppt_w/2"/>
                                          </p:val>
                                        </p:tav>
                                        <p:tav tm="100000">
                                          <p:val>
                                            <p:strVal val="#ppt_x"/>
                                          </p:val>
                                        </p:tav>
                                      </p:tavLst>
                                    </p:anim>
                                    <p:anim calcmode="lin" valueType="num">
                                      <p:cBhvr additive="base">
                                        <p:cTn id="30" dur="500" fill="hold"/>
                                        <p:tgtEl>
                                          <p:spTgt spid="13"/>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 grpId="0" animBg="1"/>
      <p:bldP spid="10" grpId="0" animBg="1"/>
      <p:bldP spid="11" grpId="0" animBg="1"/>
      <p:bldP spid="12" grpId="0" animBg="1"/>
      <p:bldP spid="13" grpId="0" animBg="1"/>
      <p:bldP spid="14" grpId="0"/>
    </p:bldLst>
  </p:timing>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6" name="PA_矩形 23"/>
          <p:cNvSpPr/>
          <p:nvPr>
            <p:custDataLst>
              <p:tags r:id="rId1"/>
            </p:custDataLst>
          </p:nvPr>
        </p:nvSpPr>
        <p:spPr>
          <a:xfrm flipV="1">
            <a:off x="-3809" y="-1270"/>
            <a:ext cx="6095999" cy="6858000"/>
          </a:xfrm>
          <a:prstGeom prst="rect">
            <a:avLst/>
          </a:prstGeom>
          <a:gradFill flip="none" rotWithShape="1">
            <a:gsLst>
              <a:gs pos="84000">
                <a:schemeClr val="bg1">
                  <a:alpha val="0"/>
                </a:schemeClr>
              </a:gs>
              <a:gs pos="100000">
                <a:schemeClr val="tx1">
                  <a:lumMod val="50000"/>
                  <a:lumOff val="50000"/>
                  <a:alpha val="30000"/>
                </a:schemeClr>
              </a:gs>
            </a:gsLst>
            <a:lin ang="0" scaled="1"/>
            <a:tileRect/>
          </a:gradFill>
          <a:ln>
            <a:noFill/>
          </a:ln>
          <a:effectLst>
            <a:outerShdw blurRad="101600" dist="38100" sx="101000" sy="101000" algn="l" rotWithShape="0">
              <a:prstClr val="black">
                <a:alpha val="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dirty="0">
              <a:ln>
                <a:noFill/>
              </a:ln>
              <a:solidFill>
                <a:prstClr val="white"/>
              </a:solidFill>
              <a:effectLst/>
              <a:uLnTx/>
              <a:uFillTx/>
              <a:latin typeface="Calibri" panose="020F0502020204030204"/>
              <a:ea typeface="宋体" panose="02010600030101010101" pitchFamily="2" charset="-122"/>
              <a:cs typeface="+mn-cs"/>
            </a:endParaRPr>
          </a:p>
        </p:txBody>
      </p:sp>
      <p:sp>
        <p:nvSpPr>
          <p:cNvPr id="4" name="矩形 3"/>
          <p:cNvSpPr/>
          <p:nvPr/>
        </p:nvSpPr>
        <p:spPr>
          <a:xfrm>
            <a:off x="657225" y="728663"/>
            <a:ext cx="9058275" cy="5086350"/>
          </a:xfrm>
          <a:prstGeom prst="rect">
            <a:avLst/>
          </a:prstGeom>
          <a:noFill/>
          <a:ln w="38100">
            <a:solidFill>
              <a:srgbClr val="DBEEDA"/>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3" name="任意多边形: 形状 2"/>
          <p:cNvSpPr/>
          <p:nvPr/>
        </p:nvSpPr>
        <p:spPr>
          <a:xfrm rot="19652923">
            <a:off x="7324304" y="575265"/>
            <a:ext cx="4782392" cy="4852106"/>
          </a:xfrm>
          <a:custGeom>
            <a:avLst/>
            <a:gdLst>
              <a:gd name="connsiteX0" fmla="*/ 810301 w 4782392"/>
              <a:gd name="connsiteY0" fmla="*/ 1239248 h 4852106"/>
              <a:gd name="connsiteX1" fmla="*/ 3610651 w 4782392"/>
              <a:gd name="connsiteY1" fmla="*/ 110536 h 4852106"/>
              <a:gd name="connsiteX2" fmla="*/ 4610776 w 4782392"/>
              <a:gd name="connsiteY2" fmla="*/ 3639548 h 4852106"/>
              <a:gd name="connsiteX3" fmla="*/ 267376 w 4782392"/>
              <a:gd name="connsiteY3" fmla="*/ 4739686 h 4852106"/>
              <a:gd name="connsiteX4" fmla="*/ 810301 w 4782392"/>
              <a:gd name="connsiteY4" fmla="*/ 1239248 h 485210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4782392" h="4852106">
                <a:moveTo>
                  <a:pt x="810301" y="1239248"/>
                </a:moveTo>
                <a:cubicBezTo>
                  <a:pt x="1367514" y="467723"/>
                  <a:pt x="2977239" y="-289514"/>
                  <a:pt x="3610651" y="110536"/>
                </a:cubicBezTo>
                <a:cubicBezTo>
                  <a:pt x="4244064" y="510586"/>
                  <a:pt x="5167989" y="2868023"/>
                  <a:pt x="4610776" y="3639548"/>
                </a:cubicBezTo>
                <a:cubicBezTo>
                  <a:pt x="4053563" y="4411073"/>
                  <a:pt x="900788" y="5137355"/>
                  <a:pt x="267376" y="4739686"/>
                </a:cubicBezTo>
                <a:cubicBezTo>
                  <a:pt x="-366036" y="4342017"/>
                  <a:pt x="253088" y="2010773"/>
                  <a:pt x="810301" y="1239248"/>
                </a:cubicBezTo>
                <a:close/>
              </a:path>
            </a:pathLst>
          </a:custGeom>
          <a:blipFill dpi="0" rotWithShape="0">
            <a:blip r:embed="rId4"/>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0" name="文本框 9"/>
          <p:cNvSpPr txBox="1"/>
          <p:nvPr/>
        </p:nvSpPr>
        <p:spPr>
          <a:xfrm>
            <a:off x="902146" y="1580488"/>
            <a:ext cx="6162343" cy="505972"/>
          </a:xfrm>
          <a:prstGeom prst="rect">
            <a:avLst/>
          </a:prstGeom>
          <a:noFill/>
        </p:spPr>
        <p:txBody>
          <a:bodyPr wrap="square" rtlCol="0">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l">
              <a:lnSpc>
                <a:spcPct val="120000"/>
              </a:lnSpc>
            </a:pPr>
            <a:r>
              <a:rPr lang="zh-CN" altLang="en-US" sz="2400" b="1" dirty="0">
                <a:solidFill>
                  <a:srgbClr val="77B8B0"/>
                </a:solidFill>
                <a:latin typeface="Poppins SemiBold" panose="02000000000000000000" charset="0"/>
                <a:ea typeface="华文细黑" panose="02010600040101010101" charset="-122"/>
                <a:sym typeface="+mn-ea"/>
              </a:rPr>
              <a:t>ALL OR NOTHING NOW OR NEVER</a:t>
            </a:r>
          </a:p>
        </p:txBody>
      </p:sp>
      <p:sp>
        <p:nvSpPr>
          <p:cNvPr id="11" name="文本框 10"/>
          <p:cNvSpPr txBox="1"/>
          <p:nvPr/>
        </p:nvSpPr>
        <p:spPr>
          <a:xfrm>
            <a:off x="959093" y="2966195"/>
            <a:ext cx="4894020" cy="2031325"/>
          </a:xfrm>
          <a:prstGeom prst="rect">
            <a:avLst/>
          </a:prstGeom>
          <a:noFill/>
        </p:spPr>
        <p:txBody>
          <a:bodyPr wrap="square" rtlCol="0">
            <a:spAutoFit/>
          </a:bodyPr>
          <a:lstStyle/>
          <a:p>
            <a:pPr algn="l" fontAlgn="auto">
              <a:lnSpc>
                <a:spcPct val="180000"/>
              </a:lnSpc>
            </a:pPr>
            <a:r>
              <a:rPr lang="zh-CN" altLang="en-US" sz="1000" dirty="0">
                <a:solidFill>
                  <a:schemeClr val="tx1"/>
                </a:solidFill>
                <a:latin typeface="Lora" panose="02000503000000020004" charset="0"/>
                <a:ea typeface="华文细黑" panose="02010600040101010101" charset="-122"/>
                <a:sym typeface="+mn-ea"/>
              </a:rPr>
              <a:t>I love you more than I've ever loved any woman. And I've waited longer for you than I've waited for any woman.I love you more than I've ever loved any woman. And I've waited longer for you than I've waited for any woman.</a:t>
            </a:r>
          </a:p>
          <a:p>
            <a:pPr algn="l" fontAlgn="auto">
              <a:lnSpc>
                <a:spcPct val="180000"/>
              </a:lnSpc>
            </a:pPr>
            <a:endParaRPr lang="zh-CN" altLang="en-US" sz="1000" dirty="0">
              <a:solidFill>
                <a:schemeClr val="tx1"/>
              </a:solidFill>
              <a:latin typeface="Lora" panose="02000503000000020004" charset="0"/>
              <a:ea typeface="华文细黑" panose="02010600040101010101" charset="-122"/>
              <a:sym typeface="+mn-ea"/>
            </a:endParaRPr>
          </a:p>
          <a:p>
            <a:pPr algn="l" fontAlgn="auto">
              <a:lnSpc>
                <a:spcPct val="180000"/>
              </a:lnSpc>
            </a:pPr>
            <a:r>
              <a:rPr lang="zh-CN" altLang="en-US" sz="1000" dirty="0">
                <a:solidFill>
                  <a:schemeClr val="tx1"/>
                </a:solidFill>
                <a:latin typeface="Lora" panose="02000503000000020004" charset="0"/>
                <a:ea typeface="华文细黑" panose="02010600040101010101" charset="-122"/>
                <a:sym typeface="+mn-ea"/>
              </a:rPr>
              <a:t>I love you more than I've ever loved any woman. And I've waited longer for you than I've waited for any woman.I love you more than I've ever loved any woman. And I've waited longer for you than I've waited for any woman.</a:t>
            </a:r>
          </a:p>
        </p:txBody>
      </p:sp>
      <p:cxnSp>
        <p:nvCxnSpPr>
          <p:cNvPr id="12" name="直接连接符 11"/>
          <p:cNvCxnSpPr/>
          <p:nvPr/>
        </p:nvCxnSpPr>
        <p:spPr>
          <a:xfrm>
            <a:off x="959092" y="2394670"/>
            <a:ext cx="822960" cy="0"/>
          </a:xfrm>
          <a:prstGeom prst="line">
            <a:avLst/>
          </a:prstGeom>
          <a:ln w="57150" cmpd="sng">
            <a:solidFill>
              <a:srgbClr val="728DB8"/>
            </a:solidFill>
            <a:prstDash val="solid"/>
          </a:ln>
        </p:spPr>
        <p:style>
          <a:lnRef idx="1">
            <a:schemeClr val="accent1"/>
          </a:lnRef>
          <a:fillRef idx="0">
            <a:schemeClr val="accent1"/>
          </a:fillRef>
          <a:effectRef idx="0">
            <a:schemeClr val="accent1"/>
          </a:effectRef>
          <a:fontRef idx="minor">
            <a:schemeClr val="tx1"/>
          </a:fontRef>
        </p:style>
      </p:cxnSp>
      <p:sp>
        <p:nvSpPr>
          <p:cNvPr id="15" name="文本框 14"/>
          <p:cNvSpPr txBox="1"/>
          <p:nvPr/>
        </p:nvSpPr>
        <p:spPr>
          <a:xfrm>
            <a:off x="902146" y="2558343"/>
            <a:ext cx="2802890" cy="368049"/>
          </a:xfrm>
          <a:prstGeom prst="rect">
            <a:avLst/>
          </a:prstGeom>
          <a:noFill/>
        </p:spPr>
        <p:txBody>
          <a:bodyPr wrap="square" rtlCol="0">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l">
              <a:lnSpc>
                <a:spcPct val="120000"/>
              </a:lnSpc>
            </a:pPr>
            <a:r>
              <a:rPr lang="zh-CN" altLang="en-US" sz="1600" b="1" dirty="0">
                <a:solidFill>
                  <a:srgbClr val="77B8B0"/>
                </a:solidFill>
                <a:latin typeface="Lora" panose="02000503000000020004" charset="0"/>
                <a:ea typeface="华文细黑" panose="02010600040101010101" charset="-122"/>
                <a:sym typeface="+mn-ea"/>
              </a:rPr>
              <a:t>Click here to add your title</a:t>
            </a:r>
          </a:p>
        </p:txBody>
      </p:sp>
    </p:spTree>
  </p:cSld>
  <p:clrMapOvr>
    <a:masterClrMapping/>
  </p:clrMapOvr>
  <mc:AlternateContent xmlns:mc="http://schemas.openxmlformats.org/markup-compatibility/2006" xmlns:p14="http://schemas.microsoft.com/office/powerpoint/2010/main">
    <mc:Choice Requires="p14">
      <p:transition spd="slow" p14:dur="1500" advTm="3000">
        <p:random/>
      </p:transition>
    </mc:Choice>
    <mc:Fallback xmlns="">
      <p:transition spd="slow" advTm="3000">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8" fill="hold" grpId="0" nodeType="afterEffect">
                                  <p:stCondLst>
                                    <p:cond delay="0"/>
                                  </p:stCondLst>
                                  <p:childTnLst>
                                    <p:set>
                                      <p:cBhvr>
                                        <p:cTn id="6" dur="1" fill="hold">
                                          <p:stCondLst>
                                            <p:cond delay="0"/>
                                          </p:stCondLst>
                                        </p:cTn>
                                        <p:tgtEl>
                                          <p:spTgt spid="10"/>
                                        </p:tgtEl>
                                        <p:attrNameLst>
                                          <p:attrName>style.visibility</p:attrName>
                                        </p:attrNameLst>
                                      </p:cBhvr>
                                      <p:to>
                                        <p:strVal val="visible"/>
                                      </p:to>
                                    </p:set>
                                    <p:animEffect transition="in" filter="wipe(left)">
                                      <p:cBhvr>
                                        <p:cTn id="7" dur="500"/>
                                        <p:tgtEl>
                                          <p:spTgt spid="10"/>
                                        </p:tgtEl>
                                      </p:cBhvr>
                                    </p:animEffect>
                                  </p:childTnLst>
                                </p:cTn>
                              </p:par>
                            </p:childTnLst>
                          </p:cTn>
                        </p:par>
                        <p:par>
                          <p:cTn id="8" fill="hold">
                            <p:stCondLst>
                              <p:cond delay="500"/>
                            </p:stCondLst>
                            <p:childTnLst>
                              <p:par>
                                <p:cTn id="9" presetID="22" presetClass="entr" presetSubtype="8" fill="hold" nodeType="afterEffect">
                                  <p:stCondLst>
                                    <p:cond delay="0"/>
                                  </p:stCondLst>
                                  <p:childTnLst>
                                    <p:set>
                                      <p:cBhvr>
                                        <p:cTn id="10" dur="1" fill="hold">
                                          <p:stCondLst>
                                            <p:cond delay="0"/>
                                          </p:stCondLst>
                                        </p:cTn>
                                        <p:tgtEl>
                                          <p:spTgt spid="12"/>
                                        </p:tgtEl>
                                        <p:attrNameLst>
                                          <p:attrName>style.visibility</p:attrName>
                                        </p:attrNameLst>
                                      </p:cBhvr>
                                      <p:to>
                                        <p:strVal val="visible"/>
                                      </p:to>
                                    </p:set>
                                    <p:animEffect transition="in" filter="wipe(left)">
                                      <p:cBhvr>
                                        <p:cTn id="11" dur="500"/>
                                        <p:tgtEl>
                                          <p:spTgt spid="12"/>
                                        </p:tgtEl>
                                      </p:cBhvr>
                                    </p:animEffect>
                                  </p:childTnLst>
                                </p:cTn>
                              </p:par>
                            </p:childTnLst>
                          </p:cTn>
                        </p:par>
                        <p:par>
                          <p:cTn id="12" fill="hold">
                            <p:stCondLst>
                              <p:cond delay="1000"/>
                            </p:stCondLst>
                            <p:childTnLst>
                              <p:par>
                                <p:cTn id="13" presetID="22" presetClass="entr" presetSubtype="8" fill="hold" grpId="0" nodeType="afterEffect">
                                  <p:stCondLst>
                                    <p:cond delay="0"/>
                                  </p:stCondLst>
                                  <p:childTnLst>
                                    <p:set>
                                      <p:cBhvr>
                                        <p:cTn id="14" dur="1" fill="hold">
                                          <p:stCondLst>
                                            <p:cond delay="0"/>
                                          </p:stCondLst>
                                        </p:cTn>
                                        <p:tgtEl>
                                          <p:spTgt spid="15"/>
                                        </p:tgtEl>
                                        <p:attrNameLst>
                                          <p:attrName>style.visibility</p:attrName>
                                        </p:attrNameLst>
                                      </p:cBhvr>
                                      <p:to>
                                        <p:strVal val="visible"/>
                                      </p:to>
                                    </p:set>
                                    <p:animEffect transition="in" filter="wipe(left)">
                                      <p:cBhvr>
                                        <p:cTn id="15" dur="500"/>
                                        <p:tgtEl>
                                          <p:spTgt spid="15"/>
                                        </p:tgtEl>
                                      </p:cBhvr>
                                    </p:animEffect>
                                  </p:childTnLst>
                                </p:cTn>
                              </p:par>
                            </p:childTnLst>
                          </p:cTn>
                        </p:par>
                        <p:par>
                          <p:cTn id="16" fill="hold">
                            <p:stCondLst>
                              <p:cond delay="1500"/>
                            </p:stCondLst>
                            <p:childTnLst>
                              <p:par>
                                <p:cTn id="17" presetID="14" presetClass="entr" presetSubtype="5" fill="hold" grpId="1" nodeType="afterEffect">
                                  <p:stCondLst>
                                    <p:cond delay="0"/>
                                  </p:stCondLst>
                                  <p:childTnLst>
                                    <p:set>
                                      <p:cBhvr>
                                        <p:cTn id="18" dur="1" fill="hold">
                                          <p:stCondLst>
                                            <p:cond delay="0"/>
                                          </p:stCondLst>
                                        </p:cTn>
                                        <p:tgtEl>
                                          <p:spTgt spid="11"/>
                                        </p:tgtEl>
                                        <p:attrNameLst>
                                          <p:attrName>style.visibility</p:attrName>
                                        </p:attrNameLst>
                                      </p:cBhvr>
                                      <p:to>
                                        <p:strVal val="visible"/>
                                      </p:to>
                                    </p:set>
                                    <p:animEffect transition="in" filter="randombar(vertical)">
                                      <p:cBhvr>
                                        <p:cTn id="19" dur="500"/>
                                        <p:tgtEl>
                                          <p:spTgt spid="11"/>
                                        </p:tgtEl>
                                      </p:cBhvr>
                                    </p:animEffect>
                                  </p:childTnLst>
                                </p:cTn>
                              </p:par>
                              <p:par>
                                <p:cTn id="20" presetID="10" presetClass="entr" presetSubtype="0" fill="hold" grpId="0" nodeType="withEffect">
                                  <p:stCondLst>
                                    <p:cond delay="0"/>
                                  </p:stCondLst>
                                  <p:childTnLst>
                                    <p:set>
                                      <p:cBhvr>
                                        <p:cTn id="21" dur="1" fill="hold">
                                          <p:stCondLst>
                                            <p:cond delay="0"/>
                                          </p:stCondLst>
                                        </p:cTn>
                                        <p:tgtEl>
                                          <p:spTgt spid="3"/>
                                        </p:tgtEl>
                                        <p:attrNameLst>
                                          <p:attrName>style.visibility</p:attrName>
                                        </p:attrNameLst>
                                      </p:cBhvr>
                                      <p:to>
                                        <p:strVal val="visible"/>
                                      </p:to>
                                    </p:set>
                                    <p:animEffect transition="in" filter="fade">
                                      <p:cBhvr>
                                        <p:cTn id="22" dur="500"/>
                                        <p:tgtEl>
                                          <p:spTgt spid="3"/>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 grpId="0" animBg="1"/>
      <p:bldP spid="10" grpId="0"/>
      <p:bldP spid="11" grpId="0"/>
      <p:bldP spid="11" grpId="1"/>
      <p:bldP spid="15" grpId="0"/>
    </p:bldLst>
  </p:timing>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PA_矩形 23"/>
          <p:cNvSpPr/>
          <p:nvPr>
            <p:custDataLst>
              <p:tags r:id="rId1"/>
            </p:custDataLst>
          </p:nvPr>
        </p:nvSpPr>
        <p:spPr>
          <a:xfrm flipV="1">
            <a:off x="-3809" y="-1270"/>
            <a:ext cx="6095999" cy="6858000"/>
          </a:xfrm>
          <a:prstGeom prst="rect">
            <a:avLst/>
          </a:prstGeom>
          <a:gradFill flip="none" rotWithShape="1">
            <a:gsLst>
              <a:gs pos="84000">
                <a:schemeClr val="bg1">
                  <a:alpha val="0"/>
                </a:schemeClr>
              </a:gs>
              <a:gs pos="100000">
                <a:schemeClr val="tx1">
                  <a:lumMod val="50000"/>
                  <a:lumOff val="50000"/>
                  <a:alpha val="30000"/>
                </a:schemeClr>
              </a:gs>
            </a:gsLst>
            <a:lin ang="0" scaled="1"/>
            <a:tileRect/>
          </a:gradFill>
          <a:ln>
            <a:noFill/>
          </a:ln>
          <a:effectLst>
            <a:outerShdw blurRad="101600" dist="38100" sx="101000" sy="101000" algn="l" rotWithShape="0">
              <a:prstClr val="black">
                <a:alpha val="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dirty="0">
              <a:ln>
                <a:noFill/>
              </a:ln>
              <a:solidFill>
                <a:prstClr val="white"/>
              </a:solidFill>
              <a:effectLst/>
              <a:uLnTx/>
              <a:uFillTx/>
              <a:latin typeface="Calibri" panose="020F0502020204030204"/>
              <a:ea typeface="宋体" panose="02010600030101010101" pitchFamily="2" charset="-122"/>
              <a:cs typeface="+mn-cs"/>
            </a:endParaRPr>
          </a:p>
        </p:txBody>
      </p:sp>
      <p:pic>
        <p:nvPicPr>
          <p:cNvPr id="8" name="图片 7" descr="图片包含 树, 草, 户外, 服装&#10;&#10;已生成极高可信度的说明"/>
          <p:cNvPicPr>
            <a:picLocks noChangeAspect="1"/>
          </p:cNvPicPr>
          <p:nvPr/>
        </p:nvPicPr>
        <p:blipFill rotWithShape="1">
          <a:blip r:embed="rId4">
            <a:extLst>
              <a:ext uri="{28A0092B-C50C-407E-A947-70E740481C1C}">
                <a14:useLocalDpi xmlns:a14="http://schemas.microsoft.com/office/drawing/2010/main" val="0"/>
              </a:ext>
            </a:extLst>
          </a:blip>
          <a:srcRect l="7813" r="8125" b="10190"/>
          <a:stretch>
            <a:fillRect/>
          </a:stretch>
        </p:blipFill>
        <p:spPr>
          <a:xfrm>
            <a:off x="-3809" y="0"/>
            <a:ext cx="3632834" cy="6858000"/>
          </a:xfrm>
          <a:prstGeom prst="rect">
            <a:avLst/>
          </a:prstGeom>
        </p:spPr>
      </p:pic>
      <p:pic>
        <p:nvPicPr>
          <p:cNvPr id="10" name="图片 9" descr="图片包含 植物, 鲜花, 户外&#10;&#10;已生成极高可信度的说明"/>
          <p:cNvPicPr>
            <a:picLocks noChangeAspect="1"/>
          </p:cNvPicPr>
          <p:nvPr/>
        </p:nvPicPr>
        <p:blipFill>
          <a:blip r:embed="rId5">
            <a:extLst>
              <a:ext uri="{28A0092B-C50C-407E-A947-70E740481C1C}">
                <a14:useLocalDpi xmlns:a14="http://schemas.microsoft.com/office/drawing/2010/main" val="0"/>
              </a:ext>
            </a:extLst>
          </a:blip>
          <a:stretch>
            <a:fillRect/>
          </a:stretch>
        </p:blipFill>
        <p:spPr>
          <a:xfrm>
            <a:off x="6092190" y="-2540"/>
            <a:ext cx="6099810" cy="3674428"/>
          </a:xfrm>
          <a:prstGeom prst="rect">
            <a:avLst/>
          </a:prstGeom>
        </p:spPr>
      </p:pic>
      <p:sp>
        <p:nvSpPr>
          <p:cNvPr id="11" name="文本框 10"/>
          <p:cNvSpPr txBox="1"/>
          <p:nvPr/>
        </p:nvSpPr>
        <p:spPr>
          <a:xfrm>
            <a:off x="4205792" y="1921940"/>
            <a:ext cx="369332" cy="3499896"/>
          </a:xfrm>
          <a:prstGeom prst="rect">
            <a:avLst/>
          </a:prstGeom>
          <a:noFill/>
        </p:spPr>
        <p:txBody>
          <a:bodyPr vert="eaVert" wrap="square" rtlCol="0">
            <a:spAutoFit/>
          </a:bodyPr>
          <a:lstStyle/>
          <a:p>
            <a:r>
              <a:rPr lang="en-US" altLang="zh-CN" sz="1200" dirty="0">
                <a:solidFill>
                  <a:schemeClr val="bg2">
                    <a:lumMod val="50000"/>
                  </a:schemeClr>
                </a:solidFill>
              </a:rPr>
              <a:t>You ask me if I love you And </a:t>
            </a:r>
            <a:r>
              <a:rPr lang="en-US" altLang="zh-CN" sz="1200" dirty="0" err="1">
                <a:solidFill>
                  <a:schemeClr val="bg2">
                    <a:lumMod val="50000"/>
                  </a:schemeClr>
                </a:solidFill>
              </a:rPr>
              <a:t>Ioke</a:t>
            </a:r>
            <a:r>
              <a:rPr lang="en-US" altLang="zh-CN" sz="1200" dirty="0">
                <a:solidFill>
                  <a:schemeClr val="bg2">
                    <a:lumMod val="50000"/>
                  </a:schemeClr>
                </a:solidFill>
              </a:rPr>
              <a:t> on my reply </a:t>
            </a:r>
          </a:p>
        </p:txBody>
      </p:sp>
      <p:sp>
        <p:nvSpPr>
          <p:cNvPr id="12" name="文本框 11"/>
          <p:cNvSpPr txBox="1"/>
          <p:nvPr/>
        </p:nvSpPr>
        <p:spPr>
          <a:xfrm>
            <a:off x="4460822" y="2438941"/>
            <a:ext cx="461665" cy="4742367"/>
          </a:xfrm>
          <a:prstGeom prst="rect">
            <a:avLst/>
          </a:prstGeom>
          <a:noFill/>
        </p:spPr>
        <p:txBody>
          <a:bodyPr vert="eaVert" wrap="square" rtlCol="0">
            <a:spAutoFit/>
          </a:bodyPr>
          <a:lstStyle/>
          <a:p>
            <a:r>
              <a:rPr lang="en-US" altLang="zh-CN" dirty="0">
                <a:solidFill>
                  <a:srgbClr val="77B8B0"/>
                </a:solidFill>
              </a:rPr>
              <a:t>You ask me if I</a:t>
            </a:r>
          </a:p>
        </p:txBody>
      </p:sp>
      <p:sp>
        <p:nvSpPr>
          <p:cNvPr id="13" name="文本框 12"/>
          <p:cNvSpPr txBox="1"/>
          <p:nvPr/>
        </p:nvSpPr>
        <p:spPr>
          <a:xfrm>
            <a:off x="7170326" y="3814163"/>
            <a:ext cx="923330" cy="3367145"/>
          </a:xfrm>
          <a:prstGeom prst="rect">
            <a:avLst/>
          </a:prstGeom>
          <a:noFill/>
        </p:spPr>
        <p:txBody>
          <a:bodyPr vert="eaVert" wrap="square" rtlCol="0">
            <a:spAutoFit/>
          </a:bodyPr>
          <a:lstStyle/>
          <a:p>
            <a:r>
              <a:rPr lang="en-US" altLang="zh-CN" sz="1200" dirty="0">
                <a:solidFill>
                  <a:schemeClr val="bg2">
                    <a:lumMod val="50000"/>
                  </a:schemeClr>
                </a:solidFill>
              </a:rPr>
              <a:t>You ask me if I love you </a:t>
            </a:r>
          </a:p>
          <a:p>
            <a:r>
              <a:rPr lang="en-US" altLang="zh-CN" sz="1200" dirty="0">
                <a:solidFill>
                  <a:schemeClr val="bg2">
                    <a:lumMod val="50000"/>
                  </a:schemeClr>
                </a:solidFill>
              </a:rPr>
              <a:t>And I choke on my reply d rather hurt you honestly Than mislead you with a lie </a:t>
            </a:r>
          </a:p>
          <a:p>
            <a:r>
              <a:rPr lang="en-US" altLang="zh-CN" sz="1200" dirty="0">
                <a:solidFill>
                  <a:schemeClr val="bg2">
                    <a:lumMod val="50000"/>
                  </a:schemeClr>
                </a:solidFill>
              </a:rPr>
              <a:t>For who am I to judge you </a:t>
            </a:r>
            <a:endParaRPr lang="zh-CN" altLang="en-US" sz="1200" dirty="0">
              <a:solidFill>
                <a:schemeClr val="bg2">
                  <a:lumMod val="50000"/>
                </a:schemeClr>
              </a:solidFill>
            </a:endParaRPr>
          </a:p>
        </p:txBody>
      </p:sp>
      <p:sp>
        <p:nvSpPr>
          <p:cNvPr id="14" name="文本框 13"/>
          <p:cNvSpPr txBox="1"/>
          <p:nvPr/>
        </p:nvSpPr>
        <p:spPr>
          <a:xfrm>
            <a:off x="8463788" y="3799276"/>
            <a:ext cx="923330" cy="3367145"/>
          </a:xfrm>
          <a:prstGeom prst="rect">
            <a:avLst/>
          </a:prstGeom>
          <a:noFill/>
        </p:spPr>
        <p:txBody>
          <a:bodyPr vert="eaVert" wrap="square" rtlCol="0">
            <a:spAutoFit/>
          </a:bodyPr>
          <a:lstStyle/>
          <a:p>
            <a:r>
              <a:rPr lang="en-US" altLang="zh-CN" sz="1200" dirty="0">
                <a:solidFill>
                  <a:schemeClr val="bg2">
                    <a:lumMod val="50000"/>
                  </a:schemeClr>
                </a:solidFill>
              </a:rPr>
              <a:t>You ask me if I love you </a:t>
            </a:r>
          </a:p>
          <a:p>
            <a:r>
              <a:rPr lang="en-US" altLang="zh-CN" sz="1200" dirty="0">
                <a:solidFill>
                  <a:schemeClr val="bg2">
                    <a:lumMod val="50000"/>
                  </a:schemeClr>
                </a:solidFill>
              </a:rPr>
              <a:t>And I choke on my reply d rather hurt you honestly Than mislead you with a lie </a:t>
            </a:r>
          </a:p>
          <a:p>
            <a:r>
              <a:rPr lang="en-US" altLang="zh-CN" sz="1200" dirty="0">
                <a:solidFill>
                  <a:schemeClr val="bg2">
                    <a:lumMod val="50000"/>
                  </a:schemeClr>
                </a:solidFill>
              </a:rPr>
              <a:t>For who am I to judge you </a:t>
            </a:r>
            <a:endParaRPr lang="zh-CN" altLang="en-US" sz="1200" dirty="0">
              <a:solidFill>
                <a:schemeClr val="bg2">
                  <a:lumMod val="50000"/>
                </a:schemeClr>
              </a:solidFill>
            </a:endParaRPr>
          </a:p>
        </p:txBody>
      </p:sp>
      <p:sp>
        <p:nvSpPr>
          <p:cNvPr id="15" name="文本框 14"/>
          <p:cNvSpPr txBox="1"/>
          <p:nvPr/>
        </p:nvSpPr>
        <p:spPr>
          <a:xfrm>
            <a:off x="9879830" y="3814163"/>
            <a:ext cx="923330" cy="3367145"/>
          </a:xfrm>
          <a:prstGeom prst="rect">
            <a:avLst/>
          </a:prstGeom>
          <a:noFill/>
        </p:spPr>
        <p:txBody>
          <a:bodyPr vert="eaVert" wrap="square" rtlCol="0">
            <a:spAutoFit/>
          </a:bodyPr>
          <a:lstStyle/>
          <a:p>
            <a:r>
              <a:rPr lang="en-US" altLang="zh-CN" sz="1200" dirty="0">
                <a:solidFill>
                  <a:schemeClr val="bg2">
                    <a:lumMod val="50000"/>
                  </a:schemeClr>
                </a:solidFill>
              </a:rPr>
              <a:t>You ask me if I love you </a:t>
            </a:r>
          </a:p>
          <a:p>
            <a:r>
              <a:rPr lang="en-US" altLang="zh-CN" sz="1200" dirty="0">
                <a:solidFill>
                  <a:schemeClr val="bg2">
                    <a:lumMod val="50000"/>
                  </a:schemeClr>
                </a:solidFill>
              </a:rPr>
              <a:t>And I choke on my reply d rather hurt you honestly Than mislead you with a lie </a:t>
            </a:r>
          </a:p>
          <a:p>
            <a:r>
              <a:rPr lang="en-US" altLang="zh-CN" sz="1200" dirty="0">
                <a:solidFill>
                  <a:schemeClr val="bg2">
                    <a:lumMod val="50000"/>
                  </a:schemeClr>
                </a:solidFill>
              </a:rPr>
              <a:t>For who am I to judge you </a:t>
            </a:r>
            <a:endParaRPr lang="zh-CN" altLang="en-US" sz="1200" dirty="0">
              <a:solidFill>
                <a:schemeClr val="bg2">
                  <a:lumMod val="50000"/>
                </a:schemeClr>
              </a:solidFill>
            </a:endParaRPr>
          </a:p>
        </p:txBody>
      </p:sp>
    </p:spTree>
  </p:cSld>
  <p:clrMapOvr>
    <a:masterClrMapping/>
  </p:clrMapOvr>
  <mc:AlternateContent xmlns:mc="http://schemas.openxmlformats.org/markup-compatibility/2006" xmlns:p14="http://schemas.microsoft.com/office/powerpoint/2010/main">
    <mc:Choice Requires="p14">
      <p:transition spd="slow" p14:dur="1500" advTm="3000">
        <p:random/>
      </p:transition>
    </mc:Choice>
    <mc:Fallback xmlns="">
      <p:transition spd="slow" advTm="3000">
        <p:random/>
      </p:transition>
    </mc:Fallback>
  </mc:AlternateContent>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 name="图片 3" descr="图片包含 人员, 墙壁, 室内, 服装&#10;&#10;已生成极高可信度的说明"/>
          <p:cNvPicPr>
            <a:picLocks noChangeAspect="1"/>
          </p:cNvPicPr>
          <p:nvPr/>
        </p:nvPicPr>
        <p:blipFill>
          <a:blip r:embed="rId4">
            <a:extLst>
              <a:ext uri="{28A0092B-C50C-407E-A947-70E740481C1C}">
                <a14:useLocalDpi xmlns:a14="http://schemas.microsoft.com/office/drawing/2010/main" val="0"/>
              </a:ext>
            </a:extLst>
          </a:blip>
          <a:stretch>
            <a:fillRect/>
          </a:stretch>
        </p:blipFill>
        <p:spPr>
          <a:xfrm>
            <a:off x="861597" y="236272"/>
            <a:ext cx="3245032" cy="3694700"/>
          </a:xfrm>
          <a:prstGeom prst="rect">
            <a:avLst/>
          </a:prstGeom>
        </p:spPr>
      </p:pic>
      <p:pic>
        <p:nvPicPr>
          <p:cNvPr id="6" name="图片 5" descr="图片包含 墙壁, 室内, 人员&#10;&#10;已生成极高可信度的说明"/>
          <p:cNvPicPr>
            <a:picLocks noChangeAspect="1"/>
          </p:cNvPicPr>
          <p:nvPr/>
        </p:nvPicPr>
        <p:blipFill>
          <a:blip r:embed="rId5">
            <a:extLst>
              <a:ext uri="{28A0092B-C50C-407E-A947-70E740481C1C}">
                <a14:useLocalDpi xmlns:a14="http://schemas.microsoft.com/office/drawing/2010/main" val="0"/>
              </a:ext>
            </a:extLst>
          </a:blip>
          <a:stretch>
            <a:fillRect/>
          </a:stretch>
        </p:blipFill>
        <p:spPr>
          <a:xfrm>
            <a:off x="8117306" y="2906125"/>
            <a:ext cx="3240965" cy="3694700"/>
          </a:xfrm>
          <a:prstGeom prst="rect">
            <a:avLst/>
          </a:prstGeom>
        </p:spPr>
      </p:pic>
      <p:sp>
        <p:nvSpPr>
          <p:cNvPr id="7" name="矩形 6"/>
          <p:cNvSpPr/>
          <p:nvPr/>
        </p:nvSpPr>
        <p:spPr>
          <a:xfrm>
            <a:off x="5286375" y="757238"/>
            <a:ext cx="6071896" cy="1528762"/>
          </a:xfrm>
          <a:prstGeom prst="rect">
            <a:avLst/>
          </a:prstGeom>
          <a:solidFill>
            <a:srgbClr val="DBEED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2" name="矩形 11"/>
          <p:cNvSpPr/>
          <p:nvPr/>
        </p:nvSpPr>
        <p:spPr>
          <a:xfrm>
            <a:off x="861597" y="4638675"/>
            <a:ext cx="6071896" cy="1528762"/>
          </a:xfrm>
          <a:prstGeom prst="rect">
            <a:avLst/>
          </a:prstGeom>
          <a:solidFill>
            <a:srgbClr val="DBEED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5" name="文本框 14"/>
          <p:cNvSpPr txBox="1"/>
          <p:nvPr/>
        </p:nvSpPr>
        <p:spPr>
          <a:xfrm>
            <a:off x="5561694" y="1059954"/>
            <a:ext cx="5521258" cy="923330"/>
          </a:xfrm>
          <a:prstGeom prst="rect">
            <a:avLst/>
          </a:prstGeom>
          <a:noFill/>
        </p:spPr>
        <p:txBody>
          <a:bodyPr wrap="square" rtlCol="0">
            <a:spAutoFit/>
          </a:bodyPr>
          <a:lstStyle/>
          <a:p>
            <a:pPr algn="l" fontAlgn="auto">
              <a:lnSpc>
                <a:spcPct val="180000"/>
              </a:lnSpc>
            </a:pPr>
            <a:r>
              <a:rPr lang="zh-CN" altLang="en-US" sz="1000" dirty="0">
                <a:solidFill>
                  <a:schemeClr val="tx1"/>
                </a:solidFill>
                <a:latin typeface="Lora" panose="02000503000000020004" charset="0"/>
                <a:ea typeface="华文细黑" panose="02010600040101010101" charset="-122"/>
                <a:sym typeface="+mn-ea"/>
              </a:rPr>
              <a:t>I love you more than I've ever loved any woman. And I've waited longer for you than I've waited for any woman.I love you more than I've ever loved any woman. </a:t>
            </a:r>
            <a:r>
              <a:rPr lang="zh-CN" altLang="en-US" sz="1000" dirty="0">
                <a:latin typeface="Lora" panose="02000503000000020004" charset="0"/>
                <a:ea typeface="华文细黑" panose="02010600040101010101" charset="-122"/>
                <a:sym typeface="+mn-ea"/>
              </a:rPr>
              <a:t>And I've waited longer for you than I've waited for</a:t>
            </a:r>
          </a:p>
        </p:txBody>
      </p:sp>
      <p:sp>
        <p:nvSpPr>
          <p:cNvPr id="16" name="文本框 15"/>
          <p:cNvSpPr txBox="1"/>
          <p:nvPr/>
        </p:nvSpPr>
        <p:spPr>
          <a:xfrm>
            <a:off x="1136916" y="4941391"/>
            <a:ext cx="5521258" cy="923330"/>
          </a:xfrm>
          <a:prstGeom prst="rect">
            <a:avLst/>
          </a:prstGeom>
          <a:noFill/>
        </p:spPr>
        <p:txBody>
          <a:bodyPr wrap="square" rtlCol="0">
            <a:spAutoFit/>
          </a:bodyPr>
          <a:lstStyle/>
          <a:p>
            <a:pPr algn="l" fontAlgn="auto">
              <a:lnSpc>
                <a:spcPct val="180000"/>
              </a:lnSpc>
            </a:pPr>
            <a:r>
              <a:rPr lang="zh-CN" altLang="en-US" sz="1000" dirty="0">
                <a:solidFill>
                  <a:schemeClr val="tx1"/>
                </a:solidFill>
                <a:latin typeface="Lora" panose="02000503000000020004" charset="0"/>
                <a:ea typeface="华文细黑" panose="02010600040101010101" charset="-122"/>
                <a:sym typeface="+mn-ea"/>
              </a:rPr>
              <a:t>I love you more than I've ever loved any woman. And I've waited longer for you than I've waited for any woman.I love you more than I've ever loved any woman. </a:t>
            </a:r>
            <a:r>
              <a:rPr lang="zh-CN" altLang="en-US" sz="1000" dirty="0">
                <a:latin typeface="Lora" panose="02000503000000020004" charset="0"/>
                <a:ea typeface="华文细黑" panose="02010600040101010101" charset="-122"/>
                <a:sym typeface="+mn-ea"/>
              </a:rPr>
              <a:t>And I've waited longer for you than I've waited for</a:t>
            </a:r>
          </a:p>
        </p:txBody>
      </p:sp>
      <p:sp>
        <p:nvSpPr>
          <p:cNvPr id="17" name="文本框 16"/>
          <p:cNvSpPr txBox="1"/>
          <p:nvPr/>
        </p:nvSpPr>
        <p:spPr>
          <a:xfrm>
            <a:off x="3476558" y="50534"/>
            <a:ext cx="553998" cy="2171159"/>
          </a:xfrm>
          <a:prstGeom prst="rect">
            <a:avLst/>
          </a:prstGeom>
          <a:noFill/>
        </p:spPr>
        <p:txBody>
          <a:bodyPr vert="eaVert" wrap="square" rtlCol="0">
            <a:spAutoFit/>
          </a:bodyPr>
          <a:lstStyle/>
          <a:p>
            <a:r>
              <a:rPr lang="en-US" altLang="zh-CN" sz="2400" dirty="0">
                <a:solidFill>
                  <a:srgbClr val="728DB8"/>
                </a:solidFill>
              </a:rPr>
              <a:t>You ask me if </a:t>
            </a:r>
            <a:r>
              <a:rPr lang="en-US" altLang="zh-CN" dirty="0">
                <a:solidFill>
                  <a:srgbClr val="728DB8"/>
                </a:solidFill>
              </a:rPr>
              <a:t>I</a:t>
            </a:r>
          </a:p>
        </p:txBody>
      </p:sp>
      <p:sp>
        <p:nvSpPr>
          <p:cNvPr id="19" name="文本框 18"/>
          <p:cNvSpPr txBox="1"/>
          <p:nvPr/>
        </p:nvSpPr>
        <p:spPr>
          <a:xfrm>
            <a:off x="8117306" y="2398717"/>
            <a:ext cx="553998" cy="2171159"/>
          </a:xfrm>
          <a:prstGeom prst="rect">
            <a:avLst/>
          </a:prstGeom>
          <a:noFill/>
        </p:spPr>
        <p:txBody>
          <a:bodyPr vert="eaVert" wrap="square" rtlCol="0">
            <a:spAutoFit/>
          </a:bodyPr>
          <a:lstStyle/>
          <a:p>
            <a:r>
              <a:rPr lang="en-US" altLang="zh-CN" sz="2400" dirty="0">
                <a:solidFill>
                  <a:srgbClr val="728DB8"/>
                </a:solidFill>
              </a:rPr>
              <a:t>You ask me if </a:t>
            </a:r>
            <a:r>
              <a:rPr lang="en-US" altLang="zh-CN" dirty="0">
                <a:solidFill>
                  <a:srgbClr val="728DB8"/>
                </a:solidFill>
              </a:rPr>
              <a:t>I</a:t>
            </a:r>
          </a:p>
        </p:txBody>
      </p:sp>
      <p:sp>
        <p:nvSpPr>
          <p:cNvPr id="20" name="PA_矩形 23"/>
          <p:cNvSpPr/>
          <p:nvPr>
            <p:custDataLst>
              <p:tags r:id="rId1"/>
            </p:custDataLst>
          </p:nvPr>
        </p:nvSpPr>
        <p:spPr>
          <a:xfrm flipV="1">
            <a:off x="15968" y="-2474"/>
            <a:ext cx="6095999" cy="6858000"/>
          </a:xfrm>
          <a:prstGeom prst="rect">
            <a:avLst/>
          </a:prstGeom>
          <a:gradFill flip="none" rotWithShape="1">
            <a:gsLst>
              <a:gs pos="84000">
                <a:schemeClr val="bg1">
                  <a:alpha val="0"/>
                </a:schemeClr>
              </a:gs>
              <a:gs pos="100000">
                <a:schemeClr val="tx1">
                  <a:lumMod val="50000"/>
                  <a:lumOff val="50000"/>
                  <a:alpha val="30000"/>
                </a:schemeClr>
              </a:gs>
            </a:gsLst>
            <a:lin ang="0" scaled="1"/>
            <a:tileRect/>
          </a:gradFill>
          <a:ln>
            <a:noFill/>
          </a:ln>
          <a:effectLst>
            <a:outerShdw blurRad="101600" dist="38100" sx="101000" sy="101000" algn="l" rotWithShape="0">
              <a:prstClr val="black">
                <a:alpha val="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dirty="0">
              <a:ln>
                <a:noFill/>
              </a:ln>
              <a:solidFill>
                <a:prstClr val="white"/>
              </a:solidFill>
              <a:effectLst/>
              <a:uLnTx/>
              <a:uFillTx/>
              <a:latin typeface="Calibri" panose="020F0502020204030204"/>
              <a:ea typeface="宋体" panose="02010600030101010101" pitchFamily="2" charset="-122"/>
              <a:cs typeface="+mn-cs"/>
            </a:endParaRPr>
          </a:p>
        </p:txBody>
      </p:sp>
    </p:spTree>
  </p:cSld>
  <p:clrMapOvr>
    <a:masterClrMapping/>
  </p:clrMapOvr>
  <mc:AlternateContent xmlns:mc="http://schemas.openxmlformats.org/markup-compatibility/2006" xmlns:p14="http://schemas.microsoft.com/office/powerpoint/2010/main">
    <mc:Choice Requires="p14">
      <p:transition spd="slow" p14:dur="1500" advTm="3000">
        <p:random/>
      </p:transition>
    </mc:Choice>
    <mc:Fallback xmlns="">
      <p:transition spd="slow" advTm="3000">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grpId="0" nodeType="afterEffect">
                                  <p:stCondLst>
                                    <p:cond delay="0"/>
                                  </p:stCondLst>
                                  <p:childTnLst>
                                    <p:set>
                                      <p:cBhvr>
                                        <p:cTn id="6" dur="1" fill="hold">
                                          <p:stCondLst>
                                            <p:cond delay="0"/>
                                          </p:stCondLst>
                                        </p:cTn>
                                        <p:tgtEl>
                                          <p:spTgt spid="15"/>
                                        </p:tgtEl>
                                        <p:attrNameLst>
                                          <p:attrName>style.visibility</p:attrName>
                                        </p:attrNameLst>
                                      </p:cBhvr>
                                      <p:to>
                                        <p:strVal val="visible"/>
                                      </p:to>
                                    </p:set>
                                    <p:animEffect transition="in" filter="fade">
                                      <p:cBhvr>
                                        <p:cTn id="7" dur="500"/>
                                        <p:tgtEl>
                                          <p:spTgt spid="15"/>
                                        </p:tgtEl>
                                      </p:cBhvr>
                                    </p:animEffect>
                                    <p:anim calcmode="lin" valueType="num">
                                      <p:cBhvr>
                                        <p:cTn id="8" dur="500" fill="hold"/>
                                        <p:tgtEl>
                                          <p:spTgt spid="15"/>
                                        </p:tgtEl>
                                        <p:attrNameLst>
                                          <p:attrName>ppt_x</p:attrName>
                                        </p:attrNameLst>
                                      </p:cBhvr>
                                      <p:tavLst>
                                        <p:tav tm="0">
                                          <p:val>
                                            <p:strVal val="#ppt_x"/>
                                          </p:val>
                                        </p:tav>
                                        <p:tav tm="100000">
                                          <p:val>
                                            <p:strVal val="#ppt_x"/>
                                          </p:val>
                                        </p:tav>
                                      </p:tavLst>
                                    </p:anim>
                                    <p:anim calcmode="lin" valueType="num">
                                      <p:cBhvr>
                                        <p:cTn id="9" dur="500" fill="hold"/>
                                        <p:tgtEl>
                                          <p:spTgt spid="15"/>
                                        </p:tgtEl>
                                        <p:attrNameLst>
                                          <p:attrName>ppt_y</p:attrName>
                                        </p:attrNameLst>
                                      </p:cBhvr>
                                      <p:tavLst>
                                        <p:tav tm="0">
                                          <p:val>
                                            <p:strVal val="#ppt_y+.1"/>
                                          </p:val>
                                        </p:tav>
                                        <p:tav tm="100000">
                                          <p:val>
                                            <p:strVal val="#ppt_y"/>
                                          </p:val>
                                        </p:tav>
                                      </p:tavLst>
                                    </p:anim>
                                  </p:childTnLst>
                                </p:cTn>
                              </p:par>
                            </p:childTnLst>
                          </p:cTn>
                        </p:par>
                        <p:par>
                          <p:cTn id="10" fill="hold">
                            <p:stCondLst>
                              <p:cond delay="500"/>
                            </p:stCondLst>
                            <p:childTnLst>
                              <p:par>
                                <p:cTn id="11" presetID="42" presetClass="entr" presetSubtype="0" fill="hold" grpId="0" nodeType="afterEffect">
                                  <p:stCondLst>
                                    <p:cond delay="0"/>
                                  </p:stCondLst>
                                  <p:childTnLst>
                                    <p:set>
                                      <p:cBhvr>
                                        <p:cTn id="12" dur="1" fill="hold">
                                          <p:stCondLst>
                                            <p:cond delay="0"/>
                                          </p:stCondLst>
                                        </p:cTn>
                                        <p:tgtEl>
                                          <p:spTgt spid="16"/>
                                        </p:tgtEl>
                                        <p:attrNameLst>
                                          <p:attrName>style.visibility</p:attrName>
                                        </p:attrNameLst>
                                      </p:cBhvr>
                                      <p:to>
                                        <p:strVal val="visible"/>
                                      </p:to>
                                    </p:set>
                                    <p:animEffect transition="in" filter="fade">
                                      <p:cBhvr>
                                        <p:cTn id="13" dur="500"/>
                                        <p:tgtEl>
                                          <p:spTgt spid="16"/>
                                        </p:tgtEl>
                                      </p:cBhvr>
                                    </p:animEffect>
                                    <p:anim calcmode="lin" valueType="num">
                                      <p:cBhvr>
                                        <p:cTn id="14" dur="500" fill="hold"/>
                                        <p:tgtEl>
                                          <p:spTgt spid="16"/>
                                        </p:tgtEl>
                                        <p:attrNameLst>
                                          <p:attrName>ppt_x</p:attrName>
                                        </p:attrNameLst>
                                      </p:cBhvr>
                                      <p:tavLst>
                                        <p:tav tm="0">
                                          <p:val>
                                            <p:strVal val="#ppt_x"/>
                                          </p:val>
                                        </p:tav>
                                        <p:tav tm="100000">
                                          <p:val>
                                            <p:strVal val="#ppt_x"/>
                                          </p:val>
                                        </p:tav>
                                      </p:tavLst>
                                    </p:anim>
                                    <p:anim calcmode="lin" valueType="num">
                                      <p:cBhvr>
                                        <p:cTn id="15" dur="500" fill="hold"/>
                                        <p:tgtEl>
                                          <p:spTgt spid="16"/>
                                        </p:tgtEl>
                                        <p:attrNameLst>
                                          <p:attrName>ppt_y</p:attrName>
                                        </p:attrNameLst>
                                      </p:cBhvr>
                                      <p:tavLst>
                                        <p:tav tm="0">
                                          <p:val>
                                            <p:strVal val="#ppt_y+.1"/>
                                          </p:val>
                                        </p:tav>
                                        <p:tav tm="100000">
                                          <p:val>
                                            <p:strVal val="#ppt_y"/>
                                          </p:val>
                                        </p:tav>
                                      </p:tavLst>
                                    </p:anim>
                                  </p:childTnLst>
                                </p:cTn>
                              </p:par>
                              <p:par>
                                <p:cTn id="16" presetID="10" presetClass="entr" presetSubtype="0" fill="hold" nodeType="withEffect">
                                  <p:stCondLst>
                                    <p:cond delay="0"/>
                                  </p:stCondLst>
                                  <p:childTnLst>
                                    <p:set>
                                      <p:cBhvr>
                                        <p:cTn id="17" dur="1" fill="hold">
                                          <p:stCondLst>
                                            <p:cond delay="0"/>
                                          </p:stCondLst>
                                        </p:cTn>
                                        <p:tgtEl>
                                          <p:spTgt spid="6"/>
                                        </p:tgtEl>
                                        <p:attrNameLst>
                                          <p:attrName>style.visibility</p:attrName>
                                        </p:attrNameLst>
                                      </p:cBhvr>
                                      <p:to>
                                        <p:strVal val="visible"/>
                                      </p:to>
                                    </p:set>
                                    <p:animEffect transition="in" filter="fade">
                                      <p:cBhvr>
                                        <p:cTn id="18" dur="500"/>
                                        <p:tgtEl>
                                          <p:spTgt spid="6"/>
                                        </p:tgtEl>
                                      </p:cBhvr>
                                    </p:animEffect>
                                  </p:childTnLst>
                                </p:cTn>
                              </p:par>
                              <p:par>
                                <p:cTn id="19" presetID="10" presetClass="entr" presetSubtype="0" fill="hold" nodeType="withEffect">
                                  <p:stCondLst>
                                    <p:cond delay="0"/>
                                  </p:stCondLst>
                                  <p:childTnLst>
                                    <p:set>
                                      <p:cBhvr>
                                        <p:cTn id="20" dur="1" fill="hold">
                                          <p:stCondLst>
                                            <p:cond delay="0"/>
                                          </p:stCondLst>
                                        </p:cTn>
                                        <p:tgtEl>
                                          <p:spTgt spid="4"/>
                                        </p:tgtEl>
                                        <p:attrNameLst>
                                          <p:attrName>style.visibility</p:attrName>
                                        </p:attrNameLst>
                                      </p:cBhvr>
                                      <p:to>
                                        <p:strVal val="visible"/>
                                      </p:to>
                                    </p:set>
                                    <p:animEffect transition="in" filter="fade">
                                      <p:cBhvr>
                                        <p:cTn id="21" dur="500"/>
                                        <p:tgtEl>
                                          <p:spTgt spid="4"/>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5" grpId="0"/>
      <p:bldP spid="16" grpId="0"/>
    </p:bldLst>
  </p:timing>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任意多边形: 形状 4"/>
          <p:cNvSpPr/>
          <p:nvPr/>
        </p:nvSpPr>
        <p:spPr>
          <a:xfrm>
            <a:off x="-679677" y="449993"/>
            <a:ext cx="4880201" cy="5896427"/>
          </a:xfrm>
          <a:custGeom>
            <a:avLst/>
            <a:gdLst>
              <a:gd name="connsiteX0" fmla="*/ 368664 w 4219408"/>
              <a:gd name="connsiteY0" fmla="*/ 1384604 h 5098034"/>
              <a:gd name="connsiteX1" fmla="*/ 1985429 w 4219408"/>
              <a:gd name="connsiteY1" fmla="*/ 46134 h 5098034"/>
              <a:gd name="connsiteX2" fmla="*/ 4211794 w 4219408"/>
              <a:gd name="connsiteY2" fmla="*/ 2921856 h 5098034"/>
              <a:gd name="connsiteX3" fmla="*/ 2621534 w 4219408"/>
              <a:gd name="connsiteY3" fmla="*/ 4989195 h 5098034"/>
              <a:gd name="connsiteX4" fmla="*/ 183134 w 4219408"/>
              <a:gd name="connsiteY4" fmla="*/ 4445856 h 5098034"/>
              <a:gd name="connsiteX5" fmla="*/ 368664 w 4219408"/>
              <a:gd name="connsiteY5" fmla="*/ 1384604 h 509803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4219408" h="5098034">
                <a:moveTo>
                  <a:pt x="368664" y="1384604"/>
                </a:moveTo>
                <a:cubicBezTo>
                  <a:pt x="669047" y="651317"/>
                  <a:pt x="1344907" y="-210075"/>
                  <a:pt x="1985429" y="46134"/>
                </a:cubicBezTo>
                <a:cubicBezTo>
                  <a:pt x="2625951" y="302343"/>
                  <a:pt x="4105777" y="2098013"/>
                  <a:pt x="4211794" y="2921856"/>
                </a:cubicBezTo>
                <a:cubicBezTo>
                  <a:pt x="4317811" y="3745699"/>
                  <a:pt x="3292977" y="4735195"/>
                  <a:pt x="2621534" y="4989195"/>
                </a:cubicBezTo>
                <a:cubicBezTo>
                  <a:pt x="1950091" y="5243195"/>
                  <a:pt x="551986" y="5048830"/>
                  <a:pt x="183134" y="4445856"/>
                </a:cubicBezTo>
                <a:cubicBezTo>
                  <a:pt x="-185718" y="3842882"/>
                  <a:pt x="68281" y="2117891"/>
                  <a:pt x="368664" y="1384604"/>
                </a:cubicBezTo>
                <a:close/>
              </a:path>
            </a:pathLst>
          </a:custGeom>
          <a:pattFill prst="pct5">
            <a:fgClr>
              <a:schemeClr val="accent1"/>
            </a:fgClr>
            <a:bgClr>
              <a:schemeClr val="bg1"/>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3" name="任意多边形: 形状 12"/>
          <p:cNvSpPr/>
          <p:nvPr/>
        </p:nvSpPr>
        <p:spPr>
          <a:xfrm>
            <a:off x="-579666" y="639878"/>
            <a:ext cx="4623029" cy="5585703"/>
          </a:xfrm>
          <a:custGeom>
            <a:avLst/>
            <a:gdLst>
              <a:gd name="connsiteX0" fmla="*/ 368664 w 4219408"/>
              <a:gd name="connsiteY0" fmla="*/ 1384604 h 5098034"/>
              <a:gd name="connsiteX1" fmla="*/ 1985429 w 4219408"/>
              <a:gd name="connsiteY1" fmla="*/ 46134 h 5098034"/>
              <a:gd name="connsiteX2" fmla="*/ 4211794 w 4219408"/>
              <a:gd name="connsiteY2" fmla="*/ 2921856 h 5098034"/>
              <a:gd name="connsiteX3" fmla="*/ 2621534 w 4219408"/>
              <a:gd name="connsiteY3" fmla="*/ 4989195 h 5098034"/>
              <a:gd name="connsiteX4" fmla="*/ 183134 w 4219408"/>
              <a:gd name="connsiteY4" fmla="*/ 4445856 h 5098034"/>
              <a:gd name="connsiteX5" fmla="*/ 368664 w 4219408"/>
              <a:gd name="connsiteY5" fmla="*/ 1384604 h 509803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4219408" h="5098034">
                <a:moveTo>
                  <a:pt x="368664" y="1384604"/>
                </a:moveTo>
                <a:cubicBezTo>
                  <a:pt x="669047" y="651317"/>
                  <a:pt x="1344907" y="-210075"/>
                  <a:pt x="1985429" y="46134"/>
                </a:cubicBezTo>
                <a:cubicBezTo>
                  <a:pt x="2625951" y="302343"/>
                  <a:pt x="4105777" y="2098013"/>
                  <a:pt x="4211794" y="2921856"/>
                </a:cubicBezTo>
                <a:cubicBezTo>
                  <a:pt x="4317811" y="3745699"/>
                  <a:pt x="3292977" y="4735195"/>
                  <a:pt x="2621534" y="4989195"/>
                </a:cubicBezTo>
                <a:cubicBezTo>
                  <a:pt x="1950091" y="5243195"/>
                  <a:pt x="551986" y="5048830"/>
                  <a:pt x="183134" y="4445856"/>
                </a:cubicBezTo>
                <a:cubicBezTo>
                  <a:pt x="-185718" y="3842882"/>
                  <a:pt x="68281" y="2117891"/>
                  <a:pt x="368664" y="1384604"/>
                </a:cubicBezTo>
                <a:close/>
              </a:path>
            </a:pathLst>
          </a:custGeom>
          <a:blipFill>
            <a:blip r:embed="rId4"/>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7" name="等腰三角形 6"/>
          <p:cNvSpPr/>
          <p:nvPr/>
        </p:nvSpPr>
        <p:spPr>
          <a:xfrm rot="10800000">
            <a:off x="3499009" y="0"/>
            <a:ext cx="5186362" cy="1635982"/>
          </a:xfrm>
          <a:prstGeom prst="triangle">
            <a:avLst/>
          </a:prstGeom>
          <a:solidFill>
            <a:srgbClr val="DBEED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4" name="PA_矩形 23"/>
          <p:cNvSpPr/>
          <p:nvPr>
            <p:custDataLst>
              <p:tags r:id="rId1"/>
            </p:custDataLst>
          </p:nvPr>
        </p:nvSpPr>
        <p:spPr>
          <a:xfrm flipV="1">
            <a:off x="-3809" y="-1270"/>
            <a:ext cx="6095999" cy="6858000"/>
          </a:xfrm>
          <a:prstGeom prst="rect">
            <a:avLst/>
          </a:prstGeom>
          <a:gradFill flip="none" rotWithShape="1">
            <a:gsLst>
              <a:gs pos="84000">
                <a:schemeClr val="bg1">
                  <a:alpha val="0"/>
                </a:schemeClr>
              </a:gs>
              <a:gs pos="100000">
                <a:schemeClr val="tx1">
                  <a:lumMod val="50000"/>
                  <a:lumOff val="50000"/>
                  <a:alpha val="30000"/>
                </a:schemeClr>
              </a:gs>
            </a:gsLst>
            <a:lin ang="0" scaled="1"/>
            <a:tileRect/>
          </a:gradFill>
          <a:ln>
            <a:noFill/>
          </a:ln>
          <a:effectLst>
            <a:outerShdw blurRad="101600" dist="38100" sx="101000" sy="101000" algn="l" rotWithShape="0">
              <a:prstClr val="black">
                <a:alpha val="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dirty="0">
              <a:ln>
                <a:noFill/>
              </a:ln>
              <a:solidFill>
                <a:prstClr val="white"/>
              </a:solidFill>
              <a:effectLst/>
              <a:uLnTx/>
              <a:uFillTx/>
              <a:latin typeface="Calibri" panose="020F0502020204030204"/>
              <a:ea typeface="宋体" panose="02010600030101010101" pitchFamily="2" charset="-122"/>
              <a:cs typeface="+mn-cs"/>
            </a:endParaRPr>
          </a:p>
        </p:txBody>
      </p:sp>
      <p:sp>
        <p:nvSpPr>
          <p:cNvPr id="16" name="文本框 15"/>
          <p:cNvSpPr txBox="1"/>
          <p:nvPr/>
        </p:nvSpPr>
        <p:spPr>
          <a:xfrm>
            <a:off x="6668047" y="2676319"/>
            <a:ext cx="5085715" cy="2861310"/>
          </a:xfrm>
          <a:prstGeom prst="rect">
            <a:avLst/>
          </a:prstGeom>
          <a:noFill/>
        </p:spPr>
        <p:txBody>
          <a:bodyPr wrap="square" rtlCol="0">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l" fontAlgn="auto">
              <a:lnSpc>
                <a:spcPct val="200000"/>
              </a:lnSpc>
            </a:pPr>
            <a:r>
              <a:rPr lang="zh-CN" altLang="en-US" sz="1000">
                <a:solidFill>
                  <a:schemeClr val="tx1"/>
                </a:solidFill>
                <a:latin typeface="华文细黑" panose="02010600040101010101" charset="-122"/>
                <a:ea typeface="华文细黑" panose="02010600040101010101" charset="-122"/>
                <a:sym typeface="+mn-ea"/>
              </a:rPr>
              <a:t>I love you more than I've ever loved any woman. And I've waited longer for you than I've waited for any woman.</a:t>
            </a:r>
          </a:p>
          <a:p>
            <a:pPr algn="l" fontAlgn="auto">
              <a:lnSpc>
                <a:spcPct val="200000"/>
              </a:lnSpc>
            </a:pPr>
            <a:endParaRPr lang="zh-CN" altLang="en-US" sz="1000" dirty="0">
              <a:solidFill>
                <a:schemeClr val="tx1"/>
              </a:solidFill>
              <a:latin typeface="华文细黑" panose="02010600040101010101" charset="-122"/>
              <a:ea typeface="华文细黑" panose="02010600040101010101" charset="-122"/>
              <a:sym typeface="+mn-ea"/>
            </a:endParaRPr>
          </a:p>
          <a:p>
            <a:pPr algn="l" fontAlgn="auto">
              <a:lnSpc>
                <a:spcPct val="200000"/>
              </a:lnSpc>
            </a:pPr>
            <a:r>
              <a:rPr lang="zh-CN" altLang="en-US" sz="1000">
                <a:solidFill>
                  <a:schemeClr val="tx1"/>
                </a:solidFill>
                <a:latin typeface="华文细黑" panose="02010600040101010101" charset="-122"/>
                <a:ea typeface="华文细黑" panose="02010600040101010101" charset="-122"/>
                <a:sym typeface="+mn-ea"/>
              </a:rPr>
              <a:t>I love you more than I've ever loved any woman. And I've waited longer for you than I've waited for any woman.I love you more than I've ever loved any woman. And I've waited longer for you than I've waited for any woman.</a:t>
            </a:r>
          </a:p>
          <a:p>
            <a:pPr algn="l" fontAlgn="auto">
              <a:lnSpc>
                <a:spcPct val="200000"/>
              </a:lnSpc>
            </a:pPr>
            <a:endParaRPr lang="zh-CN" altLang="en-US" sz="1000" dirty="0">
              <a:solidFill>
                <a:schemeClr val="tx1"/>
              </a:solidFill>
              <a:latin typeface="华文细黑" panose="02010600040101010101" charset="-122"/>
              <a:ea typeface="华文细黑" panose="02010600040101010101" charset="-122"/>
              <a:sym typeface="+mn-ea"/>
            </a:endParaRPr>
          </a:p>
          <a:p>
            <a:pPr algn="l" fontAlgn="auto">
              <a:lnSpc>
                <a:spcPct val="200000"/>
              </a:lnSpc>
            </a:pPr>
            <a:r>
              <a:rPr lang="zh-CN" altLang="en-US" sz="1000">
                <a:latin typeface="华文细黑" panose="02010600040101010101" charset="-122"/>
                <a:ea typeface="华文细黑" panose="02010600040101010101" charset="-122"/>
                <a:sym typeface="+mn-ea"/>
              </a:rPr>
              <a:t>I love you more than I've ever loved any woman. And I've waited longer for you than I've waited for any woman.</a:t>
            </a:r>
            <a:endParaRPr lang="zh-CN" altLang="en-US" sz="1000" dirty="0">
              <a:solidFill>
                <a:schemeClr val="tx1"/>
              </a:solidFill>
              <a:latin typeface="华文细黑" panose="02010600040101010101" charset="-122"/>
              <a:ea typeface="华文细黑" panose="02010600040101010101" charset="-122"/>
              <a:sym typeface="+mn-ea"/>
            </a:endParaRPr>
          </a:p>
        </p:txBody>
      </p:sp>
      <p:sp>
        <p:nvSpPr>
          <p:cNvPr id="17" name="文本框 16"/>
          <p:cNvSpPr txBox="1"/>
          <p:nvPr/>
        </p:nvSpPr>
        <p:spPr>
          <a:xfrm>
            <a:off x="6668047" y="2034334"/>
            <a:ext cx="3677285" cy="460375"/>
          </a:xfrm>
          <a:prstGeom prst="rect">
            <a:avLst/>
          </a:prstGeom>
          <a:noFill/>
        </p:spPr>
        <p:txBody>
          <a:bodyPr wrap="square" rtlCol="0">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l">
              <a:lnSpc>
                <a:spcPct val="120000"/>
              </a:lnSpc>
            </a:pPr>
            <a:r>
              <a:rPr lang="zh-CN" altLang="en-US" sz="2000" dirty="0">
                <a:solidFill>
                  <a:schemeClr val="tx1"/>
                </a:solidFill>
                <a:latin typeface="华文细黑" panose="02010600040101010101" charset="-122"/>
                <a:ea typeface="华文细黑" panose="02010600040101010101" charset="-122"/>
                <a:sym typeface="+mn-ea"/>
              </a:rPr>
              <a:t>Click here to add your title</a:t>
            </a:r>
          </a:p>
        </p:txBody>
      </p:sp>
    </p:spTree>
  </p:cSld>
  <p:clrMapOvr>
    <a:masterClrMapping/>
  </p:clrMapOvr>
  <mc:AlternateContent xmlns:mc="http://schemas.openxmlformats.org/markup-compatibility/2006" xmlns:p14="http://schemas.microsoft.com/office/powerpoint/2010/main">
    <mc:Choice Requires="p14">
      <p:transition spd="slow" p14:dur="1500" advTm="3000">
        <p:random/>
      </p:transition>
    </mc:Choice>
    <mc:Fallback xmlns="">
      <p:transition spd="slow" advTm="3000">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8" fill="hold" grpId="0" nodeType="afterEffect">
                                  <p:stCondLst>
                                    <p:cond delay="0"/>
                                  </p:stCondLst>
                                  <p:childTnLst>
                                    <p:set>
                                      <p:cBhvr>
                                        <p:cTn id="6" dur="1" fill="hold">
                                          <p:stCondLst>
                                            <p:cond delay="0"/>
                                          </p:stCondLst>
                                        </p:cTn>
                                        <p:tgtEl>
                                          <p:spTgt spid="17"/>
                                        </p:tgtEl>
                                        <p:attrNameLst>
                                          <p:attrName>style.visibility</p:attrName>
                                        </p:attrNameLst>
                                      </p:cBhvr>
                                      <p:to>
                                        <p:strVal val="visible"/>
                                      </p:to>
                                    </p:set>
                                    <p:animEffect transition="in" filter="wipe(left)">
                                      <p:cBhvr>
                                        <p:cTn id="7" dur="500"/>
                                        <p:tgtEl>
                                          <p:spTgt spid="17"/>
                                        </p:tgtEl>
                                      </p:cBhvr>
                                    </p:animEffect>
                                  </p:childTnLst>
                                </p:cTn>
                              </p:par>
                            </p:childTnLst>
                          </p:cTn>
                        </p:par>
                        <p:par>
                          <p:cTn id="8" fill="hold">
                            <p:stCondLst>
                              <p:cond delay="500"/>
                            </p:stCondLst>
                            <p:childTnLst>
                              <p:par>
                                <p:cTn id="9" presetID="14" presetClass="entr" presetSubtype="5" fill="hold" grpId="1" nodeType="afterEffect">
                                  <p:stCondLst>
                                    <p:cond delay="0"/>
                                  </p:stCondLst>
                                  <p:childTnLst>
                                    <p:set>
                                      <p:cBhvr>
                                        <p:cTn id="10" dur="1" fill="hold">
                                          <p:stCondLst>
                                            <p:cond delay="0"/>
                                          </p:stCondLst>
                                        </p:cTn>
                                        <p:tgtEl>
                                          <p:spTgt spid="16"/>
                                        </p:tgtEl>
                                        <p:attrNameLst>
                                          <p:attrName>style.visibility</p:attrName>
                                        </p:attrNameLst>
                                      </p:cBhvr>
                                      <p:to>
                                        <p:strVal val="visible"/>
                                      </p:to>
                                    </p:set>
                                    <p:animEffect transition="in" filter="randombar(vertical)">
                                      <p:cBhvr>
                                        <p:cTn id="11" dur="500"/>
                                        <p:tgtEl>
                                          <p:spTgt spid="16"/>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6" grpId="0"/>
      <p:bldP spid="16" grpId="1"/>
      <p:bldP spid="17" grpId="0"/>
    </p:bldLst>
  </p:timing>
</p:sld>
</file>

<file path=ppt/slides/slide6.xml><?xml version="1.0" encoding="utf-8"?>
<p:sld xmlns:a="http://schemas.openxmlformats.org/drawingml/2006/main" xmlns:r="http://schemas.openxmlformats.org/officeDocument/2006/relationships" xmlns:p="http://schemas.openxmlformats.org/presentationml/2006/main">
  <p:cSld>
    <p:bg>
      <p:bgPr>
        <a:solidFill>
          <a:schemeClr val="bg1"/>
        </a:solidFill>
        <a:effectLst/>
      </p:bgPr>
    </p:bg>
    <p:spTree>
      <p:nvGrpSpPr>
        <p:cNvPr id="1" name=""/>
        <p:cNvGrpSpPr/>
        <p:nvPr/>
      </p:nvGrpSpPr>
      <p:grpSpPr>
        <a:xfrm>
          <a:off x="0" y="0"/>
          <a:ext cx="0" cy="0"/>
          <a:chOff x="0" y="0"/>
          <a:chExt cx="0" cy="0"/>
        </a:xfrm>
      </p:grpSpPr>
      <p:pic>
        <p:nvPicPr>
          <p:cNvPr id="6" name="图片 5" descr="图片包含 墙壁, 室内, 餐桌, 鲜花&#10;&#10;已生成极高可信度的说明"/>
          <p:cNvPicPr>
            <a:picLocks noChangeAspect="1"/>
          </p:cNvPicPr>
          <p:nvPr/>
        </p:nvPicPr>
        <p:blipFill rotWithShape="1">
          <a:blip r:embed="rId4">
            <a:extLst>
              <a:ext uri="{28A0092B-C50C-407E-A947-70E740481C1C}">
                <a14:useLocalDpi xmlns:a14="http://schemas.microsoft.com/office/drawing/2010/main" val="0"/>
              </a:ext>
            </a:extLst>
          </a:blip>
          <a:srcRect t="8250" b="25332"/>
          <a:stretch>
            <a:fillRect/>
          </a:stretch>
        </p:blipFill>
        <p:spPr>
          <a:xfrm>
            <a:off x="4654296" y="10"/>
            <a:ext cx="7537704" cy="6857990"/>
          </a:xfrm>
          <a:prstGeom prst="rect">
            <a:avLst/>
          </a:prstGeom>
        </p:spPr>
      </p:pic>
      <p:pic>
        <p:nvPicPr>
          <p:cNvPr id="4" name="图片 3" descr="图片包含 植物, 花束, 鲜花, 餐桌&#10;&#10;已生成极高可信度的说明"/>
          <p:cNvPicPr>
            <a:picLocks noChangeAspect="1"/>
          </p:cNvPicPr>
          <p:nvPr/>
        </p:nvPicPr>
        <p:blipFill rotWithShape="1">
          <a:blip r:embed="rId5">
            <a:extLst>
              <a:ext uri="{28A0092B-C50C-407E-A947-70E740481C1C}">
                <a14:useLocalDpi xmlns:a14="http://schemas.microsoft.com/office/drawing/2010/main" val="0"/>
              </a:ext>
            </a:extLst>
          </a:blip>
          <a:srcRect r="1" b="1647"/>
          <a:stretch>
            <a:fillRect/>
          </a:stretch>
        </p:blipFill>
        <p:spPr>
          <a:xfrm>
            <a:off x="20" y="10"/>
            <a:ext cx="4654276" cy="6857990"/>
          </a:xfrm>
          <a:prstGeom prst="rect">
            <a:avLst/>
          </a:prstGeom>
        </p:spPr>
      </p:pic>
      <p:sp>
        <p:nvSpPr>
          <p:cNvPr id="7" name="矩形 6"/>
          <p:cNvSpPr/>
          <p:nvPr/>
        </p:nvSpPr>
        <p:spPr>
          <a:xfrm>
            <a:off x="2601686" y="1084948"/>
            <a:ext cx="7358743" cy="4688114"/>
          </a:xfrm>
          <a:prstGeom prst="rect">
            <a:avLst/>
          </a:prstGeom>
          <a:solidFill>
            <a:schemeClr val="bg1">
              <a:alpha val="74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5" name="文本框 14"/>
          <p:cNvSpPr txBox="1"/>
          <p:nvPr/>
        </p:nvSpPr>
        <p:spPr>
          <a:xfrm>
            <a:off x="3614990" y="1740098"/>
            <a:ext cx="5332133" cy="584775"/>
          </a:xfrm>
          <a:prstGeom prst="rect">
            <a:avLst/>
          </a:prstGeom>
          <a:noFill/>
        </p:spPr>
        <p:txBody>
          <a:bodyPr wrap="square" rtlCol="0">
            <a:spAutoFit/>
          </a:bodyPr>
          <a:lstStyle/>
          <a:p>
            <a:r>
              <a:rPr lang="en-US" altLang="zh-CN" sz="3200" b="1" dirty="0">
                <a:solidFill>
                  <a:srgbClr val="728DB8"/>
                </a:solidFill>
              </a:rPr>
              <a:t>Sometimes when we touch</a:t>
            </a:r>
            <a:endParaRPr lang="zh-CN" altLang="en-US" sz="3200" b="1" dirty="0">
              <a:solidFill>
                <a:srgbClr val="728DB8"/>
              </a:solidFill>
            </a:endParaRPr>
          </a:p>
        </p:txBody>
      </p:sp>
      <p:sp>
        <p:nvSpPr>
          <p:cNvPr id="17" name="文本框 16"/>
          <p:cNvSpPr txBox="1"/>
          <p:nvPr/>
        </p:nvSpPr>
        <p:spPr>
          <a:xfrm>
            <a:off x="3614990" y="2743120"/>
            <a:ext cx="4908022" cy="1754326"/>
          </a:xfrm>
          <a:prstGeom prst="rect">
            <a:avLst/>
          </a:prstGeom>
          <a:noFill/>
        </p:spPr>
        <p:txBody>
          <a:bodyPr wrap="square" rtlCol="0">
            <a:spAutoFit/>
          </a:bodyPr>
          <a:lstStyle/>
          <a:p>
            <a:pPr algn="just"/>
            <a:r>
              <a:rPr lang="en-US" altLang="zh-CN" sz="1200" dirty="0"/>
              <a:t>You ask me if I love you ,And I choke on my reply ,I'd rather hurt you honestly ,Than mislead you with a lie ,For who am I to judge you ,In what you say or do ,I'm only just beginning ,To see the real you ,And sometimes when we touch ,The honesty's too much ,And I have to close my eyes ,And hide ,I </a:t>
            </a:r>
            <a:r>
              <a:rPr lang="en-US" altLang="zh-CN" sz="1200" dirty="0" err="1"/>
              <a:t>wanna</a:t>
            </a:r>
            <a:r>
              <a:rPr lang="en-US" altLang="zh-CN" sz="1200" dirty="0"/>
              <a:t> hold you till I die ,Till we both break down and cry ,I </a:t>
            </a:r>
            <a:r>
              <a:rPr lang="en-US" altLang="zh-CN" sz="1200" dirty="0" err="1"/>
              <a:t>wanna</a:t>
            </a:r>
            <a:r>
              <a:rPr lang="en-US" altLang="zh-CN" sz="1200" dirty="0"/>
              <a:t> hold you till the fear in me subsides ,Romance's an honest strategy ,Leaves me grappling with my pride ,But through the years of maturity ,Some tenderness survives ,I'm just another writer ,Still trapped within my truth </a:t>
            </a:r>
            <a:endParaRPr lang="zh-CN" altLang="en-US" sz="1200" dirty="0"/>
          </a:p>
        </p:txBody>
      </p:sp>
      <p:sp>
        <p:nvSpPr>
          <p:cNvPr id="18" name="PA_矩形 23"/>
          <p:cNvSpPr/>
          <p:nvPr>
            <p:custDataLst>
              <p:tags r:id="rId1"/>
            </p:custDataLst>
          </p:nvPr>
        </p:nvSpPr>
        <p:spPr>
          <a:xfrm flipV="1">
            <a:off x="-3809" y="-1270"/>
            <a:ext cx="6095999" cy="6858000"/>
          </a:xfrm>
          <a:prstGeom prst="rect">
            <a:avLst/>
          </a:prstGeom>
          <a:gradFill flip="none" rotWithShape="1">
            <a:gsLst>
              <a:gs pos="84000">
                <a:schemeClr val="bg1">
                  <a:alpha val="0"/>
                </a:schemeClr>
              </a:gs>
              <a:gs pos="100000">
                <a:schemeClr val="tx1">
                  <a:lumMod val="50000"/>
                  <a:lumOff val="50000"/>
                  <a:alpha val="30000"/>
                </a:schemeClr>
              </a:gs>
            </a:gsLst>
            <a:lin ang="0" scaled="1"/>
            <a:tileRect/>
          </a:gradFill>
          <a:ln>
            <a:noFill/>
          </a:ln>
          <a:effectLst>
            <a:outerShdw blurRad="101600" dist="38100" sx="101000" sy="101000" algn="l" rotWithShape="0">
              <a:prstClr val="black">
                <a:alpha val="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dirty="0">
              <a:ln>
                <a:noFill/>
              </a:ln>
              <a:solidFill>
                <a:prstClr val="white"/>
              </a:solidFill>
              <a:effectLst/>
              <a:uLnTx/>
              <a:uFillTx/>
              <a:latin typeface="Calibri" panose="020F0502020204030204"/>
              <a:ea typeface="宋体" panose="02010600030101010101" pitchFamily="2" charset="-122"/>
              <a:cs typeface="+mn-cs"/>
            </a:endParaRPr>
          </a:p>
        </p:txBody>
      </p:sp>
    </p:spTree>
  </p:cSld>
  <p:clrMapOvr>
    <a:masterClrMapping/>
  </p:clrMapOvr>
  <mc:AlternateContent xmlns:mc="http://schemas.openxmlformats.org/markup-compatibility/2006" xmlns:p14="http://schemas.microsoft.com/office/powerpoint/2010/main">
    <mc:Choice Requires="p14">
      <p:transition spd="slow" p14:dur="1500" advTm="3000">
        <p:random/>
      </p:transition>
    </mc:Choice>
    <mc:Fallback xmlns="">
      <p:transition spd="slow" advTm="3000">
        <p:random/>
      </p:transition>
    </mc:Fallback>
  </mc:AlternateContent>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3" name="文本框 12"/>
          <p:cNvSpPr txBox="1"/>
          <p:nvPr/>
        </p:nvSpPr>
        <p:spPr>
          <a:xfrm>
            <a:off x="7951252" y="1187792"/>
            <a:ext cx="738664" cy="4455770"/>
          </a:xfrm>
          <a:prstGeom prst="rect">
            <a:avLst/>
          </a:prstGeom>
          <a:noFill/>
        </p:spPr>
        <p:txBody>
          <a:bodyPr vert="eaVert" wrap="square" rtlCol="0">
            <a:spAutoFit/>
          </a:bodyPr>
          <a:lstStyle/>
          <a:p>
            <a:r>
              <a:rPr lang="en-US" altLang="zh-CN" sz="1200" dirty="0">
                <a:solidFill>
                  <a:schemeClr val="bg2">
                    <a:lumMod val="50000"/>
                  </a:schemeClr>
                </a:solidFill>
              </a:rPr>
              <a:t>You ask me if I love you </a:t>
            </a:r>
          </a:p>
          <a:p>
            <a:r>
              <a:rPr lang="en-US" altLang="zh-CN" sz="1200" dirty="0">
                <a:solidFill>
                  <a:schemeClr val="bg2">
                    <a:lumMod val="50000"/>
                  </a:schemeClr>
                </a:solidFill>
              </a:rPr>
              <a:t>And I choke on my reply d rather hurt you honestly Than mislead you with a lie For who am I to judge you </a:t>
            </a:r>
            <a:endParaRPr lang="zh-CN" altLang="en-US" sz="1200" dirty="0">
              <a:solidFill>
                <a:schemeClr val="bg2">
                  <a:lumMod val="50000"/>
                </a:schemeClr>
              </a:solidFill>
            </a:endParaRPr>
          </a:p>
        </p:txBody>
      </p:sp>
      <p:sp>
        <p:nvSpPr>
          <p:cNvPr id="9" name="文本框 8"/>
          <p:cNvSpPr txBox="1"/>
          <p:nvPr/>
        </p:nvSpPr>
        <p:spPr>
          <a:xfrm>
            <a:off x="8689916" y="1189721"/>
            <a:ext cx="461665" cy="1898307"/>
          </a:xfrm>
          <a:prstGeom prst="rect">
            <a:avLst/>
          </a:prstGeom>
          <a:noFill/>
        </p:spPr>
        <p:txBody>
          <a:bodyPr vert="eaVert" wrap="square" rtlCol="0">
            <a:spAutoFit/>
          </a:bodyPr>
          <a:lstStyle/>
          <a:p>
            <a:r>
              <a:rPr lang="zh-CN" altLang="en-US" dirty="0">
                <a:solidFill>
                  <a:srgbClr val="728DB8"/>
                </a:solidFill>
              </a:rPr>
              <a:t>添加标题</a:t>
            </a:r>
          </a:p>
        </p:txBody>
      </p:sp>
      <p:pic>
        <p:nvPicPr>
          <p:cNvPr id="14" name="图片 13" descr="图片包含 树, 服装, 户外&#10;&#10;已生成极高可信度的说明"/>
          <p:cNvPicPr>
            <a:picLocks noChangeAspect="1"/>
          </p:cNvPicPr>
          <p:nvPr/>
        </p:nvPicPr>
        <p:blipFill>
          <a:blip r:embed="rId4">
            <a:extLst>
              <a:ext uri="{28A0092B-C50C-407E-A947-70E740481C1C}">
                <a14:useLocalDpi xmlns:a14="http://schemas.microsoft.com/office/drawing/2010/main" val="0"/>
              </a:ext>
            </a:extLst>
          </a:blip>
          <a:stretch>
            <a:fillRect/>
          </a:stretch>
        </p:blipFill>
        <p:spPr>
          <a:xfrm>
            <a:off x="414337" y="-13323"/>
            <a:ext cx="4567650" cy="6858000"/>
          </a:xfrm>
          <a:prstGeom prst="rect">
            <a:avLst/>
          </a:prstGeom>
        </p:spPr>
      </p:pic>
      <p:sp>
        <p:nvSpPr>
          <p:cNvPr id="2" name="直角三角形 1"/>
          <p:cNvSpPr/>
          <p:nvPr/>
        </p:nvSpPr>
        <p:spPr>
          <a:xfrm>
            <a:off x="0" y="4429125"/>
            <a:ext cx="9015413" cy="2428875"/>
          </a:xfrm>
          <a:prstGeom prst="rtTriangle">
            <a:avLst/>
          </a:prstGeom>
          <a:solidFill>
            <a:srgbClr val="DBEED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8" name="PA_矩形 23"/>
          <p:cNvSpPr/>
          <p:nvPr>
            <p:custDataLst>
              <p:tags r:id="rId1"/>
            </p:custDataLst>
          </p:nvPr>
        </p:nvSpPr>
        <p:spPr>
          <a:xfrm flipV="1">
            <a:off x="-3809" y="-1270"/>
            <a:ext cx="6095999" cy="6858000"/>
          </a:xfrm>
          <a:prstGeom prst="rect">
            <a:avLst/>
          </a:prstGeom>
          <a:gradFill flip="none" rotWithShape="1">
            <a:gsLst>
              <a:gs pos="84000">
                <a:schemeClr val="bg1">
                  <a:alpha val="0"/>
                </a:schemeClr>
              </a:gs>
              <a:gs pos="100000">
                <a:schemeClr val="tx1">
                  <a:lumMod val="50000"/>
                  <a:lumOff val="50000"/>
                  <a:alpha val="30000"/>
                </a:schemeClr>
              </a:gs>
            </a:gsLst>
            <a:lin ang="0" scaled="1"/>
            <a:tileRect/>
          </a:gradFill>
          <a:ln>
            <a:noFill/>
          </a:ln>
          <a:effectLst>
            <a:outerShdw blurRad="101600" dist="38100" sx="101000" sy="101000" algn="l" rotWithShape="0">
              <a:prstClr val="black">
                <a:alpha val="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dirty="0">
              <a:ln>
                <a:noFill/>
              </a:ln>
              <a:solidFill>
                <a:prstClr val="white"/>
              </a:solidFill>
              <a:effectLst/>
              <a:uLnTx/>
              <a:uFillTx/>
              <a:latin typeface="Calibri" panose="020F0502020204030204"/>
              <a:ea typeface="宋体" panose="02010600030101010101" pitchFamily="2" charset="-122"/>
              <a:cs typeface="+mn-cs"/>
            </a:endParaRPr>
          </a:p>
        </p:txBody>
      </p:sp>
    </p:spTree>
  </p:cSld>
  <p:clrMapOvr>
    <a:masterClrMapping/>
  </p:clrMapOvr>
  <mc:AlternateContent xmlns:mc="http://schemas.openxmlformats.org/markup-compatibility/2006" xmlns:p14="http://schemas.microsoft.com/office/powerpoint/2010/main">
    <mc:Choice Requires="p14">
      <p:transition spd="slow" p14:dur="1500" advTm="3000">
        <p:random/>
      </p:transition>
    </mc:Choice>
    <mc:Fallback xmlns="">
      <p:transition spd="slow" advTm="3000">
        <p:random/>
      </p:transition>
    </mc:Fallback>
  </mc:AlternateContent>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2" name="矩形 11"/>
          <p:cNvSpPr/>
          <p:nvPr/>
        </p:nvSpPr>
        <p:spPr>
          <a:xfrm>
            <a:off x="861597" y="4638675"/>
            <a:ext cx="6071896" cy="1528762"/>
          </a:xfrm>
          <a:prstGeom prst="rect">
            <a:avLst/>
          </a:prstGeom>
          <a:solidFill>
            <a:srgbClr val="DBEED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6" name="文本框 15"/>
          <p:cNvSpPr txBox="1"/>
          <p:nvPr/>
        </p:nvSpPr>
        <p:spPr>
          <a:xfrm>
            <a:off x="1136916" y="4941391"/>
            <a:ext cx="5521258" cy="923330"/>
          </a:xfrm>
          <a:prstGeom prst="rect">
            <a:avLst/>
          </a:prstGeom>
          <a:noFill/>
        </p:spPr>
        <p:txBody>
          <a:bodyPr wrap="square" rtlCol="0">
            <a:spAutoFit/>
          </a:bodyPr>
          <a:lstStyle/>
          <a:p>
            <a:pPr algn="l" fontAlgn="auto">
              <a:lnSpc>
                <a:spcPct val="180000"/>
              </a:lnSpc>
            </a:pPr>
            <a:r>
              <a:rPr lang="zh-CN" altLang="en-US" sz="1000" dirty="0">
                <a:solidFill>
                  <a:schemeClr val="tx1"/>
                </a:solidFill>
                <a:latin typeface="Lora" panose="02000503000000020004" charset="0"/>
                <a:ea typeface="华文细黑" panose="02010600040101010101" charset="-122"/>
                <a:sym typeface="+mn-ea"/>
              </a:rPr>
              <a:t>I love you more than I've ever loved any woman. And I've waited longer for you than I've waited for any woman.I love you more than I've ever loved any woman. </a:t>
            </a:r>
            <a:r>
              <a:rPr lang="zh-CN" altLang="en-US" sz="1000" dirty="0">
                <a:latin typeface="Lora" panose="02000503000000020004" charset="0"/>
                <a:ea typeface="华文细黑" panose="02010600040101010101" charset="-122"/>
                <a:sym typeface="+mn-ea"/>
              </a:rPr>
              <a:t>And I've waited longer for you than I've waited for</a:t>
            </a:r>
          </a:p>
        </p:txBody>
      </p:sp>
      <p:sp>
        <p:nvSpPr>
          <p:cNvPr id="19" name="文本框 18"/>
          <p:cNvSpPr txBox="1"/>
          <p:nvPr/>
        </p:nvSpPr>
        <p:spPr>
          <a:xfrm rot="16200000">
            <a:off x="1670176" y="3250379"/>
            <a:ext cx="553998" cy="2171159"/>
          </a:xfrm>
          <a:prstGeom prst="rect">
            <a:avLst/>
          </a:prstGeom>
          <a:noFill/>
        </p:spPr>
        <p:txBody>
          <a:bodyPr vert="eaVert" wrap="square" rtlCol="0">
            <a:spAutoFit/>
          </a:bodyPr>
          <a:lstStyle/>
          <a:p>
            <a:r>
              <a:rPr lang="en-US" altLang="zh-CN" sz="2400" dirty="0">
                <a:solidFill>
                  <a:srgbClr val="728DB8"/>
                </a:solidFill>
              </a:rPr>
              <a:t>You ask me if </a:t>
            </a:r>
            <a:r>
              <a:rPr lang="en-US" altLang="zh-CN" dirty="0">
                <a:solidFill>
                  <a:srgbClr val="728DB8"/>
                </a:solidFill>
              </a:rPr>
              <a:t>I</a:t>
            </a:r>
          </a:p>
        </p:txBody>
      </p:sp>
      <p:sp>
        <p:nvSpPr>
          <p:cNvPr id="3" name="任意多边形: 形状 2"/>
          <p:cNvSpPr/>
          <p:nvPr/>
        </p:nvSpPr>
        <p:spPr>
          <a:xfrm>
            <a:off x="3962400" y="-426751"/>
            <a:ext cx="9272445" cy="5971635"/>
          </a:xfrm>
          <a:custGeom>
            <a:avLst/>
            <a:gdLst>
              <a:gd name="connsiteX0" fmla="*/ 592099 w 8671848"/>
              <a:gd name="connsiteY0" fmla="*/ 333986 h 5971635"/>
              <a:gd name="connsiteX1" fmla="*/ 737873 w 8671848"/>
              <a:gd name="connsiteY1" fmla="*/ 1433916 h 5971635"/>
              <a:gd name="connsiteX2" fmla="*/ 3043751 w 8671848"/>
              <a:gd name="connsiteY2" fmla="*/ 2109777 h 5971635"/>
              <a:gd name="connsiteX3" fmla="*/ 3732864 w 8671848"/>
              <a:gd name="connsiteY3" fmla="*/ 4813221 h 5971635"/>
              <a:gd name="connsiteX4" fmla="*/ 6992899 w 8671848"/>
              <a:gd name="connsiteY4" fmla="*/ 5899899 h 5971635"/>
              <a:gd name="connsiteX5" fmla="*/ 8251855 w 8671848"/>
              <a:gd name="connsiteY5" fmla="*/ 5263794 h 5971635"/>
              <a:gd name="connsiteX6" fmla="*/ 7973560 w 8671848"/>
              <a:gd name="connsiteY6" fmla="*/ 440003 h 5971635"/>
              <a:gd name="connsiteX7" fmla="*/ 592099 w 8671848"/>
              <a:gd name="connsiteY7" fmla="*/ 333986 h 597163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8671848" h="5971635">
                <a:moveTo>
                  <a:pt x="592099" y="333986"/>
                </a:moveTo>
                <a:cubicBezTo>
                  <a:pt x="-613849" y="499638"/>
                  <a:pt x="329264" y="1137951"/>
                  <a:pt x="737873" y="1433916"/>
                </a:cubicBezTo>
                <a:cubicBezTo>
                  <a:pt x="1146482" y="1729881"/>
                  <a:pt x="2544586" y="1546560"/>
                  <a:pt x="3043751" y="2109777"/>
                </a:cubicBezTo>
                <a:cubicBezTo>
                  <a:pt x="3542916" y="2672994"/>
                  <a:pt x="3074673" y="4181534"/>
                  <a:pt x="3732864" y="4813221"/>
                </a:cubicBezTo>
                <a:cubicBezTo>
                  <a:pt x="4391055" y="5444908"/>
                  <a:pt x="6239734" y="5824804"/>
                  <a:pt x="6992899" y="5899899"/>
                </a:cubicBezTo>
                <a:cubicBezTo>
                  <a:pt x="7746064" y="5974994"/>
                  <a:pt x="8088412" y="6173777"/>
                  <a:pt x="8251855" y="5263794"/>
                </a:cubicBezTo>
                <a:cubicBezTo>
                  <a:pt x="8415298" y="4353811"/>
                  <a:pt x="9252395" y="1261638"/>
                  <a:pt x="7973560" y="440003"/>
                </a:cubicBezTo>
                <a:cubicBezTo>
                  <a:pt x="6694725" y="-381632"/>
                  <a:pt x="1798047" y="168334"/>
                  <a:pt x="592099" y="333986"/>
                </a:cubicBezTo>
                <a:close/>
              </a:path>
            </a:pathLst>
          </a:custGeom>
          <a:solidFill>
            <a:srgbClr val="DBEEDA">
              <a:alpha val="65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3" name="任意多边形: 形状 12"/>
          <p:cNvSpPr/>
          <p:nvPr/>
        </p:nvSpPr>
        <p:spPr>
          <a:xfrm>
            <a:off x="4688892" y="-426751"/>
            <a:ext cx="8671848" cy="5971635"/>
          </a:xfrm>
          <a:custGeom>
            <a:avLst/>
            <a:gdLst>
              <a:gd name="connsiteX0" fmla="*/ 592099 w 8671848"/>
              <a:gd name="connsiteY0" fmla="*/ 333986 h 5971635"/>
              <a:gd name="connsiteX1" fmla="*/ 737873 w 8671848"/>
              <a:gd name="connsiteY1" fmla="*/ 1433916 h 5971635"/>
              <a:gd name="connsiteX2" fmla="*/ 3043751 w 8671848"/>
              <a:gd name="connsiteY2" fmla="*/ 2109777 h 5971635"/>
              <a:gd name="connsiteX3" fmla="*/ 3732864 w 8671848"/>
              <a:gd name="connsiteY3" fmla="*/ 4813221 h 5971635"/>
              <a:gd name="connsiteX4" fmla="*/ 6992899 w 8671848"/>
              <a:gd name="connsiteY4" fmla="*/ 5899899 h 5971635"/>
              <a:gd name="connsiteX5" fmla="*/ 8251855 w 8671848"/>
              <a:gd name="connsiteY5" fmla="*/ 5263794 h 5971635"/>
              <a:gd name="connsiteX6" fmla="*/ 7973560 w 8671848"/>
              <a:gd name="connsiteY6" fmla="*/ 440003 h 5971635"/>
              <a:gd name="connsiteX7" fmla="*/ 592099 w 8671848"/>
              <a:gd name="connsiteY7" fmla="*/ 333986 h 597163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8671848" h="5971635">
                <a:moveTo>
                  <a:pt x="592099" y="333986"/>
                </a:moveTo>
                <a:cubicBezTo>
                  <a:pt x="-613849" y="499638"/>
                  <a:pt x="329264" y="1137951"/>
                  <a:pt x="737873" y="1433916"/>
                </a:cubicBezTo>
                <a:cubicBezTo>
                  <a:pt x="1146482" y="1729881"/>
                  <a:pt x="2544586" y="1546560"/>
                  <a:pt x="3043751" y="2109777"/>
                </a:cubicBezTo>
                <a:cubicBezTo>
                  <a:pt x="3542916" y="2672994"/>
                  <a:pt x="3074673" y="4181534"/>
                  <a:pt x="3732864" y="4813221"/>
                </a:cubicBezTo>
                <a:cubicBezTo>
                  <a:pt x="4391055" y="5444908"/>
                  <a:pt x="6239734" y="5824804"/>
                  <a:pt x="6992899" y="5899899"/>
                </a:cubicBezTo>
                <a:cubicBezTo>
                  <a:pt x="7746064" y="5974994"/>
                  <a:pt x="8088412" y="6173777"/>
                  <a:pt x="8251855" y="5263794"/>
                </a:cubicBezTo>
                <a:cubicBezTo>
                  <a:pt x="8415298" y="4353811"/>
                  <a:pt x="9252395" y="1261638"/>
                  <a:pt x="7973560" y="440003"/>
                </a:cubicBezTo>
                <a:cubicBezTo>
                  <a:pt x="6694725" y="-381632"/>
                  <a:pt x="1798047" y="168334"/>
                  <a:pt x="592099" y="333986"/>
                </a:cubicBezTo>
                <a:close/>
              </a:path>
            </a:pathLst>
          </a:custGeom>
          <a:blipFill>
            <a:blip r:embed="rId4"/>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4" name="PA_矩形 23"/>
          <p:cNvSpPr/>
          <p:nvPr>
            <p:custDataLst>
              <p:tags r:id="rId1"/>
            </p:custDataLst>
          </p:nvPr>
        </p:nvSpPr>
        <p:spPr>
          <a:xfrm flipV="1">
            <a:off x="-3809" y="-1270"/>
            <a:ext cx="6095999" cy="6858000"/>
          </a:xfrm>
          <a:prstGeom prst="rect">
            <a:avLst/>
          </a:prstGeom>
          <a:gradFill flip="none" rotWithShape="1">
            <a:gsLst>
              <a:gs pos="84000">
                <a:schemeClr val="bg1">
                  <a:alpha val="0"/>
                </a:schemeClr>
              </a:gs>
              <a:gs pos="100000">
                <a:schemeClr val="tx1">
                  <a:lumMod val="50000"/>
                  <a:lumOff val="50000"/>
                  <a:alpha val="30000"/>
                </a:schemeClr>
              </a:gs>
            </a:gsLst>
            <a:lin ang="0" scaled="1"/>
            <a:tileRect/>
          </a:gradFill>
          <a:ln>
            <a:noFill/>
          </a:ln>
          <a:effectLst>
            <a:outerShdw blurRad="101600" dist="38100" sx="101000" sy="101000" algn="l" rotWithShape="0">
              <a:prstClr val="black">
                <a:alpha val="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dirty="0">
              <a:ln>
                <a:noFill/>
              </a:ln>
              <a:solidFill>
                <a:prstClr val="white"/>
              </a:solidFill>
              <a:effectLst/>
              <a:uLnTx/>
              <a:uFillTx/>
              <a:latin typeface="Calibri" panose="020F0502020204030204"/>
              <a:ea typeface="宋体" panose="02010600030101010101" pitchFamily="2" charset="-122"/>
              <a:cs typeface="+mn-cs"/>
            </a:endParaRPr>
          </a:p>
        </p:txBody>
      </p:sp>
    </p:spTree>
  </p:cSld>
  <p:clrMapOvr>
    <a:masterClrMapping/>
  </p:clrMapOvr>
  <mc:AlternateContent xmlns:mc="http://schemas.openxmlformats.org/markup-compatibility/2006" xmlns:p14="http://schemas.microsoft.com/office/powerpoint/2010/main">
    <mc:Choice Requires="p14">
      <p:transition spd="slow" p14:dur="1500" advTm="3000">
        <p:random/>
      </p:transition>
    </mc:Choice>
    <mc:Fallback xmlns="">
      <p:transition spd="slow" advTm="3000">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grpId="0" nodeType="afterEffect">
                                  <p:stCondLst>
                                    <p:cond delay="0"/>
                                  </p:stCondLst>
                                  <p:childTnLst>
                                    <p:set>
                                      <p:cBhvr>
                                        <p:cTn id="6" dur="1" fill="hold">
                                          <p:stCondLst>
                                            <p:cond delay="0"/>
                                          </p:stCondLst>
                                        </p:cTn>
                                        <p:tgtEl>
                                          <p:spTgt spid="16"/>
                                        </p:tgtEl>
                                        <p:attrNameLst>
                                          <p:attrName>style.visibility</p:attrName>
                                        </p:attrNameLst>
                                      </p:cBhvr>
                                      <p:to>
                                        <p:strVal val="visible"/>
                                      </p:to>
                                    </p:set>
                                    <p:animEffect transition="in" filter="fade">
                                      <p:cBhvr>
                                        <p:cTn id="7" dur="500"/>
                                        <p:tgtEl>
                                          <p:spTgt spid="16"/>
                                        </p:tgtEl>
                                      </p:cBhvr>
                                    </p:animEffect>
                                    <p:anim calcmode="lin" valueType="num">
                                      <p:cBhvr>
                                        <p:cTn id="8" dur="500" fill="hold"/>
                                        <p:tgtEl>
                                          <p:spTgt spid="16"/>
                                        </p:tgtEl>
                                        <p:attrNameLst>
                                          <p:attrName>ppt_x</p:attrName>
                                        </p:attrNameLst>
                                      </p:cBhvr>
                                      <p:tavLst>
                                        <p:tav tm="0">
                                          <p:val>
                                            <p:strVal val="#ppt_x"/>
                                          </p:val>
                                        </p:tav>
                                        <p:tav tm="100000">
                                          <p:val>
                                            <p:strVal val="#ppt_x"/>
                                          </p:val>
                                        </p:tav>
                                      </p:tavLst>
                                    </p:anim>
                                    <p:anim calcmode="lin" valueType="num">
                                      <p:cBhvr>
                                        <p:cTn id="9" dur="500" fill="hold"/>
                                        <p:tgtEl>
                                          <p:spTgt spid="16"/>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6" grpId="0"/>
    </p:bldLst>
  </p:timing>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3" name="图片 2" descr="图片包含 室内, 服装, 窗户, 植物&#10;&#10;已生成高可信度的说明"/>
          <p:cNvPicPr>
            <a:picLocks noChangeAspect="1"/>
          </p:cNvPicPr>
          <p:nvPr/>
        </p:nvPicPr>
        <p:blipFill>
          <a:blip r:embed="rId4">
            <a:extLst>
              <a:ext uri="{28A0092B-C50C-407E-A947-70E740481C1C}">
                <a14:useLocalDpi xmlns:a14="http://schemas.microsoft.com/office/drawing/2010/main" val="0"/>
              </a:ext>
            </a:extLst>
          </a:blip>
          <a:stretch>
            <a:fillRect/>
          </a:stretch>
        </p:blipFill>
        <p:spPr>
          <a:xfrm>
            <a:off x="6716" y="-1270"/>
            <a:ext cx="6085473" cy="6858000"/>
          </a:xfrm>
          <a:prstGeom prst="rect">
            <a:avLst/>
          </a:prstGeom>
        </p:spPr>
      </p:pic>
      <p:sp>
        <p:nvSpPr>
          <p:cNvPr id="4" name="PA_矩形 23"/>
          <p:cNvSpPr/>
          <p:nvPr>
            <p:custDataLst>
              <p:tags r:id="rId1"/>
            </p:custDataLst>
          </p:nvPr>
        </p:nvSpPr>
        <p:spPr>
          <a:xfrm flipV="1">
            <a:off x="-3809" y="-1270"/>
            <a:ext cx="6095999" cy="6858000"/>
          </a:xfrm>
          <a:prstGeom prst="rect">
            <a:avLst/>
          </a:prstGeom>
          <a:gradFill flip="none" rotWithShape="1">
            <a:gsLst>
              <a:gs pos="84000">
                <a:schemeClr val="bg1">
                  <a:alpha val="0"/>
                </a:schemeClr>
              </a:gs>
              <a:gs pos="100000">
                <a:schemeClr val="tx1">
                  <a:lumMod val="50000"/>
                  <a:lumOff val="50000"/>
                  <a:alpha val="30000"/>
                </a:schemeClr>
              </a:gs>
            </a:gsLst>
            <a:lin ang="0" scaled="1"/>
            <a:tileRect/>
          </a:gradFill>
          <a:ln>
            <a:noFill/>
          </a:ln>
          <a:effectLst>
            <a:outerShdw blurRad="101600" dist="38100" sx="101000" sy="101000" algn="l" rotWithShape="0">
              <a:prstClr val="black">
                <a:alpha val="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dirty="0">
              <a:ln>
                <a:noFill/>
              </a:ln>
              <a:solidFill>
                <a:prstClr val="white"/>
              </a:solidFill>
              <a:effectLst/>
              <a:uLnTx/>
              <a:uFillTx/>
              <a:latin typeface="Calibri" panose="020F0502020204030204"/>
              <a:ea typeface="宋体" panose="02010600030101010101" pitchFamily="2" charset="-122"/>
              <a:cs typeface="+mn-cs"/>
            </a:endParaRPr>
          </a:p>
        </p:txBody>
      </p:sp>
      <p:sp>
        <p:nvSpPr>
          <p:cNvPr id="13" name="文本框 12"/>
          <p:cNvSpPr txBox="1"/>
          <p:nvPr/>
        </p:nvSpPr>
        <p:spPr>
          <a:xfrm>
            <a:off x="7509411" y="1187793"/>
            <a:ext cx="923330" cy="3367145"/>
          </a:xfrm>
          <a:prstGeom prst="rect">
            <a:avLst/>
          </a:prstGeom>
          <a:noFill/>
        </p:spPr>
        <p:txBody>
          <a:bodyPr vert="eaVert" wrap="square" rtlCol="0">
            <a:spAutoFit/>
          </a:bodyPr>
          <a:lstStyle/>
          <a:p>
            <a:r>
              <a:rPr lang="en-US" altLang="zh-CN" sz="1200" dirty="0">
                <a:solidFill>
                  <a:schemeClr val="bg2">
                    <a:lumMod val="50000"/>
                  </a:schemeClr>
                </a:solidFill>
              </a:rPr>
              <a:t>You ask me if I love you </a:t>
            </a:r>
          </a:p>
          <a:p>
            <a:r>
              <a:rPr lang="en-US" altLang="zh-CN" sz="1200" dirty="0">
                <a:solidFill>
                  <a:schemeClr val="bg2">
                    <a:lumMod val="50000"/>
                  </a:schemeClr>
                </a:solidFill>
              </a:rPr>
              <a:t>And I choke on my reply d rather hurt you honestly Than mislead you with a lie </a:t>
            </a:r>
          </a:p>
          <a:p>
            <a:r>
              <a:rPr lang="en-US" altLang="zh-CN" sz="1200" dirty="0">
                <a:solidFill>
                  <a:schemeClr val="bg2">
                    <a:lumMod val="50000"/>
                  </a:schemeClr>
                </a:solidFill>
              </a:rPr>
              <a:t>For who am I to judge you </a:t>
            </a:r>
            <a:endParaRPr lang="zh-CN" altLang="en-US" sz="1200" dirty="0">
              <a:solidFill>
                <a:schemeClr val="bg2">
                  <a:lumMod val="50000"/>
                </a:schemeClr>
              </a:solidFill>
            </a:endParaRPr>
          </a:p>
        </p:txBody>
      </p:sp>
      <p:sp>
        <p:nvSpPr>
          <p:cNvPr id="15" name="文本框 14"/>
          <p:cNvSpPr txBox="1"/>
          <p:nvPr/>
        </p:nvSpPr>
        <p:spPr>
          <a:xfrm>
            <a:off x="8593017" y="1202680"/>
            <a:ext cx="923330" cy="3367145"/>
          </a:xfrm>
          <a:prstGeom prst="rect">
            <a:avLst/>
          </a:prstGeom>
          <a:noFill/>
        </p:spPr>
        <p:txBody>
          <a:bodyPr vert="eaVert" wrap="square" rtlCol="0">
            <a:spAutoFit/>
          </a:bodyPr>
          <a:lstStyle/>
          <a:p>
            <a:r>
              <a:rPr lang="en-US" altLang="zh-CN" sz="1200" dirty="0">
                <a:solidFill>
                  <a:schemeClr val="bg2">
                    <a:lumMod val="50000"/>
                  </a:schemeClr>
                </a:solidFill>
              </a:rPr>
              <a:t>You ask me if I love you </a:t>
            </a:r>
          </a:p>
          <a:p>
            <a:r>
              <a:rPr lang="en-US" altLang="zh-CN" sz="1200" dirty="0">
                <a:solidFill>
                  <a:schemeClr val="bg2">
                    <a:lumMod val="50000"/>
                  </a:schemeClr>
                </a:solidFill>
              </a:rPr>
              <a:t>And I choke on my reply d rather hurt you honestly Than mislead you with a lie </a:t>
            </a:r>
          </a:p>
          <a:p>
            <a:r>
              <a:rPr lang="en-US" altLang="zh-CN" sz="1200" dirty="0">
                <a:solidFill>
                  <a:schemeClr val="bg2">
                    <a:lumMod val="50000"/>
                  </a:schemeClr>
                </a:solidFill>
              </a:rPr>
              <a:t>For who am I to judge you </a:t>
            </a:r>
            <a:endParaRPr lang="zh-CN" altLang="en-US" sz="1200" dirty="0">
              <a:solidFill>
                <a:schemeClr val="bg2">
                  <a:lumMod val="50000"/>
                </a:schemeClr>
              </a:solidFill>
            </a:endParaRPr>
          </a:p>
        </p:txBody>
      </p:sp>
      <p:sp>
        <p:nvSpPr>
          <p:cNvPr id="5" name="矩形 4"/>
          <p:cNvSpPr/>
          <p:nvPr/>
        </p:nvSpPr>
        <p:spPr>
          <a:xfrm>
            <a:off x="2522095" y="1202680"/>
            <a:ext cx="328612" cy="4271962"/>
          </a:xfrm>
          <a:prstGeom prst="rect">
            <a:avLst/>
          </a:prstGeom>
          <a:solidFill>
            <a:schemeClr val="bg1">
              <a:alpha val="78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1" name="文本框 10"/>
          <p:cNvSpPr txBox="1"/>
          <p:nvPr/>
        </p:nvSpPr>
        <p:spPr>
          <a:xfrm>
            <a:off x="2507544" y="1504650"/>
            <a:ext cx="400110" cy="3993085"/>
          </a:xfrm>
          <a:prstGeom prst="rect">
            <a:avLst/>
          </a:prstGeom>
          <a:noFill/>
        </p:spPr>
        <p:txBody>
          <a:bodyPr vert="eaVert" wrap="square" rtlCol="0">
            <a:spAutoFit/>
          </a:bodyPr>
          <a:lstStyle/>
          <a:p>
            <a:r>
              <a:rPr lang="en-US" altLang="zh-CN" sz="1400" dirty="0">
                <a:solidFill>
                  <a:srgbClr val="728DB8"/>
                </a:solidFill>
              </a:rPr>
              <a:t>You ask me if I love you And </a:t>
            </a:r>
            <a:r>
              <a:rPr lang="en-US" altLang="zh-CN" sz="1400" dirty="0" err="1">
                <a:solidFill>
                  <a:srgbClr val="728DB8"/>
                </a:solidFill>
              </a:rPr>
              <a:t>Ioke</a:t>
            </a:r>
            <a:r>
              <a:rPr lang="en-US" altLang="zh-CN" sz="1400" dirty="0">
                <a:solidFill>
                  <a:srgbClr val="728DB8"/>
                </a:solidFill>
              </a:rPr>
              <a:t> on my reply </a:t>
            </a:r>
          </a:p>
        </p:txBody>
      </p:sp>
      <p:pic>
        <p:nvPicPr>
          <p:cNvPr id="7" name="图片 6" descr="图片包含 植物, 花束, 鲜花, 餐桌&#10;&#10;已生成极高可信度的说明"/>
          <p:cNvPicPr>
            <a:picLocks noChangeAspect="1"/>
          </p:cNvPicPr>
          <p:nvPr/>
        </p:nvPicPr>
        <p:blipFill>
          <a:blip r:embed="rId5" cstate="print">
            <a:extLst>
              <a:ext uri="{28A0092B-C50C-407E-A947-70E740481C1C}">
                <a14:useLocalDpi xmlns:a14="http://schemas.microsoft.com/office/drawing/2010/main" val="0"/>
              </a:ext>
            </a:extLst>
          </a:blip>
          <a:stretch>
            <a:fillRect/>
          </a:stretch>
        </p:blipFill>
        <p:spPr>
          <a:xfrm>
            <a:off x="9863137" y="4602862"/>
            <a:ext cx="1924050" cy="1924050"/>
          </a:xfrm>
          <a:prstGeom prst="rect">
            <a:avLst/>
          </a:prstGeom>
        </p:spPr>
      </p:pic>
      <p:sp>
        <p:nvSpPr>
          <p:cNvPr id="9" name="文本框 8"/>
          <p:cNvSpPr txBox="1"/>
          <p:nvPr/>
        </p:nvSpPr>
        <p:spPr>
          <a:xfrm>
            <a:off x="9619129" y="1187793"/>
            <a:ext cx="461665" cy="1898307"/>
          </a:xfrm>
          <a:prstGeom prst="rect">
            <a:avLst/>
          </a:prstGeom>
          <a:noFill/>
        </p:spPr>
        <p:txBody>
          <a:bodyPr vert="eaVert" wrap="square" rtlCol="0">
            <a:spAutoFit/>
          </a:bodyPr>
          <a:lstStyle/>
          <a:p>
            <a:r>
              <a:rPr lang="zh-CN" altLang="en-US" dirty="0">
                <a:solidFill>
                  <a:srgbClr val="728DB8"/>
                </a:solidFill>
              </a:rPr>
              <a:t>添加标题</a:t>
            </a:r>
          </a:p>
        </p:txBody>
      </p:sp>
    </p:spTree>
  </p:cSld>
  <p:clrMapOvr>
    <a:masterClrMapping/>
  </p:clrMapOvr>
  <mc:AlternateContent xmlns:mc="http://schemas.openxmlformats.org/markup-compatibility/2006" xmlns:p14="http://schemas.microsoft.com/office/powerpoint/2010/main">
    <mc:Choice Requires="p14">
      <p:transition spd="slow" p14:dur="1500" advTm="3000">
        <p:random/>
      </p:transition>
    </mc:Choice>
    <mc:Fallback xmlns="">
      <p:transition spd="slow" advTm="3000">
        <p:random/>
      </p:transition>
    </mc:Fallback>
  </mc:AlternateContent>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3" name="矩形 12"/>
          <p:cNvSpPr/>
          <p:nvPr/>
        </p:nvSpPr>
        <p:spPr>
          <a:xfrm>
            <a:off x="768832" y="2664619"/>
            <a:ext cx="10323238" cy="1642338"/>
          </a:xfrm>
          <a:prstGeom prst="rect">
            <a:avLst/>
          </a:prstGeom>
          <a:solidFill>
            <a:srgbClr val="DBEED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pic>
        <p:nvPicPr>
          <p:cNvPr id="8" name="图片 7" descr="图片包含 服装, 裙子, 人员, 室内&#10;&#10;已生成极高可信度的说明"/>
          <p:cNvPicPr>
            <a:picLocks noChangeAspect="1"/>
          </p:cNvPicPr>
          <p:nvPr/>
        </p:nvPicPr>
        <p:blipFill>
          <a:blip r:embed="rId4">
            <a:extLst>
              <a:ext uri="{28A0092B-C50C-407E-A947-70E740481C1C}">
                <a14:useLocalDpi xmlns:a14="http://schemas.microsoft.com/office/drawing/2010/main" val="0"/>
              </a:ext>
            </a:extLst>
          </a:blip>
          <a:stretch>
            <a:fillRect/>
          </a:stretch>
        </p:blipFill>
        <p:spPr>
          <a:xfrm>
            <a:off x="3466975" y="0"/>
            <a:ext cx="5258050" cy="6858000"/>
          </a:xfrm>
          <a:prstGeom prst="rect">
            <a:avLst/>
          </a:prstGeom>
        </p:spPr>
      </p:pic>
      <p:sp>
        <p:nvSpPr>
          <p:cNvPr id="14" name="文本框 13"/>
          <p:cNvSpPr txBox="1"/>
          <p:nvPr/>
        </p:nvSpPr>
        <p:spPr>
          <a:xfrm>
            <a:off x="208295" y="695210"/>
            <a:ext cx="2422704" cy="2554545"/>
          </a:xfrm>
          <a:prstGeom prst="rect">
            <a:avLst/>
          </a:prstGeom>
          <a:noFill/>
        </p:spPr>
        <p:txBody>
          <a:bodyPr wrap="square" rtlCol="0">
            <a:spAutoFit/>
          </a:bodyPr>
          <a:lstStyle/>
          <a:p>
            <a:pPr algn="just"/>
            <a:r>
              <a:rPr lang="en-US" altLang="zh-CN" sz="1000" dirty="0"/>
              <a:t>You ask me if I love you ,And I choke on my reply ,I'd rather hurt you honestly ,Than mislead you with a lie ,For who am I to judge you ,In what you say or do ,I'm only just beginning ,To see the real you ,And sometimes when we touch ,The honesty's too much ,And I have to close my eyes ,And hide ,I </a:t>
            </a:r>
            <a:r>
              <a:rPr lang="en-US" altLang="zh-CN" sz="1000" dirty="0" err="1"/>
              <a:t>wanna</a:t>
            </a:r>
            <a:r>
              <a:rPr lang="en-US" altLang="zh-CN" sz="1000" dirty="0"/>
              <a:t> hold you till I die ,Till we both break down and cry ,I </a:t>
            </a:r>
            <a:r>
              <a:rPr lang="en-US" altLang="zh-CN" sz="1000" dirty="0" err="1"/>
              <a:t>wanna</a:t>
            </a:r>
            <a:r>
              <a:rPr lang="en-US" altLang="zh-CN" sz="1000" dirty="0"/>
              <a:t> hold you till the fear in me subsides ,Romance's an honest strategy ,Leaves me grappling with my pride ,But through the years of maturity ,Some tenderness survives ,I'm just another writer ,Still trapped within my truth </a:t>
            </a:r>
            <a:endParaRPr lang="zh-CN" altLang="en-US" sz="1000" dirty="0"/>
          </a:p>
        </p:txBody>
      </p:sp>
      <p:sp>
        <p:nvSpPr>
          <p:cNvPr id="16" name="文本框 15"/>
          <p:cNvSpPr txBox="1"/>
          <p:nvPr/>
        </p:nvSpPr>
        <p:spPr>
          <a:xfrm>
            <a:off x="9505342" y="3895610"/>
            <a:ext cx="2422704" cy="2554545"/>
          </a:xfrm>
          <a:prstGeom prst="rect">
            <a:avLst/>
          </a:prstGeom>
          <a:noFill/>
        </p:spPr>
        <p:txBody>
          <a:bodyPr wrap="square" rtlCol="0">
            <a:spAutoFit/>
          </a:bodyPr>
          <a:lstStyle/>
          <a:p>
            <a:pPr algn="just"/>
            <a:r>
              <a:rPr lang="en-US" altLang="zh-CN" sz="1000" dirty="0"/>
              <a:t>You ask me if I love you ,And I choke on my reply ,I'd rather hurt you honestly ,Than mislead you with a lie ,For who am I to judge you ,In what you say or do ,I'm only just beginning ,To see the real you ,And sometimes when we touch ,The honesty's too much ,And I have to close my eyes ,And hide ,I </a:t>
            </a:r>
            <a:r>
              <a:rPr lang="en-US" altLang="zh-CN" sz="1000" dirty="0" err="1"/>
              <a:t>wanna</a:t>
            </a:r>
            <a:r>
              <a:rPr lang="en-US" altLang="zh-CN" sz="1000" dirty="0"/>
              <a:t> hold you till I die ,Till we both break down and cry ,I </a:t>
            </a:r>
            <a:r>
              <a:rPr lang="en-US" altLang="zh-CN" sz="1000" dirty="0" err="1"/>
              <a:t>wanna</a:t>
            </a:r>
            <a:r>
              <a:rPr lang="en-US" altLang="zh-CN" sz="1000" dirty="0"/>
              <a:t> hold you till the fear in me subsides ,Romance's an honest strategy ,Leaves me grappling with my pride ,But through the years of maturity ,Some tenderness survives ,I'm just another writer ,Still trapped within my truth </a:t>
            </a:r>
            <a:endParaRPr lang="zh-CN" altLang="en-US" sz="1000" dirty="0"/>
          </a:p>
        </p:txBody>
      </p:sp>
      <p:sp>
        <p:nvSpPr>
          <p:cNvPr id="19" name="PA_矩形 23"/>
          <p:cNvSpPr/>
          <p:nvPr>
            <p:custDataLst>
              <p:tags r:id="rId1"/>
            </p:custDataLst>
          </p:nvPr>
        </p:nvSpPr>
        <p:spPr>
          <a:xfrm flipV="1">
            <a:off x="-3809" y="-1270"/>
            <a:ext cx="6095999" cy="6858000"/>
          </a:xfrm>
          <a:prstGeom prst="rect">
            <a:avLst/>
          </a:prstGeom>
          <a:gradFill flip="none" rotWithShape="1">
            <a:gsLst>
              <a:gs pos="84000">
                <a:schemeClr val="bg1">
                  <a:alpha val="0"/>
                </a:schemeClr>
              </a:gs>
              <a:gs pos="100000">
                <a:schemeClr val="tx1">
                  <a:lumMod val="50000"/>
                  <a:lumOff val="50000"/>
                  <a:alpha val="30000"/>
                </a:schemeClr>
              </a:gs>
            </a:gsLst>
            <a:lin ang="0" scaled="1"/>
            <a:tileRect/>
          </a:gradFill>
          <a:ln>
            <a:noFill/>
          </a:ln>
          <a:effectLst>
            <a:outerShdw blurRad="101600" dist="38100" sx="101000" sy="101000" algn="l" rotWithShape="0">
              <a:prstClr val="black">
                <a:alpha val="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defRPr/>
            </a:pPr>
            <a:endParaRPr kumimoji="0" lang="zh-CN" altLang="en-US" sz="1800" b="0" i="0" u="none" strike="noStrike" kern="1200" cap="none" spc="0" normalizeH="0" baseline="0" noProof="0" dirty="0">
              <a:ln>
                <a:noFill/>
              </a:ln>
              <a:solidFill>
                <a:prstClr val="white"/>
              </a:solidFill>
              <a:effectLst/>
              <a:uLnTx/>
              <a:uFillTx/>
              <a:latin typeface="Calibri" panose="020F0502020204030204"/>
              <a:ea typeface="宋体" panose="02010600030101010101" pitchFamily="2" charset="-122"/>
              <a:cs typeface="+mn-cs"/>
            </a:endParaRPr>
          </a:p>
        </p:txBody>
      </p:sp>
    </p:spTree>
  </p:cSld>
  <p:clrMapOvr>
    <a:masterClrMapping/>
  </p:clrMapOvr>
  <mc:AlternateContent xmlns:mc="http://schemas.openxmlformats.org/markup-compatibility/2006" xmlns:p14="http://schemas.microsoft.com/office/powerpoint/2010/main">
    <mc:Choice Requires="p14">
      <p:transition spd="slow" p14:dur="1500" advTm="3000">
        <p:random/>
      </p:transition>
    </mc:Choice>
    <mc:Fallback xmlns="">
      <p:transition spd="slow" advTm="3000">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nodeType="afterEffect">
                                  <p:stCondLst>
                                    <p:cond delay="0"/>
                                  </p:stCondLst>
                                  <p:childTnLst>
                                    <p:set>
                                      <p:cBhvr>
                                        <p:cTn id="6" dur="1" fill="hold">
                                          <p:stCondLst>
                                            <p:cond delay="0"/>
                                          </p:stCondLst>
                                        </p:cTn>
                                        <p:tgtEl>
                                          <p:spTgt spid="8"/>
                                        </p:tgtEl>
                                        <p:attrNameLst>
                                          <p:attrName>style.visibility</p:attrName>
                                        </p:attrNameLst>
                                      </p:cBhvr>
                                      <p:to>
                                        <p:strVal val="visible"/>
                                      </p:to>
                                    </p:set>
                                    <p:animEffect transition="in" filter="fade">
                                      <p:cBhvr>
                                        <p:cTn id="7" dur="500"/>
                                        <p:tgtEl>
                                          <p:spTgt spid="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任意多边形: 形状 1"/>
          <p:cNvSpPr/>
          <p:nvPr/>
        </p:nvSpPr>
        <p:spPr>
          <a:xfrm>
            <a:off x="-417575" y="3811585"/>
            <a:ext cx="5216051" cy="3452889"/>
          </a:xfrm>
          <a:custGeom>
            <a:avLst/>
            <a:gdLst>
              <a:gd name="connsiteX0" fmla="*/ 2426920 w 5216051"/>
              <a:gd name="connsiteY0" fmla="*/ 1186 h 3452889"/>
              <a:gd name="connsiteX1" fmla="*/ 68033 w 5216051"/>
              <a:gd name="connsiteY1" fmla="*/ 2850403 h 3452889"/>
              <a:gd name="connsiteX2" fmla="*/ 5170120 w 5216051"/>
              <a:gd name="connsiteY2" fmla="*/ 3221464 h 3452889"/>
              <a:gd name="connsiteX3" fmla="*/ 2426920 w 5216051"/>
              <a:gd name="connsiteY3" fmla="*/ 1186 h 3452889"/>
            </a:gdLst>
            <a:ahLst/>
            <a:cxnLst>
              <a:cxn ang="0">
                <a:pos x="connsiteX0" y="connsiteY0"/>
              </a:cxn>
              <a:cxn ang="0">
                <a:pos x="connsiteX1" y="connsiteY1"/>
              </a:cxn>
              <a:cxn ang="0">
                <a:pos x="connsiteX2" y="connsiteY2"/>
              </a:cxn>
              <a:cxn ang="0">
                <a:pos x="connsiteX3" y="connsiteY3"/>
              </a:cxn>
            </a:cxnLst>
            <a:rect l="l" t="t" r="r" b="b"/>
            <a:pathLst>
              <a:path w="5216051" h="3452889">
                <a:moveTo>
                  <a:pt x="2426920" y="1186"/>
                </a:moveTo>
                <a:cubicBezTo>
                  <a:pt x="1576572" y="-60657"/>
                  <a:pt x="-389167" y="2313690"/>
                  <a:pt x="68033" y="2850403"/>
                </a:cubicBezTo>
                <a:cubicBezTo>
                  <a:pt x="525233" y="3387116"/>
                  <a:pt x="4772555" y="3689708"/>
                  <a:pt x="5170120" y="3221464"/>
                </a:cubicBezTo>
                <a:cubicBezTo>
                  <a:pt x="5567685" y="2753220"/>
                  <a:pt x="3277268" y="63029"/>
                  <a:pt x="2426920" y="1186"/>
                </a:cubicBezTo>
                <a:close/>
              </a:path>
            </a:pathLst>
          </a:custGeom>
          <a:solidFill>
            <a:srgbClr val="DBEED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 name="任意多边形: 形状 3"/>
          <p:cNvSpPr/>
          <p:nvPr/>
        </p:nvSpPr>
        <p:spPr>
          <a:xfrm>
            <a:off x="8084447" y="-554072"/>
            <a:ext cx="4895246" cy="3357506"/>
          </a:xfrm>
          <a:custGeom>
            <a:avLst/>
            <a:gdLst>
              <a:gd name="connsiteX0" fmla="*/ 95487 w 4315597"/>
              <a:gd name="connsiteY0" fmla="*/ 309508 h 2959942"/>
              <a:gd name="connsiteX1" fmla="*/ 4296426 w 4315597"/>
              <a:gd name="connsiteY1" fmla="*/ 349264 h 2959942"/>
              <a:gd name="connsiteX2" fmla="*/ 1592983 w 4315597"/>
              <a:gd name="connsiteY2" fmla="*/ 2959942 h 2959942"/>
              <a:gd name="connsiteX3" fmla="*/ 95487 w 4315597"/>
              <a:gd name="connsiteY3" fmla="*/ 309508 h 2959942"/>
            </a:gdLst>
            <a:ahLst/>
            <a:cxnLst>
              <a:cxn ang="0">
                <a:pos x="connsiteX0" y="connsiteY0"/>
              </a:cxn>
              <a:cxn ang="0">
                <a:pos x="connsiteX1" y="connsiteY1"/>
              </a:cxn>
              <a:cxn ang="0">
                <a:pos x="connsiteX2" y="connsiteY2"/>
              </a:cxn>
              <a:cxn ang="0">
                <a:pos x="connsiteX3" y="connsiteY3"/>
              </a:cxn>
            </a:cxnLst>
            <a:rect l="l" t="t" r="r" b="b"/>
            <a:pathLst>
              <a:path w="4315597" h="2959942">
                <a:moveTo>
                  <a:pt x="95487" y="309508"/>
                </a:moveTo>
                <a:cubicBezTo>
                  <a:pt x="546061" y="-125605"/>
                  <a:pt x="4046843" y="-92475"/>
                  <a:pt x="4296426" y="349264"/>
                </a:cubicBezTo>
                <a:cubicBezTo>
                  <a:pt x="4546009" y="791003"/>
                  <a:pt x="2288722" y="2959942"/>
                  <a:pt x="1592983" y="2959942"/>
                </a:cubicBezTo>
                <a:cubicBezTo>
                  <a:pt x="897244" y="2959942"/>
                  <a:pt x="-355087" y="744621"/>
                  <a:pt x="95487" y="309508"/>
                </a:cubicBezTo>
                <a:close/>
              </a:path>
            </a:pathLst>
          </a:custGeom>
          <a:solidFill>
            <a:srgbClr val="DBEED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0" name="任意多边形: 形状 9"/>
          <p:cNvSpPr/>
          <p:nvPr/>
        </p:nvSpPr>
        <p:spPr>
          <a:xfrm>
            <a:off x="-101163" y="3811584"/>
            <a:ext cx="5216051" cy="3452889"/>
          </a:xfrm>
          <a:custGeom>
            <a:avLst/>
            <a:gdLst>
              <a:gd name="connsiteX0" fmla="*/ 2426920 w 5216051"/>
              <a:gd name="connsiteY0" fmla="*/ 1186 h 3452889"/>
              <a:gd name="connsiteX1" fmla="*/ 68033 w 5216051"/>
              <a:gd name="connsiteY1" fmla="*/ 2850403 h 3452889"/>
              <a:gd name="connsiteX2" fmla="*/ 5170120 w 5216051"/>
              <a:gd name="connsiteY2" fmla="*/ 3221464 h 3452889"/>
              <a:gd name="connsiteX3" fmla="*/ 2426920 w 5216051"/>
              <a:gd name="connsiteY3" fmla="*/ 1186 h 3452889"/>
            </a:gdLst>
            <a:ahLst/>
            <a:cxnLst>
              <a:cxn ang="0">
                <a:pos x="connsiteX0" y="connsiteY0"/>
              </a:cxn>
              <a:cxn ang="0">
                <a:pos x="connsiteX1" y="connsiteY1"/>
              </a:cxn>
              <a:cxn ang="0">
                <a:pos x="connsiteX2" y="connsiteY2"/>
              </a:cxn>
              <a:cxn ang="0">
                <a:pos x="connsiteX3" y="connsiteY3"/>
              </a:cxn>
            </a:cxnLst>
            <a:rect l="l" t="t" r="r" b="b"/>
            <a:pathLst>
              <a:path w="5216051" h="3452889">
                <a:moveTo>
                  <a:pt x="2426920" y="1186"/>
                </a:moveTo>
                <a:cubicBezTo>
                  <a:pt x="1576572" y="-60657"/>
                  <a:pt x="-389167" y="2313690"/>
                  <a:pt x="68033" y="2850403"/>
                </a:cubicBezTo>
                <a:cubicBezTo>
                  <a:pt x="525233" y="3387116"/>
                  <a:pt x="4772555" y="3689708"/>
                  <a:pt x="5170120" y="3221464"/>
                </a:cubicBezTo>
                <a:cubicBezTo>
                  <a:pt x="5567685" y="2753220"/>
                  <a:pt x="3277268" y="63029"/>
                  <a:pt x="2426920" y="1186"/>
                </a:cubicBezTo>
                <a:close/>
              </a:path>
            </a:pathLst>
          </a:custGeom>
          <a:blipFill>
            <a:blip r:embed="rId4"/>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1" name="任意多边形: 形状 10"/>
          <p:cNvSpPr/>
          <p:nvPr/>
        </p:nvSpPr>
        <p:spPr>
          <a:xfrm>
            <a:off x="8189843" y="-751404"/>
            <a:ext cx="4895246" cy="3357506"/>
          </a:xfrm>
          <a:custGeom>
            <a:avLst/>
            <a:gdLst>
              <a:gd name="connsiteX0" fmla="*/ 95487 w 4315597"/>
              <a:gd name="connsiteY0" fmla="*/ 309508 h 2959942"/>
              <a:gd name="connsiteX1" fmla="*/ 4296426 w 4315597"/>
              <a:gd name="connsiteY1" fmla="*/ 349264 h 2959942"/>
              <a:gd name="connsiteX2" fmla="*/ 1592983 w 4315597"/>
              <a:gd name="connsiteY2" fmla="*/ 2959942 h 2959942"/>
              <a:gd name="connsiteX3" fmla="*/ 95487 w 4315597"/>
              <a:gd name="connsiteY3" fmla="*/ 309508 h 2959942"/>
            </a:gdLst>
            <a:ahLst/>
            <a:cxnLst>
              <a:cxn ang="0">
                <a:pos x="connsiteX0" y="connsiteY0"/>
              </a:cxn>
              <a:cxn ang="0">
                <a:pos x="connsiteX1" y="connsiteY1"/>
              </a:cxn>
              <a:cxn ang="0">
                <a:pos x="connsiteX2" y="connsiteY2"/>
              </a:cxn>
              <a:cxn ang="0">
                <a:pos x="connsiteX3" y="connsiteY3"/>
              </a:cxn>
            </a:cxnLst>
            <a:rect l="l" t="t" r="r" b="b"/>
            <a:pathLst>
              <a:path w="4315597" h="2959942">
                <a:moveTo>
                  <a:pt x="95487" y="309508"/>
                </a:moveTo>
                <a:cubicBezTo>
                  <a:pt x="546061" y="-125605"/>
                  <a:pt x="4046843" y="-92475"/>
                  <a:pt x="4296426" y="349264"/>
                </a:cubicBezTo>
                <a:cubicBezTo>
                  <a:pt x="4546009" y="791003"/>
                  <a:pt x="2288722" y="2959942"/>
                  <a:pt x="1592983" y="2959942"/>
                </a:cubicBezTo>
                <a:cubicBezTo>
                  <a:pt x="897244" y="2959942"/>
                  <a:pt x="-355087" y="744621"/>
                  <a:pt x="95487" y="309508"/>
                </a:cubicBezTo>
                <a:close/>
              </a:path>
            </a:pathLst>
          </a:custGeom>
          <a:blipFill>
            <a:blip r:embed="rId5"/>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5" name="文本框 14"/>
          <p:cNvSpPr txBox="1"/>
          <p:nvPr/>
        </p:nvSpPr>
        <p:spPr>
          <a:xfrm>
            <a:off x="3658598" y="2461071"/>
            <a:ext cx="6162343" cy="505972"/>
          </a:xfrm>
          <a:prstGeom prst="rect">
            <a:avLst/>
          </a:prstGeom>
          <a:noFill/>
        </p:spPr>
        <p:txBody>
          <a:bodyPr wrap="square" rtlCol="0">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l">
              <a:lnSpc>
                <a:spcPct val="120000"/>
              </a:lnSpc>
            </a:pPr>
            <a:r>
              <a:rPr lang="zh-CN" altLang="en-US" sz="2400" b="1" dirty="0">
                <a:solidFill>
                  <a:srgbClr val="77B8B0"/>
                </a:solidFill>
                <a:latin typeface="Poppins SemiBold" panose="02000000000000000000" charset="0"/>
                <a:ea typeface="华文细黑" panose="02010600040101010101" charset="-122"/>
                <a:sym typeface="+mn-ea"/>
              </a:rPr>
              <a:t>ALL OR NOTHING NOW OR NEVER</a:t>
            </a:r>
          </a:p>
        </p:txBody>
      </p:sp>
      <p:sp>
        <p:nvSpPr>
          <p:cNvPr id="17" name="PA_矩形 23"/>
          <p:cNvSpPr/>
          <p:nvPr>
            <p:custDataLst>
              <p:tags r:id="rId1"/>
            </p:custDataLst>
          </p:nvPr>
        </p:nvSpPr>
        <p:spPr>
          <a:xfrm flipV="1">
            <a:off x="0" y="0"/>
            <a:ext cx="6095999" cy="6858000"/>
          </a:xfrm>
          <a:prstGeom prst="rect">
            <a:avLst/>
          </a:prstGeom>
          <a:gradFill flip="none" rotWithShape="1">
            <a:gsLst>
              <a:gs pos="84000">
                <a:schemeClr val="bg1">
                  <a:alpha val="0"/>
                </a:schemeClr>
              </a:gs>
              <a:gs pos="100000">
                <a:schemeClr val="tx1">
                  <a:lumMod val="50000"/>
                  <a:lumOff val="50000"/>
                  <a:alpha val="30000"/>
                </a:schemeClr>
              </a:gs>
            </a:gsLst>
            <a:lin ang="0" scaled="1"/>
            <a:tileRect/>
          </a:gradFill>
          <a:ln>
            <a:noFill/>
          </a:ln>
          <a:effectLst>
            <a:outerShdw blurRad="101600" dist="38100" sx="101000" sy="101000" algn="l" rotWithShape="0">
              <a:prstClr val="black">
                <a:alpha val="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defRPr/>
            </a:pPr>
            <a:r>
              <a:rPr kumimoji="0" lang="en-US" altLang="zh-CN" sz="1800" b="0" i="0" u="none" strike="noStrike" kern="1200" cap="none" spc="0" normalizeH="0" baseline="0" noProof="0" dirty="0">
                <a:ln>
                  <a:noFill/>
                </a:ln>
                <a:solidFill>
                  <a:prstClr val="white"/>
                </a:solidFill>
                <a:effectLst/>
                <a:uLnTx/>
                <a:uFillTx/>
                <a:latin typeface="Calibri" panose="020F0502020204030204"/>
                <a:ea typeface="宋体" panose="02010600030101010101" pitchFamily="2" charset="-122"/>
                <a:cs typeface="+mn-cs"/>
              </a:rPr>
              <a:t>                          </a:t>
            </a:r>
            <a:endParaRPr kumimoji="0" lang="zh-CN" altLang="en-US" sz="1800" b="0" i="0" u="none" strike="noStrike" kern="1200" cap="none" spc="0" normalizeH="0" baseline="0" noProof="0" dirty="0">
              <a:ln>
                <a:noFill/>
              </a:ln>
              <a:solidFill>
                <a:prstClr val="white"/>
              </a:solidFill>
              <a:effectLst/>
              <a:uLnTx/>
              <a:uFillTx/>
              <a:latin typeface="Calibri" panose="020F0502020204030204"/>
              <a:ea typeface="宋体" panose="02010600030101010101" pitchFamily="2" charset="-122"/>
              <a:cs typeface="+mn-cs"/>
            </a:endParaRPr>
          </a:p>
        </p:txBody>
      </p:sp>
      <p:cxnSp>
        <p:nvCxnSpPr>
          <p:cNvPr id="8" name="连接符: 肘形 7"/>
          <p:cNvCxnSpPr/>
          <p:nvPr/>
        </p:nvCxnSpPr>
        <p:spPr>
          <a:xfrm>
            <a:off x="0" y="543339"/>
            <a:ext cx="3379304" cy="901148"/>
          </a:xfrm>
          <a:prstGeom prst="bentConnector3">
            <a:avLst/>
          </a:prstGeom>
          <a:ln>
            <a:solidFill>
              <a:srgbClr val="728DB8"/>
            </a:solidFill>
          </a:ln>
        </p:spPr>
        <p:style>
          <a:lnRef idx="1">
            <a:schemeClr val="accent1"/>
          </a:lnRef>
          <a:fillRef idx="0">
            <a:schemeClr val="accent1"/>
          </a:fillRef>
          <a:effectRef idx="0">
            <a:schemeClr val="accent1"/>
          </a:effectRef>
          <a:fontRef idx="minor">
            <a:schemeClr val="tx1"/>
          </a:fontRef>
        </p:style>
      </p:cxnSp>
      <p:cxnSp>
        <p:nvCxnSpPr>
          <p:cNvPr id="18" name="连接符: 肘形 17"/>
          <p:cNvCxnSpPr/>
          <p:nvPr/>
        </p:nvCxnSpPr>
        <p:spPr>
          <a:xfrm rot="10800000">
            <a:off x="8189843" y="5153717"/>
            <a:ext cx="4002157" cy="768626"/>
          </a:xfrm>
          <a:prstGeom prst="bentConnector3">
            <a:avLst/>
          </a:prstGeom>
          <a:ln>
            <a:solidFill>
              <a:srgbClr val="728DB8"/>
            </a:solidFill>
          </a:ln>
        </p:spPr>
        <p:style>
          <a:lnRef idx="1">
            <a:schemeClr val="accent1"/>
          </a:lnRef>
          <a:fillRef idx="0">
            <a:schemeClr val="accent1"/>
          </a:fillRef>
          <a:effectRef idx="0">
            <a:schemeClr val="accent1"/>
          </a:effectRef>
          <a:fontRef idx="minor">
            <a:schemeClr val="tx1"/>
          </a:fontRef>
        </p:style>
      </p:cxnSp>
      <p:sp>
        <p:nvSpPr>
          <p:cNvPr id="20" name="文本框 19"/>
          <p:cNvSpPr txBox="1"/>
          <p:nvPr/>
        </p:nvSpPr>
        <p:spPr>
          <a:xfrm>
            <a:off x="3379304" y="3005850"/>
            <a:ext cx="5521258" cy="923330"/>
          </a:xfrm>
          <a:prstGeom prst="rect">
            <a:avLst/>
          </a:prstGeom>
          <a:noFill/>
        </p:spPr>
        <p:txBody>
          <a:bodyPr wrap="square" rtlCol="0">
            <a:spAutoFit/>
          </a:bodyPr>
          <a:lstStyle/>
          <a:p>
            <a:pPr algn="l" fontAlgn="auto">
              <a:lnSpc>
                <a:spcPct val="180000"/>
              </a:lnSpc>
            </a:pPr>
            <a:r>
              <a:rPr lang="zh-CN" altLang="en-US" sz="1000" dirty="0">
                <a:solidFill>
                  <a:schemeClr val="tx1"/>
                </a:solidFill>
                <a:latin typeface="Lora" panose="02000503000000020004" charset="0"/>
                <a:ea typeface="华文细黑" panose="02010600040101010101" charset="-122"/>
                <a:sym typeface="+mn-ea"/>
              </a:rPr>
              <a:t>I love you more than I've ever loved any woman. And I've waited longer for you than I've waited for any woman.I love you more than I've ever loved any woman. </a:t>
            </a:r>
            <a:r>
              <a:rPr lang="zh-CN" altLang="en-US" sz="1000" dirty="0">
                <a:latin typeface="Lora" panose="02000503000000020004" charset="0"/>
                <a:ea typeface="华文细黑" panose="02010600040101010101" charset="-122"/>
                <a:sym typeface="+mn-ea"/>
              </a:rPr>
              <a:t>And I've waited longer for you than I've waited for</a:t>
            </a:r>
          </a:p>
        </p:txBody>
      </p:sp>
    </p:spTree>
  </p:cSld>
  <p:clrMapOvr>
    <a:masterClrMapping/>
  </p:clrMapOvr>
  <mc:AlternateContent xmlns:mc="http://schemas.openxmlformats.org/markup-compatibility/2006" xmlns:p14="http://schemas.microsoft.com/office/powerpoint/2010/main">
    <mc:Choice Requires="p14">
      <p:transition spd="slow" p14:dur="1500" advTm="3000">
        <p:random/>
      </p:transition>
    </mc:Choice>
    <mc:Fallback xmlns="">
      <p:transition spd="slow" advTm="3000">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8" fill="hold" grpId="0" nodeType="afterEffect">
                                  <p:stCondLst>
                                    <p:cond delay="0"/>
                                  </p:stCondLst>
                                  <p:childTnLst>
                                    <p:set>
                                      <p:cBhvr>
                                        <p:cTn id="6" dur="1" fill="hold">
                                          <p:stCondLst>
                                            <p:cond delay="0"/>
                                          </p:stCondLst>
                                        </p:cTn>
                                        <p:tgtEl>
                                          <p:spTgt spid="15"/>
                                        </p:tgtEl>
                                        <p:attrNameLst>
                                          <p:attrName>style.visibility</p:attrName>
                                        </p:attrNameLst>
                                      </p:cBhvr>
                                      <p:to>
                                        <p:strVal val="visible"/>
                                      </p:to>
                                    </p:set>
                                    <p:animEffect transition="in" filter="wipe(left)">
                                      <p:cBhvr>
                                        <p:cTn id="7" dur="500"/>
                                        <p:tgtEl>
                                          <p:spTgt spid="15"/>
                                        </p:tgtEl>
                                      </p:cBhvr>
                                    </p:animEffect>
                                  </p:childTnLst>
                                </p:cTn>
                              </p:par>
                            </p:childTnLst>
                          </p:cTn>
                        </p:par>
                        <p:par>
                          <p:cTn id="8" fill="hold">
                            <p:stCondLst>
                              <p:cond delay="500"/>
                            </p:stCondLst>
                            <p:childTnLst>
                              <p:par>
                                <p:cTn id="9" presetID="42" presetClass="entr" presetSubtype="0" fill="hold" grpId="0" nodeType="afterEffect">
                                  <p:stCondLst>
                                    <p:cond delay="0"/>
                                  </p:stCondLst>
                                  <p:childTnLst>
                                    <p:set>
                                      <p:cBhvr>
                                        <p:cTn id="10" dur="1" fill="hold">
                                          <p:stCondLst>
                                            <p:cond delay="0"/>
                                          </p:stCondLst>
                                        </p:cTn>
                                        <p:tgtEl>
                                          <p:spTgt spid="20"/>
                                        </p:tgtEl>
                                        <p:attrNameLst>
                                          <p:attrName>style.visibility</p:attrName>
                                        </p:attrNameLst>
                                      </p:cBhvr>
                                      <p:to>
                                        <p:strVal val="visible"/>
                                      </p:to>
                                    </p:set>
                                    <p:animEffect transition="in" filter="fade">
                                      <p:cBhvr>
                                        <p:cTn id="11" dur="500"/>
                                        <p:tgtEl>
                                          <p:spTgt spid="20"/>
                                        </p:tgtEl>
                                      </p:cBhvr>
                                    </p:animEffect>
                                    <p:anim calcmode="lin" valueType="num">
                                      <p:cBhvr>
                                        <p:cTn id="12" dur="500" fill="hold"/>
                                        <p:tgtEl>
                                          <p:spTgt spid="20"/>
                                        </p:tgtEl>
                                        <p:attrNameLst>
                                          <p:attrName>ppt_x</p:attrName>
                                        </p:attrNameLst>
                                      </p:cBhvr>
                                      <p:tavLst>
                                        <p:tav tm="0">
                                          <p:val>
                                            <p:strVal val="#ppt_x"/>
                                          </p:val>
                                        </p:tav>
                                        <p:tav tm="100000">
                                          <p:val>
                                            <p:strVal val="#ppt_x"/>
                                          </p:val>
                                        </p:tav>
                                      </p:tavLst>
                                    </p:anim>
                                    <p:anim calcmode="lin" valueType="num">
                                      <p:cBhvr>
                                        <p:cTn id="13" dur="500" fill="hold"/>
                                        <p:tgtEl>
                                          <p:spTgt spid="20"/>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5" grpId="0"/>
      <p:bldP spid="20" grpId="0"/>
    </p:bldLst>
  </p:timing>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1" name="文本框 10"/>
          <p:cNvSpPr txBox="1"/>
          <p:nvPr/>
        </p:nvSpPr>
        <p:spPr>
          <a:xfrm>
            <a:off x="7166568" y="3755096"/>
            <a:ext cx="4212039" cy="2246769"/>
          </a:xfrm>
          <a:prstGeom prst="rect">
            <a:avLst/>
          </a:prstGeom>
          <a:noFill/>
        </p:spPr>
        <p:txBody>
          <a:bodyPr wrap="square" rtlCol="0">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l" fontAlgn="auto">
              <a:lnSpc>
                <a:spcPct val="200000"/>
              </a:lnSpc>
            </a:pPr>
            <a:r>
              <a:rPr lang="zh-CN" altLang="en-US" sz="1000" dirty="0">
                <a:solidFill>
                  <a:schemeClr val="tx1"/>
                </a:solidFill>
                <a:latin typeface="华文细黑" panose="02010600040101010101" charset="-122"/>
                <a:ea typeface="华文细黑" panose="02010600040101010101" charset="-122"/>
                <a:sym typeface="+mn-ea"/>
              </a:rPr>
              <a:t>I love you more than I've ever loved any woman. And I've waited longer for you than I've waited for any woman.</a:t>
            </a:r>
          </a:p>
          <a:p>
            <a:pPr algn="l" fontAlgn="auto">
              <a:lnSpc>
                <a:spcPct val="200000"/>
              </a:lnSpc>
            </a:pPr>
            <a:endParaRPr lang="zh-CN" altLang="en-US" sz="1000" dirty="0">
              <a:solidFill>
                <a:schemeClr val="tx1"/>
              </a:solidFill>
              <a:latin typeface="华文细黑" panose="02010600040101010101" charset="-122"/>
              <a:ea typeface="华文细黑" panose="02010600040101010101" charset="-122"/>
              <a:sym typeface="+mn-ea"/>
            </a:endParaRPr>
          </a:p>
          <a:p>
            <a:pPr algn="l" fontAlgn="auto">
              <a:lnSpc>
                <a:spcPct val="200000"/>
              </a:lnSpc>
            </a:pPr>
            <a:r>
              <a:rPr lang="zh-CN" altLang="en-US" sz="1000" dirty="0">
                <a:solidFill>
                  <a:schemeClr val="tx1"/>
                </a:solidFill>
                <a:latin typeface="华文细黑" panose="02010600040101010101" charset="-122"/>
                <a:ea typeface="华文细黑" panose="02010600040101010101" charset="-122"/>
                <a:sym typeface="+mn-ea"/>
              </a:rPr>
              <a:t>I love you more than I've ever loved any woman. And I've waited longer for you than I've waited for any woman.I love you more than I've ever loved any woman. And I've waited longer for you than I've waited for any woman.</a:t>
            </a:r>
          </a:p>
        </p:txBody>
      </p:sp>
      <p:pic>
        <p:nvPicPr>
          <p:cNvPr id="6" name="图片 5" descr="图片包含 服装, 人员, 婚礼, 蛋糕&#10;&#10;已生成极高可信度的说明"/>
          <p:cNvPicPr>
            <a:picLocks noChangeAspect="1"/>
          </p:cNvPicPr>
          <p:nvPr/>
        </p:nvPicPr>
        <p:blipFill>
          <a:blip r:embed="rId4">
            <a:extLst>
              <a:ext uri="{28A0092B-C50C-407E-A947-70E740481C1C}">
                <a14:useLocalDpi xmlns:a14="http://schemas.microsoft.com/office/drawing/2010/main" val="0"/>
              </a:ext>
            </a:extLst>
          </a:blip>
          <a:stretch>
            <a:fillRect/>
          </a:stretch>
        </p:blipFill>
        <p:spPr>
          <a:xfrm>
            <a:off x="357188" y="271462"/>
            <a:ext cx="6257925" cy="3686176"/>
          </a:xfrm>
          <a:prstGeom prst="rect">
            <a:avLst/>
          </a:prstGeom>
        </p:spPr>
      </p:pic>
      <p:sp>
        <p:nvSpPr>
          <p:cNvPr id="4" name="矩形 3"/>
          <p:cNvSpPr/>
          <p:nvPr/>
        </p:nvSpPr>
        <p:spPr>
          <a:xfrm>
            <a:off x="6072189" y="3143250"/>
            <a:ext cx="5857874" cy="3386137"/>
          </a:xfrm>
          <a:prstGeom prst="rect">
            <a:avLst/>
          </a:prstGeom>
          <a:noFill/>
          <a:ln w="25400">
            <a:solidFill>
              <a:srgbClr val="728DB8"/>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0" name="PA_矩形 23"/>
          <p:cNvSpPr/>
          <p:nvPr>
            <p:custDataLst>
              <p:tags r:id="rId1"/>
            </p:custDataLst>
          </p:nvPr>
        </p:nvSpPr>
        <p:spPr>
          <a:xfrm flipV="1">
            <a:off x="0" y="0"/>
            <a:ext cx="6095999" cy="6858000"/>
          </a:xfrm>
          <a:prstGeom prst="rect">
            <a:avLst/>
          </a:prstGeom>
          <a:gradFill flip="none" rotWithShape="1">
            <a:gsLst>
              <a:gs pos="84000">
                <a:schemeClr val="bg1">
                  <a:alpha val="0"/>
                </a:schemeClr>
              </a:gs>
              <a:gs pos="100000">
                <a:schemeClr val="tx1">
                  <a:lumMod val="50000"/>
                  <a:lumOff val="50000"/>
                  <a:alpha val="30000"/>
                </a:schemeClr>
              </a:gs>
            </a:gsLst>
            <a:lin ang="0" scaled="1"/>
            <a:tileRect/>
          </a:gradFill>
          <a:ln>
            <a:noFill/>
          </a:ln>
          <a:effectLst>
            <a:outerShdw blurRad="101600" dist="38100" sx="101000" sy="101000" algn="l" rotWithShape="0">
              <a:prstClr val="black">
                <a:alpha val="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defRPr/>
            </a:pPr>
            <a:r>
              <a:rPr kumimoji="0" lang="en-US" altLang="zh-CN" sz="1800" b="0" i="0" u="none" strike="noStrike" kern="1200" cap="none" spc="0" normalizeH="0" baseline="0" noProof="0" dirty="0">
                <a:ln>
                  <a:noFill/>
                </a:ln>
                <a:solidFill>
                  <a:prstClr val="white"/>
                </a:solidFill>
                <a:effectLst/>
                <a:uLnTx/>
                <a:uFillTx/>
                <a:latin typeface="Calibri" panose="020F0502020204030204"/>
                <a:ea typeface="宋体" panose="02010600030101010101" pitchFamily="2" charset="-122"/>
                <a:cs typeface="+mn-cs"/>
              </a:rPr>
              <a:t>                          </a:t>
            </a:r>
            <a:endParaRPr kumimoji="0" lang="zh-CN" altLang="en-US" sz="1800" b="0" i="0" u="none" strike="noStrike" kern="1200" cap="none" spc="0" normalizeH="0" baseline="0" noProof="0" dirty="0">
              <a:ln>
                <a:noFill/>
              </a:ln>
              <a:solidFill>
                <a:prstClr val="white"/>
              </a:solidFill>
              <a:effectLst/>
              <a:uLnTx/>
              <a:uFillTx/>
              <a:latin typeface="Calibri" panose="020F0502020204030204"/>
              <a:ea typeface="宋体" panose="02010600030101010101" pitchFamily="2" charset="-122"/>
              <a:cs typeface="+mn-cs"/>
            </a:endParaRPr>
          </a:p>
        </p:txBody>
      </p:sp>
      <p:sp>
        <p:nvSpPr>
          <p:cNvPr id="7" name="等腰三角形 6"/>
          <p:cNvSpPr/>
          <p:nvPr/>
        </p:nvSpPr>
        <p:spPr>
          <a:xfrm>
            <a:off x="2728913" y="3543300"/>
            <a:ext cx="1328737" cy="900113"/>
          </a:xfrm>
          <a:prstGeom prst="triangle">
            <a:avLst/>
          </a:prstGeom>
          <a:solidFill>
            <a:srgbClr val="DBEEDA">
              <a:alpha val="8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Tree>
  </p:cSld>
  <p:clrMapOvr>
    <a:masterClrMapping/>
  </p:clrMapOvr>
  <mc:AlternateContent xmlns:mc="http://schemas.openxmlformats.org/markup-compatibility/2006" xmlns:p14="http://schemas.microsoft.com/office/powerpoint/2010/main">
    <mc:Choice Requires="p14">
      <p:transition spd="slow" p14:dur="1500" advTm="3000">
        <p:random/>
      </p:transition>
    </mc:Choice>
    <mc:Fallback xmlns="">
      <p:transition spd="slow" advTm="3000">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4" presetClass="entr" presetSubtype="5" fill="hold" grpId="1" nodeType="afterEffect">
                                  <p:stCondLst>
                                    <p:cond delay="0"/>
                                  </p:stCondLst>
                                  <p:childTnLst>
                                    <p:set>
                                      <p:cBhvr>
                                        <p:cTn id="6" dur="1" fill="hold">
                                          <p:stCondLst>
                                            <p:cond delay="0"/>
                                          </p:stCondLst>
                                        </p:cTn>
                                        <p:tgtEl>
                                          <p:spTgt spid="11"/>
                                        </p:tgtEl>
                                        <p:attrNameLst>
                                          <p:attrName>style.visibility</p:attrName>
                                        </p:attrNameLst>
                                      </p:cBhvr>
                                      <p:to>
                                        <p:strVal val="visible"/>
                                      </p:to>
                                    </p:set>
                                    <p:animEffect transition="in" filter="randombar(vertical)">
                                      <p:cBhvr>
                                        <p:cTn id="7" dur="500"/>
                                        <p:tgtEl>
                                          <p:spTgt spid="11"/>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1" grpId="0"/>
      <p:bldP spid="11" grpId="1"/>
    </p:bldLst>
  </p:timing>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椭圆 2"/>
          <p:cNvSpPr/>
          <p:nvPr/>
        </p:nvSpPr>
        <p:spPr>
          <a:xfrm>
            <a:off x="6572251" y="828676"/>
            <a:ext cx="4786312" cy="4786312"/>
          </a:xfrm>
          <a:prstGeom prst="ellipse">
            <a:avLst/>
          </a:prstGeom>
          <a:pattFill prst="pct90">
            <a:fgClr>
              <a:srgbClr val="DBEEDA"/>
            </a:fgClr>
            <a:bgClr>
              <a:schemeClr val="bg1"/>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4" name="椭圆 13"/>
          <p:cNvSpPr/>
          <p:nvPr/>
        </p:nvSpPr>
        <p:spPr>
          <a:xfrm>
            <a:off x="6786563" y="1185861"/>
            <a:ext cx="4357687" cy="4357687"/>
          </a:xfrm>
          <a:prstGeom prst="ellipse">
            <a:avLst/>
          </a:prstGeom>
          <a:blipFill>
            <a:blip r:embed="rId4"/>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p>
        </p:txBody>
      </p:sp>
      <p:sp>
        <p:nvSpPr>
          <p:cNvPr id="11" name="等腰三角形 10"/>
          <p:cNvSpPr/>
          <p:nvPr/>
        </p:nvSpPr>
        <p:spPr>
          <a:xfrm rot="5400000">
            <a:off x="6343419" y="2871786"/>
            <a:ext cx="1314911" cy="1128712"/>
          </a:xfrm>
          <a:prstGeom prst="triangle">
            <a:avLst/>
          </a:prstGeom>
          <a:solidFill>
            <a:srgbClr val="DBEEDA">
              <a:alpha val="80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cxnSp>
        <p:nvCxnSpPr>
          <p:cNvPr id="5" name="直接连接符 4"/>
          <p:cNvCxnSpPr/>
          <p:nvPr/>
        </p:nvCxnSpPr>
        <p:spPr>
          <a:xfrm flipH="1">
            <a:off x="7429500" y="1185861"/>
            <a:ext cx="3729038" cy="4500563"/>
          </a:xfrm>
          <a:prstGeom prst="line">
            <a:avLst/>
          </a:prstGeom>
          <a:ln w="12700">
            <a:solidFill>
              <a:srgbClr val="728DB8"/>
            </a:solidFill>
          </a:ln>
        </p:spPr>
        <p:style>
          <a:lnRef idx="1">
            <a:schemeClr val="accent1"/>
          </a:lnRef>
          <a:fillRef idx="0">
            <a:schemeClr val="accent1"/>
          </a:fillRef>
          <a:effectRef idx="0">
            <a:schemeClr val="accent1"/>
          </a:effectRef>
          <a:fontRef idx="minor">
            <a:schemeClr val="tx1"/>
          </a:fontRef>
        </p:style>
      </p:cxnSp>
      <p:sp>
        <p:nvSpPr>
          <p:cNvPr id="15" name="矩形 14"/>
          <p:cNvSpPr/>
          <p:nvPr/>
        </p:nvSpPr>
        <p:spPr>
          <a:xfrm>
            <a:off x="0" y="2328545"/>
            <a:ext cx="5887085" cy="2399665"/>
          </a:xfrm>
          <a:prstGeom prst="rect">
            <a:avLst/>
          </a:prstGeom>
        </p:spPr>
        <p:txBody>
          <a:bodyPr wrap="square">
            <a:spAutoFit/>
          </a:bodyPr>
          <a:lstStyle/>
          <a:p>
            <a:pPr algn="r" fontAlgn="auto">
              <a:lnSpc>
                <a:spcPct val="150000"/>
              </a:lnSpc>
            </a:pPr>
            <a:r>
              <a:rPr lang="zh-CN" altLang="en-US" sz="1000" dirty="0">
                <a:solidFill>
                  <a:schemeClr val="tx1"/>
                </a:solidFill>
                <a:latin typeface="Lora" panose="02000503000000020004" charset="0"/>
                <a:ea typeface="微软雅黑" panose="020B0503020204020204" charset="-122"/>
                <a:sym typeface="+mn-ea"/>
              </a:rPr>
              <a:t>I love you more than I've ever loved any woman. And I've waited longer for you than I've waited for any woman.</a:t>
            </a:r>
          </a:p>
          <a:p>
            <a:pPr algn="r" fontAlgn="auto">
              <a:lnSpc>
                <a:spcPct val="150000"/>
              </a:lnSpc>
            </a:pPr>
            <a:endParaRPr lang="zh-CN" altLang="en-US" sz="1000" dirty="0">
              <a:solidFill>
                <a:schemeClr val="tx1"/>
              </a:solidFill>
              <a:latin typeface="Lora" panose="02000503000000020004" charset="0"/>
              <a:ea typeface="微软雅黑" panose="020B0503020204020204" charset="-122"/>
              <a:sym typeface="+mn-ea"/>
            </a:endParaRPr>
          </a:p>
          <a:p>
            <a:pPr algn="r" fontAlgn="auto">
              <a:lnSpc>
                <a:spcPct val="150000"/>
              </a:lnSpc>
            </a:pPr>
            <a:r>
              <a:rPr lang="zh-CN" altLang="en-US" sz="1000" dirty="0">
                <a:solidFill>
                  <a:schemeClr val="tx1"/>
                </a:solidFill>
                <a:latin typeface="Lora" panose="02000503000000020004" charset="0"/>
                <a:ea typeface="微软雅黑" panose="020B0503020204020204" charset="-122"/>
                <a:sym typeface="+mn-ea"/>
              </a:rPr>
              <a:t>I love you more than I've ever loved any woman. And I've waited longer for you than I've waited for any woman.I love you more than I've ever loved any woman. And I've waited longer for you than I've waited for any woman.</a:t>
            </a:r>
          </a:p>
          <a:p>
            <a:pPr algn="r" fontAlgn="auto">
              <a:lnSpc>
                <a:spcPct val="150000"/>
              </a:lnSpc>
            </a:pPr>
            <a:endParaRPr lang="zh-CN" altLang="en-US" sz="1000" dirty="0">
              <a:solidFill>
                <a:schemeClr val="tx1"/>
              </a:solidFill>
              <a:latin typeface="Lora" panose="02000503000000020004" charset="0"/>
              <a:ea typeface="微软雅黑" panose="020B0503020204020204" charset="-122"/>
              <a:sym typeface="+mn-ea"/>
            </a:endParaRPr>
          </a:p>
          <a:p>
            <a:pPr algn="r" fontAlgn="auto">
              <a:lnSpc>
                <a:spcPct val="150000"/>
              </a:lnSpc>
            </a:pPr>
            <a:r>
              <a:rPr lang="zh-CN" altLang="en-US" sz="1000" dirty="0">
                <a:solidFill>
                  <a:schemeClr val="tx1"/>
                </a:solidFill>
                <a:latin typeface="Lora" panose="02000503000000020004" charset="0"/>
                <a:ea typeface="微软雅黑" panose="020B0503020204020204" charset="-122"/>
                <a:sym typeface="+mn-ea"/>
              </a:rPr>
              <a:t>I love you more than I've ever loved any woman. And I've waited longer for you than I've waited for any woman.I love you more than I've ever loved any woman. And I've waited longer for you than I've waited for any woman.</a:t>
            </a:r>
          </a:p>
        </p:txBody>
      </p:sp>
      <p:sp>
        <p:nvSpPr>
          <p:cNvPr id="16" name="文本框 15"/>
          <p:cNvSpPr txBox="1"/>
          <p:nvPr/>
        </p:nvSpPr>
        <p:spPr>
          <a:xfrm>
            <a:off x="1962400" y="1633220"/>
            <a:ext cx="3924685" cy="535531"/>
          </a:xfrm>
          <a:prstGeom prst="rect">
            <a:avLst/>
          </a:prstGeom>
          <a:noFill/>
        </p:spPr>
        <p:txBody>
          <a:bodyPr wrap="square" rtlCol="0">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r">
              <a:lnSpc>
                <a:spcPct val="120000"/>
              </a:lnSpc>
            </a:pPr>
            <a:r>
              <a:rPr lang="zh-CN" altLang="en-US" sz="2400" b="1" dirty="0">
                <a:solidFill>
                  <a:srgbClr val="049373"/>
                </a:solidFill>
                <a:latin typeface="Lora" panose="02000503000000020004" charset="0"/>
                <a:ea typeface="华文细黑" panose="02010600040101010101" charset="-122"/>
                <a:sym typeface="+mn-ea"/>
              </a:rPr>
              <a:t>Click here to add your title</a:t>
            </a:r>
          </a:p>
        </p:txBody>
      </p:sp>
      <p:sp>
        <p:nvSpPr>
          <p:cNvPr id="17" name="PA_矩形 23"/>
          <p:cNvSpPr/>
          <p:nvPr>
            <p:custDataLst>
              <p:tags r:id="rId1"/>
            </p:custDataLst>
          </p:nvPr>
        </p:nvSpPr>
        <p:spPr>
          <a:xfrm flipV="1">
            <a:off x="0" y="0"/>
            <a:ext cx="6095999" cy="6858000"/>
          </a:xfrm>
          <a:prstGeom prst="rect">
            <a:avLst/>
          </a:prstGeom>
          <a:gradFill flip="none" rotWithShape="1">
            <a:gsLst>
              <a:gs pos="84000">
                <a:schemeClr val="bg1">
                  <a:alpha val="0"/>
                </a:schemeClr>
              </a:gs>
              <a:gs pos="100000">
                <a:schemeClr val="tx1">
                  <a:lumMod val="50000"/>
                  <a:lumOff val="50000"/>
                  <a:alpha val="30000"/>
                </a:schemeClr>
              </a:gs>
            </a:gsLst>
            <a:lin ang="0" scaled="1"/>
            <a:tileRect/>
          </a:gradFill>
          <a:ln>
            <a:noFill/>
          </a:ln>
          <a:effectLst>
            <a:outerShdw blurRad="101600" dist="38100" sx="101000" sy="101000" algn="l" rotWithShape="0">
              <a:prstClr val="black">
                <a:alpha val="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defRPr/>
            </a:pPr>
            <a:r>
              <a:rPr kumimoji="0" lang="en-US" altLang="zh-CN" sz="1800" b="0" i="0" u="none" strike="noStrike" kern="1200" cap="none" spc="0" normalizeH="0" baseline="0" noProof="0" dirty="0">
                <a:ln>
                  <a:noFill/>
                </a:ln>
                <a:solidFill>
                  <a:prstClr val="white"/>
                </a:solidFill>
                <a:effectLst/>
                <a:uLnTx/>
                <a:uFillTx/>
                <a:latin typeface="Calibri" panose="020F0502020204030204"/>
                <a:ea typeface="宋体" panose="02010600030101010101" pitchFamily="2" charset="-122"/>
                <a:cs typeface="+mn-cs"/>
              </a:rPr>
              <a:t>                          </a:t>
            </a:r>
            <a:endParaRPr kumimoji="0" lang="zh-CN" altLang="en-US" sz="1800" b="0" i="0" u="none" strike="noStrike" kern="1200" cap="none" spc="0" normalizeH="0" baseline="0" noProof="0" dirty="0">
              <a:ln>
                <a:noFill/>
              </a:ln>
              <a:solidFill>
                <a:prstClr val="white"/>
              </a:solidFill>
              <a:effectLst/>
              <a:uLnTx/>
              <a:uFillTx/>
              <a:latin typeface="Calibri" panose="020F0502020204030204"/>
              <a:ea typeface="宋体" panose="02010600030101010101" pitchFamily="2" charset="-122"/>
              <a:cs typeface="+mn-cs"/>
            </a:endParaRPr>
          </a:p>
        </p:txBody>
      </p:sp>
    </p:spTree>
  </p:cSld>
  <p:clrMapOvr>
    <a:masterClrMapping/>
  </p:clrMapOvr>
  <mc:AlternateContent xmlns:mc="http://schemas.openxmlformats.org/markup-compatibility/2006" xmlns:p14="http://schemas.microsoft.com/office/powerpoint/2010/main">
    <mc:Choice Requires="p14">
      <p:transition spd="slow" p14:dur="1500" advTm="3000">
        <p:random/>
      </p:transition>
    </mc:Choice>
    <mc:Fallback xmlns="">
      <p:transition spd="slow" advTm="3000">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2" fill="hold" grpId="0" nodeType="afterEffect">
                                  <p:stCondLst>
                                    <p:cond delay="0"/>
                                  </p:stCondLst>
                                  <p:childTnLst>
                                    <p:set>
                                      <p:cBhvr>
                                        <p:cTn id="6" dur="1" fill="hold">
                                          <p:stCondLst>
                                            <p:cond delay="0"/>
                                          </p:stCondLst>
                                        </p:cTn>
                                        <p:tgtEl>
                                          <p:spTgt spid="16"/>
                                        </p:tgtEl>
                                        <p:attrNameLst>
                                          <p:attrName>style.visibility</p:attrName>
                                        </p:attrNameLst>
                                      </p:cBhvr>
                                      <p:to>
                                        <p:strVal val="visible"/>
                                      </p:to>
                                    </p:set>
                                    <p:animEffect transition="in" filter="wipe(right)">
                                      <p:cBhvr>
                                        <p:cTn id="7" dur="500"/>
                                        <p:tgtEl>
                                          <p:spTgt spid="16"/>
                                        </p:tgtEl>
                                      </p:cBhvr>
                                    </p:animEffect>
                                  </p:childTnLst>
                                </p:cTn>
                              </p:par>
                            </p:childTnLst>
                          </p:cTn>
                        </p:par>
                        <p:par>
                          <p:cTn id="8" fill="hold">
                            <p:stCondLst>
                              <p:cond delay="500"/>
                            </p:stCondLst>
                            <p:childTnLst>
                              <p:par>
                                <p:cTn id="9" presetID="22" presetClass="entr" presetSubtype="2" fill="hold" grpId="1" nodeType="afterEffect">
                                  <p:stCondLst>
                                    <p:cond delay="0"/>
                                  </p:stCondLst>
                                  <p:childTnLst>
                                    <p:set>
                                      <p:cBhvr>
                                        <p:cTn id="10" dur="1" fill="hold">
                                          <p:stCondLst>
                                            <p:cond delay="0"/>
                                          </p:stCondLst>
                                        </p:cTn>
                                        <p:tgtEl>
                                          <p:spTgt spid="15"/>
                                        </p:tgtEl>
                                        <p:attrNameLst>
                                          <p:attrName>style.visibility</p:attrName>
                                        </p:attrNameLst>
                                      </p:cBhvr>
                                      <p:to>
                                        <p:strVal val="visible"/>
                                      </p:to>
                                    </p:set>
                                    <p:animEffect transition="in" filter="wipe(right)">
                                      <p:cBhvr>
                                        <p:cTn id="11" dur="500"/>
                                        <p:tgtEl>
                                          <p:spTgt spid="15"/>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5" grpId="0"/>
      <p:bldP spid="15" grpId="1"/>
      <p:bldP spid="16" grpId="0"/>
    </p:bldLst>
  </p:timing>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5" name="矩形 14"/>
          <p:cNvSpPr/>
          <p:nvPr/>
        </p:nvSpPr>
        <p:spPr>
          <a:xfrm>
            <a:off x="5514980" y="1795187"/>
            <a:ext cx="5800722" cy="4484873"/>
          </a:xfrm>
          <a:prstGeom prst="rect">
            <a:avLst/>
          </a:prstGeom>
          <a:solidFill>
            <a:srgbClr val="DBEED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1" name="文本框 10"/>
          <p:cNvSpPr txBox="1"/>
          <p:nvPr/>
        </p:nvSpPr>
        <p:spPr>
          <a:xfrm>
            <a:off x="527149" y="861198"/>
            <a:ext cx="4212039" cy="2246769"/>
          </a:xfrm>
          <a:prstGeom prst="rect">
            <a:avLst/>
          </a:prstGeom>
          <a:noFill/>
        </p:spPr>
        <p:txBody>
          <a:bodyPr wrap="square" rtlCol="0">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l" fontAlgn="auto">
              <a:lnSpc>
                <a:spcPct val="200000"/>
              </a:lnSpc>
            </a:pPr>
            <a:r>
              <a:rPr lang="zh-CN" altLang="en-US" sz="1000" dirty="0">
                <a:solidFill>
                  <a:schemeClr val="tx1"/>
                </a:solidFill>
                <a:latin typeface="华文细黑" panose="02010600040101010101" charset="-122"/>
                <a:ea typeface="华文细黑" panose="02010600040101010101" charset="-122"/>
                <a:sym typeface="+mn-ea"/>
              </a:rPr>
              <a:t>I love you more than I've ever loved any woman. And I've waited longer for you than I've waited for any woman.</a:t>
            </a:r>
          </a:p>
          <a:p>
            <a:pPr algn="l" fontAlgn="auto">
              <a:lnSpc>
                <a:spcPct val="200000"/>
              </a:lnSpc>
            </a:pPr>
            <a:endParaRPr lang="zh-CN" altLang="en-US" sz="1000" dirty="0">
              <a:solidFill>
                <a:schemeClr val="tx1"/>
              </a:solidFill>
              <a:latin typeface="华文细黑" panose="02010600040101010101" charset="-122"/>
              <a:ea typeface="华文细黑" panose="02010600040101010101" charset="-122"/>
              <a:sym typeface="+mn-ea"/>
            </a:endParaRPr>
          </a:p>
          <a:p>
            <a:pPr algn="l" fontAlgn="auto">
              <a:lnSpc>
                <a:spcPct val="200000"/>
              </a:lnSpc>
            </a:pPr>
            <a:r>
              <a:rPr lang="zh-CN" altLang="en-US" sz="1000" dirty="0">
                <a:solidFill>
                  <a:schemeClr val="tx1"/>
                </a:solidFill>
                <a:latin typeface="华文细黑" panose="02010600040101010101" charset="-122"/>
                <a:ea typeface="华文细黑" panose="02010600040101010101" charset="-122"/>
                <a:sym typeface="+mn-ea"/>
              </a:rPr>
              <a:t>I love you more than I've ever loved any woman. And I've waited longer for you than I've waited for any woman.I love you more than I've ever loved any woman. And I've waited longer for you than I've waited for any woman.</a:t>
            </a:r>
          </a:p>
        </p:txBody>
      </p:sp>
      <p:grpSp>
        <p:nvGrpSpPr>
          <p:cNvPr id="8" name="组合 7"/>
          <p:cNvGrpSpPr/>
          <p:nvPr/>
        </p:nvGrpSpPr>
        <p:grpSpPr>
          <a:xfrm>
            <a:off x="5789211" y="2051792"/>
            <a:ext cx="5282791" cy="3980380"/>
            <a:chOff x="895452" y="3334330"/>
            <a:chExt cx="4194839" cy="3160650"/>
          </a:xfrm>
          <a:blipFill>
            <a:blip r:embed="rId4"/>
            <a:stretch>
              <a:fillRect/>
            </a:stretch>
          </a:blipFill>
        </p:grpSpPr>
        <p:sp>
          <p:nvSpPr>
            <p:cNvPr id="9" name="矩形 8"/>
            <p:cNvSpPr/>
            <p:nvPr/>
          </p:nvSpPr>
          <p:spPr>
            <a:xfrm>
              <a:off x="895452" y="3334330"/>
              <a:ext cx="2824531" cy="2039442"/>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p>
          </p:txBody>
        </p:sp>
        <p:sp>
          <p:nvSpPr>
            <p:cNvPr id="12" name="矩形 11"/>
            <p:cNvSpPr/>
            <p:nvPr/>
          </p:nvSpPr>
          <p:spPr>
            <a:xfrm>
              <a:off x="895452" y="5450897"/>
              <a:ext cx="1289051" cy="1044083"/>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3" name="矩形 12"/>
            <p:cNvSpPr/>
            <p:nvPr/>
          </p:nvSpPr>
          <p:spPr>
            <a:xfrm>
              <a:off x="2267051" y="5450896"/>
              <a:ext cx="1455593" cy="1044083"/>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4" name="矩形 13"/>
            <p:cNvSpPr/>
            <p:nvPr/>
          </p:nvSpPr>
          <p:spPr>
            <a:xfrm>
              <a:off x="3770863" y="3334330"/>
              <a:ext cx="1319428" cy="315372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grpSp>
      <p:sp>
        <p:nvSpPr>
          <p:cNvPr id="16" name="文本框 15"/>
          <p:cNvSpPr txBox="1"/>
          <p:nvPr/>
        </p:nvSpPr>
        <p:spPr>
          <a:xfrm>
            <a:off x="527149" y="493149"/>
            <a:ext cx="2802890" cy="368049"/>
          </a:xfrm>
          <a:prstGeom prst="rect">
            <a:avLst/>
          </a:prstGeom>
          <a:noFill/>
        </p:spPr>
        <p:txBody>
          <a:bodyPr wrap="square" rtlCol="0">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l">
              <a:lnSpc>
                <a:spcPct val="120000"/>
              </a:lnSpc>
            </a:pPr>
            <a:r>
              <a:rPr lang="zh-CN" altLang="en-US" sz="1600" b="1" dirty="0">
                <a:solidFill>
                  <a:srgbClr val="77B8B0"/>
                </a:solidFill>
                <a:latin typeface="Lora" panose="02000503000000020004" charset="0"/>
                <a:ea typeface="华文细黑" panose="02010600040101010101" charset="-122"/>
                <a:sym typeface="+mn-ea"/>
              </a:rPr>
              <a:t>Click here to add your title</a:t>
            </a:r>
          </a:p>
        </p:txBody>
      </p:sp>
      <p:sp>
        <p:nvSpPr>
          <p:cNvPr id="17" name="PA_矩形 23"/>
          <p:cNvSpPr/>
          <p:nvPr>
            <p:custDataLst>
              <p:tags r:id="rId1"/>
            </p:custDataLst>
          </p:nvPr>
        </p:nvSpPr>
        <p:spPr>
          <a:xfrm flipV="1">
            <a:off x="0" y="0"/>
            <a:ext cx="6095999" cy="6858000"/>
          </a:xfrm>
          <a:prstGeom prst="rect">
            <a:avLst/>
          </a:prstGeom>
          <a:gradFill flip="none" rotWithShape="1">
            <a:gsLst>
              <a:gs pos="84000">
                <a:schemeClr val="bg1">
                  <a:alpha val="0"/>
                </a:schemeClr>
              </a:gs>
              <a:gs pos="100000">
                <a:schemeClr val="tx1">
                  <a:lumMod val="50000"/>
                  <a:lumOff val="50000"/>
                  <a:alpha val="30000"/>
                </a:schemeClr>
              </a:gs>
            </a:gsLst>
            <a:lin ang="0" scaled="1"/>
            <a:tileRect/>
          </a:gradFill>
          <a:ln>
            <a:noFill/>
          </a:ln>
          <a:effectLst>
            <a:outerShdw blurRad="101600" dist="38100" sx="101000" sy="101000" algn="l" rotWithShape="0">
              <a:prstClr val="black">
                <a:alpha val="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defRPr/>
            </a:pPr>
            <a:r>
              <a:rPr kumimoji="0" lang="en-US" altLang="zh-CN" sz="1800" b="0" i="0" u="none" strike="noStrike" kern="1200" cap="none" spc="0" normalizeH="0" baseline="0" noProof="0" dirty="0">
                <a:ln>
                  <a:noFill/>
                </a:ln>
                <a:solidFill>
                  <a:prstClr val="white"/>
                </a:solidFill>
                <a:effectLst/>
                <a:uLnTx/>
                <a:uFillTx/>
                <a:latin typeface="Calibri" panose="020F0502020204030204"/>
                <a:ea typeface="宋体" panose="02010600030101010101" pitchFamily="2" charset="-122"/>
                <a:cs typeface="+mn-cs"/>
              </a:rPr>
              <a:t>                          </a:t>
            </a:r>
            <a:endParaRPr kumimoji="0" lang="zh-CN" altLang="en-US" sz="1800" b="0" i="0" u="none" strike="noStrike" kern="1200" cap="none" spc="0" normalizeH="0" baseline="0" noProof="0" dirty="0">
              <a:ln>
                <a:noFill/>
              </a:ln>
              <a:solidFill>
                <a:prstClr val="white"/>
              </a:solidFill>
              <a:effectLst/>
              <a:uLnTx/>
              <a:uFillTx/>
              <a:latin typeface="Calibri" panose="020F0502020204030204"/>
              <a:ea typeface="宋体" panose="02010600030101010101" pitchFamily="2" charset="-122"/>
              <a:cs typeface="+mn-cs"/>
            </a:endParaRPr>
          </a:p>
        </p:txBody>
      </p:sp>
    </p:spTree>
  </p:cSld>
  <p:clrMapOvr>
    <a:masterClrMapping/>
  </p:clrMapOvr>
  <mc:AlternateContent xmlns:mc="http://schemas.openxmlformats.org/markup-compatibility/2006" xmlns:p14="http://schemas.microsoft.com/office/powerpoint/2010/main">
    <mc:Choice Requires="p14">
      <p:transition spd="slow" p14:dur="1500" advTm="3000">
        <p:random/>
      </p:transition>
    </mc:Choice>
    <mc:Fallback xmlns="">
      <p:transition spd="slow" advTm="3000">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4" presetClass="entr" presetSubtype="5" fill="hold" grpId="1" nodeType="afterEffect">
                                  <p:stCondLst>
                                    <p:cond delay="0"/>
                                  </p:stCondLst>
                                  <p:childTnLst>
                                    <p:set>
                                      <p:cBhvr>
                                        <p:cTn id="6" dur="1" fill="hold">
                                          <p:stCondLst>
                                            <p:cond delay="0"/>
                                          </p:stCondLst>
                                        </p:cTn>
                                        <p:tgtEl>
                                          <p:spTgt spid="11"/>
                                        </p:tgtEl>
                                        <p:attrNameLst>
                                          <p:attrName>style.visibility</p:attrName>
                                        </p:attrNameLst>
                                      </p:cBhvr>
                                      <p:to>
                                        <p:strVal val="visible"/>
                                      </p:to>
                                    </p:set>
                                    <p:animEffect transition="in" filter="randombar(vertical)">
                                      <p:cBhvr>
                                        <p:cTn id="7" dur="500"/>
                                        <p:tgtEl>
                                          <p:spTgt spid="11"/>
                                        </p:tgtEl>
                                      </p:cBhvr>
                                    </p:animEffect>
                                  </p:childTnLst>
                                </p:cTn>
                              </p:par>
                            </p:childTnLst>
                          </p:cTn>
                        </p:par>
                        <p:par>
                          <p:cTn id="8" fill="hold">
                            <p:stCondLst>
                              <p:cond delay="500"/>
                            </p:stCondLst>
                            <p:childTnLst>
                              <p:par>
                                <p:cTn id="9" presetID="22" presetClass="entr" presetSubtype="8" fill="hold" grpId="0" nodeType="afterEffect">
                                  <p:stCondLst>
                                    <p:cond delay="0"/>
                                  </p:stCondLst>
                                  <p:childTnLst>
                                    <p:set>
                                      <p:cBhvr>
                                        <p:cTn id="10" dur="1" fill="hold">
                                          <p:stCondLst>
                                            <p:cond delay="0"/>
                                          </p:stCondLst>
                                        </p:cTn>
                                        <p:tgtEl>
                                          <p:spTgt spid="16"/>
                                        </p:tgtEl>
                                        <p:attrNameLst>
                                          <p:attrName>style.visibility</p:attrName>
                                        </p:attrNameLst>
                                      </p:cBhvr>
                                      <p:to>
                                        <p:strVal val="visible"/>
                                      </p:to>
                                    </p:set>
                                    <p:animEffect transition="in" filter="wipe(left)">
                                      <p:cBhvr>
                                        <p:cTn id="11" dur="500"/>
                                        <p:tgtEl>
                                          <p:spTgt spid="16"/>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1" grpId="0"/>
      <p:bldP spid="11" grpId="1"/>
      <p:bldP spid="16" grpId="0"/>
    </p:bldLst>
  </p:timing>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任意多边形: 形状 1"/>
          <p:cNvSpPr/>
          <p:nvPr/>
        </p:nvSpPr>
        <p:spPr>
          <a:xfrm>
            <a:off x="-1644132" y="-404551"/>
            <a:ext cx="15384590" cy="5033701"/>
          </a:xfrm>
          <a:custGeom>
            <a:avLst/>
            <a:gdLst>
              <a:gd name="connsiteX0" fmla="*/ 1167054 w 15384590"/>
              <a:gd name="connsiteY0" fmla="*/ 868377 h 4516017"/>
              <a:gd name="connsiteX1" fmla="*/ 5460758 w 15384590"/>
              <a:gd name="connsiteY1" fmla="*/ 2856203 h 4516017"/>
              <a:gd name="connsiteX2" fmla="*/ 9727958 w 15384590"/>
              <a:gd name="connsiteY2" fmla="*/ 1822534 h 4516017"/>
              <a:gd name="connsiteX3" fmla="*/ 14167436 w 15384590"/>
              <a:gd name="connsiteY3" fmla="*/ 4499473 h 4516017"/>
              <a:gd name="connsiteX4" fmla="*/ 14260202 w 15384590"/>
              <a:gd name="connsiteY4" fmla="*/ 325038 h 4516017"/>
              <a:gd name="connsiteX5" fmla="*/ 1140549 w 15384590"/>
              <a:gd name="connsiteY5" fmla="*/ 338290 h 4516017"/>
              <a:gd name="connsiteX6" fmla="*/ 1167054 w 15384590"/>
              <a:gd name="connsiteY6" fmla="*/ 868377 h 451601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5384590" h="4516017">
                <a:moveTo>
                  <a:pt x="1167054" y="868377"/>
                </a:moveTo>
                <a:cubicBezTo>
                  <a:pt x="1887089" y="1288029"/>
                  <a:pt x="4033941" y="2697177"/>
                  <a:pt x="5460758" y="2856203"/>
                </a:cubicBezTo>
                <a:cubicBezTo>
                  <a:pt x="6887575" y="3015229"/>
                  <a:pt x="8276845" y="1548656"/>
                  <a:pt x="9727958" y="1822534"/>
                </a:cubicBezTo>
                <a:cubicBezTo>
                  <a:pt x="11179071" y="2096412"/>
                  <a:pt x="13412062" y="4749056"/>
                  <a:pt x="14167436" y="4499473"/>
                </a:cubicBezTo>
                <a:cubicBezTo>
                  <a:pt x="14922810" y="4249890"/>
                  <a:pt x="16431350" y="1018568"/>
                  <a:pt x="14260202" y="325038"/>
                </a:cubicBezTo>
                <a:cubicBezTo>
                  <a:pt x="12089054" y="-368492"/>
                  <a:pt x="3320532" y="249942"/>
                  <a:pt x="1140549" y="338290"/>
                </a:cubicBezTo>
                <a:cubicBezTo>
                  <a:pt x="-1039434" y="426638"/>
                  <a:pt x="447019" y="448725"/>
                  <a:pt x="1167054" y="868377"/>
                </a:cubicBezTo>
                <a:close/>
              </a:path>
            </a:pathLst>
          </a:custGeom>
          <a:pattFill prst="pct5">
            <a:fgClr>
              <a:schemeClr val="accent1"/>
            </a:fgClr>
            <a:bgClr>
              <a:schemeClr val="bg1"/>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9" name="文本框 8"/>
          <p:cNvSpPr txBox="1"/>
          <p:nvPr/>
        </p:nvSpPr>
        <p:spPr>
          <a:xfrm>
            <a:off x="550930" y="4393230"/>
            <a:ext cx="7775439" cy="1753235"/>
          </a:xfrm>
          <a:prstGeom prst="rect">
            <a:avLst/>
          </a:prstGeom>
          <a:noFill/>
        </p:spPr>
        <p:txBody>
          <a:bodyPr wrap="square" rtlCol="0">
            <a:spAutoFit/>
          </a:bodyPr>
          <a:lstStyle/>
          <a:p>
            <a:pPr algn="l" fontAlgn="auto">
              <a:lnSpc>
                <a:spcPct val="180000"/>
              </a:lnSpc>
            </a:pPr>
            <a:r>
              <a:rPr lang="zh-CN" altLang="en-US" sz="1000" dirty="0">
                <a:solidFill>
                  <a:schemeClr val="tx1"/>
                </a:solidFill>
                <a:latin typeface="Lora" panose="02000503000000020004" charset="0"/>
                <a:ea typeface="华文细黑" panose="02010600040101010101" charset="-122"/>
                <a:sym typeface="+mn-ea"/>
              </a:rPr>
              <a:t>I love you more than I've ever loved any woman. And I've waited longer for you than I've waited for any woman.I love you more than I've ever loved any woman. </a:t>
            </a:r>
            <a:r>
              <a:rPr lang="zh-CN" altLang="en-US" sz="1000" dirty="0">
                <a:latin typeface="Lora" panose="02000503000000020004" charset="0"/>
                <a:ea typeface="华文细黑" panose="02010600040101010101" charset="-122"/>
                <a:sym typeface="+mn-ea"/>
              </a:rPr>
              <a:t>And I've waited longer for you than I've waited for any woman.I love you more than I've ever loved any woman. And I've waited longer for you than I've waited for any woman.</a:t>
            </a:r>
          </a:p>
          <a:p>
            <a:pPr algn="l" fontAlgn="auto">
              <a:lnSpc>
                <a:spcPct val="180000"/>
              </a:lnSpc>
            </a:pPr>
            <a:endParaRPr lang="zh-CN" altLang="en-US" sz="1000" dirty="0">
              <a:solidFill>
                <a:schemeClr val="tx1"/>
              </a:solidFill>
              <a:latin typeface="Lora" panose="02000503000000020004" charset="0"/>
              <a:ea typeface="华文细黑" panose="02010600040101010101" charset="-122"/>
              <a:sym typeface="+mn-ea"/>
            </a:endParaRPr>
          </a:p>
          <a:p>
            <a:pPr algn="l" fontAlgn="auto">
              <a:lnSpc>
                <a:spcPct val="180000"/>
              </a:lnSpc>
            </a:pPr>
            <a:r>
              <a:rPr lang="zh-CN" altLang="en-US" sz="1000" dirty="0">
                <a:solidFill>
                  <a:schemeClr val="tx1"/>
                </a:solidFill>
                <a:latin typeface="Lora" panose="02000503000000020004" charset="0"/>
                <a:ea typeface="华文细黑" panose="02010600040101010101" charset="-122"/>
                <a:sym typeface="+mn-ea"/>
              </a:rPr>
              <a:t>I love you more than I've ever loved any woman. And I've waited longer for you than I've waited for any woman.I love you more than I've ever loved any woman. And I've waited longer for you than I've waited for any woman.</a:t>
            </a:r>
          </a:p>
        </p:txBody>
      </p:sp>
      <p:sp>
        <p:nvSpPr>
          <p:cNvPr id="10" name="矩形 9"/>
          <p:cNvSpPr/>
          <p:nvPr/>
        </p:nvSpPr>
        <p:spPr>
          <a:xfrm>
            <a:off x="550930" y="4025181"/>
            <a:ext cx="3481705" cy="368049"/>
          </a:xfrm>
          <a:prstGeom prst="rect">
            <a:avLst/>
          </a:prstGeom>
          <a:noFill/>
        </p:spPr>
        <p:txBody>
          <a:bodyPr wrap="square" rtlCol="0">
            <a:spAutoFit/>
          </a:bodyPr>
          <a:lstStyle/>
          <a:p>
            <a:pPr algn="l">
              <a:lnSpc>
                <a:spcPct val="120000"/>
              </a:lnSpc>
            </a:pPr>
            <a:r>
              <a:rPr lang="zh-CN" altLang="en-US" sz="1600" dirty="0">
                <a:solidFill>
                  <a:srgbClr val="728DB8"/>
                </a:solidFill>
                <a:latin typeface="Lora" panose="02000503000000020004" charset="0"/>
                <a:ea typeface="华文细黑" panose="02010600040101010101" charset="-122"/>
                <a:sym typeface="+mn-ea"/>
              </a:rPr>
              <a:t>Click here to add your title</a:t>
            </a:r>
          </a:p>
        </p:txBody>
      </p:sp>
      <p:sp>
        <p:nvSpPr>
          <p:cNvPr id="12" name="任意多边形: 形状 11"/>
          <p:cNvSpPr/>
          <p:nvPr/>
        </p:nvSpPr>
        <p:spPr>
          <a:xfrm>
            <a:off x="-1320281" y="-358707"/>
            <a:ext cx="15384590" cy="4516017"/>
          </a:xfrm>
          <a:custGeom>
            <a:avLst/>
            <a:gdLst>
              <a:gd name="connsiteX0" fmla="*/ 1167054 w 15384590"/>
              <a:gd name="connsiteY0" fmla="*/ 868377 h 4516017"/>
              <a:gd name="connsiteX1" fmla="*/ 5460758 w 15384590"/>
              <a:gd name="connsiteY1" fmla="*/ 2856203 h 4516017"/>
              <a:gd name="connsiteX2" fmla="*/ 9727958 w 15384590"/>
              <a:gd name="connsiteY2" fmla="*/ 1822534 h 4516017"/>
              <a:gd name="connsiteX3" fmla="*/ 14167436 w 15384590"/>
              <a:gd name="connsiteY3" fmla="*/ 4499473 h 4516017"/>
              <a:gd name="connsiteX4" fmla="*/ 14260202 w 15384590"/>
              <a:gd name="connsiteY4" fmla="*/ 325038 h 4516017"/>
              <a:gd name="connsiteX5" fmla="*/ 1140549 w 15384590"/>
              <a:gd name="connsiteY5" fmla="*/ 338290 h 4516017"/>
              <a:gd name="connsiteX6" fmla="*/ 1167054 w 15384590"/>
              <a:gd name="connsiteY6" fmla="*/ 868377 h 451601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5384590" h="4516017">
                <a:moveTo>
                  <a:pt x="1167054" y="868377"/>
                </a:moveTo>
                <a:cubicBezTo>
                  <a:pt x="1887089" y="1288029"/>
                  <a:pt x="4033941" y="2697177"/>
                  <a:pt x="5460758" y="2856203"/>
                </a:cubicBezTo>
                <a:cubicBezTo>
                  <a:pt x="6887575" y="3015229"/>
                  <a:pt x="8276845" y="1548656"/>
                  <a:pt x="9727958" y="1822534"/>
                </a:cubicBezTo>
                <a:cubicBezTo>
                  <a:pt x="11179071" y="2096412"/>
                  <a:pt x="13412062" y="4749056"/>
                  <a:pt x="14167436" y="4499473"/>
                </a:cubicBezTo>
                <a:cubicBezTo>
                  <a:pt x="14922810" y="4249890"/>
                  <a:pt x="16431350" y="1018568"/>
                  <a:pt x="14260202" y="325038"/>
                </a:cubicBezTo>
                <a:cubicBezTo>
                  <a:pt x="12089054" y="-368492"/>
                  <a:pt x="3320532" y="249942"/>
                  <a:pt x="1140549" y="338290"/>
                </a:cubicBezTo>
                <a:cubicBezTo>
                  <a:pt x="-1039434" y="426638"/>
                  <a:pt x="447019" y="448725"/>
                  <a:pt x="1167054" y="868377"/>
                </a:cubicBezTo>
                <a:close/>
              </a:path>
            </a:pathLst>
          </a:custGeom>
          <a:blipFill dpi="0" rotWithShape="1">
            <a:blip r:embed="rId4"/>
            <a:srcRect/>
            <a:tile tx="0" ty="0" sx="100000" sy="100000" flip="none" algn="tl"/>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3" name="PA_矩形 23"/>
          <p:cNvSpPr/>
          <p:nvPr>
            <p:custDataLst>
              <p:tags r:id="rId1"/>
            </p:custDataLst>
          </p:nvPr>
        </p:nvSpPr>
        <p:spPr>
          <a:xfrm flipV="1">
            <a:off x="0" y="0"/>
            <a:ext cx="6095999" cy="6858000"/>
          </a:xfrm>
          <a:prstGeom prst="rect">
            <a:avLst/>
          </a:prstGeom>
          <a:gradFill flip="none" rotWithShape="1">
            <a:gsLst>
              <a:gs pos="84000">
                <a:schemeClr val="bg1">
                  <a:alpha val="0"/>
                </a:schemeClr>
              </a:gs>
              <a:gs pos="100000">
                <a:schemeClr val="tx1">
                  <a:lumMod val="50000"/>
                  <a:lumOff val="50000"/>
                  <a:alpha val="30000"/>
                </a:schemeClr>
              </a:gs>
            </a:gsLst>
            <a:lin ang="0" scaled="1"/>
            <a:tileRect/>
          </a:gradFill>
          <a:ln>
            <a:noFill/>
          </a:ln>
          <a:effectLst>
            <a:outerShdw blurRad="101600" dist="38100" sx="101000" sy="101000" algn="l" rotWithShape="0">
              <a:prstClr val="black">
                <a:alpha val="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defRPr/>
            </a:pPr>
            <a:r>
              <a:rPr kumimoji="0" lang="en-US" altLang="zh-CN" sz="1800" b="0" i="0" u="none" strike="noStrike" kern="1200" cap="none" spc="0" normalizeH="0" baseline="0" noProof="0" dirty="0">
                <a:ln>
                  <a:noFill/>
                </a:ln>
                <a:solidFill>
                  <a:prstClr val="white"/>
                </a:solidFill>
                <a:effectLst/>
                <a:uLnTx/>
                <a:uFillTx/>
                <a:latin typeface="Calibri" panose="020F0502020204030204"/>
                <a:ea typeface="宋体" panose="02010600030101010101" pitchFamily="2" charset="-122"/>
                <a:cs typeface="+mn-cs"/>
              </a:rPr>
              <a:t>                          </a:t>
            </a:r>
            <a:endParaRPr kumimoji="0" lang="zh-CN" altLang="en-US" sz="1800" b="0" i="0" u="none" strike="noStrike" kern="1200" cap="none" spc="0" normalizeH="0" baseline="0" noProof="0" dirty="0">
              <a:ln>
                <a:noFill/>
              </a:ln>
              <a:solidFill>
                <a:prstClr val="white"/>
              </a:solidFill>
              <a:effectLst/>
              <a:uLnTx/>
              <a:uFillTx/>
              <a:latin typeface="Calibri" panose="020F0502020204030204"/>
              <a:ea typeface="宋体" panose="02010600030101010101" pitchFamily="2" charset="-122"/>
              <a:cs typeface="+mn-cs"/>
            </a:endParaRPr>
          </a:p>
        </p:txBody>
      </p:sp>
    </p:spTree>
  </p:cSld>
  <p:clrMapOvr>
    <a:masterClrMapping/>
  </p:clrMapOvr>
  <mc:AlternateContent xmlns:mc="http://schemas.openxmlformats.org/markup-compatibility/2006" xmlns:p14="http://schemas.microsoft.com/office/powerpoint/2010/main">
    <mc:Choice Requires="p14">
      <p:transition spd="slow" p14:dur="1500" advTm="3000">
        <p:random/>
      </p:transition>
    </mc:Choice>
    <mc:Fallback xmlns="">
      <p:transition spd="slow" advTm="3000">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8" fill="hold" grpId="0" nodeType="afterEffect">
                                  <p:stCondLst>
                                    <p:cond delay="0"/>
                                  </p:stCondLst>
                                  <p:childTnLst>
                                    <p:set>
                                      <p:cBhvr>
                                        <p:cTn id="6" dur="1" fill="hold">
                                          <p:stCondLst>
                                            <p:cond delay="0"/>
                                          </p:stCondLst>
                                        </p:cTn>
                                        <p:tgtEl>
                                          <p:spTgt spid="10"/>
                                        </p:tgtEl>
                                        <p:attrNameLst>
                                          <p:attrName>style.visibility</p:attrName>
                                        </p:attrNameLst>
                                      </p:cBhvr>
                                      <p:to>
                                        <p:strVal val="visible"/>
                                      </p:to>
                                    </p:set>
                                    <p:animEffect transition="in" filter="wipe(left)">
                                      <p:cBhvr>
                                        <p:cTn id="7" dur="500"/>
                                        <p:tgtEl>
                                          <p:spTgt spid="10"/>
                                        </p:tgtEl>
                                      </p:cBhvr>
                                    </p:animEffect>
                                  </p:childTnLst>
                                </p:cTn>
                              </p:par>
                            </p:childTnLst>
                          </p:cTn>
                        </p:par>
                        <p:par>
                          <p:cTn id="8" fill="hold">
                            <p:stCondLst>
                              <p:cond delay="500"/>
                            </p:stCondLst>
                            <p:childTnLst>
                              <p:par>
                                <p:cTn id="9" presetID="42" presetClass="entr" presetSubtype="0" fill="hold" grpId="0" nodeType="afterEffect">
                                  <p:stCondLst>
                                    <p:cond delay="0"/>
                                  </p:stCondLst>
                                  <p:childTnLst>
                                    <p:set>
                                      <p:cBhvr>
                                        <p:cTn id="10" dur="1" fill="hold">
                                          <p:stCondLst>
                                            <p:cond delay="0"/>
                                          </p:stCondLst>
                                        </p:cTn>
                                        <p:tgtEl>
                                          <p:spTgt spid="9"/>
                                        </p:tgtEl>
                                        <p:attrNameLst>
                                          <p:attrName>style.visibility</p:attrName>
                                        </p:attrNameLst>
                                      </p:cBhvr>
                                      <p:to>
                                        <p:strVal val="visible"/>
                                      </p:to>
                                    </p:set>
                                    <p:animEffect transition="in" filter="fade">
                                      <p:cBhvr>
                                        <p:cTn id="11" dur="500"/>
                                        <p:tgtEl>
                                          <p:spTgt spid="9"/>
                                        </p:tgtEl>
                                      </p:cBhvr>
                                    </p:animEffect>
                                    <p:anim calcmode="lin" valueType="num">
                                      <p:cBhvr>
                                        <p:cTn id="12" dur="500" fill="hold"/>
                                        <p:tgtEl>
                                          <p:spTgt spid="9"/>
                                        </p:tgtEl>
                                        <p:attrNameLst>
                                          <p:attrName>ppt_x</p:attrName>
                                        </p:attrNameLst>
                                      </p:cBhvr>
                                      <p:tavLst>
                                        <p:tav tm="0">
                                          <p:val>
                                            <p:strVal val="#ppt_x"/>
                                          </p:val>
                                        </p:tav>
                                        <p:tav tm="100000">
                                          <p:val>
                                            <p:strVal val="#ppt_x"/>
                                          </p:val>
                                        </p:tav>
                                      </p:tavLst>
                                    </p:anim>
                                    <p:anim calcmode="lin" valueType="num">
                                      <p:cBhvr>
                                        <p:cTn id="13" dur="500" fill="hold"/>
                                        <p:tgtEl>
                                          <p:spTgt spid="9"/>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9" grpId="0"/>
      <p:bldP spid="10" grpId="0"/>
    </p:bldLst>
  </p:timing>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心形 1"/>
          <p:cNvSpPr/>
          <p:nvPr/>
        </p:nvSpPr>
        <p:spPr>
          <a:xfrm>
            <a:off x="5154888" y="552241"/>
            <a:ext cx="6046512" cy="5681385"/>
          </a:xfrm>
          <a:prstGeom prst="heart">
            <a:avLst/>
          </a:prstGeom>
          <a:pattFill prst="wdDnDiag">
            <a:fgClr>
              <a:srgbClr val="DBEEDA"/>
            </a:fgClr>
            <a:bgClr>
              <a:schemeClr val="bg1"/>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9" name="心形 8"/>
          <p:cNvSpPr/>
          <p:nvPr/>
        </p:nvSpPr>
        <p:spPr>
          <a:xfrm>
            <a:off x="5493026" y="761790"/>
            <a:ext cx="6046512" cy="5681385"/>
          </a:xfrm>
          <a:prstGeom prst="heart">
            <a:avLst/>
          </a:prstGeom>
          <a:blipFill>
            <a:blip r:embed="rId4"/>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3" name="等腰三角形 2"/>
          <p:cNvSpPr/>
          <p:nvPr/>
        </p:nvSpPr>
        <p:spPr>
          <a:xfrm rot="5400000">
            <a:off x="-85725" y="637966"/>
            <a:ext cx="1243013" cy="1071563"/>
          </a:xfrm>
          <a:prstGeom prst="triangle">
            <a:avLst/>
          </a:prstGeom>
          <a:solidFill>
            <a:srgbClr val="DBEED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4" name="矩形 3"/>
          <p:cNvSpPr/>
          <p:nvPr/>
        </p:nvSpPr>
        <p:spPr>
          <a:xfrm>
            <a:off x="1071563" y="1173747"/>
            <a:ext cx="2571750" cy="4655553"/>
          </a:xfrm>
          <a:prstGeom prst="rect">
            <a:avLst/>
          </a:prstGeom>
          <a:noFill/>
          <a:ln>
            <a:solidFill>
              <a:srgbClr val="728DB8"/>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1" name="文本框 10"/>
          <p:cNvSpPr txBox="1"/>
          <p:nvPr/>
        </p:nvSpPr>
        <p:spPr>
          <a:xfrm>
            <a:off x="1360086" y="1454809"/>
            <a:ext cx="2026010" cy="4093428"/>
          </a:xfrm>
          <a:prstGeom prst="rect">
            <a:avLst/>
          </a:prstGeom>
          <a:noFill/>
        </p:spPr>
        <p:txBody>
          <a:bodyPr wrap="square" rtlCol="0">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l" fontAlgn="auto">
              <a:lnSpc>
                <a:spcPct val="200000"/>
              </a:lnSpc>
            </a:pPr>
            <a:r>
              <a:rPr lang="zh-CN" altLang="en-US" sz="1000" dirty="0">
                <a:solidFill>
                  <a:schemeClr val="tx1"/>
                </a:solidFill>
                <a:latin typeface="华文细黑" panose="02010600040101010101" charset="-122"/>
                <a:ea typeface="华文细黑" panose="02010600040101010101" charset="-122"/>
                <a:sym typeface="+mn-ea"/>
              </a:rPr>
              <a:t>I love you more than I've ever loved any woman. And I've waited longer for you than I've waited for any woman.</a:t>
            </a:r>
          </a:p>
          <a:p>
            <a:pPr algn="l" fontAlgn="auto">
              <a:lnSpc>
                <a:spcPct val="200000"/>
              </a:lnSpc>
            </a:pPr>
            <a:endParaRPr lang="zh-CN" altLang="en-US" sz="1000" dirty="0">
              <a:solidFill>
                <a:schemeClr val="tx1"/>
              </a:solidFill>
              <a:latin typeface="华文细黑" panose="02010600040101010101" charset="-122"/>
              <a:ea typeface="华文细黑" panose="02010600040101010101" charset="-122"/>
              <a:sym typeface="+mn-ea"/>
            </a:endParaRPr>
          </a:p>
          <a:p>
            <a:pPr algn="l" fontAlgn="auto">
              <a:lnSpc>
                <a:spcPct val="200000"/>
              </a:lnSpc>
            </a:pPr>
            <a:r>
              <a:rPr lang="zh-CN" altLang="en-US" sz="1000" dirty="0">
                <a:solidFill>
                  <a:schemeClr val="tx1"/>
                </a:solidFill>
                <a:latin typeface="华文细黑" panose="02010600040101010101" charset="-122"/>
                <a:ea typeface="华文细黑" panose="02010600040101010101" charset="-122"/>
                <a:sym typeface="+mn-ea"/>
              </a:rPr>
              <a:t>I love you more than I've ever loved any woman. And I've waited longer for you than I've waited for any woman.I love you more than I've ever loved any woman. And I've waited longer for you than I've waited for any woman.</a:t>
            </a:r>
          </a:p>
        </p:txBody>
      </p:sp>
      <p:sp>
        <p:nvSpPr>
          <p:cNvPr id="12" name="PA_矩形 23"/>
          <p:cNvSpPr/>
          <p:nvPr>
            <p:custDataLst>
              <p:tags r:id="rId1"/>
            </p:custDataLst>
          </p:nvPr>
        </p:nvSpPr>
        <p:spPr>
          <a:xfrm flipV="1">
            <a:off x="0" y="0"/>
            <a:ext cx="6095999" cy="6858000"/>
          </a:xfrm>
          <a:prstGeom prst="rect">
            <a:avLst/>
          </a:prstGeom>
          <a:gradFill flip="none" rotWithShape="1">
            <a:gsLst>
              <a:gs pos="84000">
                <a:schemeClr val="bg1">
                  <a:alpha val="0"/>
                </a:schemeClr>
              </a:gs>
              <a:gs pos="100000">
                <a:schemeClr val="tx1">
                  <a:lumMod val="50000"/>
                  <a:lumOff val="50000"/>
                  <a:alpha val="30000"/>
                </a:schemeClr>
              </a:gs>
            </a:gsLst>
            <a:lin ang="0" scaled="1"/>
            <a:tileRect/>
          </a:gradFill>
          <a:ln>
            <a:noFill/>
          </a:ln>
          <a:effectLst>
            <a:outerShdw blurRad="101600" dist="38100" sx="101000" sy="101000" algn="l" rotWithShape="0">
              <a:prstClr val="black">
                <a:alpha val="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defRPr/>
            </a:pPr>
            <a:r>
              <a:rPr kumimoji="0" lang="en-US" altLang="zh-CN" sz="1800" b="0" i="0" u="none" strike="noStrike" kern="1200" cap="none" spc="0" normalizeH="0" baseline="0" noProof="0" dirty="0">
                <a:ln>
                  <a:noFill/>
                </a:ln>
                <a:solidFill>
                  <a:prstClr val="white"/>
                </a:solidFill>
                <a:effectLst/>
                <a:uLnTx/>
                <a:uFillTx/>
                <a:latin typeface="Calibri" panose="020F0502020204030204"/>
                <a:ea typeface="宋体" panose="02010600030101010101" pitchFamily="2" charset="-122"/>
                <a:cs typeface="+mn-cs"/>
              </a:rPr>
              <a:t>                          </a:t>
            </a:r>
            <a:endParaRPr kumimoji="0" lang="zh-CN" altLang="en-US" sz="1800" b="0" i="0" u="none" strike="noStrike" kern="1200" cap="none" spc="0" normalizeH="0" baseline="0" noProof="0" dirty="0">
              <a:ln>
                <a:noFill/>
              </a:ln>
              <a:solidFill>
                <a:prstClr val="white"/>
              </a:solidFill>
              <a:effectLst/>
              <a:uLnTx/>
              <a:uFillTx/>
              <a:latin typeface="Calibri" panose="020F0502020204030204"/>
              <a:ea typeface="宋体" panose="02010600030101010101" pitchFamily="2" charset="-122"/>
              <a:cs typeface="+mn-cs"/>
            </a:endParaRPr>
          </a:p>
        </p:txBody>
      </p:sp>
    </p:spTree>
  </p:cSld>
  <p:clrMapOvr>
    <a:masterClrMapping/>
  </p:clrMapOvr>
  <mc:AlternateContent xmlns:mc="http://schemas.openxmlformats.org/markup-compatibility/2006" xmlns:p14="http://schemas.microsoft.com/office/powerpoint/2010/main">
    <mc:Choice Requires="p14">
      <p:transition spd="slow" p14:dur="1500" advTm="3000">
        <p:random/>
      </p:transition>
    </mc:Choice>
    <mc:Fallback xmlns="">
      <p:transition spd="slow" advTm="3000">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4" presetClass="entr" presetSubtype="5" fill="hold" grpId="1" nodeType="afterEffect">
                                  <p:stCondLst>
                                    <p:cond delay="0"/>
                                  </p:stCondLst>
                                  <p:childTnLst>
                                    <p:set>
                                      <p:cBhvr>
                                        <p:cTn id="6" dur="1" fill="hold">
                                          <p:stCondLst>
                                            <p:cond delay="0"/>
                                          </p:stCondLst>
                                        </p:cTn>
                                        <p:tgtEl>
                                          <p:spTgt spid="11"/>
                                        </p:tgtEl>
                                        <p:attrNameLst>
                                          <p:attrName>style.visibility</p:attrName>
                                        </p:attrNameLst>
                                      </p:cBhvr>
                                      <p:to>
                                        <p:strVal val="visible"/>
                                      </p:to>
                                    </p:set>
                                    <p:animEffect transition="in" filter="randombar(vertical)">
                                      <p:cBhvr>
                                        <p:cTn id="7" dur="500"/>
                                        <p:tgtEl>
                                          <p:spTgt spid="11"/>
                                        </p:tgtEl>
                                      </p:cBhvr>
                                    </p:animEffect>
                                  </p:childTnLst>
                                </p:cTn>
                              </p:par>
                              <p:par>
                                <p:cTn id="8" presetID="42" presetClass="entr" presetSubtype="0" fill="hold" grpId="0" nodeType="withEffect">
                                  <p:stCondLst>
                                    <p:cond delay="0"/>
                                  </p:stCondLst>
                                  <p:childTnLst>
                                    <p:set>
                                      <p:cBhvr>
                                        <p:cTn id="9" dur="1" fill="hold">
                                          <p:stCondLst>
                                            <p:cond delay="0"/>
                                          </p:stCondLst>
                                        </p:cTn>
                                        <p:tgtEl>
                                          <p:spTgt spid="9"/>
                                        </p:tgtEl>
                                        <p:attrNameLst>
                                          <p:attrName>style.visibility</p:attrName>
                                        </p:attrNameLst>
                                      </p:cBhvr>
                                      <p:to>
                                        <p:strVal val="visible"/>
                                      </p:to>
                                    </p:set>
                                    <p:animEffect transition="in" filter="fade">
                                      <p:cBhvr>
                                        <p:cTn id="10" dur="1000"/>
                                        <p:tgtEl>
                                          <p:spTgt spid="9"/>
                                        </p:tgtEl>
                                      </p:cBhvr>
                                    </p:animEffect>
                                    <p:anim calcmode="lin" valueType="num">
                                      <p:cBhvr>
                                        <p:cTn id="11" dur="1000" fill="hold"/>
                                        <p:tgtEl>
                                          <p:spTgt spid="9"/>
                                        </p:tgtEl>
                                        <p:attrNameLst>
                                          <p:attrName>ppt_x</p:attrName>
                                        </p:attrNameLst>
                                      </p:cBhvr>
                                      <p:tavLst>
                                        <p:tav tm="0">
                                          <p:val>
                                            <p:strVal val="#ppt_x"/>
                                          </p:val>
                                        </p:tav>
                                        <p:tav tm="100000">
                                          <p:val>
                                            <p:strVal val="#ppt_x"/>
                                          </p:val>
                                        </p:tav>
                                      </p:tavLst>
                                    </p:anim>
                                    <p:anim calcmode="lin" valueType="num">
                                      <p:cBhvr>
                                        <p:cTn id="12" dur="1000" fill="hold"/>
                                        <p:tgtEl>
                                          <p:spTgt spid="9"/>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9" grpId="0" animBg="1"/>
      <p:bldP spid="11" grpId="0"/>
      <p:bldP spid="11" grpId="1"/>
    </p:bldLst>
  </p:timing>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 name="等腰三角形 6"/>
          <p:cNvSpPr/>
          <p:nvPr/>
        </p:nvSpPr>
        <p:spPr>
          <a:xfrm>
            <a:off x="4707447" y="5467037"/>
            <a:ext cx="2934688" cy="1390962"/>
          </a:xfrm>
          <a:prstGeom prst="triangle">
            <a:avLst/>
          </a:prstGeom>
          <a:solidFill>
            <a:srgbClr val="DBEEDA">
              <a:alpha val="8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pic>
        <p:nvPicPr>
          <p:cNvPr id="3" name="图片 2" descr="图片包含 服装, 室内, 鲜花, 墙壁&#10;&#10;已生成极高可信度的说明"/>
          <p:cNvPicPr>
            <a:picLocks noChangeAspect="1"/>
          </p:cNvPicPr>
          <p:nvPr/>
        </p:nvPicPr>
        <p:blipFill>
          <a:blip r:embed="rId4">
            <a:extLst>
              <a:ext uri="{28A0092B-C50C-407E-A947-70E740481C1C}">
                <a14:useLocalDpi xmlns:a14="http://schemas.microsoft.com/office/drawing/2010/main" val="0"/>
              </a:ext>
            </a:extLst>
          </a:blip>
          <a:stretch>
            <a:fillRect/>
          </a:stretch>
        </p:blipFill>
        <p:spPr>
          <a:xfrm>
            <a:off x="0" y="-1"/>
            <a:ext cx="5145338" cy="6858000"/>
          </a:xfrm>
          <a:prstGeom prst="rect">
            <a:avLst/>
          </a:prstGeom>
        </p:spPr>
      </p:pic>
      <p:pic>
        <p:nvPicPr>
          <p:cNvPr id="16" name="图片 15" descr="图片包含 室内, 服装, 窗户, 植物&#10;&#10;已生成高可信度的说明"/>
          <p:cNvPicPr>
            <a:picLocks noChangeAspect="1"/>
          </p:cNvPicPr>
          <p:nvPr/>
        </p:nvPicPr>
        <p:blipFill>
          <a:blip r:embed="rId5">
            <a:extLst>
              <a:ext uri="{28A0092B-C50C-407E-A947-70E740481C1C}">
                <a14:useLocalDpi xmlns:a14="http://schemas.microsoft.com/office/drawing/2010/main" val="0"/>
              </a:ext>
            </a:extLst>
          </a:blip>
          <a:stretch>
            <a:fillRect/>
          </a:stretch>
        </p:blipFill>
        <p:spPr>
          <a:xfrm>
            <a:off x="7204243" y="0"/>
            <a:ext cx="5145338" cy="6858000"/>
          </a:xfrm>
          <a:prstGeom prst="rect">
            <a:avLst/>
          </a:prstGeom>
        </p:spPr>
      </p:pic>
      <p:sp>
        <p:nvSpPr>
          <p:cNvPr id="4" name="矩形 3"/>
          <p:cNvSpPr/>
          <p:nvPr/>
        </p:nvSpPr>
        <p:spPr>
          <a:xfrm>
            <a:off x="3384928" y="1206604"/>
            <a:ext cx="5614986" cy="3386137"/>
          </a:xfrm>
          <a:prstGeom prst="rect">
            <a:avLst/>
          </a:prstGeom>
          <a:solidFill>
            <a:schemeClr val="bg1"/>
          </a:solidFill>
          <a:ln w="25400">
            <a:solidFill>
              <a:srgbClr val="728DB8"/>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1" name="文本框 10"/>
          <p:cNvSpPr txBox="1"/>
          <p:nvPr/>
        </p:nvSpPr>
        <p:spPr>
          <a:xfrm>
            <a:off x="4367883" y="1647011"/>
            <a:ext cx="4212039" cy="2246769"/>
          </a:xfrm>
          <a:prstGeom prst="rect">
            <a:avLst/>
          </a:prstGeom>
          <a:noFill/>
        </p:spPr>
        <p:txBody>
          <a:bodyPr wrap="square" rtlCol="0">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l" fontAlgn="auto">
              <a:lnSpc>
                <a:spcPct val="200000"/>
              </a:lnSpc>
            </a:pPr>
            <a:r>
              <a:rPr lang="zh-CN" altLang="en-US" sz="1000" dirty="0">
                <a:solidFill>
                  <a:schemeClr val="tx1"/>
                </a:solidFill>
                <a:latin typeface="华文细黑" panose="02010600040101010101" charset="-122"/>
                <a:ea typeface="华文细黑" panose="02010600040101010101" charset="-122"/>
                <a:sym typeface="+mn-ea"/>
              </a:rPr>
              <a:t>I love you more than I've ever loved any woman. And I've waited longer for you than I've waited for any woman.</a:t>
            </a:r>
          </a:p>
          <a:p>
            <a:pPr algn="l" fontAlgn="auto">
              <a:lnSpc>
                <a:spcPct val="200000"/>
              </a:lnSpc>
            </a:pPr>
            <a:endParaRPr lang="zh-CN" altLang="en-US" sz="1000" dirty="0">
              <a:solidFill>
                <a:schemeClr val="tx1"/>
              </a:solidFill>
              <a:latin typeface="华文细黑" panose="02010600040101010101" charset="-122"/>
              <a:ea typeface="华文细黑" panose="02010600040101010101" charset="-122"/>
              <a:sym typeface="+mn-ea"/>
            </a:endParaRPr>
          </a:p>
          <a:p>
            <a:pPr algn="l" fontAlgn="auto">
              <a:lnSpc>
                <a:spcPct val="200000"/>
              </a:lnSpc>
            </a:pPr>
            <a:r>
              <a:rPr lang="zh-CN" altLang="en-US" sz="1000" dirty="0">
                <a:solidFill>
                  <a:schemeClr val="tx1"/>
                </a:solidFill>
                <a:latin typeface="华文细黑" panose="02010600040101010101" charset="-122"/>
                <a:ea typeface="华文细黑" panose="02010600040101010101" charset="-122"/>
                <a:sym typeface="+mn-ea"/>
              </a:rPr>
              <a:t>I love you more than I've ever loved any woman. And I've waited longer for you than I've waited for any woman.I love you more than I've ever loved any woman. And I've waited longer for you than I've waited for any woman.</a:t>
            </a:r>
          </a:p>
        </p:txBody>
      </p:sp>
      <p:sp>
        <p:nvSpPr>
          <p:cNvPr id="17" name="PA_矩形 23"/>
          <p:cNvSpPr/>
          <p:nvPr>
            <p:custDataLst>
              <p:tags r:id="rId1"/>
            </p:custDataLst>
          </p:nvPr>
        </p:nvSpPr>
        <p:spPr>
          <a:xfrm flipV="1">
            <a:off x="0" y="0"/>
            <a:ext cx="6095999" cy="6858000"/>
          </a:xfrm>
          <a:prstGeom prst="rect">
            <a:avLst/>
          </a:prstGeom>
          <a:gradFill flip="none" rotWithShape="1">
            <a:gsLst>
              <a:gs pos="84000">
                <a:schemeClr val="bg1">
                  <a:alpha val="0"/>
                </a:schemeClr>
              </a:gs>
              <a:gs pos="100000">
                <a:schemeClr val="tx1">
                  <a:lumMod val="50000"/>
                  <a:lumOff val="50000"/>
                  <a:alpha val="30000"/>
                </a:schemeClr>
              </a:gs>
            </a:gsLst>
            <a:lin ang="0" scaled="1"/>
            <a:tileRect/>
          </a:gradFill>
          <a:ln>
            <a:noFill/>
          </a:ln>
          <a:effectLst>
            <a:outerShdw blurRad="101600" dist="38100" sx="101000" sy="101000" algn="l" rotWithShape="0">
              <a:prstClr val="black">
                <a:alpha val="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defRPr/>
            </a:pPr>
            <a:r>
              <a:rPr kumimoji="0" lang="en-US" altLang="zh-CN" sz="1800" b="0" i="0" u="none" strike="noStrike" kern="1200" cap="none" spc="0" normalizeH="0" baseline="0" noProof="0" dirty="0">
                <a:ln>
                  <a:noFill/>
                </a:ln>
                <a:solidFill>
                  <a:prstClr val="white"/>
                </a:solidFill>
                <a:effectLst/>
                <a:uLnTx/>
                <a:uFillTx/>
                <a:latin typeface="Calibri" panose="020F0502020204030204"/>
                <a:ea typeface="宋体" panose="02010600030101010101" pitchFamily="2" charset="-122"/>
                <a:cs typeface="+mn-cs"/>
              </a:rPr>
              <a:t>                          </a:t>
            </a:r>
            <a:endParaRPr kumimoji="0" lang="zh-CN" altLang="en-US" sz="1800" b="0" i="0" u="none" strike="noStrike" kern="1200" cap="none" spc="0" normalizeH="0" baseline="0" noProof="0" dirty="0">
              <a:ln>
                <a:noFill/>
              </a:ln>
              <a:solidFill>
                <a:prstClr val="white"/>
              </a:solidFill>
              <a:effectLst/>
              <a:uLnTx/>
              <a:uFillTx/>
              <a:latin typeface="Calibri" panose="020F0502020204030204"/>
              <a:ea typeface="宋体" panose="02010600030101010101" pitchFamily="2" charset="-122"/>
              <a:cs typeface="+mn-cs"/>
            </a:endParaRPr>
          </a:p>
        </p:txBody>
      </p:sp>
    </p:spTree>
  </p:cSld>
  <p:clrMapOvr>
    <a:masterClrMapping/>
  </p:clrMapOvr>
  <mc:AlternateContent xmlns:mc="http://schemas.openxmlformats.org/markup-compatibility/2006" xmlns:p14="http://schemas.microsoft.com/office/powerpoint/2010/main">
    <mc:Choice Requires="p14">
      <p:transition spd="slow" p14:dur="1500" advTm="3000">
        <p:random/>
      </p:transition>
    </mc:Choice>
    <mc:Fallback xmlns="">
      <p:transition spd="slow" advTm="3000">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4" presetClass="entr" presetSubtype="5" fill="hold" grpId="1" nodeType="afterEffect">
                                  <p:stCondLst>
                                    <p:cond delay="0"/>
                                  </p:stCondLst>
                                  <p:childTnLst>
                                    <p:set>
                                      <p:cBhvr>
                                        <p:cTn id="6" dur="1" fill="hold">
                                          <p:stCondLst>
                                            <p:cond delay="0"/>
                                          </p:stCondLst>
                                        </p:cTn>
                                        <p:tgtEl>
                                          <p:spTgt spid="11"/>
                                        </p:tgtEl>
                                        <p:attrNameLst>
                                          <p:attrName>style.visibility</p:attrName>
                                        </p:attrNameLst>
                                      </p:cBhvr>
                                      <p:to>
                                        <p:strVal val="visible"/>
                                      </p:to>
                                    </p:set>
                                    <p:animEffect transition="in" filter="randombar(vertical)">
                                      <p:cBhvr>
                                        <p:cTn id="7" dur="500"/>
                                        <p:tgtEl>
                                          <p:spTgt spid="11"/>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1" grpId="0"/>
      <p:bldP spid="11" grpId="1"/>
    </p:bldLst>
  </p:timing>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椭圆 3"/>
          <p:cNvSpPr/>
          <p:nvPr/>
        </p:nvSpPr>
        <p:spPr>
          <a:xfrm>
            <a:off x="1323355" y="859530"/>
            <a:ext cx="5648946" cy="5648946"/>
          </a:xfrm>
          <a:prstGeom prst="ellipse">
            <a:avLst/>
          </a:prstGeom>
          <a:pattFill prst="pct5">
            <a:fgClr>
              <a:schemeClr val="accent1"/>
            </a:fgClr>
            <a:bgClr>
              <a:schemeClr val="bg1"/>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5" name="椭圆 4"/>
          <p:cNvSpPr/>
          <p:nvPr/>
        </p:nvSpPr>
        <p:spPr>
          <a:xfrm>
            <a:off x="1583532" y="1119707"/>
            <a:ext cx="5128591" cy="5128591"/>
          </a:xfrm>
          <a:prstGeom prst="ellipse">
            <a:avLst/>
          </a:prstGeom>
          <a:blipFill dpi="0" rotWithShape="0">
            <a:blip r:embed="rId3"/>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cxnSp>
        <p:nvCxnSpPr>
          <p:cNvPr id="7" name="直接连接符 6"/>
          <p:cNvCxnSpPr/>
          <p:nvPr/>
        </p:nvCxnSpPr>
        <p:spPr>
          <a:xfrm>
            <a:off x="1900238" y="714376"/>
            <a:ext cx="5686425" cy="4514850"/>
          </a:xfrm>
          <a:prstGeom prst="line">
            <a:avLst/>
          </a:prstGeom>
          <a:ln w="12700">
            <a:solidFill>
              <a:srgbClr val="728DB8"/>
            </a:solidFill>
          </a:ln>
        </p:spPr>
        <p:style>
          <a:lnRef idx="1">
            <a:schemeClr val="accent1"/>
          </a:lnRef>
          <a:fillRef idx="0">
            <a:schemeClr val="accent1"/>
          </a:fillRef>
          <a:effectRef idx="0">
            <a:schemeClr val="accent1"/>
          </a:effectRef>
          <a:fontRef idx="minor">
            <a:schemeClr val="tx1"/>
          </a:fontRef>
        </p:style>
      </p:cxnSp>
      <p:sp>
        <p:nvSpPr>
          <p:cNvPr id="10" name="椭圆 9"/>
          <p:cNvSpPr/>
          <p:nvPr/>
        </p:nvSpPr>
        <p:spPr>
          <a:xfrm>
            <a:off x="3919227" y="219595"/>
            <a:ext cx="457200" cy="457200"/>
          </a:xfrm>
          <a:prstGeom prst="ellipse">
            <a:avLst/>
          </a:prstGeom>
          <a:solidFill>
            <a:srgbClr val="94B2D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1" name="等腰三角形 10"/>
          <p:cNvSpPr/>
          <p:nvPr/>
        </p:nvSpPr>
        <p:spPr>
          <a:xfrm>
            <a:off x="1084660" y="3768589"/>
            <a:ext cx="1631156" cy="1400175"/>
          </a:xfrm>
          <a:prstGeom prst="triangle">
            <a:avLst/>
          </a:prstGeom>
          <a:solidFill>
            <a:srgbClr val="DBEEDA">
              <a:alpha val="61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2" name="椭圆 11"/>
          <p:cNvSpPr/>
          <p:nvPr/>
        </p:nvSpPr>
        <p:spPr>
          <a:xfrm>
            <a:off x="2219015" y="385248"/>
            <a:ext cx="1928812" cy="1928812"/>
          </a:xfrm>
          <a:prstGeom prst="ellipse">
            <a:avLst/>
          </a:prstGeom>
          <a:blipFill dpi="0" rotWithShape="1">
            <a:blip r:embed="rId4"/>
            <a:srcRect/>
            <a:stretch>
              <a:fillRect r="50000"/>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13" name="矩形 12"/>
          <p:cNvSpPr/>
          <p:nvPr/>
        </p:nvSpPr>
        <p:spPr>
          <a:xfrm>
            <a:off x="7289007" y="2728912"/>
            <a:ext cx="4902994" cy="1228725"/>
          </a:xfrm>
          <a:prstGeom prst="rect">
            <a:avLst/>
          </a:prstGeom>
          <a:solidFill>
            <a:srgbClr val="DBEED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zh-CN" altLang="en-US" sz="4400" dirty="0">
                <a:solidFill>
                  <a:schemeClr val="bg2">
                    <a:lumMod val="50000"/>
                  </a:schemeClr>
                </a:solidFill>
              </a:rPr>
              <a:t>谢谢观看</a:t>
            </a:r>
          </a:p>
        </p:txBody>
      </p:sp>
      <p:sp>
        <p:nvSpPr>
          <p:cNvPr id="14" name="文本框 13"/>
          <p:cNvSpPr txBox="1"/>
          <p:nvPr/>
        </p:nvSpPr>
        <p:spPr>
          <a:xfrm>
            <a:off x="7549184" y="2204150"/>
            <a:ext cx="6162343" cy="505972"/>
          </a:xfrm>
          <a:prstGeom prst="rect">
            <a:avLst/>
          </a:prstGeom>
          <a:noFill/>
        </p:spPr>
        <p:txBody>
          <a:bodyPr wrap="square" rtlCol="0">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gn="l">
              <a:lnSpc>
                <a:spcPct val="120000"/>
              </a:lnSpc>
            </a:pPr>
            <a:r>
              <a:rPr lang="zh-CN" altLang="en-US" sz="2400" b="1" dirty="0">
                <a:solidFill>
                  <a:srgbClr val="77B8B0"/>
                </a:solidFill>
                <a:latin typeface="Poppins SemiBold" panose="02000000000000000000" charset="0"/>
                <a:ea typeface="华文细黑" panose="02010600040101010101" charset="-122"/>
                <a:sym typeface="+mn-ea"/>
              </a:rPr>
              <a:t>ALL OR NOTHING NOW OR NEVER</a:t>
            </a:r>
          </a:p>
        </p:txBody>
      </p:sp>
    </p:spTree>
  </p:cSld>
  <p:clrMapOvr>
    <a:masterClrMapping/>
  </p:clrMapOvr>
  <mc:AlternateContent xmlns:mc="http://schemas.openxmlformats.org/markup-compatibility/2006" xmlns:p14="http://schemas.microsoft.com/office/powerpoint/2010/main">
    <mc:Choice Requires="p14">
      <p:transition spd="slow" p14:dur="1500" advTm="3000">
        <p:random/>
      </p:transition>
    </mc:Choice>
    <mc:Fallback xmlns="">
      <p:transition spd="slow" advTm="3000">
        <p:random/>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8" fill="hold" grpId="0" nodeType="afterEffect">
                                  <p:stCondLst>
                                    <p:cond delay="0"/>
                                  </p:stCondLst>
                                  <p:childTnLst>
                                    <p:set>
                                      <p:cBhvr>
                                        <p:cTn id="6" dur="1" fill="hold">
                                          <p:stCondLst>
                                            <p:cond delay="0"/>
                                          </p:stCondLst>
                                        </p:cTn>
                                        <p:tgtEl>
                                          <p:spTgt spid="14"/>
                                        </p:tgtEl>
                                        <p:attrNameLst>
                                          <p:attrName>style.visibility</p:attrName>
                                        </p:attrNameLst>
                                      </p:cBhvr>
                                      <p:to>
                                        <p:strVal val="visible"/>
                                      </p:to>
                                    </p:set>
                                    <p:animEffect transition="in" filter="wipe(left)">
                                      <p:cBhvr>
                                        <p:cTn id="7" dur="500"/>
                                        <p:tgtEl>
                                          <p:spTgt spid="14"/>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4" grpId="0"/>
    </p:bldLst>
  </p:timing>
</p:sld>
</file>

<file path=ppt/tags/tag1.xml><?xml version="1.0" encoding="utf-8"?>
<p:tagLst xmlns:a="http://schemas.openxmlformats.org/drawingml/2006/main" xmlns:r="http://schemas.openxmlformats.org/officeDocument/2006/relationships" xmlns:p="http://schemas.openxmlformats.org/presentationml/2006/main">
  <p:tag name="ISPRING_PRESENTATION_TITLE" val="PowerPoint 演示文稿"/>
</p:tagLst>
</file>

<file path=ppt/tags/tag2.xml><?xml version="1.0" encoding="utf-8"?>
<p:tagLst xmlns:a="http://schemas.openxmlformats.org/drawingml/2006/main" xmlns:r="http://schemas.openxmlformats.org/officeDocument/2006/relationships" xmlns:p="http://schemas.openxmlformats.org/presentationml/2006/main">
  <p:tag name="PA" val="v4.0.0"/>
</p:tagLst>
</file>

<file path=ppt/tags/tag3.xml><?xml version="1.0" encoding="utf-8"?>
<p:tagLst xmlns:a="http://schemas.openxmlformats.org/drawingml/2006/main" xmlns:r="http://schemas.openxmlformats.org/officeDocument/2006/relationships" xmlns:p="http://schemas.openxmlformats.org/presentationml/2006/main">
  <p:tag name="PA" val="v4.0.0"/>
</p:tagLst>
</file>

<file path=ppt/tags/tag4.xml><?xml version="1.0" encoding="utf-8"?>
<p:tagLst xmlns:a="http://schemas.openxmlformats.org/drawingml/2006/main" xmlns:r="http://schemas.openxmlformats.org/officeDocument/2006/relationships" xmlns:p="http://schemas.openxmlformats.org/presentationml/2006/main">
  <p:tag name="PA" val="v4.0.0"/>
</p:tagLst>
</file>

<file path=ppt/tags/tag5.xml><?xml version="1.0" encoding="utf-8"?>
<p:tagLst xmlns:a="http://schemas.openxmlformats.org/drawingml/2006/main" xmlns:r="http://schemas.openxmlformats.org/officeDocument/2006/relationships" xmlns:p="http://schemas.openxmlformats.org/presentationml/2006/main">
  <p:tag name="PA" val="v4.0.0"/>
</p:tagLst>
</file>

<file path=ppt/tags/tag6.xml><?xml version="1.0" encoding="utf-8"?>
<p:tagLst xmlns:a="http://schemas.openxmlformats.org/drawingml/2006/main" xmlns:r="http://schemas.openxmlformats.org/officeDocument/2006/relationships" xmlns:p="http://schemas.openxmlformats.org/presentationml/2006/main">
  <p:tag name="PA" val="v4.0.0"/>
</p:tagLst>
</file>

<file path=ppt/tags/tag7.xml><?xml version="1.0" encoding="utf-8"?>
<p:tagLst xmlns:a="http://schemas.openxmlformats.org/drawingml/2006/main" xmlns:r="http://schemas.openxmlformats.org/officeDocument/2006/relationships" xmlns:p="http://schemas.openxmlformats.org/presentationml/2006/main">
  <p:tag name="PA" val="v4.0.0"/>
</p:tagLst>
</file>

<file path=ppt/tags/tag8.xml><?xml version="1.0" encoding="utf-8"?>
<p:tagLst xmlns:a="http://schemas.openxmlformats.org/drawingml/2006/main" xmlns:r="http://schemas.openxmlformats.org/officeDocument/2006/relationships" xmlns:p="http://schemas.openxmlformats.org/presentationml/2006/main">
  <p:tag name="PA" val="v4.0.0"/>
</p:tagLst>
</file>

<file path=ppt/tags/tag9.xml><?xml version="1.0" encoding="utf-8"?>
<p:tagLst xmlns:a="http://schemas.openxmlformats.org/drawingml/2006/main" xmlns:r="http://schemas.openxmlformats.org/officeDocument/2006/relationships" xmlns:p="http://schemas.openxmlformats.org/presentationml/2006/main">
  <p:tag name="PA" val="v4.0.0"/>
</p:tagLst>
</file>

<file path=ppt/tags/tag10.xml><?xml version="1.0" encoding="utf-8"?>
<p:tagLst xmlns:a="http://schemas.openxmlformats.org/drawingml/2006/main" xmlns:r="http://schemas.openxmlformats.org/officeDocument/2006/relationships" xmlns:p="http://schemas.openxmlformats.org/presentationml/2006/main">
  <p:tag name="PA" val="v4.0.0"/>
</p:tagLst>
</file>

<file path=ppt/tags/tag11.xml><?xml version="1.0" encoding="utf-8"?>
<p:tagLst xmlns:a="http://schemas.openxmlformats.org/drawingml/2006/main" xmlns:r="http://schemas.openxmlformats.org/officeDocument/2006/relationships" xmlns:p="http://schemas.openxmlformats.org/presentationml/2006/main">
  <p:tag name="PA" val="v4.0.0"/>
</p:tagLst>
</file>

<file path=ppt/tags/tag12.xml><?xml version="1.0" encoding="utf-8"?>
<p:tagLst xmlns:a="http://schemas.openxmlformats.org/drawingml/2006/main" xmlns:r="http://schemas.openxmlformats.org/officeDocument/2006/relationships" xmlns:p="http://schemas.openxmlformats.org/presentationml/2006/main">
  <p:tag name="PA" val="v4.0.0"/>
</p:tagLst>
</file>

<file path=ppt/tags/tag13.xml><?xml version="1.0" encoding="utf-8"?>
<p:tagLst xmlns:a="http://schemas.openxmlformats.org/drawingml/2006/main" xmlns:r="http://schemas.openxmlformats.org/officeDocument/2006/relationships" xmlns:p="http://schemas.openxmlformats.org/presentationml/2006/main">
  <p:tag name="PA" val="v4.0.0"/>
</p:tagLst>
</file>

<file path=ppt/tags/tag14.xml><?xml version="1.0" encoding="utf-8"?>
<p:tagLst xmlns:a="http://schemas.openxmlformats.org/drawingml/2006/main" xmlns:r="http://schemas.openxmlformats.org/officeDocument/2006/relationships" xmlns:p="http://schemas.openxmlformats.org/presentationml/2006/main">
  <p:tag name="PA" val="v4.0.0"/>
</p:tagLst>
</file>

<file path=ppt/tags/tag15.xml><?xml version="1.0" encoding="utf-8"?>
<p:tagLst xmlns:a="http://schemas.openxmlformats.org/drawingml/2006/main" xmlns:r="http://schemas.openxmlformats.org/officeDocument/2006/relationships" xmlns:p="http://schemas.openxmlformats.org/presentationml/2006/main">
  <p:tag name="PA" val="v4.0.0"/>
</p:tagLst>
</file>

<file path=ppt/tags/tag16.xml><?xml version="1.0" encoding="utf-8"?>
<p:tagLst xmlns:a="http://schemas.openxmlformats.org/drawingml/2006/main" xmlns:r="http://schemas.openxmlformats.org/officeDocument/2006/relationships" xmlns:p="http://schemas.openxmlformats.org/presentationml/2006/main">
  <p:tag name="PA" val="v4.0.0"/>
</p:tagLst>
</file>

<file path=ppt/tags/tag17.xml><?xml version="1.0" encoding="utf-8"?>
<p:tagLst xmlns:a="http://schemas.openxmlformats.org/drawingml/2006/main" xmlns:r="http://schemas.openxmlformats.org/officeDocument/2006/relationships" xmlns:p="http://schemas.openxmlformats.org/presentationml/2006/main">
  <p:tag name="PA" val="v4.0.0"/>
</p:tagLst>
</file>

<file path=ppt/theme/theme1.xml><?xml version="1.0" encoding="utf-8"?>
<a:theme xmlns:a="http://schemas.openxmlformats.org/drawingml/2006/main" name="Office 主题​​">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等线 Light"/>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等线"/>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ppt/theme/theme2.xml><?xml version="1.0" encoding="utf-8"?>
<a:theme xmlns:a="http://schemas.openxmlformats.org/drawingml/2006/main" name="Office 主题​​">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等线 Light"/>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等线"/>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2</TotalTime>
  <Words>1862</Words>
  <Application>Microsoft Office PowerPoint</Application>
  <PresentationFormat>宽屏</PresentationFormat>
  <Paragraphs>97</Paragraphs>
  <Slides>18</Slides>
  <Notes>18</Notes>
  <HiddenSlides>0</HiddenSlides>
  <MMClips>0</MMClips>
  <ScaleCrop>false</ScaleCrop>
  <HeadingPairs>
    <vt:vector size="6" baseType="variant">
      <vt:variant>
        <vt:lpstr>已用的字体</vt:lpstr>
      </vt:variant>
      <vt:variant>
        <vt:i4>9</vt:i4>
      </vt:variant>
      <vt:variant>
        <vt:lpstr>主题</vt:lpstr>
      </vt:variant>
      <vt:variant>
        <vt:i4>1</vt:i4>
      </vt:variant>
      <vt:variant>
        <vt:lpstr>幻灯片标题</vt:lpstr>
      </vt:variant>
      <vt:variant>
        <vt:i4>18</vt:i4>
      </vt:variant>
    </vt:vector>
  </HeadingPairs>
  <TitlesOfParts>
    <vt:vector size="28" baseType="lpstr">
      <vt:lpstr>Lora</vt:lpstr>
      <vt:lpstr>Poppins SemiBold</vt:lpstr>
      <vt:lpstr>等线</vt:lpstr>
      <vt:lpstr>等线 Light</vt:lpstr>
      <vt:lpstr>华文细黑</vt:lpstr>
      <vt:lpstr>宋体</vt:lpstr>
      <vt:lpstr>微软雅黑</vt:lpstr>
      <vt:lpstr>Arial</vt:lpstr>
      <vt:lpstr>Calibri</vt:lpstr>
      <vt:lpstr>Office 主题​​</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lpstr>PowerPoint 演示文稿</vt:lpstr>
    </vt:vector>
  </TitlesOfParts>
  <LinksUpToDate>false</LinksUpToDate>
  <SharedDoc>false</SharedDoc>
  <HyperlinksChanged>false</HyperlinksChanged>
  <AppVersion>15.0000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演示文稿</dc:title>
  <dc:creator>MSoffice</dc:creator>
  <cp:lastModifiedBy>faith123</cp:lastModifiedBy>
  <cp:revision>17</cp:revision>
  <dcterms:created xsi:type="dcterms:W3CDTF">2018-03-08T12:26:00Z</dcterms:created>
  <dcterms:modified xsi:type="dcterms:W3CDTF">2018-04-08T02:53:25Z</dcterms:modified>
</cp:coreProperties>
</file>

<file path=docProps/custom.xml><?xml version="1.0" encoding="utf-8"?>
<Properties xmlns="http://schemas.openxmlformats.org/officeDocument/2006/custom-properties" xmlns:vt="http://schemas.openxmlformats.org/officeDocument/2006/docPropsVTypes">
  <property fmtid="{D5CDD505-2E9C-101B-9397-08002B2CF9AE}" pid="2" name="KSOProductBuildVer">
    <vt:lpwstr>2052-10.1.0.7224</vt:lpwstr>
  </property>
</Properties>
</file>