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7" r:id="rId14"/>
    <p:sldId id="278" r:id="rId15"/>
    <p:sldId id="279" r:id="rId16"/>
    <p:sldId id="280" r:id="rId17"/>
    <p:sldId id="283" r:id="rId18"/>
    <p:sldId id="284" r:id="rId19"/>
    <p:sldId id="281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8999810-075E-43C0-A909-EFC488358656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7"/>
            <p14:sldId id="278"/>
            <p14:sldId id="279"/>
            <p14:sldId id="280"/>
            <p14:sldId id="283"/>
            <p14:sldId id="284"/>
            <p14:sldId id="281"/>
          </p14:sldIdLst>
        </p14:section>
        <p14:section name="默认节" id="{6913AEFA-8258-432C-BCCB-013D6229AA1E}">
          <p14:sldIdLst/>
        </p14:section>
        <p14:section name="无标题节" id="{0128BAEE-D1EE-45C8-A31B-45305FD9307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FBA"/>
    <a:srgbClr val="F1B8C1"/>
    <a:srgbClr val="EB9FAB"/>
    <a:srgbClr val="F7D1F9"/>
    <a:srgbClr val="D1AAC0"/>
    <a:srgbClr val="E07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F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advTm="3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4.jpe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jpeg"/><Relationship Id="rId3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2.jpeg"/><Relationship Id="rId4" Type="http://schemas.openxmlformats.org/officeDocument/2006/relationships/image" Target="../media/image8.png"/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7.jpeg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44.jpeg"/><Relationship Id="rId3" Type="http://schemas.openxmlformats.org/officeDocument/2006/relationships/image" Target="../media/image54.jpeg"/><Relationship Id="rId2" Type="http://schemas.openxmlformats.org/officeDocument/2006/relationships/image" Target="../media/image39.png"/><Relationship Id="rId1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911 - I D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62255" y="6248400"/>
            <a:ext cx="609600" cy="609600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14170" y="-1289050"/>
            <a:ext cx="14596745" cy="8279130"/>
          </a:xfrm>
          <a:prstGeom prst="rect">
            <a:avLst/>
          </a:prstGeom>
        </p:spPr>
      </p:pic>
      <p:pic>
        <p:nvPicPr>
          <p:cNvPr id="8" name="图片 7" descr="59674c57d61021e0c25be82297b3a60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5" y="-1123315"/>
            <a:ext cx="6249035" cy="7369175"/>
          </a:xfrm>
          <a:prstGeom prst="rect">
            <a:avLst/>
          </a:prstGeom>
        </p:spPr>
      </p:pic>
      <p:pic>
        <p:nvPicPr>
          <p:cNvPr id="9" name="图片 8" descr="b1d19c8ad0ffdaadc5b8548fd3b01e8d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016625" y="932815"/>
            <a:ext cx="6065520" cy="499237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" cstate="screen"/>
          <a:srcRect/>
          <a:stretch>
            <a:fillRect/>
          </a:stretch>
        </p:blipFill>
        <p:spPr>
          <a:xfrm>
            <a:off x="-2540" y="10160"/>
            <a:ext cx="5849620" cy="6793865"/>
          </a:xfrm>
          <a:prstGeom prst="rect">
            <a:avLst/>
          </a:prstGeom>
        </p:spPr>
      </p:pic>
      <p:pic>
        <p:nvPicPr>
          <p:cNvPr id="7" name="图片 6" descr="18_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427141" y="3635739"/>
            <a:ext cx="2863487" cy="2255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244791">
            <a:off x="616689" y="1381642"/>
            <a:ext cx="4881229" cy="32541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1193545">
            <a:off x="677472" y="74630"/>
            <a:ext cx="2420678" cy="18155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622194" y="749298"/>
            <a:ext cx="47163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是我们相恋的第</a:t>
            </a:r>
            <a:r>
              <a:rPr lang="en-US" altLang="zh-CN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588</a:t>
            </a:r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天！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未来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我们将一起携手共度无数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美好时光！</a:t>
            </a:r>
            <a:endParaRPr lang="zh-CN" altLang="en-US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_4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179195" y="2287270"/>
            <a:ext cx="2845435" cy="25126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0" y="10160"/>
            <a:ext cx="12182475" cy="6822440"/>
          </a:xfrm>
          <a:prstGeom prst="frame">
            <a:avLst/>
          </a:prstGeom>
        </p:spPr>
      </p:pic>
      <p:pic>
        <p:nvPicPr>
          <p:cNvPr id="5" name="图片 4" descr="lanty-25104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88510" y="1473200"/>
            <a:ext cx="5570855" cy="3714115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189950" y="941586"/>
            <a:ext cx="5464238" cy="36476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273415" y="1249045"/>
            <a:ext cx="2674620" cy="25628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-2540" y="4111625"/>
            <a:ext cx="12182475" cy="2720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326399">
            <a:off x="452004" y="-717838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-2540" y="10160"/>
            <a:ext cx="12182475" cy="6822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199415" y="405144"/>
            <a:ext cx="5647769" cy="44495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603502" y="986971"/>
            <a:ext cx="4837284" cy="320765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50308" y="1313526"/>
            <a:ext cx="47163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是我们相恋的第</a:t>
            </a:r>
            <a:r>
              <a:rPr lang="en-US" altLang="zh-CN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588</a:t>
            </a:r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天！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未来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我们将一起携手共度无数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美好时光！</a:t>
            </a:r>
            <a:endParaRPr lang="zh-CN" altLang="en-US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21025050">
            <a:off x="270783" y="2757714"/>
            <a:ext cx="41148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326399">
            <a:off x="-215654" y="1343191"/>
            <a:ext cx="2420678" cy="18155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5080" y="-32385"/>
            <a:ext cx="12182475" cy="2635885"/>
          </a:xfrm>
          <a:prstGeom prst="flowChartOffpageConnector">
            <a:avLst/>
          </a:prstGeom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8683625" y="3427095"/>
            <a:ext cx="2886710" cy="25349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1208808">
            <a:off x="3941005" y="3056543"/>
            <a:ext cx="3837214" cy="2558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326399">
            <a:off x="4496945" y="1526607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 cstate="screen"/>
          <a:srcRect/>
          <a:stretch>
            <a:fillRect/>
          </a:stretch>
        </p:blipFill>
        <p:spPr>
          <a:xfrm>
            <a:off x="4572000" y="10160"/>
            <a:ext cx="7607936" cy="6822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" y="-25400"/>
            <a:ext cx="4588933" cy="6883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697552" y="308772"/>
            <a:ext cx="6037942" cy="41897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242532" y="752127"/>
            <a:ext cx="4947983" cy="3303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709234">
            <a:off x="10813385" y="-598984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64857" y="0"/>
            <a:ext cx="457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988022" y="1713735"/>
            <a:ext cx="25145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相遇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相爱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相遇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今天你要嫁给我了！</a:t>
            </a:r>
            <a:endParaRPr lang="zh-CN" altLang="en-US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66116" y="361527"/>
            <a:ext cx="2959374" cy="2307409"/>
            <a:chOff x="1766116" y="361527"/>
            <a:chExt cx="2959374" cy="2307409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9" name="图片 8" descr="18_4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754743"/>
            <a:ext cx="7043700" cy="480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540" y="4613910"/>
            <a:ext cx="12182475" cy="2218690"/>
          </a:xfrm>
          <a:prstGeom prst="flowChartManualInput">
            <a:avLst/>
          </a:prstGeom>
        </p:spPr>
      </p:pic>
      <p:pic>
        <p:nvPicPr>
          <p:cNvPr id="3" name="图片 2" descr="18_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338325" y="1653221"/>
            <a:ext cx="2546985" cy="2535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819315">
            <a:off x="5882326" y="322569"/>
            <a:ext cx="2322748" cy="1811035"/>
          </a:xfrm>
          <a:prstGeom prst="hear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59566" y="754743"/>
            <a:ext cx="251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一辈子！</a:t>
            </a:r>
            <a:endParaRPr lang="zh-CN" altLang="en-US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108735" y="1045681"/>
            <a:ext cx="2336276" cy="3744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010061" y="2038843"/>
            <a:ext cx="2600609" cy="3900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-2540" y="10160"/>
            <a:ext cx="7752080" cy="6822440"/>
          </a:xfrm>
          <a:prstGeom prst="rtTriangle">
            <a:avLst/>
          </a:prstGeom>
        </p:spPr>
      </p:pic>
      <p:pic>
        <p:nvPicPr>
          <p:cNvPr id="3" name="内容占位符 3" descr="18_4"/>
          <p:cNvPicPr>
            <a:picLocks noGrp="1" noChangeAspect="1"/>
          </p:cNvPicPr>
          <p:nvPr>
            <p:ph idx="1"/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509106" y="2281633"/>
            <a:ext cx="2543991" cy="2719042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2341980">
            <a:off x="7731428" y="605890"/>
            <a:ext cx="2557265" cy="1786169"/>
            <a:chOff x="1766116" y="361527"/>
            <a:chExt cx="2959374" cy="2307409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5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10" name="图片 9" descr="18_4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>
            <a:xfrm rot="19258020"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16000" y="941969"/>
            <a:ext cx="5807394" cy="3871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131810" y="1545590"/>
            <a:ext cx="2476500" cy="25634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4643755" y="1768475"/>
            <a:ext cx="7536180" cy="5064125"/>
          </a:xfrm>
          <a:prstGeom prst="flowChartPunchedCard">
            <a:avLst/>
          </a:prstGeom>
        </p:spPr>
      </p:pic>
      <p:pic>
        <p:nvPicPr>
          <p:cNvPr id="2" name="图片 1" descr="18_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935345" y="2137682"/>
            <a:ext cx="2476500" cy="2563495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527980" y="1334621"/>
            <a:ext cx="6106954" cy="4064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540" y="10160"/>
            <a:ext cx="4980940" cy="6822440"/>
          </a:xfrm>
          <a:prstGeom prst="rect">
            <a:avLst/>
          </a:prstGeom>
        </p:spPr>
      </p:pic>
      <p:pic>
        <p:nvPicPr>
          <p:cNvPr id="3" name="图片 2" descr="18_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375094" y="1926681"/>
            <a:ext cx="2660015" cy="259207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341980">
            <a:off x="10117711" y="498571"/>
            <a:ext cx="2161455" cy="1631033"/>
            <a:chOff x="1766116" y="361527"/>
            <a:chExt cx="2959374" cy="2307409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9" name="图片 8" descr="18_4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>
            <a:xfrm rot="19258020"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-2540" y="10160"/>
            <a:ext cx="12182475" cy="6822440"/>
          </a:xfrm>
          <a:prstGeom prst="fram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475014" y="1610118"/>
            <a:ext cx="5433786" cy="36225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图片 9" descr="18_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725138" y="2490470"/>
            <a:ext cx="2845435" cy="25126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rot="622522">
            <a:off x="10117711" y="498571"/>
            <a:ext cx="2161455" cy="1631033"/>
          </a:xfrm>
          <a:prstGeom prst="hear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454195" y="661035"/>
            <a:ext cx="25145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在一起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一辈子！</a:t>
            </a:r>
            <a:endParaRPr lang="zh-CN" altLang="en-US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479472" y="391886"/>
            <a:ext cx="7206344" cy="480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540" y="4311015"/>
            <a:ext cx="12182475" cy="25215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709234">
            <a:off x="10813385" y="-598984"/>
            <a:ext cx="2420678" cy="18155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42173" y="1132757"/>
            <a:ext cx="27925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今天我们一起步入婚姻的殿堂！开启美好幸福生活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369895" y="3405914"/>
            <a:ext cx="3437977" cy="2291985"/>
          </a:xfrm>
          <a:prstGeom prst="ellipse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045066" flipH="1">
            <a:off x="8551748" y="2209371"/>
            <a:ext cx="1809961" cy="18155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93175" y="3504883"/>
            <a:ext cx="4185586" cy="2854822"/>
          </a:xfrm>
          <a:prstGeom prst="ellips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427367">
            <a:off x="4847010" y="1914375"/>
            <a:ext cx="2420678" cy="18155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>
          <a:xfrm>
            <a:off x="4445" y="-16510"/>
            <a:ext cx="12182475" cy="3156585"/>
          </a:xfrm>
          <a:prstGeom prst="flowChartManualOperation">
            <a:avLst/>
          </a:prstGeom>
        </p:spPr>
      </p:pic>
      <p:pic>
        <p:nvPicPr>
          <p:cNvPr id="5" name="图片 4" descr="18_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823142" y="3379833"/>
            <a:ext cx="2976400" cy="23441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975773" y="287741"/>
            <a:ext cx="72277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今天你要嫁给我了！</a:t>
            </a:r>
            <a:endParaRPr lang="en-US" altLang="zh-CN" sz="44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 cstate="screen"/>
          <a:srcRect t="-1294" r="-2166" b="-847"/>
          <a:stretch>
            <a:fillRect/>
          </a:stretch>
        </p:blipFill>
        <p:spPr>
          <a:xfrm>
            <a:off x="-2540" y="-135890"/>
            <a:ext cx="12430125" cy="6968490"/>
          </a:xfrm>
          <a:prstGeom prst="corner">
            <a:avLst/>
          </a:prstGeom>
        </p:spPr>
      </p:pic>
      <p:pic>
        <p:nvPicPr>
          <p:cNvPr id="5" name="图片 4" descr="18_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039837" y="245683"/>
            <a:ext cx="2641192" cy="27339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7896" y="725715"/>
            <a:ext cx="2873559" cy="1915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1124854">
            <a:off x="4908030" y="732075"/>
            <a:ext cx="2161455" cy="1631033"/>
          </a:xfrm>
          <a:prstGeom prst="hear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271755" y="4160911"/>
            <a:ext cx="3114416" cy="2079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832218">
            <a:off x="10228836" y="1766939"/>
            <a:ext cx="1207344" cy="911061"/>
          </a:xfrm>
          <a:prstGeom prst="hear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1214599">
            <a:off x="454605" y="3073781"/>
            <a:ext cx="2827552" cy="18875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330469" y="0"/>
            <a:ext cx="9861531" cy="6832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540" y="10160"/>
            <a:ext cx="6799580" cy="6822440"/>
          </a:xfrm>
          <a:prstGeom prst="homePlate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1782" y="2230485"/>
            <a:ext cx="43396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幸福一辈子！</a:t>
            </a:r>
            <a:endParaRPr lang="en-US" altLang="zh-CN" sz="5400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谢谢大家！</a:t>
            </a:r>
            <a:endParaRPr lang="zh-CN" altLang="en-US" sz="5400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沉稳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WPS 演示</Application>
  <PresentationFormat>宽屏</PresentationFormat>
  <Paragraphs>30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黑体</vt:lpstr>
      <vt:lpstr>方正舒体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浪漫黑色风格因为爱情所以相爱PPT表白模板</dc:title>
  <dc:creator>Administrator</dc:creator>
  <cp:lastModifiedBy>曼曼</cp:lastModifiedBy>
  <cp:revision>29</cp:revision>
  <dcterms:created xsi:type="dcterms:W3CDTF">2017-08-29T03:27:00Z</dcterms:created>
  <dcterms:modified xsi:type="dcterms:W3CDTF">2018-03-20T08:54:27Z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