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2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2.xml" ContentType="application/vnd.openxmlformats-officedocument.drawingml.chart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3" r:id="rId2"/>
  </p:sldMasterIdLst>
  <p:notesMasterIdLst>
    <p:notesMasterId r:id="rId31"/>
  </p:notesMasterIdLst>
  <p:sldIdLst>
    <p:sldId id="291" r:id="rId3"/>
    <p:sldId id="292" r:id="rId4"/>
    <p:sldId id="293" r:id="rId5"/>
    <p:sldId id="294" r:id="rId6"/>
    <p:sldId id="260" r:id="rId7"/>
    <p:sldId id="287" r:id="rId8"/>
    <p:sldId id="263" r:id="rId9"/>
    <p:sldId id="296" r:id="rId10"/>
    <p:sldId id="271" r:id="rId11"/>
    <p:sldId id="264" r:id="rId12"/>
    <p:sldId id="278" r:id="rId13"/>
    <p:sldId id="265" r:id="rId14"/>
    <p:sldId id="297" r:id="rId15"/>
    <p:sldId id="270" r:id="rId16"/>
    <p:sldId id="266" r:id="rId17"/>
    <p:sldId id="267" r:id="rId18"/>
    <p:sldId id="262" r:id="rId19"/>
    <p:sldId id="298" r:id="rId20"/>
    <p:sldId id="269" r:id="rId21"/>
    <p:sldId id="273" r:id="rId22"/>
    <p:sldId id="276" r:id="rId23"/>
    <p:sldId id="289" r:id="rId24"/>
    <p:sldId id="299" r:id="rId25"/>
    <p:sldId id="290" r:id="rId26"/>
    <p:sldId id="288" r:id="rId27"/>
    <p:sldId id="279" r:id="rId28"/>
    <p:sldId id="282" r:id="rId29"/>
    <p:sldId id="295" r:id="rId30"/>
  </p:sldIdLst>
  <p:sldSz cx="9144000" cy="5143500" type="screen16x9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66B0"/>
    <a:srgbClr val="414455"/>
    <a:srgbClr val="0E90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90" autoAdjust="0"/>
    <p:restoredTop sz="94660"/>
  </p:normalViewPr>
  <p:slideViewPr>
    <p:cSldViewPr>
      <p:cViewPr varScale="1">
        <p:scale>
          <a:sx n="115" d="100"/>
          <a:sy n="115" d="100"/>
        </p:scale>
        <p:origin x="654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866564670526173"/>
          <c:y val="0.19201583473542033"/>
          <c:w val="0.5964567252812597"/>
          <c:h val="0.72004358230840926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explosion val="10"/>
            <c:spPr>
              <a:solidFill>
                <a:srgbClr val="41445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DE8-4CB6-BF78-DDE67463BBBE}"/>
              </c:ext>
            </c:extLst>
          </c:dPt>
          <c:dPt>
            <c:idx val="1"/>
            <c:bubble3D val="0"/>
            <c:spPr>
              <a:solidFill>
                <a:srgbClr val="2466B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DE8-4CB6-BF78-DDE67463BBBE}"/>
              </c:ext>
            </c:extLst>
          </c:dPt>
          <c:dPt>
            <c:idx val="2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DE8-4CB6-BF78-DDE67463BBBE}"/>
              </c:ext>
            </c:extLst>
          </c:dPt>
          <c:dLbls>
            <c:dLbl>
              <c:idx val="0"/>
              <c:layout>
                <c:manualLayout>
                  <c:x val="-0.22718705013072091"/>
                  <c:y val="-0.2306829783146884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DE8-4CB6-BF78-DDE67463BBBE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32617982567228371"/>
                  <c:y val="5.653662693110582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00B0F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DE8-4CB6-BF78-DDE67463BBBE}"/>
                </c:ext>
                <c:ext xmlns:c15="http://schemas.microsoft.com/office/drawing/2012/chart" uri="{CE6537A1-D6FC-4f65-9D91-7224C49458BB}">
                  <c15:layout>
                    <c:manualLayout>
                      <c:w val="0.28510309761232794"/>
                      <c:h val="0.16566467299883686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添加标题</c:v>
                </c:pt>
                <c:pt idx="1">
                  <c:v>添加标题</c:v>
                </c:pt>
                <c:pt idx="2">
                  <c:v>添加标题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0.6986301369863015</c:v>
                </c:pt>
                <c:pt idx="1">
                  <c:v>0.27397260273972607</c:v>
                </c:pt>
                <c:pt idx="2">
                  <c:v>2.7397260273972605E-2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DE8-4CB6-BF78-DDE67463BBB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2466B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0D8-4374-8826-EFF2573ABE91}"/>
              </c:ext>
            </c:extLst>
          </c:dPt>
          <c:dPt>
            <c:idx val="1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0D8-4374-8826-EFF2573ABE91}"/>
              </c:ext>
            </c:extLst>
          </c:dPt>
          <c:dPt>
            <c:idx val="2"/>
            <c:bubble3D val="0"/>
            <c:spPr>
              <a:solidFill>
                <a:srgbClr val="2466B0"/>
              </a:solidFill>
              <a:ln>
                <a:solidFill>
                  <a:srgbClr val="317FB7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0D8-4374-8826-EFF2573ABE91}"/>
              </c:ext>
            </c:extLst>
          </c:dPt>
          <c:dPt>
            <c:idx val="3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0D8-4374-8826-EFF2573ABE91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g/"通""用""格""式"</c:formatCode>
                <c:ptCount val="4"/>
                <c:pt idx="0">
                  <c:v>30</c:v>
                </c:pt>
                <c:pt idx="1">
                  <c:v>30</c:v>
                </c:pt>
                <c:pt idx="2">
                  <c:v>30</c:v>
                </c:pt>
                <c:pt idx="3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10D8-4374-8826-EFF2573ABE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4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4A947-B69F-46AB-892A-142D315848C8}" type="datetimeFigureOut">
              <a:rPr lang="zh-CN" altLang="en-US" smtClean="0"/>
              <a:pPr/>
              <a:t>2018/10/27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F64BE4-6ABB-4DFC-88F2-21DB0926AD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2738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28968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21822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1726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81873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01296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49945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20731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88958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48395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53067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6807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71780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00263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69786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33368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8043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8521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57231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58607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92564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50371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3291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06311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64856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90252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45368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93114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64BE4-6ABB-4DFC-88F2-21DB0926AD8D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6806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  <a:pPr/>
              <a:t>2018/10/27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389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  <a:pPr/>
              <a:t>2018/10/27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079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  <a:pPr/>
              <a:t>2018/10/27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81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  <a:pPr/>
              <a:t>2018/10/27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8065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  <a:pPr/>
              <a:t>2018/10/27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122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  <a:pPr/>
              <a:t>2018/10/27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02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  <a:pPr/>
              <a:t>2018/10/27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5290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  <a:pPr/>
              <a:t>2018/10/27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645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  <a:pPr/>
              <a:t>2018/10/27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8987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  <a:pPr/>
              <a:t>2018/10/27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021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  <a:pPr/>
              <a:t>2018/10/27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64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5022575-CDA1-4363-A752-D5D77A7C9D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8150E74F-B949-42EA-9046-16346165BA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A379D1B3-40DB-453B-ACD8-8CDC7DB38E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EA0FD91-CEC1-4D42-BABD-8532C90A6036}" type="datetimeFigureOut">
              <a:rPr lang="zh-CN" altLang="en-US" smtClean="0"/>
              <a:t>2018/10/27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B528CB1-96A4-4BB3-9B9C-13248D011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AFBD339-3C64-4A77-B9A0-CC657334F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54FA6C8-CFFB-42F3-B3EA-D64AAA08B3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0925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B544DC5-22EF-4FAC-886C-DB78715FC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E1116F2D-8B7E-4A1B-A4EF-013800E3B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65FC9BB-6FF7-4F53-AB55-8BCC21452C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EA0FD91-CEC1-4D42-BABD-8532C90A6036}" type="datetimeFigureOut">
              <a:rPr lang="zh-CN" altLang="en-US" smtClean="0"/>
              <a:t>2018/10/27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B70687A-D304-44A0-A870-26A1B2BB5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B139B7D-79FE-4BCC-B663-C73A9B1EE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54FA6C8-CFFB-42F3-B3EA-D64AAA08B3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3682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CE39AAE-62BE-4634-B343-4E7AC5487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C25C4F9C-A081-4D31-98E7-84D7D463FD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66B8421-EEB8-432C-8713-BA83779F5C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EA0FD91-CEC1-4D42-BABD-8532C90A6036}" type="datetimeFigureOut">
              <a:rPr lang="zh-CN" altLang="en-US" smtClean="0"/>
              <a:t>2018/10/27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56B735B-7586-4947-979B-7B54543CA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A954AF01-4FAF-41AB-83EC-A8D620FFF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54FA6C8-CFFB-42F3-B3EA-D64AAA08B3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90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14011F6-96F5-441A-A6A3-30044E822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199123D0-3812-4DC7-85BB-18BF40DC57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94F898D8-A630-4F68-B1AA-3303889158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73DE485A-144A-4075-BD5A-998AA24E82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EA0FD91-CEC1-4D42-BABD-8532C90A6036}" type="datetimeFigureOut">
              <a:rPr lang="zh-CN" altLang="en-US" smtClean="0"/>
              <a:t>2018/10/27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0EC4CC29-1B1F-4F72-B5DB-481E41575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6D4A4C1F-DCC7-49F8-AB61-E98D75CA6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54FA6C8-CFFB-42F3-B3EA-D64AAA08B3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3611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EA29BF1-7A3A-49B8-A3C5-E4AA58C89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158C547D-EA05-41ED-AD03-6A0D9E7C68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52A55A8B-E0D6-4CEA-AD7B-51754B63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AD516AA7-433A-4A97-A9B8-76C14155B6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980DF923-BFBF-447E-813A-41E4EB6788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6DAC3D76-E12F-44A9-8FE0-237E8A183F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EA0FD91-CEC1-4D42-BABD-8532C90A6036}" type="datetimeFigureOut">
              <a:rPr lang="zh-CN" altLang="en-US" smtClean="0"/>
              <a:t>2018/10/27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F3589191-41B1-4E67-A3A6-1257A75A1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D2365526-C19E-481C-99FC-438F1F26F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54FA6C8-CFFB-42F3-B3EA-D64AAA08B3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814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FA7C9AD-C0F7-41DC-928A-E9BAD884F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31975E80-FFAF-4DC9-93F1-44FA245458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EA0FD91-CEC1-4D42-BABD-8532C90A6036}" type="datetimeFigureOut">
              <a:rPr lang="zh-CN" altLang="en-US" smtClean="0"/>
              <a:t>2018/10/27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18873168-DCF9-40AB-A02A-5257EC016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1709A6E2-E7E4-4D97-B23A-A42E4AC63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54FA6C8-CFFB-42F3-B3EA-D64AAA08B3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779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A5D2DB39-C50A-48BE-B0C9-4DDEF7F4E5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EA0FD91-CEC1-4D42-BABD-8532C90A6036}" type="datetimeFigureOut">
              <a:rPr lang="zh-CN" altLang="en-US" smtClean="0"/>
              <a:t>2018/10/27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593E3E2D-D0E7-4979-AED5-435DBB413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B22E0941-3300-4249-8386-DF16D19FB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54FA6C8-CFFB-42F3-B3EA-D64AAA08B3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082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71E2F78-829A-4C8D-B593-50DC230A4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4B204E7D-D70E-4007-9EF9-F9A8C56020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C876E1D2-969E-48B9-9CDE-C4DFB67DAA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6A5A6FDB-97A2-457C-BD15-E8DA376977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EA0FD91-CEC1-4D42-BABD-8532C90A6036}" type="datetimeFigureOut">
              <a:rPr lang="zh-CN" altLang="en-US" smtClean="0"/>
              <a:t>2018/10/27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598AE9D8-8375-4208-8731-DA5BBF3EB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41C3F493-13A5-4CEB-8E8B-5EDF20479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54FA6C8-CFFB-42F3-B3EA-D64AAA08B3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4842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A232B9E-C886-4718-86A4-18C49A1E0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C0405BAE-B43D-45B2-BF67-900D5F51E3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AD9F99F4-A069-426D-8FD4-AF22C4FBE2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044CDD8A-719A-4DC2-9450-2308364999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EA0FD91-CEC1-4D42-BABD-8532C90A6036}" type="datetimeFigureOut">
              <a:rPr lang="zh-CN" altLang="en-US" smtClean="0"/>
              <a:t>2018/10/27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F020142B-DE08-416D-8E96-9A963A6E1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8FF973BD-94D6-4170-B44A-661B7825D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54FA6C8-CFFB-42F3-B3EA-D64AAA08B3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5008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51C3065-ECE7-473F-B46C-B7C1E1BBE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48685D52-998B-44D9-8A8B-BBDC3621E4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75C8E12-D1EF-45DC-9CB3-A38AA40A31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EA0FD91-CEC1-4D42-BABD-8532C90A6036}" type="datetimeFigureOut">
              <a:rPr lang="zh-CN" altLang="en-US" smtClean="0"/>
              <a:t>2018/10/27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4A9AF1F1-DED2-42DB-B966-1E6E79EC8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D87DC4C-D2E1-4300-A166-D58259F02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54FA6C8-CFFB-42F3-B3EA-D64AAA08B3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578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9CD846C0-33F3-4B95-B01C-B42E287F43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D764264D-5903-4D81-AFA9-94ADB41F72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9DE3343-C939-48A7-9986-E0F84B0CF4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EA0FD91-CEC1-4D42-BABD-8532C90A6036}" type="datetimeFigureOut">
              <a:rPr lang="zh-CN" altLang="en-US" smtClean="0"/>
              <a:t>2018/10/27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7A1C2DC-1FE1-41B7-BD66-6CB326117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AE919BA6-A5FD-440E-8369-AF559F66E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E54FA6C8-CFFB-42F3-B3EA-D64AAA08B3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710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D9988527-FDB7-407E-A5AA-F028E98AB145}"/>
              </a:ext>
            </a:extLst>
          </p:cNvPr>
          <p:cNvSpPr/>
          <p:nvPr userDrawn="1"/>
        </p:nvSpPr>
        <p:spPr>
          <a:xfrm>
            <a:off x="107504" y="401191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2" name="图片 1" descr="图片包含 户外, 天空, 云彩, 多云&#10;&#10;已生成极高可信度的说明">
            <a:extLst>
              <a:ext uri="{FF2B5EF4-FFF2-40B4-BE49-F238E27FC236}">
                <a16:creationId xmlns:a16="http://schemas.microsoft.com/office/drawing/2014/main" xmlns="" id="{CF7E3F95-63F4-4BC1-A61C-F6E995C4A15B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13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  <p:sldLayoutId id="2147483671" r:id="rId19"/>
    <p:sldLayoutId id="2147483672" r:id="rId20"/>
    <p:sldLayoutId id="2147483673" r:id="rId21"/>
    <p:sldLayoutId id="2147483675" r:id="rId22"/>
    <p:sldLayoutId id="2147483678" r:id="rId23"/>
    <p:sldLayoutId id="2147483680" r:id="rId24"/>
    <p:sldLayoutId id="2147483681" r:id="rId25"/>
    <p:sldLayoutId id="2147483684" r:id="rId26"/>
    <p:sldLayoutId id="2147483689" r:id="rId27"/>
    <p:sldLayoutId id="2147483690" r:id="rId28"/>
    <p:sldLayoutId id="2147483691" r:id="rId29"/>
    <p:sldLayoutId id="2147483692" r:id="rId30"/>
  </p:sldLayoutIdLst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户外, 天空, 云彩, 多云&#10;&#10;已生成极高可信度的说明">
            <a:extLst>
              <a:ext uri="{FF2B5EF4-FFF2-40B4-BE49-F238E27FC236}">
                <a16:creationId xmlns:a16="http://schemas.microsoft.com/office/drawing/2014/main" xmlns="" id="{9BD3ADAA-0756-4FAB-81BE-4A678C06D42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017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1F2709A3-0C6E-4CC3-92DC-3A5C99C1157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79" t="33644" r="12549"/>
          <a:stretch/>
        </p:blipFill>
        <p:spPr>
          <a:xfrm rot="1339601">
            <a:off x="6528415" y="2729093"/>
            <a:ext cx="2436920" cy="2447697"/>
          </a:xfrm>
          <a:prstGeom prst="rect">
            <a:avLst/>
          </a:prstGeom>
        </p:spPr>
      </p:pic>
      <p:pic>
        <p:nvPicPr>
          <p:cNvPr id="9" name="图片 8" descr="图片包含 物体&#10;&#10;已生成极高可信度的说明">
            <a:extLst>
              <a:ext uri="{FF2B5EF4-FFF2-40B4-BE49-F238E27FC236}">
                <a16:creationId xmlns:a16="http://schemas.microsoft.com/office/drawing/2014/main" xmlns="" id="{68DA393E-8295-445E-A22D-9EAA3C1BAAB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000"/>
          <a:stretch/>
        </p:blipFill>
        <p:spPr>
          <a:xfrm>
            <a:off x="-46609" y="622319"/>
            <a:ext cx="2979634" cy="4521181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967B9CBA-9A46-4AC9-B16B-E4B8AE557CAC}"/>
              </a:ext>
            </a:extLst>
          </p:cNvPr>
          <p:cNvSpPr txBox="1"/>
          <p:nvPr/>
        </p:nvSpPr>
        <p:spPr>
          <a:xfrm>
            <a:off x="2933025" y="1579171"/>
            <a:ext cx="56076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zh-CN" altLang="en-US" sz="3600" b="1" dirty="0">
                <a:solidFill>
                  <a:srgbClr val="2466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人工智能团队介绍</a:t>
            </a:r>
            <a:r>
              <a:rPr lang="en-US" altLang="zh-CN" sz="3600" b="1" dirty="0" err="1">
                <a:solidFill>
                  <a:srgbClr val="2466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600" b="1" dirty="0">
                <a:solidFill>
                  <a:srgbClr val="2466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3600" b="1" dirty="0">
              <a:solidFill>
                <a:srgbClr val="2466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BF267D57-10CE-4B7E-9744-39FE23DF26BA}"/>
              </a:ext>
            </a:extLst>
          </p:cNvPr>
          <p:cNvSpPr txBox="1"/>
          <p:nvPr/>
        </p:nvSpPr>
        <p:spPr>
          <a:xfrm>
            <a:off x="7843421" y="91404"/>
            <a:ext cx="115608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altLang="zh-CN" sz="3000" b="1">
                <a:solidFill>
                  <a:srgbClr val="2466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3000" b="1">
              <a:solidFill>
                <a:srgbClr val="2466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5A56D2B3-A450-4B8B-AEEB-CE1091030707}"/>
              </a:ext>
            </a:extLst>
          </p:cNvPr>
          <p:cNvSpPr txBox="1"/>
          <p:nvPr/>
        </p:nvSpPr>
        <p:spPr>
          <a:xfrm>
            <a:off x="3951333" y="3002872"/>
            <a:ext cx="1997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zh-CN" altLang="en-US" b="1" spc="45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演讲人：</a:t>
            </a:r>
            <a:r>
              <a:rPr lang="en-US" altLang="zh-CN" b="1" spc="45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b="1" spc="45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Armik-Red Roses.mp3">
            <a:hlinkClick r:id="" action="ppaction://media"/>
            <a:extLst>
              <a:ext uri="{FF2B5EF4-FFF2-40B4-BE49-F238E27FC236}">
                <a16:creationId xmlns:a16="http://schemas.microsoft.com/office/drawing/2014/main" xmlns="" id="{A2BEA815-259D-4CA3-8937-8F7B039302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4644161" y="-96949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647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15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55">
                <p:cTn id="3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3D55636B-746A-4EC5-9C4D-A2CD7AA98F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08104" y="693213"/>
            <a:ext cx="3579628" cy="3960440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07EB6627-FCA6-431E-9BDD-5C26EF7721E4}"/>
              </a:ext>
            </a:extLst>
          </p:cNvPr>
          <p:cNvGrpSpPr/>
          <p:nvPr/>
        </p:nvGrpSpPr>
        <p:grpSpPr>
          <a:xfrm>
            <a:off x="683568" y="1203598"/>
            <a:ext cx="4442157" cy="2939670"/>
            <a:chOff x="1946068" y="2339697"/>
            <a:chExt cx="6840760" cy="2063070"/>
          </a:xfrm>
          <a:solidFill>
            <a:srgbClr val="0066FF"/>
          </a:solidFill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54816E77-6F3B-4DE5-8DE7-309B305D2E18}"/>
                </a:ext>
              </a:extLst>
            </p:cNvPr>
            <p:cNvGrpSpPr/>
            <p:nvPr/>
          </p:nvGrpSpPr>
          <p:grpSpPr>
            <a:xfrm>
              <a:off x="1946068" y="2339697"/>
              <a:ext cx="6840760" cy="2063070"/>
              <a:chOff x="1946068" y="2238097"/>
              <a:chExt cx="6840760" cy="2063070"/>
            </a:xfrm>
            <a:grpFill/>
          </p:grpSpPr>
          <p:sp>
            <p:nvSpPr>
              <p:cNvPr id="9" name="任意多边形 21">
                <a:extLst>
                  <a:ext uri="{FF2B5EF4-FFF2-40B4-BE49-F238E27FC236}">
                    <a16:creationId xmlns:a16="http://schemas.microsoft.com/office/drawing/2014/main" xmlns="" id="{D9856C30-EBED-4AAB-8779-219F3BB1D314}"/>
                  </a:ext>
                </a:extLst>
              </p:cNvPr>
              <p:cNvSpPr/>
              <p:nvPr/>
            </p:nvSpPr>
            <p:spPr>
              <a:xfrm>
                <a:off x="7967663" y="3529013"/>
                <a:ext cx="102393" cy="130968"/>
              </a:xfrm>
              <a:custGeom>
                <a:avLst/>
                <a:gdLst>
                  <a:gd name="connsiteX0" fmla="*/ 102393 w 102393"/>
                  <a:gd name="connsiteY0" fmla="*/ 130968 h 130968"/>
                  <a:gd name="connsiteX1" fmla="*/ 0 w 102393"/>
                  <a:gd name="connsiteY1" fmla="*/ 130968 h 130968"/>
                  <a:gd name="connsiteX2" fmla="*/ 0 w 102393"/>
                  <a:gd name="connsiteY2" fmla="*/ 0 h 130968"/>
                  <a:gd name="connsiteX3" fmla="*/ 102393 w 102393"/>
                  <a:gd name="connsiteY3" fmla="*/ 130968 h 130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2393" h="130968">
                    <a:moveTo>
                      <a:pt x="102393" y="130968"/>
                    </a:moveTo>
                    <a:lnTo>
                      <a:pt x="0" y="130968"/>
                    </a:lnTo>
                    <a:lnTo>
                      <a:pt x="0" y="0"/>
                    </a:lnTo>
                    <a:lnTo>
                      <a:pt x="102393" y="130968"/>
                    </a:lnTo>
                    <a:close/>
                  </a:path>
                </a:pathLst>
              </a:custGeom>
              <a:solidFill>
                <a:srgbClr val="686C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xmlns="" id="{8BC186A0-4587-4339-8B9C-73C16F5886DB}"/>
                  </a:ext>
                </a:extLst>
              </p:cNvPr>
              <p:cNvGrpSpPr/>
              <p:nvPr/>
            </p:nvGrpSpPr>
            <p:grpSpPr>
              <a:xfrm>
                <a:off x="1946068" y="2238097"/>
                <a:ext cx="6840760" cy="2063070"/>
                <a:chOff x="1946068" y="2238097"/>
                <a:chExt cx="6840760" cy="2063070"/>
              </a:xfrm>
              <a:grpFill/>
            </p:grpSpPr>
            <p:sp>
              <p:nvSpPr>
                <p:cNvPr id="11" name="任意多边形 23">
                  <a:extLst>
                    <a:ext uri="{FF2B5EF4-FFF2-40B4-BE49-F238E27FC236}">
                      <a16:creationId xmlns:a16="http://schemas.microsoft.com/office/drawing/2014/main" xmlns="" id="{E7297D68-1A78-42A7-82F5-B79F4F6CD5EA}"/>
                    </a:ext>
                  </a:extLst>
                </p:cNvPr>
                <p:cNvSpPr/>
                <p:nvPr/>
              </p:nvSpPr>
              <p:spPr>
                <a:xfrm>
                  <a:off x="6657975" y="2300288"/>
                  <a:ext cx="114300" cy="71437"/>
                </a:xfrm>
                <a:custGeom>
                  <a:avLst/>
                  <a:gdLst>
                    <a:gd name="connsiteX0" fmla="*/ 19050 w 114300"/>
                    <a:gd name="connsiteY0" fmla="*/ 0 h 71437"/>
                    <a:gd name="connsiteX1" fmla="*/ 0 w 114300"/>
                    <a:gd name="connsiteY1" fmla="*/ 71437 h 71437"/>
                    <a:gd name="connsiteX2" fmla="*/ 114300 w 114300"/>
                    <a:gd name="connsiteY2" fmla="*/ 71437 h 71437"/>
                    <a:gd name="connsiteX3" fmla="*/ 19050 w 114300"/>
                    <a:gd name="connsiteY3" fmla="*/ 0 h 714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4300" h="71437">
                      <a:moveTo>
                        <a:pt x="19050" y="0"/>
                      </a:moveTo>
                      <a:lnTo>
                        <a:pt x="0" y="71437"/>
                      </a:lnTo>
                      <a:lnTo>
                        <a:pt x="114300" y="71437"/>
                      </a:lnTo>
                      <a:lnTo>
                        <a:pt x="19050" y="0"/>
                      </a:lnTo>
                      <a:close/>
                    </a:path>
                  </a:pathLst>
                </a:custGeom>
                <a:solidFill>
                  <a:srgbClr val="686C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" name="矩形 11">
                  <a:extLst>
                    <a:ext uri="{FF2B5EF4-FFF2-40B4-BE49-F238E27FC236}">
                      <a16:creationId xmlns:a16="http://schemas.microsoft.com/office/drawing/2014/main" xmlns="" id="{A85CA6E6-8702-40B7-B732-BA1AB409FC46}"/>
                    </a:ext>
                  </a:extLst>
                </p:cNvPr>
                <p:cNvSpPr/>
                <p:nvPr/>
              </p:nvSpPr>
              <p:spPr>
                <a:xfrm>
                  <a:off x="1946068" y="2238097"/>
                  <a:ext cx="6840760" cy="2063070"/>
                </a:xfrm>
                <a:prstGeom prst="rect">
                  <a:avLst/>
                </a:prstGeom>
                <a:solidFill>
                  <a:srgbClr val="2466B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</p:grp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EDE38AB4-4000-489B-A2AF-DDE7E3F0F1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6744" y="2743981"/>
              <a:ext cx="5044245" cy="1425591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您的内容打在这里，您的内容打在这里，或者通过复制您的文本后，在此框中选择粘贴，并选择只保留文字。您的内容打在这里，或者通过复制您的文本后您的内容打在这里</a:t>
              </a:r>
              <a:endParaRPr lang="zh-CN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67922DEC-B184-4BE3-96F3-A21E878431C9}"/>
              </a:ext>
            </a:extLst>
          </p:cNvPr>
          <p:cNvGrpSpPr/>
          <p:nvPr/>
        </p:nvGrpSpPr>
        <p:grpSpPr>
          <a:xfrm flipH="1">
            <a:off x="691808" y="1203598"/>
            <a:ext cx="1396955" cy="1358900"/>
            <a:chOff x="6919459" y="2300288"/>
            <a:chExt cx="1396955" cy="1358900"/>
          </a:xfrm>
        </p:grpSpPr>
        <p:sp>
          <p:nvSpPr>
            <p:cNvPr id="14" name="任意多边形 26">
              <a:extLst>
                <a:ext uri="{FF2B5EF4-FFF2-40B4-BE49-F238E27FC236}">
                  <a16:creationId xmlns:a16="http://schemas.microsoft.com/office/drawing/2014/main" xmlns="" id="{C27B51D9-7C6E-4BEF-BED5-3E34EB439A6C}"/>
                </a:ext>
              </a:extLst>
            </p:cNvPr>
            <p:cNvSpPr/>
            <p:nvPr/>
          </p:nvSpPr>
          <p:spPr>
            <a:xfrm>
              <a:off x="6919459" y="2300288"/>
              <a:ext cx="1396955" cy="1358900"/>
            </a:xfrm>
            <a:custGeom>
              <a:avLst/>
              <a:gdLst>
                <a:gd name="connsiteX0" fmla="*/ 0 w 1319348"/>
                <a:gd name="connsiteY0" fmla="*/ 0 h 1293223"/>
                <a:gd name="connsiteX1" fmla="*/ 1319348 w 1319348"/>
                <a:gd name="connsiteY1" fmla="*/ 1293223 h 1293223"/>
                <a:gd name="connsiteX2" fmla="*/ 1319348 w 1319348"/>
                <a:gd name="connsiteY2" fmla="*/ 391886 h 1293223"/>
                <a:gd name="connsiteX3" fmla="*/ 927463 w 1319348"/>
                <a:gd name="connsiteY3" fmla="*/ 13063 h 1293223"/>
                <a:gd name="connsiteX4" fmla="*/ 0 w 1319348"/>
                <a:gd name="connsiteY4" fmla="*/ 0 h 1293223"/>
                <a:gd name="connsiteX0" fmla="*/ 0 w 1319348"/>
                <a:gd name="connsiteY0" fmla="*/ 5987 h 1299210"/>
                <a:gd name="connsiteX1" fmla="*/ 1319348 w 1319348"/>
                <a:gd name="connsiteY1" fmla="*/ 1299210 h 1299210"/>
                <a:gd name="connsiteX2" fmla="*/ 1319348 w 1319348"/>
                <a:gd name="connsiteY2" fmla="*/ 397873 h 1299210"/>
                <a:gd name="connsiteX3" fmla="*/ 908413 w 1319348"/>
                <a:gd name="connsiteY3" fmla="*/ 0 h 1299210"/>
                <a:gd name="connsiteX4" fmla="*/ 0 w 1319348"/>
                <a:gd name="connsiteY4" fmla="*/ 5987 h 1299210"/>
                <a:gd name="connsiteX0" fmla="*/ 0 w 1333635"/>
                <a:gd name="connsiteY0" fmla="*/ 1225 h 1299210"/>
                <a:gd name="connsiteX1" fmla="*/ 1333635 w 1333635"/>
                <a:gd name="connsiteY1" fmla="*/ 1299210 h 1299210"/>
                <a:gd name="connsiteX2" fmla="*/ 1333635 w 1333635"/>
                <a:gd name="connsiteY2" fmla="*/ 397873 h 1299210"/>
                <a:gd name="connsiteX3" fmla="*/ 922700 w 1333635"/>
                <a:gd name="connsiteY3" fmla="*/ 0 h 1299210"/>
                <a:gd name="connsiteX4" fmla="*/ 0 w 1333635"/>
                <a:gd name="connsiteY4" fmla="*/ 1225 h 1299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635" h="1299210">
                  <a:moveTo>
                    <a:pt x="0" y="1225"/>
                  </a:moveTo>
                  <a:lnTo>
                    <a:pt x="1333635" y="1299210"/>
                  </a:lnTo>
                  <a:lnTo>
                    <a:pt x="1333635" y="397873"/>
                  </a:lnTo>
                  <a:lnTo>
                    <a:pt x="922700" y="0"/>
                  </a:lnTo>
                  <a:lnTo>
                    <a:pt x="0" y="1225"/>
                  </a:lnTo>
                  <a:close/>
                </a:path>
              </a:pathLst>
            </a:cu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E5ED2B7C-D9E8-4B0F-B8A3-57D6AEA1D783}"/>
                </a:ext>
              </a:extLst>
            </p:cNvPr>
            <p:cNvSpPr/>
            <p:nvPr/>
          </p:nvSpPr>
          <p:spPr>
            <a:xfrm rot="2637414">
              <a:off x="7257125" y="2435262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前言</a:t>
              </a:r>
              <a:endParaRPr lang="zh-CN" altLang="en-US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842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794A0B57-0CEB-4640-80E1-CA6B6FE6CAB3}"/>
              </a:ext>
            </a:extLst>
          </p:cNvPr>
          <p:cNvGrpSpPr/>
          <p:nvPr/>
        </p:nvGrpSpPr>
        <p:grpSpPr>
          <a:xfrm>
            <a:off x="3274510" y="802431"/>
            <a:ext cx="5184775" cy="708025"/>
            <a:chOff x="3274510" y="802431"/>
            <a:chExt cx="5184775" cy="708025"/>
          </a:xfrm>
        </p:grpSpPr>
        <p:sp>
          <p:nvSpPr>
            <p:cNvPr id="6" name="TextBox 20">
              <a:extLst>
                <a:ext uri="{FF2B5EF4-FFF2-40B4-BE49-F238E27FC236}">
                  <a16:creationId xmlns:a16="http://schemas.microsoft.com/office/drawing/2014/main" xmlns="" id="{FBCEA970-5AC2-4DFA-A9C5-AC4640CCA2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2685" y="910381"/>
              <a:ext cx="4546600" cy="461665"/>
            </a:xfrm>
            <a:prstGeom prst="rect">
              <a:avLst/>
            </a:prstGeom>
            <a:noFill/>
            <a:ln w="25400">
              <a:solidFill>
                <a:srgbClr val="2466B0"/>
              </a:solidFill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rPr>
                <a:t>智能机器人概述</a:t>
              </a:r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" name="五边形 25">
              <a:extLst>
                <a:ext uri="{FF2B5EF4-FFF2-40B4-BE49-F238E27FC236}">
                  <a16:creationId xmlns:a16="http://schemas.microsoft.com/office/drawing/2014/main" xmlns="" id="{91840FAA-ACB1-4690-B1DF-BBB320F315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4510" y="910381"/>
              <a:ext cx="865188" cy="460375"/>
            </a:xfrm>
            <a:prstGeom prst="homePlate">
              <a:avLst>
                <a:gd name="adj" fmla="val 46931"/>
              </a:avLst>
            </a:prstGeom>
            <a:solidFill>
              <a:srgbClr val="2466B0"/>
            </a:solidFill>
            <a:ln>
              <a:noFill/>
            </a:ln>
            <a:extLst/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TextBox 43">
              <a:extLst>
                <a:ext uri="{FF2B5EF4-FFF2-40B4-BE49-F238E27FC236}">
                  <a16:creationId xmlns:a16="http://schemas.microsoft.com/office/drawing/2014/main" xmlns="" id="{665F3630-5150-42D2-8509-C3F7387F43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5310" y="802431"/>
              <a:ext cx="527050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4000" b="1">
                  <a:solidFill>
                    <a:schemeClr val="bg1"/>
                  </a:solidFill>
                  <a:latin typeface="Arial Black" panose="020B0A04020102020204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  <a:sym typeface="Arial Unicode MS" panose="020B0604020202020204" pitchFamily="34" charset="-122"/>
                </a:rPr>
                <a:t>1</a:t>
              </a:r>
              <a:endParaRPr lang="zh-CN" altLang="en-US" sz="4000" b="1">
                <a:solidFill>
                  <a:schemeClr val="bg1"/>
                </a:solidFill>
                <a:latin typeface="Arial Black" panose="020B0A04020102020204" pitchFamily="34" charset="0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54AB6C4D-C0F9-430B-92AE-F1AABEF4A721}"/>
              </a:ext>
            </a:extLst>
          </p:cNvPr>
          <p:cNvGrpSpPr/>
          <p:nvPr/>
        </p:nvGrpSpPr>
        <p:grpSpPr>
          <a:xfrm>
            <a:off x="3274510" y="1548556"/>
            <a:ext cx="5184775" cy="708025"/>
            <a:chOff x="3274510" y="1548556"/>
            <a:chExt cx="5184775" cy="708025"/>
          </a:xfrm>
        </p:grpSpPr>
        <p:sp>
          <p:nvSpPr>
            <p:cNvPr id="7" name="TextBox 21">
              <a:extLst>
                <a:ext uri="{FF2B5EF4-FFF2-40B4-BE49-F238E27FC236}">
                  <a16:creationId xmlns:a16="http://schemas.microsoft.com/office/drawing/2014/main" xmlns="" id="{1D6FF7B8-4B5D-41E8-9D92-25DD42A87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2685" y="1650156"/>
              <a:ext cx="4546600" cy="461665"/>
            </a:xfrm>
            <a:prstGeom prst="rect">
              <a:avLst/>
            </a:prstGeom>
            <a:noFill/>
            <a:ln w="25400">
              <a:solidFill>
                <a:srgbClr val="2466B0"/>
              </a:solidFill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rPr>
                <a:t>智能机器人应用实例</a:t>
              </a:r>
            </a:p>
          </p:txBody>
        </p:sp>
        <p:sp>
          <p:nvSpPr>
            <p:cNvPr id="12" name="五边形 45">
              <a:extLst>
                <a:ext uri="{FF2B5EF4-FFF2-40B4-BE49-F238E27FC236}">
                  <a16:creationId xmlns:a16="http://schemas.microsoft.com/office/drawing/2014/main" xmlns="" id="{CEF7366E-9095-4BF2-BDF4-046CAC88B3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4510" y="1650156"/>
              <a:ext cx="865188" cy="461962"/>
            </a:xfrm>
            <a:prstGeom prst="homePlate">
              <a:avLst>
                <a:gd name="adj" fmla="val 46769"/>
              </a:avLst>
            </a:prstGeom>
            <a:solidFill>
              <a:srgbClr val="2466B0"/>
            </a:solidFill>
            <a:ln>
              <a:noFill/>
            </a:ln>
            <a:extLst/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TextBox 46">
              <a:extLst>
                <a:ext uri="{FF2B5EF4-FFF2-40B4-BE49-F238E27FC236}">
                  <a16:creationId xmlns:a16="http://schemas.microsoft.com/office/drawing/2014/main" xmlns="" id="{09D1C088-FE04-431C-BFBC-85BC75B705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5310" y="1548556"/>
              <a:ext cx="527050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4000" b="1">
                  <a:solidFill>
                    <a:schemeClr val="bg1"/>
                  </a:solidFill>
                  <a:latin typeface="Arial Black" panose="020B0A04020102020204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  <a:sym typeface="Arial Unicode MS" panose="020B0604020202020204" pitchFamily="34" charset="-122"/>
                </a:rPr>
                <a:t>2</a:t>
              </a:r>
              <a:endParaRPr lang="zh-CN" altLang="en-US" sz="4000" b="1">
                <a:solidFill>
                  <a:schemeClr val="bg1"/>
                </a:solidFill>
                <a:latin typeface="Arial Black" panose="020B0A04020102020204" pitchFamily="34" charset="0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74AB5D08-81C7-4445-9999-D758FBDCB8E0}"/>
              </a:ext>
            </a:extLst>
          </p:cNvPr>
          <p:cNvGrpSpPr/>
          <p:nvPr/>
        </p:nvGrpSpPr>
        <p:grpSpPr>
          <a:xfrm>
            <a:off x="3274510" y="2286743"/>
            <a:ext cx="5184775" cy="708025"/>
            <a:chOff x="3274510" y="2286743"/>
            <a:chExt cx="5184775" cy="708025"/>
          </a:xfrm>
        </p:grpSpPr>
        <p:sp>
          <p:nvSpPr>
            <p:cNvPr id="8" name="TextBox 22">
              <a:extLst>
                <a:ext uri="{FF2B5EF4-FFF2-40B4-BE49-F238E27FC236}">
                  <a16:creationId xmlns:a16="http://schemas.microsoft.com/office/drawing/2014/main" xmlns="" id="{22F127EB-3512-41A9-95B5-1A950E4AFF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2685" y="2389931"/>
              <a:ext cx="4546600" cy="461665"/>
            </a:xfrm>
            <a:prstGeom prst="rect">
              <a:avLst/>
            </a:prstGeom>
            <a:noFill/>
            <a:ln w="25400">
              <a:solidFill>
                <a:srgbClr val="2466B0"/>
              </a:solidFill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rPr>
                <a:t>智能机器人发展现状与趋势</a:t>
              </a:r>
            </a:p>
          </p:txBody>
        </p:sp>
        <p:sp>
          <p:nvSpPr>
            <p:cNvPr id="14" name="五边形 48">
              <a:extLst>
                <a:ext uri="{FF2B5EF4-FFF2-40B4-BE49-F238E27FC236}">
                  <a16:creationId xmlns:a16="http://schemas.microsoft.com/office/drawing/2014/main" xmlns="" id="{66FB482A-99E4-4306-8B44-F099BFA180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4510" y="2389931"/>
              <a:ext cx="865188" cy="461962"/>
            </a:xfrm>
            <a:prstGeom prst="homePlate">
              <a:avLst>
                <a:gd name="adj" fmla="val 46769"/>
              </a:avLst>
            </a:prstGeom>
            <a:solidFill>
              <a:srgbClr val="2466B0"/>
            </a:solidFill>
            <a:ln>
              <a:noFill/>
            </a:ln>
            <a:extLst/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" name="TextBox 49">
              <a:extLst>
                <a:ext uri="{FF2B5EF4-FFF2-40B4-BE49-F238E27FC236}">
                  <a16:creationId xmlns:a16="http://schemas.microsoft.com/office/drawing/2014/main" xmlns="" id="{45EDC13D-FEB8-4356-8006-0624A78811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5310" y="2286743"/>
              <a:ext cx="527050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4000" b="1">
                  <a:solidFill>
                    <a:schemeClr val="bg1"/>
                  </a:solidFill>
                  <a:latin typeface="Arial Black" panose="020B0A04020102020204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  <a:sym typeface="Arial Unicode MS" panose="020B0604020202020204" pitchFamily="34" charset="-122"/>
                </a:rPr>
                <a:t>3</a:t>
              </a:r>
              <a:endParaRPr lang="zh-CN" altLang="en-US" sz="4000" b="1">
                <a:solidFill>
                  <a:schemeClr val="bg1"/>
                </a:solidFill>
                <a:latin typeface="Arial Black" panose="020B0A04020102020204" pitchFamily="34" charset="0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EAC52403-AC1E-4CFD-9427-C08549C62B51}"/>
              </a:ext>
            </a:extLst>
          </p:cNvPr>
          <p:cNvGrpSpPr/>
          <p:nvPr/>
        </p:nvGrpSpPr>
        <p:grpSpPr>
          <a:xfrm>
            <a:off x="3274510" y="3005881"/>
            <a:ext cx="5184775" cy="708025"/>
            <a:chOff x="3274510" y="3005881"/>
            <a:chExt cx="5184775" cy="708025"/>
          </a:xfrm>
        </p:grpSpPr>
        <p:sp>
          <p:nvSpPr>
            <p:cNvPr id="9" name="TextBox 23">
              <a:extLst>
                <a:ext uri="{FF2B5EF4-FFF2-40B4-BE49-F238E27FC236}">
                  <a16:creationId xmlns:a16="http://schemas.microsoft.com/office/drawing/2014/main" xmlns="" id="{D550E9CF-9653-4986-A234-DAF9D640F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2685" y="3129706"/>
              <a:ext cx="4546600" cy="461665"/>
            </a:xfrm>
            <a:prstGeom prst="rect">
              <a:avLst/>
            </a:prstGeom>
            <a:noFill/>
            <a:ln w="25400">
              <a:solidFill>
                <a:srgbClr val="2466B0"/>
              </a:solidFill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rPr>
                <a:t>智能机器人发展的关键要素</a:t>
              </a:r>
            </a:p>
          </p:txBody>
        </p:sp>
        <p:sp>
          <p:nvSpPr>
            <p:cNvPr id="16" name="五边形 51">
              <a:extLst>
                <a:ext uri="{FF2B5EF4-FFF2-40B4-BE49-F238E27FC236}">
                  <a16:creationId xmlns:a16="http://schemas.microsoft.com/office/drawing/2014/main" xmlns="" id="{AE29B4FB-2710-4460-BF02-34778A5346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4510" y="3129706"/>
              <a:ext cx="865188" cy="460375"/>
            </a:xfrm>
            <a:prstGeom prst="homePlate">
              <a:avLst>
                <a:gd name="adj" fmla="val 46931"/>
              </a:avLst>
            </a:prstGeom>
            <a:solidFill>
              <a:srgbClr val="2466B0"/>
            </a:solidFill>
            <a:ln>
              <a:noFill/>
            </a:ln>
            <a:extLst/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TextBox 52">
              <a:extLst>
                <a:ext uri="{FF2B5EF4-FFF2-40B4-BE49-F238E27FC236}">
                  <a16:creationId xmlns:a16="http://schemas.microsoft.com/office/drawing/2014/main" xmlns="" id="{3B1C1B0E-24CA-4F84-BF74-C4B67C452A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5310" y="3005881"/>
              <a:ext cx="527050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4000" b="1">
                  <a:solidFill>
                    <a:schemeClr val="bg1"/>
                  </a:solidFill>
                  <a:latin typeface="Arial Black" panose="020B0A04020102020204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  <a:sym typeface="Arial Unicode MS" panose="020B0604020202020204" pitchFamily="34" charset="-122"/>
                </a:rPr>
                <a:t>4</a:t>
              </a:r>
              <a:endParaRPr lang="zh-CN" altLang="en-US" sz="4000" b="1">
                <a:solidFill>
                  <a:schemeClr val="bg1"/>
                </a:solidFill>
                <a:latin typeface="Arial Black" panose="020B0A04020102020204" pitchFamily="34" charset="0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02E426D6-13A5-4064-8FB2-F8582376AE4D}"/>
              </a:ext>
            </a:extLst>
          </p:cNvPr>
          <p:cNvGrpSpPr/>
          <p:nvPr/>
        </p:nvGrpSpPr>
        <p:grpSpPr>
          <a:xfrm>
            <a:off x="3285753" y="3744069"/>
            <a:ext cx="5184775" cy="707886"/>
            <a:chOff x="3285753" y="3744069"/>
            <a:chExt cx="5184775" cy="707886"/>
          </a:xfrm>
        </p:grpSpPr>
        <p:sp>
          <p:nvSpPr>
            <p:cNvPr id="18" name="TextBox 23">
              <a:extLst>
                <a:ext uri="{FF2B5EF4-FFF2-40B4-BE49-F238E27FC236}">
                  <a16:creationId xmlns:a16="http://schemas.microsoft.com/office/drawing/2014/main" xmlns="" id="{6AB4D63C-6677-4222-9A8C-9B18E6F6E8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3928" y="3867894"/>
              <a:ext cx="4546600" cy="461665"/>
            </a:xfrm>
            <a:prstGeom prst="rect">
              <a:avLst/>
            </a:prstGeom>
            <a:noFill/>
            <a:ln w="25400">
              <a:solidFill>
                <a:srgbClr val="2466B0"/>
              </a:solidFill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400">
                  <a:latin typeface="微软雅黑" panose="020B0503020204020204" pitchFamily="34" charset="-122"/>
                  <a:ea typeface="微软雅黑" panose="020B0503020204020204" pitchFamily="34" charset="-122"/>
                </a:rPr>
                <a:t>12</a:t>
              </a:r>
              <a:r>
                <a: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rPr>
                <a:t>大智能机器人应用技术</a:t>
              </a:r>
            </a:p>
          </p:txBody>
        </p:sp>
        <p:sp>
          <p:nvSpPr>
            <p:cNvPr id="19" name="五边形 51">
              <a:extLst>
                <a:ext uri="{FF2B5EF4-FFF2-40B4-BE49-F238E27FC236}">
                  <a16:creationId xmlns:a16="http://schemas.microsoft.com/office/drawing/2014/main" xmlns="" id="{A16F33EF-0E04-498C-8148-E0633B13E7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5753" y="3867894"/>
              <a:ext cx="865188" cy="460375"/>
            </a:xfrm>
            <a:prstGeom prst="homePlate">
              <a:avLst>
                <a:gd name="adj" fmla="val 46931"/>
              </a:avLst>
            </a:prstGeom>
            <a:solidFill>
              <a:srgbClr val="2466B0"/>
            </a:solidFill>
            <a:ln>
              <a:noFill/>
            </a:ln>
            <a:extLst/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" name="TextBox 52">
              <a:extLst>
                <a:ext uri="{FF2B5EF4-FFF2-40B4-BE49-F238E27FC236}">
                  <a16:creationId xmlns:a16="http://schemas.microsoft.com/office/drawing/2014/main" xmlns="" id="{1DC183A6-4305-4709-810D-696BE63B9D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6553" y="3744069"/>
              <a:ext cx="526106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4000" b="1">
                  <a:solidFill>
                    <a:schemeClr val="bg1"/>
                  </a:solidFill>
                  <a:latin typeface="Arial Black" panose="020B0A04020102020204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  <a:sym typeface="Arial Unicode MS" panose="020B0604020202020204" pitchFamily="34" charset="-122"/>
                </a:rPr>
                <a:t>5</a:t>
              </a:r>
              <a:endParaRPr lang="zh-CN" altLang="en-US" sz="4000" b="1">
                <a:solidFill>
                  <a:schemeClr val="bg1"/>
                </a:solidFill>
                <a:latin typeface="Arial Black" panose="020B0A04020102020204" pitchFamily="34" charset="0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endParaRPr>
            </a:p>
          </p:txBody>
        </p:sp>
      </p:grpSp>
      <p:sp>
        <p:nvSpPr>
          <p:cNvPr id="26" name="等腰三角形 18">
            <a:extLst>
              <a:ext uri="{FF2B5EF4-FFF2-40B4-BE49-F238E27FC236}">
                <a16:creationId xmlns:a16="http://schemas.microsoft.com/office/drawing/2014/main" xmlns="" id="{8697BEB5-D86F-463B-8C23-B195EE7A78A7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1588"/>
            <a:ext cx="3217863" cy="1346200"/>
          </a:xfrm>
          <a:prstGeom prst="triangle">
            <a:avLst>
              <a:gd name="adj" fmla="val 50000"/>
            </a:avLst>
          </a:prstGeom>
          <a:solidFill>
            <a:srgbClr val="2466B0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" name="TextBox 19">
            <a:extLst>
              <a:ext uri="{FF2B5EF4-FFF2-40B4-BE49-F238E27FC236}">
                <a16:creationId xmlns:a16="http://schemas.microsoft.com/office/drawing/2014/main" xmlns="" id="{9C3850A6-B98B-4918-AA6B-C36F1ACEC690}"/>
              </a:ext>
            </a:extLst>
          </p:cNvPr>
          <p:cNvSpPr>
            <a:spLocks noChangeArrowheads="1"/>
          </p:cNvSpPr>
          <p:nvPr/>
        </p:nvSpPr>
        <p:spPr bwMode="auto">
          <a:xfrm rot="-2363668">
            <a:off x="1220788" y="346075"/>
            <a:ext cx="15700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目录页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9504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5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6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35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1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ldLvl="0" animBg="1" autoUpdateAnimBg="0"/>
      <p:bldP spid="27" grpId="0" bldLvl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636102E0-1448-4141-9861-9456432DED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16" y="985862"/>
            <a:ext cx="2443771" cy="3600400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11864063-9CE5-438E-AC82-0091B27CE4A4}"/>
              </a:ext>
            </a:extLst>
          </p:cNvPr>
          <p:cNvGrpSpPr/>
          <p:nvPr/>
        </p:nvGrpSpPr>
        <p:grpSpPr>
          <a:xfrm>
            <a:off x="3757315" y="1563638"/>
            <a:ext cx="4546600" cy="1664964"/>
            <a:chOff x="3778566" y="-277689"/>
            <a:chExt cx="4546600" cy="1664964"/>
          </a:xfrm>
        </p:grpSpPr>
        <p:sp>
          <p:nvSpPr>
            <p:cNvPr id="10" name="TextBox 20">
              <a:extLst>
                <a:ext uri="{FF2B5EF4-FFF2-40B4-BE49-F238E27FC236}">
                  <a16:creationId xmlns:a16="http://schemas.microsoft.com/office/drawing/2014/main" xmlns="" id="{F6075592-A3BA-467A-8831-47A72BAAC1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8566" y="925610"/>
              <a:ext cx="4546600" cy="461665"/>
            </a:xfrm>
            <a:prstGeom prst="rect">
              <a:avLst/>
            </a:prstGeom>
            <a:noFill/>
            <a:ln w="25400">
              <a:solidFill>
                <a:srgbClr val="2466B0"/>
              </a:solidFill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rPr>
                <a:t>智能机器人概述</a:t>
              </a:r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五边形 25">
              <a:extLst>
                <a:ext uri="{FF2B5EF4-FFF2-40B4-BE49-F238E27FC236}">
                  <a16:creationId xmlns:a16="http://schemas.microsoft.com/office/drawing/2014/main" xmlns="" id="{EEB9677F-13C1-4884-917A-47ADFFF3059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 flipV="1">
              <a:off x="5563235" y="-205135"/>
              <a:ext cx="865188" cy="720081"/>
            </a:xfrm>
            <a:prstGeom prst="homePlate">
              <a:avLst>
                <a:gd name="adj" fmla="val 46931"/>
              </a:avLst>
            </a:prstGeom>
            <a:solidFill>
              <a:srgbClr val="2466B0"/>
            </a:solidFill>
            <a:ln>
              <a:noFill/>
            </a:ln>
            <a:extLst/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TextBox 43">
              <a:extLst>
                <a:ext uri="{FF2B5EF4-FFF2-40B4-BE49-F238E27FC236}">
                  <a16:creationId xmlns:a16="http://schemas.microsoft.com/office/drawing/2014/main" xmlns="" id="{FABD19E5-4D0F-4872-8386-8AADAC6B1E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2304" y="-277689"/>
              <a:ext cx="527050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4000" b="1">
                  <a:solidFill>
                    <a:schemeClr val="bg1"/>
                  </a:solidFill>
                  <a:latin typeface="Arial Black" panose="020B0A04020102020204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  <a:sym typeface="Arial Unicode MS" panose="020B0604020202020204" pitchFamily="34" charset="-122"/>
                </a:rPr>
                <a:t>1</a:t>
              </a:r>
              <a:endParaRPr lang="zh-CN" altLang="en-US" sz="4000" b="1">
                <a:solidFill>
                  <a:schemeClr val="bg1"/>
                </a:solidFill>
                <a:latin typeface="Arial Black" panose="020B0A04020102020204" pitchFamily="34" charset="0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423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13209" y="2644490"/>
            <a:ext cx="1959186" cy="1871476"/>
            <a:chOff x="3065829" y="2668267"/>
            <a:chExt cx="1872107" cy="1761728"/>
          </a:xfrm>
        </p:grpSpPr>
        <p:sp>
          <p:nvSpPr>
            <p:cNvPr id="3" name="椭圆 2"/>
            <p:cNvSpPr/>
            <p:nvPr/>
          </p:nvSpPr>
          <p:spPr>
            <a:xfrm>
              <a:off x="3115072" y="2668267"/>
              <a:ext cx="1761728" cy="1761728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4442509" y="2761135"/>
              <a:ext cx="119507" cy="119507"/>
            </a:xfrm>
            <a:prstGeom prst="ellipse">
              <a:avLst/>
            </a:prstGeom>
            <a:solidFill>
              <a:srgbClr val="2466B0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3439209" y="2761135"/>
              <a:ext cx="119507" cy="119507"/>
            </a:xfrm>
            <a:prstGeom prst="ellipse">
              <a:avLst/>
            </a:prstGeom>
            <a:solidFill>
              <a:srgbClr val="2466B0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3065829" y="3492655"/>
              <a:ext cx="119507" cy="119507"/>
            </a:xfrm>
            <a:prstGeom prst="ellipse">
              <a:avLst/>
            </a:prstGeom>
            <a:solidFill>
              <a:srgbClr val="2466B0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4818429" y="3492655"/>
              <a:ext cx="119507" cy="119507"/>
            </a:xfrm>
            <a:prstGeom prst="ellipse">
              <a:avLst/>
            </a:prstGeom>
            <a:solidFill>
              <a:srgbClr val="2466B0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4442509" y="4224175"/>
              <a:ext cx="119507" cy="119507"/>
            </a:xfrm>
            <a:prstGeom prst="ellipse">
              <a:avLst/>
            </a:prstGeom>
            <a:solidFill>
              <a:srgbClr val="2466B0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439209" y="4201315"/>
              <a:ext cx="119507" cy="119507"/>
            </a:xfrm>
            <a:prstGeom prst="ellipse">
              <a:avLst/>
            </a:prstGeom>
            <a:solidFill>
              <a:srgbClr val="2466B0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3269293" y="2943616"/>
              <a:ext cx="1465545" cy="1202499"/>
              <a:chOff x="3269293" y="2943616"/>
              <a:chExt cx="1465545" cy="1202499"/>
            </a:xfrm>
          </p:grpSpPr>
          <p:sp>
            <p:nvSpPr>
              <p:cNvPr id="11" name="任意多边形 10"/>
              <p:cNvSpPr/>
              <p:nvPr/>
            </p:nvSpPr>
            <p:spPr>
              <a:xfrm>
                <a:off x="4008329" y="2956142"/>
                <a:ext cx="425885" cy="588724"/>
              </a:xfrm>
              <a:custGeom>
                <a:avLst/>
                <a:gdLst>
                  <a:gd name="connsiteX0" fmla="*/ 0 w 425885"/>
                  <a:gd name="connsiteY0" fmla="*/ 588724 h 588724"/>
                  <a:gd name="connsiteX1" fmla="*/ 425885 w 425885"/>
                  <a:gd name="connsiteY1" fmla="*/ 0 h 588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5885" h="588724">
                    <a:moveTo>
                      <a:pt x="0" y="588724"/>
                    </a:moveTo>
                    <a:lnTo>
                      <a:pt x="425885" y="0"/>
                    </a:lnTo>
                  </a:path>
                </a:pathLst>
              </a:custGeom>
              <a:noFill/>
              <a:ln w="38100">
                <a:solidFill>
                  <a:schemeClr val="accent1"/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 11"/>
              <p:cNvSpPr/>
              <p:nvPr/>
            </p:nvSpPr>
            <p:spPr>
              <a:xfrm>
                <a:off x="3995803" y="3544866"/>
                <a:ext cx="739035" cy="0"/>
              </a:xfrm>
              <a:custGeom>
                <a:avLst/>
                <a:gdLst>
                  <a:gd name="connsiteX0" fmla="*/ 0 w 739035"/>
                  <a:gd name="connsiteY0" fmla="*/ 0 h 0"/>
                  <a:gd name="connsiteX1" fmla="*/ 739035 w 73903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9035">
                    <a:moveTo>
                      <a:pt x="0" y="0"/>
                    </a:moveTo>
                    <a:lnTo>
                      <a:pt x="739035" y="0"/>
                    </a:lnTo>
                  </a:path>
                </a:pathLst>
              </a:custGeom>
              <a:noFill/>
              <a:ln w="38100">
                <a:solidFill>
                  <a:schemeClr val="accent1"/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任意多边形 12"/>
              <p:cNvSpPr/>
              <p:nvPr/>
            </p:nvSpPr>
            <p:spPr>
              <a:xfrm>
                <a:off x="3594970" y="2943616"/>
                <a:ext cx="413359" cy="588724"/>
              </a:xfrm>
              <a:custGeom>
                <a:avLst/>
                <a:gdLst>
                  <a:gd name="connsiteX0" fmla="*/ 413359 w 413359"/>
                  <a:gd name="connsiteY0" fmla="*/ 588724 h 588724"/>
                  <a:gd name="connsiteX1" fmla="*/ 0 w 413359"/>
                  <a:gd name="connsiteY1" fmla="*/ 0 h 588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13359" h="588724">
                    <a:moveTo>
                      <a:pt x="413359" y="588724"/>
                    </a:move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chemeClr val="accent1"/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任意多边形 13"/>
              <p:cNvSpPr/>
              <p:nvPr/>
            </p:nvSpPr>
            <p:spPr>
              <a:xfrm>
                <a:off x="3269293" y="3557392"/>
                <a:ext cx="726510" cy="0"/>
              </a:xfrm>
              <a:custGeom>
                <a:avLst/>
                <a:gdLst>
                  <a:gd name="connsiteX0" fmla="*/ 726510 w 726510"/>
                  <a:gd name="connsiteY0" fmla="*/ 0 h 0"/>
                  <a:gd name="connsiteX1" fmla="*/ 0 w 72651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26510">
                    <a:moveTo>
                      <a:pt x="726510" y="0"/>
                    </a:move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chemeClr val="accent1"/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任意多边形 14"/>
              <p:cNvSpPr/>
              <p:nvPr/>
            </p:nvSpPr>
            <p:spPr>
              <a:xfrm>
                <a:off x="3582444" y="3569918"/>
                <a:ext cx="425885" cy="576197"/>
              </a:xfrm>
              <a:custGeom>
                <a:avLst/>
                <a:gdLst>
                  <a:gd name="connsiteX0" fmla="*/ 425885 w 425885"/>
                  <a:gd name="connsiteY0" fmla="*/ 0 h 576197"/>
                  <a:gd name="connsiteX1" fmla="*/ 0 w 425885"/>
                  <a:gd name="connsiteY1" fmla="*/ 576197 h 576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5885" h="576197">
                    <a:moveTo>
                      <a:pt x="425885" y="0"/>
                    </a:moveTo>
                    <a:lnTo>
                      <a:pt x="0" y="576197"/>
                    </a:lnTo>
                  </a:path>
                </a:pathLst>
              </a:custGeom>
              <a:noFill/>
              <a:ln w="38100">
                <a:solidFill>
                  <a:schemeClr val="accent1"/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任意多边形 15"/>
              <p:cNvSpPr/>
              <p:nvPr/>
            </p:nvSpPr>
            <p:spPr>
              <a:xfrm>
                <a:off x="4020855" y="3569918"/>
                <a:ext cx="388307" cy="576197"/>
              </a:xfrm>
              <a:custGeom>
                <a:avLst/>
                <a:gdLst>
                  <a:gd name="connsiteX0" fmla="*/ 0 w 388307"/>
                  <a:gd name="connsiteY0" fmla="*/ 0 h 576197"/>
                  <a:gd name="connsiteX1" fmla="*/ 388307 w 388307"/>
                  <a:gd name="connsiteY1" fmla="*/ 576197 h 576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8307" h="576197">
                    <a:moveTo>
                      <a:pt x="0" y="0"/>
                    </a:moveTo>
                    <a:lnTo>
                      <a:pt x="388307" y="576197"/>
                    </a:lnTo>
                  </a:path>
                </a:pathLst>
              </a:custGeom>
              <a:noFill/>
              <a:ln w="38100">
                <a:solidFill>
                  <a:schemeClr val="accent1"/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827584" y="1009060"/>
            <a:ext cx="7495412" cy="1674340"/>
            <a:chOff x="2954339" y="1349947"/>
            <a:chExt cx="7162269" cy="1576155"/>
          </a:xfrm>
        </p:grpSpPr>
        <p:sp>
          <p:nvSpPr>
            <p:cNvPr id="18" name="矩形 17"/>
            <p:cNvSpPr>
              <a:spLocks noChangeArrowheads="1"/>
            </p:cNvSpPr>
            <p:nvPr/>
          </p:nvSpPr>
          <p:spPr bwMode="auto">
            <a:xfrm>
              <a:off x="2954339" y="1694800"/>
              <a:ext cx="7162269" cy="1231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  </a:r>
              <a:endParaRPr lang="en-US" altLang="zh-CN" sz="12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ct val="130000"/>
                </a:lnSpc>
              </a:pPr>
              <a:endParaRPr lang="en-US" altLang="zh-CN" sz="12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2963100" y="1349947"/>
              <a:ext cx="1058750" cy="3476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rgbClr val="2466B0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dirty="0">
                <a:solidFill>
                  <a:srgbClr val="2466B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796755" y="3083018"/>
            <a:ext cx="979646" cy="994420"/>
            <a:chOff x="3254772" y="2872916"/>
            <a:chExt cx="936104" cy="936104"/>
          </a:xfrm>
        </p:grpSpPr>
        <p:sp>
          <p:nvSpPr>
            <p:cNvPr id="21" name="椭圆 20"/>
            <p:cNvSpPr/>
            <p:nvPr/>
          </p:nvSpPr>
          <p:spPr>
            <a:xfrm>
              <a:off x="3254772" y="2872916"/>
              <a:ext cx="936104" cy="936104"/>
            </a:xfrm>
            <a:prstGeom prst="ellipse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3469765" y="3187079"/>
              <a:ext cx="599223" cy="3042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5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  <a:r>
                <a:rPr lang="en-US" altLang="zh-CN" sz="15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 </a:t>
              </a:r>
              <a:endParaRPr lang="zh-CN" altLang="en-US" sz="15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479048" y="3070843"/>
            <a:ext cx="2078325" cy="1213727"/>
            <a:chOff x="789157" y="3505487"/>
            <a:chExt cx="1985951" cy="1142552"/>
          </a:xfrm>
        </p:grpSpPr>
        <p:sp>
          <p:nvSpPr>
            <p:cNvPr id="24" name="TextBox 23"/>
            <p:cNvSpPr txBox="1"/>
            <p:nvPr/>
          </p:nvSpPr>
          <p:spPr>
            <a:xfrm>
              <a:off x="789157" y="3505487"/>
              <a:ext cx="1058750" cy="3476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2466B0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812496" y="3800585"/>
              <a:ext cx="1962612" cy="8474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2103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954769" y="3080921"/>
            <a:ext cx="2053900" cy="1209978"/>
            <a:chOff x="812496" y="3514973"/>
            <a:chExt cx="1962612" cy="1139022"/>
          </a:xfrm>
        </p:grpSpPr>
        <p:sp>
          <p:nvSpPr>
            <p:cNvPr id="27" name="TextBox 26"/>
            <p:cNvSpPr txBox="1"/>
            <p:nvPr/>
          </p:nvSpPr>
          <p:spPr>
            <a:xfrm>
              <a:off x="864408" y="3514973"/>
              <a:ext cx="1058750" cy="3476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2466B0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812496" y="3800585"/>
              <a:ext cx="1962612" cy="8534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2103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A9DF6EF5-57B0-4D21-8F91-EB0D9BB1F39F}"/>
              </a:ext>
            </a:extLst>
          </p:cNvPr>
          <p:cNvGrpSpPr/>
          <p:nvPr/>
        </p:nvGrpSpPr>
        <p:grpSpPr>
          <a:xfrm>
            <a:off x="0" y="185409"/>
            <a:ext cx="2681349" cy="400110"/>
            <a:chOff x="0" y="185409"/>
            <a:chExt cx="2681349" cy="400110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709EA246-C160-41A1-BB14-BAA3D4820C0B}"/>
                </a:ext>
              </a:extLst>
            </p:cNvPr>
            <p:cNvSpPr/>
            <p:nvPr/>
          </p:nvSpPr>
          <p:spPr>
            <a:xfrm>
              <a:off x="0" y="195486"/>
              <a:ext cx="323528" cy="360040"/>
            </a:xfrm>
            <a:prstGeom prst="rect">
              <a:avLst/>
            </a:prstGeom>
            <a:solidFill>
              <a:srgbClr val="2466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xmlns="" id="{8F736CD5-2073-4A10-B115-D6F1EA7D7524}"/>
                </a:ext>
              </a:extLst>
            </p:cNvPr>
            <p:cNvSpPr txBox="1"/>
            <p:nvPr/>
          </p:nvSpPr>
          <p:spPr>
            <a:xfrm>
              <a:off x="444839" y="185409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9245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9" presetClass="entr" presetSubtype="0" decel="10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矩形 1"/>
          <p:cNvSpPr>
            <a:spLocks noChangeArrowheads="1"/>
          </p:cNvSpPr>
          <p:nvPr/>
        </p:nvSpPr>
        <p:spPr bwMode="auto">
          <a:xfrm>
            <a:off x="1078046" y="1494264"/>
            <a:ext cx="4132164" cy="54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936601" y="915566"/>
            <a:ext cx="2947767" cy="4146328"/>
            <a:chOff x="4936601" y="971844"/>
            <a:chExt cx="2947767" cy="4146328"/>
          </a:xfrm>
        </p:grpSpPr>
        <p:grpSp>
          <p:nvGrpSpPr>
            <p:cNvPr id="2" name="组合 1"/>
            <p:cNvGrpSpPr/>
            <p:nvPr/>
          </p:nvGrpSpPr>
          <p:grpSpPr>
            <a:xfrm>
              <a:off x="4936601" y="971844"/>
              <a:ext cx="2947767" cy="4146328"/>
              <a:chOff x="4936601" y="971844"/>
              <a:chExt cx="2947767" cy="4146328"/>
            </a:xfrm>
          </p:grpSpPr>
          <p:sp>
            <p:nvSpPr>
              <p:cNvPr id="29" name="Freeform 5"/>
              <p:cNvSpPr>
                <a:spLocks/>
              </p:cNvSpPr>
              <p:nvPr/>
            </p:nvSpPr>
            <p:spPr bwMode="auto">
              <a:xfrm>
                <a:off x="5184992" y="971844"/>
                <a:ext cx="2590145" cy="1192575"/>
              </a:xfrm>
              <a:custGeom>
                <a:avLst/>
                <a:gdLst>
                  <a:gd name="T0" fmla="*/ 1118 w 1175"/>
                  <a:gd name="T1" fmla="*/ 389 h 541"/>
                  <a:gd name="T2" fmla="*/ 456 w 1175"/>
                  <a:gd name="T3" fmla="*/ 104 h 541"/>
                  <a:gd name="T4" fmla="*/ 0 w 1175"/>
                  <a:gd name="T5" fmla="*/ 541 h 541"/>
                  <a:gd name="T6" fmla="*/ 1175 w 1175"/>
                  <a:gd name="T7" fmla="*/ 541 h 541"/>
                  <a:gd name="T8" fmla="*/ 1118 w 1175"/>
                  <a:gd name="T9" fmla="*/ 389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5" h="541">
                    <a:moveTo>
                      <a:pt x="1118" y="389"/>
                    </a:moveTo>
                    <a:cubicBezTo>
                      <a:pt x="895" y="0"/>
                      <a:pt x="456" y="104"/>
                      <a:pt x="456" y="104"/>
                    </a:cubicBezTo>
                    <a:cubicBezTo>
                      <a:pt x="126" y="200"/>
                      <a:pt x="25" y="389"/>
                      <a:pt x="0" y="541"/>
                    </a:cubicBezTo>
                    <a:cubicBezTo>
                      <a:pt x="1175" y="541"/>
                      <a:pt x="1175" y="541"/>
                      <a:pt x="1175" y="541"/>
                    </a:cubicBezTo>
                    <a:cubicBezTo>
                      <a:pt x="1150" y="449"/>
                      <a:pt x="1118" y="389"/>
                      <a:pt x="1118" y="389"/>
                    </a:cubicBezTo>
                    <a:close/>
                  </a:path>
                </a:pathLst>
              </a:custGeom>
              <a:solidFill>
                <a:srgbClr val="2466B0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30" name="Freeform 6"/>
              <p:cNvSpPr>
                <a:spLocks/>
              </p:cNvSpPr>
              <p:nvPr/>
            </p:nvSpPr>
            <p:spPr bwMode="auto">
              <a:xfrm>
                <a:off x="4954557" y="2164419"/>
                <a:ext cx="2929811" cy="984584"/>
              </a:xfrm>
              <a:custGeom>
                <a:avLst/>
                <a:gdLst>
                  <a:gd name="T0" fmla="*/ 118 w 1330"/>
                  <a:gd name="T1" fmla="*/ 225 h 447"/>
                  <a:gd name="T2" fmla="*/ 102 w 1330"/>
                  <a:gd name="T3" fmla="*/ 281 h 447"/>
                  <a:gd name="T4" fmla="*/ 8 w 1330"/>
                  <a:gd name="T5" fmla="*/ 434 h 447"/>
                  <a:gd name="T6" fmla="*/ 0 w 1330"/>
                  <a:gd name="T7" fmla="*/ 447 h 447"/>
                  <a:gd name="T8" fmla="*/ 1250 w 1330"/>
                  <a:gd name="T9" fmla="*/ 447 h 447"/>
                  <a:gd name="T10" fmla="*/ 1280 w 1330"/>
                  <a:gd name="T11" fmla="*/ 0 h 447"/>
                  <a:gd name="T12" fmla="*/ 105 w 1330"/>
                  <a:gd name="T13" fmla="*/ 0 h 447"/>
                  <a:gd name="T14" fmla="*/ 118 w 1330"/>
                  <a:gd name="T15" fmla="*/ 225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30" h="447">
                    <a:moveTo>
                      <a:pt x="118" y="225"/>
                    </a:moveTo>
                    <a:cubicBezTo>
                      <a:pt x="121" y="237"/>
                      <a:pt x="116" y="242"/>
                      <a:pt x="102" y="281"/>
                    </a:cubicBezTo>
                    <a:cubicBezTo>
                      <a:pt x="89" y="321"/>
                      <a:pt x="18" y="422"/>
                      <a:pt x="8" y="434"/>
                    </a:cubicBezTo>
                    <a:cubicBezTo>
                      <a:pt x="5" y="438"/>
                      <a:pt x="2" y="442"/>
                      <a:pt x="0" y="447"/>
                    </a:cubicBezTo>
                    <a:cubicBezTo>
                      <a:pt x="1250" y="447"/>
                      <a:pt x="1250" y="447"/>
                      <a:pt x="1250" y="447"/>
                    </a:cubicBezTo>
                    <a:cubicBezTo>
                      <a:pt x="1330" y="289"/>
                      <a:pt x="1311" y="119"/>
                      <a:pt x="1280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85" y="125"/>
                      <a:pt x="118" y="225"/>
                      <a:pt x="118" y="225"/>
                    </a:cubicBezTo>
                  </a:path>
                </a:pathLst>
              </a:custGeom>
              <a:solidFill>
                <a:srgbClr val="505368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31" name="Freeform 7"/>
              <p:cNvSpPr>
                <a:spLocks/>
              </p:cNvSpPr>
              <p:nvPr/>
            </p:nvSpPr>
            <p:spPr bwMode="auto">
              <a:xfrm>
                <a:off x="4936601" y="3149003"/>
                <a:ext cx="2772697" cy="984584"/>
              </a:xfrm>
              <a:custGeom>
                <a:avLst/>
                <a:gdLst>
                  <a:gd name="T0" fmla="*/ 1 w 1258"/>
                  <a:gd name="T1" fmla="*/ 25 h 447"/>
                  <a:gd name="T2" fmla="*/ 20 w 1258"/>
                  <a:gd name="T3" fmla="*/ 65 h 447"/>
                  <a:gd name="T4" fmla="*/ 117 w 1258"/>
                  <a:gd name="T5" fmla="*/ 80 h 447"/>
                  <a:gd name="T6" fmla="*/ 131 w 1258"/>
                  <a:gd name="T7" fmla="*/ 109 h 447"/>
                  <a:gd name="T8" fmla="*/ 110 w 1258"/>
                  <a:gd name="T9" fmla="*/ 130 h 447"/>
                  <a:gd name="T10" fmla="*/ 100 w 1258"/>
                  <a:gd name="T11" fmla="*/ 151 h 447"/>
                  <a:gd name="T12" fmla="*/ 110 w 1258"/>
                  <a:gd name="T13" fmla="*/ 175 h 447"/>
                  <a:gd name="T14" fmla="*/ 138 w 1258"/>
                  <a:gd name="T15" fmla="*/ 216 h 447"/>
                  <a:gd name="T16" fmla="*/ 130 w 1258"/>
                  <a:gd name="T17" fmla="*/ 228 h 447"/>
                  <a:gd name="T18" fmla="*/ 122 w 1258"/>
                  <a:gd name="T19" fmla="*/ 246 h 447"/>
                  <a:gd name="T20" fmla="*/ 124 w 1258"/>
                  <a:gd name="T21" fmla="*/ 273 h 447"/>
                  <a:gd name="T22" fmla="*/ 170 w 1258"/>
                  <a:gd name="T23" fmla="*/ 315 h 447"/>
                  <a:gd name="T24" fmla="*/ 171 w 1258"/>
                  <a:gd name="T25" fmla="*/ 329 h 447"/>
                  <a:gd name="T26" fmla="*/ 179 w 1258"/>
                  <a:gd name="T27" fmla="*/ 447 h 447"/>
                  <a:gd name="T28" fmla="*/ 1116 w 1258"/>
                  <a:gd name="T29" fmla="*/ 447 h 447"/>
                  <a:gd name="T30" fmla="*/ 1083 w 1258"/>
                  <a:gd name="T31" fmla="*/ 331 h 447"/>
                  <a:gd name="T32" fmla="*/ 1190 w 1258"/>
                  <a:gd name="T33" fmla="*/ 101 h 447"/>
                  <a:gd name="T34" fmla="*/ 1258 w 1258"/>
                  <a:gd name="T35" fmla="*/ 0 h 447"/>
                  <a:gd name="T36" fmla="*/ 8 w 1258"/>
                  <a:gd name="T37" fmla="*/ 0 h 447"/>
                  <a:gd name="T38" fmla="*/ 1 w 1258"/>
                  <a:gd name="T39" fmla="*/ 25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58" h="447">
                    <a:moveTo>
                      <a:pt x="1" y="25"/>
                    </a:moveTo>
                    <a:cubicBezTo>
                      <a:pt x="0" y="43"/>
                      <a:pt x="7" y="58"/>
                      <a:pt x="20" y="65"/>
                    </a:cubicBezTo>
                    <a:cubicBezTo>
                      <a:pt x="33" y="73"/>
                      <a:pt x="117" y="80"/>
                      <a:pt x="117" y="80"/>
                    </a:cubicBezTo>
                    <a:cubicBezTo>
                      <a:pt x="131" y="109"/>
                      <a:pt x="131" y="109"/>
                      <a:pt x="131" y="109"/>
                    </a:cubicBezTo>
                    <a:cubicBezTo>
                      <a:pt x="131" y="109"/>
                      <a:pt x="117" y="122"/>
                      <a:pt x="110" y="130"/>
                    </a:cubicBezTo>
                    <a:cubicBezTo>
                      <a:pt x="104" y="139"/>
                      <a:pt x="102" y="143"/>
                      <a:pt x="100" y="151"/>
                    </a:cubicBezTo>
                    <a:cubicBezTo>
                      <a:pt x="99" y="160"/>
                      <a:pt x="105" y="169"/>
                      <a:pt x="110" y="175"/>
                    </a:cubicBezTo>
                    <a:cubicBezTo>
                      <a:pt x="114" y="182"/>
                      <a:pt x="138" y="216"/>
                      <a:pt x="138" y="216"/>
                    </a:cubicBezTo>
                    <a:cubicBezTo>
                      <a:pt x="138" y="216"/>
                      <a:pt x="134" y="222"/>
                      <a:pt x="130" y="228"/>
                    </a:cubicBezTo>
                    <a:cubicBezTo>
                      <a:pt x="125" y="235"/>
                      <a:pt x="122" y="246"/>
                      <a:pt x="122" y="246"/>
                    </a:cubicBezTo>
                    <a:cubicBezTo>
                      <a:pt x="119" y="254"/>
                      <a:pt x="119" y="263"/>
                      <a:pt x="124" y="273"/>
                    </a:cubicBezTo>
                    <a:cubicBezTo>
                      <a:pt x="130" y="282"/>
                      <a:pt x="165" y="309"/>
                      <a:pt x="170" y="315"/>
                    </a:cubicBezTo>
                    <a:cubicBezTo>
                      <a:pt x="174" y="322"/>
                      <a:pt x="171" y="329"/>
                      <a:pt x="171" y="329"/>
                    </a:cubicBezTo>
                    <a:cubicBezTo>
                      <a:pt x="154" y="381"/>
                      <a:pt x="165" y="422"/>
                      <a:pt x="179" y="447"/>
                    </a:cubicBezTo>
                    <a:cubicBezTo>
                      <a:pt x="1116" y="447"/>
                      <a:pt x="1116" y="447"/>
                      <a:pt x="1116" y="447"/>
                    </a:cubicBezTo>
                    <a:cubicBezTo>
                      <a:pt x="1100" y="402"/>
                      <a:pt x="1088" y="361"/>
                      <a:pt x="1083" y="331"/>
                    </a:cubicBezTo>
                    <a:cubicBezTo>
                      <a:pt x="1068" y="232"/>
                      <a:pt x="1190" y="101"/>
                      <a:pt x="1190" y="101"/>
                    </a:cubicBezTo>
                    <a:cubicBezTo>
                      <a:pt x="1218" y="68"/>
                      <a:pt x="1240" y="34"/>
                      <a:pt x="125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7"/>
                      <a:pt x="2" y="14"/>
                      <a:pt x="1" y="25"/>
                    </a:cubicBezTo>
                  </a:path>
                </a:pathLst>
              </a:custGeom>
              <a:solidFill>
                <a:srgbClr val="505368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32" name="Freeform 8"/>
              <p:cNvSpPr>
                <a:spLocks/>
              </p:cNvSpPr>
              <p:nvPr/>
            </p:nvSpPr>
            <p:spPr bwMode="auto">
              <a:xfrm>
                <a:off x="5331632" y="4133588"/>
                <a:ext cx="2471934" cy="984584"/>
              </a:xfrm>
              <a:custGeom>
                <a:avLst/>
                <a:gdLst>
                  <a:gd name="T0" fmla="*/ 22 w 1122"/>
                  <a:gd name="T1" fmla="*/ 29 h 447"/>
                  <a:gd name="T2" fmla="*/ 291 w 1122"/>
                  <a:gd name="T3" fmla="*/ 13 h 447"/>
                  <a:gd name="T4" fmla="*/ 357 w 1122"/>
                  <a:gd name="T5" fmla="*/ 227 h 447"/>
                  <a:gd name="T6" fmla="*/ 353 w 1122"/>
                  <a:gd name="T7" fmla="*/ 227 h 447"/>
                  <a:gd name="T8" fmla="*/ 140 w 1122"/>
                  <a:gd name="T9" fmla="*/ 447 h 447"/>
                  <a:gd name="T10" fmla="*/ 1055 w 1122"/>
                  <a:gd name="T11" fmla="*/ 447 h 447"/>
                  <a:gd name="T12" fmla="*/ 1122 w 1122"/>
                  <a:gd name="T13" fmla="*/ 447 h 447"/>
                  <a:gd name="T14" fmla="*/ 1038 w 1122"/>
                  <a:gd name="T15" fmla="*/ 224 h 447"/>
                  <a:gd name="T16" fmla="*/ 937 w 1122"/>
                  <a:gd name="T17" fmla="*/ 0 h 447"/>
                  <a:gd name="T18" fmla="*/ 0 w 1122"/>
                  <a:gd name="T19" fmla="*/ 0 h 447"/>
                  <a:gd name="T20" fmla="*/ 22 w 1122"/>
                  <a:gd name="T21" fmla="*/ 29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22" h="447">
                    <a:moveTo>
                      <a:pt x="22" y="29"/>
                    </a:moveTo>
                    <a:cubicBezTo>
                      <a:pt x="73" y="71"/>
                      <a:pt x="257" y="9"/>
                      <a:pt x="291" y="13"/>
                    </a:cubicBezTo>
                    <a:cubicBezTo>
                      <a:pt x="316" y="17"/>
                      <a:pt x="345" y="158"/>
                      <a:pt x="357" y="227"/>
                    </a:cubicBezTo>
                    <a:cubicBezTo>
                      <a:pt x="353" y="227"/>
                      <a:pt x="353" y="227"/>
                      <a:pt x="353" y="227"/>
                    </a:cubicBezTo>
                    <a:cubicBezTo>
                      <a:pt x="353" y="227"/>
                      <a:pt x="194" y="418"/>
                      <a:pt x="140" y="447"/>
                    </a:cubicBezTo>
                    <a:cubicBezTo>
                      <a:pt x="1055" y="447"/>
                      <a:pt x="1055" y="447"/>
                      <a:pt x="1055" y="447"/>
                    </a:cubicBezTo>
                    <a:cubicBezTo>
                      <a:pt x="1122" y="447"/>
                      <a:pt x="1122" y="447"/>
                      <a:pt x="1122" y="447"/>
                    </a:cubicBezTo>
                    <a:cubicBezTo>
                      <a:pt x="1038" y="224"/>
                      <a:pt x="1038" y="224"/>
                      <a:pt x="1038" y="224"/>
                    </a:cubicBezTo>
                    <a:cubicBezTo>
                      <a:pt x="1004" y="162"/>
                      <a:pt x="965" y="76"/>
                      <a:pt x="93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15"/>
                      <a:pt x="18" y="25"/>
                      <a:pt x="22" y="29"/>
                    </a:cubicBezTo>
                    <a:close/>
                  </a:path>
                </a:pathLst>
              </a:custGeom>
              <a:solidFill>
                <a:srgbClr val="505368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zh-CN" altLang="en-US" sz="1600"/>
              </a:p>
            </p:txBody>
          </p:sp>
        </p:grpSp>
        <p:sp>
          <p:nvSpPr>
            <p:cNvPr id="33" name="Freeform 9"/>
            <p:cNvSpPr>
              <a:spLocks/>
            </p:cNvSpPr>
            <p:nvPr/>
          </p:nvSpPr>
          <p:spPr bwMode="auto">
            <a:xfrm>
              <a:off x="6666356" y="3377941"/>
              <a:ext cx="362112" cy="564116"/>
            </a:xfrm>
            <a:custGeom>
              <a:avLst/>
              <a:gdLst>
                <a:gd name="T0" fmla="*/ 159 w 164"/>
                <a:gd name="T1" fmla="*/ 42 h 256"/>
                <a:gd name="T2" fmla="*/ 136 w 164"/>
                <a:gd name="T3" fmla="*/ 0 h 256"/>
                <a:gd name="T4" fmla="*/ 111 w 164"/>
                <a:gd name="T5" fmla="*/ 4 h 256"/>
                <a:gd name="T6" fmla="*/ 85 w 164"/>
                <a:gd name="T7" fmla="*/ 9 h 256"/>
                <a:gd name="T8" fmla="*/ 85 w 164"/>
                <a:gd name="T9" fmla="*/ 9 h 256"/>
                <a:gd name="T10" fmla="*/ 84 w 164"/>
                <a:gd name="T11" fmla="*/ 9 h 256"/>
                <a:gd name="T12" fmla="*/ 83 w 164"/>
                <a:gd name="T13" fmla="*/ 9 h 256"/>
                <a:gd name="T14" fmla="*/ 83 w 164"/>
                <a:gd name="T15" fmla="*/ 9 h 256"/>
                <a:gd name="T16" fmla="*/ 54 w 164"/>
                <a:gd name="T17" fmla="*/ 5 h 256"/>
                <a:gd name="T18" fmla="*/ 28 w 164"/>
                <a:gd name="T19" fmla="*/ 0 h 256"/>
                <a:gd name="T20" fmla="*/ 5 w 164"/>
                <a:gd name="T21" fmla="*/ 42 h 256"/>
                <a:gd name="T22" fmla="*/ 16 w 164"/>
                <a:gd name="T23" fmla="*/ 101 h 256"/>
                <a:gd name="T24" fmla="*/ 21 w 164"/>
                <a:gd name="T25" fmla="*/ 163 h 256"/>
                <a:gd name="T26" fmla="*/ 37 w 164"/>
                <a:gd name="T27" fmla="*/ 224 h 256"/>
                <a:gd name="T28" fmla="*/ 60 w 164"/>
                <a:gd name="T29" fmla="*/ 243 h 256"/>
                <a:gd name="T30" fmla="*/ 66 w 164"/>
                <a:gd name="T31" fmla="*/ 158 h 256"/>
                <a:gd name="T32" fmla="*/ 73 w 164"/>
                <a:gd name="T33" fmla="*/ 141 h 256"/>
                <a:gd name="T34" fmla="*/ 82 w 164"/>
                <a:gd name="T35" fmla="*/ 134 h 256"/>
                <a:gd name="T36" fmla="*/ 90 w 164"/>
                <a:gd name="T37" fmla="*/ 140 h 256"/>
                <a:gd name="T38" fmla="*/ 97 w 164"/>
                <a:gd name="T39" fmla="*/ 158 h 256"/>
                <a:gd name="T40" fmla="*/ 104 w 164"/>
                <a:gd name="T41" fmla="*/ 243 h 256"/>
                <a:gd name="T42" fmla="*/ 127 w 164"/>
                <a:gd name="T43" fmla="*/ 224 h 256"/>
                <a:gd name="T44" fmla="*/ 143 w 164"/>
                <a:gd name="T45" fmla="*/ 163 h 256"/>
                <a:gd name="T46" fmla="*/ 148 w 164"/>
                <a:gd name="T47" fmla="*/ 101 h 256"/>
                <a:gd name="T48" fmla="*/ 159 w 164"/>
                <a:gd name="T49" fmla="*/ 42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4" h="256">
                  <a:moveTo>
                    <a:pt x="159" y="42"/>
                  </a:moveTo>
                  <a:cubicBezTo>
                    <a:pt x="154" y="21"/>
                    <a:pt x="148" y="3"/>
                    <a:pt x="136" y="0"/>
                  </a:cubicBezTo>
                  <a:cubicBezTo>
                    <a:pt x="132" y="0"/>
                    <a:pt x="122" y="2"/>
                    <a:pt x="111" y="4"/>
                  </a:cubicBezTo>
                  <a:cubicBezTo>
                    <a:pt x="102" y="7"/>
                    <a:pt x="92" y="9"/>
                    <a:pt x="85" y="9"/>
                  </a:cubicBezTo>
                  <a:cubicBezTo>
                    <a:pt x="85" y="9"/>
                    <a:pt x="85" y="9"/>
                    <a:pt x="85" y="9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76" y="9"/>
                    <a:pt x="65" y="7"/>
                    <a:pt x="54" y="5"/>
                  </a:cubicBezTo>
                  <a:cubicBezTo>
                    <a:pt x="43" y="2"/>
                    <a:pt x="32" y="0"/>
                    <a:pt x="28" y="0"/>
                  </a:cubicBezTo>
                  <a:cubicBezTo>
                    <a:pt x="16" y="3"/>
                    <a:pt x="9" y="21"/>
                    <a:pt x="5" y="42"/>
                  </a:cubicBezTo>
                  <a:cubicBezTo>
                    <a:pt x="0" y="62"/>
                    <a:pt x="9" y="85"/>
                    <a:pt x="16" y="101"/>
                  </a:cubicBezTo>
                  <a:cubicBezTo>
                    <a:pt x="23" y="117"/>
                    <a:pt x="18" y="135"/>
                    <a:pt x="21" y="163"/>
                  </a:cubicBezTo>
                  <a:cubicBezTo>
                    <a:pt x="23" y="190"/>
                    <a:pt x="30" y="202"/>
                    <a:pt x="37" y="224"/>
                  </a:cubicBezTo>
                  <a:cubicBezTo>
                    <a:pt x="44" y="247"/>
                    <a:pt x="64" y="256"/>
                    <a:pt x="60" y="243"/>
                  </a:cubicBezTo>
                  <a:cubicBezTo>
                    <a:pt x="55" y="229"/>
                    <a:pt x="60" y="179"/>
                    <a:pt x="66" y="158"/>
                  </a:cubicBezTo>
                  <a:cubicBezTo>
                    <a:pt x="69" y="150"/>
                    <a:pt x="71" y="144"/>
                    <a:pt x="73" y="141"/>
                  </a:cubicBezTo>
                  <a:cubicBezTo>
                    <a:pt x="74" y="137"/>
                    <a:pt x="77" y="134"/>
                    <a:pt x="82" y="134"/>
                  </a:cubicBezTo>
                  <a:cubicBezTo>
                    <a:pt x="86" y="134"/>
                    <a:pt x="89" y="137"/>
                    <a:pt x="90" y="140"/>
                  </a:cubicBezTo>
                  <a:cubicBezTo>
                    <a:pt x="92" y="143"/>
                    <a:pt x="94" y="149"/>
                    <a:pt x="97" y="158"/>
                  </a:cubicBezTo>
                  <a:cubicBezTo>
                    <a:pt x="104" y="179"/>
                    <a:pt x="109" y="229"/>
                    <a:pt x="104" y="243"/>
                  </a:cubicBezTo>
                  <a:cubicBezTo>
                    <a:pt x="100" y="256"/>
                    <a:pt x="120" y="247"/>
                    <a:pt x="127" y="224"/>
                  </a:cubicBezTo>
                  <a:cubicBezTo>
                    <a:pt x="134" y="202"/>
                    <a:pt x="141" y="190"/>
                    <a:pt x="143" y="163"/>
                  </a:cubicBezTo>
                  <a:cubicBezTo>
                    <a:pt x="145" y="135"/>
                    <a:pt x="141" y="117"/>
                    <a:pt x="148" y="101"/>
                  </a:cubicBezTo>
                  <a:cubicBezTo>
                    <a:pt x="154" y="85"/>
                    <a:pt x="164" y="62"/>
                    <a:pt x="159" y="42"/>
                  </a:cubicBezTo>
                </a:path>
              </a:pathLst>
            </a:custGeom>
            <a:solidFill>
              <a:srgbClr val="EBAC07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1"/>
            <p:cNvSpPr>
              <a:spLocks/>
            </p:cNvSpPr>
            <p:nvPr/>
          </p:nvSpPr>
          <p:spPr bwMode="auto">
            <a:xfrm>
              <a:off x="6569095" y="1516508"/>
              <a:ext cx="550649" cy="471344"/>
            </a:xfrm>
            <a:custGeom>
              <a:avLst/>
              <a:gdLst>
                <a:gd name="T0" fmla="*/ 128 w 250"/>
                <a:gd name="T1" fmla="*/ 209 h 214"/>
                <a:gd name="T2" fmla="*/ 114 w 250"/>
                <a:gd name="T3" fmla="*/ 179 h 214"/>
                <a:gd name="T4" fmla="*/ 93 w 250"/>
                <a:gd name="T5" fmla="*/ 172 h 214"/>
                <a:gd name="T6" fmla="*/ 73 w 250"/>
                <a:gd name="T7" fmla="*/ 170 h 214"/>
                <a:gd name="T8" fmla="*/ 55 w 250"/>
                <a:gd name="T9" fmla="*/ 149 h 214"/>
                <a:gd name="T10" fmla="*/ 20 w 250"/>
                <a:gd name="T11" fmla="*/ 124 h 214"/>
                <a:gd name="T12" fmla="*/ 11 w 250"/>
                <a:gd name="T13" fmla="*/ 102 h 214"/>
                <a:gd name="T14" fmla="*/ 5 w 250"/>
                <a:gd name="T15" fmla="*/ 74 h 214"/>
                <a:gd name="T16" fmla="*/ 13 w 250"/>
                <a:gd name="T17" fmla="*/ 59 h 214"/>
                <a:gd name="T18" fmla="*/ 18 w 250"/>
                <a:gd name="T19" fmla="*/ 43 h 214"/>
                <a:gd name="T20" fmla="*/ 64 w 250"/>
                <a:gd name="T21" fmla="*/ 16 h 214"/>
                <a:gd name="T22" fmla="*/ 105 w 250"/>
                <a:gd name="T23" fmla="*/ 8 h 214"/>
                <a:gd name="T24" fmla="*/ 125 w 250"/>
                <a:gd name="T25" fmla="*/ 7 h 214"/>
                <a:gd name="T26" fmla="*/ 144 w 250"/>
                <a:gd name="T27" fmla="*/ 11 h 214"/>
                <a:gd name="T28" fmla="*/ 167 w 250"/>
                <a:gd name="T29" fmla="*/ 12 h 214"/>
                <a:gd name="T30" fmla="*/ 189 w 250"/>
                <a:gd name="T31" fmla="*/ 18 h 214"/>
                <a:gd name="T32" fmla="*/ 213 w 250"/>
                <a:gd name="T33" fmla="*/ 28 h 214"/>
                <a:gd name="T34" fmla="*/ 232 w 250"/>
                <a:gd name="T35" fmla="*/ 50 h 214"/>
                <a:gd name="T36" fmla="*/ 239 w 250"/>
                <a:gd name="T37" fmla="*/ 68 h 214"/>
                <a:gd name="T38" fmla="*/ 245 w 250"/>
                <a:gd name="T39" fmla="*/ 97 h 214"/>
                <a:gd name="T40" fmla="*/ 247 w 250"/>
                <a:gd name="T41" fmla="*/ 114 h 214"/>
                <a:gd name="T42" fmla="*/ 243 w 250"/>
                <a:gd name="T43" fmla="*/ 126 h 214"/>
                <a:gd name="T44" fmla="*/ 241 w 250"/>
                <a:gd name="T45" fmla="*/ 143 h 214"/>
                <a:gd name="T46" fmla="*/ 217 w 250"/>
                <a:gd name="T47" fmla="*/ 154 h 214"/>
                <a:gd name="T48" fmla="*/ 200 w 250"/>
                <a:gd name="T49" fmla="*/ 194 h 214"/>
                <a:gd name="T50" fmla="*/ 157 w 250"/>
                <a:gd name="T51" fmla="*/ 194 h 214"/>
                <a:gd name="T52" fmla="*/ 162 w 250"/>
                <a:gd name="T53" fmla="*/ 208 h 214"/>
                <a:gd name="T54" fmla="*/ 140 w 250"/>
                <a:gd name="T55" fmla="*/ 214 h 214"/>
                <a:gd name="T56" fmla="*/ 128 w 250"/>
                <a:gd name="T57" fmla="*/ 209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50" h="214">
                  <a:moveTo>
                    <a:pt x="128" y="209"/>
                  </a:moveTo>
                  <a:cubicBezTo>
                    <a:pt x="114" y="179"/>
                    <a:pt x="114" y="179"/>
                    <a:pt x="114" y="179"/>
                  </a:cubicBezTo>
                  <a:cubicBezTo>
                    <a:pt x="114" y="179"/>
                    <a:pt x="102" y="172"/>
                    <a:pt x="93" y="172"/>
                  </a:cubicBezTo>
                  <a:cubicBezTo>
                    <a:pt x="84" y="172"/>
                    <a:pt x="85" y="176"/>
                    <a:pt x="73" y="170"/>
                  </a:cubicBezTo>
                  <a:cubicBezTo>
                    <a:pt x="60" y="164"/>
                    <a:pt x="57" y="153"/>
                    <a:pt x="55" y="149"/>
                  </a:cubicBezTo>
                  <a:cubicBezTo>
                    <a:pt x="53" y="145"/>
                    <a:pt x="26" y="129"/>
                    <a:pt x="20" y="124"/>
                  </a:cubicBezTo>
                  <a:cubicBezTo>
                    <a:pt x="14" y="119"/>
                    <a:pt x="10" y="105"/>
                    <a:pt x="11" y="102"/>
                  </a:cubicBezTo>
                  <a:cubicBezTo>
                    <a:pt x="13" y="100"/>
                    <a:pt x="0" y="85"/>
                    <a:pt x="5" y="74"/>
                  </a:cubicBezTo>
                  <a:cubicBezTo>
                    <a:pt x="9" y="63"/>
                    <a:pt x="13" y="59"/>
                    <a:pt x="13" y="59"/>
                  </a:cubicBezTo>
                  <a:cubicBezTo>
                    <a:pt x="13" y="59"/>
                    <a:pt x="5" y="56"/>
                    <a:pt x="18" y="43"/>
                  </a:cubicBezTo>
                  <a:cubicBezTo>
                    <a:pt x="31" y="31"/>
                    <a:pt x="49" y="10"/>
                    <a:pt x="64" y="16"/>
                  </a:cubicBezTo>
                  <a:cubicBezTo>
                    <a:pt x="64" y="16"/>
                    <a:pt x="91" y="0"/>
                    <a:pt x="105" y="8"/>
                  </a:cubicBezTo>
                  <a:cubicBezTo>
                    <a:pt x="119" y="16"/>
                    <a:pt x="117" y="7"/>
                    <a:pt x="125" y="7"/>
                  </a:cubicBezTo>
                  <a:cubicBezTo>
                    <a:pt x="134" y="7"/>
                    <a:pt x="139" y="7"/>
                    <a:pt x="144" y="11"/>
                  </a:cubicBezTo>
                  <a:cubicBezTo>
                    <a:pt x="148" y="14"/>
                    <a:pt x="156" y="7"/>
                    <a:pt x="167" y="12"/>
                  </a:cubicBezTo>
                  <a:cubicBezTo>
                    <a:pt x="178" y="17"/>
                    <a:pt x="189" y="18"/>
                    <a:pt x="189" y="18"/>
                  </a:cubicBezTo>
                  <a:cubicBezTo>
                    <a:pt x="189" y="18"/>
                    <a:pt x="204" y="18"/>
                    <a:pt x="213" y="28"/>
                  </a:cubicBezTo>
                  <a:cubicBezTo>
                    <a:pt x="222" y="38"/>
                    <a:pt x="225" y="43"/>
                    <a:pt x="232" y="50"/>
                  </a:cubicBezTo>
                  <a:cubicBezTo>
                    <a:pt x="239" y="58"/>
                    <a:pt x="233" y="60"/>
                    <a:pt x="239" y="68"/>
                  </a:cubicBezTo>
                  <a:cubicBezTo>
                    <a:pt x="245" y="75"/>
                    <a:pt x="245" y="88"/>
                    <a:pt x="245" y="97"/>
                  </a:cubicBezTo>
                  <a:cubicBezTo>
                    <a:pt x="245" y="107"/>
                    <a:pt x="245" y="108"/>
                    <a:pt x="247" y="114"/>
                  </a:cubicBezTo>
                  <a:cubicBezTo>
                    <a:pt x="250" y="121"/>
                    <a:pt x="243" y="126"/>
                    <a:pt x="243" y="126"/>
                  </a:cubicBezTo>
                  <a:cubicBezTo>
                    <a:pt x="243" y="126"/>
                    <a:pt x="249" y="133"/>
                    <a:pt x="241" y="143"/>
                  </a:cubicBezTo>
                  <a:cubicBezTo>
                    <a:pt x="232" y="153"/>
                    <a:pt x="217" y="154"/>
                    <a:pt x="217" y="154"/>
                  </a:cubicBezTo>
                  <a:cubicBezTo>
                    <a:pt x="217" y="154"/>
                    <a:pt x="215" y="190"/>
                    <a:pt x="200" y="194"/>
                  </a:cubicBezTo>
                  <a:cubicBezTo>
                    <a:pt x="185" y="199"/>
                    <a:pt x="157" y="194"/>
                    <a:pt x="157" y="194"/>
                  </a:cubicBezTo>
                  <a:cubicBezTo>
                    <a:pt x="157" y="194"/>
                    <a:pt x="163" y="204"/>
                    <a:pt x="162" y="208"/>
                  </a:cubicBezTo>
                  <a:cubicBezTo>
                    <a:pt x="161" y="212"/>
                    <a:pt x="145" y="214"/>
                    <a:pt x="140" y="214"/>
                  </a:cubicBezTo>
                  <a:cubicBezTo>
                    <a:pt x="136" y="214"/>
                    <a:pt x="128" y="209"/>
                    <a:pt x="128" y="20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2"/>
            <p:cNvSpPr>
              <a:spLocks noEditPoints="1"/>
            </p:cNvSpPr>
            <p:nvPr/>
          </p:nvSpPr>
          <p:spPr bwMode="auto">
            <a:xfrm>
              <a:off x="6548147" y="1507530"/>
              <a:ext cx="594042" cy="501271"/>
            </a:xfrm>
            <a:custGeom>
              <a:avLst/>
              <a:gdLst>
                <a:gd name="T0" fmla="*/ 257 w 270"/>
                <a:gd name="T1" fmla="*/ 66 h 228"/>
                <a:gd name="T2" fmla="*/ 244 w 270"/>
                <a:gd name="T3" fmla="*/ 40 h 228"/>
                <a:gd name="T4" fmla="*/ 182 w 270"/>
                <a:gd name="T5" fmla="*/ 7 h 228"/>
                <a:gd name="T6" fmla="*/ 158 w 270"/>
                <a:gd name="T7" fmla="*/ 5 h 228"/>
                <a:gd name="T8" fmla="*/ 120 w 270"/>
                <a:gd name="T9" fmla="*/ 3 h 228"/>
                <a:gd name="T10" fmla="*/ 68 w 270"/>
                <a:gd name="T11" fmla="*/ 9 h 228"/>
                <a:gd name="T12" fmla="*/ 11 w 270"/>
                <a:gd name="T13" fmla="*/ 62 h 228"/>
                <a:gd name="T14" fmla="*/ 11 w 270"/>
                <a:gd name="T15" fmla="*/ 106 h 228"/>
                <a:gd name="T16" fmla="*/ 38 w 270"/>
                <a:gd name="T17" fmla="*/ 146 h 228"/>
                <a:gd name="T18" fmla="*/ 93 w 270"/>
                <a:gd name="T19" fmla="*/ 187 h 228"/>
                <a:gd name="T20" fmla="*/ 116 w 270"/>
                <a:gd name="T21" fmla="*/ 191 h 228"/>
                <a:gd name="T22" fmla="*/ 150 w 270"/>
                <a:gd name="T23" fmla="*/ 228 h 228"/>
                <a:gd name="T24" fmla="*/ 192 w 270"/>
                <a:gd name="T25" fmla="*/ 211 h 228"/>
                <a:gd name="T26" fmla="*/ 259 w 270"/>
                <a:gd name="T27" fmla="*/ 154 h 228"/>
                <a:gd name="T28" fmla="*/ 120 w 270"/>
                <a:gd name="T29" fmla="*/ 164 h 228"/>
                <a:gd name="T30" fmla="*/ 157 w 270"/>
                <a:gd name="T31" fmla="*/ 149 h 228"/>
                <a:gd name="T32" fmla="*/ 119 w 270"/>
                <a:gd name="T33" fmla="*/ 169 h 228"/>
                <a:gd name="T34" fmla="*/ 232 w 270"/>
                <a:gd name="T35" fmla="*/ 146 h 228"/>
                <a:gd name="T36" fmla="*/ 167 w 270"/>
                <a:gd name="T37" fmla="*/ 163 h 228"/>
                <a:gd name="T38" fmla="*/ 200 w 270"/>
                <a:gd name="T39" fmla="*/ 141 h 228"/>
                <a:gd name="T40" fmla="*/ 179 w 270"/>
                <a:gd name="T41" fmla="*/ 122 h 228"/>
                <a:gd name="T42" fmla="*/ 165 w 270"/>
                <a:gd name="T43" fmla="*/ 86 h 228"/>
                <a:gd name="T44" fmla="*/ 172 w 270"/>
                <a:gd name="T45" fmla="*/ 134 h 228"/>
                <a:gd name="T46" fmla="*/ 108 w 270"/>
                <a:gd name="T47" fmla="*/ 157 h 228"/>
                <a:gd name="T48" fmla="*/ 94 w 270"/>
                <a:gd name="T49" fmla="*/ 166 h 228"/>
                <a:gd name="T50" fmla="*/ 75 w 270"/>
                <a:gd name="T51" fmla="*/ 150 h 228"/>
                <a:gd name="T52" fmla="*/ 83 w 270"/>
                <a:gd name="T53" fmla="*/ 138 h 228"/>
                <a:gd name="T54" fmla="*/ 70 w 270"/>
                <a:gd name="T55" fmla="*/ 131 h 228"/>
                <a:gd name="T56" fmla="*/ 63 w 270"/>
                <a:gd name="T57" fmla="*/ 98 h 228"/>
                <a:gd name="T58" fmla="*/ 56 w 270"/>
                <a:gd name="T59" fmla="*/ 133 h 228"/>
                <a:gd name="T60" fmla="*/ 31 w 270"/>
                <a:gd name="T61" fmla="*/ 109 h 228"/>
                <a:gd name="T62" fmla="*/ 29 w 270"/>
                <a:gd name="T63" fmla="*/ 72 h 228"/>
                <a:gd name="T64" fmla="*/ 69 w 270"/>
                <a:gd name="T65" fmla="*/ 47 h 228"/>
                <a:gd name="T66" fmla="*/ 35 w 270"/>
                <a:gd name="T67" fmla="*/ 55 h 228"/>
                <a:gd name="T68" fmla="*/ 69 w 270"/>
                <a:gd name="T69" fmla="*/ 30 h 228"/>
                <a:gd name="T70" fmla="*/ 110 w 270"/>
                <a:gd name="T71" fmla="*/ 21 h 228"/>
                <a:gd name="T72" fmla="*/ 127 w 270"/>
                <a:gd name="T73" fmla="*/ 40 h 228"/>
                <a:gd name="T74" fmla="*/ 115 w 270"/>
                <a:gd name="T75" fmla="*/ 53 h 228"/>
                <a:gd name="T76" fmla="*/ 86 w 270"/>
                <a:gd name="T77" fmla="*/ 85 h 228"/>
                <a:gd name="T78" fmla="*/ 110 w 270"/>
                <a:gd name="T79" fmla="*/ 81 h 228"/>
                <a:gd name="T80" fmla="*/ 119 w 270"/>
                <a:gd name="T81" fmla="*/ 93 h 228"/>
                <a:gd name="T82" fmla="*/ 123 w 270"/>
                <a:gd name="T83" fmla="*/ 65 h 228"/>
                <a:gd name="T84" fmla="*/ 128 w 270"/>
                <a:gd name="T85" fmla="*/ 62 h 228"/>
                <a:gd name="T86" fmla="*/ 134 w 270"/>
                <a:gd name="T87" fmla="*/ 23 h 228"/>
                <a:gd name="T88" fmla="*/ 147 w 270"/>
                <a:gd name="T89" fmla="*/ 23 h 228"/>
                <a:gd name="T90" fmla="*/ 173 w 270"/>
                <a:gd name="T91" fmla="*/ 26 h 228"/>
                <a:gd name="T92" fmla="*/ 215 w 270"/>
                <a:gd name="T93" fmla="*/ 39 h 228"/>
                <a:gd name="T94" fmla="*/ 235 w 270"/>
                <a:gd name="T95" fmla="*/ 62 h 228"/>
                <a:gd name="T96" fmla="*/ 231 w 270"/>
                <a:gd name="T97" fmla="*/ 63 h 228"/>
                <a:gd name="T98" fmla="*/ 243 w 270"/>
                <a:gd name="T99" fmla="*/ 85 h 228"/>
                <a:gd name="T100" fmla="*/ 235 w 270"/>
                <a:gd name="T101" fmla="*/ 107 h 228"/>
                <a:gd name="T102" fmla="*/ 205 w 270"/>
                <a:gd name="T103" fmla="*/ 64 h 228"/>
                <a:gd name="T104" fmla="*/ 208 w 270"/>
                <a:gd name="T105" fmla="*/ 107 h 228"/>
                <a:gd name="T106" fmla="*/ 238 w 270"/>
                <a:gd name="T107" fmla="*/ 128 h 228"/>
                <a:gd name="T108" fmla="*/ 243 w 270"/>
                <a:gd name="T109" fmla="*/ 14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0" h="228">
                  <a:moveTo>
                    <a:pt x="267" y="115"/>
                  </a:moveTo>
                  <a:cubicBezTo>
                    <a:pt x="265" y="110"/>
                    <a:pt x="265" y="110"/>
                    <a:pt x="265" y="101"/>
                  </a:cubicBezTo>
                  <a:cubicBezTo>
                    <a:pt x="265" y="91"/>
                    <a:pt x="265" y="76"/>
                    <a:pt x="257" y="66"/>
                  </a:cubicBezTo>
                  <a:cubicBezTo>
                    <a:pt x="256" y="64"/>
                    <a:pt x="256" y="64"/>
                    <a:pt x="256" y="63"/>
                  </a:cubicBezTo>
                  <a:cubicBezTo>
                    <a:pt x="256" y="59"/>
                    <a:pt x="255" y="53"/>
                    <a:pt x="250" y="47"/>
                  </a:cubicBezTo>
                  <a:cubicBezTo>
                    <a:pt x="248" y="45"/>
                    <a:pt x="246" y="42"/>
                    <a:pt x="244" y="40"/>
                  </a:cubicBezTo>
                  <a:cubicBezTo>
                    <a:pt x="240" y="36"/>
                    <a:pt x="236" y="32"/>
                    <a:pt x="230" y="25"/>
                  </a:cubicBezTo>
                  <a:cubicBezTo>
                    <a:pt x="219" y="13"/>
                    <a:pt x="203" y="12"/>
                    <a:pt x="200" y="12"/>
                  </a:cubicBezTo>
                  <a:cubicBezTo>
                    <a:pt x="198" y="12"/>
                    <a:pt x="190" y="11"/>
                    <a:pt x="182" y="7"/>
                  </a:cubicBezTo>
                  <a:cubicBezTo>
                    <a:pt x="177" y="5"/>
                    <a:pt x="173" y="4"/>
                    <a:pt x="168" y="4"/>
                  </a:cubicBezTo>
                  <a:cubicBezTo>
                    <a:pt x="165" y="4"/>
                    <a:pt x="162" y="4"/>
                    <a:pt x="160" y="5"/>
                  </a:cubicBezTo>
                  <a:cubicBezTo>
                    <a:pt x="159" y="5"/>
                    <a:pt x="159" y="5"/>
                    <a:pt x="158" y="5"/>
                  </a:cubicBezTo>
                  <a:cubicBezTo>
                    <a:pt x="152" y="1"/>
                    <a:pt x="144" y="1"/>
                    <a:pt x="135" y="1"/>
                  </a:cubicBezTo>
                  <a:cubicBezTo>
                    <a:pt x="129" y="1"/>
                    <a:pt x="126" y="3"/>
                    <a:pt x="123" y="5"/>
                  </a:cubicBezTo>
                  <a:cubicBezTo>
                    <a:pt x="123" y="4"/>
                    <a:pt x="122" y="4"/>
                    <a:pt x="120" y="3"/>
                  </a:cubicBezTo>
                  <a:cubicBezTo>
                    <a:pt x="116" y="1"/>
                    <a:pt x="111" y="0"/>
                    <a:pt x="106" y="0"/>
                  </a:cubicBezTo>
                  <a:cubicBezTo>
                    <a:pt x="93" y="0"/>
                    <a:pt x="79" y="6"/>
                    <a:pt x="72" y="9"/>
                  </a:cubicBezTo>
                  <a:cubicBezTo>
                    <a:pt x="71" y="9"/>
                    <a:pt x="69" y="9"/>
                    <a:pt x="68" y="9"/>
                  </a:cubicBezTo>
                  <a:cubicBezTo>
                    <a:pt x="51" y="9"/>
                    <a:pt x="36" y="24"/>
                    <a:pt x="24" y="36"/>
                  </a:cubicBezTo>
                  <a:cubicBezTo>
                    <a:pt x="23" y="38"/>
                    <a:pt x="22" y="39"/>
                    <a:pt x="21" y="40"/>
                  </a:cubicBezTo>
                  <a:cubicBezTo>
                    <a:pt x="15" y="45"/>
                    <a:pt x="9" y="53"/>
                    <a:pt x="11" y="62"/>
                  </a:cubicBezTo>
                  <a:cubicBezTo>
                    <a:pt x="9" y="65"/>
                    <a:pt x="7" y="69"/>
                    <a:pt x="5" y="74"/>
                  </a:cubicBezTo>
                  <a:cubicBezTo>
                    <a:pt x="0" y="85"/>
                    <a:pt x="6" y="97"/>
                    <a:pt x="10" y="104"/>
                  </a:cubicBezTo>
                  <a:cubicBezTo>
                    <a:pt x="10" y="105"/>
                    <a:pt x="10" y="106"/>
                    <a:pt x="11" y="106"/>
                  </a:cubicBezTo>
                  <a:cubicBezTo>
                    <a:pt x="10" y="109"/>
                    <a:pt x="11" y="114"/>
                    <a:pt x="13" y="120"/>
                  </a:cubicBezTo>
                  <a:cubicBezTo>
                    <a:pt x="14" y="124"/>
                    <a:pt x="18" y="131"/>
                    <a:pt x="23" y="135"/>
                  </a:cubicBezTo>
                  <a:cubicBezTo>
                    <a:pt x="26" y="138"/>
                    <a:pt x="30" y="141"/>
                    <a:pt x="38" y="146"/>
                  </a:cubicBezTo>
                  <a:cubicBezTo>
                    <a:pt x="44" y="149"/>
                    <a:pt x="53" y="155"/>
                    <a:pt x="56" y="158"/>
                  </a:cubicBezTo>
                  <a:cubicBezTo>
                    <a:pt x="58" y="164"/>
                    <a:pt x="63" y="176"/>
                    <a:pt x="78" y="183"/>
                  </a:cubicBezTo>
                  <a:cubicBezTo>
                    <a:pt x="85" y="186"/>
                    <a:pt x="89" y="187"/>
                    <a:pt x="93" y="187"/>
                  </a:cubicBezTo>
                  <a:cubicBezTo>
                    <a:pt x="96" y="187"/>
                    <a:pt x="98" y="187"/>
                    <a:pt x="99" y="187"/>
                  </a:cubicBezTo>
                  <a:cubicBezTo>
                    <a:pt x="100" y="186"/>
                    <a:pt x="101" y="186"/>
                    <a:pt x="103" y="186"/>
                  </a:cubicBezTo>
                  <a:cubicBezTo>
                    <a:pt x="107" y="186"/>
                    <a:pt x="112" y="188"/>
                    <a:pt x="116" y="191"/>
                  </a:cubicBezTo>
                  <a:cubicBezTo>
                    <a:pt x="128" y="217"/>
                    <a:pt x="128" y="217"/>
                    <a:pt x="128" y="217"/>
                  </a:cubicBezTo>
                  <a:cubicBezTo>
                    <a:pt x="129" y="219"/>
                    <a:pt x="131" y="221"/>
                    <a:pt x="132" y="222"/>
                  </a:cubicBezTo>
                  <a:cubicBezTo>
                    <a:pt x="136" y="224"/>
                    <a:pt x="144" y="228"/>
                    <a:pt x="150" y="228"/>
                  </a:cubicBezTo>
                  <a:cubicBezTo>
                    <a:pt x="157" y="228"/>
                    <a:pt x="180" y="227"/>
                    <a:pt x="182" y="214"/>
                  </a:cubicBezTo>
                  <a:cubicBezTo>
                    <a:pt x="183" y="213"/>
                    <a:pt x="183" y="212"/>
                    <a:pt x="183" y="210"/>
                  </a:cubicBezTo>
                  <a:cubicBezTo>
                    <a:pt x="186" y="211"/>
                    <a:pt x="189" y="211"/>
                    <a:pt x="192" y="211"/>
                  </a:cubicBezTo>
                  <a:cubicBezTo>
                    <a:pt x="201" y="211"/>
                    <a:pt x="208" y="210"/>
                    <a:pt x="213" y="208"/>
                  </a:cubicBezTo>
                  <a:cubicBezTo>
                    <a:pt x="230" y="204"/>
                    <a:pt x="235" y="181"/>
                    <a:pt x="237" y="167"/>
                  </a:cubicBezTo>
                  <a:cubicBezTo>
                    <a:pt x="243" y="165"/>
                    <a:pt x="252" y="161"/>
                    <a:pt x="259" y="154"/>
                  </a:cubicBezTo>
                  <a:cubicBezTo>
                    <a:pt x="265" y="146"/>
                    <a:pt x="266" y="138"/>
                    <a:pt x="265" y="132"/>
                  </a:cubicBezTo>
                  <a:cubicBezTo>
                    <a:pt x="268" y="128"/>
                    <a:pt x="270" y="122"/>
                    <a:pt x="267" y="115"/>
                  </a:cubicBezTo>
                  <a:close/>
                  <a:moveTo>
                    <a:pt x="120" y="164"/>
                  </a:moveTo>
                  <a:cubicBezTo>
                    <a:pt x="123" y="158"/>
                    <a:pt x="135" y="152"/>
                    <a:pt x="144" y="150"/>
                  </a:cubicBezTo>
                  <a:cubicBezTo>
                    <a:pt x="146" y="150"/>
                    <a:pt x="150" y="150"/>
                    <a:pt x="154" y="150"/>
                  </a:cubicBezTo>
                  <a:cubicBezTo>
                    <a:pt x="155" y="150"/>
                    <a:pt x="156" y="149"/>
                    <a:pt x="157" y="149"/>
                  </a:cubicBezTo>
                  <a:cubicBezTo>
                    <a:pt x="154" y="155"/>
                    <a:pt x="152" y="161"/>
                    <a:pt x="154" y="167"/>
                  </a:cubicBezTo>
                  <a:cubicBezTo>
                    <a:pt x="144" y="170"/>
                    <a:pt x="135" y="174"/>
                    <a:pt x="127" y="173"/>
                  </a:cubicBezTo>
                  <a:cubicBezTo>
                    <a:pt x="125" y="172"/>
                    <a:pt x="122" y="170"/>
                    <a:pt x="119" y="169"/>
                  </a:cubicBezTo>
                  <a:cubicBezTo>
                    <a:pt x="118" y="167"/>
                    <a:pt x="119" y="166"/>
                    <a:pt x="120" y="164"/>
                  </a:cubicBezTo>
                  <a:close/>
                  <a:moveTo>
                    <a:pt x="243" y="140"/>
                  </a:moveTo>
                  <a:cubicBezTo>
                    <a:pt x="240" y="143"/>
                    <a:pt x="236" y="145"/>
                    <a:pt x="232" y="146"/>
                  </a:cubicBezTo>
                  <a:cubicBezTo>
                    <a:pt x="232" y="146"/>
                    <a:pt x="231" y="146"/>
                    <a:pt x="231" y="146"/>
                  </a:cubicBezTo>
                  <a:cubicBezTo>
                    <a:pt x="216" y="145"/>
                    <a:pt x="200" y="151"/>
                    <a:pt x="184" y="157"/>
                  </a:cubicBezTo>
                  <a:cubicBezTo>
                    <a:pt x="178" y="159"/>
                    <a:pt x="172" y="161"/>
                    <a:pt x="167" y="163"/>
                  </a:cubicBezTo>
                  <a:cubicBezTo>
                    <a:pt x="167" y="159"/>
                    <a:pt x="170" y="154"/>
                    <a:pt x="173" y="151"/>
                  </a:cubicBezTo>
                  <a:cubicBezTo>
                    <a:pt x="175" y="149"/>
                    <a:pt x="179" y="149"/>
                    <a:pt x="183" y="148"/>
                  </a:cubicBezTo>
                  <a:cubicBezTo>
                    <a:pt x="189" y="147"/>
                    <a:pt x="195" y="146"/>
                    <a:pt x="200" y="141"/>
                  </a:cubicBezTo>
                  <a:cubicBezTo>
                    <a:pt x="204" y="137"/>
                    <a:pt x="204" y="133"/>
                    <a:pt x="203" y="130"/>
                  </a:cubicBezTo>
                  <a:cubicBezTo>
                    <a:pt x="201" y="124"/>
                    <a:pt x="193" y="123"/>
                    <a:pt x="186" y="122"/>
                  </a:cubicBezTo>
                  <a:cubicBezTo>
                    <a:pt x="183" y="122"/>
                    <a:pt x="180" y="122"/>
                    <a:pt x="179" y="122"/>
                  </a:cubicBezTo>
                  <a:cubicBezTo>
                    <a:pt x="170" y="117"/>
                    <a:pt x="170" y="112"/>
                    <a:pt x="171" y="100"/>
                  </a:cubicBezTo>
                  <a:cubicBezTo>
                    <a:pt x="171" y="98"/>
                    <a:pt x="171" y="95"/>
                    <a:pt x="171" y="93"/>
                  </a:cubicBezTo>
                  <a:cubicBezTo>
                    <a:pt x="172" y="89"/>
                    <a:pt x="169" y="86"/>
                    <a:pt x="165" y="86"/>
                  </a:cubicBezTo>
                  <a:cubicBezTo>
                    <a:pt x="161" y="86"/>
                    <a:pt x="158" y="89"/>
                    <a:pt x="158" y="92"/>
                  </a:cubicBezTo>
                  <a:cubicBezTo>
                    <a:pt x="158" y="95"/>
                    <a:pt x="157" y="97"/>
                    <a:pt x="157" y="99"/>
                  </a:cubicBezTo>
                  <a:cubicBezTo>
                    <a:pt x="156" y="110"/>
                    <a:pt x="155" y="125"/>
                    <a:pt x="172" y="134"/>
                  </a:cubicBezTo>
                  <a:cubicBezTo>
                    <a:pt x="169" y="135"/>
                    <a:pt x="159" y="136"/>
                    <a:pt x="154" y="136"/>
                  </a:cubicBezTo>
                  <a:cubicBezTo>
                    <a:pt x="149" y="136"/>
                    <a:pt x="145" y="136"/>
                    <a:pt x="141" y="137"/>
                  </a:cubicBezTo>
                  <a:cubicBezTo>
                    <a:pt x="138" y="137"/>
                    <a:pt x="116" y="143"/>
                    <a:pt x="108" y="157"/>
                  </a:cubicBezTo>
                  <a:cubicBezTo>
                    <a:pt x="106" y="160"/>
                    <a:pt x="105" y="163"/>
                    <a:pt x="105" y="165"/>
                  </a:cubicBezTo>
                  <a:cubicBezTo>
                    <a:pt x="104" y="165"/>
                    <a:pt x="104" y="165"/>
                    <a:pt x="103" y="165"/>
                  </a:cubicBezTo>
                  <a:cubicBezTo>
                    <a:pt x="99" y="165"/>
                    <a:pt x="96" y="166"/>
                    <a:pt x="94" y="166"/>
                  </a:cubicBezTo>
                  <a:cubicBezTo>
                    <a:pt x="94" y="167"/>
                    <a:pt x="93" y="167"/>
                    <a:pt x="93" y="167"/>
                  </a:cubicBezTo>
                  <a:cubicBezTo>
                    <a:pt x="93" y="167"/>
                    <a:pt x="92" y="167"/>
                    <a:pt x="87" y="165"/>
                  </a:cubicBezTo>
                  <a:cubicBezTo>
                    <a:pt x="79" y="161"/>
                    <a:pt x="77" y="154"/>
                    <a:pt x="75" y="150"/>
                  </a:cubicBezTo>
                  <a:cubicBezTo>
                    <a:pt x="75" y="149"/>
                    <a:pt x="75" y="149"/>
                    <a:pt x="75" y="149"/>
                  </a:cubicBezTo>
                  <a:cubicBezTo>
                    <a:pt x="75" y="149"/>
                    <a:pt x="75" y="149"/>
                    <a:pt x="75" y="149"/>
                  </a:cubicBezTo>
                  <a:cubicBezTo>
                    <a:pt x="75" y="146"/>
                    <a:pt x="80" y="139"/>
                    <a:pt x="83" y="138"/>
                  </a:cubicBezTo>
                  <a:cubicBezTo>
                    <a:pt x="86" y="137"/>
                    <a:pt x="88" y="133"/>
                    <a:pt x="87" y="129"/>
                  </a:cubicBezTo>
                  <a:cubicBezTo>
                    <a:pt x="86" y="126"/>
                    <a:pt x="82" y="124"/>
                    <a:pt x="78" y="125"/>
                  </a:cubicBezTo>
                  <a:cubicBezTo>
                    <a:pt x="76" y="126"/>
                    <a:pt x="73" y="128"/>
                    <a:pt x="70" y="131"/>
                  </a:cubicBezTo>
                  <a:cubicBezTo>
                    <a:pt x="70" y="128"/>
                    <a:pt x="71" y="126"/>
                    <a:pt x="71" y="123"/>
                  </a:cubicBezTo>
                  <a:cubicBezTo>
                    <a:pt x="71" y="117"/>
                    <a:pt x="72" y="110"/>
                    <a:pt x="71" y="104"/>
                  </a:cubicBezTo>
                  <a:cubicBezTo>
                    <a:pt x="71" y="100"/>
                    <a:pt x="67" y="97"/>
                    <a:pt x="63" y="98"/>
                  </a:cubicBezTo>
                  <a:cubicBezTo>
                    <a:pt x="60" y="98"/>
                    <a:pt x="57" y="101"/>
                    <a:pt x="57" y="105"/>
                  </a:cubicBezTo>
                  <a:cubicBezTo>
                    <a:pt x="58" y="111"/>
                    <a:pt x="57" y="116"/>
                    <a:pt x="57" y="122"/>
                  </a:cubicBezTo>
                  <a:cubicBezTo>
                    <a:pt x="57" y="126"/>
                    <a:pt x="56" y="129"/>
                    <a:pt x="56" y="133"/>
                  </a:cubicBezTo>
                  <a:cubicBezTo>
                    <a:pt x="54" y="132"/>
                    <a:pt x="52" y="130"/>
                    <a:pt x="49" y="128"/>
                  </a:cubicBezTo>
                  <a:cubicBezTo>
                    <a:pt x="44" y="125"/>
                    <a:pt x="38" y="121"/>
                    <a:pt x="36" y="120"/>
                  </a:cubicBezTo>
                  <a:cubicBezTo>
                    <a:pt x="34" y="118"/>
                    <a:pt x="32" y="112"/>
                    <a:pt x="31" y="109"/>
                  </a:cubicBezTo>
                  <a:cubicBezTo>
                    <a:pt x="33" y="104"/>
                    <a:pt x="30" y="100"/>
                    <a:pt x="28" y="95"/>
                  </a:cubicBezTo>
                  <a:cubicBezTo>
                    <a:pt x="27" y="92"/>
                    <a:pt x="23" y="84"/>
                    <a:pt x="24" y="82"/>
                  </a:cubicBezTo>
                  <a:cubicBezTo>
                    <a:pt x="26" y="77"/>
                    <a:pt x="28" y="73"/>
                    <a:pt x="29" y="72"/>
                  </a:cubicBezTo>
                  <a:cubicBezTo>
                    <a:pt x="31" y="71"/>
                    <a:pt x="33" y="71"/>
                    <a:pt x="34" y="71"/>
                  </a:cubicBezTo>
                  <a:cubicBezTo>
                    <a:pt x="46" y="69"/>
                    <a:pt x="58" y="68"/>
                    <a:pt x="69" y="57"/>
                  </a:cubicBezTo>
                  <a:cubicBezTo>
                    <a:pt x="72" y="54"/>
                    <a:pt x="72" y="49"/>
                    <a:pt x="69" y="47"/>
                  </a:cubicBezTo>
                  <a:cubicBezTo>
                    <a:pt x="66" y="44"/>
                    <a:pt x="62" y="44"/>
                    <a:pt x="59" y="47"/>
                  </a:cubicBezTo>
                  <a:cubicBezTo>
                    <a:pt x="52" y="54"/>
                    <a:pt x="43" y="56"/>
                    <a:pt x="33" y="57"/>
                  </a:cubicBezTo>
                  <a:cubicBezTo>
                    <a:pt x="34" y="56"/>
                    <a:pt x="34" y="56"/>
                    <a:pt x="35" y="55"/>
                  </a:cubicBezTo>
                  <a:cubicBezTo>
                    <a:pt x="37" y="54"/>
                    <a:pt x="38" y="52"/>
                    <a:pt x="39" y="51"/>
                  </a:cubicBezTo>
                  <a:cubicBezTo>
                    <a:pt x="47" y="43"/>
                    <a:pt x="60" y="30"/>
                    <a:pt x="68" y="30"/>
                  </a:cubicBezTo>
                  <a:cubicBezTo>
                    <a:pt x="68" y="30"/>
                    <a:pt x="69" y="30"/>
                    <a:pt x="69" y="30"/>
                  </a:cubicBezTo>
                  <a:cubicBezTo>
                    <a:pt x="72" y="31"/>
                    <a:pt x="76" y="31"/>
                    <a:pt x="79" y="29"/>
                  </a:cubicBezTo>
                  <a:cubicBezTo>
                    <a:pt x="83" y="27"/>
                    <a:pt x="96" y="20"/>
                    <a:pt x="106" y="20"/>
                  </a:cubicBezTo>
                  <a:cubicBezTo>
                    <a:pt x="107" y="20"/>
                    <a:pt x="109" y="21"/>
                    <a:pt x="110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2" y="23"/>
                    <a:pt x="113" y="25"/>
                    <a:pt x="116" y="25"/>
                  </a:cubicBezTo>
                  <a:cubicBezTo>
                    <a:pt x="119" y="25"/>
                    <a:pt x="124" y="32"/>
                    <a:pt x="127" y="40"/>
                  </a:cubicBezTo>
                  <a:cubicBezTo>
                    <a:pt x="128" y="42"/>
                    <a:pt x="130" y="45"/>
                    <a:pt x="129" y="47"/>
                  </a:cubicBezTo>
                  <a:cubicBezTo>
                    <a:pt x="129" y="48"/>
                    <a:pt x="128" y="48"/>
                    <a:pt x="125" y="49"/>
                  </a:cubicBezTo>
                  <a:cubicBezTo>
                    <a:pt x="122" y="49"/>
                    <a:pt x="118" y="50"/>
                    <a:pt x="115" y="53"/>
                  </a:cubicBezTo>
                  <a:cubicBezTo>
                    <a:pt x="104" y="60"/>
                    <a:pt x="94" y="67"/>
                    <a:pt x="83" y="72"/>
                  </a:cubicBezTo>
                  <a:cubicBezTo>
                    <a:pt x="79" y="74"/>
                    <a:pt x="78" y="78"/>
                    <a:pt x="80" y="82"/>
                  </a:cubicBezTo>
                  <a:cubicBezTo>
                    <a:pt x="81" y="84"/>
                    <a:pt x="83" y="85"/>
                    <a:pt x="86" y="85"/>
                  </a:cubicBezTo>
                  <a:cubicBezTo>
                    <a:pt x="87" y="85"/>
                    <a:pt x="88" y="85"/>
                    <a:pt x="89" y="85"/>
                  </a:cubicBezTo>
                  <a:cubicBezTo>
                    <a:pt x="96" y="81"/>
                    <a:pt x="103" y="77"/>
                    <a:pt x="109" y="73"/>
                  </a:cubicBezTo>
                  <a:cubicBezTo>
                    <a:pt x="109" y="76"/>
                    <a:pt x="110" y="78"/>
                    <a:pt x="110" y="81"/>
                  </a:cubicBezTo>
                  <a:cubicBezTo>
                    <a:pt x="111" y="83"/>
                    <a:pt x="111" y="85"/>
                    <a:pt x="111" y="87"/>
                  </a:cubicBezTo>
                  <a:cubicBezTo>
                    <a:pt x="112" y="91"/>
                    <a:pt x="115" y="93"/>
                    <a:pt x="118" y="93"/>
                  </a:cubicBezTo>
                  <a:cubicBezTo>
                    <a:pt x="119" y="93"/>
                    <a:pt x="119" y="93"/>
                    <a:pt x="119" y="93"/>
                  </a:cubicBezTo>
                  <a:cubicBezTo>
                    <a:pt x="123" y="93"/>
                    <a:pt x="125" y="89"/>
                    <a:pt x="125" y="86"/>
                  </a:cubicBezTo>
                  <a:cubicBezTo>
                    <a:pt x="125" y="83"/>
                    <a:pt x="124" y="81"/>
                    <a:pt x="124" y="78"/>
                  </a:cubicBezTo>
                  <a:cubicBezTo>
                    <a:pt x="123" y="73"/>
                    <a:pt x="122" y="68"/>
                    <a:pt x="123" y="65"/>
                  </a:cubicBezTo>
                  <a:cubicBezTo>
                    <a:pt x="123" y="64"/>
                    <a:pt x="123" y="64"/>
                    <a:pt x="124" y="64"/>
                  </a:cubicBezTo>
                  <a:cubicBezTo>
                    <a:pt x="125" y="63"/>
                    <a:pt x="125" y="63"/>
                    <a:pt x="125" y="63"/>
                  </a:cubicBezTo>
                  <a:cubicBezTo>
                    <a:pt x="125" y="63"/>
                    <a:pt x="126" y="62"/>
                    <a:pt x="128" y="62"/>
                  </a:cubicBezTo>
                  <a:cubicBezTo>
                    <a:pt x="131" y="61"/>
                    <a:pt x="137" y="60"/>
                    <a:pt x="141" y="54"/>
                  </a:cubicBezTo>
                  <a:cubicBezTo>
                    <a:pt x="145" y="47"/>
                    <a:pt x="142" y="39"/>
                    <a:pt x="140" y="34"/>
                  </a:cubicBezTo>
                  <a:cubicBezTo>
                    <a:pt x="139" y="31"/>
                    <a:pt x="137" y="27"/>
                    <a:pt x="134" y="23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41" y="22"/>
                    <a:pt x="146" y="22"/>
                    <a:pt x="147" y="23"/>
                  </a:cubicBezTo>
                  <a:cubicBezTo>
                    <a:pt x="150" y="25"/>
                    <a:pt x="153" y="26"/>
                    <a:pt x="157" y="26"/>
                  </a:cubicBezTo>
                  <a:cubicBezTo>
                    <a:pt x="159" y="26"/>
                    <a:pt x="161" y="26"/>
                    <a:pt x="163" y="25"/>
                  </a:cubicBezTo>
                  <a:cubicBezTo>
                    <a:pt x="167" y="25"/>
                    <a:pt x="170" y="24"/>
                    <a:pt x="173" y="26"/>
                  </a:cubicBezTo>
                  <a:cubicBezTo>
                    <a:pt x="185" y="31"/>
                    <a:pt x="198" y="32"/>
                    <a:pt x="198" y="32"/>
                  </a:cubicBezTo>
                  <a:cubicBezTo>
                    <a:pt x="199" y="33"/>
                    <a:pt x="199" y="33"/>
                    <a:pt x="199" y="33"/>
                  </a:cubicBezTo>
                  <a:cubicBezTo>
                    <a:pt x="199" y="33"/>
                    <a:pt x="209" y="33"/>
                    <a:pt x="215" y="39"/>
                  </a:cubicBezTo>
                  <a:cubicBezTo>
                    <a:pt x="221" y="46"/>
                    <a:pt x="224" y="49"/>
                    <a:pt x="228" y="54"/>
                  </a:cubicBezTo>
                  <a:cubicBezTo>
                    <a:pt x="230" y="56"/>
                    <a:pt x="232" y="58"/>
                    <a:pt x="234" y="61"/>
                  </a:cubicBezTo>
                  <a:cubicBezTo>
                    <a:pt x="235" y="62"/>
                    <a:pt x="235" y="62"/>
                    <a:pt x="235" y="62"/>
                  </a:cubicBezTo>
                  <a:cubicBezTo>
                    <a:pt x="236" y="63"/>
                    <a:pt x="236" y="63"/>
                    <a:pt x="236" y="64"/>
                  </a:cubicBezTo>
                  <a:cubicBezTo>
                    <a:pt x="236" y="65"/>
                    <a:pt x="236" y="66"/>
                    <a:pt x="236" y="68"/>
                  </a:cubicBezTo>
                  <a:cubicBezTo>
                    <a:pt x="233" y="67"/>
                    <a:pt x="231" y="65"/>
                    <a:pt x="231" y="63"/>
                  </a:cubicBezTo>
                  <a:cubicBezTo>
                    <a:pt x="230" y="59"/>
                    <a:pt x="227" y="57"/>
                    <a:pt x="223" y="58"/>
                  </a:cubicBezTo>
                  <a:cubicBezTo>
                    <a:pt x="219" y="58"/>
                    <a:pt x="217" y="62"/>
                    <a:pt x="217" y="66"/>
                  </a:cubicBezTo>
                  <a:cubicBezTo>
                    <a:pt x="220" y="78"/>
                    <a:pt x="234" y="84"/>
                    <a:pt x="243" y="85"/>
                  </a:cubicBezTo>
                  <a:cubicBezTo>
                    <a:pt x="245" y="90"/>
                    <a:pt x="245" y="96"/>
                    <a:pt x="245" y="101"/>
                  </a:cubicBezTo>
                  <a:cubicBezTo>
                    <a:pt x="245" y="109"/>
                    <a:pt x="245" y="112"/>
                    <a:pt x="246" y="117"/>
                  </a:cubicBezTo>
                  <a:cubicBezTo>
                    <a:pt x="243" y="113"/>
                    <a:pt x="239" y="110"/>
                    <a:pt x="235" y="107"/>
                  </a:cubicBezTo>
                  <a:cubicBezTo>
                    <a:pt x="232" y="105"/>
                    <a:pt x="229" y="103"/>
                    <a:pt x="226" y="102"/>
                  </a:cubicBezTo>
                  <a:cubicBezTo>
                    <a:pt x="222" y="100"/>
                    <a:pt x="219" y="98"/>
                    <a:pt x="217" y="96"/>
                  </a:cubicBezTo>
                  <a:cubicBezTo>
                    <a:pt x="208" y="89"/>
                    <a:pt x="201" y="74"/>
                    <a:pt x="205" y="64"/>
                  </a:cubicBezTo>
                  <a:cubicBezTo>
                    <a:pt x="206" y="61"/>
                    <a:pt x="204" y="57"/>
                    <a:pt x="201" y="56"/>
                  </a:cubicBezTo>
                  <a:cubicBezTo>
                    <a:pt x="197" y="54"/>
                    <a:pt x="193" y="56"/>
                    <a:pt x="192" y="60"/>
                  </a:cubicBezTo>
                  <a:cubicBezTo>
                    <a:pt x="186" y="75"/>
                    <a:pt x="195" y="97"/>
                    <a:pt x="208" y="107"/>
                  </a:cubicBezTo>
                  <a:cubicBezTo>
                    <a:pt x="212" y="110"/>
                    <a:pt x="216" y="112"/>
                    <a:pt x="220" y="114"/>
                  </a:cubicBezTo>
                  <a:cubicBezTo>
                    <a:pt x="222" y="115"/>
                    <a:pt x="225" y="117"/>
                    <a:pt x="227" y="118"/>
                  </a:cubicBezTo>
                  <a:cubicBezTo>
                    <a:pt x="231" y="121"/>
                    <a:pt x="234" y="125"/>
                    <a:pt x="238" y="128"/>
                  </a:cubicBezTo>
                  <a:cubicBezTo>
                    <a:pt x="240" y="131"/>
                    <a:pt x="242" y="133"/>
                    <a:pt x="244" y="136"/>
                  </a:cubicBezTo>
                  <a:cubicBezTo>
                    <a:pt x="245" y="136"/>
                    <a:pt x="245" y="136"/>
                    <a:pt x="245" y="137"/>
                  </a:cubicBezTo>
                  <a:cubicBezTo>
                    <a:pt x="245" y="137"/>
                    <a:pt x="243" y="140"/>
                    <a:pt x="243" y="140"/>
                  </a:cubicBezTo>
                  <a:close/>
                </a:path>
              </a:pathLst>
            </a:custGeom>
            <a:solidFill>
              <a:srgbClr val="EBA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6" name="Picture 1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06222" y="2442736"/>
              <a:ext cx="417475" cy="417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Freeform 14"/>
            <p:cNvSpPr>
              <a:spLocks noEditPoints="1"/>
            </p:cNvSpPr>
            <p:nvPr/>
          </p:nvSpPr>
          <p:spPr bwMode="auto">
            <a:xfrm>
              <a:off x="5900237" y="2435254"/>
              <a:ext cx="430943" cy="430943"/>
            </a:xfrm>
            <a:custGeom>
              <a:avLst/>
              <a:gdLst>
                <a:gd name="T0" fmla="*/ 98 w 196"/>
                <a:gd name="T1" fmla="*/ 0 h 196"/>
                <a:gd name="T2" fmla="*/ 0 w 196"/>
                <a:gd name="T3" fmla="*/ 98 h 196"/>
                <a:gd name="T4" fmla="*/ 98 w 196"/>
                <a:gd name="T5" fmla="*/ 196 h 196"/>
                <a:gd name="T6" fmla="*/ 196 w 196"/>
                <a:gd name="T7" fmla="*/ 98 h 196"/>
                <a:gd name="T8" fmla="*/ 98 w 196"/>
                <a:gd name="T9" fmla="*/ 0 h 196"/>
                <a:gd name="T10" fmla="*/ 98 w 196"/>
                <a:gd name="T11" fmla="*/ 171 h 196"/>
                <a:gd name="T12" fmla="*/ 25 w 196"/>
                <a:gd name="T13" fmla="*/ 98 h 196"/>
                <a:gd name="T14" fmla="*/ 98 w 196"/>
                <a:gd name="T15" fmla="*/ 25 h 196"/>
                <a:gd name="T16" fmla="*/ 171 w 196"/>
                <a:gd name="T17" fmla="*/ 98 h 196"/>
                <a:gd name="T18" fmla="*/ 98 w 196"/>
                <a:gd name="T19" fmla="*/ 17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6" h="196">
                  <a:moveTo>
                    <a:pt x="98" y="0"/>
                  </a:moveTo>
                  <a:cubicBezTo>
                    <a:pt x="44" y="0"/>
                    <a:pt x="0" y="44"/>
                    <a:pt x="0" y="98"/>
                  </a:cubicBezTo>
                  <a:cubicBezTo>
                    <a:pt x="0" y="152"/>
                    <a:pt x="44" y="196"/>
                    <a:pt x="98" y="196"/>
                  </a:cubicBezTo>
                  <a:cubicBezTo>
                    <a:pt x="152" y="196"/>
                    <a:pt x="196" y="152"/>
                    <a:pt x="196" y="98"/>
                  </a:cubicBezTo>
                  <a:cubicBezTo>
                    <a:pt x="196" y="44"/>
                    <a:pt x="152" y="0"/>
                    <a:pt x="98" y="0"/>
                  </a:cubicBezTo>
                  <a:close/>
                  <a:moveTo>
                    <a:pt x="98" y="171"/>
                  </a:moveTo>
                  <a:cubicBezTo>
                    <a:pt x="58" y="171"/>
                    <a:pt x="25" y="138"/>
                    <a:pt x="25" y="98"/>
                  </a:cubicBezTo>
                  <a:cubicBezTo>
                    <a:pt x="25" y="58"/>
                    <a:pt x="58" y="25"/>
                    <a:pt x="98" y="25"/>
                  </a:cubicBezTo>
                  <a:cubicBezTo>
                    <a:pt x="139" y="25"/>
                    <a:pt x="171" y="58"/>
                    <a:pt x="171" y="98"/>
                  </a:cubicBezTo>
                  <a:cubicBezTo>
                    <a:pt x="171" y="138"/>
                    <a:pt x="139" y="171"/>
                    <a:pt x="98" y="171"/>
                  </a:cubicBezTo>
                  <a:close/>
                </a:path>
              </a:pathLst>
            </a:custGeom>
            <a:solidFill>
              <a:srgbClr val="D579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Oval 15"/>
            <p:cNvSpPr>
              <a:spLocks noChangeArrowheads="1"/>
            </p:cNvSpPr>
            <p:nvPr/>
          </p:nvSpPr>
          <p:spPr bwMode="auto">
            <a:xfrm>
              <a:off x="6022936" y="2556457"/>
              <a:ext cx="187041" cy="188537"/>
            </a:xfrm>
            <a:prstGeom prst="ellipse">
              <a:avLst/>
            </a:prstGeom>
            <a:solidFill>
              <a:srgbClr val="D579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9" name="Picture 1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30671" y="2655215"/>
              <a:ext cx="104743" cy="106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" name="Picture 17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4906" y="2578901"/>
              <a:ext cx="73320" cy="71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TextBox 40"/>
            <p:cNvSpPr txBox="1"/>
            <p:nvPr/>
          </p:nvSpPr>
          <p:spPr bwMode="auto">
            <a:xfrm>
              <a:off x="5441595" y="1581812"/>
              <a:ext cx="1159292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600" spc="300">
                  <a:solidFill>
                    <a:srgbClr val="F83003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</a:rPr>
                <a:t>添加标题</a:t>
              </a:r>
            </a:p>
          </p:txBody>
        </p:sp>
        <p:sp>
          <p:nvSpPr>
            <p:cNvPr id="42" name="Freeform 9"/>
            <p:cNvSpPr>
              <a:spLocks/>
            </p:cNvSpPr>
            <p:nvPr/>
          </p:nvSpPr>
          <p:spPr bwMode="auto">
            <a:xfrm>
              <a:off x="6702266" y="3436357"/>
              <a:ext cx="290291" cy="452228"/>
            </a:xfrm>
            <a:custGeom>
              <a:avLst/>
              <a:gdLst>
                <a:gd name="T0" fmla="*/ 159 w 164"/>
                <a:gd name="T1" fmla="*/ 42 h 256"/>
                <a:gd name="T2" fmla="*/ 136 w 164"/>
                <a:gd name="T3" fmla="*/ 0 h 256"/>
                <a:gd name="T4" fmla="*/ 111 w 164"/>
                <a:gd name="T5" fmla="*/ 4 h 256"/>
                <a:gd name="T6" fmla="*/ 85 w 164"/>
                <a:gd name="T7" fmla="*/ 9 h 256"/>
                <a:gd name="T8" fmla="*/ 85 w 164"/>
                <a:gd name="T9" fmla="*/ 9 h 256"/>
                <a:gd name="T10" fmla="*/ 84 w 164"/>
                <a:gd name="T11" fmla="*/ 9 h 256"/>
                <a:gd name="T12" fmla="*/ 83 w 164"/>
                <a:gd name="T13" fmla="*/ 9 h 256"/>
                <a:gd name="T14" fmla="*/ 83 w 164"/>
                <a:gd name="T15" fmla="*/ 9 h 256"/>
                <a:gd name="T16" fmla="*/ 54 w 164"/>
                <a:gd name="T17" fmla="*/ 5 h 256"/>
                <a:gd name="T18" fmla="*/ 28 w 164"/>
                <a:gd name="T19" fmla="*/ 0 h 256"/>
                <a:gd name="T20" fmla="*/ 5 w 164"/>
                <a:gd name="T21" fmla="*/ 42 h 256"/>
                <a:gd name="T22" fmla="*/ 16 w 164"/>
                <a:gd name="T23" fmla="*/ 101 h 256"/>
                <a:gd name="T24" fmla="*/ 21 w 164"/>
                <a:gd name="T25" fmla="*/ 163 h 256"/>
                <a:gd name="T26" fmla="*/ 37 w 164"/>
                <a:gd name="T27" fmla="*/ 224 h 256"/>
                <a:gd name="T28" fmla="*/ 60 w 164"/>
                <a:gd name="T29" fmla="*/ 243 h 256"/>
                <a:gd name="T30" fmla="*/ 66 w 164"/>
                <a:gd name="T31" fmla="*/ 158 h 256"/>
                <a:gd name="T32" fmla="*/ 73 w 164"/>
                <a:gd name="T33" fmla="*/ 141 h 256"/>
                <a:gd name="T34" fmla="*/ 82 w 164"/>
                <a:gd name="T35" fmla="*/ 134 h 256"/>
                <a:gd name="T36" fmla="*/ 90 w 164"/>
                <a:gd name="T37" fmla="*/ 140 h 256"/>
                <a:gd name="T38" fmla="*/ 97 w 164"/>
                <a:gd name="T39" fmla="*/ 158 h 256"/>
                <a:gd name="T40" fmla="*/ 104 w 164"/>
                <a:gd name="T41" fmla="*/ 243 h 256"/>
                <a:gd name="T42" fmla="*/ 127 w 164"/>
                <a:gd name="T43" fmla="*/ 224 h 256"/>
                <a:gd name="T44" fmla="*/ 143 w 164"/>
                <a:gd name="T45" fmla="*/ 163 h 256"/>
                <a:gd name="T46" fmla="*/ 148 w 164"/>
                <a:gd name="T47" fmla="*/ 101 h 256"/>
                <a:gd name="T48" fmla="*/ 159 w 164"/>
                <a:gd name="T49" fmla="*/ 42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4" h="256">
                  <a:moveTo>
                    <a:pt x="159" y="42"/>
                  </a:moveTo>
                  <a:cubicBezTo>
                    <a:pt x="154" y="21"/>
                    <a:pt x="148" y="3"/>
                    <a:pt x="136" y="0"/>
                  </a:cubicBezTo>
                  <a:cubicBezTo>
                    <a:pt x="132" y="0"/>
                    <a:pt x="122" y="2"/>
                    <a:pt x="111" y="4"/>
                  </a:cubicBezTo>
                  <a:cubicBezTo>
                    <a:pt x="102" y="7"/>
                    <a:pt x="92" y="9"/>
                    <a:pt x="85" y="9"/>
                  </a:cubicBezTo>
                  <a:cubicBezTo>
                    <a:pt x="85" y="9"/>
                    <a:pt x="85" y="9"/>
                    <a:pt x="85" y="9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76" y="9"/>
                    <a:pt x="65" y="7"/>
                    <a:pt x="54" y="5"/>
                  </a:cubicBezTo>
                  <a:cubicBezTo>
                    <a:pt x="43" y="2"/>
                    <a:pt x="32" y="0"/>
                    <a:pt x="28" y="0"/>
                  </a:cubicBezTo>
                  <a:cubicBezTo>
                    <a:pt x="16" y="3"/>
                    <a:pt x="9" y="21"/>
                    <a:pt x="5" y="42"/>
                  </a:cubicBezTo>
                  <a:cubicBezTo>
                    <a:pt x="0" y="62"/>
                    <a:pt x="9" y="85"/>
                    <a:pt x="16" y="101"/>
                  </a:cubicBezTo>
                  <a:cubicBezTo>
                    <a:pt x="23" y="117"/>
                    <a:pt x="18" y="135"/>
                    <a:pt x="21" y="163"/>
                  </a:cubicBezTo>
                  <a:cubicBezTo>
                    <a:pt x="23" y="190"/>
                    <a:pt x="30" y="202"/>
                    <a:pt x="37" y="224"/>
                  </a:cubicBezTo>
                  <a:cubicBezTo>
                    <a:pt x="44" y="247"/>
                    <a:pt x="64" y="256"/>
                    <a:pt x="60" y="243"/>
                  </a:cubicBezTo>
                  <a:cubicBezTo>
                    <a:pt x="55" y="229"/>
                    <a:pt x="60" y="179"/>
                    <a:pt x="66" y="158"/>
                  </a:cubicBezTo>
                  <a:cubicBezTo>
                    <a:pt x="69" y="150"/>
                    <a:pt x="71" y="144"/>
                    <a:pt x="73" y="141"/>
                  </a:cubicBezTo>
                  <a:cubicBezTo>
                    <a:pt x="74" y="137"/>
                    <a:pt x="77" y="134"/>
                    <a:pt x="82" y="134"/>
                  </a:cubicBezTo>
                  <a:cubicBezTo>
                    <a:pt x="86" y="134"/>
                    <a:pt x="89" y="137"/>
                    <a:pt x="90" y="140"/>
                  </a:cubicBezTo>
                  <a:cubicBezTo>
                    <a:pt x="92" y="143"/>
                    <a:pt x="94" y="149"/>
                    <a:pt x="97" y="158"/>
                  </a:cubicBezTo>
                  <a:cubicBezTo>
                    <a:pt x="104" y="179"/>
                    <a:pt x="109" y="229"/>
                    <a:pt x="104" y="243"/>
                  </a:cubicBezTo>
                  <a:cubicBezTo>
                    <a:pt x="100" y="256"/>
                    <a:pt x="120" y="247"/>
                    <a:pt x="127" y="224"/>
                  </a:cubicBezTo>
                  <a:cubicBezTo>
                    <a:pt x="134" y="202"/>
                    <a:pt x="141" y="190"/>
                    <a:pt x="143" y="163"/>
                  </a:cubicBezTo>
                  <a:cubicBezTo>
                    <a:pt x="145" y="135"/>
                    <a:pt x="141" y="117"/>
                    <a:pt x="148" y="101"/>
                  </a:cubicBezTo>
                  <a:cubicBezTo>
                    <a:pt x="154" y="85"/>
                    <a:pt x="164" y="62"/>
                    <a:pt x="159" y="4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43" name="Group 6"/>
            <p:cNvGrpSpPr>
              <a:grpSpLocks noChangeAspect="1"/>
            </p:cNvGrpSpPr>
            <p:nvPr/>
          </p:nvGrpSpPr>
          <p:grpSpPr bwMode="auto">
            <a:xfrm>
              <a:off x="6143857" y="4455298"/>
              <a:ext cx="437925" cy="439060"/>
              <a:chOff x="-705" y="1037"/>
              <a:chExt cx="385" cy="386"/>
            </a:xfrm>
          </p:grpSpPr>
          <p:sp>
            <p:nvSpPr>
              <p:cNvPr id="44" name="Freeform 7"/>
              <p:cNvSpPr>
                <a:spLocks/>
              </p:cNvSpPr>
              <p:nvPr/>
            </p:nvSpPr>
            <p:spPr bwMode="auto">
              <a:xfrm>
                <a:off x="-705" y="1037"/>
                <a:ext cx="385" cy="386"/>
              </a:xfrm>
              <a:custGeom>
                <a:avLst/>
                <a:gdLst>
                  <a:gd name="T0" fmla="*/ 139 w 163"/>
                  <a:gd name="T1" fmla="*/ 24 h 163"/>
                  <a:gd name="T2" fmla="*/ 163 w 163"/>
                  <a:gd name="T3" fmla="*/ 82 h 163"/>
                  <a:gd name="T4" fmla="*/ 139 w 163"/>
                  <a:gd name="T5" fmla="*/ 140 h 163"/>
                  <a:gd name="T6" fmla="*/ 82 w 163"/>
                  <a:gd name="T7" fmla="*/ 163 h 163"/>
                  <a:gd name="T8" fmla="*/ 24 w 163"/>
                  <a:gd name="T9" fmla="*/ 140 h 163"/>
                  <a:gd name="T10" fmla="*/ 0 w 163"/>
                  <a:gd name="T11" fmla="*/ 82 h 163"/>
                  <a:gd name="T12" fmla="*/ 24 w 163"/>
                  <a:gd name="T13" fmla="*/ 24 h 163"/>
                  <a:gd name="T14" fmla="*/ 82 w 163"/>
                  <a:gd name="T15" fmla="*/ 0 h 163"/>
                  <a:gd name="T16" fmla="*/ 139 w 163"/>
                  <a:gd name="T17" fmla="*/ 24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3" h="163">
                    <a:moveTo>
                      <a:pt x="139" y="24"/>
                    </a:moveTo>
                    <a:cubicBezTo>
                      <a:pt x="154" y="39"/>
                      <a:pt x="163" y="59"/>
                      <a:pt x="163" y="82"/>
                    </a:cubicBezTo>
                    <a:cubicBezTo>
                      <a:pt x="163" y="104"/>
                      <a:pt x="154" y="125"/>
                      <a:pt x="139" y="140"/>
                    </a:cubicBezTo>
                    <a:cubicBezTo>
                      <a:pt x="124" y="154"/>
                      <a:pt x="104" y="163"/>
                      <a:pt x="82" y="163"/>
                    </a:cubicBezTo>
                    <a:cubicBezTo>
                      <a:pt x="59" y="163"/>
                      <a:pt x="39" y="154"/>
                      <a:pt x="24" y="140"/>
                    </a:cubicBezTo>
                    <a:cubicBezTo>
                      <a:pt x="9" y="125"/>
                      <a:pt x="0" y="104"/>
                      <a:pt x="0" y="82"/>
                    </a:cubicBezTo>
                    <a:cubicBezTo>
                      <a:pt x="0" y="59"/>
                      <a:pt x="9" y="39"/>
                      <a:pt x="24" y="24"/>
                    </a:cubicBezTo>
                    <a:cubicBezTo>
                      <a:pt x="39" y="9"/>
                      <a:pt x="59" y="0"/>
                      <a:pt x="82" y="0"/>
                    </a:cubicBezTo>
                    <a:cubicBezTo>
                      <a:pt x="104" y="0"/>
                      <a:pt x="124" y="9"/>
                      <a:pt x="139" y="24"/>
                    </a:cubicBezTo>
                    <a:close/>
                  </a:path>
                </a:pathLst>
              </a:custGeom>
              <a:solidFill>
                <a:srgbClr val="EBAC0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8"/>
              <p:cNvSpPr>
                <a:spLocks/>
              </p:cNvSpPr>
              <p:nvPr/>
            </p:nvSpPr>
            <p:spPr bwMode="auto">
              <a:xfrm>
                <a:off x="-592" y="1071"/>
                <a:ext cx="167" cy="319"/>
              </a:xfrm>
              <a:custGeom>
                <a:avLst/>
                <a:gdLst>
                  <a:gd name="T0" fmla="*/ 67 w 71"/>
                  <a:gd name="T1" fmla="*/ 43 h 135"/>
                  <a:gd name="T2" fmla="*/ 39 w 71"/>
                  <a:gd name="T3" fmla="*/ 43 h 135"/>
                  <a:gd name="T4" fmla="*/ 39 w 71"/>
                  <a:gd name="T5" fmla="*/ 38 h 135"/>
                  <a:gd name="T6" fmla="*/ 38 w 71"/>
                  <a:gd name="T7" fmla="*/ 29 h 135"/>
                  <a:gd name="T8" fmla="*/ 34 w 71"/>
                  <a:gd name="T9" fmla="*/ 26 h 135"/>
                  <a:gd name="T10" fmla="*/ 30 w 71"/>
                  <a:gd name="T11" fmla="*/ 28 h 135"/>
                  <a:gd name="T12" fmla="*/ 29 w 71"/>
                  <a:gd name="T13" fmla="*/ 34 h 135"/>
                  <a:gd name="T14" fmla="*/ 31 w 71"/>
                  <a:gd name="T15" fmla="*/ 44 h 135"/>
                  <a:gd name="T16" fmla="*/ 47 w 71"/>
                  <a:gd name="T17" fmla="*/ 54 h 135"/>
                  <a:gd name="T18" fmla="*/ 61 w 71"/>
                  <a:gd name="T19" fmla="*/ 64 h 135"/>
                  <a:gd name="T20" fmla="*/ 68 w 71"/>
                  <a:gd name="T21" fmla="*/ 74 h 135"/>
                  <a:gd name="T22" fmla="*/ 71 w 71"/>
                  <a:gd name="T23" fmla="*/ 90 h 135"/>
                  <a:gd name="T24" fmla="*/ 63 w 71"/>
                  <a:gd name="T25" fmla="*/ 113 h 135"/>
                  <a:gd name="T26" fmla="*/ 42 w 71"/>
                  <a:gd name="T27" fmla="*/ 124 h 135"/>
                  <a:gd name="T28" fmla="*/ 42 w 71"/>
                  <a:gd name="T29" fmla="*/ 135 h 135"/>
                  <a:gd name="T30" fmla="*/ 28 w 71"/>
                  <a:gd name="T31" fmla="*/ 135 h 135"/>
                  <a:gd name="T32" fmla="*/ 28 w 71"/>
                  <a:gd name="T33" fmla="*/ 124 h 135"/>
                  <a:gd name="T34" fmla="*/ 9 w 71"/>
                  <a:gd name="T35" fmla="*/ 115 h 135"/>
                  <a:gd name="T36" fmla="*/ 0 w 71"/>
                  <a:gd name="T37" fmla="*/ 88 h 135"/>
                  <a:gd name="T38" fmla="*/ 0 w 71"/>
                  <a:gd name="T39" fmla="*/ 83 h 135"/>
                  <a:gd name="T40" fmla="*/ 28 w 71"/>
                  <a:gd name="T41" fmla="*/ 83 h 135"/>
                  <a:gd name="T42" fmla="*/ 28 w 71"/>
                  <a:gd name="T43" fmla="*/ 90 h 135"/>
                  <a:gd name="T44" fmla="*/ 29 w 71"/>
                  <a:gd name="T45" fmla="*/ 104 h 135"/>
                  <a:gd name="T46" fmla="*/ 34 w 71"/>
                  <a:gd name="T47" fmla="*/ 107 h 135"/>
                  <a:gd name="T48" fmla="*/ 38 w 71"/>
                  <a:gd name="T49" fmla="*/ 105 h 135"/>
                  <a:gd name="T50" fmla="*/ 39 w 71"/>
                  <a:gd name="T51" fmla="*/ 99 h 135"/>
                  <a:gd name="T52" fmla="*/ 38 w 71"/>
                  <a:gd name="T53" fmla="*/ 86 h 135"/>
                  <a:gd name="T54" fmla="*/ 29 w 71"/>
                  <a:gd name="T55" fmla="*/ 77 h 135"/>
                  <a:gd name="T56" fmla="*/ 11 w 71"/>
                  <a:gd name="T57" fmla="*/ 65 h 135"/>
                  <a:gd name="T58" fmla="*/ 3 w 71"/>
                  <a:gd name="T59" fmla="*/ 54 h 135"/>
                  <a:gd name="T60" fmla="*/ 0 w 71"/>
                  <a:gd name="T61" fmla="*/ 38 h 135"/>
                  <a:gd name="T62" fmla="*/ 7 w 71"/>
                  <a:gd name="T63" fmla="*/ 18 h 135"/>
                  <a:gd name="T64" fmla="*/ 28 w 71"/>
                  <a:gd name="T65" fmla="*/ 9 h 135"/>
                  <a:gd name="T66" fmla="*/ 28 w 71"/>
                  <a:gd name="T67" fmla="*/ 0 h 135"/>
                  <a:gd name="T68" fmla="*/ 42 w 71"/>
                  <a:gd name="T69" fmla="*/ 0 h 135"/>
                  <a:gd name="T70" fmla="*/ 42 w 71"/>
                  <a:gd name="T71" fmla="*/ 9 h 135"/>
                  <a:gd name="T72" fmla="*/ 61 w 71"/>
                  <a:gd name="T73" fmla="*/ 18 h 135"/>
                  <a:gd name="T74" fmla="*/ 68 w 71"/>
                  <a:gd name="T75" fmla="*/ 38 h 135"/>
                  <a:gd name="T76" fmla="*/ 67 w 71"/>
                  <a:gd name="T77" fmla="*/ 43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1" h="135">
                    <a:moveTo>
                      <a:pt x="67" y="43"/>
                    </a:moveTo>
                    <a:cubicBezTo>
                      <a:pt x="39" y="43"/>
                      <a:pt x="39" y="43"/>
                      <a:pt x="39" y="43"/>
                    </a:cubicBezTo>
                    <a:cubicBezTo>
                      <a:pt x="39" y="38"/>
                      <a:pt x="39" y="38"/>
                      <a:pt x="39" y="38"/>
                    </a:cubicBezTo>
                    <a:cubicBezTo>
                      <a:pt x="39" y="33"/>
                      <a:pt x="39" y="30"/>
                      <a:pt x="38" y="29"/>
                    </a:cubicBezTo>
                    <a:cubicBezTo>
                      <a:pt x="37" y="27"/>
                      <a:pt x="36" y="26"/>
                      <a:pt x="34" y="26"/>
                    </a:cubicBezTo>
                    <a:cubicBezTo>
                      <a:pt x="32" y="26"/>
                      <a:pt x="31" y="27"/>
                      <a:pt x="30" y="28"/>
                    </a:cubicBezTo>
                    <a:cubicBezTo>
                      <a:pt x="29" y="30"/>
                      <a:pt x="29" y="32"/>
                      <a:pt x="29" y="34"/>
                    </a:cubicBezTo>
                    <a:cubicBezTo>
                      <a:pt x="29" y="39"/>
                      <a:pt x="30" y="42"/>
                      <a:pt x="31" y="44"/>
                    </a:cubicBezTo>
                    <a:cubicBezTo>
                      <a:pt x="33" y="45"/>
                      <a:pt x="38" y="49"/>
                      <a:pt x="47" y="54"/>
                    </a:cubicBezTo>
                    <a:cubicBezTo>
                      <a:pt x="54" y="58"/>
                      <a:pt x="59" y="62"/>
                      <a:pt x="61" y="64"/>
                    </a:cubicBezTo>
                    <a:cubicBezTo>
                      <a:pt x="64" y="66"/>
                      <a:pt x="66" y="70"/>
                      <a:pt x="68" y="74"/>
                    </a:cubicBezTo>
                    <a:cubicBezTo>
                      <a:pt x="70" y="78"/>
                      <a:pt x="71" y="83"/>
                      <a:pt x="71" y="90"/>
                    </a:cubicBezTo>
                    <a:cubicBezTo>
                      <a:pt x="71" y="100"/>
                      <a:pt x="68" y="108"/>
                      <a:pt x="63" y="113"/>
                    </a:cubicBezTo>
                    <a:cubicBezTo>
                      <a:pt x="59" y="119"/>
                      <a:pt x="51" y="123"/>
                      <a:pt x="42" y="124"/>
                    </a:cubicBezTo>
                    <a:cubicBezTo>
                      <a:pt x="42" y="135"/>
                      <a:pt x="42" y="135"/>
                      <a:pt x="42" y="135"/>
                    </a:cubicBezTo>
                    <a:cubicBezTo>
                      <a:pt x="28" y="135"/>
                      <a:pt x="28" y="135"/>
                      <a:pt x="28" y="135"/>
                    </a:cubicBezTo>
                    <a:cubicBezTo>
                      <a:pt x="28" y="124"/>
                      <a:pt x="28" y="124"/>
                      <a:pt x="28" y="124"/>
                    </a:cubicBezTo>
                    <a:cubicBezTo>
                      <a:pt x="21" y="123"/>
                      <a:pt x="14" y="120"/>
                      <a:pt x="9" y="115"/>
                    </a:cubicBezTo>
                    <a:cubicBezTo>
                      <a:pt x="3" y="110"/>
                      <a:pt x="0" y="101"/>
                      <a:pt x="0" y="88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28" y="83"/>
                      <a:pt x="28" y="83"/>
                      <a:pt x="28" y="83"/>
                    </a:cubicBezTo>
                    <a:cubicBezTo>
                      <a:pt x="28" y="90"/>
                      <a:pt x="28" y="90"/>
                      <a:pt x="28" y="90"/>
                    </a:cubicBezTo>
                    <a:cubicBezTo>
                      <a:pt x="28" y="97"/>
                      <a:pt x="29" y="102"/>
                      <a:pt x="29" y="104"/>
                    </a:cubicBezTo>
                    <a:cubicBezTo>
                      <a:pt x="30" y="106"/>
                      <a:pt x="31" y="107"/>
                      <a:pt x="34" y="107"/>
                    </a:cubicBezTo>
                    <a:cubicBezTo>
                      <a:pt x="35" y="107"/>
                      <a:pt x="37" y="106"/>
                      <a:pt x="38" y="105"/>
                    </a:cubicBezTo>
                    <a:cubicBezTo>
                      <a:pt x="39" y="104"/>
                      <a:pt x="39" y="102"/>
                      <a:pt x="39" y="99"/>
                    </a:cubicBezTo>
                    <a:cubicBezTo>
                      <a:pt x="39" y="93"/>
                      <a:pt x="39" y="88"/>
                      <a:pt x="38" y="86"/>
                    </a:cubicBezTo>
                    <a:cubicBezTo>
                      <a:pt x="37" y="83"/>
                      <a:pt x="34" y="80"/>
                      <a:pt x="29" y="77"/>
                    </a:cubicBezTo>
                    <a:cubicBezTo>
                      <a:pt x="20" y="71"/>
                      <a:pt x="14" y="67"/>
                      <a:pt x="11" y="65"/>
                    </a:cubicBezTo>
                    <a:cubicBezTo>
                      <a:pt x="8" y="62"/>
                      <a:pt x="5" y="59"/>
                      <a:pt x="3" y="54"/>
                    </a:cubicBezTo>
                    <a:cubicBezTo>
                      <a:pt x="1" y="49"/>
                      <a:pt x="0" y="44"/>
                      <a:pt x="0" y="38"/>
                    </a:cubicBezTo>
                    <a:cubicBezTo>
                      <a:pt x="0" y="30"/>
                      <a:pt x="2" y="23"/>
                      <a:pt x="7" y="18"/>
                    </a:cubicBezTo>
                    <a:cubicBezTo>
                      <a:pt x="12" y="13"/>
                      <a:pt x="19" y="11"/>
                      <a:pt x="28" y="9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50" y="11"/>
                      <a:pt x="57" y="13"/>
                      <a:pt x="61" y="18"/>
                    </a:cubicBezTo>
                    <a:cubicBezTo>
                      <a:pt x="66" y="23"/>
                      <a:pt x="68" y="30"/>
                      <a:pt x="68" y="38"/>
                    </a:cubicBezTo>
                    <a:cubicBezTo>
                      <a:pt x="68" y="39"/>
                      <a:pt x="68" y="41"/>
                      <a:pt x="67" y="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7" name="TextBox 46"/>
            <p:cNvSpPr txBox="1"/>
            <p:nvPr/>
          </p:nvSpPr>
          <p:spPr bwMode="auto">
            <a:xfrm>
              <a:off x="6288119" y="2489549"/>
              <a:ext cx="1159292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600" spc="300">
                  <a:solidFill>
                    <a:srgbClr val="F83003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</a:rPr>
                <a:t>添加标题</a:t>
              </a:r>
            </a:p>
          </p:txBody>
        </p:sp>
        <p:sp>
          <p:nvSpPr>
            <p:cNvPr id="48" name="TextBox 47"/>
            <p:cNvSpPr txBox="1"/>
            <p:nvPr/>
          </p:nvSpPr>
          <p:spPr bwMode="auto">
            <a:xfrm>
              <a:off x="5576263" y="3481740"/>
              <a:ext cx="1159292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600" spc="300">
                  <a:solidFill>
                    <a:srgbClr val="F83003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</a:rPr>
                <a:t>添加标题</a:t>
              </a:r>
            </a:p>
          </p:txBody>
        </p:sp>
        <p:sp>
          <p:nvSpPr>
            <p:cNvPr id="49" name="TextBox 48"/>
            <p:cNvSpPr txBox="1"/>
            <p:nvPr/>
          </p:nvSpPr>
          <p:spPr bwMode="auto">
            <a:xfrm>
              <a:off x="6504950" y="4493971"/>
              <a:ext cx="1159292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600" spc="300">
                  <a:solidFill>
                    <a:srgbClr val="F83003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</a:rPr>
                <a:t>添加标题</a:t>
              </a:r>
            </a:p>
          </p:txBody>
        </p:sp>
      </p:grpSp>
      <p:sp>
        <p:nvSpPr>
          <p:cNvPr id="50" name="任意多边形 49"/>
          <p:cNvSpPr/>
          <p:nvPr/>
        </p:nvSpPr>
        <p:spPr>
          <a:xfrm>
            <a:off x="1095310" y="2101512"/>
            <a:ext cx="6679826" cy="47211"/>
          </a:xfrm>
          <a:custGeom>
            <a:avLst/>
            <a:gdLst>
              <a:gd name="connsiteX0" fmla="*/ 4397828 w 4397828"/>
              <a:gd name="connsiteY0" fmla="*/ 0 h 0"/>
              <a:gd name="connsiteX1" fmla="*/ 4397828 w 4397828"/>
              <a:gd name="connsiteY1" fmla="*/ 0 h 0"/>
              <a:gd name="connsiteX2" fmla="*/ 0 w 4397828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97828">
                <a:moveTo>
                  <a:pt x="4397828" y="0"/>
                </a:moveTo>
                <a:lnTo>
                  <a:pt x="439782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1"/>
          <p:cNvSpPr>
            <a:spLocks noChangeArrowheads="1"/>
          </p:cNvSpPr>
          <p:nvPr/>
        </p:nvSpPr>
        <p:spPr bwMode="auto">
          <a:xfrm>
            <a:off x="1078046" y="2470467"/>
            <a:ext cx="3876511" cy="54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任意多边形 51"/>
          <p:cNvSpPr/>
          <p:nvPr/>
        </p:nvSpPr>
        <p:spPr>
          <a:xfrm>
            <a:off x="1095310" y="3089555"/>
            <a:ext cx="6613988" cy="46746"/>
          </a:xfrm>
          <a:custGeom>
            <a:avLst/>
            <a:gdLst>
              <a:gd name="connsiteX0" fmla="*/ 4397828 w 4397828"/>
              <a:gd name="connsiteY0" fmla="*/ 0 h 0"/>
              <a:gd name="connsiteX1" fmla="*/ 4397828 w 4397828"/>
              <a:gd name="connsiteY1" fmla="*/ 0 h 0"/>
              <a:gd name="connsiteX2" fmla="*/ 0 w 4397828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97828">
                <a:moveTo>
                  <a:pt x="4397828" y="0"/>
                </a:moveTo>
                <a:lnTo>
                  <a:pt x="439782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1"/>
          <p:cNvSpPr>
            <a:spLocks noChangeArrowheads="1"/>
          </p:cNvSpPr>
          <p:nvPr/>
        </p:nvSpPr>
        <p:spPr bwMode="auto">
          <a:xfrm>
            <a:off x="1078046" y="3478579"/>
            <a:ext cx="4074503" cy="54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任意多边形 53"/>
          <p:cNvSpPr/>
          <p:nvPr/>
        </p:nvSpPr>
        <p:spPr>
          <a:xfrm>
            <a:off x="1095311" y="4077132"/>
            <a:ext cx="6302752" cy="43093"/>
          </a:xfrm>
          <a:custGeom>
            <a:avLst/>
            <a:gdLst>
              <a:gd name="connsiteX0" fmla="*/ 4397828 w 4397828"/>
              <a:gd name="connsiteY0" fmla="*/ 0 h 0"/>
              <a:gd name="connsiteX1" fmla="*/ 4397828 w 4397828"/>
              <a:gd name="connsiteY1" fmla="*/ 0 h 0"/>
              <a:gd name="connsiteX2" fmla="*/ 0 w 4397828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97828">
                <a:moveTo>
                  <a:pt x="4397828" y="0"/>
                </a:moveTo>
                <a:lnTo>
                  <a:pt x="439782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1"/>
          <p:cNvSpPr>
            <a:spLocks noChangeArrowheads="1"/>
          </p:cNvSpPr>
          <p:nvPr/>
        </p:nvSpPr>
        <p:spPr bwMode="auto">
          <a:xfrm>
            <a:off x="1078046" y="4486691"/>
            <a:ext cx="4822191" cy="54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任意多边形 55"/>
          <p:cNvSpPr/>
          <p:nvPr/>
        </p:nvSpPr>
        <p:spPr>
          <a:xfrm>
            <a:off x="1095311" y="5061893"/>
            <a:ext cx="6708255" cy="45867"/>
          </a:xfrm>
          <a:custGeom>
            <a:avLst/>
            <a:gdLst>
              <a:gd name="connsiteX0" fmla="*/ 4397828 w 4397828"/>
              <a:gd name="connsiteY0" fmla="*/ 0 h 0"/>
              <a:gd name="connsiteX1" fmla="*/ 4397828 w 4397828"/>
              <a:gd name="connsiteY1" fmla="*/ 0 h 0"/>
              <a:gd name="connsiteX2" fmla="*/ 0 w 4397828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97828">
                <a:moveTo>
                  <a:pt x="4397828" y="0"/>
                </a:moveTo>
                <a:lnTo>
                  <a:pt x="439782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2" name="组合 61">
            <a:extLst>
              <a:ext uri="{FF2B5EF4-FFF2-40B4-BE49-F238E27FC236}">
                <a16:creationId xmlns:a16="http://schemas.microsoft.com/office/drawing/2014/main" xmlns="" id="{CEA7E15B-7B33-46BE-8B82-F4F7A17B451B}"/>
              </a:ext>
            </a:extLst>
          </p:cNvPr>
          <p:cNvGrpSpPr/>
          <p:nvPr/>
        </p:nvGrpSpPr>
        <p:grpSpPr>
          <a:xfrm>
            <a:off x="0" y="185409"/>
            <a:ext cx="2681349" cy="400110"/>
            <a:chOff x="0" y="185409"/>
            <a:chExt cx="2681349" cy="400110"/>
          </a:xfrm>
        </p:grpSpPr>
        <p:sp>
          <p:nvSpPr>
            <p:cNvPr id="63" name="矩形 62">
              <a:extLst>
                <a:ext uri="{FF2B5EF4-FFF2-40B4-BE49-F238E27FC236}">
                  <a16:creationId xmlns:a16="http://schemas.microsoft.com/office/drawing/2014/main" xmlns="" id="{88792751-C128-44F5-9475-FE24DD849E85}"/>
                </a:ext>
              </a:extLst>
            </p:cNvPr>
            <p:cNvSpPr/>
            <p:nvPr/>
          </p:nvSpPr>
          <p:spPr>
            <a:xfrm>
              <a:off x="0" y="195486"/>
              <a:ext cx="323528" cy="360040"/>
            </a:xfrm>
            <a:prstGeom prst="rect">
              <a:avLst/>
            </a:prstGeom>
            <a:solidFill>
              <a:srgbClr val="2466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xmlns="" id="{894E5BFE-B658-4B65-89EF-92DE4B012AA5}"/>
                </a:ext>
              </a:extLst>
            </p:cNvPr>
            <p:cNvSpPr txBox="1"/>
            <p:nvPr/>
          </p:nvSpPr>
          <p:spPr>
            <a:xfrm>
              <a:off x="444839" y="185409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225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50" grpId="0" animBg="1"/>
      <p:bldP spid="51" grpId="0"/>
      <p:bldP spid="52" grpId="0" animBg="1"/>
      <p:bldP spid="53" grpId="0"/>
      <p:bldP spid="54" grpId="0" animBg="1"/>
      <p:bldP spid="55" grpId="0"/>
      <p:bldP spid="5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val="3390587393"/>
              </p:ext>
            </p:extLst>
          </p:nvPr>
        </p:nvGraphicFramePr>
        <p:xfrm>
          <a:off x="4630471" y="512543"/>
          <a:ext cx="4876799" cy="41184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文本框 8"/>
          <p:cNvSpPr txBox="1"/>
          <p:nvPr/>
        </p:nvSpPr>
        <p:spPr>
          <a:xfrm>
            <a:off x="411980" y="1347614"/>
            <a:ext cx="4520060" cy="136191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您的内容打在这里，或者通过复制您的文本后，在此框中选择粘贴，并选择只保留文字。您的内容打在这里，或者通过复制您的文本后，在此框中选择粘贴。</a:t>
            </a:r>
            <a:endParaRPr lang="en-US" altLang="zh-CN" sz="140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</a:t>
            </a:r>
            <a:endParaRPr lang="en-US" altLang="zh-CN" sz="140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文本框 9"/>
          <p:cNvSpPr txBox="1"/>
          <p:nvPr/>
        </p:nvSpPr>
        <p:spPr>
          <a:xfrm>
            <a:off x="395536" y="3219822"/>
            <a:ext cx="4626908" cy="103874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</a:t>
            </a:r>
            <a:endParaRPr lang="en-US" altLang="zh-CN" sz="140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选择粘贴，并选择只保留文字。您的内容打在这里，或者</a:t>
            </a:r>
            <a:endParaRPr lang="en-US" altLang="zh-CN" sz="140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通过复制您的文本后，在此框中选择粘贴。</a:t>
            </a:r>
            <a:endParaRPr lang="en-US" altLang="zh-CN" sz="140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495888" y="2931790"/>
            <a:ext cx="41580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ED562D15-07BD-4293-BC7F-BC017E1A0703}"/>
              </a:ext>
            </a:extLst>
          </p:cNvPr>
          <p:cNvGrpSpPr/>
          <p:nvPr/>
        </p:nvGrpSpPr>
        <p:grpSpPr>
          <a:xfrm>
            <a:off x="0" y="185409"/>
            <a:ext cx="2681349" cy="400110"/>
            <a:chOff x="0" y="185409"/>
            <a:chExt cx="2681349" cy="400110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1DE33DA5-D639-479F-82B0-60CD0B3BF178}"/>
                </a:ext>
              </a:extLst>
            </p:cNvPr>
            <p:cNvSpPr/>
            <p:nvPr/>
          </p:nvSpPr>
          <p:spPr>
            <a:xfrm>
              <a:off x="0" y="195486"/>
              <a:ext cx="323528" cy="360040"/>
            </a:xfrm>
            <a:prstGeom prst="rect">
              <a:avLst/>
            </a:prstGeom>
            <a:solidFill>
              <a:srgbClr val="2466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1B1488CA-4BE8-4C7E-B8C1-11FFAE79546B}"/>
                </a:ext>
              </a:extLst>
            </p:cNvPr>
            <p:cNvSpPr txBox="1"/>
            <p:nvPr/>
          </p:nvSpPr>
          <p:spPr>
            <a:xfrm>
              <a:off x="444839" y="185409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765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636102E0-1448-4141-9861-9456432DED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16" y="985862"/>
            <a:ext cx="2443771" cy="3600400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11864063-9CE5-438E-AC82-0091B27CE4A4}"/>
              </a:ext>
            </a:extLst>
          </p:cNvPr>
          <p:cNvGrpSpPr/>
          <p:nvPr/>
        </p:nvGrpSpPr>
        <p:grpSpPr>
          <a:xfrm>
            <a:off x="3757315" y="1563638"/>
            <a:ext cx="4546600" cy="1664964"/>
            <a:chOff x="3778566" y="-277689"/>
            <a:chExt cx="4546600" cy="1664964"/>
          </a:xfrm>
        </p:grpSpPr>
        <p:sp>
          <p:nvSpPr>
            <p:cNvPr id="10" name="TextBox 20">
              <a:extLst>
                <a:ext uri="{FF2B5EF4-FFF2-40B4-BE49-F238E27FC236}">
                  <a16:creationId xmlns:a16="http://schemas.microsoft.com/office/drawing/2014/main" xmlns="" id="{F6075592-A3BA-467A-8831-47A72BAAC1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8566" y="925610"/>
              <a:ext cx="4546600" cy="461665"/>
            </a:xfrm>
            <a:prstGeom prst="rect">
              <a:avLst/>
            </a:prstGeom>
            <a:noFill/>
            <a:ln w="25400">
              <a:solidFill>
                <a:srgbClr val="2466B0"/>
              </a:solidFill>
              <a:miter lim="800000"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智能机器人应用实例</a:t>
              </a: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1" name="五边形 25">
              <a:extLst>
                <a:ext uri="{FF2B5EF4-FFF2-40B4-BE49-F238E27FC236}">
                  <a16:creationId xmlns:a16="http://schemas.microsoft.com/office/drawing/2014/main" xmlns="" id="{EEB9677F-13C1-4884-917A-47ADFFF3059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 flipV="1">
              <a:off x="5563235" y="-205135"/>
              <a:ext cx="865188" cy="720081"/>
            </a:xfrm>
            <a:prstGeom prst="homePlate">
              <a:avLst>
                <a:gd name="adj" fmla="val 46931"/>
              </a:avLst>
            </a:prstGeom>
            <a:solidFill>
              <a:srgbClr val="2466B0"/>
            </a:solidFill>
            <a:ln>
              <a:noFill/>
            </a:ln>
            <a:ex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anose="02010600030101010101" pitchFamily="2" charset="-122"/>
                <a:ea typeface="等线" panose="02010600030101010101" pitchFamily="2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12" name="TextBox 43">
              <a:extLst>
                <a:ext uri="{FF2B5EF4-FFF2-40B4-BE49-F238E27FC236}">
                  <a16:creationId xmlns:a16="http://schemas.microsoft.com/office/drawing/2014/main" xmlns="" id="{FABD19E5-4D0F-4872-8386-8AADAC6B1E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2304" y="-277689"/>
              <a:ext cx="526106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4000" b="1">
                  <a:solidFill>
                    <a:prstClr val="white"/>
                  </a:solidFill>
                  <a:latin typeface="Arial Black" panose="020B0A04020102020204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  <a:sym typeface="Arial Unicode MS" panose="020B0604020202020204" pitchFamily="34" charset="-122"/>
                </a:rPr>
                <a:t>2</a:t>
              </a:r>
              <a:endPara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7702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14"/>
          <p:cNvSpPr/>
          <p:nvPr/>
        </p:nvSpPr>
        <p:spPr>
          <a:xfrm>
            <a:off x="3349699" y="1534589"/>
            <a:ext cx="2400300" cy="2400300"/>
          </a:xfrm>
          <a:prstGeom prst="ellipse">
            <a:avLst/>
          </a:prstGeom>
          <a:solidFill>
            <a:srgbClr val="414455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2984646" y="1169536"/>
            <a:ext cx="3130406" cy="3130406"/>
          </a:xfrm>
          <a:prstGeom prst="ellipse">
            <a:avLst/>
          </a:prstGeom>
          <a:noFill/>
          <a:ln w="3175">
            <a:solidFill>
              <a:srgbClr val="4144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6171423" y="1319685"/>
            <a:ext cx="2865073" cy="1123955"/>
            <a:chOff x="544923" y="2418093"/>
            <a:chExt cx="3820097" cy="1498607"/>
          </a:xfrm>
        </p:grpSpPr>
        <p:sp>
          <p:nvSpPr>
            <p:cNvPr id="18" name="矩形 17"/>
            <p:cNvSpPr/>
            <p:nvPr/>
          </p:nvSpPr>
          <p:spPr>
            <a:xfrm>
              <a:off x="544924" y="2729109"/>
              <a:ext cx="3820096" cy="11875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文本框 17"/>
            <p:cNvSpPr txBox="1"/>
            <p:nvPr/>
          </p:nvSpPr>
          <p:spPr>
            <a:xfrm>
              <a:off x="544923" y="2418093"/>
              <a:ext cx="127214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500" dirty="0"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8609" y="2416536"/>
            <a:ext cx="2865072" cy="1154747"/>
            <a:chOff x="449775" y="2377037"/>
            <a:chExt cx="3820096" cy="1539663"/>
          </a:xfrm>
        </p:grpSpPr>
        <p:sp>
          <p:nvSpPr>
            <p:cNvPr id="22" name="矩形 21"/>
            <p:cNvSpPr/>
            <p:nvPr/>
          </p:nvSpPr>
          <p:spPr>
            <a:xfrm>
              <a:off x="449775" y="2729109"/>
              <a:ext cx="3820096" cy="11875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" name="文本框 24"/>
            <p:cNvSpPr txBox="1"/>
            <p:nvPr/>
          </p:nvSpPr>
          <p:spPr>
            <a:xfrm>
              <a:off x="2862312" y="2377037"/>
              <a:ext cx="127214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500" dirty="0">
                  <a:solidFill>
                    <a:srgbClr val="2466B0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706887" y="1891777"/>
            <a:ext cx="1685925" cy="1685925"/>
            <a:chOff x="4862685" y="2533650"/>
            <a:chExt cx="2247900" cy="2247900"/>
          </a:xfrm>
        </p:grpSpPr>
        <p:sp>
          <p:nvSpPr>
            <p:cNvPr id="26" name="椭圆 25"/>
            <p:cNvSpPr/>
            <p:nvPr/>
          </p:nvSpPr>
          <p:spPr>
            <a:xfrm>
              <a:off x="4862685" y="2533650"/>
              <a:ext cx="2247900" cy="2247900"/>
            </a:xfrm>
            <a:prstGeom prst="ellipse">
              <a:avLst/>
            </a:prstGeom>
            <a:solidFill>
              <a:srgbClr val="2466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" name="Freeform 7"/>
            <p:cNvSpPr>
              <a:spLocks noChangeAspect="1" noEditPoints="1"/>
            </p:cNvSpPr>
            <p:nvPr/>
          </p:nvSpPr>
          <p:spPr bwMode="auto">
            <a:xfrm>
              <a:off x="5600263" y="3172305"/>
              <a:ext cx="772742" cy="577230"/>
            </a:xfrm>
            <a:custGeom>
              <a:avLst/>
              <a:gdLst>
                <a:gd name="T0" fmla="*/ 485 w 527"/>
                <a:gd name="T1" fmla="*/ 294 h 394"/>
                <a:gd name="T2" fmla="*/ 42 w 527"/>
                <a:gd name="T3" fmla="*/ 294 h 394"/>
                <a:gd name="T4" fmla="*/ 9 w 527"/>
                <a:gd name="T5" fmla="*/ 359 h 394"/>
                <a:gd name="T6" fmla="*/ 518 w 527"/>
                <a:gd name="T7" fmla="*/ 359 h 394"/>
                <a:gd name="T8" fmla="*/ 485 w 527"/>
                <a:gd name="T9" fmla="*/ 294 h 394"/>
                <a:gd name="T10" fmla="*/ 208 w 527"/>
                <a:gd name="T11" fmla="*/ 343 h 394"/>
                <a:gd name="T12" fmla="*/ 222 w 527"/>
                <a:gd name="T13" fmla="*/ 317 h 394"/>
                <a:gd name="T14" fmla="*/ 307 w 527"/>
                <a:gd name="T15" fmla="*/ 317 h 394"/>
                <a:gd name="T16" fmla="*/ 319 w 527"/>
                <a:gd name="T17" fmla="*/ 343 h 394"/>
                <a:gd name="T18" fmla="*/ 208 w 527"/>
                <a:gd name="T19" fmla="*/ 343 h 394"/>
                <a:gd name="T20" fmla="*/ 478 w 527"/>
                <a:gd name="T21" fmla="*/ 280 h 394"/>
                <a:gd name="T22" fmla="*/ 478 w 527"/>
                <a:gd name="T23" fmla="*/ 278 h 394"/>
                <a:gd name="T24" fmla="*/ 478 w 527"/>
                <a:gd name="T25" fmla="*/ 277 h 394"/>
                <a:gd name="T26" fmla="*/ 478 w 527"/>
                <a:gd name="T27" fmla="*/ 12 h 394"/>
                <a:gd name="T28" fmla="*/ 465 w 527"/>
                <a:gd name="T29" fmla="*/ 0 h 394"/>
                <a:gd name="T30" fmla="*/ 62 w 527"/>
                <a:gd name="T31" fmla="*/ 0 h 394"/>
                <a:gd name="T32" fmla="*/ 49 w 527"/>
                <a:gd name="T33" fmla="*/ 12 h 394"/>
                <a:gd name="T34" fmla="*/ 49 w 527"/>
                <a:gd name="T35" fmla="*/ 277 h 394"/>
                <a:gd name="T36" fmla="*/ 50 w 527"/>
                <a:gd name="T37" fmla="*/ 278 h 394"/>
                <a:gd name="T38" fmla="*/ 49 w 527"/>
                <a:gd name="T39" fmla="*/ 280 h 394"/>
                <a:gd name="T40" fmla="*/ 49 w 527"/>
                <a:gd name="T41" fmla="*/ 280 h 394"/>
                <a:gd name="T42" fmla="*/ 478 w 527"/>
                <a:gd name="T43" fmla="*/ 280 h 394"/>
                <a:gd name="T44" fmla="*/ 447 w 527"/>
                <a:gd name="T45" fmla="*/ 259 h 394"/>
                <a:gd name="T46" fmla="*/ 80 w 527"/>
                <a:gd name="T47" fmla="*/ 259 h 394"/>
                <a:gd name="T48" fmla="*/ 80 w 527"/>
                <a:gd name="T49" fmla="*/ 30 h 394"/>
                <a:gd name="T50" fmla="*/ 447 w 527"/>
                <a:gd name="T51" fmla="*/ 30 h 394"/>
                <a:gd name="T52" fmla="*/ 447 w 527"/>
                <a:gd name="T53" fmla="*/ 259 h 394"/>
                <a:gd name="T54" fmla="*/ 526 w 527"/>
                <a:gd name="T55" fmla="*/ 373 h 394"/>
                <a:gd name="T56" fmla="*/ 1 w 527"/>
                <a:gd name="T57" fmla="*/ 373 h 394"/>
                <a:gd name="T58" fmla="*/ 0 w 527"/>
                <a:gd name="T59" fmla="*/ 376 h 394"/>
                <a:gd name="T60" fmla="*/ 12 w 527"/>
                <a:gd name="T61" fmla="*/ 394 h 394"/>
                <a:gd name="T62" fmla="*/ 515 w 527"/>
                <a:gd name="T63" fmla="*/ 394 h 394"/>
                <a:gd name="T64" fmla="*/ 527 w 527"/>
                <a:gd name="T65" fmla="*/ 376 h 394"/>
                <a:gd name="T66" fmla="*/ 526 w 527"/>
                <a:gd name="T67" fmla="*/ 373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27" h="394">
                  <a:moveTo>
                    <a:pt x="485" y="294"/>
                  </a:moveTo>
                  <a:cubicBezTo>
                    <a:pt x="42" y="294"/>
                    <a:pt x="42" y="294"/>
                    <a:pt x="42" y="294"/>
                  </a:cubicBezTo>
                  <a:cubicBezTo>
                    <a:pt x="9" y="359"/>
                    <a:pt x="9" y="359"/>
                    <a:pt x="9" y="359"/>
                  </a:cubicBezTo>
                  <a:cubicBezTo>
                    <a:pt x="518" y="359"/>
                    <a:pt x="518" y="359"/>
                    <a:pt x="518" y="359"/>
                  </a:cubicBezTo>
                  <a:lnTo>
                    <a:pt x="485" y="294"/>
                  </a:lnTo>
                  <a:close/>
                  <a:moveTo>
                    <a:pt x="208" y="343"/>
                  </a:moveTo>
                  <a:cubicBezTo>
                    <a:pt x="222" y="317"/>
                    <a:pt x="222" y="317"/>
                    <a:pt x="222" y="317"/>
                  </a:cubicBezTo>
                  <a:cubicBezTo>
                    <a:pt x="307" y="317"/>
                    <a:pt x="307" y="317"/>
                    <a:pt x="307" y="317"/>
                  </a:cubicBezTo>
                  <a:cubicBezTo>
                    <a:pt x="319" y="343"/>
                    <a:pt x="319" y="343"/>
                    <a:pt x="319" y="343"/>
                  </a:cubicBezTo>
                  <a:lnTo>
                    <a:pt x="208" y="343"/>
                  </a:lnTo>
                  <a:close/>
                  <a:moveTo>
                    <a:pt x="478" y="280"/>
                  </a:moveTo>
                  <a:cubicBezTo>
                    <a:pt x="478" y="279"/>
                    <a:pt x="478" y="279"/>
                    <a:pt x="478" y="278"/>
                  </a:cubicBezTo>
                  <a:cubicBezTo>
                    <a:pt x="478" y="278"/>
                    <a:pt x="478" y="278"/>
                    <a:pt x="478" y="277"/>
                  </a:cubicBezTo>
                  <a:cubicBezTo>
                    <a:pt x="478" y="12"/>
                    <a:pt x="478" y="12"/>
                    <a:pt x="478" y="12"/>
                  </a:cubicBezTo>
                  <a:cubicBezTo>
                    <a:pt x="478" y="5"/>
                    <a:pt x="472" y="0"/>
                    <a:pt x="465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55" y="0"/>
                    <a:pt x="49" y="5"/>
                    <a:pt x="49" y="12"/>
                  </a:cubicBezTo>
                  <a:cubicBezTo>
                    <a:pt x="49" y="277"/>
                    <a:pt x="49" y="277"/>
                    <a:pt x="49" y="277"/>
                  </a:cubicBezTo>
                  <a:cubicBezTo>
                    <a:pt x="49" y="278"/>
                    <a:pt x="50" y="278"/>
                    <a:pt x="50" y="278"/>
                  </a:cubicBezTo>
                  <a:cubicBezTo>
                    <a:pt x="50" y="279"/>
                    <a:pt x="49" y="279"/>
                    <a:pt x="49" y="280"/>
                  </a:cubicBezTo>
                  <a:cubicBezTo>
                    <a:pt x="49" y="280"/>
                    <a:pt x="49" y="280"/>
                    <a:pt x="49" y="280"/>
                  </a:cubicBezTo>
                  <a:cubicBezTo>
                    <a:pt x="478" y="280"/>
                    <a:pt x="478" y="280"/>
                    <a:pt x="478" y="280"/>
                  </a:cubicBezTo>
                  <a:close/>
                  <a:moveTo>
                    <a:pt x="447" y="259"/>
                  </a:moveTo>
                  <a:cubicBezTo>
                    <a:pt x="80" y="259"/>
                    <a:pt x="80" y="259"/>
                    <a:pt x="80" y="259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447" y="30"/>
                    <a:pt x="447" y="30"/>
                    <a:pt x="447" y="30"/>
                  </a:cubicBezTo>
                  <a:lnTo>
                    <a:pt x="447" y="259"/>
                  </a:lnTo>
                  <a:close/>
                  <a:moveTo>
                    <a:pt x="526" y="373"/>
                  </a:moveTo>
                  <a:cubicBezTo>
                    <a:pt x="1" y="373"/>
                    <a:pt x="1" y="373"/>
                    <a:pt x="1" y="373"/>
                  </a:cubicBezTo>
                  <a:cubicBezTo>
                    <a:pt x="0" y="376"/>
                    <a:pt x="0" y="376"/>
                    <a:pt x="0" y="376"/>
                  </a:cubicBezTo>
                  <a:cubicBezTo>
                    <a:pt x="0" y="382"/>
                    <a:pt x="6" y="394"/>
                    <a:pt x="12" y="394"/>
                  </a:cubicBezTo>
                  <a:cubicBezTo>
                    <a:pt x="515" y="394"/>
                    <a:pt x="515" y="394"/>
                    <a:pt x="515" y="394"/>
                  </a:cubicBezTo>
                  <a:cubicBezTo>
                    <a:pt x="521" y="394"/>
                    <a:pt x="527" y="382"/>
                    <a:pt x="527" y="376"/>
                  </a:cubicBezTo>
                  <a:lnTo>
                    <a:pt x="526" y="3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783731">
                <a:defRPr/>
              </a:pPr>
              <a:endParaRPr lang="zh-CN" altLang="en-US" sz="1800" kern="0">
                <a:solidFill>
                  <a:srgbClr val="464646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5345272" y="3939754"/>
              <a:ext cx="1340537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452966" y="936389"/>
            <a:ext cx="594066" cy="657008"/>
            <a:chOff x="7190791" y="1259800"/>
            <a:chExt cx="792088" cy="876010"/>
          </a:xfrm>
          <a:solidFill>
            <a:srgbClr val="414455"/>
          </a:solidFill>
        </p:grpSpPr>
        <p:grpSp>
          <p:nvGrpSpPr>
            <p:cNvPr id="30" name="组合 29"/>
            <p:cNvGrpSpPr/>
            <p:nvPr/>
          </p:nvGrpSpPr>
          <p:grpSpPr>
            <a:xfrm rot="1291582">
              <a:off x="7190791" y="1259800"/>
              <a:ext cx="792088" cy="876010"/>
              <a:chOff x="6744072" y="893003"/>
              <a:chExt cx="792088" cy="876010"/>
            </a:xfrm>
            <a:grpFill/>
          </p:grpSpPr>
          <p:sp>
            <p:nvSpPr>
              <p:cNvPr id="32" name="流程图: 联系 31"/>
              <p:cNvSpPr/>
              <p:nvPr/>
            </p:nvSpPr>
            <p:spPr>
              <a:xfrm>
                <a:off x="6744072" y="893003"/>
                <a:ext cx="792088" cy="792088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3" name="等腰三角形 32"/>
              <p:cNvSpPr/>
              <p:nvPr/>
            </p:nvSpPr>
            <p:spPr>
              <a:xfrm rot="11236714">
                <a:off x="6978736" y="1601169"/>
                <a:ext cx="216024" cy="16784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31" name="文本框 28"/>
            <p:cNvSpPr txBox="1"/>
            <p:nvPr/>
          </p:nvSpPr>
          <p:spPr>
            <a:xfrm>
              <a:off x="7423168" y="1475477"/>
              <a:ext cx="438581" cy="43088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15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A</a:t>
              </a:r>
              <a:endParaRPr lang="zh-CN" altLang="en-US" sz="15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909455" y="2009925"/>
            <a:ext cx="657008" cy="594066"/>
            <a:chOff x="3799443" y="2691181"/>
            <a:chExt cx="876010" cy="792088"/>
          </a:xfrm>
          <a:solidFill>
            <a:srgbClr val="2466B0"/>
          </a:solidFill>
        </p:grpSpPr>
        <p:grpSp>
          <p:nvGrpSpPr>
            <p:cNvPr id="35" name="组合 34"/>
            <p:cNvGrpSpPr/>
            <p:nvPr/>
          </p:nvGrpSpPr>
          <p:grpSpPr>
            <a:xfrm rot="18172526">
              <a:off x="3841404" y="2649220"/>
              <a:ext cx="792088" cy="876010"/>
              <a:chOff x="6744072" y="893003"/>
              <a:chExt cx="792088" cy="876010"/>
            </a:xfrm>
            <a:grpFill/>
          </p:grpSpPr>
          <p:sp>
            <p:nvSpPr>
              <p:cNvPr id="37" name="流程图: 联系 36"/>
              <p:cNvSpPr/>
              <p:nvPr/>
            </p:nvSpPr>
            <p:spPr>
              <a:xfrm>
                <a:off x="6744072" y="893003"/>
                <a:ext cx="792088" cy="792088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8" name="等腰三角形 37"/>
              <p:cNvSpPr/>
              <p:nvPr/>
            </p:nvSpPr>
            <p:spPr>
              <a:xfrm rot="11236714">
                <a:off x="6978736" y="1601169"/>
                <a:ext cx="216024" cy="16784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36" name="文本框 29"/>
            <p:cNvSpPr txBox="1"/>
            <p:nvPr/>
          </p:nvSpPr>
          <p:spPr>
            <a:xfrm>
              <a:off x="3975023" y="2864393"/>
              <a:ext cx="406522" cy="43088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15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B</a:t>
              </a:r>
              <a:endParaRPr lang="zh-CN" altLang="en-US" sz="15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xmlns="" id="{22060BEC-D751-47C2-9E6A-C7410A99E751}"/>
              </a:ext>
            </a:extLst>
          </p:cNvPr>
          <p:cNvGrpSpPr/>
          <p:nvPr/>
        </p:nvGrpSpPr>
        <p:grpSpPr>
          <a:xfrm>
            <a:off x="0" y="185409"/>
            <a:ext cx="2681349" cy="400110"/>
            <a:chOff x="0" y="185409"/>
            <a:chExt cx="2681349" cy="400110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xmlns="" id="{4C8BC371-B68C-41CD-BFAD-9881A6721C83}"/>
                </a:ext>
              </a:extLst>
            </p:cNvPr>
            <p:cNvSpPr/>
            <p:nvPr/>
          </p:nvSpPr>
          <p:spPr>
            <a:xfrm>
              <a:off x="0" y="195486"/>
              <a:ext cx="323528" cy="360040"/>
            </a:xfrm>
            <a:prstGeom prst="rect">
              <a:avLst/>
            </a:prstGeom>
            <a:solidFill>
              <a:srgbClr val="2466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xmlns="" id="{C59CE5F3-5D5F-4F62-B9D9-197F6C0745CB}"/>
                </a:ext>
              </a:extLst>
            </p:cNvPr>
            <p:cNvSpPr txBox="1"/>
            <p:nvPr/>
          </p:nvSpPr>
          <p:spPr>
            <a:xfrm>
              <a:off x="444839" y="185409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9021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00"/>
                            </p:stCondLst>
                            <p:childTnLst>
                              <p:par>
                                <p:cTn id="2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00"/>
                            </p:stCondLst>
                            <p:childTnLst>
                              <p:par>
                                <p:cTn id="4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1145569" y="2587596"/>
            <a:ext cx="6928334" cy="1987154"/>
            <a:chOff x="1097462" y="2569315"/>
            <a:chExt cx="6928335" cy="1987154"/>
          </a:xfrm>
        </p:grpSpPr>
        <p:grpSp>
          <p:nvGrpSpPr>
            <p:cNvPr id="30" name="组合 29"/>
            <p:cNvGrpSpPr/>
            <p:nvPr/>
          </p:nvGrpSpPr>
          <p:grpSpPr>
            <a:xfrm>
              <a:off x="1097462" y="2569315"/>
              <a:ext cx="6769962" cy="1585034"/>
              <a:chOff x="1039405" y="2438687"/>
              <a:chExt cx="6769962" cy="1585034"/>
            </a:xfrm>
          </p:grpSpPr>
          <p:grpSp>
            <p:nvGrpSpPr>
              <p:cNvPr id="36" name="组合 35"/>
              <p:cNvGrpSpPr/>
              <p:nvPr/>
            </p:nvGrpSpPr>
            <p:grpSpPr>
              <a:xfrm>
                <a:off x="1540164" y="2611462"/>
                <a:ext cx="6254544" cy="533400"/>
                <a:chOff x="1540164" y="2611462"/>
                <a:chExt cx="6254544" cy="533400"/>
              </a:xfrm>
            </p:grpSpPr>
            <p:cxnSp>
              <p:nvCxnSpPr>
                <p:cNvPr id="47" name="直接连接符 46"/>
                <p:cNvCxnSpPr/>
                <p:nvPr/>
              </p:nvCxnSpPr>
              <p:spPr>
                <a:xfrm>
                  <a:off x="1540164" y="3144862"/>
                  <a:ext cx="6254544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直接连接符 47"/>
                <p:cNvCxnSpPr/>
                <p:nvPr/>
              </p:nvCxnSpPr>
              <p:spPr>
                <a:xfrm>
                  <a:off x="1540164" y="2878162"/>
                  <a:ext cx="6254544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直接连接符 48"/>
                <p:cNvCxnSpPr/>
                <p:nvPr/>
              </p:nvCxnSpPr>
              <p:spPr>
                <a:xfrm>
                  <a:off x="1540164" y="2611462"/>
                  <a:ext cx="6254544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" name="组合 36"/>
              <p:cNvGrpSpPr/>
              <p:nvPr/>
            </p:nvGrpSpPr>
            <p:grpSpPr>
              <a:xfrm>
                <a:off x="1540163" y="2599426"/>
                <a:ext cx="6269204" cy="1382024"/>
                <a:chOff x="2622771" y="2467744"/>
                <a:chExt cx="4493608" cy="990600"/>
              </a:xfrm>
            </p:grpSpPr>
            <p:sp>
              <p:nvSpPr>
                <p:cNvPr id="44" name="任意多边形 43"/>
                <p:cNvSpPr/>
                <p:nvPr/>
              </p:nvSpPr>
              <p:spPr>
                <a:xfrm>
                  <a:off x="2622771" y="2467744"/>
                  <a:ext cx="4493608" cy="990600"/>
                </a:xfrm>
                <a:custGeom>
                  <a:avLst/>
                  <a:gdLst>
                    <a:gd name="connsiteX0" fmla="*/ 0 w 4483100"/>
                    <a:gd name="connsiteY0" fmla="*/ 952500 h 990600"/>
                    <a:gd name="connsiteX1" fmla="*/ 0 w 4483100"/>
                    <a:gd name="connsiteY1" fmla="*/ 596900 h 990600"/>
                    <a:gd name="connsiteX2" fmla="*/ 3022600 w 4483100"/>
                    <a:gd name="connsiteY2" fmla="*/ 393700 h 990600"/>
                    <a:gd name="connsiteX3" fmla="*/ 4483100 w 4483100"/>
                    <a:gd name="connsiteY3" fmla="*/ 0 h 990600"/>
                    <a:gd name="connsiteX4" fmla="*/ 4483100 w 4483100"/>
                    <a:gd name="connsiteY4" fmla="*/ 990600 h 990600"/>
                    <a:gd name="connsiteX5" fmla="*/ 0 w 4483100"/>
                    <a:gd name="connsiteY5" fmla="*/ 952500 h 990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483100" h="990600">
                      <a:moveTo>
                        <a:pt x="0" y="952500"/>
                      </a:moveTo>
                      <a:lnTo>
                        <a:pt x="0" y="596900"/>
                      </a:lnTo>
                      <a:lnTo>
                        <a:pt x="3022600" y="393700"/>
                      </a:lnTo>
                      <a:lnTo>
                        <a:pt x="4483100" y="0"/>
                      </a:lnTo>
                      <a:lnTo>
                        <a:pt x="4483100" y="990600"/>
                      </a:lnTo>
                      <a:lnTo>
                        <a:pt x="0" y="95250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45" name="任意多边形 44"/>
                <p:cNvSpPr/>
                <p:nvPr/>
              </p:nvSpPr>
              <p:spPr>
                <a:xfrm>
                  <a:off x="2622771" y="2886844"/>
                  <a:ext cx="4493608" cy="571500"/>
                </a:xfrm>
                <a:custGeom>
                  <a:avLst/>
                  <a:gdLst>
                    <a:gd name="connsiteX0" fmla="*/ 0 w 4483100"/>
                    <a:gd name="connsiteY0" fmla="*/ 571500 h 571500"/>
                    <a:gd name="connsiteX1" fmla="*/ 0 w 4483100"/>
                    <a:gd name="connsiteY1" fmla="*/ 304800 h 571500"/>
                    <a:gd name="connsiteX2" fmla="*/ 1562100 w 4483100"/>
                    <a:gd name="connsiteY2" fmla="*/ 177800 h 571500"/>
                    <a:gd name="connsiteX3" fmla="*/ 3035300 w 4483100"/>
                    <a:gd name="connsiteY3" fmla="*/ 203200 h 571500"/>
                    <a:gd name="connsiteX4" fmla="*/ 4483100 w 4483100"/>
                    <a:gd name="connsiteY4" fmla="*/ 0 h 571500"/>
                    <a:gd name="connsiteX5" fmla="*/ 4483100 w 4483100"/>
                    <a:gd name="connsiteY5" fmla="*/ 558800 h 571500"/>
                    <a:gd name="connsiteX6" fmla="*/ 0 w 4483100"/>
                    <a:gd name="connsiteY6" fmla="*/ 571500 h 571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100" h="571500">
                      <a:moveTo>
                        <a:pt x="0" y="571500"/>
                      </a:moveTo>
                      <a:lnTo>
                        <a:pt x="0" y="304800"/>
                      </a:lnTo>
                      <a:lnTo>
                        <a:pt x="1562100" y="177800"/>
                      </a:lnTo>
                      <a:lnTo>
                        <a:pt x="3035300" y="203200"/>
                      </a:lnTo>
                      <a:lnTo>
                        <a:pt x="4483100" y="0"/>
                      </a:lnTo>
                      <a:lnTo>
                        <a:pt x="4483100" y="558800"/>
                      </a:lnTo>
                      <a:lnTo>
                        <a:pt x="0" y="571500"/>
                      </a:lnTo>
                      <a:close/>
                    </a:path>
                  </a:pathLst>
                </a:custGeom>
                <a:solidFill>
                  <a:srgbClr val="4144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46" name="任意多边形 45"/>
                <p:cNvSpPr/>
                <p:nvPr/>
              </p:nvSpPr>
              <p:spPr>
                <a:xfrm>
                  <a:off x="2622771" y="3191644"/>
                  <a:ext cx="4493608" cy="266700"/>
                </a:xfrm>
                <a:custGeom>
                  <a:avLst/>
                  <a:gdLst>
                    <a:gd name="connsiteX0" fmla="*/ 0 w 4470400"/>
                    <a:gd name="connsiteY0" fmla="*/ 266700 h 266700"/>
                    <a:gd name="connsiteX1" fmla="*/ 0 w 4470400"/>
                    <a:gd name="connsiteY1" fmla="*/ 76200 h 266700"/>
                    <a:gd name="connsiteX2" fmla="*/ 3009900 w 4470400"/>
                    <a:gd name="connsiteY2" fmla="*/ 0 h 266700"/>
                    <a:gd name="connsiteX3" fmla="*/ 4470400 w 4470400"/>
                    <a:gd name="connsiteY3" fmla="*/ 152400 h 266700"/>
                    <a:gd name="connsiteX4" fmla="*/ 4470400 w 4470400"/>
                    <a:gd name="connsiteY4" fmla="*/ 266700 h 266700"/>
                    <a:gd name="connsiteX5" fmla="*/ 0 w 4470400"/>
                    <a:gd name="connsiteY5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470400" h="266700">
                      <a:moveTo>
                        <a:pt x="0" y="266700"/>
                      </a:moveTo>
                      <a:lnTo>
                        <a:pt x="0" y="76200"/>
                      </a:lnTo>
                      <a:lnTo>
                        <a:pt x="3009900" y="0"/>
                      </a:lnTo>
                      <a:lnTo>
                        <a:pt x="4470400" y="152400"/>
                      </a:lnTo>
                      <a:lnTo>
                        <a:pt x="4470400" y="266700"/>
                      </a:lnTo>
                      <a:lnTo>
                        <a:pt x="0" y="266700"/>
                      </a:lnTo>
                      <a:close/>
                    </a:path>
                  </a:pathLst>
                </a:custGeom>
                <a:solidFill>
                  <a:srgbClr val="2466B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sp>
            <p:nvSpPr>
              <p:cNvPr id="38" name="TextBox 37"/>
              <p:cNvSpPr txBox="1"/>
              <p:nvPr/>
            </p:nvSpPr>
            <p:spPr>
              <a:xfrm>
                <a:off x="1138791" y="3715944"/>
                <a:ext cx="2904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latin typeface="微软雅黑" pitchFamily="34" charset="-122"/>
                    <a:ea typeface="微软雅黑" pitchFamily="34" charset="-122"/>
                  </a:rPr>
                  <a:t>0</a:t>
                </a:r>
                <a:endParaRPr lang="zh-CN" altLang="en-US" sz="14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1138791" y="3460491"/>
                <a:ext cx="2904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latin typeface="微软雅黑" pitchFamily="34" charset="-122"/>
                    <a:ea typeface="微软雅黑" pitchFamily="34" charset="-122"/>
                  </a:rPr>
                  <a:t>2</a:t>
                </a:r>
                <a:endParaRPr lang="zh-CN" altLang="en-US" sz="14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138791" y="3205040"/>
                <a:ext cx="2904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latin typeface="微软雅黑" pitchFamily="34" charset="-122"/>
                    <a:ea typeface="微软雅黑" pitchFamily="34" charset="-122"/>
                  </a:rPr>
                  <a:t>4</a:t>
                </a:r>
                <a:endParaRPr lang="zh-CN" altLang="en-US" sz="14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138791" y="2949589"/>
                <a:ext cx="2904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latin typeface="微软雅黑" pitchFamily="34" charset="-122"/>
                    <a:ea typeface="微软雅黑" pitchFamily="34" charset="-122"/>
                  </a:rPr>
                  <a:t>6</a:t>
                </a:r>
                <a:endParaRPr lang="zh-CN" altLang="en-US" sz="14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1138791" y="2694138"/>
                <a:ext cx="2904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latin typeface="微软雅黑" pitchFamily="34" charset="-122"/>
                    <a:ea typeface="微软雅黑" pitchFamily="34" charset="-122"/>
                  </a:rPr>
                  <a:t>8</a:t>
                </a:r>
                <a:endParaRPr lang="zh-CN" altLang="en-US" sz="14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1039405" y="2438687"/>
                <a:ext cx="39626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latin typeface="微软雅黑" pitchFamily="34" charset="-122"/>
                    <a:ea typeface="微软雅黑" pitchFamily="34" charset="-122"/>
                  </a:rPr>
                  <a:t>10</a:t>
                </a:r>
                <a:endParaRPr lang="zh-CN" altLang="en-US" sz="14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1409024" y="4248692"/>
              <a:ext cx="6078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latin typeface="微软雅黑" pitchFamily="34" charset="-122"/>
                  <a:ea typeface="微软雅黑" pitchFamily="34" charset="-122"/>
                </a:rPr>
                <a:t>2010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911253" y="4248692"/>
              <a:ext cx="6078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latin typeface="微软雅黑" pitchFamily="34" charset="-122"/>
                  <a:ea typeface="微软雅黑" pitchFamily="34" charset="-122"/>
                </a:rPr>
                <a:t>2011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413481" y="4248692"/>
              <a:ext cx="6078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latin typeface="微软雅黑" pitchFamily="34" charset="-122"/>
                  <a:ea typeface="微软雅黑" pitchFamily="34" charset="-122"/>
                </a:rPr>
                <a:t>2012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915710" y="4248692"/>
              <a:ext cx="6078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latin typeface="微软雅黑" pitchFamily="34" charset="-122"/>
                  <a:ea typeface="微软雅黑" pitchFamily="34" charset="-122"/>
                </a:rPr>
                <a:t>2013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417938" y="4248692"/>
              <a:ext cx="6078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微软雅黑" pitchFamily="34" charset="-122"/>
                  <a:ea typeface="微软雅黑" pitchFamily="34" charset="-122"/>
                </a:rPr>
                <a:t>2016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353388" y="1239330"/>
            <a:ext cx="1542588" cy="307777"/>
            <a:chOff x="1353388" y="1296413"/>
            <a:chExt cx="1542588" cy="307777"/>
          </a:xfrm>
        </p:grpSpPr>
        <p:sp>
          <p:nvSpPr>
            <p:cNvPr id="51" name="矩形 50"/>
            <p:cNvSpPr/>
            <p:nvPr/>
          </p:nvSpPr>
          <p:spPr>
            <a:xfrm>
              <a:off x="1353388" y="1385590"/>
              <a:ext cx="144016" cy="144016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634092" y="1296413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点击添加标题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3598209" y="1239330"/>
            <a:ext cx="1542588" cy="307777"/>
            <a:chOff x="1353388" y="1701361"/>
            <a:chExt cx="1542588" cy="307777"/>
          </a:xfrm>
        </p:grpSpPr>
        <p:sp>
          <p:nvSpPr>
            <p:cNvPr id="54" name="矩形 53"/>
            <p:cNvSpPr/>
            <p:nvPr/>
          </p:nvSpPr>
          <p:spPr>
            <a:xfrm>
              <a:off x="1353388" y="1792716"/>
              <a:ext cx="144016" cy="144016"/>
            </a:xfrm>
            <a:prstGeom prst="rect">
              <a:avLst/>
            </a:prstGeom>
            <a:solidFill>
              <a:srgbClr val="68A7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634092" y="1701361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点击添加标题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5843027" y="1239330"/>
            <a:ext cx="1542588" cy="307777"/>
            <a:chOff x="1353388" y="2093247"/>
            <a:chExt cx="1542588" cy="307777"/>
          </a:xfrm>
        </p:grpSpPr>
        <p:sp>
          <p:nvSpPr>
            <p:cNvPr id="57" name="矩形 56"/>
            <p:cNvSpPr/>
            <p:nvPr/>
          </p:nvSpPr>
          <p:spPr>
            <a:xfrm>
              <a:off x="1353388" y="2199842"/>
              <a:ext cx="144016" cy="14401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634092" y="2093247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点击添加标题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648707" y="1620316"/>
            <a:ext cx="1221809" cy="527520"/>
            <a:chOff x="1636180" y="1682946"/>
            <a:chExt cx="1221810" cy="527520"/>
          </a:xfrm>
        </p:grpSpPr>
        <p:sp>
          <p:nvSpPr>
            <p:cNvPr id="60" name="TextBox 59"/>
            <p:cNvSpPr txBox="1"/>
            <p:nvPr/>
          </p:nvSpPr>
          <p:spPr>
            <a:xfrm>
              <a:off x="1636180" y="1682946"/>
              <a:ext cx="12218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&gt;</a:t>
              </a:r>
              <a:r>
                <a:rPr lang="zh-CN" altLang="en-US" sz="1200" dirty="0"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添加文字内容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636180" y="1933467"/>
              <a:ext cx="12218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&gt;</a:t>
              </a:r>
              <a:r>
                <a:rPr lang="zh-CN" altLang="en-US" sz="1200" dirty="0"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添加文字内容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3903391" y="1620316"/>
            <a:ext cx="1221809" cy="527520"/>
            <a:chOff x="1636180" y="1682946"/>
            <a:chExt cx="1221810" cy="527520"/>
          </a:xfrm>
        </p:grpSpPr>
        <p:sp>
          <p:nvSpPr>
            <p:cNvPr id="63" name="TextBox 62"/>
            <p:cNvSpPr txBox="1"/>
            <p:nvPr/>
          </p:nvSpPr>
          <p:spPr>
            <a:xfrm>
              <a:off x="1636180" y="1682946"/>
              <a:ext cx="12218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&gt;</a:t>
              </a:r>
              <a:r>
                <a:rPr lang="zh-CN" altLang="en-US" sz="1200" dirty="0"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添加文字内容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636180" y="1933467"/>
              <a:ext cx="12218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&gt;</a:t>
              </a:r>
              <a:r>
                <a:rPr lang="zh-CN" altLang="en-US" sz="1200" dirty="0"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添加文字内容</a:t>
              </a: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6133023" y="1620316"/>
            <a:ext cx="1221809" cy="527520"/>
            <a:chOff x="1636180" y="1682946"/>
            <a:chExt cx="1221810" cy="527520"/>
          </a:xfrm>
        </p:grpSpPr>
        <p:sp>
          <p:nvSpPr>
            <p:cNvPr id="66" name="TextBox 65"/>
            <p:cNvSpPr txBox="1"/>
            <p:nvPr/>
          </p:nvSpPr>
          <p:spPr>
            <a:xfrm>
              <a:off x="1636180" y="1682946"/>
              <a:ext cx="12218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&gt;</a:t>
              </a:r>
              <a:r>
                <a:rPr lang="zh-CN" altLang="en-US" sz="1200" dirty="0"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添加文字内容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636180" y="1933467"/>
              <a:ext cx="12218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&gt;</a:t>
              </a:r>
              <a:r>
                <a:rPr lang="zh-CN" altLang="en-US" sz="1200" dirty="0"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添加文字内容</a:t>
              </a:r>
            </a:p>
          </p:txBody>
        </p: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xmlns="" id="{4D43A6F5-AA08-4899-A2F5-CDE94511A824}"/>
              </a:ext>
            </a:extLst>
          </p:cNvPr>
          <p:cNvGrpSpPr/>
          <p:nvPr/>
        </p:nvGrpSpPr>
        <p:grpSpPr>
          <a:xfrm>
            <a:off x="0" y="185409"/>
            <a:ext cx="2681349" cy="400110"/>
            <a:chOff x="0" y="185409"/>
            <a:chExt cx="2681349" cy="400110"/>
          </a:xfrm>
        </p:grpSpPr>
        <p:sp>
          <p:nvSpPr>
            <p:cNvPr id="74" name="矩形 73">
              <a:extLst>
                <a:ext uri="{FF2B5EF4-FFF2-40B4-BE49-F238E27FC236}">
                  <a16:creationId xmlns:a16="http://schemas.microsoft.com/office/drawing/2014/main" xmlns="" id="{1287F5C5-2D63-4363-8853-57BD0F26BBFB}"/>
                </a:ext>
              </a:extLst>
            </p:cNvPr>
            <p:cNvSpPr/>
            <p:nvPr/>
          </p:nvSpPr>
          <p:spPr>
            <a:xfrm>
              <a:off x="0" y="195486"/>
              <a:ext cx="323528" cy="360040"/>
            </a:xfrm>
            <a:prstGeom prst="rect">
              <a:avLst/>
            </a:prstGeom>
            <a:solidFill>
              <a:srgbClr val="2466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xmlns="" id="{11EF5A37-700C-4772-AF55-1A41567163FA}"/>
                </a:ext>
              </a:extLst>
            </p:cNvPr>
            <p:cNvSpPr txBox="1"/>
            <p:nvPr/>
          </p:nvSpPr>
          <p:spPr>
            <a:xfrm>
              <a:off x="444839" y="185409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114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36252" y="858316"/>
            <a:ext cx="3516086" cy="3657650"/>
            <a:chOff x="839089" y="1016488"/>
            <a:chExt cx="4688114" cy="4876868"/>
          </a:xfrm>
        </p:grpSpPr>
        <p:grpSp>
          <p:nvGrpSpPr>
            <p:cNvPr id="3" name="组合 2"/>
            <p:cNvGrpSpPr/>
            <p:nvPr/>
          </p:nvGrpSpPr>
          <p:grpSpPr>
            <a:xfrm rot="21302113">
              <a:off x="2283991" y="1016488"/>
              <a:ext cx="1527027" cy="1519242"/>
              <a:chOff x="3094034" y="1143064"/>
              <a:chExt cx="1787764" cy="1778651"/>
            </a:xfrm>
          </p:grpSpPr>
          <p:cxnSp>
            <p:nvCxnSpPr>
              <p:cNvPr id="5" name="直接连接符 4"/>
              <p:cNvCxnSpPr>
                <a:endCxn id="7" idx="3"/>
              </p:cNvCxnSpPr>
              <p:nvPr/>
            </p:nvCxnSpPr>
            <p:spPr>
              <a:xfrm rot="297887" flipV="1">
                <a:off x="3094034" y="2229872"/>
                <a:ext cx="844287" cy="600510"/>
              </a:xfrm>
              <a:prstGeom prst="line">
                <a:avLst/>
              </a:prstGeom>
              <a:noFill/>
              <a:ln w="9525" cap="flat">
                <a:gradFill>
                  <a:gsLst>
                    <a:gs pos="100000">
                      <a:srgbClr val="3A3A3A"/>
                    </a:gs>
                    <a:gs pos="29000">
                      <a:srgbClr val="3A3A3A"/>
                    </a:gs>
                  </a:gsLst>
                  <a:lin ang="5400000" scaled="1"/>
                </a:gra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" name="直接连接符 5"/>
              <p:cNvCxnSpPr>
                <a:stCxn id="7" idx="5"/>
              </p:cNvCxnSpPr>
              <p:nvPr/>
            </p:nvCxnSpPr>
            <p:spPr>
              <a:xfrm rot="297887">
                <a:off x="4139781" y="2298471"/>
                <a:ext cx="742017" cy="623244"/>
              </a:xfrm>
              <a:prstGeom prst="line">
                <a:avLst/>
              </a:prstGeom>
              <a:noFill/>
              <a:ln w="9525" cap="flat">
                <a:gradFill>
                  <a:gsLst>
                    <a:gs pos="100000">
                      <a:srgbClr val="3A3A3A"/>
                    </a:gs>
                    <a:gs pos="29000">
                      <a:srgbClr val="3A3A3A"/>
                    </a:gs>
                  </a:gsLst>
                  <a:lin ang="5400000" scaled="1"/>
                </a:gra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7" name="椭圆 6"/>
              <p:cNvSpPr/>
              <p:nvPr/>
            </p:nvSpPr>
            <p:spPr>
              <a:xfrm>
                <a:off x="3920179" y="1143064"/>
                <a:ext cx="290506" cy="1317397"/>
              </a:xfrm>
              <a:prstGeom prst="ellipse">
                <a:avLst/>
              </a:prstGeom>
              <a:solidFill>
                <a:srgbClr val="2466B0"/>
              </a:solidFill>
              <a:ln>
                <a:solidFill>
                  <a:schemeClr val="accent1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endParaRPr lang="zh-CN" altLang="en-US" sz="3300" dirty="0">
                  <a:latin typeface="Nexa Light" panose="02000000000000000000" pitchFamily="50" charset="0"/>
                </a:endParaRP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839089" y="2464244"/>
              <a:ext cx="4688114" cy="3429112"/>
            </a:xfrm>
            <a:prstGeom prst="rect">
              <a:avLst/>
            </a:prstGeom>
            <a:solidFill>
              <a:srgbClr val="2466B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矩形 7"/>
          <p:cNvSpPr/>
          <p:nvPr/>
        </p:nvSpPr>
        <p:spPr>
          <a:xfrm>
            <a:off x="1195804" y="2370030"/>
            <a:ext cx="3119291" cy="708014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95804" y="3299265"/>
            <a:ext cx="3119291" cy="708014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283788" y="1011515"/>
            <a:ext cx="2600580" cy="2854971"/>
            <a:chOff x="6502470" y="1193868"/>
            <a:chExt cx="3467440" cy="3806628"/>
          </a:xfrm>
        </p:grpSpPr>
        <p:grpSp>
          <p:nvGrpSpPr>
            <p:cNvPr id="11" name="组合 10"/>
            <p:cNvGrpSpPr/>
            <p:nvPr/>
          </p:nvGrpSpPr>
          <p:grpSpPr>
            <a:xfrm rot="21302113">
              <a:off x="7505191" y="1193868"/>
              <a:ext cx="1248431" cy="1344851"/>
              <a:chOff x="3089536" y="996074"/>
              <a:chExt cx="1787762" cy="1925836"/>
            </a:xfrm>
          </p:grpSpPr>
          <p:cxnSp>
            <p:nvCxnSpPr>
              <p:cNvPr id="13" name="直接连接符 12"/>
              <p:cNvCxnSpPr>
                <a:endCxn id="15" idx="3"/>
              </p:cNvCxnSpPr>
              <p:nvPr/>
            </p:nvCxnSpPr>
            <p:spPr>
              <a:xfrm rot="297887" flipV="1">
                <a:off x="3089536" y="2333618"/>
                <a:ext cx="853285" cy="496958"/>
              </a:xfrm>
              <a:prstGeom prst="line">
                <a:avLst/>
              </a:prstGeom>
              <a:noFill/>
              <a:ln w="9525" cap="flat">
                <a:gradFill>
                  <a:gsLst>
                    <a:gs pos="100000">
                      <a:srgbClr val="3A3A3A"/>
                    </a:gs>
                    <a:gs pos="29000">
                      <a:srgbClr val="3A3A3A"/>
                    </a:gs>
                  </a:gsLst>
                  <a:lin ang="5400000" scaled="1"/>
                </a:gra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4" name="直接连接符 13"/>
              <p:cNvCxnSpPr>
                <a:stCxn id="15" idx="5"/>
              </p:cNvCxnSpPr>
              <p:nvPr/>
            </p:nvCxnSpPr>
            <p:spPr>
              <a:xfrm rot="297887">
                <a:off x="4144279" y="2402217"/>
                <a:ext cx="733019" cy="519693"/>
              </a:xfrm>
              <a:prstGeom prst="line">
                <a:avLst/>
              </a:prstGeom>
              <a:noFill/>
              <a:ln w="9525" cap="flat">
                <a:gradFill>
                  <a:gsLst>
                    <a:gs pos="100000">
                      <a:srgbClr val="3A3A3A"/>
                    </a:gs>
                    <a:gs pos="29000">
                      <a:srgbClr val="3A3A3A"/>
                    </a:gs>
                  </a:gsLst>
                  <a:lin ang="5400000" scaled="1"/>
                </a:gra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15" name="椭圆 14"/>
              <p:cNvSpPr/>
              <p:nvPr/>
            </p:nvSpPr>
            <p:spPr>
              <a:xfrm>
                <a:off x="3920179" y="996074"/>
                <a:ext cx="290507" cy="1611380"/>
              </a:xfrm>
              <a:prstGeom prst="ellipse">
                <a:avLst/>
              </a:prstGeom>
              <a:solidFill>
                <a:srgbClr val="414455"/>
              </a:solidFill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endParaRPr lang="zh-CN" altLang="en-US" sz="3300" dirty="0">
                  <a:latin typeface="Nexa Light" panose="02000000000000000000" pitchFamily="50" charset="0"/>
                </a:endParaRPr>
              </a:p>
            </p:txBody>
          </p:sp>
        </p:grpSp>
        <p:sp>
          <p:nvSpPr>
            <p:cNvPr id="12" name="矩形 11"/>
            <p:cNvSpPr/>
            <p:nvPr/>
          </p:nvSpPr>
          <p:spPr>
            <a:xfrm>
              <a:off x="6502470" y="2464244"/>
              <a:ext cx="3467440" cy="2536252"/>
            </a:xfrm>
            <a:prstGeom prst="rect">
              <a:avLst/>
            </a:prstGeom>
            <a:solidFill>
              <a:srgbClr val="414455"/>
            </a:solidFill>
            <a:ln>
              <a:solidFill>
                <a:srgbClr val="414455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矩形 15"/>
          <p:cNvSpPr/>
          <p:nvPr/>
        </p:nvSpPr>
        <p:spPr>
          <a:xfrm>
            <a:off x="5433794" y="2235651"/>
            <a:ext cx="2300568" cy="114813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24DB1179-293E-4D26-A04F-79E6A86399CF}"/>
              </a:ext>
            </a:extLst>
          </p:cNvPr>
          <p:cNvGrpSpPr/>
          <p:nvPr/>
        </p:nvGrpSpPr>
        <p:grpSpPr>
          <a:xfrm>
            <a:off x="0" y="185409"/>
            <a:ext cx="2681349" cy="400110"/>
            <a:chOff x="0" y="185409"/>
            <a:chExt cx="2681349" cy="400110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0C38815B-C106-4949-89D2-803FC862176C}"/>
                </a:ext>
              </a:extLst>
            </p:cNvPr>
            <p:cNvSpPr/>
            <p:nvPr/>
          </p:nvSpPr>
          <p:spPr>
            <a:xfrm>
              <a:off x="0" y="195486"/>
              <a:ext cx="323528" cy="360040"/>
            </a:xfrm>
            <a:prstGeom prst="rect">
              <a:avLst/>
            </a:prstGeom>
            <a:solidFill>
              <a:srgbClr val="2466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287C3504-2706-495F-B550-8ACC8EFEC7A0}"/>
                </a:ext>
              </a:extLst>
            </p:cNvPr>
            <p:cNvSpPr txBox="1"/>
            <p:nvPr/>
          </p:nvSpPr>
          <p:spPr>
            <a:xfrm>
              <a:off x="444839" y="185409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0017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五边形 13"/>
          <p:cNvSpPr/>
          <p:nvPr/>
        </p:nvSpPr>
        <p:spPr>
          <a:xfrm>
            <a:off x="4429140" y="1301114"/>
            <a:ext cx="2880320" cy="936104"/>
          </a:xfrm>
          <a:prstGeom prst="homePlate">
            <a:avLst/>
          </a:pr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五边形 14"/>
          <p:cNvSpPr/>
          <p:nvPr/>
        </p:nvSpPr>
        <p:spPr>
          <a:xfrm flipH="1">
            <a:off x="1548820" y="2230704"/>
            <a:ext cx="2880320" cy="936104"/>
          </a:xfrm>
          <a:prstGeom prst="homePlate">
            <a:avLst/>
          </a:prstGeom>
          <a:solidFill>
            <a:srgbClr val="2466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80868" y="2557188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29140" y="1569111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9592" y="1107446"/>
            <a:ext cx="32403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45166" y="2495634"/>
            <a:ext cx="32403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560836" y="3683990"/>
            <a:ext cx="1692188" cy="226957"/>
          </a:xfrm>
          <a:prstGeom prst="rect">
            <a:avLst/>
          </a:prstGeom>
          <a:solidFill>
            <a:srgbClr val="2466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588728" y="4044031"/>
            <a:ext cx="2652199" cy="226957"/>
          </a:xfrm>
          <a:prstGeom prst="rect">
            <a:avLst/>
          </a:prstGeom>
          <a:solidFill>
            <a:srgbClr val="2466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092784" y="4465145"/>
            <a:ext cx="2160240" cy="226957"/>
          </a:xfrm>
          <a:prstGeom prst="rect">
            <a:avLst/>
          </a:prstGeom>
          <a:solidFill>
            <a:srgbClr val="2466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769716" y="3683989"/>
            <a:ext cx="105670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对比一：</a:t>
            </a:r>
            <a:r>
              <a:rPr lang="en-US" altLang="zh-CN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56</a:t>
            </a: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％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69716" y="4044029"/>
            <a:ext cx="11400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对比二：</a:t>
            </a:r>
            <a:r>
              <a:rPr lang="en-US" altLang="zh-CN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820</a:t>
            </a: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69716" y="4470380"/>
            <a:ext cx="11400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对比三：</a:t>
            </a:r>
            <a:r>
              <a:rPr lang="en-US" altLang="zh-CN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640</a:t>
            </a: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</a:t>
            </a:r>
          </a:p>
        </p:txBody>
      </p:sp>
      <p:sp>
        <p:nvSpPr>
          <p:cNvPr id="26" name="矩形 25"/>
          <p:cNvSpPr/>
          <p:nvPr/>
        </p:nvSpPr>
        <p:spPr>
          <a:xfrm>
            <a:off x="4571998" y="3659846"/>
            <a:ext cx="1692188" cy="226957"/>
          </a:xfrm>
          <a:prstGeom prst="rect">
            <a:avLst/>
          </a:pr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584097" y="4019886"/>
            <a:ext cx="2652199" cy="226957"/>
          </a:xfrm>
          <a:prstGeom prst="rect">
            <a:avLst/>
          </a:pr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571998" y="4441001"/>
            <a:ext cx="2160240" cy="226957"/>
          </a:xfrm>
          <a:prstGeom prst="rect">
            <a:avLst/>
          </a:pr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80878" y="3659845"/>
            <a:ext cx="105670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对比一：</a:t>
            </a:r>
            <a:r>
              <a:rPr lang="en-US" altLang="zh-CN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56</a:t>
            </a: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％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788022" y="4019885"/>
            <a:ext cx="11400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对比二：</a:t>
            </a:r>
            <a:r>
              <a:rPr lang="en-US" altLang="zh-CN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820</a:t>
            </a: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800095" y="4446236"/>
            <a:ext cx="11400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对比三：</a:t>
            </a:r>
            <a:r>
              <a:rPr lang="en-US" altLang="zh-CN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640</a:t>
            </a: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39C33DA9-8A99-4DAA-B110-61D374D32842}"/>
              </a:ext>
            </a:extLst>
          </p:cNvPr>
          <p:cNvGrpSpPr/>
          <p:nvPr/>
        </p:nvGrpSpPr>
        <p:grpSpPr>
          <a:xfrm>
            <a:off x="0" y="185409"/>
            <a:ext cx="2681349" cy="400110"/>
            <a:chOff x="0" y="185409"/>
            <a:chExt cx="2681349" cy="400110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36C0E35A-0706-4242-A797-01698FDB2627}"/>
                </a:ext>
              </a:extLst>
            </p:cNvPr>
            <p:cNvSpPr/>
            <p:nvPr/>
          </p:nvSpPr>
          <p:spPr>
            <a:xfrm>
              <a:off x="0" y="195486"/>
              <a:ext cx="323528" cy="360040"/>
            </a:xfrm>
            <a:prstGeom prst="rect">
              <a:avLst/>
            </a:prstGeom>
            <a:solidFill>
              <a:srgbClr val="2466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809ABBD2-1E25-47CA-B5B6-F9E0A4816A06}"/>
                </a:ext>
              </a:extLst>
            </p:cNvPr>
            <p:cNvSpPr txBox="1"/>
            <p:nvPr/>
          </p:nvSpPr>
          <p:spPr>
            <a:xfrm>
              <a:off x="444839" y="185409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718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8" grpId="0"/>
      <p:bldP spid="19" grpId="0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 animBg="1"/>
      <p:bldP spid="27" grpId="0" animBg="1"/>
      <p:bldP spid="28" grpId="0" animBg="1"/>
      <p:bldP spid="29" grpId="0"/>
      <p:bldP spid="30" grpId="0"/>
      <p:bldP spid="3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636102E0-1448-4141-9861-9456432DED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16" y="985862"/>
            <a:ext cx="2443771" cy="3600400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11864063-9CE5-438E-AC82-0091B27CE4A4}"/>
              </a:ext>
            </a:extLst>
          </p:cNvPr>
          <p:cNvGrpSpPr/>
          <p:nvPr/>
        </p:nvGrpSpPr>
        <p:grpSpPr>
          <a:xfrm>
            <a:off x="3757315" y="1563638"/>
            <a:ext cx="4546600" cy="1664964"/>
            <a:chOff x="3778566" y="-277689"/>
            <a:chExt cx="4546600" cy="1664964"/>
          </a:xfrm>
        </p:grpSpPr>
        <p:sp>
          <p:nvSpPr>
            <p:cNvPr id="10" name="TextBox 20">
              <a:extLst>
                <a:ext uri="{FF2B5EF4-FFF2-40B4-BE49-F238E27FC236}">
                  <a16:creationId xmlns:a16="http://schemas.microsoft.com/office/drawing/2014/main" xmlns="" id="{F6075592-A3BA-467A-8831-47A72BAAC1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8566" y="925610"/>
              <a:ext cx="4546600" cy="461665"/>
            </a:xfrm>
            <a:prstGeom prst="rect">
              <a:avLst/>
            </a:prstGeom>
            <a:noFill/>
            <a:ln w="25400">
              <a:solidFill>
                <a:srgbClr val="2466B0"/>
              </a:solidFill>
              <a:miter lim="800000"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智能机器人</a:t>
              </a:r>
              <a:r>
                <a: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发展现象与趋势</a:t>
              </a: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1" name="五边形 25">
              <a:extLst>
                <a:ext uri="{FF2B5EF4-FFF2-40B4-BE49-F238E27FC236}">
                  <a16:creationId xmlns:a16="http://schemas.microsoft.com/office/drawing/2014/main" xmlns="" id="{EEB9677F-13C1-4884-917A-47ADFFF3059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 flipV="1">
              <a:off x="5563235" y="-205135"/>
              <a:ext cx="865188" cy="720081"/>
            </a:xfrm>
            <a:prstGeom prst="homePlate">
              <a:avLst>
                <a:gd name="adj" fmla="val 46931"/>
              </a:avLst>
            </a:prstGeom>
            <a:solidFill>
              <a:srgbClr val="2466B0"/>
            </a:solidFill>
            <a:ln>
              <a:noFill/>
            </a:ln>
            <a:ex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anose="02010600030101010101" pitchFamily="2" charset="-122"/>
                <a:ea typeface="等线" panose="02010600030101010101" pitchFamily="2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12" name="TextBox 43">
              <a:extLst>
                <a:ext uri="{FF2B5EF4-FFF2-40B4-BE49-F238E27FC236}">
                  <a16:creationId xmlns:a16="http://schemas.microsoft.com/office/drawing/2014/main" xmlns="" id="{FABD19E5-4D0F-4872-8386-8AADAC6B1E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2304" y="-277689"/>
              <a:ext cx="526106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4000" b="1">
                  <a:solidFill>
                    <a:prstClr val="white"/>
                  </a:solidFill>
                  <a:latin typeface="Arial Black" panose="020B0A04020102020204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  <a:sym typeface="Arial Unicode MS" panose="020B0604020202020204" pitchFamily="34" charset="-122"/>
                </a:rPr>
                <a:t>3</a:t>
              </a:r>
              <a:endPara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776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1154146" y="984464"/>
            <a:ext cx="7162269" cy="1545453"/>
            <a:chOff x="2954339" y="1292764"/>
            <a:chExt cx="7162269" cy="1545453"/>
          </a:xfrm>
        </p:grpSpPr>
        <p:sp>
          <p:nvSpPr>
            <p:cNvPr id="17" name="矩形 16"/>
            <p:cNvSpPr>
              <a:spLocks noChangeArrowheads="1"/>
            </p:cNvSpPr>
            <p:nvPr/>
          </p:nvSpPr>
          <p:spPr bwMode="auto">
            <a:xfrm>
              <a:off x="2954339" y="1637888"/>
              <a:ext cx="7162269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您的内容打在这里，您的内容打在这里，或者通过复制您的文本后，在此框中选择粘贴，并选择只保留文字。您的内容打在这里，或者通过复制您的文本后您的内容打在这里</a:t>
              </a:r>
              <a:endPara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ct val="150000"/>
                </a:lnSpc>
              </a:pPr>
              <a:endParaRPr lang="zh-CN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2963100" y="1292764"/>
              <a:ext cx="14157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latin typeface="微软雅黑" pitchFamily="34" charset="-122"/>
                  <a:ea typeface="微软雅黑" pitchFamily="34" charset="-122"/>
                </a:rPr>
                <a:t>点击添加标题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162908" y="2393477"/>
            <a:ext cx="6907149" cy="2122489"/>
            <a:chOff x="1162907" y="2401888"/>
            <a:chExt cx="6907149" cy="2122489"/>
          </a:xfrm>
          <a:solidFill>
            <a:srgbClr val="0066FF"/>
          </a:solidFill>
        </p:grpSpPr>
        <p:grpSp>
          <p:nvGrpSpPr>
            <p:cNvPr id="20" name="组合 19"/>
            <p:cNvGrpSpPr/>
            <p:nvPr/>
          </p:nvGrpSpPr>
          <p:grpSpPr>
            <a:xfrm>
              <a:off x="1162907" y="2401888"/>
              <a:ext cx="6907149" cy="2122489"/>
              <a:chOff x="1162907" y="2300288"/>
              <a:chExt cx="6907149" cy="2122489"/>
            </a:xfrm>
            <a:grpFill/>
          </p:grpSpPr>
          <p:sp>
            <p:nvSpPr>
              <p:cNvPr id="22" name="任意多边形 21"/>
              <p:cNvSpPr/>
              <p:nvPr/>
            </p:nvSpPr>
            <p:spPr>
              <a:xfrm>
                <a:off x="7967663" y="3529013"/>
                <a:ext cx="102393" cy="130968"/>
              </a:xfrm>
              <a:custGeom>
                <a:avLst/>
                <a:gdLst>
                  <a:gd name="connsiteX0" fmla="*/ 102393 w 102393"/>
                  <a:gd name="connsiteY0" fmla="*/ 130968 h 130968"/>
                  <a:gd name="connsiteX1" fmla="*/ 0 w 102393"/>
                  <a:gd name="connsiteY1" fmla="*/ 130968 h 130968"/>
                  <a:gd name="connsiteX2" fmla="*/ 0 w 102393"/>
                  <a:gd name="connsiteY2" fmla="*/ 0 h 130968"/>
                  <a:gd name="connsiteX3" fmla="*/ 102393 w 102393"/>
                  <a:gd name="connsiteY3" fmla="*/ 130968 h 130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2393" h="130968">
                    <a:moveTo>
                      <a:pt x="102393" y="130968"/>
                    </a:moveTo>
                    <a:lnTo>
                      <a:pt x="0" y="130968"/>
                    </a:lnTo>
                    <a:lnTo>
                      <a:pt x="0" y="0"/>
                    </a:lnTo>
                    <a:lnTo>
                      <a:pt x="102393" y="130968"/>
                    </a:lnTo>
                    <a:close/>
                  </a:path>
                </a:pathLst>
              </a:custGeom>
              <a:solidFill>
                <a:srgbClr val="686C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23" name="组合 22"/>
              <p:cNvGrpSpPr/>
              <p:nvPr/>
            </p:nvGrpSpPr>
            <p:grpSpPr>
              <a:xfrm>
                <a:off x="1162907" y="2300288"/>
                <a:ext cx="6840760" cy="2122489"/>
                <a:chOff x="1162907" y="2300288"/>
                <a:chExt cx="6840760" cy="2122489"/>
              </a:xfrm>
              <a:grpFill/>
            </p:grpSpPr>
            <p:sp>
              <p:nvSpPr>
                <p:cNvPr id="24" name="任意多边形 23"/>
                <p:cNvSpPr/>
                <p:nvPr/>
              </p:nvSpPr>
              <p:spPr>
                <a:xfrm>
                  <a:off x="6657975" y="2300288"/>
                  <a:ext cx="114300" cy="71437"/>
                </a:xfrm>
                <a:custGeom>
                  <a:avLst/>
                  <a:gdLst>
                    <a:gd name="connsiteX0" fmla="*/ 19050 w 114300"/>
                    <a:gd name="connsiteY0" fmla="*/ 0 h 71437"/>
                    <a:gd name="connsiteX1" fmla="*/ 0 w 114300"/>
                    <a:gd name="connsiteY1" fmla="*/ 71437 h 71437"/>
                    <a:gd name="connsiteX2" fmla="*/ 114300 w 114300"/>
                    <a:gd name="connsiteY2" fmla="*/ 71437 h 71437"/>
                    <a:gd name="connsiteX3" fmla="*/ 19050 w 114300"/>
                    <a:gd name="connsiteY3" fmla="*/ 0 h 714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4300" h="71437">
                      <a:moveTo>
                        <a:pt x="19050" y="0"/>
                      </a:moveTo>
                      <a:lnTo>
                        <a:pt x="0" y="71437"/>
                      </a:lnTo>
                      <a:lnTo>
                        <a:pt x="114300" y="71437"/>
                      </a:lnTo>
                      <a:lnTo>
                        <a:pt x="19050" y="0"/>
                      </a:lnTo>
                      <a:close/>
                    </a:path>
                  </a:pathLst>
                </a:custGeom>
                <a:solidFill>
                  <a:srgbClr val="686C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" name="矩形 24"/>
                <p:cNvSpPr/>
                <p:nvPr/>
              </p:nvSpPr>
              <p:spPr>
                <a:xfrm>
                  <a:off x="1162907" y="2359707"/>
                  <a:ext cx="6840760" cy="2063070"/>
                </a:xfrm>
                <a:prstGeom prst="rect">
                  <a:avLst/>
                </a:prstGeom>
                <a:solidFill>
                  <a:srgbClr val="2466B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</p:grpSp>
        <p:sp>
          <p:nvSpPr>
            <p:cNvPr id="21" name="矩形 20"/>
            <p:cNvSpPr>
              <a:spLocks noChangeArrowheads="1"/>
            </p:cNvSpPr>
            <p:nvPr/>
          </p:nvSpPr>
          <p:spPr bwMode="auto">
            <a:xfrm>
              <a:off x="1758556" y="2754178"/>
              <a:ext cx="4942928" cy="147732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您的内容打在这里，您的内容打在这里，或者通过复制您的文本后，在此框中选择粘贴，并选择只保留文字。您的内容打在这里，或者通过复制您的文本后您的内容打在这里</a:t>
              </a:r>
              <a:endParaRPr lang="zh-CN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660232" y="2393477"/>
            <a:ext cx="1396955" cy="1358900"/>
            <a:chOff x="6919459" y="2300288"/>
            <a:chExt cx="1396955" cy="1358900"/>
          </a:xfrm>
        </p:grpSpPr>
        <p:sp>
          <p:nvSpPr>
            <p:cNvPr id="27" name="任意多边形 26"/>
            <p:cNvSpPr/>
            <p:nvPr/>
          </p:nvSpPr>
          <p:spPr>
            <a:xfrm>
              <a:off x="6919459" y="2300288"/>
              <a:ext cx="1396955" cy="1358900"/>
            </a:xfrm>
            <a:custGeom>
              <a:avLst/>
              <a:gdLst>
                <a:gd name="connsiteX0" fmla="*/ 0 w 1319348"/>
                <a:gd name="connsiteY0" fmla="*/ 0 h 1293223"/>
                <a:gd name="connsiteX1" fmla="*/ 1319348 w 1319348"/>
                <a:gd name="connsiteY1" fmla="*/ 1293223 h 1293223"/>
                <a:gd name="connsiteX2" fmla="*/ 1319348 w 1319348"/>
                <a:gd name="connsiteY2" fmla="*/ 391886 h 1293223"/>
                <a:gd name="connsiteX3" fmla="*/ 927463 w 1319348"/>
                <a:gd name="connsiteY3" fmla="*/ 13063 h 1293223"/>
                <a:gd name="connsiteX4" fmla="*/ 0 w 1319348"/>
                <a:gd name="connsiteY4" fmla="*/ 0 h 1293223"/>
                <a:gd name="connsiteX0" fmla="*/ 0 w 1319348"/>
                <a:gd name="connsiteY0" fmla="*/ 5987 h 1299210"/>
                <a:gd name="connsiteX1" fmla="*/ 1319348 w 1319348"/>
                <a:gd name="connsiteY1" fmla="*/ 1299210 h 1299210"/>
                <a:gd name="connsiteX2" fmla="*/ 1319348 w 1319348"/>
                <a:gd name="connsiteY2" fmla="*/ 397873 h 1299210"/>
                <a:gd name="connsiteX3" fmla="*/ 908413 w 1319348"/>
                <a:gd name="connsiteY3" fmla="*/ 0 h 1299210"/>
                <a:gd name="connsiteX4" fmla="*/ 0 w 1319348"/>
                <a:gd name="connsiteY4" fmla="*/ 5987 h 1299210"/>
                <a:gd name="connsiteX0" fmla="*/ 0 w 1333635"/>
                <a:gd name="connsiteY0" fmla="*/ 1225 h 1299210"/>
                <a:gd name="connsiteX1" fmla="*/ 1333635 w 1333635"/>
                <a:gd name="connsiteY1" fmla="*/ 1299210 h 1299210"/>
                <a:gd name="connsiteX2" fmla="*/ 1333635 w 1333635"/>
                <a:gd name="connsiteY2" fmla="*/ 397873 h 1299210"/>
                <a:gd name="connsiteX3" fmla="*/ 922700 w 1333635"/>
                <a:gd name="connsiteY3" fmla="*/ 0 h 1299210"/>
                <a:gd name="connsiteX4" fmla="*/ 0 w 1333635"/>
                <a:gd name="connsiteY4" fmla="*/ 1225 h 1299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635" h="1299210">
                  <a:moveTo>
                    <a:pt x="0" y="1225"/>
                  </a:moveTo>
                  <a:lnTo>
                    <a:pt x="1333635" y="1299210"/>
                  </a:lnTo>
                  <a:lnTo>
                    <a:pt x="1333635" y="397873"/>
                  </a:lnTo>
                  <a:lnTo>
                    <a:pt x="922700" y="0"/>
                  </a:lnTo>
                  <a:lnTo>
                    <a:pt x="0" y="1225"/>
                  </a:lnTo>
                  <a:close/>
                </a:path>
              </a:pathLst>
            </a:cu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 rot="2637414">
              <a:off x="7160398" y="2597343"/>
              <a:ext cx="9028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CE4EE41A-F371-46C4-B26B-B88DE87D81AE}"/>
              </a:ext>
            </a:extLst>
          </p:cNvPr>
          <p:cNvGrpSpPr/>
          <p:nvPr/>
        </p:nvGrpSpPr>
        <p:grpSpPr>
          <a:xfrm>
            <a:off x="0" y="185409"/>
            <a:ext cx="2681349" cy="400110"/>
            <a:chOff x="0" y="185409"/>
            <a:chExt cx="2681349" cy="400110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790B8B4D-12E1-48C2-AD16-074672326B46}"/>
                </a:ext>
              </a:extLst>
            </p:cNvPr>
            <p:cNvSpPr/>
            <p:nvPr/>
          </p:nvSpPr>
          <p:spPr>
            <a:xfrm>
              <a:off x="0" y="195486"/>
              <a:ext cx="323528" cy="360040"/>
            </a:xfrm>
            <a:prstGeom prst="rect">
              <a:avLst/>
            </a:prstGeom>
            <a:solidFill>
              <a:srgbClr val="2466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961B7947-3849-4378-B7C6-88DEF74F11C2}"/>
                </a:ext>
              </a:extLst>
            </p:cNvPr>
            <p:cNvSpPr txBox="1"/>
            <p:nvPr/>
          </p:nvSpPr>
          <p:spPr>
            <a:xfrm>
              <a:off x="444839" y="185409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662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902742"/>
            <a:ext cx="2664296" cy="1957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2997275"/>
            <a:ext cx="2664296" cy="1950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组合 15"/>
          <p:cNvGrpSpPr/>
          <p:nvPr/>
        </p:nvGrpSpPr>
        <p:grpSpPr>
          <a:xfrm>
            <a:off x="3491880" y="2997275"/>
            <a:ext cx="4752528" cy="1950739"/>
            <a:chOff x="3347864" y="1152444"/>
            <a:chExt cx="4752528" cy="914310"/>
          </a:xfrm>
        </p:grpSpPr>
        <p:sp>
          <p:nvSpPr>
            <p:cNvPr id="17" name="矩形 16"/>
            <p:cNvSpPr/>
            <p:nvPr/>
          </p:nvSpPr>
          <p:spPr>
            <a:xfrm>
              <a:off x="3347864" y="1152444"/>
              <a:ext cx="4752528" cy="168868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团队建设情况二</a:t>
              </a:r>
              <a:endParaRPr lang="en-US" altLang="zh-CN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Segoe UI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3347864" y="1321312"/>
              <a:ext cx="4752528" cy="74544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</a:t>
              </a:r>
              <a:r>
                <a:rPr lang="en-US" altLang="zh-CN" sz="120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20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您的内容打在这里，或者通过复制您的文本后，在此框中选择粘贴，并选择只保留文字。您的内容打在这里，或者通过复制您的文本</a:t>
              </a:r>
              <a:r>
                <a:rPr lang="en-US" altLang="zh-CN" sz="120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20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在此框中选择粘贴，并选择只保留文字。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494247" y="909043"/>
            <a:ext cx="4752528" cy="1950739"/>
            <a:chOff x="3347864" y="1152444"/>
            <a:chExt cx="4752528" cy="914310"/>
          </a:xfrm>
        </p:grpSpPr>
        <p:sp>
          <p:nvSpPr>
            <p:cNvPr id="27" name="矩形 26"/>
            <p:cNvSpPr/>
            <p:nvPr/>
          </p:nvSpPr>
          <p:spPr>
            <a:xfrm>
              <a:off x="3347864" y="1152444"/>
              <a:ext cx="4752528" cy="168868"/>
            </a:xfrm>
            <a:prstGeom prst="rect">
              <a:avLst/>
            </a:prstGeom>
            <a:solidFill>
              <a:srgbClr val="2466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Segoe UI" pitchFamily="34" charset="0"/>
                </a:rPr>
                <a:t>团队建设情况一</a:t>
              </a:r>
              <a:endParaRPr lang="en-US" altLang="zh-CN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Segoe UI" pitchFamily="34" charset="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3347864" y="1321312"/>
              <a:ext cx="4752528" cy="74544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</a:t>
              </a:r>
              <a:r>
                <a:rPr lang="en-US" altLang="zh-CN" sz="120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20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您的内容打在这里，或者通过复制您的文本后，在此框中选择粘贴，并选择只保留文字。您的内容打在这里，或者通过复制您的文本</a:t>
              </a:r>
              <a:r>
                <a:rPr lang="en-US" altLang="zh-CN" sz="120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20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在此框中选择粘贴，并选择只保留文字。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3CEDCACC-2844-4031-816E-D159B60515DB}"/>
              </a:ext>
            </a:extLst>
          </p:cNvPr>
          <p:cNvGrpSpPr/>
          <p:nvPr/>
        </p:nvGrpSpPr>
        <p:grpSpPr>
          <a:xfrm>
            <a:off x="0" y="185409"/>
            <a:ext cx="2681349" cy="400110"/>
            <a:chOff x="0" y="185409"/>
            <a:chExt cx="2681349" cy="400110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3A538570-C361-4C62-9843-531A91600BA3}"/>
                </a:ext>
              </a:extLst>
            </p:cNvPr>
            <p:cNvSpPr/>
            <p:nvPr/>
          </p:nvSpPr>
          <p:spPr>
            <a:xfrm>
              <a:off x="0" y="195486"/>
              <a:ext cx="323528" cy="360040"/>
            </a:xfrm>
            <a:prstGeom prst="rect">
              <a:avLst/>
            </a:prstGeom>
            <a:solidFill>
              <a:srgbClr val="2466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B09E81F5-E71E-4D67-9461-5862047BBDC5}"/>
                </a:ext>
              </a:extLst>
            </p:cNvPr>
            <p:cNvSpPr txBox="1"/>
            <p:nvPr/>
          </p:nvSpPr>
          <p:spPr>
            <a:xfrm>
              <a:off x="444839" y="185409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7953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组合 107"/>
          <p:cNvGrpSpPr/>
          <p:nvPr/>
        </p:nvGrpSpPr>
        <p:grpSpPr>
          <a:xfrm>
            <a:off x="4410665" y="966716"/>
            <a:ext cx="305878" cy="369332"/>
            <a:chOff x="4410665" y="1042808"/>
            <a:chExt cx="305878" cy="369331"/>
          </a:xfrm>
        </p:grpSpPr>
        <p:sp>
          <p:nvSpPr>
            <p:cNvPr id="109" name="椭圆 108"/>
            <p:cNvSpPr/>
            <p:nvPr/>
          </p:nvSpPr>
          <p:spPr>
            <a:xfrm>
              <a:off x="4417853" y="1095705"/>
              <a:ext cx="298690" cy="298690"/>
            </a:xfrm>
            <a:prstGeom prst="ellipse">
              <a:avLst/>
            </a:prstGeom>
            <a:solidFill>
              <a:srgbClr val="0E90B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4410665" y="1042808"/>
              <a:ext cx="301686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1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4414857" y="4083918"/>
            <a:ext cx="301686" cy="369332"/>
            <a:chOff x="4414857" y="1039439"/>
            <a:chExt cx="301686" cy="369331"/>
          </a:xfrm>
        </p:grpSpPr>
        <p:sp>
          <p:nvSpPr>
            <p:cNvPr id="112" name="椭圆 111"/>
            <p:cNvSpPr/>
            <p:nvPr/>
          </p:nvSpPr>
          <p:spPr>
            <a:xfrm>
              <a:off x="4417853" y="1095705"/>
              <a:ext cx="298690" cy="298690"/>
            </a:xfrm>
            <a:prstGeom prst="ellipse">
              <a:avLst/>
            </a:prstGeom>
            <a:solidFill>
              <a:srgbClr val="0E90B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4414857" y="1039439"/>
              <a:ext cx="301686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2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1835696" y="1005279"/>
            <a:ext cx="2442281" cy="338554"/>
            <a:chOff x="1835696" y="1081371"/>
            <a:chExt cx="2442281" cy="338554"/>
          </a:xfrm>
        </p:grpSpPr>
        <p:sp>
          <p:nvSpPr>
            <p:cNvPr id="115" name="矩形 114"/>
            <p:cNvSpPr/>
            <p:nvPr/>
          </p:nvSpPr>
          <p:spPr>
            <a:xfrm>
              <a:off x="1835696" y="1095705"/>
              <a:ext cx="2442281" cy="298690"/>
            </a:xfrm>
            <a:prstGeom prst="rect">
              <a:avLst/>
            </a:prstGeom>
            <a:solidFill>
              <a:srgbClr val="2466B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2023507" y="1081371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4869182" y="4125850"/>
            <a:ext cx="2442281" cy="338554"/>
            <a:chOff x="1835696" y="1081371"/>
            <a:chExt cx="2442281" cy="338554"/>
          </a:xfrm>
        </p:grpSpPr>
        <p:sp>
          <p:nvSpPr>
            <p:cNvPr id="118" name="矩形 117"/>
            <p:cNvSpPr/>
            <p:nvPr/>
          </p:nvSpPr>
          <p:spPr>
            <a:xfrm>
              <a:off x="1835696" y="1095705"/>
              <a:ext cx="2442281" cy="29869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1849335" y="1081371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4822509" y="1414057"/>
            <a:ext cx="3106017" cy="2624419"/>
            <a:chOff x="4822508" y="1490148"/>
            <a:chExt cx="3106017" cy="2624419"/>
          </a:xfrm>
        </p:grpSpPr>
        <p:pic>
          <p:nvPicPr>
            <p:cNvPr id="121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939145" y="2498615"/>
              <a:ext cx="2872742" cy="1615952"/>
            </a:xfrm>
            <a:prstGeom prst="rect">
              <a:avLst/>
            </a:prstGeom>
            <a:solidFill>
              <a:schemeClr val="accent2"/>
            </a:solidFill>
            <a:ln w="38100">
              <a:noFill/>
              <a:miter lim="800000"/>
              <a:headEnd/>
              <a:tailEnd/>
            </a:ln>
            <a:extLst/>
          </p:spPr>
        </p:pic>
        <p:sp>
          <p:nvSpPr>
            <p:cNvPr id="122" name="矩形 121"/>
            <p:cNvSpPr/>
            <p:nvPr/>
          </p:nvSpPr>
          <p:spPr>
            <a:xfrm>
              <a:off x="4822508" y="1490148"/>
              <a:ext cx="3106017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您的内容打在这里，或者通过复制您的文本后，在此框中选择粘贴，并选择只保留文字。您的内容打在这里。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1245915" y="1575230"/>
            <a:ext cx="3032063" cy="2639813"/>
            <a:chOff x="1245914" y="1651322"/>
            <a:chExt cx="3032063" cy="2639812"/>
          </a:xfrm>
        </p:grpSpPr>
        <p:pic>
          <p:nvPicPr>
            <p:cNvPr id="124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245915" y="1651322"/>
              <a:ext cx="3032062" cy="1704717"/>
            </a:xfrm>
            <a:prstGeom prst="rect">
              <a:avLst/>
            </a:prstGeom>
            <a:solidFill>
              <a:schemeClr val="accent2"/>
            </a:solidFill>
            <a:ln w="38100">
              <a:noFill/>
              <a:miter lim="800000"/>
              <a:headEnd/>
              <a:tailEnd/>
            </a:ln>
            <a:extLst/>
          </p:spPr>
        </p:pic>
        <p:sp>
          <p:nvSpPr>
            <p:cNvPr id="125" name="矩形 124"/>
            <p:cNvSpPr/>
            <p:nvPr/>
          </p:nvSpPr>
          <p:spPr>
            <a:xfrm>
              <a:off x="1245914" y="3478604"/>
              <a:ext cx="3032063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您的内容打在这里，或者通过复制您的文本后，在此框中选择粘贴，并选择只保留文字。您的内容打在这里。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52DF3485-118B-4CAE-8E0B-E66BDA2B1E92}"/>
              </a:ext>
            </a:extLst>
          </p:cNvPr>
          <p:cNvGrpSpPr/>
          <p:nvPr/>
        </p:nvGrpSpPr>
        <p:grpSpPr>
          <a:xfrm>
            <a:off x="0" y="185409"/>
            <a:ext cx="2681349" cy="400110"/>
            <a:chOff x="0" y="185409"/>
            <a:chExt cx="2681349" cy="400110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xmlns="" id="{0D025656-ED39-4A08-A6E4-11F2A45919C5}"/>
                </a:ext>
              </a:extLst>
            </p:cNvPr>
            <p:cNvSpPr/>
            <p:nvPr/>
          </p:nvSpPr>
          <p:spPr>
            <a:xfrm>
              <a:off x="0" y="195486"/>
              <a:ext cx="323528" cy="360040"/>
            </a:xfrm>
            <a:prstGeom prst="rect">
              <a:avLst/>
            </a:prstGeom>
            <a:solidFill>
              <a:srgbClr val="2466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943C7062-41C5-403A-BFCE-416CB480365B}"/>
                </a:ext>
              </a:extLst>
            </p:cNvPr>
            <p:cNvSpPr txBox="1"/>
            <p:nvPr/>
          </p:nvSpPr>
          <p:spPr>
            <a:xfrm>
              <a:off x="444839" y="185409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2301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33333E-7 -1.46469E-6 L 8.33333E-7 0.32778 " pathEditMode="relative" rAng="0" ptsTypes="AA">
                                      <p:cBhvr>
                                        <p:cTn id="14" dur="1250" spd="-100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37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33333E-7 -0.27845 L 8.33333E-7 0.04934 " pathEditMode="relative" rAng="0" ptsTypes="AA">
                                      <p:cBhvr>
                                        <p:cTn id="19" dur="1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37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3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/>
          <p:cNvGrpSpPr/>
          <p:nvPr/>
        </p:nvGrpSpPr>
        <p:grpSpPr>
          <a:xfrm>
            <a:off x="998059" y="915566"/>
            <a:ext cx="4203459" cy="2379195"/>
            <a:chOff x="1952717" y="1419622"/>
            <a:chExt cx="6580810" cy="2379195"/>
          </a:xfrm>
        </p:grpSpPr>
        <p:cxnSp>
          <p:nvCxnSpPr>
            <p:cNvPr id="64" name="直接连接符 63"/>
            <p:cNvCxnSpPr/>
            <p:nvPr/>
          </p:nvCxnSpPr>
          <p:spPr>
            <a:xfrm>
              <a:off x="1952717" y="3798816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65" name="直接连接符 64"/>
            <p:cNvCxnSpPr/>
            <p:nvPr/>
          </p:nvCxnSpPr>
          <p:spPr>
            <a:xfrm>
              <a:off x="1952717" y="3582527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66" name="直接连接符 65"/>
            <p:cNvCxnSpPr/>
            <p:nvPr/>
          </p:nvCxnSpPr>
          <p:spPr>
            <a:xfrm>
              <a:off x="1952717" y="3366236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67" name="直接连接符 66"/>
            <p:cNvCxnSpPr/>
            <p:nvPr/>
          </p:nvCxnSpPr>
          <p:spPr>
            <a:xfrm>
              <a:off x="1952717" y="2933655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68" name="直接连接符 67"/>
            <p:cNvCxnSpPr/>
            <p:nvPr/>
          </p:nvCxnSpPr>
          <p:spPr>
            <a:xfrm>
              <a:off x="1952717" y="3149946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69" name="直接连接符 68"/>
            <p:cNvCxnSpPr/>
            <p:nvPr/>
          </p:nvCxnSpPr>
          <p:spPr>
            <a:xfrm>
              <a:off x="1952717" y="2717365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70" name="直接连接符 69"/>
            <p:cNvCxnSpPr/>
            <p:nvPr/>
          </p:nvCxnSpPr>
          <p:spPr>
            <a:xfrm>
              <a:off x="1952717" y="2501075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71" name="直接连接符 70"/>
            <p:cNvCxnSpPr/>
            <p:nvPr/>
          </p:nvCxnSpPr>
          <p:spPr>
            <a:xfrm>
              <a:off x="1952717" y="2284784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72" name="直接连接符 71"/>
            <p:cNvCxnSpPr/>
            <p:nvPr/>
          </p:nvCxnSpPr>
          <p:spPr>
            <a:xfrm>
              <a:off x="1952717" y="2068493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73" name="直接连接符 72"/>
            <p:cNvCxnSpPr/>
            <p:nvPr/>
          </p:nvCxnSpPr>
          <p:spPr>
            <a:xfrm>
              <a:off x="1952717" y="1852203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74" name="直接连接符 73"/>
            <p:cNvCxnSpPr/>
            <p:nvPr/>
          </p:nvCxnSpPr>
          <p:spPr>
            <a:xfrm>
              <a:off x="1952717" y="1635913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C0C0C0"/>
              </a:solidFill>
              <a:prstDash val="solid"/>
            </a:ln>
            <a:effectLst/>
          </p:spPr>
        </p:cxnSp>
        <p:cxnSp>
          <p:nvCxnSpPr>
            <p:cNvPr id="75" name="直接连接符 74"/>
            <p:cNvCxnSpPr/>
            <p:nvPr/>
          </p:nvCxnSpPr>
          <p:spPr>
            <a:xfrm>
              <a:off x="1952717" y="1419622"/>
              <a:ext cx="6580810" cy="1"/>
            </a:xfrm>
            <a:prstGeom prst="line">
              <a:avLst/>
            </a:prstGeom>
            <a:noFill/>
            <a:ln w="9525" cap="flat" cmpd="sng" algn="ctr">
              <a:solidFill>
                <a:srgbClr val="014075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  <p:sp>
        <p:nvSpPr>
          <p:cNvPr id="76" name="TextBox 75"/>
          <p:cNvSpPr txBox="1"/>
          <p:nvPr/>
        </p:nvSpPr>
        <p:spPr>
          <a:xfrm>
            <a:off x="558107" y="2974898"/>
            <a:ext cx="517155" cy="253897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r">
              <a:defRPr/>
            </a:pPr>
            <a:r>
              <a:rPr lang="en-US" altLang="zh-CN" sz="1200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endParaRPr lang="zh-CN" altLang="en-US" sz="1200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58107" y="3192493"/>
            <a:ext cx="517155" cy="253897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r">
              <a:defRPr/>
            </a:pPr>
            <a:r>
              <a:rPr lang="en-US" altLang="zh-CN" sz="1200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0</a:t>
            </a:r>
            <a:endParaRPr lang="zh-CN" altLang="en-US" sz="1200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58107" y="2757303"/>
            <a:ext cx="517155" cy="253897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r">
              <a:defRPr/>
            </a:pPr>
            <a:r>
              <a:rPr lang="en-US" altLang="zh-CN" sz="1200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20</a:t>
            </a:r>
            <a:endParaRPr lang="zh-CN" altLang="en-US" sz="1200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58107" y="2539707"/>
            <a:ext cx="517155" cy="253897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r">
              <a:defRPr/>
            </a:pPr>
            <a:r>
              <a:rPr lang="en-US" altLang="zh-CN" sz="1200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30</a:t>
            </a:r>
            <a:endParaRPr lang="zh-CN" altLang="en-US" sz="1200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66216" y="2322111"/>
            <a:ext cx="517155" cy="253897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r">
              <a:defRPr/>
            </a:pPr>
            <a:r>
              <a:rPr lang="en-US" altLang="zh-CN" sz="1200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40</a:t>
            </a:r>
            <a:endParaRPr lang="zh-CN" altLang="en-US" sz="1200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58107" y="2104516"/>
            <a:ext cx="517155" cy="253897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r">
              <a:defRPr/>
            </a:pPr>
            <a:r>
              <a:rPr lang="en-US" altLang="zh-CN" sz="1200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50</a:t>
            </a:r>
            <a:endParaRPr lang="zh-CN" altLang="en-US" sz="1200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66216" y="1886920"/>
            <a:ext cx="517155" cy="253897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r">
              <a:defRPr/>
            </a:pPr>
            <a:r>
              <a:rPr lang="en-US" altLang="zh-CN" sz="1200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60</a:t>
            </a:r>
            <a:endParaRPr lang="zh-CN" altLang="en-US" sz="1200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566216" y="1669324"/>
            <a:ext cx="517155" cy="253897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r">
              <a:defRPr/>
            </a:pPr>
            <a:r>
              <a:rPr lang="en-US" altLang="zh-CN" sz="1200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70</a:t>
            </a:r>
            <a:endParaRPr lang="zh-CN" altLang="en-US" sz="1200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58107" y="1451728"/>
            <a:ext cx="517155" cy="253897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r">
              <a:defRPr/>
            </a:pPr>
            <a:r>
              <a:rPr lang="en-US" altLang="zh-CN" sz="1200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80</a:t>
            </a:r>
            <a:endParaRPr lang="zh-CN" altLang="en-US" sz="1200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66216" y="1234132"/>
            <a:ext cx="517155" cy="253897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r">
              <a:defRPr/>
            </a:pPr>
            <a:r>
              <a:rPr lang="en-US" altLang="zh-CN" sz="1200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90</a:t>
            </a:r>
            <a:endParaRPr lang="zh-CN" altLang="en-US" sz="1200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66216" y="1016536"/>
            <a:ext cx="517155" cy="253897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r">
              <a:defRPr/>
            </a:pPr>
            <a:r>
              <a:rPr lang="en-US" altLang="zh-CN" sz="1200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100</a:t>
            </a:r>
            <a:endParaRPr lang="zh-CN" altLang="en-US" sz="1200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1385094" y="1648483"/>
            <a:ext cx="359264" cy="1658596"/>
          </a:xfrm>
          <a:prstGeom prst="rect">
            <a:avLst/>
          </a:prstGeom>
          <a:solidFill>
            <a:srgbClr val="2466B0"/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algn="ctr">
              <a:defRPr/>
            </a:pPr>
            <a:r>
              <a:rPr lang="en-US" altLang="zh-CN" sz="1100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16</a:t>
            </a:r>
            <a:endParaRPr lang="zh-CN" altLang="en-US" sz="1100" kern="0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2825254" y="2715766"/>
            <a:ext cx="359264" cy="568848"/>
          </a:xfrm>
          <a:prstGeom prst="rect">
            <a:avLst/>
          </a:prstGeom>
          <a:solidFill>
            <a:srgbClr val="2466B0"/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algn="ctr">
              <a:defRPr/>
            </a:pPr>
            <a:r>
              <a:rPr lang="en-US" altLang="zh-CN" sz="1100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6</a:t>
            </a:r>
            <a:endParaRPr lang="zh-CN" altLang="en-US" sz="1100" kern="0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1187624" y="3382389"/>
            <a:ext cx="896341" cy="43856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>
              <a:defRPr/>
            </a:pPr>
            <a:r>
              <a:rPr lang="zh-CN" altLang="en-US" sz="1200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r>
              <a:rPr lang="en-US" altLang="zh-CN" sz="1200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  76.2%</a:t>
            </a:r>
            <a:endParaRPr lang="zh-CN" altLang="en-US" sz="1200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907705" y="3382389"/>
            <a:ext cx="881772" cy="43856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>
              <a:defRPr/>
            </a:pPr>
            <a:r>
              <a:rPr lang="zh-CN" altLang="en-US" sz="1200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r>
              <a:rPr lang="en-US" altLang="zh-CN" sz="1200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  28.6%</a:t>
            </a:r>
            <a:endParaRPr lang="zh-CN" altLang="en-US" sz="1200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627784" y="3382389"/>
            <a:ext cx="755858" cy="43856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>
              <a:defRPr/>
            </a:pPr>
            <a:r>
              <a:rPr lang="zh-CN" altLang="en-US" sz="1200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r>
              <a:rPr lang="en-US" altLang="zh-CN" sz="1200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  28.6%</a:t>
            </a:r>
            <a:endParaRPr lang="zh-CN" altLang="en-US" sz="1200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2105174" y="2715766"/>
            <a:ext cx="359264" cy="578995"/>
          </a:xfrm>
          <a:prstGeom prst="rect">
            <a:avLst/>
          </a:prstGeom>
          <a:solidFill>
            <a:srgbClr val="2466B0"/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algn="ctr">
              <a:defRPr/>
            </a:pPr>
            <a:r>
              <a:rPr lang="en-US" altLang="zh-CN" sz="1100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6</a:t>
            </a:r>
            <a:endParaRPr lang="zh-CN" altLang="en-US" sz="1100" kern="0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3545334" y="2974898"/>
            <a:ext cx="359264" cy="329154"/>
          </a:xfrm>
          <a:prstGeom prst="rect">
            <a:avLst/>
          </a:prstGeom>
          <a:solidFill>
            <a:srgbClr val="2466B0"/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algn="ctr">
              <a:defRPr/>
            </a:pPr>
            <a:r>
              <a:rPr lang="en-US" altLang="zh-CN" sz="1100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1100" kern="0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3347864" y="3382389"/>
            <a:ext cx="907999" cy="43856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>
              <a:defRPr/>
            </a:pPr>
            <a:r>
              <a:rPr lang="zh-CN" altLang="en-US" sz="1200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r>
              <a:rPr lang="en-US" altLang="zh-CN" sz="1200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  14.3%</a:t>
            </a:r>
            <a:endParaRPr lang="zh-CN" altLang="en-US" sz="1200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4266190" y="2793604"/>
            <a:ext cx="359264" cy="513477"/>
          </a:xfrm>
          <a:prstGeom prst="rect">
            <a:avLst/>
          </a:prstGeom>
          <a:solidFill>
            <a:srgbClr val="2466B0"/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>
              <a:defRPr/>
            </a:pPr>
            <a:r>
              <a:rPr lang="en-US" altLang="zh-CN" sz="1100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endParaRPr lang="zh-CN" altLang="en-US" sz="1100" kern="0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4067944" y="3382389"/>
            <a:ext cx="936104" cy="43856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>
              <a:defRPr/>
            </a:pPr>
            <a:r>
              <a:rPr lang="zh-CN" altLang="en-US" sz="1200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r>
              <a:rPr lang="en-US" altLang="zh-CN" sz="1200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  23.8%</a:t>
            </a:r>
            <a:endParaRPr lang="zh-CN" altLang="en-US" sz="1200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58427" y="1040418"/>
            <a:ext cx="325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比重</a:t>
            </a:r>
          </a:p>
        </p:txBody>
      </p:sp>
      <p:grpSp>
        <p:nvGrpSpPr>
          <p:cNvPr id="98" name="组合 97"/>
          <p:cNvGrpSpPr/>
          <p:nvPr/>
        </p:nvGrpSpPr>
        <p:grpSpPr>
          <a:xfrm>
            <a:off x="41329" y="2067694"/>
            <a:ext cx="612056" cy="523220"/>
            <a:chOff x="27649" y="2025583"/>
            <a:chExt cx="612056" cy="523220"/>
          </a:xfrm>
        </p:grpSpPr>
        <p:sp>
          <p:nvSpPr>
            <p:cNvPr id="99" name="矩形 98"/>
            <p:cNvSpPr/>
            <p:nvPr/>
          </p:nvSpPr>
          <p:spPr>
            <a:xfrm>
              <a:off x="27649" y="2122963"/>
              <a:ext cx="108000" cy="108000"/>
            </a:xfrm>
            <a:prstGeom prst="rect">
              <a:avLst/>
            </a:prstGeom>
            <a:solidFill>
              <a:srgbClr val="2466B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000" kern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95966" y="2025583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zh-CN" altLang="en-US" sz="1400" kern="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添加</a:t>
              </a:r>
              <a:endParaRPr lang="en-US" altLang="zh-CN" sz="1400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defRPr/>
              </a:pPr>
              <a:r>
                <a:rPr lang="zh-CN" altLang="en-US" sz="1400" kern="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</p:grpSp>
      <p:sp>
        <p:nvSpPr>
          <p:cNvPr id="101" name="Freeform 6"/>
          <p:cNvSpPr>
            <a:spLocks/>
          </p:cNvSpPr>
          <p:nvPr/>
        </p:nvSpPr>
        <p:spPr bwMode="auto">
          <a:xfrm>
            <a:off x="892184" y="4282102"/>
            <a:ext cx="4225403" cy="305872"/>
          </a:xfrm>
          <a:custGeom>
            <a:avLst/>
            <a:gdLst>
              <a:gd name="T0" fmla="*/ 5 w 374"/>
              <a:gd name="T1" fmla="*/ 0 h 27"/>
              <a:gd name="T2" fmla="*/ 369 w 374"/>
              <a:gd name="T3" fmla="*/ 0 h 27"/>
              <a:gd name="T4" fmla="*/ 374 w 374"/>
              <a:gd name="T5" fmla="*/ 4 h 27"/>
              <a:gd name="T6" fmla="*/ 374 w 374"/>
              <a:gd name="T7" fmla="*/ 23 h 27"/>
              <a:gd name="T8" fmla="*/ 369 w 374"/>
              <a:gd name="T9" fmla="*/ 27 h 27"/>
              <a:gd name="T10" fmla="*/ 5 w 374"/>
              <a:gd name="T11" fmla="*/ 27 h 27"/>
              <a:gd name="T12" fmla="*/ 0 w 374"/>
              <a:gd name="T13" fmla="*/ 23 h 27"/>
              <a:gd name="T14" fmla="*/ 0 w 374"/>
              <a:gd name="T15" fmla="*/ 4 h 27"/>
              <a:gd name="T16" fmla="*/ 5 w 374"/>
              <a:gd name="T17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4" h="27">
                <a:moveTo>
                  <a:pt x="5" y="0"/>
                </a:moveTo>
                <a:cubicBezTo>
                  <a:pt x="369" y="0"/>
                  <a:pt x="369" y="0"/>
                  <a:pt x="369" y="0"/>
                </a:cubicBezTo>
                <a:cubicBezTo>
                  <a:pt x="372" y="0"/>
                  <a:pt x="374" y="2"/>
                  <a:pt x="374" y="4"/>
                </a:cubicBezTo>
                <a:cubicBezTo>
                  <a:pt x="374" y="23"/>
                  <a:pt x="374" y="23"/>
                  <a:pt x="374" y="23"/>
                </a:cubicBezTo>
                <a:cubicBezTo>
                  <a:pt x="374" y="25"/>
                  <a:pt x="372" y="27"/>
                  <a:pt x="369" y="27"/>
                </a:cubicBezTo>
                <a:cubicBezTo>
                  <a:pt x="5" y="27"/>
                  <a:pt x="5" y="27"/>
                  <a:pt x="5" y="27"/>
                </a:cubicBezTo>
                <a:cubicBezTo>
                  <a:pt x="2" y="27"/>
                  <a:pt x="0" y="25"/>
                  <a:pt x="0" y="23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5" y="0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" name="Freeform 7"/>
          <p:cNvSpPr>
            <a:spLocks/>
          </p:cNvSpPr>
          <p:nvPr/>
        </p:nvSpPr>
        <p:spPr bwMode="auto">
          <a:xfrm>
            <a:off x="892182" y="4282102"/>
            <a:ext cx="2112703" cy="305872"/>
          </a:xfrm>
          <a:custGeom>
            <a:avLst/>
            <a:gdLst>
              <a:gd name="T0" fmla="*/ 5 w 153"/>
              <a:gd name="T1" fmla="*/ 0 h 27"/>
              <a:gd name="T2" fmla="*/ 149 w 153"/>
              <a:gd name="T3" fmla="*/ 0 h 27"/>
              <a:gd name="T4" fmla="*/ 153 w 153"/>
              <a:gd name="T5" fmla="*/ 4 h 27"/>
              <a:gd name="T6" fmla="*/ 153 w 153"/>
              <a:gd name="T7" fmla="*/ 23 h 27"/>
              <a:gd name="T8" fmla="*/ 149 w 153"/>
              <a:gd name="T9" fmla="*/ 27 h 27"/>
              <a:gd name="T10" fmla="*/ 5 w 153"/>
              <a:gd name="T11" fmla="*/ 27 h 27"/>
              <a:gd name="T12" fmla="*/ 0 w 153"/>
              <a:gd name="T13" fmla="*/ 23 h 27"/>
              <a:gd name="T14" fmla="*/ 0 w 153"/>
              <a:gd name="T15" fmla="*/ 4 h 27"/>
              <a:gd name="T16" fmla="*/ 5 w 153"/>
              <a:gd name="T17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" h="27">
                <a:moveTo>
                  <a:pt x="5" y="0"/>
                </a:moveTo>
                <a:cubicBezTo>
                  <a:pt x="149" y="0"/>
                  <a:pt x="149" y="0"/>
                  <a:pt x="149" y="0"/>
                </a:cubicBezTo>
                <a:cubicBezTo>
                  <a:pt x="151" y="0"/>
                  <a:pt x="153" y="2"/>
                  <a:pt x="153" y="4"/>
                </a:cubicBezTo>
                <a:cubicBezTo>
                  <a:pt x="153" y="23"/>
                  <a:pt x="153" y="23"/>
                  <a:pt x="153" y="23"/>
                </a:cubicBezTo>
                <a:cubicBezTo>
                  <a:pt x="153" y="25"/>
                  <a:pt x="151" y="27"/>
                  <a:pt x="149" y="27"/>
                </a:cubicBezTo>
                <a:cubicBezTo>
                  <a:pt x="5" y="27"/>
                  <a:pt x="5" y="27"/>
                  <a:pt x="5" y="27"/>
                </a:cubicBezTo>
                <a:cubicBezTo>
                  <a:pt x="2" y="27"/>
                  <a:pt x="0" y="25"/>
                  <a:pt x="0" y="23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5" y="0"/>
                </a:cubicBezTo>
                <a:close/>
              </a:path>
            </a:pathLst>
          </a:custGeom>
          <a:solidFill>
            <a:srgbClr val="2466B0"/>
          </a:solidFill>
          <a:ln>
            <a:noFill/>
          </a:ln>
          <a:ex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7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870767" y="3908822"/>
            <a:ext cx="3385096" cy="323165"/>
          </a:xfrm>
          <a:prstGeom prst="rect">
            <a:avLst/>
          </a:prstGeom>
          <a:noFill/>
        </p:spPr>
        <p:txBody>
          <a:bodyPr wrap="square" lIns="68580" tIns="0" rIns="6858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点击添加标题（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46.7%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）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4716016" y="4277050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15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6084168" y="1275606"/>
            <a:ext cx="2917064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6084168" y="1760466"/>
            <a:ext cx="2664296" cy="261148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、您的内容打在这里，或者通过复制您的文本后，在此框中选择粘贴，并选择只保留文字。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、您的内容打在这里，或者通过复制您的文本后，在此框中选择粘贴，并选择只保留文字。</a:t>
            </a: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矩形 49"/>
          <p:cNvSpPr/>
          <p:nvPr>
            <p:custDataLst>
              <p:tags r:id="rId1"/>
            </p:custDataLst>
          </p:nvPr>
        </p:nvSpPr>
        <p:spPr>
          <a:xfrm>
            <a:off x="35496" y="4876006"/>
            <a:ext cx="544270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latin typeface="微软雅黑" pitchFamily="34" charset="-122"/>
                <a:ea typeface="微软雅黑" pitchFamily="34" charset="-122"/>
              </a:rPr>
              <a:t>旺旺：哎呀小小草 </a:t>
            </a:r>
            <a:r>
              <a:rPr lang="en-US" altLang="zh-CN" sz="1100" dirty="0">
                <a:latin typeface="微软雅黑" pitchFamily="34" charset="-122"/>
                <a:ea typeface="微软雅黑" pitchFamily="34" charset="-122"/>
              </a:rPr>
              <a:t>https://800sucai.taobao.com/</a:t>
            </a:r>
            <a:endParaRPr lang="zh-CN" altLang="en-US" sz="11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1" name="组合 50">
            <a:extLst>
              <a:ext uri="{FF2B5EF4-FFF2-40B4-BE49-F238E27FC236}">
                <a16:creationId xmlns:a16="http://schemas.microsoft.com/office/drawing/2014/main" xmlns="" id="{F0A44A0B-F9B2-4FE4-8946-43A84F30EB34}"/>
              </a:ext>
            </a:extLst>
          </p:cNvPr>
          <p:cNvGrpSpPr/>
          <p:nvPr/>
        </p:nvGrpSpPr>
        <p:grpSpPr>
          <a:xfrm>
            <a:off x="0" y="185409"/>
            <a:ext cx="2681349" cy="400110"/>
            <a:chOff x="0" y="185409"/>
            <a:chExt cx="2681349" cy="400110"/>
          </a:xfrm>
        </p:grpSpPr>
        <p:sp>
          <p:nvSpPr>
            <p:cNvPr id="52" name="矩形 51">
              <a:extLst>
                <a:ext uri="{FF2B5EF4-FFF2-40B4-BE49-F238E27FC236}">
                  <a16:creationId xmlns:a16="http://schemas.microsoft.com/office/drawing/2014/main" xmlns="" id="{3DAE295F-6955-4B25-92A9-AAD9493E064E}"/>
                </a:ext>
              </a:extLst>
            </p:cNvPr>
            <p:cNvSpPr/>
            <p:nvPr/>
          </p:nvSpPr>
          <p:spPr>
            <a:xfrm>
              <a:off x="0" y="195486"/>
              <a:ext cx="323528" cy="360040"/>
            </a:xfrm>
            <a:prstGeom prst="rect">
              <a:avLst/>
            </a:prstGeom>
            <a:solidFill>
              <a:srgbClr val="2466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xmlns="" id="{C53F06E5-9B8C-4C73-AE68-B1DA7662BB2C}"/>
                </a:ext>
              </a:extLst>
            </p:cNvPr>
            <p:cNvSpPr txBox="1"/>
            <p:nvPr/>
          </p:nvSpPr>
          <p:spPr>
            <a:xfrm>
              <a:off x="444839" y="185409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393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500"/>
                            </p:stCondLst>
                            <p:childTnLst>
                              <p:par>
                                <p:cTn id="8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3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800"/>
                            </p:stCondLst>
                            <p:childTnLst>
                              <p:par>
                                <p:cTn id="10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48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300"/>
                            </p:stCondLst>
                            <p:childTnLst>
                              <p:par>
                                <p:cTn id="1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 animBg="1"/>
      <p:bldP spid="88" grpId="0" animBg="1"/>
      <p:bldP spid="89" grpId="0"/>
      <p:bldP spid="90" grpId="0"/>
      <p:bldP spid="91" grpId="0"/>
      <p:bldP spid="92" grpId="0" animBg="1"/>
      <p:bldP spid="93" grpId="0" animBg="1"/>
      <p:bldP spid="94" grpId="0"/>
      <p:bldP spid="95" grpId="0" animBg="1"/>
      <p:bldP spid="96" grpId="0"/>
      <p:bldP spid="97" grpId="0"/>
      <p:bldP spid="101" grpId="0" animBg="1"/>
      <p:bldP spid="102" grpId="0" animBg="1"/>
      <p:bldP spid="103" grpId="0"/>
      <p:bldP spid="105" grpId="0"/>
      <p:bldP spid="10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636102E0-1448-4141-9861-9456432DED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16" y="985862"/>
            <a:ext cx="2443771" cy="3600400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11864063-9CE5-438E-AC82-0091B27CE4A4}"/>
              </a:ext>
            </a:extLst>
          </p:cNvPr>
          <p:cNvGrpSpPr/>
          <p:nvPr/>
        </p:nvGrpSpPr>
        <p:grpSpPr>
          <a:xfrm>
            <a:off x="3757315" y="1563638"/>
            <a:ext cx="4546600" cy="1664964"/>
            <a:chOff x="3778566" y="-277689"/>
            <a:chExt cx="4546600" cy="1664964"/>
          </a:xfrm>
        </p:grpSpPr>
        <p:sp>
          <p:nvSpPr>
            <p:cNvPr id="10" name="TextBox 20">
              <a:extLst>
                <a:ext uri="{FF2B5EF4-FFF2-40B4-BE49-F238E27FC236}">
                  <a16:creationId xmlns:a16="http://schemas.microsoft.com/office/drawing/2014/main" xmlns="" id="{F6075592-A3BA-467A-8831-47A72BAAC1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8566" y="925610"/>
              <a:ext cx="4546600" cy="461665"/>
            </a:xfrm>
            <a:prstGeom prst="rect">
              <a:avLst/>
            </a:prstGeom>
            <a:noFill/>
            <a:ln w="25400">
              <a:solidFill>
                <a:srgbClr val="2466B0"/>
              </a:solidFill>
              <a:miter lim="800000"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智能机器人发展的关键技术</a:t>
              </a: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1" name="五边形 25">
              <a:extLst>
                <a:ext uri="{FF2B5EF4-FFF2-40B4-BE49-F238E27FC236}">
                  <a16:creationId xmlns:a16="http://schemas.microsoft.com/office/drawing/2014/main" xmlns="" id="{EEB9677F-13C1-4884-917A-47ADFFF3059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 flipV="1">
              <a:off x="5563235" y="-205135"/>
              <a:ext cx="865188" cy="720081"/>
            </a:xfrm>
            <a:prstGeom prst="homePlate">
              <a:avLst>
                <a:gd name="adj" fmla="val 46931"/>
              </a:avLst>
            </a:prstGeom>
            <a:solidFill>
              <a:srgbClr val="2466B0"/>
            </a:solidFill>
            <a:ln>
              <a:noFill/>
            </a:ln>
            <a:ex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anose="02010600030101010101" pitchFamily="2" charset="-122"/>
                <a:ea typeface="等线" panose="02010600030101010101" pitchFamily="2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12" name="TextBox 43">
              <a:extLst>
                <a:ext uri="{FF2B5EF4-FFF2-40B4-BE49-F238E27FC236}">
                  <a16:creationId xmlns:a16="http://schemas.microsoft.com/office/drawing/2014/main" xmlns="" id="{FABD19E5-4D0F-4872-8386-8AADAC6B1E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2304" y="-277689"/>
              <a:ext cx="526106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4000" b="1">
                  <a:solidFill>
                    <a:prstClr val="white"/>
                  </a:solidFill>
                  <a:latin typeface="Arial Black" panose="020B0A04020102020204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  <a:sym typeface="Arial Unicode MS" panose="020B0604020202020204" pitchFamily="34" charset="-122"/>
                </a:rPr>
                <a:t>4</a:t>
              </a:r>
              <a:endPara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054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343525" y="1377850"/>
            <a:ext cx="3056294" cy="3222177"/>
            <a:chOff x="3707238" y="487890"/>
            <a:chExt cx="5717080" cy="6027381"/>
          </a:xfrm>
        </p:grpSpPr>
        <p:sp>
          <p:nvSpPr>
            <p:cNvPr id="3" name="任意多边形 2"/>
            <p:cNvSpPr/>
            <p:nvPr/>
          </p:nvSpPr>
          <p:spPr>
            <a:xfrm>
              <a:off x="5825066" y="3158066"/>
              <a:ext cx="2980266" cy="2980266"/>
            </a:xfrm>
            <a:custGeom>
              <a:avLst/>
              <a:gdLst>
                <a:gd name="connsiteX0" fmla="*/ 2115406 w 2980266"/>
                <a:gd name="connsiteY0" fmla="*/ 475169 h 2980266"/>
                <a:gd name="connsiteX1" fmla="*/ 2347223 w 2980266"/>
                <a:gd name="connsiteY1" fmla="*/ 280641 h 2980266"/>
                <a:gd name="connsiteX2" fmla="*/ 2532418 w 2980266"/>
                <a:gd name="connsiteY2" fmla="*/ 436038 h 2980266"/>
                <a:gd name="connsiteX3" fmla="*/ 2381100 w 2980266"/>
                <a:gd name="connsiteY3" fmla="*/ 698113 h 2980266"/>
                <a:gd name="connsiteX4" fmla="*/ 2621526 w 2980266"/>
                <a:gd name="connsiteY4" fmla="*/ 1114543 h 2980266"/>
                <a:gd name="connsiteX5" fmla="*/ 2924149 w 2980266"/>
                <a:gd name="connsiteY5" fmla="*/ 1114535 h 2980266"/>
                <a:gd name="connsiteX6" fmla="*/ 2966129 w 2980266"/>
                <a:gd name="connsiteY6" fmla="*/ 1352617 h 2980266"/>
                <a:gd name="connsiteX7" fmla="*/ 2681754 w 2980266"/>
                <a:gd name="connsiteY7" fmla="*/ 1456113 h 2980266"/>
                <a:gd name="connsiteX8" fmla="*/ 2598255 w 2980266"/>
                <a:gd name="connsiteY8" fmla="*/ 1929659 h 2980266"/>
                <a:gd name="connsiteX9" fmla="*/ 2830082 w 2980266"/>
                <a:gd name="connsiteY9" fmla="*/ 2124176 h 2980266"/>
                <a:gd name="connsiteX10" fmla="*/ 2709205 w 2980266"/>
                <a:gd name="connsiteY10" fmla="*/ 2333542 h 2980266"/>
                <a:gd name="connsiteX11" fmla="*/ 2424835 w 2980266"/>
                <a:gd name="connsiteY11" fmla="*/ 2230031 h 2980266"/>
                <a:gd name="connsiteX12" fmla="*/ 2056481 w 2980266"/>
                <a:gd name="connsiteY12" fmla="*/ 2539116 h 2980266"/>
                <a:gd name="connsiteX13" fmla="*/ 2109039 w 2980266"/>
                <a:gd name="connsiteY13" fmla="*/ 2837141 h 2980266"/>
                <a:gd name="connsiteX14" fmla="*/ 1881863 w 2980266"/>
                <a:gd name="connsiteY14" fmla="*/ 2919826 h 2980266"/>
                <a:gd name="connsiteX15" fmla="*/ 1730559 w 2980266"/>
                <a:gd name="connsiteY15" fmla="*/ 2657743 h 2980266"/>
                <a:gd name="connsiteX16" fmla="*/ 1249707 w 2980266"/>
                <a:gd name="connsiteY16" fmla="*/ 2657743 h 2980266"/>
                <a:gd name="connsiteX17" fmla="*/ 1098403 w 2980266"/>
                <a:gd name="connsiteY17" fmla="*/ 2919826 h 2980266"/>
                <a:gd name="connsiteX18" fmla="*/ 871227 w 2980266"/>
                <a:gd name="connsiteY18" fmla="*/ 2837141 h 2980266"/>
                <a:gd name="connsiteX19" fmla="*/ 923785 w 2980266"/>
                <a:gd name="connsiteY19" fmla="*/ 2539117 h 2980266"/>
                <a:gd name="connsiteX20" fmla="*/ 555431 w 2980266"/>
                <a:gd name="connsiteY20" fmla="*/ 2230032 h 2980266"/>
                <a:gd name="connsiteX21" fmla="*/ 271061 w 2980266"/>
                <a:gd name="connsiteY21" fmla="*/ 2333542 h 2980266"/>
                <a:gd name="connsiteX22" fmla="*/ 150184 w 2980266"/>
                <a:gd name="connsiteY22" fmla="*/ 2124176 h 2980266"/>
                <a:gd name="connsiteX23" fmla="*/ 382011 w 2980266"/>
                <a:gd name="connsiteY23" fmla="*/ 1929660 h 2980266"/>
                <a:gd name="connsiteX24" fmla="*/ 298512 w 2980266"/>
                <a:gd name="connsiteY24" fmla="*/ 1456114 h 2980266"/>
                <a:gd name="connsiteX25" fmla="*/ 14137 w 2980266"/>
                <a:gd name="connsiteY25" fmla="*/ 1352617 h 2980266"/>
                <a:gd name="connsiteX26" fmla="*/ 56117 w 2980266"/>
                <a:gd name="connsiteY26" fmla="*/ 1114535 h 2980266"/>
                <a:gd name="connsiteX27" fmla="*/ 358740 w 2980266"/>
                <a:gd name="connsiteY27" fmla="*/ 1114543 h 2980266"/>
                <a:gd name="connsiteX28" fmla="*/ 599166 w 2980266"/>
                <a:gd name="connsiteY28" fmla="*/ 698113 h 2980266"/>
                <a:gd name="connsiteX29" fmla="*/ 447848 w 2980266"/>
                <a:gd name="connsiteY29" fmla="*/ 436038 h 2980266"/>
                <a:gd name="connsiteX30" fmla="*/ 633043 w 2980266"/>
                <a:gd name="connsiteY30" fmla="*/ 280641 h 2980266"/>
                <a:gd name="connsiteX31" fmla="*/ 864860 w 2980266"/>
                <a:gd name="connsiteY31" fmla="*/ 475169 h 2980266"/>
                <a:gd name="connsiteX32" fmla="*/ 1316713 w 2980266"/>
                <a:gd name="connsiteY32" fmla="*/ 310708 h 2980266"/>
                <a:gd name="connsiteX33" fmla="*/ 1369255 w 2980266"/>
                <a:gd name="connsiteY33" fmla="*/ 12681 h 2980266"/>
                <a:gd name="connsiteX34" fmla="*/ 1611011 w 2980266"/>
                <a:gd name="connsiteY34" fmla="*/ 12681 h 2980266"/>
                <a:gd name="connsiteX35" fmla="*/ 1663553 w 2980266"/>
                <a:gd name="connsiteY35" fmla="*/ 310708 h 2980266"/>
                <a:gd name="connsiteX36" fmla="*/ 2115406 w 2980266"/>
                <a:gd name="connsiteY36" fmla="*/ 475169 h 2980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980266" h="2980266">
                  <a:moveTo>
                    <a:pt x="2115406" y="475169"/>
                  </a:moveTo>
                  <a:lnTo>
                    <a:pt x="2347223" y="280641"/>
                  </a:lnTo>
                  <a:lnTo>
                    <a:pt x="2532418" y="436038"/>
                  </a:lnTo>
                  <a:lnTo>
                    <a:pt x="2381100" y="698113"/>
                  </a:lnTo>
                  <a:cubicBezTo>
                    <a:pt x="2488696" y="819151"/>
                    <a:pt x="2570502" y="960843"/>
                    <a:pt x="2621526" y="1114543"/>
                  </a:cubicBezTo>
                  <a:lnTo>
                    <a:pt x="2924149" y="1114535"/>
                  </a:lnTo>
                  <a:lnTo>
                    <a:pt x="2966129" y="1352617"/>
                  </a:lnTo>
                  <a:lnTo>
                    <a:pt x="2681754" y="1456113"/>
                  </a:lnTo>
                  <a:cubicBezTo>
                    <a:pt x="2686376" y="1617995"/>
                    <a:pt x="2657965" y="1779121"/>
                    <a:pt x="2598255" y="1929659"/>
                  </a:cubicBezTo>
                  <a:lnTo>
                    <a:pt x="2830082" y="2124176"/>
                  </a:lnTo>
                  <a:lnTo>
                    <a:pt x="2709205" y="2333542"/>
                  </a:lnTo>
                  <a:lnTo>
                    <a:pt x="2424835" y="2230031"/>
                  </a:lnTo>
                  <a:cubicBezTo>
                    <a:pt x="2324320" y="2357010"/>
                    <a:pt x="2198986" y="2462178"/>
                    <a:pt x="2056481" y="2539116"/>
                  </a:cubicBezTo>
                  <a:lnTo>
                    <a:pt x="2109039" y="2837141"/>
                  </a:lnTo>
                  <a:lnTo>
                    <a:pt x="1881863" y="2919826"/>
                  </a:lnTo>
                  <a:lnTo>
                    <a:pt x="1730559" y="2657743"/>
                  </a:lnTo>
                  <a:cubicBezTo>
                    <a:pt x="1571939" y="2690405"/>
                    <a:pt x="1408327" y="2690405"/>
                    <a:pt x="1249707" y="2657743"/>
                  </a:cubicBezTo>
                  <a:lnTo>
                    <a:pt x="1098403" y="2919826"/>
                  </a:lnTo>
                  <a:lnTo>
                    <a:pt x="871227" y="2837141"/>
                  </a:lnTo>
                  <a:lnTo>
                    <a:pt x="923785" y="2539117"/>
                  </a:lnTo>
                  <a:cubicBezTo>
                    <a:pt x="781280" y="2462179"/>
                    <a:pt x="655947" y="2357011"/>
                    <a:pt x="555431" y="2230032"/>
                  </a:cubicBezTo>
                  <a:lnTo>
                    <a:pt x="271061" y="2333542"/>
                  </a:lnTo>
                  <a:lnTo>
                    <a:pt x="150184" y="2124176"/>
                  </a:lnTo>
                  <a:lnTo>
                    <a:pt x="382011" y="1929660"/>
                  </a:lnTo>
                  <a:cubicBezTo>
                    <a:pt x="322301" y="1779122"/>
                    <a:pt x="293890" y="1617995"/>
                    <a:pt x="298512" y="1456114"/>
                  </a:cubicBezTo>
                  <a:lnTo>
                    <a:pt x="14137" y="1352617"/>
                  </a:lnTo>
                  <a:lnTo>
                    <a:pt x="56117" y="1114535"/>
                  </a:lnTo>
                  <a:lnTo>
                    <a:pt x="358740" y="1114543"/>
                  </a:lnTo>
                  <a:cubicBezTo>
                    <a:pt x="409764" y="960843"/>
                    <a:pt x="491570" y="819151"/>
                    <a:pt x="599166" y="698113"/>
                  </a:cubicBezTo>
                  <a:lnTo>
                    <a:pt x="447848" y="436038"/>
                  </a:lnTo>
                  <a:lnTo>
                    <a:pt x="633043" y="280641"/>
                  </a:lnTo>
                  <a:lnTo>
                    <a:pt x="864860" y="475169"/>
                  </a:lnTo>
                  <a:cubicBezTo>
                    <a:pt x="1002743" y="390226"/>
                    <a:pt x="1156488" y="334267"/>
                    <a:pt x="1316713" y="310708"/>
                  </a:cubicBezTo>
                  <a:lnTo>
                    <a:pt x="1369255" y="12681"/>
                  </a:lnTo>
                  <a:lnTo>
                    <a:pt x="1611011" y="12681"/>
                  </a:lnTo>
                  <a:lnTo>
                    <a:pt x="1663553" y="310708"/>
                  </a:lnTo>
                  <a:cubicBezTo>
                    <a:pt x="1823778" y="334267"/>
                    <a:pt x="1977523" y="390226"/>
                    <a:pt x="2115406" y="475169"/>
                  </a:cubicBezTo>
                  <a:close/>
                </a:path>
              </a:pathLst>
            </a:custGeom>
            <a:solidFill>
              <a:srgbClr val="2466B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61396" tIns="760343" rIns="661396" bIns="812465" numCol="1" spcCol="1270" anchor="ctr" anchorCtr="0">
              <a:noAutofit/>
            </a:bodyPr>
            <a:lstStyle/>
            <a:p>
              <a:pPr algn="ctr" defTabSz="16335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700"/>
            </a:p>
          </p:txBody>
        </p:sp>
        <p:sp>
          <p:nvSpPr>
            <p:cNvPr id="4" name="任意多边形 3"/>
            <p:cNvSpPr/>
            <p:nvPr/>
          </p:nvSpPr>
          <p:spPr>
            <a:xfrm>
              <a:off x="4091093" y="2453639"/>
              <a:ext cx="2167466" cy="2167466"/>
            </a:xfrm>
            <a:custGeom>
              <a:avLst/>
              <a:gdLst>
                <a:gd name="connsiteX0" fmla="*/ 1621800 w 2167466"/>
                <a:gd name="connsiteY0" fmla="*/ 548964 h 2167466"/>
                <a:gd name="connsiteX1" fmla="*/ 1941574 w 2167466"/>
                <a:gd name="connsiteY1" fmla="*/ 452590 h 2167466"/>
                <a:gd name="connsiteX2" fmla="*/ 2059240 w 2167466"/>
                <a:gd name="connsiteY2" fmla="*/ 656392 h 2167466"/>
                <a:gd name="connsiteX3" fmla="*/ 1815890 w 2167466"/>
                <a:gd name="connsiteY3" fmla="*/ 885138 h 2167466"/>
                <a:gd name="connsiteX4" fmla="*/ 1815890 w 2167466"/>
                <a:gd name="connsiteY4" fmla="*/ 1282328 h 2167466"/>
                <a:gd name="connsiteX5" fmla="*/ 2059240 w 2167466"/>
                <a:gd name="connsiteY5" fmla="*/ 1511074 h 2167466"/>
                <a:gd name="connsiteX6" fmla="*/ 1941574 w 2167466"/>
                <a:gd name="connsiteY6" fmla="*/ 1714876 h 2167466"/>
                <a:gd name="connsiteX7" fmla="*/ 1621800 w 2167466"/>
                <a:gd name="connsiteY7" fmla="*/ 1618502 h 2167466"/>
                <a:gd name="connsiteX8" fmla="*/ 1277823 w 2167466"/>
                <a:gd name="connsiteY8" fmla="*/ 1817097 h 2167466"/>
                <a:gd name="connsiteX9" fmla="*/ 1201398 w 2167466"/>
                <a:gd name="connsiteY9" fmla="*/ 2142217 h 2167466"/>
                <a:gd name="connsiteX10" fmla="*/ 966068 w 2167466"/>
                <a:gd name="connsiteY10" fmla="*/ 2142217 h 2167466"/>
                <a:gd name="connsiteX11" fmla="*/ 889643 w 2167466"/>
                <a:gd name="connsiteY11" fmla="*/ 1817097 h 2167466"/>
                <a:gd name="connsiteX12" fmla="*/ 545666 w 2167466"/>
                <a:gd name="connsiteY12" fmla="*/ 1618502 h 2167466"/>
                <a:gd name="connsiteX13" fmla="*/ 225892 w 2167466"/>
                <a:gd name="connsiteY13" fmla="*/ 1714876 h 2167466"/>
                <a:gd name="connsiteX14" fmla="*/ 108226 w 2167466"/>
                <a:gd name="connsiteY14" fmla="*/ 1511074 h 2167466"/>
                <a:gd name="connsiteX15" fmla="*/ 351576 w 2167466"/>
                <a:gd name="connsiteY15" fmla="*/ 1282328 h 2167466"/>
                <a:gd name="connsiteX16" fmla="*/ 351576 w 2167466"/>
                <a:gd name="connsiteY16" fmla="*/ 885138 h 2167466"/>
                <a:gd name="connsiteX17" fmla="*/ 108226 w 2167466"/>
                <a:gd name="connsiteY17" fmla="*/ 656392 h 2167466"/>
                <a:gd name="connsiteX18" fmla="*/ 225892 w 2167466"/>
                <a:gd name="connsiteY18" fmla="*/ 452590 h 2167466"/>
                <a:gd name="connsiteX19" fmla="*/ 545666 w 2167466"/>
                <a:gd name="connsiteY19" fmla="*/ 548964 h 2167466"/>
                <a:gd name="connsiteX20" fmla="*/ 889643 w 2167466"/>
                <a:gd name="connsiteY20" fmla="*/ 350369 h 2167466"/>
                <a:gd name="connsiteX21" fmla="*/ 966068 w 2167466"/>
                <a:gd name="connsiteY21" fmla="*/ 25249 h 2167466"/>
                <a:gd name="connsiteX22" fmla="*/ 1201398 w 2167466"/>
                <a:gd name="connsiteY22" fmla="*/ 25249 h 2167466"/>
                <a:gd name="connsiteX23" fmla="*/ 1277823 w 2167466"/>
                <a:gd name="connsiteY23" fmla="*/ 350369 h 2167466"/>
                <a:gd name="connsiteX24" fmla="*/ 1621800 w 2167466"/>
                <a:gd name="connsiteY24" fmla="*/ 548964 h 2167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67466" h="2167466">
                  <a:moveTo>
                    <a:pt x="1621800" y="548964"/>
                  </a:moveTo>
                  <a:lnTo>
                    <a:pt x="1941574" y="452590"/>
                  </a:lnTo>
                  <a:lnTo>
                    <a:pt x="2059240" y="656392"/>
                  </a:lnTo>
                  <a:lnTo>
                    <a:pt x="1815890" y="885138"/>
                  </a:lnTo>
                  <a:cubicBezTo>
                    <a:pt x="1851165" y="1015185"/>
                    <a:pt x="1851165" y="1152281"/>
                    <a:pt x="1815890" y="1282328"/>
                  </a:cubicBezTo>
                  <a:lnTo>
                    <a:pt x="2059240" y="1511074"/>
                  </a:lnTo>
                  <a:lnTo>
                    <a:pt x="1941574" y="1714876"/>
                  </a:lnTo>
                  <a:lnTo>
                    <a:pt x="1621800" y="1618502"/>
                  </a:lnTo>
                  <a:cubicBezTo>
                    <a:pt x="1526813" y="1714075"/>
                    <a:pt x="1408085" y="1782623"/>
                    <a:pt x="1277823" y="1817097"/>
                  </a:cubicBezTo>
                  <a:lnTo>
                    <a:pt x="1201398" y="2142217"/>
                  </a:lnTo>
                  <a:lnTo>
                    <a:pt x="966068" y="2142217"/>
                  </a:lnTo>
                  <a:lnTo>
                    <a:pt x="889643" y="1817097"/>
                  </a:lnTo>
                  <a:cubicBezTo>
                    <a:pt x="759381" y="1782622"/>
                    <a:pt x="640653" y="1714074"/>
                    <a:pt x="545666" y="1618502"/>
                  </a:cubicBezTo>
                  <a:lnTo>
                    <a:pt x="225892" y="1714876"/>
                  </a:lnTo>
                  <a:lnTo>
                    <a:pt x="108226" y="1511074"/>
                  </a:lnTo>
                  <a:lnTo>
                    <a:pt x="351576" y="1282328"/>
                  </a:lnTo>
                  <a:cubicBezTo>
                    <a:pt x="316301" y="1152281"/>
                    <a:pt x="316301" y="1015185"/>
                    <a:pt x="351576" y="885138"/>
                  </a:cubicBezTo>
                  <a:lnTo>
                    <a:pt x="108226" y="656392"/>
                  </a:lnTo>
                  <a:lnTo>
                    <a:pt x="225892" y="452590"/>
                  </a:lnTo>
                  <a:lnTo>
                    <a:pt x="545666" y="548964"/>
                  </a:lnTo>
                  <a:cubicBezTo>
                    <a:pt x="640653" y="453391"/>
                    <a:pt x="759381" y="384843"/>
                    <a:pt x="889643" y="350369"/>
                  </a:cubicBezTo>
                  <a:lnTo>
                    <a:pt x="966068" y="25249"/>
                  </a:lnTo>
                  <a:lnTo>
                    <a:pt x="1201398" y="25249"/>
                  </a:lnTo>
                  <a:lnTo>
                    <a:pt x="1277823" y="350369"/>
                  </a:lnTo>
                  <a:cubicBezTo>
                    <a:pt x="1408085" y="384844"/>
                    <a:pt x="1526813" y="453392"/>
                    <a:pt x="1621800" y="548964"/>
                  </a:cubicBezTo>
                  <a:close/>
                </a:path>
              </a:pathLst>
            </a:custGeom>
            <a:solidFill>
              <a:srgbClr val="41445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6306" tIns="589604" rIns="586306" bIns="589604" numCol="1" spcCol="1270" anchor="ctr" anchorCtr="0">
              <a:noAutofit/>
            </a:bodyPr>
            <a:lstStyle/>
            <a:p>
              <a:pPr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400"/>
            </a:p>
          </p:txBody>
        </p:sp>
        <p:sp>
          <p:nvSpPr>
            <p:cNvPr id="5" name="任意多边形 4"/>
            <p:cNvSpPr/>
            <p:nvPr/>
          </p:nvSpPr>
          <p:spPr>
            <a:xfrm>
              <a:off x="5066452" y="719665"/>
              <a:ext cx="2600961" cy="2600961"/>
            </a:xfrm>
            <a:custGeom>
              <a:avLst/>
              <a:gdLst>
                <a:gd name="connsiteX0" fmla="*/ 1589033 w 2123675"/>
                <a:gd name="connsiteY0" fmla="*/ 537873 h 2123675"/>
                <a:gd name="connsiteX1" fmla="*/ 1902347 w 2123675"/>
                <a:gd name="connsiteY1" fmla="*/ 443446 h 2123675"/>
                <a:gd name="connsiteX2" fmla="*/ 2017635 w 2123675"/>
                <a:gd name="connsiteY2" fmla="*/ 643130 h 2123675"/>
                <a:gd name="connsiteX3" fmla="*/ 1779202 w 2123675"/>
                <a:gd name="connsiteY3" fmla="*/ 867255 h 2123675"/>
                <a:gd name="connsiteX4" fmla="*/ 1779202 w 2123675"/>
                <a:gd name="connsiteY4" fmla="*/ 1256420 h 2123675"/>
                <a:gd name="connsiteX5" fmla="*/ 2017635 w 2123675"/>
                <a:gd name="connsiteY5" fmla="*/ 1480545 h 2123675"/>
                <a:gd name="connsiteX6" fmla="*/ 1902347 w 2123675"/>
                <a:gd name="connsiteY6" fmla="*/ 1680229 h 2123675"/>
                <a:gd name="connsiteX7" fmla="*/ 1589033 w 2123675"/>
                <a:gd name="connsiteY7" fmla="*/ 1585802 h 2123675"/>
                <a:gd name="connsiteX8" fmla="*/ 1252006 w 2123675"/>
                <a:gd name="connsiteY8" fmla="*/ 1780385 h 2123675"/>
                <a:gd name="connsiteX9" fmla="*/ 1177125 w 2123675"/>
                <a:gd name="connsiteY9" fmla="*/ 2098936 h 2123675"/>
                <a:gd name="connsiteX10" fmla="*/ 946550 w 2123675"/>
                <a:gd name="connsiteY10" fmla="*/ 2098936 h 2123675"/>
                <a:gd name="connsiteX11" fmla="*/ 871669 w 2123675"/>
                <a:gd name="connsiteY11" fmla="*/ 1780385 h 2123675"/>
                <a:gd name="connsiteX12" fmla="*/ 534642 w 2123675"/>
                <a:gd name="connsiteY12" fmla="*/ 1585802 h 2123675"/>
                <a:gd name="connsiteX13" fmla="*/ 221328 w 2123675"/>
                <a:gd name="connsiteY13" fmla="*/ 1680229 h 2123675"/>
                <a:gd name="connsiteX14" fmla="*/ 106040 w 2123675"/>
                <a:gd name="connsiteY14" fmla="*/ 1480545 h 2123675"/>
                <a:gd name="connsiteX15" fmla="*/ 344473 w 2123675"/>
                <a:gd name="connsiteY15" fmla="*/ 1256420 h 2123675"/>
                <a:gd name="connsiteX16" fmla="*/ 344473 w 2123675"/>
                <a:gd name="connsiteY16" fmla="*/ 867255 h 2123675"/>
                <a:gd name="connsiteX17" fmla="*/ 106040 w 2123675"/>
                <a:gd name="connsiteY17" fmla="*/ 643130 h 2123675"/>
                <a:gd name="connsiteX18" fmla="*/ 221328 w 2123675"/>
                <a:gd name="connsiteY18" fmla="*/ 443446 h 2123675"/>
                <a:gd name="connsiteX19" fmla="*/ 534642 w 2123675"/>
                <a:gd name="connsiteY19" fmla="*/ 537873 h 2123675"/>
                <a:gd name="connsiteX20" fmla="*/ 871669 w 2123675"/>
                <a:gd name="connsiteY20" fmla="*/ 343290 h 2123675"/>
                <a:gd name="connsiteX21" fmla="*/ 946550 w 2123675"/>
                <a:gd name="connsiteY21" fmla="*/ 24739 h 2123675"/>
                <a:gd name="connsiteX22" fmla="*/ 1177125 w 2123675"/>
                <a:gd name="connsiteY22" fmla="*/ 24739 h 2123675"/>
                <a:gd name="connsiteX23" fmla="*/ 1252006 w 2123675"/>
                <a:gd name="connsiteY23" fmla="*/ 343290 h 2123675"/>
                <a:gd name="connsiteX24" fmla="*/ 1589033 w 2123675"/>
                <a:gd name="connsiteY24" fmla="*/ 537873 h 2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23675" h="2123675">
                  <a:moveTo>
                    <a:pt x="1366897" y="537190"/>
                  </a:moveTo>
                  <a:lnTo>
                    <a:pt x="1594045" y="396507"/>
                  </a:lnTo>
                  <a:lnTo>
                    <a:pt x="1727168" y="529630"/>
                  </a:lnTo>
                  <a:lnTo>
                    <a:pt x="1586485" y="756778"/>
                  </a:lnTo>
                  <a:cubicBezTo>
                    <a:pt x="1640670" y="849967"/>
                    <a:pt x="1669056" y="955907"/>
                    <a:pt x="1668725" y="1063703"/>
                  </a:cubicBezTo>
                  <a:lnTo>
                    <a:pt x="1904134" y="1190078"/>
                  </a:lnTo>
                  <a:lnTo>
                    <a:pt x="1855408" y="1371927"/>
                  </a:lnTo>
                  <a:lnTo>
                    <a:pt x="1588350" y="1363666"/>
                  </a:lnTo>
                  <a:cubicBezTo>
                    <a:pt x="1534739" y="1457186"/>
                    <a:pt x="1457186" y="1534739"/>
                    <a:pt x="1363666" y="1588351"/>
                  </a:cubicBezTo>
                  <a:lnTo>
                    <a:pt x="1371926" y="1855408"/>
                  </a:lnTo>
                  <a:lnTo>
                    <a:pt x="1190078" y="1904134"/>
                  </a:lnTo>
                  <a:lnTo>
                    <a:pt x="1063703" y="1668725"/>
                  </a:lnTo>
                  <a:cubicBezTo>
                    <a:pt x="955907" y="1669057"/>
                    <a:pt x="849967" y="1640670"/>
                    <a:pt x="756778" y="1586485"/>
                  </a:cubicBezTo>
                  <a:lnTo>
                    <a:pt x="529630" y="1727168"/>
                  </a:lnTo>
                  <a:lnTo>
                    <a:pt x="396507" y="1594045"/>
                  </a:lnTo>
                  <a:lnTo>
                    <a:pt x="537190" y="1366897"/>
                  </a:lnTo>
                  <a:cubicBezTo>
                    <a:pt x="483005" y="1273708"/>
                    <a:pt x="454619" y="1167768"/>
                    <a:pt x="454950" y="1059972"/>
                  </a:cubicBezTo>
                  <a:lnTo>
                    <a:pt x="219541" y="933597"/>
                  </a:lnTo>
                  <a:lnTo>
                    <a:pt x="268267" y="751748"/>
                  </a:lnTo>
                  <a:lnTo>
                    <a:pt x="535325" y="760009"/>
                  </a:lnTo>
                  <a:cubicBezTo>
                    <a:pt x="588936" y="666489"/>
                    <a:pt x="666489" y="588936"/>
                    <a:pt x="760009" y="535324"/>
                  </a:cubicBezTo>
                  <a:lnTo>
                    <a:pt x="751749" y="268267"/>
                  </a:lnTo>
                  <a:lnTo>
                    <a:pt x="933597" y="219541"/>
                  </a:lnTo>
                  <a:lnTo>
                    <a:pt x="1059972" y="454950"/>
                  </a:lnTo>
                  <a:cubicBezTo>
                    <a:pt x="1167768" y="454618"/>
                    <a:pt x="1273708" y="483005"/>
                    <a:pt x="1366897" y="537190"/>
                  </a:cubicBezTo>
                  <a:close/>
                </a:path>
              </a:pathLst>
            </a:custGeom>
            <a:solidFill>
              <a:srgbClr val="41445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46337" tIns="746337" rIns="746338" bIns="746338" numCol="1" spcCol="1270" anchor="ctr" anchorCtr="0">
              <a:noAutofit/>
            </a:bodyPr>
            <a:lstStyle/>
            <a:p>
              <a:pPr algn="ctr" defTabSz="110013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500"/>
            </a:p>
          </p:txBody>
        </p:sp>
        <p:sp>
          <p:nvSpPr>
            <p:cNvPr id="6" name="环形箭头 5"/>
            <p:cNvSpPr/>
            <p:nvPr/>
          </p:nvSpPr>
          <p:spPr>
            <a:xfrm>
              <a:off x="5609577" y="2700530"/>
              <a:ext cx="3814741" cy="3814741"/>
            </a:xfrm>
            <a:prstGeom prst="circularArrow">
              <a:avLst>
                <a:gd name="adj1" fmla="val 4688"/>
                <a:gd name="adj2" fmla="val 299029"/>
                <a:gd name="adj3" fmla="val 2539295"/>
                <a:gd name="adj4" fmla="val 15812321"/>
                <a:gd name="adj5" fmla="val 5469"/>
              </a:avLst>
            </a:prstGeom>
            <a:solidFill>
              <a:srgbClr val="2466B0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7" name="形状 6"/>
            <p:cNvSpPr/>
            <p:nvPr/>
          </p:nvSpPr>
          <p:spPr>
            <a:xfrm>
              <a:off x="3707238" y="1968806"/>
              <a:ext cx="2771648" cy="2771648"/>
            </a:xfrm>
            <a:prstGeom prst="leftCircularArrow">
              <a:avLst>
                <a:gd name="adj1" fmla="val 6452"/>
                <a:gd name="adj2" fmla="val 429999"/>
                <a:gd name="adj3" fmla="val 10489124"/>
                <a:gd name="adj4" fmla="val 14837806"/>
                <a:gd name="adj5" fmla="val 7527"/>
              </a:avLst>
            </a:prstGeom>
            <a:solidFill>
              <a:srgbClr val="414455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8" name="环形箭头 7"/>
            <p:cNvSpPr/>
            <p:nvPr/>
          </p:nvSpPr>
          <p:spPr>
            <a:xfrm>
              <a:off x="4813867" y="487890"/>
              <a:ext cx="2988394" cy="2988394"/>
            </a:xfrm>
            <a:prstGeom prst="circularArrow">
              <a:avLst>
                <a:gd name="adj1" fmla="val 5984"/>
                <a:gd name="adj2" fmla="val 394124"/>
                <a:gd name="adj3" fmla="val 13313824"/>
                <a:gd name="adj4" fmla="val 10508221"/>
                <a:gd name="adj5" fmla="val 6981"/>
              </a:avLst>
            </a:prstGeom>
            <a:solidFill>
              <a:srgbClr val="414455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026578" y="1237620"/>
            <a:ext cx="3562578" cy="890693"/>
            <a:chOff x="544923" y="2418093"/>
            <a:chExt cx="4750103" cy="1187591"/>
          </a:xfrm>
        </p:grpSpPr>
        <p:sp>
          <p:nvSpPr>
            <p:cNvPr id="10" name="矩形 9"/>
            <p:cNvSpPr/>
            <p:nvPr/>
          </p:nvSpPr>
          <p:spPr>
            <a:xfrm>
              <a:off x="544923" y="2787425"/>
              <a:ext cx="4750103" cy="8182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11" name="文本框 26"/>
            <p:cNvSpPr txBox="1"/>
            <p:nvPr/>
          </p:nvSpPr>
          <p:spPr>
            <a:xfrm>
              <a:off x="544923" y="2418093"/>
              <a:ext cx="1203748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>
                  <a:solidFill>
                    <a:srgbClr val="2466B0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400" dirty="0">
                <a:solidFill>
                  <a:srgbClr val="2466B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26578" y="2368699"/>
            <a:ext cx="3562578" cy="890693"/>
            <a:chOff x="544923" y="2418093"/>
            <a:chExt cx="4750103" cy="1187591"/>
          </a:xfrm>
        </p:grpSpPr>
        <p:sp>
          <p:nvSpPr>
            <p:cNvPr id="14" name="矩形 13"/>
            <p:cNvSpPr/>
            <p:nvPr/>
          </p:nvSpPr>
          <p:spPr>
            <a:xfrm>
              <a:off x="544923" y="2787425"/>
              <a:ext cx="4750103" cy="8182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15" name="文本框 30"/>
            <p:cNvSpPr txBox="1"/>
            <p:nvPr/>
          </p:nvSpPr>
          <p:spPr>
            <a:xfrm>
              <a:off x="544923" y="2418093"/>
              <a:ext cx="1203748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>
                  <a:solidFill>
                    <a:srgbClr val="2466B0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400" dirty="0">
                <a:solidFill>
                  <a:srgbClr val="2466B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026578" y="3432509"/>
            <a:ext cx="3562578" cy="890693"/>
            <a:chOff x="544923" y="2418093"/>
            <a:chExt cx="4750103" cy="1187591"/>
          </a:xfrm>
        </p:grpSpPr>
        <p:sp>
          <p:nvSpPr>
            <p:cNvPr id="18" name="矩形 17"/>
            <p:cNvSpPr/>
            <p:nvPr/>
          </p:nvSpPr>
          <p:spPr>
            <a:xfrm>
              <a:off x="544923" y="2787425"/>
              <a:ext cx="4750103" cy="8182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  <p:sp>
          <p:nvSpPr>
            <p:cNvPr id="19" name="文本框 34"/>
            <p:cNvSpPr txBox="1"/>
            <p:nvPr/>
          </p:nvSpPr>
          <p:spPr>
            <a:xfrm>
              <a:off x="544923" y="2418093"/>
              <a:ext cx="1203748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>
                  <a:solidFill>
                    <a:srgbClr val="2466B0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400" dirty="0">
                <a:solidFill>
                  <a:srgbClr val="2466B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1" name="Freeform 7"/>
          <p:cNvSpPr>
            <a:spLocks noChangeAspect="1" noEditPoints="1"/>
          </p:cNvSpPr>
          <p:nvPr/>
        </p:nvSpPr>
        <p:spPr bwMode="auto">
          <a:xfrm>
            <a:off x="6960821" y="3363904"/>
            <a:ext cx="579557" cy="432923"/>
          </a:xfrm>
          <a:custGeom>
            <a:avLst/>
            <a:gdLst>
              <a:gd name="T0" fmla="*/ 485 w 527"/>
              <a:gd name="T1" fmla="*/ 294 h 394"/>
              <a:gd name="T2" fmla="*/ 42 w 527"/>
              <a:gd name="T3" fmla="*/ 294 h 394"/>
              <a:gd name="T4" fmla="*/ 9 w 527"/>
              <a:gd name="T5" fmla="*/ 359 h 394"/>
              <a:gd name="T6" fmla="*/ 518 w 527"/>
              <a:gd name="T7" fmla="*/ 359 h 394"/>
              <a:gd name="T8" fmla="*/ 485 w 527"/>
              <a:gd name="T9" fmla="*/ 294 h 394"/>
              <a:gd name="T10" fmla="*/ 208 w 527"/>
              <a:gd name="T11" fmla="*/ 343 h 394"/>
              <a:gd name="T12" fmla="*/ 222 w 527"/>
              <a:gd name="T13" fmla="*/ 317 h 394"/>
              <a:gd name="T14" fmla="*/ 307 w 527"/>
              <a:gd name="T15" fmla="*/ 317 h 394"/>
              <a:gd name="T16" fmla="*/ 319 w 527"/>
              <a:gd name="T17" fmla="*/ 343 h 394"/>
              <a:gd name="T18" fmla="*/ 208 w 527"/>
              <a:gd name="T19" fmla="*/ 343 h 394"/>
              <a:gd name="T20" fmla="*/ 478 w 527"/>
              <a:gd name="T21" fmla="*/ 280 h 394"/>
              <a:gd name="T22" fmla="*/ 478 w 527"/>
              <a:gd name="T23" fmla="*/ 278 h 394"/>
              <a:gd name="T24" fmla="*/ 478 w 527"/>
              <a:gd name="T25" fmla="*/ 277 h 394"/>
              <a:gd name="T26" fmla="*/ 478 w 527"/>
              <a:gd name="T27" fmla="*/ 12 h 394"/>
              <a:gd name="T28" fmla="*/ 465 w 527"/>
              <a:gd name="T29" fmla="*/ 0 h 394"/>
              <a:gd name="T30" fmla="*/ 62 w 527"/>
              <a:gd name="T31" fmla="*/ 0 h 394"/>
              <a:gd name="T32" fmla="*/ 49 w 527"/>
              <a:gd name="T33" fmla="*/ 12 h 394"/>
              <a:gd name="T34" fmla="*/ 49 w 527"/>
              <a:gd name="T35" fmla="*/ 277 h 394"/>
              <a:gd name="T36" fmla="*/ 50 w 527"/>
              <a:gd name="T37" fmla="*/ 278 h 394"/>
              <a:gd name="T38" fmla="*/ 49 w 527"/>
              <a:gd name="T39" fmla="*/ 280 h 394"/>
              <a:gd name="T40" fmla="*/ 49 w 527"/>
              <a:gd name="T41" fmla="*/ 280 h 394"/>
              <a:gd name="T42" fmla="*/ 478 w 527"/>
              <a:gd name="T43" fmla="*/ 280 h 394"/>
              <a:gd name="T44" fmla="*/ 447 w 527"/>
              <a:gd name="T45" fmla="*/ 259 h 394"/>
              <a:gd name="T46" fmla="*/ 80 w 527"/>
              <a:gd name="T47" fmla="*/ 259 h 394"/>
              <a:gd name="T48" fmla="*/ 80 w 527"/>
              <a:gd name="T49" fmla="*/ 30 h 394"/>
              <a:gd name="T50" fmla="*/ 447 w 527"/>
              <a:gd name="T51" fmla="*/ 30 h 394"/>
              <a:gd name="T52" fmla="*/ 447 w 527"/>
              <a:gd name="T53" fmla="*/ 259 h 394"/>
              <a:gd name="T54" fmla="*/ 526 w 527"/>
              <a:gd name="T55" fmla="*/ 373 h 394"/>
              <a:gd name="T56" fmla="*/ 1 w 527"/>
              <a:gd name="T57" fmla="*/ 373 h 394"/>
              <a:gd name="T58" fmla="*/ 0 w 527"/>
              <a:gd name="T59" fmla="*/ 376 h 394"/>
              <a:gd name="T60" fmla="*/ 12 w 527"/>
              <a:gd name="T61" fmla="*/ 394 h 394"/>
              <a:gd name="T62" fmla="*/ 515 w 527"/>
              <a:gd name="T63" fmla="*/ 394 h 394"/>
              <a:gd name="T64" fmla="*/ 527 w 527"/>
              <a:gd name="T65" fmla="*/ 376 h 394"/>
              <a:gd name="T66" fmla="*/ 526 w 527"/>
              <a:gd name="T67" fmla="*/ 373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27" h="394">
                <a:moveTo>
                  <a:pt x="485" y="294"/>
                </a:moveTo>
                <a:cubicBezTo>
                  <a:pt x="42" y="294"/>
                  <a:pt x="42" y="294"/>
                  <a:pt x="42" y="294"/>
                </a:cubicBezTo>
                <a:cubicBezTo>
                  <a:pt x="9" y="359"/>
                  <a:pt x="9" y="359"/>
                  <a:pt x="9" y="359"/>
                </a:cubicBezTo>
                <a:cubicBezTo>
                  <a:pt x="518" y="359"/>
                  <a:pt x="518" y="359"/>
                  <a:pt x="518" y="359"/>
                </a:cubicBezTo>
                <a:lnTo>
                  <a:pt x="485" y="294"/>
                </a:lnTo>
                <a:close/>
                <a:moveTo>
                  <a:pt x="208" y="343"/>
                </a:moveTo>
                <a:cubicBezTo>
                  <a:pt x="222" y="317"/>
                  <a:pt x="222" y="317"/>
                  <a:pt x="222" y="317"/>
                </a:cubicBezTo>
                <a:cubicBezTo>
                  <a:pt x="307" y="317"/>
                  <a:pt x="307" y="317"/>
                  <a:pt x="307" y="317"/>
                </a:cubicBezTo>
                <a:cubicBezTo>
                  <a:pt x="319" y="343"/>
                  <a:pt x="319" y="343"/>
                  <a:pt x="319" y="343"/>
                </a:cubicBezTo>
                <a:lnTo>
                  <a:pt x="208" y="343"/>
                </a:lnTo>
                <a:close/>
                <a:moveTo>
                  <a:pt x="478" y="280"/>
                </a:moveTo>
                <a:cubicBezTo>
                  <a:pt x="478" y="279"/>
                  <a:pt x="478" y="279"/>
                  <a:pt x="478" y="278"/>
                </a:cubicBezTo>
                <a:cubicBezTo>
                  <a:pt x="478" y="278"/>
                  <a:pt x="478" y="278"/>
                  <a:pt x="478" y="277"/>
                </a:cubicBezTo>
                <a:cubicBezTo>
                  <a:pt x="478" y="12"/>
                  <a:pt x="478" y="12"/>
                  <a:pt x="478" y="12"/>
                </a:cubicBezTo>
                <a:cubicBezTo>
                  <a:pt x="478" y="5"/>
                  <a:pt x="472" y="0"/>
                  <a:pt x="465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55" y="0"/>
                  <a:pt x="49" y="5"/>
                  <a:pt x="49" y="12"/>
                </a:cubicBezTo>
                <a:cubicBezTo>
                  <a:pt x="49" y="277"/>
                  <a:pt x="49" y="277"/>
                  <a:pt x="49" y="277"/>
                </a:cubicBezTo>
                <a:cubicBezTo>
                  <a:pt x="49" y="278"/>
                  <a:pt x="50" y="278"/>
                  <a:pt x="50" y="278"/>
                </a:cubicBezTo>
                <a:cubicBezTo>
                  <a:pt x="50" y="279"/>
                  <a:pt x="49" y="279"/>
                  <a:pt x="49" y="280"/>
                </a:cubicBezTo>
                <a:cubicBezTo>
                  <a:pt x="49" y="280"/>
                  <a:pt x="49" y="280"/>
                  <a:pt x="49" y="280"/>
                </a:cubicBezTo>
                <a:cubicBezTo>
                  <a:pt x="478" y="280"/>
                  <a:pt x="478" y="280"/>
                  <a:pt x="478" y="280"/>
                </a:cubicBezTo>
                <a:close/>
                <a:moveTo>
                  <a:pt x="447" y="259"/>
                </a:moveTo>
                <a:cubicBezTo>
                  <a:pt x="80" y="259"/>
                  <a:pt x="80" y="259"/>
                  <a:pt x="80" y="259"/>
                </a:cubicBezTo>
                <a:cubicBezTo>
                  <a:pt x="80" y="30"/>
                  <a:pt x="80" y="30"/>
                  <a:pt x="80" y="30"/>
                </a:cubicBezTo>
                <a:cubicBezTo>
                  <a:pt x="447" y="30"/>
                  <a:pt x="447" y="30"/>
                  <a:pt x="447" y="30"/>
                </a:cubicBezTo>
                <a:lnTo>
                  <a:pt x="447" y="259"/>
                </a:lnTo>
                <a:close/>
                <a:moveTo>
                  <a:pt x="526" y="373"/>
                </a:moveTo>
                <a:cubicBezTo>
                  <a:pt x="1" y="373"/>
                  <a:pt x="1" y="373"/>
                  <a:pt x="1" y="373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382"/>
                  <a:pt x="6" y="394"/>
                  <a:pt x="12" y="394"/>
                </a:cubicBezTo>
                <a:cubicBezTo>
                  <a:pt x="515" y="394"/>
                  <a:pt x="515" y="394"/>
                  <a:pt x="515" y="394"/>
                </a:cubicBezTo>
                <a:cubicBezTo>
                  <a:pt x="521" y="394"/>
                  <a:pt x="527" y="382"/>
                  <a:pt x="527" y="376"/>
                </a:cubicBezTo>
                <a:lnTo>
                  <a:pt x="526" y="3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783731">
              <a:defRPr/>
            </a:pPr>
            <a:endParaRPr lang="zh-CN" altLang="en-US" sz="1800" kern="0">
              <a:solidFill>
                <a:srgbClr val="464646"/>
              </a:solidFill>
              <a:latin typeface="Segoe UI"/>
              <a:ea typeface="微软雅黑"/>
            </a:endParaRPr>
          </a:p>
        </p:txBody>
      </p:sp>
      <p:grpSp>
        <p:nvGrpSpPr>
          <p:cNvPr id="22" name="Group 10"/>
          <p:cNvGrpSpPr>
            <a:grpSpLocks noChangeAspect="1"/>
          </p:cNvGrpSpPr>
          <p:nvPr/>
        </p:nvGrpSpPr>
        <p:grpSpPr bwMode="auto">
          <a:xfrm>
            <a:off x="5840028" y="2702269"/>
            <a:ext cx="563579" cy="563578"/>
            <a:chOff x="6494" y="821"/>
            <a:chExt cx="381" cy="381"/>
          </a:xfrm>
          <a:solidFill>
            <a:schemeClr val="bg1"/>
          </a:solidFill>
        </p:grpSpPr>
        <p:sp>
          <p:nvSpPr>
            <p:cNvPr id="23" name="Freeform 11"/>
            <p:cNvSpPr>
              <a:spLocks/>
            </p:cNvSpPr>
            <p:nvPr/>
          </p:nvSpPr>
          <p:spPr bwMode="auto">
            <a:xfrm>
              <a:off x="6494" y="844"/>
              <a:ext cx="362" cy="358"/>
            </a:xfrm>
            <a:custGeom>
              <a:avLst/>
              <a:gdLst>
                <a:gd name="T0" fmla="*/ 47 w 95"/>
                <a:gd name="T1" fmla="*/ 0 h 94"/>
                <a:gd name="T2" fmla="*/ 0 w 95"/>
                <a:gd name="T3" fmla="*/ 47 h 94"/>
                <a:gd name="T4" fmla="*/ 47 w 95"/>
                <a:gd name="T5" fmla="*/ 94 h 94"/>
                <a:gd name="T6" fmla="*/ 95 w 95"/>
                <a:gd name="T7" fmla="*/ 47 h 94"/>
                <a:gd name="T8" fmla="*/ 47 w 95"/>
                <a:gd name="T9" fmla="*/ 47 h 94"/>
                <a:gd name="T10" fmla="*/ 47 w 95"/>
                <a:gd name="T11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94">
                  <a:moveTo>
                    <a:pt x="47" y="0"/>
                  </a:moveTo>
                  <a:cubicBezTo>
                    <a:pt x="21" y="0"/>
                    <a:pt x="0" y="21"/>
                    <a:pt x="0" y="47"/>
                  </a:cubicBezTo>
                  <a:cubicBezTo>
                    <a:pt x="0" y="73"/>
                    <a:pt x="21" y="94"/>
                    <a:pt x="47" y="94"/>
                  </a:cubicBezTo>
                  <a:cubicBezTo>
                    <a:pt x="73" y="94"/>
                    <a:pt x="95" y="73"/>
                    <a:pt x="95" y="47"/>
                  </a:cubicBezTo>
                  <a:cubicBezTo>
                    <a:pt x="47" y="47"/>
                    <a:pt x="47" y="47"/>
                    <a:pt x="47" y="47"/>
                  </a:cubicBezTo>
                  <a:lnTo>
                    <a:pt x="4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Freeform 12"/>
            <p:cNvSpPr>
              <a:spLocks/>
            </p:cNvSpPr>
            <p:nvPr/>
          </p:nvSpPr>
          <p:spPr bwMode="auto">
            <a:xfrm>
              <a:off x="6696" y="821"/>
              <a:ext cx="179" cy="179"/>
            </a:xfrm>
            <a:custGeom>
              <a:avLst/>
              <a:gdLst>
                <a:gd name="T0" fmla="*/ 0 w 47"/>
                <a:gd name="T1" fmla="*/ 0 h 47"/>
                <a:gd name="T2" fmla="*/ 0 w 47"/>
                <a:gd name="T3" fmla="*/ 47 h 47"/>
                <a:gd name="T4" fmla="*/ 47 w 47"/>
                <a:gd name="T5" fmla="*/ 47 h 47"/>
                <a:gd name="T6" fmla="*/ 0 w 47"/>
                <a:gd name="T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7">
                  <a:moveTo>
                    <a:pt x="0" y="0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7" y="21"/>
                    <a:pt x="26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547973" y="1882433"/>
            <a:ext cx="415050" cy="580690"/>
            <a:chOff x="8239035" y="2834443"/>
            <a:chExt cx="553400" cy="774253"/>
          </a:xfrm>
        </p:grpSpPr>
        <p:sp>
          <p:nvSpPr>
            <p:cNvPr id="26" name="Freeform 10"/>
            <p:cNvSpPr>
              <a:spLocks/>
            </p:cNvSpPr>
            <p:nvPr/>
          </p:nvSpPr>
          <p:spPr bwMode="auto">
            <a:xfrm>
              <a:off x="8315191" y="2834443"/>
              <a:ext cx="309701" cy="142158"/>
            </a:xfrm>
            <a:custGeom>
              <a:avLst/>
              <a:gdLst>
                <a:gd name="T0" fmla="*/ 43 w 50"/>
                <a:gd name="T1" fmla="*/ 22 h 23"/>
                <a:gd name="T2" fmla="*/ 50 w 50"/>
                <a:gd name="T3" fmla="*/ 0 h 23"/>
                <a:gd name="T4" fmla="*/ 15 w 50"/>
                <a:gd name="T5" fmla="*/ 0 h 23"/>
                <a:gd name="T6" fmla="*/ 20 w 50"/>
                <a:gd name="T7" fmla="*/ 21 h 23"/>
                <a:gd name="T8" fmla="*/ 0 w 50"/>
                <a:gd name="T9" fmla="*/ 11 h 23"/>
                <a:gd name="T10" fmla="*/ 1 w 50"/>
                <a:gd name="T11" fmla="*/ 14 h 23"/>
                <a:gd name="T12" fmla="*/ 19 w 50"/>
                <a:gd name="T13" fmla="*/ 23 h 23"/>
                <a:gd name="T14" fmla="*/ 20 w 50"/>
                <a:gd name="T15" fmla="*/ 22 h 23"/>
                <a:gd name="T16" fmla="*/ 43 w 50"/>
                <a:gd name="T17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3">
                  <a:moveTo>
                    <a:pt x="43" y="22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7" y="17"/>
                    <a:pt x="8" y="8"/>
                    <a:pt x="0" y="11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8" y="11"/>
                    <a:pt x="16" y="20"/>
                    <a:pt x="19" y="23"/>
                  </a:cubicBezTo>
                  <a:cubicBezTo>
                    <a:pt x="20" y="22"/>
                    <a:pt x="20" y="22"/>
                    <a:pt x="20" y="22"/>
                  </a:cubicBezTo>
                  <a:lnTo>
                    <a:pt x="43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7" name="Freeform 11"/>
            <p:cNvSpPr>
              <a:spLocks noEditPoints="1"/>
            </p:cNvSpPr>
            <p:nvPr/>
          </p:nvSpPr>
          <p:spPr bwMode="auto">
            <a:xfrm>
              <a:off x="8239035" y="2976601"/>
              <a:ext cx="553400" cy="632095"/>
            </a:xfrm>
            <a:custGeom>
              <a:avLst/>
              <a:gdLst>
                <a:gd name="T0" fmla="*/ 58 w 89"/>
                <a:gd name="T1" fmla="*/ 2 h 103"/>
                <a:gd name="T2" fmla="*/ 58 w 89"/>
                <a:gd name="T3" fmla="*/ 2 h 103"/>
                <a:gd name="T4" fmla="*/ 30 w 89"/>
                <a:gd name="T5" fmla="*/ 2 h 103"/>
                <a:gd name="T6" fmla="*/ 31 w 89"/>
                <a:gd name="T7" fmla="*/ 0 h 103"/>
                <a:gd name="T8" fmla="*/ 16 w 89"/>
                <a:gd name="T9" fmla="*/ 0 h 103"/>
                <a:gd name="T10" fmla="*/ 14 w 89"/>
                <a:gd name="T11" fmla="*/ 2 h 103"/>
                <a:gd name="T12" fmla="*/ 22 w 89"/>
                <a:gd name="T13" fmla="*/ 5 h 103"/>
                <a:gd name="T14" fmla="*/ 27 w 89"/>
                <a:gd name="T15" fmla="*/ 4 h 103"/>
                <a:gd name="T16" fmla="*/ 0 w 89"/>
                <a:gd name="T17" fmla="*/ 58 h 103"/>
                <a:gd name="T18" fmla="*/ 45 w 89"/>
                <a:gd name="T19" fmla="*/ 103 h 103"/>
                <a:gd name="T20" fmla="*/ 89 w 89"/>
                <a:gd name="T21" fmla="*/ 58 h 103"/>
                <a:gd name="T22" fmla="*/ 58 w 89"/>
                <a:gd name="T23" fmla="*/ 2 h 103"/>
                <a:gd name="T24" fmla="*/ 57 w 89"/>
                <a:gd name="T25" fmla="*/ 73 h 103"/>
                <a:gd name="T26" fmla="*/ 49 w 89"/>
                <a:gd name="T27" fmla="*/ 77 h 103"/>
                <a:gd name="T28" fmla="*/ 49 w 89"/>
                <a:gd name="T29" fmla="*/ 84 h 103"/>
                <a:gd name="T30" fmla="*/ 41 w 89"/>
                <a:gd name="T31" fmla="*/ 84 h 103"/>
                <a:gd name="T32" fmla="*/ 41 w 89"/>
                <a:gd name="T33" fmla="*/ 77 h 103"/>
                <a:gd name="T34" fmla="*/ 32 w 89"/>
                <a:gd name="T35" fmla="*/ 73 h 103"/>
                <a:gd name="T36" fmla="*/ 27 w 89"/>
                <a:gd name="T37" fmla="*/ 63 h 103"/>
                <a:gd name="T38" fmla="*/ 27 w 89"/>
                <a:gd name="T39" fmla="*/ 61 h 103"/>
                <a:gd name="T40" fmla="*/ 34 w 89"/>
                <a:gd name="T41" fmla="*/ 61 h 103"/>
                <a:gd name="T42" fmla="*/ 34 w 89"/>
                <a:gd name="T43" fmla="*/ 62 h 103"/>
                <a:gd name="T44" fmla="*/ 37 w 89"/>
                <a:gd name="T45" fmla="*/ 69 h 103"/>
                <a:gd name="T46" fmla="*/ 45 w 89"/>
                <a:gd name="T47" fmla="*/ 71 h 103"/>
                <a:gd name="T48" fmla="*/ 52 w 89"/>
                <a:gd name="T49" fmla="*/ 69 h 103"/>
                <a:gd name="T50" fmla="*/ 55 w 89"/>
                <a:gd name="T51" fmla="*/ 62 h 103"/>
                <a:gd name="T52" fmla="*/ 52 w 89"/>
                <a:gd name="T53" fmla="*/ 56 h 103"/>
                <a:gd name="T54" fmla="*/ 43 w 89"/>
                <a:gd name="T55" fmla="*/ 53 h 103"/>
                <a:gd name="T56" fmla="*/ 32 w 89"/>
                <a:gd name="T57" fmla="*/ 48 h 103"/>
                <a:gd name="T58" fmla="*/ 29 w 89"/>
                <a:gd name="T59" fmla="*/ 39 h 103"/>
                <a:gd name="T60" fmla="*/ 33 w 89"/>
                <a:gd name="T61" fmla="*/ 29 h 103"/>
                <a:gd name="T62" fmla="*/ 41 w 89"/>
                <a:gd name="T63" fmla="*/ 25 h 103"/>
                <a:gd name="T64" fmla="*/ 41 w 89"/>
                <a:gd name="T65" fmla="*/ 19 h 103"/>
                <a:gd name="T66" fmla="*/ 49 w 89"/>
                <a:gd name="T67" fmla="*/ 19 h 103"/>
                <a:gd name="T68" fmla="*/ 49 w 89"/>
                <a:gd name="T69" fmla="*/ 25 h 103"/>
                <a:gd name="T70" fmla="*/ 57 w 89"/>
                <a:gd name="T71" fmla="*/ 29 h 103"/>
                <a:gd name="T72" fmla="*/ 62 w 89"/>
                <a:gd name="T73" fmla="*/ 39 h 103"/>
                <a:gd name="T74" fmla="*/ 62 w 89"/>
                <a:gd name="T75" fmla="*/ 40 h 103"/>
                <a:gd name="T76" fmla="*/ 54 w 89"/>
                <a:gd name="T77" fmla="*/ 40 h 103"/>
                <a:gd name="T78" fmla="*/ 54 w 89"/>
                <a:gd name="T79" fmla="*/ 39 h 103"/>
                <a:gd name="T80" fmla="*/ 52 w 89"/>
                <a:gd name="T81" fmla="*/ 33 h 103"/>
                <a:gd name="T82" fmla="*/ 45 w 89"/>
                <a:gd name="T83" fmla="*/ 31 h 103"/>
                <a:gd name="T84" fmla="*/ 38 w 89"/>
                <a:gd name="T85" fmla="*/ 33 h 103"/>
                <a:gd name="T86" fmla="*/ 36 w 89"/>
                <a:gd name="T87" fmla="*/ 39 h 103"/>
                <a:gd name="T88" fmla="*/ 38 w 89"/>
                <a:gd name="T89" fmla="*/ 43 h 103"/>
                <a:gd name="T90" fmla="*/ 46 w 89"/>
                <a:gd name="T91" fmla="*/ 47 h 103"/>
                <a:gd name="T92" fmla="*/ 58 w 89"/>
                <a:gd name="T93" fmla="*/ 52 h 103"/>
                <a:gd name="T94" fmla="*/ 63 w 89"/>
                <a:gd name="T95" fmla="*/ 62 h 103"/>
                <a:gd name="T96" fmla="*/ 57 w 89"/>
                <a:gd name="T97" fmla="*/ 7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9" h="103">
                  <a:moveTo>
                    <a:pt x="58" y="2"/>
                  </a:moveTo>
                  <a:cubicBezTo>
                    <a:pt x="58" y="2"/>
                    <a:pt x="58" y="2"/>
                    <a:pt x="58" y="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6" y="2"/>
                    <a:pt x="20" y="3"/>
                    <a:pt x="16" y="0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6" y="4"/>
                    <a:pt x="19" y="5"/>
                    <a:pt x="22" y="5"/>
                  </a:cubicBezTo>
                  <a:cubicBezTo>
                    <a:pt x="24" y="5"/>
                    <a:pt x="26" y="4"/>
                    <a:pt x="27" y="4"/>
                  </a:cubicBezTo>
                  <a:cubicBezTo>
                    <a:pt x="11" y="15"/>
                    <a:pt x="0" y="40"/>
                    <a:pt x="0" y="58"/>
                  </a:cubicBezTo>
                  <a:cubicBezTo>
                    <a:pt x="0" y="83"/>
                    <a:pt x="20" y="103"/>
                    <a:pt x="45" y="103"/>
                  </a:cubicBezTo>
                  <a:cubicBezTo>
                    <a:pt x="69" y="103"/>
                    <a:pt x="89" y="83"/>
                    <a:pt x="89" y="58"/>
                  </a:cubicBezTo>
                  <a:cubicBezTo>
                    <a:pt x="89" y="38"/>
                    <a:pt x="76" y="11"/>
                    <a:pt x="58" y="2"/>
                  </a:cubicBezTo>
                  <a:close/>
                  <a:moveTo>
                    <a:pt x="57" y="73"/>
                  </a:moveTo>
                  <a:cubicBezTo>
                    <a:pt x="55" y="75"/>
                    <a:pt x="52" y="76"/>
                    <a:pt x="49" y="77"/>
                  </a:cubicBezTo>
                  <a:cubicBezTo>
                    <a:pt x="49" y="84"/>
                    <a:pt x="49" y="84"/>
                    <a:pt x="49" y="84"/>
                  </a:cubicBezTo>
                  <a:cubicBezTo>
                    <a:pt x="41" y="84"/>
                    <a:pt x="41" y="84"/>
                    <a:pt x="41" y="84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37" y="76"/>
                    <a:pt x="34" y="75"/>
                    <a:pt x="32" y="73"/>
                  </a:cubicBezTo>
                  <a:cubicBezTo>
                    <a:pt x="28" y="70"/>
                    <a:pt x="27" y="67"/>
                    <a:pt x="27" y="63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4" y="65"/>
                    <a:pt x="35" y="67"/>
                    <a:pt x="37" y="69"/>
                  </a:cubicBezTo>
                  <a:cubicBezTo>
                    <a:pt x="39" y="70"/>
                    <a:pt x="41" y="71"/>
                    <a:pt x="45" y="71"/>
                  </a:cubicBezTo>
                  <a:cubicBezTo>
                    <a:pt x="48" y="71"/>
                    <a:pt x="50" y="70"/>
                    <a:pt x="52" y="69"/>
                  </a:cubicBezTo>
                  <a:cubicBezTo>
                    <a:pt x="54" y="67"/>
                    <a:pt x="55" y="65"/>
                    <a:pt x="55" y="62"/>
                  </a:cubicBezTo>
                  <a:cubicBezTo>
                    <a:pt x="55" y="60"/>
                    <a:pt x="54" y="58"/>
                    <a:pt x="52" y="56"/>
                  </a:cubicBezTo>
                  <a:cubicBezTo>
                    <a:pt x="51" y="55"/>
                    <a:pt x="48" y="54"/>
                    <a:pt x="43" y="53"/>
                  </a:cubicBezTo>
                  <a:cubicBezTo>
                    <a:pt x="38" y="52"/>
                    <a:pt x="35" y="50"/>
                    <a:pt x="32" y="48"/>
                  </a:cubicBezTo>
                  <a:cubicBezTo>
                    <a:pt x="30" y="45"/>
                    <a:pt x="29" y="42"/>
                    <a:pt x="29" y="39"/>
                  </a:cubicBezTo>
                  <a:cubicBezTo>
                    <a:pt x="29" y="35"/>
                    <a:pt x="30" y="31"/>
                    <a:pt x="33" y="29"/>
                  </a:cubicBezTo>
                  <a:cubicBezTo>
                    <a:pt x="35" y="27"/>
                    <a:pt x="38" y="26"/>
                    <a:pt x="41" y="25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52" y="25"/>
                    <a:pt x="55" y="27"/>
                    <a:pt x="57" y="29"/>
                  </a:cubicBezTo>
                  <a:cubicBezTo>
                    <a:pt x="60" y="31"/>
                    <a:pt x="62" y="35"/>
                    <a:pt x="62" y="39"/>
                  </a:cubicBezTo>
                  <a:cubicBezTo>
                    <a:pt x="62" y="40"/>
                    <a:pt x="62" y="40"/>
                    <a:pt x="62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6"/>
                    <a:pt x="53" y="34"/>
                    <a:pt x="52" y="33"/>
                  </a:cubicBezTo>
                  <a:cubicBezTo>
                    <a:pt x="50" y="32"/>
                    <a:pt x="48" y="31"/>
                    <a:pt x="45" y="31"/>
                  </a:cubicBezTo>
                  <a:cubicBezTo>
                    <a:pt x="42" y="31"/>
                    <a:pt x="40" y="32"/>
                    <a:pt x="38" y="33"/>
                  </a:cubicBezTo>
                  <a:cubicBezTo>
                    <a:pt x="37" y="34"/>
                    <a:pt x="36" y="36"/>
                    <a:pt x="36" y="39"/>
                  </a:cubicBezTo>
                  <a:cubicBezTo>
                    <a:pt x="36" y="41"/>
                    <a:pt x="37" y="42"/>
                    <a:pt x="38" y="43"/>
                  </a:cubicBezTo>
                  <a:cubicBezTo>
                    <a:pt x="40" y="45"/>
                    <a:pt x="42" y="46"/>
                    <a:pt x="46" y="47"/>
                  </a:cubicBezTo>
                  <a:cubicBezTo>
                    <a:pt x="52" y="48"/>
                    <a:pt x="56" y="50"/>
                    <a:pt x="58" y="52"/>
                  </a:cubicBezTo>
                  <a:cubicBezTo>
                    <a:pt x="61" y="55"/>
                    <a:pt x="63" y="58"/>
                    <a:pt x="63" y="62"/>
                  </a:cubicBezTo>
                  <a:cubicBezTo>
                    <a:pt x="63" y="66"/>
                    <a:pt x="61" y="70"/>
                    <a:pt x="57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28" name="文本框 43"/>
          <p:cNvSpPr txBox="1"/>
          <p:nvPr/>
        </p:nvSpPr>
        <p:spPr>
          <a:xfrm>
            <a:off x="6081721" y="1153420"/>
            <a:ext cx="754052" cy="4385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400" b="1" dirty="0">
                <a:solidFill>
                  <a:srgbClr val="414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45%</a:t>
            </a:r>
            <a:endParaRPr lang="zh-CN" altLang="en-US" sz="2400" b="1" dirty="0">
              <a:solidFill>
                <a:srgbClr val="4144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文本框 44"/>
          <p:cNvSpPr txBox="1"/>
          <p:nvPr/>
        </p:nvSpPr>
        <p:spPr>
          <a:xfrm>
            <a:off x="4873287" y="3117548"/>
            <a:ext cx="754052" cy="4385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400" b="1" dirty="0">
                <a:solidFill>
                  <a:srgbClr val="4144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68%</a:t>
            </a:r>
            <a:endParaRPr lang="zh-CN" altLang="en-US" sz="2400" b="1" dirty="0">
              <a:solidFill>
                <a:srgbClr val="4144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45"/>
          <p:cNvSpPr txBox="1"/>
          <p:nvPr/>
        </p:nvSpPr>
        <p:spPr>
          <a:xfrm>
            <a:off x="7605212" y="4256947"/>
            <a:ext cx="754052" cy="4385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400" b="1" dirty="0">
                <a:solidFill>
                  <a:srgbClr val="2466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75%</a:t>
            </a:r>
            <a:endParaRPr lang="zh-CN" altLang="en-US" sz="2400" b="1" dirty="0">
              <a:solidFill>
                <a:srgbClr val="2466B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7FB9235D-AC36-4F81-ABFE-C94FE5558A1E}"/>
              </a:ext>
            </a:extLst>
          </p:cNvPr>
          <p:cNvGrpSpPr/>
          <p:nvPr/>
        </p:nvGrpSpPr>
        <p:grpSpPr>
          <a:xfrm>
            <a:off x="0" y="185409"/>
            <a:ext cx="2681349" cy="400110"/>
            <a:chOff x="0" y="185409"/>
            <a:chExt cx="2681349" cy="400110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xmlns="" id="{B8F566DF-159E-4B19-B032-B868DD928FAA}"/>
                </a:ext>
              </a:extLst>
            </p:cNvPr>
            <p:cNvSpPr/>
            <p:nvPr/>
          </p:nvSpPr>
          <p:spPr>
            <a:xfrm>
              <a:off x="0" y="195486"/>
              <a:ext cx="323528" cy="360040"/>
            </a:xfrm>
            <a:prstGeom prst="rect">
              <a:avLst/>
            </a:prstGeom>
            <a:solidFill>
              <a:srgbClr val="2466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xmlns="" id="{3B8B0390-5354-4C5C-B090-38C75CE10ABA}"/>
                </a:ext>
              </a:extLst>
            </p:cNvPr>
            <p:cNvSpPr txBox="1"/>
            <p:nvPr/>
          </p:nvSpPr>
          <p:spPr>
            <a:xfrm>
              <a:off x="444839" y="185409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558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14"/>
          <p:cNvSpPr/>
          <p:nvPr/>
        </p:nvSpPr>
        <p:spPr>
          <a:xfrm flipV="1">
            <a:off x="-2495" y="2751302"/>
            <a:ext cx="3082967" cy="184291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2423263" y="2750898"/>
            <a:ext cx="1301991" cy="1300750"/>
            <a:chOff x="3225639" y="4543565"/>
            <a:chExt cx="1735762" cy="1734334"/>
          </a:xfrm>
        </p:grpSpPr>
        <p:sp>
          <p:nvSpPr>
            <p:cNvPr id="42" name="椭圆 41"/>
            <p:cNvSpPr/>
            <p:nvPr/>
          </p:nvSpPr>
          <p:spPr>
            <a:xfrm flipV="1">
              <a:off x="3225639" y="4543565"/>
              <a:ext cx="1735762" cy="1734334"/>
            </a:xfrm>
            <a:prstGeom prst="ellipse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414455"/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 rot="10800000" flipV="1">
              <a:off x="3467830" y="4786206"/>
              <a:ext cx="1284515" cy="1284516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tIns="36000" anchor="ctr" anchorCtr="1"/>
            <a:lstStyle/>
            <a:p>
              <a:pPr lvl="0" algn="ctr">
                <a:defRPr/>
              </a:pPr>
              <a:r>
                <a:rPr lang="en-US" altLang="zh-CN" sz="3000" b="1" kern="0" dirty="0">
                  <a:solidFill>
                    <a:srgbClr val="414455"/>
                  </a:solidFill>
                  <a:latin typeface="Bebas" pitchFamily="2" charset="0"/>
                  <a:ea typeface="微软雅黑" pitchFamily="34" charset="-122"/>
                </a:rPr>
                <a:t>02</a:t>
              </a:r>
              <a:endParaRPr lang="zh-CN" altLang="en-US" sz="3000" b="1" kern="0" dirty="0">
                <a:solidFill>
                  <a:srgbClr val="414455"/>
                </a:solidFill>
                <a:latin typeface="Bebas" pitchFamily="2" charset="0"/>
                <a:ea typeface="微软雅黑" pitchFamily="34" charset="-122"/>
              </a:endParaRPr>
            </a:p>
          </p:txBody>
        </p:sp>
      </p:grpSp>
      <p:sp>
        <p:nvSpPr>
          <p:cNvPr id="45" name="矩形 14"/>
          <p:cNvSpPr/>
          <p:nvPr/>
        </p:nvSpPr>
        <p:spPr>
          <a:xfrm>
            <a:off x="-2495" y="2350987"/>
            <a:ext cx="5328182" cy="184291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0"/>
                </a:moveTo>
                <a:lnTo>
                  <a:pt x="4571707" y="0"/>
                </a:lnTo>
                <a:lnTo>
                  <a:pt x="4571707" y="242218"/>
                </a:lnTo>
                <a:lnTo>
                  <a:pt x="0" y="242218"/>
                </a:lnTo>
                <a:close/>
              </a:path>
            </a:pathLst>
          </a:custGeom>
          <a:solidFill>
            <a:srgbClr val="2466B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4596366" y="1239134"/>
            <a:ext cx="1301991" cy="1301822"/>
            <a:chOff x="6131016" y="674750"/>
            <a:chExt cx="1735762" cy="1735763"/>
          </a:xfrm>
        </p:grpSpPr>
        <p:sp>
          <p:nvSpPr>
            <p:cNvPr id="47" name="椭圆 46"/>
            <p:cNvSpPr/>
            <p:nvPr/>
          </p:nvSpPr>
          <p:spPr>
            <a:xfrm>
              <a:off x="6131016" y="674750"/>
              <a:ext cx="1735762" cy="1735763"/>
            </a:xfrm>
            <a:prstGeom prst="ellipse">
              <a:avLst/>
            </a:prstGeom>
            <a:solidFill>
              <a:srgbClr val="2466B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414455"/>
                </a:solidFill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6373207" y="882392"/>
              <a:ext cx="1284515" cy="1284516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tIns="36000" anchor="ctr"/>
            <a:lstStyle/>
            <a:p>
              <a:pPr lvl="0" algn="ctr">
                <a:defRPr/>
              </a:pPr>
              <a:r>
                <a:rPr lang="en-US" altLang="zh-CN" sz="3000" b="1" kern="0" dirty="0">
                  <a:solidFill>
                    <a:srgbClr val="2466B0"/>
                  </a:solidFill>
                  <a:latin typeface="Bebas" pitchFamily="2" charset="0"/>
                  <a:ea typeface="微软雅黑" pitchFamily="34" charset="-122"/>
                </a:rPr>
                <a:t>01</a:t>
              </a:r>
              <a:endParaRPr lang="zh-CN" altLang="en-US" sz="3000" b="1" kern="0" dirty="0">
                <a:solidFill>
                  <a:srgbClr val="2466B0"/>
                </a:solidFill>
                <a:latin typeface="Bebas" pitchFamily="2" charset="0"/>
                <a:ea typeface="微软雅黑" pitchFamily="34" charset="-122"/>
              </a:endParaRPr>
            </a:p>
          </p:txBody>
        </p:sp>
      </p:grpSp>
      <p:sp>
        <p:nvSpPr>
          <p:cNvPr id="50" name="矩形 14"/>
          <p:cNvSpPr/>
          <p:nvPr/>
        </p:nvSpPr>
        <p:spPr>
          <a:xfrm flipV="1">
            <a:off x="4569506" y="2751302"/>
            <a:ext cx="4573315" cy="184291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close/>
              </a:path>
            </a:pathLst>
          </a:custGeom>
          <a:solidFill>
            <a:srgbClr val="2466B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3918509" y="2750898"/>
            <a:ext cx="1301991" cy="1300750"/>
            <a:chOff x="5227325" y="4543565"/>
            <a:chExt cx="1735762" cy="1734334"/>
          </a:xfrm>
        </p:grpSpPr>
        <p:sp>
          <p:nvSpPr>
            <p:cNvPr id="52" name="椭圆 51"/>
            <p:cNvSpPr/>
            <p:nvPr/>
          </p:nvSpPr>
          <p:spPr>
            <a:xfrm flipV="1">
              <a:off x="5227325" y="4543565"/>
              <a:ext cx="1735762" cy="1734334"/>
            </a:xfrm>
            <a:prstGeom prst="ellipse">
              <a:avLst/>
            </a:prstGeom>
            <a:solidFill>
              <a:srgbClr val="2466B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414455"/>
                </a:solidFill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 rot="10800000" flipV="1">
              <a:off x="5469516" y="4786206"/>
              <a:ext cx="1284515" cy="1284516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tIns="36000" anchor="ctr"/>
            <a:lstStyle/>
            <a:p>
              <a:pPr lvl="0" algn="ctr">
                <a:defRPr/>
              </a:pPr>
              <a:r>
                <a:rPr lang="en-US" altLang="zh-CN" sz="3000" b="1" kern="0">
                  <a:solidFill>
                    <a:srgbClr val="2466B0"/>
                  </a:solidFill>
                  <a:latin typeface="Bebas" pitchFamily="2" charset="0"/>
                  <a:ea typeface="微软雅黑" pitchFamily="34" charset="-122"/>
                </a:rPr>
                <a:t>03</a:t>
              </a:r>
              <a:endParaRPr lang="zh-CN" altLang="en-US" sz="3000" b="1" kern="0">
                <a:solidFill>
                  <a:srgbClr val="2466B0"/>
                </a:solidFill>
                <a:latin typeface="Bebas" pitchFamily="2" charset="0"/>
                <a:ea typeface="微软雅黑" pitchFamily="34" charset="-122"/>
              </a:endParaRP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1431147" y="1549758"/>
            <a:ext cx="2895306" cy="4879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436749" y="1249674"/>
            <a:ext cx="907941" cy="3000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500">
                <a:solidFill>
                  <a:srgbClr val="2466B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1500" dirty="0">
              <a:solidFill>
                <a:srgbClr val="2466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43126" y="3427646"/>
            <a:ext cx="1901683" cy="4879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48727" y="3127563"/>
            <a:ext cx="907941" cy="3000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500">
                <a:solidFill>
                  <a:srgbClr val="2466B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1500" dirty="0">
              <a:solidFill>
                <a:srgbClr val="2466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408510" y="3435846"/>
            <a:ext cx="2895306" cy="4879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414112" y="3135762"/>
            <a:ext cx="907941" cy="3000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500">
                <a:solidFill>
                  <a:srgbClr val="2466B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1500" dirty="0">
              <a:solidFill>
                <a:srgbClr val="2466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8C511590-682F-4370-94E0-3663F840C9C6}"/>
              </a:ext>
            </a:extLst>
          </p:cNvPr>
          <p:cNvGrpSpPr/>
          <p:nvPr/>
        </p:nvGrpSpPr>
        <p:grpSpPr>
          <a:xfrm>
            <a:off x="0" y="185409"/>
            <a:ext cx="2681349" cy="400110"/>
            <a:chOff x="0" y="185409"/>
            <a:chExt cx="2681349" cy="400110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B95B578F-A8F8-4B5A-A5C0-CFD85D6F6BCB}"/>
                </a:ext>
              </a:extLst>
            </p:cNvPr>
            <p:cNvSpPr/>
            <p:nvPr/>
          </p:nvSpPr>
          <p:spPr>
            <a:xfrm>
              <a:off x="0" y="195486"/>
              <a:ext cx="323528" cy="360040"/>
            </a:xfrm>
            <a:prstGeom prst="rect">
              <a:avLst/>
            </a:prstGeom>
            <a:solidFill>
              <a:srgbClr val="2466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4E8E53D9-020E-4765-B2E6-B3623B97CC77}"/>
                </a:ext>
              </a:extLst>
            </p:cNvPr>
            <p:cNvSpPr txBox="1"/>
            <p:nvPr/>
          </p:nvSpPr>
          <p:spPr>
            <a:xfrm>
              <a:off x="444839" y="185409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374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50"/>
                            </p:stCondLst>
                            <p:childTnLst>
                              <p:par>
                                <p:cTn id="4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1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600"/>
                            </p:stCondLst>
                            <p:childTnLst>
                              <p:par>
                                <p:cTn id="5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15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5" grpId="0" animBg="1"/>
      <p:bldP spid="50" grpId="0" animBg="1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395536" y="1867782"/>
            <a:ext cx="3960440" cy="328921"/>
            <a:chOff x="1292460" y="2252455"/>
            <a:chExt cx="5280586" cy="438562"/>
          </a:xfrm>
        </p:grpSpPr>
        <p:sp>
          <p:nvSpPr>
            <p:cNvPr id="29" name="椭圆 28"/>
            <p:cNvSpPr/>
            <p:nvPr/>
          </p:nvSpPr>
          <p:spPr>
            <a:xfrm>
              <a:off x="1292460" y="2252455"/>
              <a:ext cx="437607" cy="437607"/>
            </a:xfrm>
            <a:prstGeom prst="ellipse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22"/>
            <p:cNvSpPr txBox="1"/>
            <p:nvPr/>
          </p:nvSpPr>
          <p:spPr>
            <a:xfrm>
              <a:off x="1730065" y="2280647"/>
              <a:ext cx="4842981" cy="410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95536" y="2432470"/>
            <a:ext cx="4270263" cy="341987"/>
            <a:chOff x="1292460" y="3005366"/>
            <a:chExt cx="5693683" cy="455982"/>
          </a:xfrm>
        </p:grpSpPr>
        <p:sp>
          <p:nvSpPr>
            <p:cNvPr id="32" name="椭圆 31"/>
            <p:cNvSpPr/>
            <p:nvPr/>
          </p:nvSpPr>
          <p:spPr>
            <a:xfrm>
              <a:off x="1292460" y="3005366"/>
              <a:ext cx="437607" cy="437607"/>
            </a:xfrm>
            <a:prstGeom prst="ellipse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24"/>
            <p:cNvSpPr txBox="1"/>
            <p:nvPr/>
          </p:nvSpPr>
          <p:spPr>
            <a:xfrm>
              <a:off x="1730065" y="3050979"/>
              <a:ext cx="5256078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95536" y="3015198"/>
            <a:ext cx="4176463" cy="355049"/>
            <a:chOff x="1292460" y="3782335"/>
            <a:chExt cx="5568617" cy="473398"/>
          </a:xfrm>
        </p:grpSpPr>
        <p:sp>
          <p:nvSpPr>
            <p:cNvPr id="35" name="椭圆 34"/>
            <p:cNvSpPr/>
            <p:nvPr/>
          </p:nvSpPr>
          <p:spPr>
            <a:xfrm>
              <a:off x="1292460" y="3782335"/>
              <a:ext cx="437607" cy="437607"/>
            </a:xfrm>
            <a:prstGeom prst="ellipse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26"/>
            <p:cNvSpPr txBox="1"/>
            <p:nvPr/>
          </p:nvSpPr>
          <p:spPr>
            <a:xfrm>
              <a:off x="1730065" y="3845364"/>
              <a:ext cx="5131012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95536" y="3597916"/>
            <a:ext cx="3960439" cy="341986"/>
            <a:chOff x="1292460" y="4559304"/>
            <a:chExt cx="5280585" cy="455982"/>
          </a:xfrm>
        </p:grpSpPr>
        <p:sp>
          <p:nvSpPr>
            <p:cNvPr id="38" name="椭圆 37"/>
            <p:cNvSpPr/>
            <p:nvPr/>
          </p:nvSpPr>
          <p:spPr>
            <a:xfrm>
              <a:off x="1292460" y="4559304"/>
              <a:ext cx="437607" cy="437607"/>
            </a:xfrm>
            <a:prstGeom prst="ellipse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文本框 28"/>
            <p:cNvSpPr txBox="1"/>
            <p:nvPr/>
          </p:nvSpPr>
          <p:spPr>
            <a:xfrm>
              <a:off x="1730065" y="4604916"/>
              <a:ext cx="4842980" cy="410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432445" y="1153093"/>
            <a:ext cx="5588726" cy="3722913"/>
            <a:chOff x="4576593" y="883496"/>
            <a:chExt cx="7451634" cy="4963884"/>
          </a:xfrm>
        </p:grpSpPr>
        <p:graphicFrame>
          <p:nvGraphicFramePr>
            <p:cNvPr id="41" name="图表 40"/>
            <p:cNvGraphicFramePr/>
            <p:nvPr>
              <p:extLst>
                <p:ext uri="{D42A27DB-BD31-4B8C-83A1-F6EECF244321}">
                  <p14:modId xmlns:p14="http://schemas.microsoft.com/office/powerpoint/2010/main" val="2625341886"/>
                </p:ext>
              </p:extLst>
            </p:nvPr>
          </p:nvGraphicFramePr>
          <p:xfrm>
            <a:off x="4576593" y="883496"/>
            <a:ext cx="7451634" cy="496388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2" name="直角三角形 41"/>
            <p:cNvSpPr/>
            <p:nvPr/>
          </p:nvSpPr>
          <p:spPr>
            <a:xfrm rot="10800000">
              <a:off x="9594179" y="1550403"/>
              <a:ext cx="744583" cy="744583"/>
            </a:xfrm>
            <a:prstGeom prst="rtTriangle">
              <a:avLst/>
            </a:prstGeom>
            <a:solidFill>
              <a:srgbClr val="2466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3" name="直角三角形 42"/>
            <p:cNvSpPr/>
            <p:nvPr/>
          </p:nvSpPr>
          <p:spPr>
            <a:xfrm>
              <a:off x="6328466" y="4537832"/>
              <a:ext cx="744583" cy="744583"/>
            </a:xfrm>
            <a:prstGeom prst="rtTriangle">
              <a:avLst/>
            </a:prstGeom>
            <a:solidFill>
              <a:srgbClr val="2466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rgbClr val="2466B0"/>
                </a:solidFill>
              </a:endParaRPr>
            </a:p>
          </p:txBody>
        </p:sp>
        <p:sp>
          <p:nvSpPr>
            <p:cNvPr id="44" name="直角三角形 43"/>
            <p:cNvSpPr/>
            <p:nvPr/>
          </p:nvSpPr>
          <p:spPr>
            <a:xfrm rot="10800000" flipH="1">
              <a:off x="6328467" y="1484388"/>
              <a:ext cx="744583" cy="744583"/>
            </a:xfrm>
            <a:prstGeom prst="rt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5" name="直角三角形 44"/>
            <p:cNvSpPr/>
            <p:nvPr/>
          </p:nvSpPr>
          <p:spPr>
            <a:xfrm flipH="1">
              <a:off x="9594178" y="4407202"/>
              <a:ext cx="744583" cy="744583"/>
            </a:xfrm>
            <a:prstGeom prst="rt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6" name="文本框 20"/>
            <p:cNvSpPr txBox="1"/>
            <p:nvPr/>
          </p:nvSpPr>
          <p:spPr>
            <a:xfrm rot="18900000">
              <a:off x="6328464" y="1557315"/>
              <a:ext cx="90133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700" b="1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01</a:t>
              </a:r>
              <a:endParaRPr lang="zh-CN" altLang="en-US" sz="27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47" name="文本框 21"/>
            <p:cNvSpPr txBox="1"/>
            <p:nvPr/>
          </p:nvSpPr>
          <p:spPr>
            <a:xfrm rot="18900000">
              <a:off x="6139988" y="2008611"/>
              <a:ext cx="205740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  <p:sp>
          <p:nvSpPr>
            <p:cNvPr id="48" name="文本框 32"/>
            <p:cNvSpPr txBox="1"/>
            <p:nvPr/>
          </p:nvSpPr>
          <p:spPr>
            <a:xfrm rot="2700000" flipH="1">
              <a:off x="9380101" y="1577281"/>
              <a:ext cx="90133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700" b="1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02</a:t>
              </a:r>
              <a:endParaRPr lang="zh-CN" altLang="en-US" sz="27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49" name="文本框 33"/>
            <p:cNvSpPr txBox="1"/>
            <p:nvPr/>
          </p:nvSpPr>
          <p:spPr>
            <a:xfrm rot="2700000" flipH="1">
              <a:off x="8454262" y="2028231"/>
              <a:ext cx="205740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  <p:sp>
          <p:nvSpPr>
            <p:cNvPr id="50" name="文本框 34"/>
            <p:cNvSpPr txBox="1"/>
            <p:nvPr/>
          </p:nvSpPr>
          <p:spPr>
            <a:xfrm rot="13500000">
              <a:off x="6094447" y="4217885"/>
              <a:ext cx="205740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  <p:sp>
          <p:nvSpPr>
            <p:cNvPr id="51" name="文本框 35"/>
            <p:cNvSpPr txBox="1"/>
            <p:nvPr/>
          </p:nvSpPr>
          <p:spPr>
            <a:xfrm rot="13500000">
              <a:off x="6328463" y="4483568"/>
              <a:ext cx="90133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700" b="1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03</a:t>
              </a:r>
              <a:endParaRPr lang="zh-CN" altLang="en-US" sz="27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52" name="文本框 36"/>
            <p:cNvSpPr txBox="1"/>
            <p:nvPr/>
          </p:nvSpPr>
          <p:spPr>
            <a:xfrm rot="8100000">
              <a:off x="9430089" y="4373815"/>
              <a:ext cx="90133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700" b="1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04</a:t>
              </a:r>
              <a:endParaRPr lang="zh-CN" altLang="en-US" sz="27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53" name="文本框 37"/>
            <p:cNvSpPr txBox="1"/>
            <p:nvPr/>
          </p:nvSpPr>
          <p:spPr>
            <a:xfrm rot="8100000" flipH="1">
              <a:off x="8480389" y="4217885"/>
              <a:ext cx="205740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5704184" y="2818320"/>
            <a:ext cx="1250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grpSp>
        <p:nvGrpSpPr>
          <p:cNvPr id="59" name="组合 58">
            <a:extLst>
              <a:ext uri="{FF2B5EF4-FFF2-40B4-BE49-F238E27FC236}">
                <a16:creationId xmlns:a16="http://schemas.microsoft.com/office/drawing/2014/main" xmlns="" id="{D617D529-A70C-4D1C-824E-33854AD86B80}"/>
              </a:ext>
            </a:extLst>
          </p:cNvPr>
          <p:cNvGrpSpPr/>
          <p:nvPr/>
        </p:nvGrpSpPr>
        <p:grpSpPr>
          <a:xfrm>
            <a:off x="0" y="185409"/>
            <a:ext cx="2681349" cy="400110"/>
            <a:chOff x="0" y="185409"/>
            <a:chExt cx="2681349" cy="400110"/>
          </a:xfrm>
        </p:grpSpPr>
        <p:sp>
          <p:nvSpPr>
            <p:cNvPr id="60" name="矩形 59">
              <a:extLst>
                <a:ext uri="{FF2B5EF4-FFF2-40B4-BE49-F238E27FC236}">
                  <a16:creationId xmlns:a16="http://schemas.microsoft.com/office/drawing/2014/main" xmlns="" id="{5EF8BD27-F907-4505-A00E-4F8E8F68AA90}"/>
                </a:ext>
              </a:extLst>
            </p:cNvPr>
            <p:cNvSpPr/>
            <p:nvPr/>
          </p:nvSpPr>
          <p:spPr>
            <a:xfrm>
              <a:off x="0" y="195486"/>
              <a:ext cx="323528" cy="360040"/>
            </a:xfrm>
            <a:prstGeom prst="rect">
              <a:avLst/>
            </a:prstGeom>
            <a:solidFill>
              <a:srgbClr val="2466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xmlns="" id="{4AE9D107-AFBF-4FB6-91C0-37FBD7B6C079}"/>
                </a:ext>
              </a:extLst>
            </p:cNvPr>
            <p:cNvSpPr txBox="1"/>
            <p:nvPr/>
          </p:nvSpPr>
          <p:spPr>
            <a:xfrm>
              <a:off x="444839" y="185409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2636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358" y="1976958"/>
            <a:ext cx="3122932" cy="1586449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798091" y="1764466"/>
            <a:ext cx="2907605" cy="480616"/>
            <a:chOff x="633046" y="2222695"/>
            <a:chExt cx="3876807" cy="640821"/>
          </a:xfrm>
        </p:grpSpPr>
        <p:cxnSp>
          <p:nvCxnSpPr>
            <p:cNvPr id="12" name="直接连接符 11"/>
            <p:cNvCxnSpPr/>
            <p:nvPr/>
          </p:nvCxnSpPr>
          <p:spPr>
            <a:xfrm flipH="1" flipV="1">
              <a:off x="3753853" y="2225842"/>
              <a:ext cx="756000" cy="637674"/>
            </a:xfrm>
            <a:prstGeom prst="line">
              <a:avLst/>
            </a:prstGeom>
            <a:ln>
              <a:solidFill>
                <a:srgbClr val="4144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>
              <a:off x="633046" y="2222695"/>
              <a:ext cx="3123028" cy="0"/>
            </a:xfrm>
            <a:prstGeom prst="line">
              <a:avLst/>
            </a:prstGeom>
            <a:ln>
              <a:solidFill>
                <a:srgbClr val="4144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文本框 7"/>
          <p:cNvSpPr txBox="1"/>
          <p:nvPr/>
        </p:nvSpPr>
        <p:spPr>
          <a:xfrm>
            <a:off x="970720" y="1277358"/>
            <a:ext cx="233845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634998" y="1592322"/>
            <a:ext cx="2369143" cy="339568"/>
            <a:chOff x="4415589" y="1993170"/>
            <a:chExt cx="3158857" cy="452757"/>
          </a:xfrm>
        </p:grpSpPr>
        <p:cxnSp>
          <p:nvCxnSpPr>
            <p:cNvPr id="16" name="直接连接符 15"/>
            <p:cNvCxnSpPr/>
            <p:nvPr/>
          </p:nvCxnSpPr>
          <p:spPr>
            <a:xfrm flipV="1">
              <a:off x="5950633" y="1993170"/>
              <a:ext cx="0" cy="452757"/>
            </a:xfrm>
            <a:prstGeom prst="line">
              <a:avLst/>
            </a:prstGeom>
            <a:ln>
              <a:solidFill>
                <a:srgbClr val="4144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4415589" y="1993170"/>
              <a:ext cx="3158857" cy="0"/>
            </a:xfrm>
            <a:prstGeom prst="line">
              <a:avLst/>
            </a:prstGeom>
            <a:ln>
              <a:solidFill>
                <a:srgbClr val="4144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本框 13"/>
          <p:cNvSpPr txBox="1"/>
          <p:nvPr/>
        </p:nvSpPr>
        <p:spPr>
          <a:xfrm>
            <a:off x="3634998" y="4016990"/>
            <a:ext cx="2338454" cy="93102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您的内容打在这里，或者通过复制您的文本您的内容打在这里，或者通过复制</a:t>
            </a:r>
          </a:p>
          <a:p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 flipH="1">
            <a:off x="5782458" y="1818401"/>
            <a:ext cx="2907605" cy="480616"/>
            <a:chOff x="633046" y="2222695"/>
            <a:chExt cx="3876807" cy="640821"/>
          </a:xfrm>
        </p:grpSpPr>
        <p:cxnSp>
          <p:nvCxnSpPr>
            <p:cNvPr id="20" name="直接连接符 19"/>
            <p:cNvCxnSpPr/>
            <p:nvPr/>
          </p:nvCxnSpPr>
          <p:spPr>
            <a:xfrm flipH="1" flipV="1">
              <a:off x="3753853" y="2225842"/>
              <a:ext cx="756000" cy="637674"/>
            </a:xfrm>
            <a:prstGeom prst="line">
              <a:avLst/>
            </a:prstGeom>
            <a:ln>
              <a:solidFill>
                <a:srgbClr val="4144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H="1">
              <a:off x="633046" y="2222695"/>
              <a:ext cx="3123028" cy="0"/>
            </a:xfrm>
            <a:prstGeom prst="line">
              <a:avLst/>
            </a:prstGeom>
            <a:ln>
              <a:solidFill>
                <a:srgbClr val="4144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文本框 18"/>
          <p:cNvSpPr txBox="1"/>
          <p:nvPr/>
        </p:nvSpPr>
        <p:spPr>
          <a:xfrm>
            <a:off x="6329965" y="1125903"/>
            <a:ext cx="2338454" cy="715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您的内容打在这里，或者通过复制您的文本您的内容打在这里，或者通过复制</a:t>
            </a:r>
          </a:p>
        </p:txBody>
      </p:sp>
      <p:grpSp>
        <p:nvGrpSpPr>
          <p:cNvPr id="23" name="组合 22"/>
          <p:cNvGrpSpPr/>
          <p:nvPr/>
        </p:nvGrpSpPr>
        <p:grpSpPr>
          <a:xfrm flipV="1">
            <a:off x="798091" y="3287033"/>
            <a:ext cx="2907605" cy="480616"/>
            <a:chOff x="633046" y="2222695"/>
            <a:chExt cx="3876807" cy="640821"/>
          </a:xfrm>
        </p:grpSpPr>
        <p:cxnSp>
          <p:nvCxnSpPr>
            <p:cNvPr id="24" name="直接连接符 23"/>
            <p:cNvCxnSpPr/>
            <p:nvPr/>
          </p:nvCxnSpPr>
          <p:spPr>
            <a:xfrm flipH="1" flipV="1">
              <a:off x="3753853" y="2225842"/>
              <a:ext cx="756000" cy="637674"/>
            </a:xfrm>
            <a:prstGeom prst="line">
              <a:avLst/>
            </a:prstGeom>
            <a:ln>
              <a:solidFill>
                <a:srgbClr val="4144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>
              <a:off x="633046" y="2222695"/>
              <a:ext cx="3123028" cy="0"/>
            </a:xfrm>
            <a:prstGeom prst="line">
              <a:avLst/>
            </a:prstGeom>
            <a:ln>
              <a:solidFill>
                <a:srgbClr val="4144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文本框 23"/>
          <p:cNvSpPr txBox="1"/>
          <p:nvPr/>
        </p:nvSpPr>
        <p:spPr>
          <a:xfrm>
            <a:off x="970720" y="3851746"/>
            <a:ext cx="233845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 flipV="1">
            <a:off x="3601710" y="3652989"/>
            <a:ext cx="2369143" cy="339568"/>
            <a:chOff x="4415589" y="1993170"/>
            <a:chExt cx="3158857" cy="452757"/>
          </a:xfrm>
        </p:grpSpPr>
        <p:cxnSp>
          <p:nvCxnSpPr>
            <p:cNvPr id="28" name="直接连接符 27"/>
            <p:cNvCxnSpPr/>
            <p:nvPr/>
          </p:nvCxnSpPr>
          <p:spPr>
            <a:xfrm flipV="1">
              <a:off x="5950633" y="1993170"/>
              <a:ext cx="0" cy="452757"/>
            </a:xfrm>
            <a:prstGeom prst="line">
              <a:avLst/>
            </a:prstGeom>
            <a:ln>
              <a:solidFill>
                <a:srgbClr val="4144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415589" y="1993170"/>
              <a:ext cx="3158857" cy="0"/>
            </a:xfrm>
            <a:prstGeom prst="line">
              <a:avLst/>
            </a:prstGeom>
            <a:ln>
              <a:solidFill>
                <a:srgbClr val="4144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文本框 27"/>
          <p:cNvSpPr txBox="1"/>
          <p:nvPr/>
        </p:nvSpPr>
        <p:spPr>
          <a:xfrm>
            <a:off x="3736385" y="1095357"/>
            <a:ext cx="233845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您的内容打在这里，或者通过复制您的文本您的内容</a:t>
            </a:r>
          </a:p>
        </p:txBody>
      </p:sp>
      <p:grpSp>
        <p:nvGrpSpPr>
          <p:cNvPr id="31" name="组合 30"/>
          <p:cNvGrpSpPr/>
          <p:nvPr/>
        </p:nvGrpSpPr>
        <p:grpSpPr>
          <a:xfrm flipH="1" flipV="1">
            <a:off x="5800290" y="3259417"/>
            <a:ext cx="2907605" cy="480616"/>
            <a:chOff x="633046" y="2222695"/>
            <a:chExt cx="3876807" cy="640821"/>
          </a:xfrm>
        </p:grpSpPr>
        <p:cxnSp>
          <p:nvCxnSpPr>
            <p:cNvPr id="32" name="直接连接符 31"/>
            <p:cNvCxnSpPr/>
            <p:nvPr/>
          </p:nvCxnSpPr>
          <p:spPr>
            <a:xfrm flipH="1" flipV="1">
              <a:off x="3753853" y="2225842"/>
              <a:ext cx="756000" cy="637674"/>
            </a:xfrm>
            <a:prstGeom prst="line">
              <a:avLst/>
            </a:prstGeom>
            <a:ln>
              <a:solidFill>
                <a:srgbClr val="4144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633046" y="2222695"/>
              <a:ext cx="3123028" cy="0"/>
            </a:xfrm>
            <a:prstGeom prst="line">
              <a:avLst/>
            </a:prstGeom>
            <a:ln>
              <a:solidFill>
                <a:srgbClr val="4144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文本框 34"/>
          <p:cNvSpPr txBox="1"/>
          <p:nvPr/>
        </p:nvSpPr>
        <p:spPr>
          <a:xfrm>
            <a:off x="6329965" y="3804344"/>
            <a:ext cx="2338454" cy="715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您的内容打在这里，或者通过复制您的文本您的内容打在这里，或者通过复制</a:t>
            </a: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xmlns="" id="{D0EB57EB-0801-4D1C-9546-37473DB09405}"/>
              </a:ext>
            </a:extLst>
          </p:cNvPr>
          <p:cNvGrpSpPr/>
          <p:nvPr/>
        </p:nvGrpSpPr>
        <p:grpSpPr>
          <a:xfrm>
            <a:off x="0" y="185409"/>
            <a:ext cx="2681349" cy="400110"/>
            <a:chOff x="0" y="185409"/>
            <a:chExt cx="2681349" cy="400110"/>
          </a:xfrm>
        </p:grpSpPr>
        <p:sp>
          <p:nvSpPr>
            <p:cNvPr id="41" name="矩形 40">
              <a:extLst>
                <a:ext uri="{FF2B5EF4-FFF2-40B4-BE49-F238E27FC236}">
                  <a16:creationId xmlns:a16="http://schemas.microsoft.com/office/drawing/2014/main" xmlns="" id="{10FE5183-9219-41D4-9FA3-251B8BCC9F44}"/>
                </a:ext>
              </a:extLst>
            </p:cNvPr>
            <p:cNvSpPr/>
            <p:nvPr/>
          </p:nvSpPr>
          <p:spPr>
            <a:xfrm>
              <a:off x="0" y="195486"/>
              <a:ext cx="323528" cy="360040"/>
            </a:xfrm>
            <a:prstGeom prst="rect">
              <a:avLst/>
            </a:prstGeom>
            <a:solidFill>
              <a:srgbClr val="2466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xmlns="" id="{0798F45D-7FE7-444D-A293-EA0E9ACEE7E6}"/>
                </a:ext>
              </a:extLst>
            </p:cNvPr>
            <p:cNvSpPr txBox="1"/>
            <p:nvPr/>
          </p:nvSpPr>
          <p:spPr>
            <a:xfrm>
              <a:off x="444839" y="185409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907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2" grpId="0"/>
      <p:bldP spid="26" grpId="0"/>
      <p:bldP spid="30" grpId="0"/>
      <p:bldP spid="3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636102E0-1448-4141-9861-9456432DED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16" y="985862"/>
            <a:ext cx="2443771" cy="3600400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11864063-9CE5-438E-AC82-0091B27CE4A4}"/>
              </a:ext>
            </a:extLst>
          </p:cNvPr>
          <p:cNvGrpSpPr/>
          <p:nvPr/>
        </p:nvGrpSpPr>
        <p:grpSpPr>
          <a:xfrm>
            <a:off x="3757315" y="1563638"/>
            <a:ext cx="4546600" cy="1664964"/>
            <a:chOff x="3778566" y="-277689"/>
            <a:chExt cx="4546600" cy="1664964"/>
          </a:xfrm>
        </p:grpSpPr>
        <p:sp>
          <p:nvSpPr>
            <p:cNvPr id="10" name="TextBox 20">
              <a:extLst>
                <a:ext uri="{FF2B5EF4-FFF2-40B4-BE49-F238E27FC236}">
                  <a16:creationId xmlns:a16="http://schemas.microsoft.com/office/drawing/2014/main" xmlns="" id="{F6075592-A3BA-467A-8831-47A72BAAC1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8566" y="925610"/>
              <a:ext cx="4546600" cy="461665"/>
            </a:xfrm>
            <a:prstGeom prst="rect">
              <a:avLst/>
            </a:prstGeom>
            <a:noFill/>
            <a:ln w="25400">
              <a:solidFill>
                <a:srgbClr val="2466B0"/>
              </a:solidFill>
              <a:miter lim="800000"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12</a:t>
              </a:r>
              <a:r>
                <a: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大智能机器人应用技术</a:t>
              </a: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1" name="五边形 25">
              <a:extLst>
                <a:ext uri="{FF2B5EF4-FFF2-40B4-BE49-F238E27FC236}">
                  <a16:creationId xmlns:a16="http://schemas.microsoft.com/office/drawing/2014/main" xmlns="" id="{EEB9677F-13C1-4884-917A-47ADFFF3059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 flipV="1">
              <a:off x="5563235" y="-205135"/>
              <a:ext cx="865188" cy="720081"/>
            </a:xfrm>
            <a:prstGeom prst="homePlate">
              <a:avLst>
                <a:gd name="adj" fmla="val 46931"/>
              </a:avLst>
            </a:prstGeom>
            <a:solidFill>
              <a:srgbClr val="2466B0"/>
            </a:solidFill>
            <a:ln>
              <a:noFill/>
            </a:ln>
            <a:ex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anose="02010600030101010101" pitchFamily="2" charset="-122"/>
                <a:ea typeface="等线" panose="02010600030101010101" pitchFamily="2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12" name="TextBox 43">
              <a:extLst>
                <a:ext uri="{FF2B5EF4-FFF2-40B4-BE49-F238E27FC236}">
                  <a16:creationId xmlns:a16="http://schemas.microsoft.com/office/drawing/2014/main" xmlns="" id="{FABD19E5-4D0F-4872-8386-8AADAC6B1E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2304" y="-277689"/>
              <a:ext cx="527050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 panose="020B0A04020102020204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  <a:sym typeface="Arial Unicode MS" panose="020B0604020202020204" pitchFamily="34" charset="-122"/>
                </a:rPr>
                <a:t>1</a:t>
              </a:r>
              <a:endPara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8893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819429" y="1673902"/>
            <a:ext cx="2363189" cy="2363189"/>
          </a:xfrm>
          <a:prstGeom prst="ellipse">
            <a:avLst/>
          </a:prstGeom>
          <a:solidFill>
            <a:srgbClr val="2466B0"/>
          </a:solidFill>
          <a:ln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704877" y="1559353"/>
            <a:ext cx="2592288" cy="2592288"/>
          </a:xfrm>
          <a:prstGeom prst="ellipse">
            <a:avLst/>
          </a:prstGeom>
          <a:noFill/>
          <a:ln cmpd="sng">
            <a:solidFill>
              <a:srgbClr val="4144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412" y="2207425"/>
            <a:ext cx="914667" cy="1286251"/>
          </a:xfrm>
          <a:prstGeom prst="rect">
            <a:avLst/>
          </a:prstGeom>
        </p:spPr>
      </p:pic>
      <p:cxnSp>
        <p:nvCxnSpPr>
          <p:cNvPr id="5" name="直接连接符 4"/>
          <p:cNvCxnSpPr>
            <a:stCxn id="3" idx="0"/>
            <a:endCxn id="9" idx="2"/>
          </p:cNvCxnSpPr>
          <p:nvPr/>
        </p:nvCxnSpPr>
        <p:spPr>
          <a:xfrm>
            <a:off x="2001021" y="1559353"/>
            <a:ext cx="2073322" cy="1"/>
          </a:xfrm>
          <a:prstGeom prst="line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>
            <a:stCxn id="3" idx="6"/>
            <a:endCxn id="12" idx="2"/>
          </p:cNvCxnSpPr>
          <p:nvPr/>
        </p:nvCxnSpPr>
        <p:spPr>
          <a:xfrm flipV="1">
            <a:off x="3297165" y="2850551"/>
            <a:ext cx="777180" cy="4946"/>
          </a:xfrm>
          <a:prstGeom prst="line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>
            <a:stCxn id="3" idx="4"/>
            <a:endCxn id="15" idx="2"/>
          </p:cNvCxnSpPr>
          <p:nvPr/>
        </p:nvCxnSpPr>
        <p:spPr>
          <a:xfrm flipV="1">
            <a:off x="2001021" y="4151640"/>
            <a:ext cx="2073322" cy="1"/>
          </a:xfrm>
          <a:prstGeom prst="line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4074343" y="1199313"/>
            <a:ext cx="720080" cy="720081"/>
            <a:chOff x="3995936" y="1495374"/>
            <a:chExt cx="720080" cy="720080"/>
          </a:xfrm>
        </p:grpSpPr>
        <p:sp>
          <p:nvSpPr>
            <p:cNvPr id="9" name="椭圆 8"/>
            <p:cNvSpPr/>
            <p:nvPr/>
          </p:nvSpPr>
          <p:spPr>
            <a:xfrm>
              <a:off x="3995936" y="1495374"/>
              <a:ext cx="720080" cy="720080"/>
            </a:xfrm>
            <a:prstGeom prst="ellipse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061545" y="1596209"/>
              <a:ext cx="604653" cy="523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074345" y="2490511"/>
            <a:ext cx="720080" cy="720080"/>
            <a:chOff x="3995936" y="2786571"/>
            <a:chExt cx="720080" cy="720080"/>
          </a:xfrm>
        </p:grpSpPr>
        <p:sp>
          <p:nvSpPr>
            <p:cNvPr id="12" name="椭圆 11"/>
            <p:cNvSpPr/>
            <p:nvPr/>
          </p:nvSpPr>
          <p:spPr>
            <a:xfrm>
              <a:off x="3995936" y="2786571"/>
              <a:ext cx="720080" cy="720080"/>
            </a:xfrm>
            <a:prstGeom prst="ellipse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061543" y="2885000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074343" y="3791600"/>
            <a:ext cx="720080" cy="720080"/>
            <a:chOff x="3995936" y="4087662"/>
            <a:chExt cx="720080" cy="720080"/>
          </a:xfrm>
        </p:grpSpPr>
        <p:sp>
          <p:nvSpPr>
            <p:cNvPr id="15" name="椭圆 14"/>
            <p:cNvSpPr/>
            <p:nvPr/>
          </p:nvSpPr>
          <p:spPr>
            <a:xfrm>
              <a:off x="3995936" y="4087662"/>
              <a:ext cx="720080" cy="720080"/>
            </a:xfrm>
            <a:prstGeom prst="ellipse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061545" y="4181146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TextBox 16"/>
          <p:cNvSpPr txBox="1"/>
          <p:nvPr/>
        </p:nvSpPr>
        <p:spPr bwMode="auto">
          <a:xfrm>
            <a:off x="4980191" y="1487344"/>
            <a:ext cx="3546569" cy="613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4994556" y="1121278"/>
            <a:ext cx="2020887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600" dirty="0">
                <a:solidFill>
                  <a:srgbClr val="2466B0"/>
                </a:solidFill>
                <a:latin typeface="微软雅黑" pitchFamily="34" charset="-122"/>
                <a:ea typeface="微软雅黑" pitchFamily="34" charset="-122"/>
              </a:rPr>
              <a:t>添加标题一</a:t>
            </a:r>
          </a:p>
        </p:txBody>
      </p:sp>
      <p:sp>
        <p:nvSpPr>
          <p:cNvPr id="19" name="TextBox 18"/>
          <p:cNvSpPr txBox="1"/>
          <p:nvPr/>
        </p:nvSpPr>
        <p:spPr bwMode="auto">
          <a:xfrm>
            <a:off x="5007182" y="2717506"/>
            <a:ext cx="3546569" cy="613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19"/>
          <p:cNvSpPr/>
          <p:nvPr/>
        </p:nvSpPr>
        <p:spPr bwMode="auto">
          <a:xfrm>
            <a:off x="5021547" y="2351440"/>
            <a:ext cx="2020887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600" dirty="0">
                <a:solidFill>
                  <a:srgbClr val="2466B0"/>
                </a:solidFill>
                <a:latin typeface="微软雅黑" pitchFamily="34" charset="-122"/>
                <a:ea typeface="微软雅黑" pitchFamily="34" charset="-122"/>
              </a:rPr>
              <a:t>添加标题二</a:t>
            </a:r>
          </a:p>
        </p:txBody>
      </p:sp>
      <p:sp>
        <p:nvSpPr>
          <p:cNvPr id="21" name="TextBox 20"/>
          <p:cNvSpPr txBox="1"/>
          <p:nvPr/>
        </p:nvSpPr>
        <p:spPr bwMode="auto">
          <a:xfrm>
            <a:off x="5025359" y="4013651"/>
            <a:ext cx="3546569" cy="613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5039724" y="3647584"/>
            <a:ext cx="2020887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600" dirty="0">
                <a:solidFill>
                  <a:srgbClr val="2466B0"/>
                </a:solidFill>
                <a:latin typeface="微软雅黑" pitchFamily="34" charset="-122"/>
                <a:ea typeface="微软雅黑" pitchFamily="34" charset="-122"/>
              </a:rPr>
              <a:t>添加标题三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57CE6D82-327E-400E-A6A4-BF229F532C15}"/>
              </a:ext>
            </a:extLst>
          </p:cNvPr>
          <p:cNvGrpSpPr/>
          <p:nvPr/>
        </p:nvGrpSpPr>
        <p:grpSpPr>
          <a:xfrm>
            <a:off x="0" y="185409"/>
            <a:ext cx="2681349" cy="400110"/>
            <a:chOff x="0" y="185409"/>
            <a:chExt cx="2681349" cy="400110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03F84AA0-B0CD-40A3-87F4-43DD4B299DBD}"/>
                </a:ext>
              </a:extLst>
            </p:cNvPr>
            <p:cNvSpPr/>
            <p:nvPr/>
          </p:nvSpPr>
          <p:spPr>
            <a:xfrm>
              <a:off x="0" y="195486"/>
              <a:ext cx="323528" cy="360040"/>
            </a:xfrm>
            <a:prstGeom prst="rect">
              <a:avLst/>
            </a:prstGeom>
            <a:solidFill>
              <a:srgbClr val="2466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D8A0978F-F542-4A77-8B6D-FF797E83E240}"/>
                </a:ext>
              </a:extLst>
            </p:cNvPr>
            <p:cNvSpPr txBox="1"/>
            <p:nvPr/>
          </p:nvSpPr>
          <p:spPr>
            <a:xfrm>
              <a:off x="444839" y="185409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9113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空心弧 1"/>
          <p:cNvSpPr/>
          <p:nvPr/>
        </p:nvSpPr>
        <p:spPr>
          <a:xfrm rot="5400000">
            <a:off x="5390843" y="1374290"/>
            <a:ext cx="2246475" cy="2246475"/>
          </a:xfrm>
          <a:prstGeom prst="blockArc">
            <a:avLst>
              <a:gd name="adj1" fmla="val 10884798"/>
              <a:gd name="adj2" fmla="val 21542696"/>
              <a:gd name="adj3" fmla="val 3108"/>
            </a:avLst>
          </a:prstGeom>
          <a:solidFill>
            <a:srgbClr val="41445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右箭头 2"/>
          <p:cNvSpPr/>
          <p:nvPr/>
        </p:nvSpPr>
        <p:spPr>
          <a:xfrm flipH="1">
            <a:off x="4444996" y="3497797"/>
            <a:ext cx="1412816" cy="110825"/>
          </a:xfrm>
          <a:prstGeom prst="rightArrow">
            <a:avLst>
              <a:gd name="adj1" fmla="val 50000"/>
              <a:gd name="adj2" fmla="val 72226"/>
            </a:avLst>
          </a:prstGeom>
          <a:solidFill>
            <a:srgbClr val="41445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右箭头 3"/>
          <p:cNvSpPr/>
          <p:nvPr/>
        </p:nvSpPr>
        <p:spPr>
          <a:xfrm>
            <a:off x="4382028" y="1411371"/>
            <a:ext cx="1412816" cy="110825"/>
          </a:xfrm>
          <a:prstGeom prst="rightArrow">
            <a:avLst>
              <a:gd name="adj1" fmla="val 50000"/>
              <a:gd name="adj2" fmla="val 72226"/>
            </a:avLst>
          </a:prstGeom>
          <a:solidFill>
            <a:srgbClr val="41445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右箭头 4"/>
          <p:cNvSpPr/>
          <p:nvPr/>
        </p:nvSpPr>
        <p:spPr>
          <a:xfrm flipH="1">
            <a:off x="2225084" y="3504582"/>
            <a:ext cx="1412816" cy="110825"/>
          </a:xfrm>
          <a:prstGeom prst="rightArrow">
            <a:avLst>
              <a:gd name="adj1" fmla="val 50000"/>
              <a:gd name="adj2" fmla="val 72226"/>
            </a:avLst>
          </a:prstGeom>
          <a:solidFill>
            <a:srgbClr val="41445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右箭头 5"/>
          <p:cNvSpPr/>
          <p:nvPr/>
        </p:nvSpPr>
        <p:spPr>
          <a:xfrm>
            <a:off x="2129958" y="1403842"/>
            <a:ext cx="1412816" cy="110825"/>
          </a:xfrm>
          <a:prstGeom prst="rightArrow">
            <a:avLst>
              <a:gd name="adj1" fmla="val 50000"/>
              <a:gd name="adj2" fmla="val 72226"/>
            </a:avLst>
          </a:prstGeom>
          <a:solidFill>
            <a:srgbClr val="41445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321932" y="1063556"/>
            <a:ext cx="839877" cy="839877"/>
            <a:chOff x="1925560" y="1317532"/>
            <a:chExt cx="1119836" cy="1119836"/>
          </a:xfrm>
        </p:grpSpPr>
        <p:sp>
          <p:nvSpPr>
            <p:cNvPr id="8" name="椭圆 7"/>
            <p:cNvSpPr/>
            <p:nvPr/>
          </p:nvSpPr>
          <p:spPr>
            <a:xfrm>
              <a:off x="1925560" y="1317532"/>
              <a:ext cx="1119836" cy="1119836"/>
            </a:xfrm>
            <a:prstGeom prst="ellipse">
              <a:avLst/>
            </a:prstGeom>
            <a:solidFill>
              <a:srgbClr val="2466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Freeform 13"/>
            <p:cNvSpPr>
              <a:spLocks noEditPoints="1"/>
            </p:cNvSpPr>
            <p:nvPr/>
          </p:nvSpPr>
          <p:spPr bwMode="auto">
            <a:xfrm>
              <a:off x="2168398" y="1492304"/>
              <a:ext cx="634159" cy="728727"/>
            </a:xfrm>
            <a:custGeom>
              <a:avLst/>
              <a:gdLst>
                <a:gd name="T0" fmla="*/ 27 w 94"/>
                <a:gd name="T1" fmla="*/ 39 h 108"/>
                <a:gd name="T2" fmla="*/ 52 w 94"/>
                <a:gd name="T3" fmla="*/ 37 h 108"/>
                <a:gd name="T4" fmla="*/ 93 w 94"/>
                <a:gd name="T5" fmla="*/ 58 h 108"/>
                <a:gd name="T6" fmla="*/ 90 w 94"/>
                <a:gd name="T7" fmla="*/ 50 h 108"/>
                <a:gd name="T8" fmla="*/ 88 w 94"/>
                <a:gd name="T9" fmla="*/ 43 h 108"/>
                <a:gd name="T10" fmla="*/ 89 w 94"/>
                <a:gd name="T11" fmla="*/ 39 h 108"/>
                <a:gd name="T12" fmla="*/ 87 w 94"/>
                <a:gd name="T13" fmla="*/ 32 h 108"/>
                <a:gd name="T14" fmla="*/ 84 w 94"/>
                <a:gd name="T15" fmla="*/ 25 h 108"/>
                <a:gd name="T16" fmla="*/ 84 w 94"/>
                <a:gd name="T17" fmla="*/ 19 h 108"/>
                <a:gd name="T18" fmla="*/ 80 w 94"/>
                <a:gd name="T19" fmla="*/ 14 h 108"/>
                <a:gd name="T20" fmla="*/ 76 w 94"/>
                <a:gd name="T21" fmla="*/ 10 h 108"/>
                <a:gd name="T22" fmla="*/ 75 w 94"/>
                <a:gd name="T23" fmla="*/ 7 h 108"/>
                <a:gd name="T24" fmla="*/ 70 w 94"/>
                <a:gd name="T25" fmla="*/ 4 h 108"/>
                <a:gd name="T26" fmla="*/ 65 w 94"/>
                <a:gd name="T27" fmla="*/ 2 h 108"/>
                <a:gd name="T28" fmla="*/ 58 w 94"/>
                <a:gd name="T29" fmla="*/ 1 h 108"/>
                <a:gd name="T30" fmla="*/ 51 w 94"/>
                <a:gd name="T31" fmla="*/ 0 h 108"/>
                <a:gd name="T32" fmla="*/ 45 w 94"/>
                <a:gd name="T33" fmla="*/ 0 h 108"/>
                <a:gd name="T34" fmla="*/ 38 w 94"/>
                <a:gd name="T35" fmla="*/ 1 h 108"/>
                <a:gd name="T36" fmla="*/ 31 w 94"/>
                <a:gd name="T37" fmla="*/ 2 h 108"/>
                <a:gd name="T38" fmla="*/ 24 w 94"/>
                <a:gd name="T39" fmla="*/ 4 h 108"/>
                <a:gd name="T40" fmla="*/ 18 w 94"/>
                <a:gd name="T41" fmla="*/ 8 h 108"/>
                <a:gd name="T42" fmla="*/ 13 w 94"/>
                <a:gd name="T43" fmla="*/ 12 h 108"/>
                <a:gd name="T44" fmla="*/ 8 w 94"/>
                <a:gd name="T45" fmla="*/ 17 h 108"/>
                <a:gd name="T46" fmla="*/ 5 w 94"/>
                <a:gd name="T47" fmla="*/ 22 h 108"/>
                <a:gd name="T48" fmla="*/ 2 w 94"/>
                <a:gd name="T49" fmla="*/ 28 h 108"/>
                <a:gd name="T50" fmla="*/ 0 w 94"/>
                <a:gd name="T51" fmla="*/ 36 h 108"/>
                <a:gd name="T52" fmla="*/ 1 w 94"/>
                <a:gd name="T53" fmla="*/ 49 h 108"/>
                <a:gd name="T54" fmla="*/ 24 w 94"/>
                <a:gd name="T55" fmla="*/ 97 h 108"/>
                <a:gd name="T56" fmla="*/ 71 w 94"/>
                <a:gd name="T57" fmla="*/ 107 h 108"/>
                <a:gd name="T58" fmla="*/ 72 w 94"/>
                <a:gd name="T59" fmla="*/ 93 h 108"/>
                <a:gd name="T60" fmla="*/ 73 w 94"/>
                <a:gd name="T61" fmla="*/ 90 h 108"/>
                <a:gd name="T62" fmla="*/ 76 w 94"/>
                <a:gd name="T63" fmla="*/ 89 h 108"/>
                <a:gd name="T64" fmla="*/ 79 w 94"/>
                <a:gd name="T65" fmla="*/ 89 h 108"/>
                <a:gd name="T66" fmla="*/ 82 w 94"/>
                <a:gd name="T67" fmla="*/ 90 h 108"/>
                <a:gd name="T68" fmla="*/ 83 w 94"/>
                <a:gd name="T69" fmla="*/ 90 h 108"/>
                <a:gd name="T70" fmla="*/ 86 w 94"/>
                <a:gd name="T71" fmla="*/ 90 h 108"/>
                <a:gd name="T72" fmla="*/ 89 w 94"/>
                <a:gd name="T73" fmla="*/ 88 h 108"/>
                <a:gd name="T74" fmla="*/ 89 w 94"/>
                <a:gd name="T75" fmla="*/ 84 h 108"/>
                <a:gd name="T76" fmla="*/ 90 w 94"/>
                <a:gd name="T77" fmla="*/ 81 h 108"/>
                <a:gd name="T78" fmla="*/ 91 w 94"/>
                <a:gd name="T79" fmla="*/ 79 h 108"/>
                <a:gd name="T80" fmla="*/ 90 w 94"/>
                <a:gd name="T81" fmla="*/ 77 h 108"/>
                <a:gd name="T82" fmla="*/ 89 w 94"/>
                <a:gd name="T83" fmla="*/ 75 h 108"/>
                <a:gd name="T84" fmla="*/ 90 w 94"/>
                <a:gd name="T85" fmla="*/ 73 h 108"/>
                <a:gd name="T86" fmla="*/ 91 w 94"/>
                <a:gd name="T87" fmla="*/ 71 h 108"/>
                <a:gd name="T88" fmla="*/ 90 w 94"/>
                <a:gd name="T89" fmla="*/ 66 h 108"/>
                <a:gd name="T90" fmla="*/ 92 w 94"/>
                <a:gd name="T91" fmla="*/ 63 h 108"/>
                <a:gd name="T92" fmla="*/ 94 w 94"/>
                <a:gd name="T93" fmla="*/ 61 h 108"/>
                <a:gd name="T94" fmla="*/ 28 w 94"/>
                <a:gd name="T95" fmla="*/ 46 h 108"/>
                <a:gd name="T96" fmla="*/ 22 w 94"/>
                <a:gd name="T97" fmla="*/ 47 h 108"/>
                <a:gd name="T98" fmla="*/ 18 w 94"/>
                <a:gd name="T99" fmla="*/ 44 h 108"/>
                <a:gd name="T100" fmla="*/ 17 w 94"/>
                <a:gd name="T101" fmla="*/ 38 h 108"/>
                <a:gd name="T102" fmla="*/ 20 w 94"/>
                <a:gd name="T103" fmla="*/ 33 h 108"/>
                <a:gd name="T104" fmla="*/ 26 w 94"/>
                <a:gd name="T105" fmla="*/ 33 h 108"/>
                <a:gd name="T106" fmla="*/ 30 w 94"/>
                <a:gd name="T107" fmla="*/ 36 h 108"/>
                <a:gd name="T108" fmla="*/ 31 w 94"/>
                <a:gd name="T109" fmla="*/ 42 h 108"/>
                <a:gd name="T110" fmla="*/ 67 w 94"/>
                <a:gd name="T111" fmla="*/ 35 h 108"/>
                <a:gd name="T112" fmla="*/ 59 w 94"/>
                <a:gd name="T113" fmla="*/ 44 h 108"/>
                <a:gd name="T114" fmla="*/ 47 w 94"/>
                <a:gd name="T115" fmla="*/ 45 h 108"/>
                <a:gd name="T116" fmla="*/ 38 w 94"/>
                <a:gd name="T117" fmla="*/ 37 h 108"/>
                <a:gd name="T118" fmla="*/ 37 w 94"/>
                <a:gd name="T119" fmla="*/ 25 h 108"/>
                <a:gd name="T120" fmla="*/ 45 w 94"/>
                <a:gd name="T121" fmla="*/ 16 h 108"/>
                <a:gd name="T122" fmla="*/ 57 w 94"/>
                <a:gd name="T123" fmla="*/ 15 h 108"/>
                <a:gd name="T124" fmla="*/ 66 w 94"/>
                <a:gd name="T125" fmla="*/ 2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4" h="108">
                  <a:moveTo>
                    <a:pt x="25" y="43"/>
                  </a:moveTo>
                  <a:cubicBezTo>
                    <a:pt x="23" y="43"/>
                    <a:pt x="22" y="42"/>
                    <a:pt x="21" y="41"/>
                  </a:cubicBezTo>
                  <a:cubicBezTo>
                    <a:pt x="21" y="39"/>
                    <a:pt x="22" y="37"/>
                    <a:pt x="23" y="37"/>
                  </a:cubicBezTo>
                  <a:cubicBezTo>
                    <a:pt x="25" y="36"/>
                    <a:pt x="27" y="37"/>
                    <a:pt x="27" y="39"/>
                  </a:cubicBezTo>
                  <a:cubicBezTo>
                    <a:pt x="28" y="41"/>
                    <a:pt x="27" y="43"/>
                    <a:pt x="25" y="43"/>
                  </a:cubicBezTo>
                  <a:close/>
                  <a:moveTo>
                    <a:pt x="52" y="24"/>
                  </a:moveTo>
                  <a:cubicBezTo>
                    <a:pt x="48" y="24"/>
                    <a:pt x="45" y="26"/>
                    <a:pt x="45" y="30"/>
                  </a:cubicBezTo>
                  <a:cubicBezTo>
                    <a:pt x="45" y="34"/>
                    <a:pt x="48" y="37"/>
                    <a:pt x="52" y="37"/>
                  </a:cubicBezTo>
                  <a:cubicBezTo>
                    <a:pt x="56" y="37"/>
                    <a:pt x="59" y="34"/>
                    <a:pt x="59" y="30"/>
                  </a:cubicBezTo>
                  <a:cubicBezTo>
                    <a:pt x="59" y="26"/>
                    <a:pt x="56" y="24"/>
                    <a:pt x="52" y="24"/>
                  </a:cubicBezTo>
                  <a:close/>
                  <a:moveTo>
                    <a:pt x="94" y="61"/>
                  </a:moveTo>
                  <a:cubicBezTo>
                    <a:pt x="93" y="58"/>
                    <a:pt x="93" y="58"/>
                    <a:pt x="93" y="58"/>
                  </a:cubicBezTo>
                  <a:cubicBezTo>
                    <a:pt x="92" y="56"/>
                    <a:pt x="92" y="56"/>
                    <a:pt x="92" y="56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9" y="46"/>
                    <a:pt x="89" y="46"/>
                    <a:pt x="89" y="46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88" y="43"/>
                    <a:pt x="88" y="43"/>
                    <a:pt x="88" y="43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89" y="42"/>
                    <a:pt x="89" y="42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39"/>
                    <a:pt x="89" y="39"/>
                    <a:pt x="89" y="39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7" y="34"/>
                    <a:pt x="87" y="34"/>
                    <a:pt x="87" y="34"/>
                  </a:cubicBezTo>
                  <a:cubicBezTo>
                    <a:pt x="87" y="32"/>
                    <a:pt x="87" y="32"/>
                    <a:pt x="87" y="32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3" y="24"/>
                    <a:pt x="83" y="24"/>
                    <a:pt x="83" y="24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5" y="2"/>
                    <a:pt x="65" y="2"/>
                    <a:pt x="65" y="2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25" y="83"/>
                    <a:pt x="24" y="97"/>
                    <a:pt x="24" y="97"/>
                  </a:cubicBezTo>
                  <a:cubicBezTo>
                    <a:pt x="24" y="100"/>
                    <a:pt x="24" y="100"/>
                    <a:pt x="24" y="100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71" y="108"/>
                    <a:pt x="71" y="108"/>
                    <a:pt x="71" y="108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89"/>
                    <a:pt x="76" y="89"/>
                    <a:pt x="76" y="89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0"/>
                    <a:pt x="83" y="90"/>
                    <a:pt x="83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0"/>
                    <a:pt x="83" y="90"/>
                    <a:pt x="83" y="90"/>
                  </a:cubicBezTo>
                  <a:cubicBezTo>
                    <a:pt x="84" y="90"/>
                    <a:pt x="84" y="90"/>
                    <a:pt x="84" y="90"/>
                  </a:cubicBezTo>
                  <a:cubicBezTo>
                    <a:pt x="85" y="90"/>
                    <a:pt x="85" y="90"/>
                    <a:pt x="85" y="90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7" y="89"/>
                    <a:pt x="87" y="89"/>
                    <a:pt x="87" y="89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9" y="88"/>
                    <a:pt x="89" y="88"/>
                    <a:pt x="89" y="88"/>
                  </a:cubicBezTo>
                  <a:cubicBezTo>
                    <a:pt x="89" y="87"/>
                    <a:pt x="89" y="87"/>
                    <a:pt x="89" y="87"/>
                  </a:cubicBezTo>
                  <a:cubicBezTo>
                    <a:pt x="89" y="86"/>
                    <a:pt x="89" y="86"/>
                    <a:pt x="89" y="86"/>
                  </a:cubicBezTo>
                  <a:cubicBezTo>
                    <a:pt x="89" y="85"/>
                    <a:pt x="89" y="85"/>
                    <a:pt x="89" y="85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90" y="81"/>
                    <a:pt x="90" y="81"/>
                    <a:pt x="90" y="81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79"/>
                    <a:pt x="90" y="79"/>
                    <a:pt x="90" y="79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7"/>
                    <a:pt x="91" y="77"/>
                    <a:pt x="91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8" y="75"/>
                    <a:pt x="88" y="75"/>
                    <a:pt x="88" y="75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7"/>
                    <a:pt x="90" y="67"/>
                    <a:pt x="90" y="67"/>
                  </a:cubicBezTo>
                  <a:cubicBezTo>
                    <a:pt x="90" y="66"/>
                    <a:pt x="90" y="66"/>
                    <a:pt x="90" y="66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3" y="63"/>
                    <a:pt x="93" y="63"/>
                    <a:pt x="93" y="63"/>
                  </a:cubicBezTo>
                  <a:cubicBezTo>
                    <a:pt x="93" y="62"/>
                    <a:pt x="93" y="62"/>
                    <a:pt x="93" y="62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1"/>
                    <a:pt x="94" y="61"/>
                    <a:pt x="94" y="61"/>
                  </a:cubicBezTo>
                  <a:close/>
                  <a:moveTo>
                    <a:pt x="33" y="44"/>
                  </a:moveTo>
                  <a:cubicBezTo>
                    <a:pt x="32" y="46"/>
                    <a:pt x="32" y="46"/>
                    <a:pt x="32" y="46"/>
                  </a:cubicBezTo>
                  <a:cubicBezTo>
                    <a:pt x="32" y="46"/>
                    <a:pt x="29" y="46"/>
                    <a:pt x="29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9"/>
                    <a:pt x="28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4" y="47"/>
                    <a:pt x="24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0" y="49"/>
                    <a:pt x="20" y="49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9" y="45"/>
                    <a:pt x="19" y="45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5" y="43"/>
                    <a:pt x="15" y="43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7" y="39"/>
                    <a:pt x="17" y="39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5" y="36"/>
                    <a:pt x="15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9" y="34"/>
                    <a:pt x="19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1" y="31"/>
                    <a:pt x="21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5" y="32"/>
                    <a:pt x="25" y="32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8" y="31"/>
                    <a:pt x="28" y="31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5"/>
                    <a:pt x="30" y="35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6"/>
                    <a:pt x="33" y="36"/>
                    <a:pt x="33" y="37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2" y="40"/>
                    <a:pt x="32" y="40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1" y="42"/>
                    <a:pt x="33" y="44"/>
                    <a:pt x="33" y="44"/>
                  </a:cubicBezTo>
                  <a:close/>
                  <a:moveTo>
                    <a:pt x="73" y="32"/>
                  </a:move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67" y="35"/>
                    <a:pt x="67" y="35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6" y="37"/>
                    <a:pt x="69" y="43"/>
                    <a:pt x="68" y="43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6"/>
                    <a:pt x="59" y="44"/>
                    <a:pt x="59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5"/>
                    <a:pt x="55" y="50"/>
                    <a:pt x="54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9" y="50"/>
                    <a:pt x="47" y="45"/>
                    <a:pt x="47" y="45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5" y="44"/>
                    <a:pt x="39" y="46"/>
                    <a:pt x="39" y="46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8" y="37"/>
                    <a:pt x="38" y="37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1" y="32"/>
                    <a:pt x="31" y="32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7"/>
                    <a:pt x="37" y="25"/>
                    <a:pt x="37" y="25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6" y="17"/>
                    <a:pt x="36" y="17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45" y="16"/>
                    <a:pt x="45" y="16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50" y="10"/>
                    <a:pt x="50" y="10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5" y="10"/>
                    <a:pt x="57" y="15"/>
                    <a:pt x="57" y="15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6"/>
                    <a:pt x="65" y="14"/>
                    <a:pt x="65" y="14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18"/>
                    <a:pt x="66" y="23"/>
                    <a:pt x="66" y="23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67" y="25"/>
                    <a:pt x="73" y="28"/>
                    <a:pt x="73" y="28"/>
                  </a:cubicBezTo>
                  <a:cubicBezTo>
                    <a:pt x="73" y="32"/>
                    <a:pt x="73" y="32"/>
                    <a:pt x="73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336841" y="3084644"/>
            <a:ext cx="839877" cy="839877"/>
            <a:chOff x="1732369" y="4883949"/>
            <a:chExt cx="1119836" cy="1119836"/>
          </a:xfrm>
        </p:grpSpPr>
        <p:sp>
          <p:nvSpPr>
            <p:cNvPr id="11" name="椭圆 10"/>
            <p:cNvSpPr/>
            <p:nvPr/>
          </p:nvSpPr>
          <p:spPr>
            <a:xfrm>
              <a:off x="1732369" y="4883949"/>
              <a:ext cx="1119836" cy="1119836"/>
            </a:xfrm>
            <a:prstGeom prst="ellipse">
              <a:avLst/>
            </a:prstGeom>
            <a:solidFill>
              <a:srgbClr val="2466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1963143" y="5145865"/>
              <a:ext cx="658288" cy="596004"/>
            </a:xfrm>
            <a:custGeom>
              <a:avLst/>
              <a:gdLst>
                <a:gd name="T0" fmla="*/ 70 w 288"/>
                <a:gd name="T1" fmla="*/ 96 h 260"/>
                <a:gd name="T2" fmla="*/ 70 w 288"/>
                <a:gd name="T3" fmla="*/ 76 h 260"/>
                <a:gd name="T4" fmla="*/ 70 w 288"/>
                <a:gd name="T5" fmla="*/ 72 h 260"/>
                <a:gd name="T6" fmla="*/ 139 w 288"/>
                <a:gd name="T7" fmla="*/ 53 h 260"/>
                <a:gd name="T8" fmla="*/ 40 w 288"/>
                <a:gd name="T9" fmla="*/ 52 h 260"/>
                <a:gd name="T10" fmla="*/ 47 w 288"/>
                <a:gd name="T11" fmla="*/ 58 h 260"/>
                <a:gd name="T12" fmla="*/ 59 w 288"/>
                <a:gd name="T13" fmla="*/ 54 h 260"/>
                <a:gd name="T14" fmla="*/ 70 w 288"/>
                <a:gd name="T15" fmla="*/ 101 h 260"/>
                <a:gd name="T16" fmla="*/ 70 w 288"/>
                <a:gd name="T17" fmla="*/ 122 h 260"/>
                <a:gd name="T18" fmla="*/ 70 w 288"/>
                <a:gd name="T19" fmla="*/ 101 h 260"/>
                <a:gd name="T20" fmla="*/ 0 w 288"/>
                <a:gd name="T21" fmla="*/ 128 h 260"/>
                <a:gd name="T22" fmla="*/ 139 w 288"/>
                <a:gd name="T23" fmla="*/ 108 h 260"/>
                <a:gd name="T24" fmla="*/ 0 w 288"/>
                <a:gd name="T25" fmla="*/ 133 h 260"/>
                <a:gd name="T26" fmla="*/ 139 w 288"/>
                <a:gd name="T27" fmla="*/ 154 h 260"/>
                <a:gd name="T28" fmla="*/ 70 w 288"/>
                <a:gd name="T29" fmla="*/ 177 h 260"/>
                <a:gd name="T30" fmla="*/ 70 w 288"/>
                <a:gd name="T31" fmla="*/ 197 h 260"/>
                <a:gd name="T32" fmla="*/ 70 w 288"/>
                <a:gd name="T33" fmla="*/ 177 h 260"/>
                <a:gd name="T34" fmla="*/ 0 w 288"/>
                <a:gd name="T35" fmla="*/ 203 h 260"/>
                <a:gd name="T36" fmla="*/ 139 w 288"/>
                <a:gd name="T37" fmla="*/ 183 h 260"/>
                <a:gd name="T38" fmla="*/ 150 w 288"/>
                <a:gd name="T39" fmla="*/ 58 h 260"/>
                <a:gd name="T40" fmla="*/ 258 w 288"/>
                <a:gd name="T41" fmla="*/ 43 h 260"/>
                <a:gd name="T42" fmla="*/ 118 w 288"/>
                <a:gd name="T43" fmla="*/ 23 h 260"/>
                <a:gd name="T44" fmla="*/ 149 w 288"/>
                <a:gd name="T45" fmla="*/ 58 h 260"/>
                <a:gd name="T46" fmla="*/ 258 w 288"/>
                <a:gd name="T47" fmla="*/ 19 h 260"/>
                <a:gd name="T48" fmla="*/ 155 w 288"/>
                <a:gd name="T49" fmla="*/ 20 h 260"/>
                <a:gd name="T50" fmla="*/ 216 w 288"/>
                <a:gd name="T51" fmla="*/ 20 h 260"/>
                <a:gd name="T52" fmla="*/ 200 w 288"/>
                <a:gd name="T53" fmla="*/ 13 h 260"/>
                <a:gd name="T54" fmla="*/ 157 w 288"/>
                <a:gd name="T55" fmla="*/ 15 h 260"/>
                <a:gd name="T56" fmla="*/ 258 w 288"/>
                <a:gd name="T57" fmla="*/ 68 h 260"/>
                <a:gd name="T58" fmla="*/ 150 w 288"/>
                <a:gd name="T59" fmla="*/ 64 h 260"/>
                <a:gd name="T60" fmla="*/ 150 w 288"/>
                <a:gd name="T61" fmla="*/ 84 h 260"/>
                <a:gd name="T62" fmla="*/ 150 w 288"/>
                <a:gd name="T63" fmla="*/ 109 h 260"/>
                <a:gd name="T64" fmla="*/ 258 w 288"/>
                <a:gd name="T65" fmla="*/ 94 h 260"/>
                <a:gd name="T66" fmla="*/ 150 w 288"/>
                <a:gd name="T67" fmla="*/ 90 h 260"/>
                <a:gd name="T68" fmla="*/ 150 w 288"/>
                <a:gd name="T69" fmla="*/ 109 h 260"/>
                <a:gd name="T70" fmla="*/ 229 w 288"/>
                <a:gd name="T71" fmla="*/ 114 h 260"/>
                <a:gd name="T72" fmla="*/ 177 w 288"/>
                <a:gd name="T73" fmla="*/ 118 h 260"/>
                <a:gd name="T74" fmla="*/ 218 w 288"/>
                <a:gd name="T75" fmla="*/ 164 h 260"/>
                <a:gd name="T76" fmla="*/ 218 w 288"/>
                <a:gd name="T77" fmla="*/ 184 h 260"/>
                <a:gd name="T78" fmla="*/ 218 w 288"/>
                <a:gd name="T79" fmla="*/ 164 h 260"/>
                <a:gd name="T80" fmla="*/ 218 w 288"/>
                <a:gd name="T81" fmla="*/ 160 h 260"/>
                <a:gd name="T82" fmla="*/ 229 w 288"/>
                <a:gd name="T83" fmla="*/ 140 h 260"/>
                <a:gd name="T84" fmla="*/ 246 w 288"/>
                <a:gd name="T85" fmla="*/ 146 h 260"/>
                <a:gd name="T86" fmla="*/ 241 w 288"/>
                <a:gd name="T87" fmla="*/ 137 h 260"/>
                <a:gd name="T88" fmla="*/ 229 w 288"/>
                <a:gd name="T89" fmla="*/ 137 h 260"/>
                <a:gd name="T90" fmla="*/ 149 w 288"/>
                <a:gd name="T91" fmla="*/ 170 h 260"/>
                <a:gd name="T92" fmla="*/ 288 w 288"/>
                <a:gd name="T93" fmla="*/ 190 h 260"/>
                <a:gd name="T94" fmla="*/ 218 w 288"/>
                <a:gd name="T95" fmla="*/ 215 h 260"/>
                <a:gd name="T96" fmla="*/ 218 w 288"/>
                <a:gd name="T97" fmla="*/ 235 h 260"/>
                <a:gd name="T98" fmla="*/ 218 w 288"/>
                <a:gd name="T99" fmla="*/ 215 h 260"/>
                <a:gd name="T100" fmla="*/ 149 w 288"/>
                <a:gd name="T101" fmla="*/ 241 h 260"/>
                <a:gd name="T102" fmla="*/ 288 w 288"/>
                <a:gd name="T103" fmla="*/ 221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8" h="260">
                  <a:moveTo>
                    <a:pt x="139" y="57"/>
                  </a:moveTo>
                  <a:cubicBezTo>
                    <a:pt x="139" y="77"/>
                    <a:pt x="139" y="77"/>
                    <a:pt x="139" y="77"/>
                  </a:cubicBezTo>
                  <a:cubicBezTo>
                    <a:pt x="139" y="88"/>
                    <a:pt x="108" y="96"/>
                    <a:pt x="70" y="96"/>
                  </a:cubicBezTo>
                  <a:cubicBezTo>
                    <a:pt x="31" y="96"/>
                    <a:pt x="0" y="88"/>
                    <a:pt x="0" y="7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7"/>
                    <a:pt x="31" y="76"/>
                    <a:pt x="70" y="76"/>
                  </a:cubicBezTo>
                  <a:cubicBezTo>
                    <a:pt x="108" y="76"/>
                    <a:pt x="139" y="67"/>
                    <a:pt x="139" y="57"/>
                  </a:cubicBezTo>
                  <a:close/>
                  <a:moveTo>
                    <a:pt x="139" y="53"/>
                  </a:moveTo>
                  <a:cubicBezTo>
                    <a:pt x="139" y="64"/>
                    <a:pt x="108" y="72"/>
                    <a:pt x="70" y="72"/>
                  </a:cubicBezTo>
                  <a:cubicBezTo>
                    <a:pt x="31" y="72"/>
                    <a:pt x="0" y="64"/>
                    <a:pt x="0" y="53"/>
                  </a:cubicBezTo>
                  <a:cubicBezTo>
                    <a:pt x="0" y="43"/>
                    <a:pt x="31" y="34"/>
                    <a:pt x="70" y="34"/>
                  </a:cubicBezTo>
                  <a:cubicBezTo>
                    <a:pt x="108" y="34"/>
                    <a:pt x="139" y="43"/>
                    <a:pt x="139" y="53"/>
                  </a:cubicBezTo>
                  <a:close/>
                  <a:moveTo>
                    <a:pt x="103" y="52"/>
                  </a:moveTo>
                  <a:cubicBezTo>
                    <a:pt x="42" y="48"/>
                    <a:pt x="42" y="48"/>
                    <a:pt x="42" y="48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5" y="52"/>
                    <a:pt x="49" y="53"/>
                    <a:pt x="47" y="57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60" y="56"/>
                    <a:pt x="60" y="55"/>
                    <a:pt x="59" y="54"/>
                  </a:cubicBezTo>
                  <a:cubicBezTo>
                    <a:pt x="101" y="56"/>
                    <a:pt x="101" y="56"/>
                    <a:pt x="101" y="56"/>
                  </a:cubicBezTo>
                  <a:lnTo>
                    <a:pt x="103" y="52"/>
                  </a:lnTo>
                  <a:close/>
                  <a:moveTo>
                    <a:pt x="70" y="101"/>
                  </a:moveTo>
                  <a:cubicBezTo>
                    <a:pt x="31" y="101"/>
                    <a:pt x="0" y="93"/>
                    <a:pt x="0" y="82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13"/>
                    <a:pt x="31" y="122"/>
                    <a:pt x="70" y="122"/>
                  </a:cubicBezTo>
                  <a:cubicBezTo>
                    <a:pt x="108" y="122"/>
                    <a:pt x="139" y="113"/>
                    <a:pt x="139" y="103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9" y="93"/>
                    <a:pt x="108" y="101"/>
                    <a:pt x="70" y="101"/>
                  </a:cubicBezTo>
                  <a:close/>
                  <a:moveTo>
                    <a:pt x="70" y="127"/>
                  </a:moveTo>
                  <a:cubicBezTo>
                    <a:pt x="31" y="127"/>
                    <a:pt x="0" y="119"/>
                    <a:pt x="0" y="10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9"/>
                    <a:pt x="31" y="147"/>
                    <a:pt x="70" y="147"/>
                  </a:cubicBezTo>
                  <a:cubicBezTo>
                    <a:pt x="108" y="147"/>
                    <a:pt x="139" y="139"/>
                    <a:pt x="139" y="128"/>
                  </a:cubicBezTo>
                  <a:cubicBezTo>
                    <a:pt x="139" y="108"/>
                    <a:pt x="139" y="108"/>
                    <a:pt x="139" y="108"/>
                  </a:cubicBezTo>
                  <a:cubicBezTo>
                    <a:pt x="139" y="119"/>
                    <a:pt x="108" y="127"/>
                    <a:pt x="70" y="127"/>
                  </a:cubicBezTo>
                  <a:close/>
                  <a:moveTo>
                    <a:pt x="70" y="152"/>
                  </a:moveTo>
                  <a:cubicBezTo>
                    <a:pt x="31" y="152"/>
                    <a:pt x="0" y="144"/>
                    <a:pt x="0" y="133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4"/>
                    <a:pt x="31" y="173"/>
                    <a:pt x="70" y="173"/>
                  </a:cubicBezTo>
                  <a:cubicBezTo>
                    <a:pt x="108" y="173"/>
                    <a:pt x="139" y="164"/>
                    <a:pt x="139" y="154"/>
                  </a:cubicBezTo>
                  <a:cubicBezTo>
                    <a:pt x="139" y="133"/>
                    <a:pt x="139" y="133"/>
                    <a:pt x="139" y="133"/>
                  </a:cubicBezTo>
                  <a:cubicBezTo>
                    <a:pt x="139" y="144"/>
                    <a:pt x="108" y="152"/>
                    <a:pt x="70" y="152"/>
                  </a:cubicBezTo>
                  <a:close/>
                  <a:moveTo>
                    <a:pt x="70" y="177"/>
                  </a:moveTo>
                  <a:cubicBezTo>
                    <a:pt x="31" y="177"/>
                    <a:pt x="0" y="169"/>
                    <a:pt x="0" y="15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0" y="189"/>
                    <a:pt x="31" y="197"/>
                    <a:pt x="70" y="197"/>
                  </a:cubicBezTo>
                  <a:cubicBezTo>
                    <a:pt x="108" y="197"/>
                    <a:pt x="139" y="189"/>
                    <a:pt x="139" y="178"/>
                  </a:cubicBezTo>
                  <a:cubicBezTo>
                    <a:pt x="139" y="158"/>
                    <a:pt x="139" y="158"/>
                    <a:pt x="139" y="158"/>
                  </a:cubicBezTo>
                  <a:cubicBezTo>
                    <a:pt x="139" y="169"/>
                    <a:pt x="108" y="177"/>
                    <a:pt x="70" y="177"/>
                  </a:cubicBezTo>
                  <a:close/>
                  <a:moveTo>
                    <a:pt x="70" y="202"/>
                  </a:moveTo>
                  <a:cubicBezTo>
                    <a:pt x="31" y="202"/>
                    <a:pt x="0" y="193"/>
                    <a:pt x="0" y="183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14"/>
                    <a:pt x="31" y="222"/>
                    <a:pt x="70" y="222"/>
                  </a:cubicBezTo>
                  <a:cubicBezTo>
                    <a:pt x="108" y="222"/>
                    <a:pt x="139" y="214"/>
                    <a:pt x="139" y="203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39" y="193"/>
                    <a:pt x="108" y="202"/>
                    <a:pt x="70" y="202"/>
                  </a:cubicBezTo>
                  <a:close/>
                  <a:moveTo>
                    <a:pt x="149" y="58"/>
                  </a:moveTo>
                  <a:cubicBezTo>
                    <a:pt x="150" y="58"/>
                    <a:pt x="150" y="58"/>
                    <a:pt x="150" y="58"/>
                  </a:cubicBezTo>
                  <a:cubicBezTo>
                    <a:pt x="150" y="59"/>
                    <a:pt x="150" y="59"/>
                    <a:pt x="150" y="59"/>
                  </a:cubicBezTo>
                  <a:cubicBezTo>
                    <a:pt x="161" y="61"/>
                    <a:pt x="174" y="62"/>
                    <a:pt x="188" y="62"/>
                  </a:cubicBezTo>
                  <a:cubicBezTo>
                    <a:pt x="227" y="62"/>
                    <a:pt x="258" y="53"/>
                    <a:pt x="258" y="43"/>
                  </a:cubicBezTo>
                  <a:cubicBezTo>
                    <a:pt x="258" y="23"/>
                    <a:pt x="258" y="23"/>
                    <a:pt x="258" y="23"/>
                  </a:cubicBezTo>
                  <a:cubicBezTo>
                    <a:pt x="258" y="33"/>
                    <a:pt x="227" y="42"/>
                    <a:pt x="188" y="42"/>
                  </a:cubicBezTo>
                  <a:cubicBezTo>
                    <a:pt x="150" y="42"/>
                    <a:pt x="118" y="33"/>
                    <a:pt x="118" y="23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35" y="34"/>
                    <a:pt x="150" y="41"/>
                    <a:pt x="150" y="54"/>
                  </a:cubicBezTo>
                  <a:cubicBezTo>
                    <a:pt x="150" y="56"/>
                    <a:pt x="149" y="57"/>
                    <a:pt x="149" y="58"/>
                  </a:cubicBezTo>
                  <a:close/>
                  <a:moveTo>
                    <a:pt x="118" y="19"/>
                  </a:moveTo>
                  <a:cubicBezTo>
                    <a:pt x="118" y="8"/>
                    <a:pt x="150" y="0"/>
                    <a:pt x="188" y="0"/>
                  </a:cubicBezTo>
                  <a:cubicBezTo>
                    <a:pt x="227" y="0"/>
                    <a:pt x="258" y="8"/>
                    <a:pt x="258" y="19"/>
                  </a:cubicBezTo>
                  <a:cubicBezTo>
                    <a:pt x="258" y="29"/>
                    <a:pt x="227" y="38"/>
                    <a:pt x="188" y="38"/>
                  </a:cubicBezTo>
                  <a:cubicBezTo>
                    <a:pt x="150" y="38"/>
                    <a:pt x="118" y="29"/>
                    <a:pt x="118" y="19"/>
                  </a:cubicBezTo>
                  <a:close/>
                  <a:moveTo>
                    <a:pt x="155" y="20"/>
                  </a:moveTo>
                  <a:cubicBezTo>
                    <a:pt x="216" y="24"/>
                    <a:pt x="216" y="24"/>
                    <a:pt x="216" y="24"/>
                  </a:cubicBezTo>
                  <a:cubicBezTo>
                    <a:pt x="218" y="20"/>
                    <a:pt x="218" y="20"/>
                    <a:pt x="218" y="20"/>
                  </a:cubicBezTo>
                  <a:cubicBezTo>
                    <a:pt x="216" y="20"/>
                    <a:pt x="216" y="20"/>
                    <a:pt x="216" y="20"/>
                  </a:cubicBezTo>
                  <a:cubicBezTo>
                    <a:pt x="213" y="20"/>
                    <a:pt x="209" y="19"/>
                    <a:pt x="210" y="15"/>
                  </a:cubicBezTo>
                  <a:cubicBezTo>
                    <a:pt x="211" y="14"/>
                    <a:pt x="211" y="14"/>
                    <a:pt x="211" y="14"/>
                  </a:cubicBezTo>
                  <a:cubicBezTo>
                    <a:pt x="200" y="13"/>
                    <a:pt x="200" y="13"/>
                    <a:pt x="200" y="13"/>
                  </a:cubicBezTo>
                  <a:cubicBezTo>
                    <a:pt x="199" y="15"/>
                    <a:pt x="199" y="15"/>
                    <a:pt x="199" y="15"/>
                  </a:cubicBezTo>
                  <a:cubicBezTo>
                    <a:pt x="198" y="16"/>
                    <a:pt x="198" y="17"/>
                    <a:pt x="198" y="18"/>
                  </a:cubicBezTo>
                  <a:cubicBezTo>
                    <a:pt x="157" y="15"/>
                    <a:pt x="157" y="15"/>
                    <a:pt x="157" y="15"/>
                  </a:cubicBezTo>
                  <a:lnTo>
                    <a:pt x="155" y="20"/>
                  </a:lnTo>
                  <a:close/>
                  <a:moveTo>
                    <a:pt x="188" y="87"/>
                  </a:moveTo>
                  <a:cubicBezTo>
                    <a:pt x="227" y="87"/>
                    <a:pt x="258" y="79"/>
                    <a:pt x="258" y="68"/>
                  </a:cubicBezTo>
                  <a:cubicBezTo>
                    <a:pt x="258" y="48"/>
                    <a:pt x="258" y="48"/>
                    <a:pt x="258" y="48"/>
                  </a:cubicBezTo>
                  <a:cubicBezTo>
                    <a:pt x="258" y="59"/>
                    <a:pt x="227" y="67"/>
                    <a:pt x="188" y="67"/>
                  </a:cubicBezTo>
                  <a:cubicBezTo>
                    <a:pt x="174" y="67"/>
                    <a:pt x="161" y="66"/>
                    <a:pt x="150" y="64"/>
                  </a:cubicBezTo>
                  <a:cubicBezTo>
                    <a:pt x="150" y="79"/>
                    <a:pt x="150" y="79"/>
                    <a:pt x="150" y="79"/>
                  </a:cubicBezTo>
                  <a:cubicBezTo>
                    <a:pt x="150" y="80"/>
                    <a:pt x="149" y="82"/>
                    <a:pt x="149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61" y="86"/>
                    <a:pt x="174" y="87"/>
                    <a:pt x="188" y="87"/>
                  </a:cubicBezTo>
                  <a:close/>
                  <a:moveTo>
                    <a:pt x="150" y="109"/>
                  </a:moveTo>
                  <a:cubicBezTo>
                    <a:pt x="150" y="110"/>
                    <a:pt x="150" y="110"/>
                    <a:pt x="150" y="110"/>
                  </a:cubicBezTo>
                  <a:cubicBezTo>
                    <a:pt x="161" y="112"/>
                    <a:pt x="174" y="113"/>
                    <a:pt x="188" y="113"/>
                  </a:cubicBezTo>
                  <a:cubicBezTo>
                    <a:pt x="227" y="113"/>
                    <a:pt x="258" y="105"/>
                    <a:pt x="258" y="94"/>
                  </a:cubicBezTo>
                  <a:cubicBezTo>
                    <a:pt x="258" y="74"/>
                    <a:pt x="258" y="74"/>
                    <a:pt x="258" y="74"/>
                  </a:cubicBezTo>
                  <a:cubicBezTo>
                    <a:pt x="258" y="84"/>
                    <a:pt x="227" y="93"/>
                    <a:pt x="188" y="93"/>
                  </a:cubicBezTo>
                  <a:cubicBezTo>
                    <a:pt x="174" y="93"/>
                    <a:pt x="161" y="92"/>
                    <a:pt x="150" y="90"/>
                  </a:cubicBezTo>
                  <a:cubicBezTo>
                    <a:pt x="150" y="104"/>
                    <a:pt x="150" y="104"/>
                    <a:pt x="150" y="104"/>
                  </a:cubicBezTo>
                  <a:cubicBezTo>
                    <a:pt x="150" y="106"/>
                    <a:pt x="149" y="108"/>
                    <a:pt x="149" y="109"/>
                  </a:cubicBezTo>
                  <a:lnTo>
                    <a:pt x="150" y="109"/>
                  </a:lnTo>
                  <a:close/>
                  <a:moveTo>
                    <a:pt x="258" y="117"/>
                  </a:moveTo>
                  <a:cubicBezTo>
                    <a:pt x="258" y="99"/>
                    <a:pt x="258" y="99"/>
                    <a:pt x="258" y="99"/>
                  </a:cubicBezTo>
                  <a:cubicBezTo>
                    <a:pt x="258" y="105"/>
                    <a:pt x="247" y="111"/>
                    <a:pt x="229" y="114"/>
                  </a:cubicBezTo>
                  <a:cubicBezTo>
                    <a:pt x="237" y="115"/>
                    <a:pt x="247" y="115"/>
                    <a:pt x="258" y="117"/>
                  </a:cubicBezTo>
                  <a:close/>
                  <a:moveTo>
                    <a:pt x="150" y="127"/>
                  </a:moveTo>
                  <a:cubicBezTo>
                    <a:pt x="156" y="123"/>
                    <a:pt x="166" y="120"/>
                    <a:pt x="177" y="118"/>
                  </a:cubicBezTo>
                  <a:cubicBezTo>
                    <a:pt x="167" y="117"/>
                    <a:pt x="158" y="116"/>
                    <a:pt x="150" y="115"/>
                  </a:cubicBezTo>
                  <a:lnTo>
                    <a:pt x="150" y="127"/>
                  </a:lnTo>
                  <a:close/>
                  <a:moveTo>
                    <a:pt x="218" y="164"/>
                  </a:moveTo>
                  <a:cubicBezTo>
                    <a:pt x="180" y="164"/>
                    <a:pt x="149" y="155"/>
                    <a:pt x="149" y="145"/>
                  </a:cubicBezTo>
                  <a:cubicBezTo>
                    <a:pt x="149" y="165"/>
                    <a:pt x="149" y="165"/>
                    <a:pt x="149" y="165"/>
                  </a:cubicBezTo>
                  <a:cubicBezTo>
                    <a:pt x="149" y="175"/>
                    <a:pt x="180" y="184"/>
                    <a:pt x="218" y="184"/>
                  </a:cubicBezTo>
                  <a:cubicBezTo>
                    <a:pt x="257" y="184"/>
                    <a:pt x="288" y="175"/>
                    <a:pt x="288" y="165"/>
                  </a:cubicBezTo>
                  <a:cubicBezTo>
                    <a:pt x="288" y="145"/>
                    <a:pt x="288" y="145"/>
                    <a:pt x="288" y="145"/>
                  </a:cubicBezTo>
                  <a:cubicBezTo>
                    <a:pt x="288" y="155"/>
                    <a:pt x="257" y="164"/>
                    <a:pt x="218" y="164"/>
                  </a:cubicBezTo>
                  <a:close/>
                  <a:moveTo>
                    <a:pt x="218" y="122"/>
                  </a:moveTo>
                  <a:cubicBezTo>
                    <a:pt x="257" y="122"/>
                    <a:pt x="288" y="130"/>
                    <a:pt x="288" y="141"/>
                  </a:cubicBezTo>
                  <a:cubicBezTo>
                    <a:pt x="288" y="151"/>
                    <a:pt x="257" y="160"/>
                    <a:pt x="218" y="160"/>
                  </a:cubicBezTo>
                  <a:cubicBezTo>
                    <a:pt x="180" y="160"/>
                    <a:pt x="149" y="151"/>
                    <a:pt x="149" y="141"/>
                  </a:cubicBezTo>
                  <a:cubicBezTo>
                    <a:pt x="149" y="130"/>
                    <a:pt x="180" y="122"/>
                    <a:pt x="218" y="122"/>
                  </a:cubicBezTo>
                  <a:close/>
                  <a:moveTo>
                    <a:pt x="229" y="140"/>
                  </a:moveTo>
                  <a:cubicBezTo>
                    <a:pt x="187" y="137"/>
                    <a:pt x="187" y="137"/>
                    <a:pt x="187" y="137"/>
                  </a:cubicBezTo>
                  <a:cubicBezTo>
                    <a:pt x="185" y="142"/>
                    <a:pt x="185" y="142"/>
                    <a:pt x="185" y="142"/>
                  </a:cubicBezTo>
                  <a:cubicBezTo>
                    <a:pt x="246" y="146"/>
                    <a:pt x="246" y="146"/>
                    <a:pt x="246" y="146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6" y="142"/>
                    <a:pt x="246" y="142"/>
                    <a:pt x="246" y="142"/>
                  </a:cubicBezTo>
                  <a:cubicBezTo>
                    <a:pt x="243" y="142"/>
                    <a:pt x="239" y="141"/>
                    <a:pt x="241" y="137"/>
                  </a:cubicBezTo>
                  <a:cubicBezTo>
                    <a:pt x="241" y="136"/>
                    <a:pt x="241" y="136"/>
                    <a:pt x="241" y="136"/>
                  </a:cubicBezTo>
                  <a:cubicBezTo>
                    <a:pt x="230" y="135"/>
                    <a:pt x="230" y="135"/>
                    <a:pt x="230" y="135"/>
                  </a:cubicBezTo>
                  <a:cubicBezTo>
                    <a:pt x="229" y="137"/>
                    <a:pt x="229" y="137"/>
                    <a:pt x="229" y="137"/>
                  </a:cubicBezTo>
                  <a:cubicBezTo>
                    <a:pt x="229" y="138"/>
                    <a:pt x="228" y="139"/>
                    <a:pt x="229" y="140"/>
                  </a:cubicBezTo>
                  <a:close/>
                  <a:moveTo>
                    <a:pt x="218" y="189"/>
                  </a:moveTo>
                  <a:cubicBezTo>
                    <a:pt x="180" y="189"/>
                    <a:pt x="149" y="181"/>
                    <a:pt x="149" y="170"/>
                  </a:cubicBezTo>
                  <a:cubicBezTo>
                    <a:pt x="149" y="190"/>
                    <a:pt x="149" y="190"/>
                    <a:pt x="149" y="190"/>
                  </a:cubicBezTo>
                  <a:cubicBezTo>
                    <a:pt x="149" y="201"/>
                    <a:pt x="180" y="209"/>
                    <a:pt x="218" y="209"/>
                  </a:cubicBezTo>
                  <a:cubicBezTo>
                    <a:pt x="257" y="209"/>
                    <a:pt x="288" y="201"/>
                    <a:pt x="288" y="190"/>
                  </a:cubicBezTo>
                  <a:cubicBezTo>
                    <a:pt x="288" y="170"/>
                    <a:pt x="288" y="170"/>
                    <a:pt x="288" y="170"/>
                  </a:cubicBezTo>
                  <a:cubicBezTo>
                    <a:pt x="288" y="181"/>
                    <a:pt x="257" y="189"/>
                    <a:pt x="218" y="189"/>
                  </a:cubicBezTo>
                  <a:close/>
                  <a:moveTo>
                    <a:pt x="218" y="215"/>
                  </a:moveTo>
                  <a:cubicBezTo>
                    <a:pt x="180" y="215"/>
                    <a:pt x="149" y="206"/>
                    <a:pt x="149" y="196"/>
                  </a:cubicBezTo>
                  <a:cubicBezTo>
                    <a:pt x="149" y="216"/>
                    <a:pt x="149" y="216"/>
                    <a:pt x="149" y="216"/>
                  </a:cubicBezTo>
                  <a:cubicBezTo>
                    <a:pt x="149" y="227"/>
                    <a:pt x="180" y="235"/>
                    <a:pt x="218" y="235"/>
                  </a:cubicBezTo>
                  <a:cubicBezTo>
                    <a:pt x="257" y="235"/>
                    <a:pt x="288" y="227"/>
                    <a:pt x="288" y="216"/>
                  </a:cubicBezTo>
                  <a:cubicBezTo>
                    <a:pt x="288" y="196"/>
                    <a:pt x="288" y="196"/>
                    <a:pt x="288" y="196"/>
                  </a:cubicBezTo>
                  <a:cubicBezTo>
                    <a:pt x="288" y="206"/>
                    <a:pt x="257" y="215"/>
                    <a:pt x="218" y="215"/>
                  </a:cubicBezTo>
                  <a:close/>
                  <a:moveTo>
                    <a:pt x="218" y="240"/>
                  </a:moveTo>
                  <a:cubicBezTo>
                    <a:pt x="180" y="240"/>
                    <a:pt x="149" y="231"/>
                    <a:pt x="149" y="221"/>
                  </a:cubicBezTo>
                  <a:cubicBezTo>
                    <a:pt x="149" y="241"/>
                    <a:pt x="149" y="241"/>
                    <a:pt x="149" y="241"/>
                  </a:cubicBezTo>
                  <a:cubicBezTo>
                    <a:pt x="149" y="252"/>
                    <a:pt x="180" y="260"/>
                    <a:pt x="218" y="260"/>
                  </a:cubicBezTo>
                  <a:cubicBezTo>
                    <a:pt x="257" y="260"/>
                    <a:pt x="288" y="252"/>
                    <a:pt x="288" y="241"/>
                  </a:cubicBezTo>
                  <a:cubicBezTo>
                    <a:pt x="288" y="221"/>
                    <a:pt x="288" y="221"/>
                    <a:pt x="288" y="221"/>
                  </a:cubicBezTo>
                  <a:cubicBezTo>
                    <a:pt x="288" y="231"/>
                    <a:pt x="257" y="240"/>
                    <a:pt x="218" y="2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589533" y="1061749"/>
            <a:ext cx="839877" cy="839877"/>
            <a:chOff x="4609397" y="1508318"/>
            <a:chExt cx="1119836" cy="1119836"/>
          </a:xfrm>
        </p:grpSpPr>
        <p:sp>
          <p:nvSpPr>
            <p:cNvPr id="14" name="椭圆 13"/>
            <p:cNvSpPr/>
            <p:nvPr/>
          </p:nvSpPr>
          <p:spPr>
            <a:xfrm>
              <a:off x="4609397" y="1508318"/>
              <a:ext cx="1119836" cy="1119836"/>
            </a:xfrm>
            <a:prstGeom prst="ellipse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859873" y="1808017"/>
              <a:ext cx="692085" cy="482755"/>
              <a:chOff x="-60285" y="3175"/>
              <a:chExt cx="1354138" cy="944563"/>
            </a:xfrm>
            <a:solidFill>
              <a:schemeClr val="bg1"/>
            </a:solidFill>
          </p:grpSpPr>
          <p:sp>
            <p:nvSpPr>
              <p:cNvPr id="16" name="Freeform 51"/>
              <p:cNvSpPr>
                <a:spLocks noEditPoints="1"/>
              </p:cNvSpPr>
              <p:nvPr/>
            </p:nvSpPr>
            <p:spPr bwMode="auto">
              <a:xfrm>
                <a:off x="-42803" y="3175"/>
                <a:ext cx="1255713" cy="804863"/>
              </a:xfrm>
              <a:custGeom>
                <a:avLst/>
                <a:gdLst>
                  <a:gd name="T0" fmla="*/ 16 w 332"/>
                  <a:gd name="T1" fmla="*/ 212 h 212"/>
                  <a:gd name="T2" fmla="*/ 316 w 332"/>
                  <a:gd name="T3" fmla="*/ 212 h 212"/>
                  <a:gd name="T4" fmla="*/ 332 w 332"/>
                  <a:gd name="T5" fmla="*/ 196 h 212"/>
                  <a:gd name="T6" fmla="*/ 332 w 332"/>
                  <a:gd name="T7" fmla="*/ 16 h 212"/>
                  <a:gd name="T8" fmla="*/ 316 w 332"/>
                  <a:gd name="T9" fmla="*/ 0 h 212"/>
                  <a:gd name="T10" fmla="*/ 24 w 332"/>
                  <a:gd name="T11" fmla="*/ 0 h 212"/>
                  <a:gd name="T12" fmla="*/ 0 w 332"/>
                  <a:gd name="T13" fmla="*/ 16 h 212"/>
                  <a:gd name="T14" fmla="*/ 0 w 332"/>
                  <a:gd name="T15" fmla="*/ 196 h 212"/>
                  <a:gd name="T16" fmla="*/ 16 w 332"/>
                  <a:gd name="T17" fmla="*/ 212 h 212"/>
                  <a:gd name="T18" fmla="*/ 22 w 332"/>
                  <a:gd name="T19" fmla="*/ 23 h 212"/>
                  <a:gd name="T20" fmla="*/ 24 w 332"/>
                  <a:gd name="T21" fmla="*/ 22 h 212"/>
                  <a:gd name="T22" fmla="*/ 310 w 332"/>
                  <a:gd name="T23" fmla="*/ 22 h 212"/>
                  <a:gd name="T24" fmla="*/ 310 w 332"/>
                  <a:gd name="T25" fmla="*/ 190 h 212"/>
                  <a:gd name="T26" fmla="*/ 22 w 332"/>
                  <a:gd name="T27" fmla="*/ 190 h 212"/>
                  <a:gd name="T28" fmla="*/ 22 w 332"/>
                  <a:gd name="T29" fmla="*/ 23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32" h="212">
                    <a:moveTo>
                      <a:pt x="16" y="212"/>
                    </a:moveTo>
                    <a:cubicBezTo>
                      <a:pt x="316" y="212"/>
                      <a:pt x="316" y="212"/>
                      <a:pt x="316" y="212"/>
                    </a:cubicBezTo>
                    <a:cubicBezTo>
                      <a:pt x="325" y="212"/>
                      <a:pt x="332" y="205"/>
                      <a:pt x="332" y="196"/>
                    </a:cubicBezTo>
                    <a:cubicBezTo>
                      <a:pt x="332" y="16"/>
                      <a:pt x="332" y="16"/>
                      <a:pt x="332" y="16"/>
                    </a:cubicBezTo>
                    <a:cubicBezTo>
                      <a:pt x="332" y="7"/>
                      <a:pt x="325" y="0"/>
                      <a:pt x="316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5" y="0"/>
                      <a:pt x="0" y="7"/>
                      <a:pt x="0" y="16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0" y="205"/>
                      <a:pt x="7" y="212"/>
                      <a:pt x="16" y="212"/>
                    </a:cubicBezTo>
                    <a:close/>
                    <a:moveTo>
                      <a:pt x="22" y="23"/>
                    </a:moveTo>
                    <a:cubicBezTo>
                      <a:pt x="23" y="22"/>
                      <a:pt x="24" y="22"/>
                      <a:pt x="24" y="22"/>
                    </a:cubicBezTo>
                    <a:cubicBezTo>
                      <a:pt x="310" y="22"/>
                      <a:pt x="310" y="22"/>
                      <a:pt x="310" y="22"/>
                    </a:cubicBezTo>
                    <a:cubicBezTo>
                      <a:pt x="310" y="190"/>
                      <a:pt x="310" y="190"/>
                      <a:pt x="310" y="190"/>
                    </a:cubicBezTo>
                    <a:cubicBezTo>
                      <a:pt x="22" y="190"/>
                      <a:pt x="22" y="190"/>
                      <a:pt x="22" y="190"/>
                    </a:cubicBezTo>
                    <a:lnTo>
                      <a:pt x="22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7" name="Freeform 52"/>
              <p:cNvSpPr>
                <a:spLocks/>
              </p:cNvSpPr>
              <p:nvPr/>
            </p:nvSpPr>
            <p:spPr bwMode="auto">
              <a:xfrm>
                <a:off x="209570" y="249238"/>
                <a:ext cx="836614" cy="338137"/>
              </a:xfrm>
              <a:custGeom>
                <a:avLst/>
                <a:gdLst>
                  <a:gd name="T0" fmla="*/ 221 w 221"/>
                  <a:gd name="T1" fmla="*/ 9 h 89"/>
                  <a:gd name="T2" fmla="*/ 220 w 221"/>
                  <a:gd name="T3" fmla="*/ 7 h 89"/>
                  <a:gd name="T4" fmla="*/ 220 w 221"/>
                  <a:gd name="T5" fmla="*/ 5 h 89"/>
                  <a:gd name="T6" fmla="*/ 218 w 221"/>
                  <a:gd name="T7" fmla="*/ 3 h 89"/>
                  <a:gd name="T8" fmla="*/ 217 w 221"/>
                  <a:gd name="T9" fmla="*/ 2 h 89"/>
                  <a:gd name="T10" fmla="*/ 212 w 221"/>
                  <a:gd name="T11" fmla="*/ 0 h 89"/>
                  <a:gd name="T12" fmla="*/ 209 w 221"/>
                  <a:gd name="T13" fmla="*/ 0 h 89"/>
                  <a:gd name="T14" fmla="*/ 208 w 221"/>
                  <a:gd name="T15" fmla="*/ 0 h 89"/>
                  <a:gd name="T16" fmla="*/ 185 w 221"/>
                  <a:gd name="T17" fmla="*/ 4 h 89"/>
                  <a:gd name="T18" fmla="*/ 184 w 221"/>
                  <a:gd name="T19" fmla="*/ 4 h 89"/>
                  <a:gd name="T20" fmla="*/ 182 w 221"/>
                  <a:gd name="T21" fmla="*/ 5 h 89"/>
                  <a:gd name="T22" fmla="*/ 180 w 221"/>
                  <a:gd name="T23" fmla="*/ 6 h 89"/>
                  <a:gd name="T24" fmla="*/ 179 w 221"/>
                  <a:gd name="T25" fmla="*/ 7 h 89"/>
                  <a:gd name="T26" fmla="*/ 178 w 221"/>
                  <a:gd name="T27" fmla="*/ 9 h 89"/>
                  <a:gd name="T28" fmla="*/ 177 w 221"/>
                  <a:gd name="T29" fmla="*/ 10 h 89"/>
                  <a:gd name="T30" fmla="*/ 176 w 221"/>
                  <a:gd name="T31" fmla="*/ 12 h 89"/>
                  <a:gd name="T32" fmla="*/ 176 w 221"/>
                  <a:gd name="T33" fmla="*/ 15 h 89"/>
                  <a:gd name="T34" fmla="*/ 176 w 221"/>
                  <a:gd name="T35" fmla="*/ 16 h 89"/>
                  <a:gd name="T36" fmla="*/ 177 w 221"/>
                  <a:gd name="T37" fmla="*/ 18 h 89"/>
                  <a:gd name="T38" fmla="*/ 177 w 221"/>
                  <a:gd name="T39" fmla="*/ 20 h 89"/>
                  <a:gd name="T40" fmla="*/ 178 w 221"/>
                  <a:gd name="T41" fmla="*/ 21 h 89"/>
                  <a:gd name="T42" fmla="*/ 124 w 221"/>
                  <a:gd name="T43" fmla="*/ 64 h 89"/>
                  <a:gd name="T44" fmla="*/ 77 w 221"/>
                  <a:gd name="T45" fmla="*/ 30 h 89"/>
                  <a:gd name="T46" fmla="*/ 75 w 221"/>
                  <a:gd name="T47" fmla="*/ 29 h 89"/>
                  <a:gd name="T48" fmla="*/ 73 w 221"/>
                  <a:gd name="T49" fmla="*/ 28 h 89"/>
                  <a:gd name="T50" fmla="*/ 71 w 221"/>
                  <a:gd name="T51" fmla="*/ 28 h 89"/>
                  <a:gd name="T52" fmla="*/ 69 w 221"/>
                  <a:gd name="T53" fmla="*/ 28 h 89"/>
                  <a:gd name="T54" fmla="*/ 67 w 221"/>
                  <a:gd name="T55" fmla="*/ 29 h 89"/>
                  <a:gd name="T56" fmla="*/ 65 w 221"/>
                  <a:gd name="T57" fmla="*/ 30 h 89"/>
                  <a:gd name="T58" fmla="*/ 6 w 221"/>
                  <a:gd name="T59" fmla="*/ 68 h 89"/>
                  <a:gd name="T60" fmla="*/ 12 w 221"/>
                  <a:gd name="T61" fmla="*/ 89 h 89"/>
                  <a:gd name="T62" fmla="*/ 71 w 221"/>
                  <a:gd name="T63" fmla="*/ 52 h 89"/>
                  <a:gd name="T64" fmla="*/ 120 w 221"/>
                  <a:gd name="T65" fmla="*/ 87 h 89"/>
                  <a:gd name="T66" fmla="*/ 122 w 221"/>
                  <a:gd name="T67" fmla="*/ 88 h 89"/>
                  <a:gd name="T68" fmla="*/ 125 w 221"/>
                  <a:gd name="T69" fmla="*/ 89 h 89"/>
                  <a:gd name="T70" fmla="*/ 125 w 221"/>
                  <a:gd name="T71" fmla="*/ 89 h 89"/>
                  <a:gd name="T72" fmla="*/ 127 w 221"/>
                  <a:gd name="T73" fmla="*/ 88 h 89"/>
                  <a:gd name="T74" fmla="*/ 130 w 221"/>
                  <a:gd name="T75" fmla="*/ 87 h 89"/>
                  <a:gd name="T76" fmla="*/ 192 w 221"/>
                  <a:gd name="T77" fmla="*/ 39 h 89"/>
                  <a:gd name="T78" fmla="*/ 193 w 221"/>
                  <a:gd name="T79" fmla="*/ 41 h 89"/>
                  <a:gd name="T80" fmla="*/ 196 w 221"/>
                  <a:gd name="T81" fmla="*/ 42 h 89"/>
                  <a:gd name="T82" fmla="*/ 197 w 221"/>
                  <a:gd name="T83" fmla="*/ 43 h 89"/>
                  <a:gd name="T84" fmla="*/ 200 w 221"/>
                  <a:gd name="T85" fmla="*/ 43 h 89"/>
                  <a:gd name="T86" fmla="*/ 200 w 221"/>
                  <a:gd name="T87" fmla="*/ 43 h 89"/>
                  <a:gd name="T88" fmla="*/ 203 w 221"/>
                  <a:gd name="T89" fmla="*/ 43 h 89"/>
                  <a:gd name="T90" fmla="*/ 206 w 221"/>
                  <a:gd name="T91" fmla="*/ 41 h 89"/>
                  <a:gd name="T92" fmla="*/ 208 w 221"/>
                  <a:gd name="T93" fmla="*/ 40 h 89"/>
                  <a:gd name="T94" fmla="*/ 210 w 221"/>
                  <a:gd name="T95" fmla="*/ 37 h 89"/>
                  <a:gd name="T96" fmla="*/ 220 w 221"/>
                  <a:gd name="T97" fmla="*/ 16 h 89"/>
                  <a:gd name="T98" fmla="*/ 220 w 221"/>
                  <a:gd name="T99" fmla="*/ 16 h 89"/>
                  <a:gd name="T100" fmla="*/ 221 w 221"/>
                  <a:gd name="T101" fmla="*/ 14 h 89"/>
                  <a:gd name="T102" fmla="*/ 221 w 221"/>
                  <a:gd name="T103" fmla="*/ 11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21" h="89">
                    <a:moveTo>
                      <a:pt x="221" y="9"/>
                    </a:moveTo>
                    <a:cubicBezTo>
                      <a:pt x="221" y="9"/>
                      <a:pt x="221" y="9"/>
                      <a:pt x="221" y="9"/>
                    </a:cubicBezTo>
                    <a:cubicBezTo>
                      <a:pt x="221" y="9"/>
                      <a:pt x="221" y="9"/>
                      <a:pt x="221" y="9"/>
                    </a:cubicBezTo>
                    <a:cubicBezTo>
                      <a:pt x="221" y="9"/>
                      <a:pt x="221" y="8"/>
                      <a:pt x="220" y="7"/>
                    </a:cubicBezTo>
                    <a:cubicBezTo>
                      <a:pt x="220" y="7"/>
                      <a:pt x="220" y="7"/>
                      <a:pt x="220" y="6"/>
                    </a:cubicBezTo>
                    <a:cubicBezTo>
                      <a:pt x="220" y="6"/>
                      <a:pt x="220" y="6"/>
                      <a:pt x="220" y="5"/>
                    </a:cubicBezTo>
                    <a:cubicBezTo>
                      <a:pt x="219" y="5"/>
                      <a:pt x="219" y="5"/>
                      <a:pt x="219" y="4"/>
                    </a:cubicBezTo>
                    <a:cubicBezTo>
                      <a:pt x="219" y="4"/>
                      <a:pt x="219" y="4"/>
                      <a:pt x="218" y="3"/>
                    </a:cubicBezTo>
                    <a:cubicBezTo>
                      <a:pt x="218" y="3"/>
                      <a:pt x="218" y="3"/>
                      <a:pt x="217" y="3"/>
                    </a:cubicBezTo>
                    <a:cubicBezTo>
                      <a:pt x="217" y="3"/>
                      <a:pt x="217" y="2"/>
                      <a:pt x="217" y="2"/>
                    </a:cubicBezTo>
                    <a:cubicBezTo>
                      <a:pt x="215" y="1"/>
                      <a:pt x="214" y="1"/>
                      <a:pt x="213" y="0"/>
                    </a:cubicBezTo>
                    <a:cubicBezTo>
                      <a:pt x="213" y="0"/>
                      <a:pt x="212" y="0"/>
                      <a:pt x="212" y="0"/>
                    </a:cubicBezTo>
                    <a:cubicBezTo>
                      <a:pt x="212" y="0"/>
                      <a:pt x="211" y="0"/>
                      <a:pt x="211" y="0"/>
                    </a:cubicBezTo>
                    <a:cubicBezTo>
                      <a:pt x="210" y="0"/>
                      <a:pt x="209" y="0"/>
                      <a:pt x="209" y="0"/>
                    </a:cubicBezTo>
                    <a:cubicBezTo>
                      <a:pt x="209" y="0"/>
                      <a:pt x="209" y="0"/>
                      <a:pt x="208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185" y="4"/>
                      <a:pt x="185" y="4"/>
                      <a:pt x="185" y="4"/>
                    </a:cubicBezTo>
                    <a:cubicBezTo>
                      <a:pt x="185" y="4"/>
                      <a:pt x="185" y="4"/>
                      <a:pt x="185" y="4"/>
                    </a:cubicBezTo>
                    <a:cubicBezTo>
                      <a:pt x="185" y="4"/>
                      <a:pt x="184" y="4"/>
                      <a:pt x="184" y="4"/>
                    </a:cubicBezTo>
                    <a:cubicBezTo>
                      <a:pt x="183" y="4"/>
                      <a:pt x="183" y="4"/>
                      <a:pt x="183" y="4"/>
                    </a:cubicBezTo>
                    <a:cubicBezTo>
                      <a:pt x="182" y="5"/>
                      <a:pt x="182" y="5"/>
                      <a:pt x="182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1" y="6"/>
                      <a:pt x="181" y="6"/>
                      <a:pt x="180" y="6"/>
                    </a:cubicBezTo>
                    <a:cubicBezTo>
                      <a:pt x="180" y="6"/>
                      <a:pt x="180" y="6"/>
                      <a:pt x="180" y="6"/>
                    </a:cubicBezTo>
                    <a:cubicBezTo>
                      <a:pt x="180" y="6"/>
                      <a:pt x="179" y="7"/>
                      <a:pt x="179" y="7"/>
                    </a:cubicBezTo>
                    <a:cubicBezTo>
                      <a:pt x="179" y="7"/>
                      <a:pt x="179" y="7"/>
                      <a:pt x="178" y="8"/>
                    </a:cubicBezTo>
                    <a:cubicBezTo>
                      <a:pt x="178" y="8"/>
                      <a:pt x="178" y="8"/>
                      <a:pt x="178" y="9"/>
                    </a:cubicBezTo>
                    <a:cubicBezTo>
                      <a:pt x="178" y="9"/>
                      <a:pt x="177" y="9"/>
                      <a:pt x="177" y="9"/>
                    </a:cubicBezTo>
                    <a:cubicBezTo>
                      <a:pt x="177" y="10"/>
                      <a:pt x="177" y="10"/>
                      <a:pt x="177" y="10"/>
                    </a:cubicBezTo>
                    <a:cubicBezTo>
                      <a:pt x="177" y="11"/>
                      <a:pt x="177" y="11"/>
                      <a:pt x="177" y="11"/>
                    </a:cubicBezTo>
                    <a:cubicBezTo>
                      <a:pt x="176" y="12"/>
                      <a:pt x="176" y="12"/>
                      <a:pt x="176" y="12"/>
                    </a:cubicBezTo>
                    <a:cubicBezTo>
                      <a:pt x="176" y="13"/>
                      <a:pt x="176" y="13"/>
                      <a:pt x="176" y="13"/>
                    </a:cubicBezTo>
                    <a:cubicBezTo>
                      <a:pt x="176" y="14"/>
                      <a:pt x="176" y="14"/>
                      <a:pt x="176" y="15"/>
                    </a:cubicBezTo>
                    <a:cubicBezTo>
                      <a:pt x="176" y="15"/>
                      <a:pt x="176" y="15"/>
                      <a:pt x="176" y="16"/>
                    </a:cubicBezTo>
                    <a:cubicBezTo>
                      <a:pt x="176" y="16"/>
                      <a:pt x="176" y="16"/>
                      <a:pt x="176" y="16"/>
                    </a:cubicBezTo>
                    <a:cubicBezTo>
                      <a:pt x="176" y="16"/>
                      <a:pt x="176" y="17"/>
                      <a:pt x="176" y="17"/>
                    </a:cubicBezTo>
                    <a:cubicBezTo>
                      <a:pt x="176" y="17"/>
                      <a:pt x="176" y="17"/>
                      <a:pt x="177" y="18"/>
                    </a:cubicBezTo>
                    <a:cubicBezTo>
                      <a:pt x="177" y="18"/>
                      <a:pt x="177" y="18"/>
                      <a:pt x="177" y="19"/>
                    </a:cubicBezTo>
                    <a:cubicBezTo>
                      <a:pt x="177" y="19"/>
                      <a:pt x="177" y="19"/>
                      <a:pt x="177" y="20"/>
                    </a:cubicBezTo>
                    <a:cubicBezTo>
                      <a:pt x="177" y="20"/>
                      <a:pt x="178" y="20"/>
                      <a:pt x="178" y="21"/>
                    </a:cubicBezTo>
                    <a:cubicBezTo>
                      <a:pt x="178" y="21"/>
                      <a:pt x="178" y="21"/>
                      <a:pt x="178" y="21"/>
                    </a:cubicBezTo>
                    <a:cubicBezTo>
                      <a:pt x="179" y="22"/>
                      <a:pt x="179" y="22"/>
                      <a:pt x="179" y="22"/>
                    </a:cubicBezTo>
                    <a:cubicBezTo>
                      <a:pt x="124" y="64"/>
                      <a:pt x="124" y="64"/>
                      <a:pt x="124" y="64"/>
                    </a:cubicBezTo>
                    <a:cubicBezTo>
                      <a:pt x="77" y="30"/>
                      <a:pt x="77" y="30"/>
                      <a:pt x="77" y="30"/>
                    </a:cubicBezTo>
                    <a:cubicBezTo>
                      <a:pt x="77" y="30"/>
                      <a:pt x="77" y="30"/>
                      <a:pt x="77" y="30"/>
                    </a:cubicBezTo>
                    <a:cubicBezTo>
                      <a:pt x="77" y="30"/>
                      <a:pt x="77" y="30"/>
                      <a:pt x="76" y="29"/>
                    </a:cubicBezTo>
                    <a:cubicBezTo>
                      <a:pt x="76" y="29"/>
                      <a:pt x="76" y="29"/>
                      <a:pt x="75" y="29"/>
                    </a:cubicBezTo>
                    <a:cubicBezTo>
                      <a:pt x="75" y="29"/>
                      <a:pt x="75" y="29"/>
                      <a:pt x="74" y="29"/>
                    </a:cubicBezTo>
                    <a:cubicBezTo>
                      <a:pt x="74" y="29"/>
                      <a:pt x="74" y="28"/>
                      <a:pt x="73" y="28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72" y="28"/>
                      <a:pt x="72" y="28"/>
                      <a:pt x="71" y="28"/>
                    </a:cubicBezTo>
                    <a:cubicBezTo>
                      <a:pt x="71" y="28"/>
                      <a:pt x="71" y="28"/>
                      <a:pt x="70" y="28"/>
                    </a:cubicBezTo>
                    <a:cubicBezTo>
                      <a:pt x="70" y="28"/>
                      <a:pt x="70" y="28"/>
                      <a:pt x="69" y="28"/>
                    </a:cubicBezTo>
                    <a:cubicBezTo>
                      <a:pt x="69" y="28"/>
                      <a:pt x="69" y="28"/>
                      <a:pt x="68" y="28"/>
                    </a:cubicBezTo>
                    <a:cubicBezTo>
                      <a:pt x="68" y="29"/>
                      <a:pt x="67" y="29"/>
                      <a:pt x="67" y="29"/>
                    </a:cubicBezTo>
                    <a:cubicBezTo>
                      <a:pt x="67" y="29"/>
                      <a:pt x="67" y="29"/>
                      <a:pt x="66" y="29"/>
                    </a:cubicBezTo>
                    <a:cubicBezTo>
                      <a:pt x="66" y="29"/>
                      <a:pt x="66" y="30"/>
                      <a:pt x="65" y="30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1" y="72"/>
                      <a:pt x="0" y="79"/>
                      <a:pt x="3" y="84"/>
                    </a:cubicBezTo>
                    <a:cubicBezTo>
                      <a:pt x="5" y="87"/>
                      <a:pt x="9" y="89"/>
                      <a:pt x="12" y="89"/>
                    </a:cubicBezTo>
                    <a:cubicBezTo>
                      <a:pt x="15" y="89"/>
                      <a:pt x="17" y="88"/>
                      <a:pt x="18" y="87"/>
                    </a:cubicBezTo>
                    <a:cubicBezTo>
                      <a:pt x="71" y="52"/>
                      <a:pt x="71" y="52"/>
                      <a:pt x="71" y="52"/>
                    </a:cubicBezTo>
                    <a:cubicBezTo>
                      <a:pt x="118" y="87"/>
                      <a:pt x="118" y="87"/>
                      <a:pt x="118" y="87"/>
                    </a:cubicBezTo>
                    <a:cubicBezTo>
                      <a:pt x="119" y="87"/>
                      <a:pt x="119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21" y="88"/>
                      <a:pt x="121" y="88"/>
                      <a:pt x="122" y="88"/>
                    </a:cubicBezTo>
                    <a:cubicBezTo>
                      <a:pt x="122" y="88"/>
                      <a:pt x="122" y="88"/>
                      <a:pt x="122" y="88"/>
                    </a:cubicBezTo>
                    <a:cubicBezTo>
                      <a:pt x="123" y="88"/>
                      <a:pt x="124" y="89"/>
                      <a:pt x="125" y="89"/>
                    </a:cubicBezTo>
                    <a:cubicBezTo>
                      <a:pt x="125" y="89"/>
                      <a:pt x="125" y="89"/>
                      <a:pt x="125" y="89"/>
                    </a:cubicBezTo>
                    <a:cubicBezTo>
                      <a:pt x="125" y="89"/>
                      <a:pt x="125" y="89"/>
                      <a:pt x="125" y="89"/>
                    </a:cubicBezTo>
                    <a:cubicBezTo>
                      <a:pt x="125" y="89"/>
                      <a:pt x="126" y="88"/>
                      <a:pt x="127" y="88"/>
                    </a:cubicBezTo>
                    <a:cubicBezTo>
                      <a:pt x="127" y="88"/>
                      <a:pt x="127" y="88"/>
                      <a:pt x="127" y="88"/>
                    </a:cubicBezTo>
                    <a:cubicBezTo>
                      <a:pt x="128" y="88"/>
                      <a:pt x="129" y="88"/>
                      <a:pt x="129" y="88"/>
                    </a:cubicBezTo>
                    <a:cubicBezTo>
                      <a:pt x="129" y="87"/>
                      <a:pt x="129" y="87"/>
                      <a:pt x="130" y="87"/>
                    </a:cubicBezTo>
                    <a:cubicBezTo>
                      <a:pt x="130" y="87"/>
                      <a:pt x="131" y="87"/>
                      <a:pt x="131" y="8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92" y="40"/>
                      <a:pt x="193" y="40"/>
                      <a:pt x="193" y="40"/>
                    </a:cubicBezTo>
                    <a:cubicBezTo>
                      <a:pt x="193" y="40"/>
                      <a:pt x="193" y="41"/>
                      <a:pt x="193" y="41"/>
                    </a:cubicBezTo>
                    <a:cubicBezTo>
                      <a:pt x="194" y="41"/>
                      <a:pt x="194" y="41"/>
                      <a:pt x="195" y="42"/>
                    </a:cubicBezTo>
                    <a:cubicBezTo>
                      <a:pt x="195" y="42"/>
                      <a:pt x="195" y="42"/>
                      <a:pt x="196" y="42"/>
                    </a:cubicBezTo>
                    <a:cubicBezTo>
                      <a:pt x="196" y="42"/>
                      <a:pt x="196" y="42"/>
                      <a:pt x="196" y="42"/>
                    </a:cubicBezTo>
                    <a:cubicBezTo>
                      <a:pt x="196" y="42"/>
                      <a:pt x="197" y="42"/>
                      <a:pt x="197" y="43"/>
                    </a:cubicBezTo>
                    <a:cubicBezTo>
                      <a:pt x="197" y="43"/>
                      <a:pt x="198" y="43"/>
                      <a:pt x="198" y="43"/>
                    </a:cubicBezTo>
                    <a:cubicBezTo>
                      <a:pt x="199" y="43"/>
                      <a:pt x="199" y="43"/>
                      <a:pt x="200" y="43"/>
                    </a:cubicBezTo>
                    <a:cubicBezTo>
                      <a:pt x="200" y="43"/>
                      <a:pt x="200" y="43"/>
                      <a:pt x="200" y="43"/>
                    </a:cubicBezTo>
                    <a:cubicBezTo>
                      <a:pt x="200" y="43"/>
                      <a:pt x="200" y="43"/>
                      <a:pt x="200" y="43"/>
                    </a:cubicBezTo>
                    <a:cubicBezTo>
                      <a:pt x="201" y="43"/>
                      <a:pt x="202" y="43"/>
                      <a:pt x="203" y="43"/>
                    </a:cubicBezTo>
                    <a:cubicBezTo>
                      <a:pt x="203" y="43"/>
                      <a:pt x="203" y="43"/>
                      <a:pt x="203" y="43"/>
                    </a:cubicBezTo>
                    <a:cubicBezTo>
                      <a:pt x="204" y="42"/>
                      <a:pt x="205" y="42"/>
                      <a:pt x="206" y="42"/>
                    </a:cubicBezTo>
                    <a:cubicBezTo>
                      <a:pt x="206" y="41"/>
                      <a:pt x="206" y="41"/>
                      <a:pt x="206" y="41"/>
                    </a:cubicBezTo>
                    <a:cubicBezTo>
                      <a:pt x="207" y="41"/>
                      <a:pt x="207" y="41"/>
                      <a:pt x="207" y="41"/>
                    </a:cubicBezTo>
                    <a:cubicBezTo>
                      <a:pt x="207" y="41"/>
                      <a:pt x="208" y="40"/>
                      <a:pt x="208" y="40"/>
                    </a:cubicBezTo>
                    <a:cubicBezTo>
                      <a:pt x="208" y="40"/>
                      <a:pt x="208" y="39"/>
                      <a:pt x="208" y="39"/>
                    </a:cubicBezTo>
                    <a:cubicBezTo>
                      <a:pt x="209" y="39"/>
                      <a:pt x="210" y="38"/>
                      <a:pt x="210" y="37"/>
                    </a:cubicBezTo>
                    <a:cubicBezTo>
                      <a:pt x="210" y="37"/>
                      <a:pt x="210" y="37"/>
                      <a:pt x="210" y="37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0" y="15"/>
                      <a:pt x="220" y="15"/>
                      <a:pt x="220" y="15"/>
                    </a:cubicBezTo>
                    <a:cubicBezTo>
                      <a:pt x="220" y="15"/>
                      <a:pt x="221" y="14"/>
                      <a:pt x="221" y="14"/>
                    </a:cubicBezTo>
                    <a:cubicBezTo>
                      <a:pt x="221" y="13"/>
                      <a:pt x="221" y="13"/>
                      <a:pt x="221" y="12"/>
                    </a:cubicBezTo>
                    <a:cubicBezTo>
                      <a:pt x="221" y="12"/>
                      <a:pt x="221" y="12"/>
                      <a:pt x="221" y="11"/>
                    </a:cubicBezTo>
                    <a:cubicBezTo>
                      <a:pt x="221" y="11"/>
                      <a:pt x="221" y="10"/>
                      <a:pt x="22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8" name="Freeform 53"/>
              <p:cNvSpPr>
                <a:spLocks/>
              </p:cNvSpPr>
              <p:nvPr/>
            </p:nvSpPr>
            <p:spPr bwMode="auto">
              <a:xfrm>
                <a:off x="-60285" y="865188"/>
                <a:ext cx="1354138" cy="82550"/>
              </a:xfrm>
              <a:custGeom>
                <a:avLst/>
                <a:gdLst>
                  <a:gd name="T0" fmla="*/ 347 w 358"/>
                  <a:gd name="T1" fmla="*/ 0 h 22"/>
                  <a:gd name="T2" fmla="*/ 11 w 358"/>
                  <a:gd name="T3" fmla="*/ 0 h 22"/>
                  <a:gd name="T4" fmla="*/ 0 w 358"/>
                  <a:gd name="T5" fmla="*/ 11 h 22"/>
                  <a:gd name="T6" fmla="*/ 11 w 358"/>
                  <a:gd name="T7" fmla="*/ 22 h 22"/>
                  <a:gd name="T8" fmla="*/ 347 w 358"/>
                  <a:gd name="T9" fmla="*/ 22 h 22"/>
                  <a:gd name="T10" fmla="*/ 358 w 358"/>
                  <a:gd name="T11" fmla="*/ 11 h 22"/>
                  <a:gd name="T12" fmla="*/ 347 w 358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8" h="22">
                    <a:moveTo>
                      <a:pt x="347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347" y="22"/>
                      <a:pt x="347" y="22"/>
                      <a:pt x="347" y="22"/>
                    </a:cubicBezTo>
                    <a:cubicBezTo>
                      <a:pt x="353" y="22"/>
                      <a:pt x="358" y="17"/>
                      <a:pt x="358" y="11"/>
                    </a:cubicBezTo>
                    <a:cubicBezTo>
                      <a:pt x="358" y="5"/>
                      <a:pt x="353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3589533" y="3084644"/>
            <a:ext cx="839877" cy="839877"/>
            <a:chOff x="4609397" y="4205512"/>
            <a:chExt cx="1119836" cy="1119836"/>
          </a:xfrm>
        </p:grpSpPr>
        <p:sp>
          <p:nvSpPr>
            <p:cNvPr id="20" name="椭圆 19"/>
            <p:cNvSpPr/>
            <p:nvPr/>
          </p:nvSpPr>
          <p:spPr>
            <a:xfrm>
              <a:off x="4609397" y="4205512"/>
              <a:ext cx="1119836" cy="1119836"/>
            </a:xfrm>
            <a:prstGeom prst="ellipse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Freeform 5"/>
            <p:cNvSpPr>
              <a:spLocks noEditPoints="1"/>
            </p:cNvSpPr>
            <p:nvPr/>
          </p:nvSpPr>
          <p:spPr bwMode="auto">
            <a:xfrm>
              <a:off x="4770566" y="4472920"/>
              <a:ext cx="802605" cy="502759"/>
            </a:xfrm>
            <a:custGeom>
              <a:avLst/>
              <a:gdLst>
                <a:gd name="T0" fmla="*/ 211 w 260"/>
                <a:gd name="T1" fmla="*/ 65 h 162"/>
                <a:gd name="T2" fmla="*/ 146 w 260"/>
                <a:gd name="T3" fmla="*/ 0 h 162"/>
                <a:gd name="T4" fmla="*/ 90 w 260"/>
                <a:gd name="T5" fmla="*/ 33 h 162"/>
                <a:gd name="T6" fmla="*/ 81 w 260"/>
                <a:gd name="T7" fmla="*/ 32 h 162"/>
                <a:gd name="T8" fmla="*/ 35 w 260"/>
                <a:gd name="T9" fmla="*/ 67 h 162"/>
                <a:gd name="T10" fmla="*/ 0 w 260"/>
                <a:gd name="T11" fmla="*/ 114 h 162"/>
                <a:gd name="T12" fmla="*/ 49 w 260"/>
                <a:gd name="T13" fmla="*/ 162 h 162"/>
                <a:gd name="T14" fmla="*/ 211 w 260"/>
                <a:gd name="T15" fmla="*/ 162 h 162"/>
                <a:gd name="T16" fmla="*/ 260 w 260"/>
                <a:gd name="T17" fmla="*/ 114 h 162"/>
                <a:gd name="T18" fmla="*/ 211 w 260"/>
                <a:gd name="T19" fmla="*/ 65 h 162"/>
                <a:gd name="T20" fmla="*/ 130 w 260"/>
                <a:gd name="T21" fmla="*/ 146 h 162"/>
                <a:gd name="T22" fmla="*/ 81 w 260"/>
                <a:gd name="T23" fmla="*/ 81 h 162"/>
                <a:gd name="T24" fmla="*/ 114 w 260"/>
                <a:gd name="T25" fmla="*/ 81 h 162"/>
                <a:gd name="T26" fmla="*/ 114 w 260"/>
                <a:gd name="T27" fmla="*/ 32 h 162"/>
                <a:gd name="T28" fmla="*/ 146 w 260"/>
                <a:gd name="T29" fmla="*/ 32 h 162"/>
                <a:gd name="T30" fmla="*/ 146 w 260"/>
                <a:gd name="T31" fmla="*/ 81 h 162"/>
                <a:gd name="T32" fmla="*/ 179 w 260"/>
                <a:gd name="T33" fmla="*/ 81 h 162"/>
                <a:gd name="T34" fmla="*/ 130 w 260"/>
                <a:gd name="T35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162">
                  <a:moveTo>
                    <a:pt x="211" y="65"/>
                  </a:moveTo>
                  <a:cubicBezTo>
                    <a:pt x="211" y="29"/>
                    <a:pt x="182" y="0"/>
                    <a:pt x="146" y="0"/>
                  </a:cubicBezTo>
                  <a:cubicBezTo>
                    <a:pt x="122" y="0"/>
                    <a:pt x="101" y="13"/>
                    <a:pt x="90" y="33"/>
                  </a:cubicBezTo>
                  <a:cubicBezTo>
                    <a:pt x="87" y="33"/>
                    <a:pt x="84" y="32"/>
                    <a:pt x="81" y="32"/>
                  </a:cubicBezTo>
                  <a:cubicBezTo>
                    <a:pt x="59" y="32"/>
                    <a:pt x="41" y="47"/>
                    <a:pt x="35" y="67"/>
                  </a:cubicBezTo>
                  <a:cubicBezTo>
                    <a:pt x="15" y="73"/>
                    <a:pt x="0" y="92"/>
                    <a:pt x="0" y="114"/>
                  </a:cubicBezTo>
                  <a:cubicBezTo>
                    <a:pt x="0" y="140"/>
                    <a:pt x="22" y="162"/>
                    <a:pt x="49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38" y="162"/>
                    <a:pt x="260" y="140"/>
                    <a:pt x="260" y="114"/>
                  </a:cubicBezTo>
                  <a:cubicBezTo>
                    <a:pt x="260" y="87"/>
                    <a:pt x="238" y="65"/>
                    <a:pt x="211" y="65"/>
                  </a:cubicBezTo>
                  <a:close/>
                  <a:moveTo>
                    <a:pt x="130" y="146"/>
                  </a:moveTo>
                  <a:cubicBezTo>
                    <a:pt x="81" y="81"/>
                    <a:pt x="81" y="81"/>
                    <a:pt x="81" y="81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46" y="81"/>
                    <a:pt x="146" y="81"/>
                    <a:pt x="146" y="81"/>
                  </a:cubicBezTo>
                  <a:cubicBezTo>
                    <a:pt x="179" y="81"/>
                    <a:pt x="179" y="81"/>
                    <a:pt x="179" y="81"/>
                  </a:cubicBezTo>
                  <a:lnTo>
                    <a:pt x="130" y="1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842226" y="1047969"/>
            <a:ext cx="839877" cy="839877"/>
            <a:chOff x="7789634" y="1489945"/>
            <a:chExt cx="1119836" cy="1119836"/>
          </a:xfrm>
        </p:grpSpPr>
        <p:sp>
          <p:nvSpPr>
            <p:cNvPr id="23" name="椭圆 22"/>
            <p:cNvSpPr/>
            <p:nvPr/>
          </p:nvSpPr>
          <p:spPr>
            <a:xfrm>
              <a:off x="7789634" y="1489945"/>
              <a:ext cx="1119836" cy="1119836"/>
            </a:xfrm>
            <a:prstGeom prst="ellipse">
              <a:avLst/>
            </a:prstGeom>
            <a:solidFill>
              <a:srgbClr val="2466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8108090" y="1827308"/>
              <a:ext cx="482923" cy="481855"/>
              <a:chOff x="9166770" y="4602851"/>
              <a:chExt cx="482923" cy="481855"/>
            </a:xfrm>
          </p:grpSpPr>
          <p:sp>
            <p:nvSpPr>
              <p:cNvPr id="25" name="Freeform 9"/>
              <p:cNvSpPr>
                <a:spLocks/>
              </p:cNvSpPr>
              <p:nvPr/>
            </p:nvSpPr>
            <p:spPr bwMode="auto">
              <a:xfrm>
                <a:off x="9457379" y="4895596"/>
                <a:ext cx="192314" cy="189110"/>
              </a:xfrm>
              <a:custGeom>
                <a:avLst/>
                <a:gdLst>
                  <a:gd name="T0" fmla="*/ 68 w 75"/>
                  <a:gd name="T1" fmla="*/ 42 h 74"/>
                  <a:gd name="T2" fmla="*/ 25 w 75"/>
                  <a:gd name="T3" fmla="*/ 0 h 74"/>
                  <a:gd name="T4" fmla="*/ 0 w 75"/>
                  <a:gd name="T5" fmla="*/ 24 h 74"/>
                  <a:gd name="T6" fmla="*/ 43 w 75"/>
                  <a:gd name="T7" fmla="*/ 67 h 74"/>
                  <a:gd name="T8" fmla="*/ 68 w 75"/>
                  <a:gd name="T9" fmla="*/ 67 h 74"/>
                  <a:gd name="T10" fmla="*/ 68 w 75"/>
                  <a:gd name="T11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6" name="Freeform 10"/>
              <p:cNvSpPr>
                <a:spLocks noEditPoints="1"/>
              </p:cNvSpPr>
              <p:nvPr/>
            </p:nvSpPr>
            <p:spPr bwMode="auto">
              <a:xfrm>
                <a:off x="9166770" y="4602851"/>
                <a:ext cx="356850" cy="358987"/>
              </a:xfrm>
              <a:custGeom>
                <a:avLst/>
                <a:gdLst>
                  <a:gd name="T0" fmla="*/ 139 w 139"/>
                  <a:gd name="T1" fmla="*/ 70 h 140"/>
                  <a:gd name="T2" fmla="*/ 70 w 139"/>
                  <a:gd name="T3" fmla="*/ 0 h 140"/>
                  <a:gd name="T4" fmla="*/ 0 w 139"/>
                  <a:gd name="T5" fmla="*/ 70 h 140"/>
                  <a:gd name="T6" fmla="*/ 70 w 139"/>
                  <a:gd name="T7" fmla="*/ 140 h 140"/>
                  <a:gd name="T8" fmla="*/ 139 w 139"/>
                  <a:gd name="T9" fmla="*/ 70 h 140"/>
                  <a:gd name="T10" fmla="*/ 70 w 139"/>
                  <a:gd name="T11" fmla="*/ 122 h 140"/>
                  <a:gd name="T12" fmla="*/ 17 w 139"/>
                  <a:gd name="T13" fmla="*/ 70 h 140"/>
                  <a:gd name="T14" fmla="*/ 70 w 139"/>
                  <a:gd name="T15" fmla="*/ 17 h 140"/>
                  <a:gd name="T16" fmla="*/ 122 w 139"/>
                  <a:gd name="T17" fmla="*/ 70 h 140"/>
                  <a:gd name="T18" fmla="*/ 70 w 139"/>
                  <a:gd name="T19" fmla="*/ 12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close/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7" name="Freeform 11"/>
              <p:cNvSpPr>
                <a:spLocks/>
              </p:cNvSpPr>
              <p:nvPr/>
            </p:nvSpPr>
            <p:spPr bwMode="auto">
              <a:xfrm>
                <a:off x="9241559" y="4677640"/>
                <a:ext cx="105773" cy="104705"/>
              </a:xfrm>
              <a:custGeom>
                <a:avLst/>
                <a:gdLst>
                  <a:gd name="T0" fmla="*/ 0 w 41"/>
                  <a:gd name="T1" fmla="*/ 41 h 41"/>
                  <a:gd name="T2" fmla="*/ 12 w 41"/>
                  <a:gd name="T3" fmla="*/ 41 h 41"/>
                  <a:gd name="T4" fmla="*/ 41 w 41"/>
                  <a:gd name="T5" fmla="*/ 12 h 41"/>
                  <a:gd name="T6" fmla="*/ 41 w 41"/>
                  <a:gd name="T7" fmla="*/ 0 h 41"/>
                  <a:gd name="T8" fmla="*/ 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5842226" y="3084644"/>
            <a:ext cx="839877" cy="839877"/>
            <a:chOff x="7789634" y="4205512"/>
            <a:chExt cx="1119836" cy="1119836"/>
          </a:xfrm>
        </p:grpSpPr>
        <p:sp>
          <p:nvSpPr>
            <p:cNvPr id="29" name="椭圆 28"/>
            <p:cNvSpPr/>
            <p:nvPr/>
          </p:nvSpPr>
          <p:spPr>
            <a:xfrm>
              <a:off x="7789634" y="4205512"/>
              <a:ext cx="1119836" cy="1119836"/>
            </a:xfrm>
            <a:prstGeom prst="ellipse">
              <a:avLst/>
            </a:prstGeom>
            <a:solidFill>
              <a:srgbClr val="2466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Freeform 7"/>
            <p:cNvSpPr>
              <a:spLocks noEditPoints="1"/>
            </p:cNvSpPr>
            <p:nvPr/>
          </p:nvSpPr>
          <p:spPr bwMode="auto">
            <a:xfrm>
              <a:off x="8101360" y="4441027"/>
              <a:ext cx="545174" cy="592931"/>
            </a:xfrm>
            <a:custGeom>
              <a:avLst/>
              <a:gdLst>
                <a:gd name="T0" fmla="*/ 50 w 100"/>
                <a:gd name="T1" fmla="*/ 70 h 132"/>
                <a:gd name="T2" fmla="*/ 30 w 100"/>
                <a:gd name="T3" fmla="*/ 90 h 132"/>
                <a:gd name="T4" fmla="*/ 50 w 100"/>
                <a:gd name="T5" fmla="*/ 111 h 132"/>
                <a:gd name="T6" fmla="*/ 70 w 100"/>
                <a:gd name="T7" fmla="*/ 90 h 132"/>
                <a:gd name="T8" fmla="*/ 50 w 100"/>
                <a:gd name="T9" fmla="*/ 70 h 132"/>
                <a:gd name="T10" fmla="*/ 53 w 100"/>
                <a:gd name="T11" fmla="*/ 93 h 132"/>
                <a:gd name="T12" fmla="*/ 53 w 100"/>
                <a:gd name="T13" fmla="*/ 102 h 132"/>
                <a:gd name="T14" fmla="*/ 50 w 100"/>
                <a:gd name="T15" fmla="*/ 105 h 132"/>
                <a:gd name="T16" fmla="*/ 47 w 100"/>
                <a:gd name="T17" fmla="*/ 102 h 132"/>
                <a:gd name="T18" fmla="*/ 47 w 100"/>
                <a:gd name="T19" fmla="*/ 93 h 132"/>
                <a:gd name="T20" fmla="*/ 41 w 100"/>
                <a:gd name="T21" fmla="*/ 84 h 132"/>
                <a:gd name="T22" fmla="*/ 50 w 100"/>
                <a:gd name="T23" fmla="*/ 76 h 132"/>
                <a:gd name="T24" fmla="*/ 59 w 100"/>
                <a:gd name="T25" fmla="*/ 84 h 132"/>
                <a:gd name="T26" fmla="*/ 53 w 100"/>
                <a:gd name="T27" fmla="*/ 93 h 132"/>
                <a:gd name="T28" fmla="*/ 86 w 100"/>
                <a:gd name="T29" fmla="*/ 50 h 132"/>
                <a:gd name="T30" fmla="*/ 86 w 100"/>
                <a:gd name="T31" fmla="*/ 36 h 132"/>
                <a:gd name="T32" fmla="*/ 50 w 100"/>
                <a:gd name="T33" fmla="*/ 0 h 132"/>
                <a:gd name="T34" fmla="*/ 14 w 100"/>
                <a:gd name="T35" fmla="*/ 36 h 132"/>
                <a:gd name="T36" fmla="*/ 14 w 100"/>
                <a:gd name="T37" fmla="*/ 50 h 132"/>
                <a:gd name="T38" fmla="*/ 0 w 100"/>
                <a:gd name="T39" fmla="*/ 69 h 132"/>
                <a:gd name="T40" fmla="*/ 0 w 100"/>
                <a:gd name="T41" fmla="*/ 112 h 132"/>
                <a:gd name="T42" fmla="*/ 20 w 100"/>
                <a:gd name="T43" fmla="*/ 132 h 132"/>
                <a:gd name="T44" fmla="*/ 80 w 100"/>
                <a:gd name="T45" fmla="*/ 132 h 132"/>
                <a:gd name="T46" fmla="*/ 100 w 100"/>
                <a:gd name="T47" fmla="*/ 112 h 132"/>
                <a:gd name="T48" fmla="*/ 100 w 100"/>
                <a:gd name="T49" fmla="*/ 69 h 132"/>
                <a:gd name="T50" fmla="*/ 86 w 100"/>
                <a:gd name="T51" fmla="*/ 50 h 132"/>
                <a:gd name="T52" fmla="*/ 50 w 100"/>
                <a:gd name="T53" fmla="*/ 115 h 132"/>
                <a:gd name="T54" fmla="*/ 25 w 100"/>
                <a:gd name="T55" fmla="*/ 90 h 132"/>
                <a:gd name="T56" fmla="*/ 50 w 100"/>
                <a:gd name="T57" fmla="*/ 66 h 132"/>
                <a:gd name="T58" fmla="*/ 75 w 100"/>
                <a:gd name="T59" fmla="*/ 90 h 132"/>
                <a:gd name="T60" fmla="*/ 50 w 100"/>
                <a:gd name="T61" fmla="*/ 115 h 132"/>
                <a:gd name="T62" fmla="*/ 76 w 100"/>
                <a:gd name="T63" fmla="*/ 49 h 132"/>
                <a:gd name="T64" fmla="*/ 24 w 100"/>
                <a:gd name="T65" fmla="*/ 49 h 132"/>
                <a:gd name="T66" fmla="*/ 24 w 100"/>
                <a:gd name="T67" fmla="*/ 36 h 132"/>
                <a:gd name="T68" fmla="*/ 50 w 100"/>
                <a:gd name="T69" fmla="*/ 11 h 132"/>
                <a:gd name="T70" fmla="*/ 76 w 100"/>
                <a:gd name="T71" fmla="*/ 36 h 132"/>
                <a:gd name="T72" fmla="*/ 76 w 100"/>
                <a:gd name="T73" fmla="*/ 4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132">
                  <a:moveTo>
                    <a:pt x="50" y="70"/>
                  </a:moveTo>
                  <a:cubicBezTo>
                    <a:pt x="39" y="70"/>
                    <a:pt x="30" y="79"/>
                    <a:pt x="30" y="90"/>
                  </a:cubicBezTo>
                  <a:cubicBezTo>
                    <a:pt x="30" y="102"/>
                    <a:pt x="39" y="111"/>
                    <a:pt x="50" y="111"/>
                  </a:cubicBezTo>
                  <a:cubicBezTo>
                    <a:pt x="61" y="111"/>
                    <a:pt x="70" y="102"/>
                    <a:pt x="70" y="90"/>
                  </a:cubicBezTo>
                  <a:cubicBezTo>
                    <a:pt x="70" y="79"/>
                    <a:pt x="61" y="70"/>
                    <a:pt x="50" y="70"/>
                  </a:cubicBezTo>
                  <a:close/>
                  <a:moveTo>
                    <a:pt x="53" y="93"/>
                  </a:moveTo>
                  <a:cubicBezTo>
                    <a:pt x="53" y="102"/>
                    <a:pt x="53" y="102"/>
                    <a:pt x="53" y="102"/>
                  </a:cubicBezTo>
                  <a:cubicBezTo>
                    <a:pt x="53" y="104"/>
                    <a:pt x="52" y="105"/>
                    <a:pt x="50" y="105"/>
                  </a:cubicBezTo>
                  <a:cubicBezTo>
                    <a:pt x="48" y="105"/>
                    <a:pt x="47" y="104"/>
                    <a:pt x="47" y="102"/>
                  </a:cubicBezTo>
                  <a:cubicBezTo>
                    <a:pt x="47" y="93"/>
                    <a:pt x="47" y="93"/>
                    <a:pt x="47" y="93"/>
                  </a:cubicBezTo>
                  <a:cubicBezTo>
                    <a:pt x="44" y="91"/>
                    <a:pt x="41" y="88"/>
                    <a:pt x="41" y="84"/>
                  </a:cubicBezTo>
                  <a:cubicBezTo>
                    <a:pt x="41" y="80"/>
                    <a:pt x="45" y="76"/>
                    <a:pt x="50" y="76"/>
                  </a:cubicBezTo>
                  <a:cubicBezTo>
                    <a:pt x="55" y="76"/>
                    <a:pt x="59" y="80"/>
                    <a:pt x="59" y="84"/>
                  </a:cubicBezTo>
                  <a:cubicBezTo>
                    <a:pt x="59" y="88"/>
                    <a:pt x="56" y="91"/>
                    <a:pt x="53" y="93"/>
                  </a:cubicBezTo>
                  <a:close/>
                  <a:moveTo>
                    <a:pt x="86" y="50"/>
                  </a:moveTo>
                  <a:cubicBezTo>
                    <a:pt x="86" y="36"/>
                    <a:pt x="86" y="36"/>
                    <a:pt x="86" y="36"/>
                  </a:cubicBezTo>
                  <a:cubicBezTo>
                    <a:pt x="86" y="16"/>
                    <a:pt x="70" y="0"/>
                    <a:pt x="50" y="0"/>
                  </a:cubicBezTo>
                  <a:cubicBezTo>
                    <a:pt x="30" y="0"/>
                    <a:pt x="14" y="16"/>
                    <a:pt x="14" y="36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6" y="53"/>
                    <a:pt x="0" y="60"/>
                    <a:pt x="0" y="69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3"/>
                    <a:pt x="9" y="132"/>
                    <a:pt x="20" y="132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91" y="132"/>
                    <a:pt x="100" y="123"/>
                    <a:pt x="100" y="112"/>
                  </a:cubicBezTo>
                  <a:cubicBezTo>
                    <a:pt x="100" y="69"/>
                    <a:pt x="100" y="69"/>
                    <a:pt x="100" y="69"/>
                  </a:cubicBezTo>
                  <a:cubicBezTo>
                    <a:pt x="100" y="60"/>
                    <a:pt x="94" y="53"/>
                    <a:pt x="86" y="50"/>
                  </a:cubicBezTo>
                  <a:close/>
                  <a:moveTo>
                    <a:pt x="50" y="115"/>
                  </a:moveTo>
                  <a:cubicBezTo>
                    <a:pt x="36" y="115"/>
                    <a:pt x="25" y="104"/>
                    <a:pt x="25" y="90"/>
                  </a:cubicBezTo>
                  <a:cubicBezTo>
                    <a:pt x="25" y="77"/>
                    <a:pt x="36" y="66"/>
                    <a:pt x="50" y="66"/>
                  </a:cubicBezTo>
                  <a:cubicBezTo>
                    <a:pt x="64" y="66"/>
                    <a:pt x="75" y="77"/>
                    <a:pt x="75" y="90"/>
                  </a:cubicBezTo>
                  <a:cubicBezTo>
                    <a:pt x="75" y="104"/>
                    <a:pt x="64" y="115"/>
                    <a:pt x="50" y="115"/>
                  </a:cubicBezTo>
                  <a:close/>
                  <a:moveTo>
                    <a:pt x="76" y="49"/>
                  </a:moveTo>
                  <a:cubicBezTo>
                    <a:pt x="24" y="49"/>
                    <a:pt x="24" y="49"/>
                    <a:pt x="24" y="49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22"/>
                    <a:pt x="36" y="11"/>
                    <a:pt x="50" y="11"/>
                  </a:cubicBezTo>
                  <a:cubicBezTo>
                    <a:pt x="64" y="11"/>
                    <a:pt x="76" y="22"/>
                    <a:pt x="76" y="36"/>
                  </a:cubicBezTo>
                  <a:lnTo>
                    <a:pt x="7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2" name="文本框 49"/>
          <p:cNvSpPr txBox="1"/>
          <p:nvPr/>
        </p:nvSpPr>
        <p:spPr>
          <a:xfrm>
            <a:off x="1404721" y="1907704"/>
            <a:ext cx="1079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步骤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1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文本框 50"/>
          <p:cNvSpPr txBox="1"/>
          <p:nvPr/>
        </p:nvSpPr>
        <p:spPr>
          <a:xfrm>
            <a:off x="971599" y="2244215"/>
            <a:ext cx="1800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文本框 53"/>
          <p:cNvSpPr txBox="1"/>
          <p:nvPr/>
        </p:nvSpPr>
        <p:spPr>
          <a:xfrm>
            <a:off x="3636969" y="1907704"/>
            <a:ext cx="1079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步骤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2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文本框 54"/>
          <p:cNvSpPr txBox="1"/>
          <p:nvPr/>
        </p:nvSpPr>
        <p:spPr>
          <a:xfrm>
            <a:off x="3203848" y="2242175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文本框 56"/>
          <p:cNvSpPr txBox="1"/>
          <p:nvPr/>
        </p:nvSpPr>
        <p:spPr>
          <a:xfrm>
            <a:off x="5940151" y="1923679"/>
            <a:ext cx="10790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步骤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3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文本框 57"/>
          <p:cNvSpPr txBox="1"/>
          <p:nvPr/>
        </p:nvSpPr>
        <p:spPr>
          <a:xfrm>
            <a:off x="5462851" y="2244217"/>
            <a:ext cx="17734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文本框 59"/>
          <p:cNvSpPr txBox="1"/>
          <p:nvPr/>
        </p:nvSpPr>
        <p:spPr>
          <a:xfrm>
            <a:off x="1383601" y="3939899"/>
            <a:ext cx="1079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步骤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6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文本框 60"/>
          <p:cNvSpPr txBox="1"/>
          <p:nvPr/>
        </p:nvSpPr>
        <p:spPr>
          <a:xfrm>
            <a:off x="971600" y="4227934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文本框 62"/>
          <p:cNvSpPr txBox="1"/>
          <p:nvPr/>
        </p:nvSpPr>
        <p:spPr>
          <a:xfrm>
            <a:off x="3635896" y="3924523"/>
            <a:ext cx="1079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步骤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5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文本框 63"/>
          <p:cNvSpPr txBox="1"/>
          <p:nvPr/>
        </p:nvSpPr>
        <p:spPr>
          <a:xfrm>
            <a:off x="3203848" y="4261034"/>
            <a:ext cx="1884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文本框 65"/>
          <p:cNvSpPr txBox="1"/>
          <p:nvPr/>
        </p:nvSpPr>
        <p:spPr>
          <a:xfrm>
            <a:off x="5940152" y="3924521"/>
            <a:ext cx="1079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步骤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4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文本框 66"/>
          <p:cNvSpPr txBox="1"/>
          <p:nvPr/>
        </p:nvSpPr>
        <p:spPr>
          <a:xfrm>
            <a:off x="5580112" y="4261032"/>
            <a:ext cx="1800200" cy="646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xmlns="" id="{F2E487A2-D1E3-4C33-B148-408393C27C88}"/>
              </a:ext>
            </a:extLst>
          </p:cNvPr>
          <p:cNvGrpSpPr/>
          <p:nvPr/>
        </p:nvGrpSpPr>
        <p:grpSpPr>
          <a:xfrm>
            <a:off x="0" y="185409"/>
            <a:ext cx="2681349" cy="400110"/>
            <a:chOff x="0" y="185409"/>
            <a:chExt cx="2681349" cy="400110"/>
          </a:xfrm>
        </p:grpSpPr>
        <p:sp>
          <p:nvSpPr>
            <p:cNvPr id="53" name="矩形 52">
              <a:extLst>
                <a:ext uri="{FF2B5EF4-FFF2-40B4-BE49-F238E27FC236}">
                  <a16:creationId xmlns:a16="http://schemas.microsoft.com/office/drawing/2014/main" xmlns="" id="{7391CD6E-42EE-4BAC-B1F2-31547DC857E2}"/>
                </a:ext>
              </a:extLst>
            </p:cNvPr>
            <p:cNvSpPr/>
            <p:nvPr/>
          </p:nvSpPr>
          <p:spPr>
            <a:xfrm>
              <a:off x="0" y="195486"/>
              <a:ext cx="323528" cy="360040"/>
            </a:xfrm>
            <a:prstGeom prst="rect">
              <a:avLst/>
            </a:prstGeom>
            <a:solidFill>
              <a:srgbClr val="2466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xmlns="" id="{2652A8F7-0220-4D35-98C5-38B5CDAF1007}"/>
                </a:ext>
              </a:extLst>
            </p:cNvPr>
            <p:cNvSpPr txBox="1"/>
            <p:nvPr/>
          </p:nvSpPr>
          <p:spPr>
            <a:xfrm>
              <a:off x="444839" y="185409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6504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5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50"/>
                            </p:stCondLst>
                            <p:childTnLst>
                              <p:par>
                                <p:cTn id="4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50"/>
                            </p:stCondLst>
                            <p:childTnLst>
                              <p:par>
                                <p:cTn id="6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"/>
                            </p:stCondLst>
                            <p:childTnLst>
                              <p:par>
                                <p:cTn id="8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8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50"/>
                            </p:stCondLst>
                            <p:childTnLst>
                              <p:par>
                                <p:cTn id="10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9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950"/>
                            </p:stCondLst>
                            <p:childTnLst>
                              <p:par>
                                <p:cTn id="1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0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32" grpId="0"/>
      <p:bldP spid="33" grpId="0"/>
      <p:bldP spid="35" grpId="0"/>
      <p:bldP spid="36" grpId="0"/>
      <p:bldP spid="38" grpId="0"/>
      <p:bldP spid="39" grpId="0"/>
      <p:bldP spid="41" grpId="0"/>
      <p:bldP spid="42" grpId="0"/>
      <p:bldP spid="44" grpId="0"/>
      <p:bldP spid="45" grpId="0"/>
      <p:bldP spid="47" grpId="0"/>
      <p:bldP spid="4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>
            <a:spLocks/>
          </p:cNvSpPr>
          <p:nvPr/>
        </p:nvSpPr>
        <p:spPr bwMode="gray">
          <a:xfrm rot="19490962">
            <a:off x="2981655" y="2696261"/>
            <a:ext cx="1364831" cy="1649200"/>
          </a:xfrm>
          <a:custGeom>
            <a:avLst/>
            <a:gdLst>
              <a:gd name="T0" fmla="*/ 1219 w 1921"/>
              <a:gd name="T1" fmla="*/ 3 h 1516"/>
              <a:gd name="T2" fmla="*/ 1047 w 1921"/>
              <a:gd name="T3" fmla="*/ 20 h 1516"/>
              <a:gd name="T4" fmla="*/ 900 w 1921"/>
              <a:gd name="T5" fmla="*/ 43 h 1516"/>
              <a:gd name="T6" fmla="*/ 763 w 1921"/>
              <a:gd name="T7" fmla="*/ 76 h 1516"/>
              <a:gd name="T8" fmla="*/ 593 w 1921"/>
              <a:gd name="T9" fmla="*/ 128 h 1516"/>
              <a:gd name="T10" fmla="*/ 449 w 1921"/>
              <a:gd name="T11" fmla="*/ 187 h 1516"/>
              <a:gd name="T12" fmla="*/ 345 w 1921"/>
              <a:gd name="T13" fmla="*/ 244 h 1516"/>
              <a:gd name="T14" fmla="*/ 261 w 1921"/>
              <a:gd name="T15" fmla="*/ 301 h 1516"/>
              <a:gd name="T16" fmla="*/ 184 w 1921"/>
              <a:gd name="T17" fmla="*/ 366 h 1516"/>
              <a:gd name="T18" fmla="*/ 118 w 1921"/>
              <a:gd name="T19" fmla="*/ 431 h 1516"/>
              <a:gd name="T20" fmla="*/ 58 w 1921"/>
              <a:gd name="T21" fmla="*/ 516 h 1516"/>
              <a:gd name="T22" fmla="*/ 21 w 1921"/>
              <a:gd name="T23" fmla="*/ 594 h 1516"/>
              <a:gd name="T24" fmla="*/ 0 w 1921"/>
              <a:gd name="T25" fmla="*/ 695 h 1516"/>
              <a:gd name="T26" fmla="*/ 14 w 1921"/>
              <a:gd name="T27" fmla="*/ 785 h 1516"/>
              <a:gd name="T28" fmla="*/ 47 w 1921"/>
              <a:gd name="T29" fmla="*/ 872 h 1516"/>
              <a:gd name="T30" fmla="*/ 92 w 1921"/>
              <a:gd name="T31" fmla="*/ 946 h 1516"/>
              <a:gd name="T32" fmla="*/ 179 w 1921"/>
              <a:gd name="T33" fmla="*/ 1041 h 1516"/>
              <a:gd name="T34" fmla="*/ 271 w 1921"/>
              <a:gd name="T35" fmla="*/ 1115 h 1516"/>
              <a:gd name="T36" fmla="*/ 377 w 1921"/>
              <a:gd name="T37" fmla="*/ 1176 h 1516"/>
              <a:gd name="T38" fmla="*/ 512 w 1921"/>
              <a:gd name="T39" fmla="*/ 1244 h 1516"/>
              <a:gd name="T40" fmla="*/ 667 w 1921"/>
              <a:gd name="T41" fmla="*/ 1302 h 1516"/>
              <a:gd name="T42" fmla="*/ 978 w 1921"/>
              <a:gd name="T43" fmla="*/ 1373 h 1516"/>
              <a:gd name="T44" fmla="*/ 1248 w 1921"/>
              <a:gd name="T45" fmla="*/ 1403 h 1516"/>
              <a:gd name="T46" fmla="*/ 1403 w 1921"/>
              <a:gd name="T47" fmla="*/ 1515 h 1516"/>
              <a:gd name="T48" fmla="*/ 1397 w 1921"/>
              <a:gd name="T49" fmla="*/ 1031 h 1516"/>
              <a:gd name="T50" fmla="*/ 1243 w 1921"/>
              <a:gd name="T51" fmla="*/ 1132 h 1516"/>
              <a:gd name="T52" fmla="*/ 1007 w 1921"/>
              <a:gd name="T53" fmla="*/ 1098 h 1516"/>
              <a:gd name="T54" fmla="*/ 757 w 1921"/>
              <a:gd name="T55" fmla="*/ 1025 h 1516"/>
              <a:gd name="T56" fmla="*/ 619 w 1921"/>
              <a:gd name="T57" fmla="*/ 957 h 1516"/>
              <a:gd name="T58" fmla="*/ 506 w 1921"/>
              <a:gd name="T59" fmla="*/ 888 h 1516"/>
              <a:gd name="T60" fmla="*/ 417 w 1921"/>
              <a:gd name="T61" fmla="*/ 806 h 1516"/>
              <a:gd name="T62" fmla="*/ 348 w 1921"/>
              <a:gd name="T63" fmla="*/ 708 h 1516"/>
              <a:gd name="T64" fmla="*/ 319 w 1921"/>
              <a:gd name="T65" fmla="*/ 610 h 1516"/>
              <a:gd name="T66" fmla="*/ 321 w 1921"/>
              <a:gd name="T67" fmla="*/ 522 h 1516"/>
              <a:gd name="T68" fmla="*/ 348 w 1921"/>
              <a:gd name="T69" fmla="*/ 437 h 1516"/>
              <a:gd name="T70" fmla="*/ 401 w 1921"/>
              <a:gd name="T71" fmla="*/ 351 h 1516"/>
              <a:gd name="T72" fmla="*/ 509 w 1921"/>
              <a:gd name="T73" fmla="*/ 251 h 1516"/>
              <a:gd name="T74" fmla="*/ 643 w 1921"/>
              <a:gd name="T75" fmla="*/ 169 h 1516"/>
              <a:gd name="T76" fmla="*/ 778 w 1921"/>
              <a:gd name="T77" fmla="*/ 110 h 1516"/>
              <a:gd name="T78" fmla="*/ 913 w 1921"/>
              <a:gd name="T79" fmla="*/ 68 h 1516"/>
              <a:gd name="T80" fmla="*/ 1021 w 1921"/>
              <a:gd name="T81" fmla="*/ 42 h 1516"/>
              <a:gd name="T82" fmla="*/ 1150 w 1921"/>
              <a:gd name="T83" fmla="*/ 25 h 1516"/>
              <a:gd name="T84" fmla="*/ 1446 w 1921"/>
              <a:gd name="T85" fmla="*/ 0 h 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921" h="1516">
                <a:moveTo>
                  <a:pt x="1446" y="0"/>
                </a:moveTo>
                <a:lnTo>
                  <a:pt x="1219" y="3"/>
                </a:lnTo>
                <a:lnTo>
                  <a:pt x="1142" y="9"/>
                </a:lnTo>
                <a:lnTo>
                  <a:pt x="1047" y="20"/>
                </a:lnTo>
                <a:lnTo>
                  <a:pt x="974" y="29"/>
                </a:lnTo>
                <a:lnTo>
                  <a:pt x="900" y="43"/>
                </a:lnTo>
                <a:lnTo>
                  <a:pt x="828" y="59"/>
                </a:lnTo>
                <a:lnTo>
                  <a:pt x="763" y="76"/>
                </a:lnTo>
                <a:lnTo>
                  <a:pt x="686" y="97"/>
                </a:lnTo>
                <a:lnTo>
                  <a:pt x="593" y="128"/>
                </a:lnTo>
                <a:lnTo>
                  <a:pt x="520" y="156"/>
                </a:lnTo>
                <a:lnTo>
                  <a:pt x="449" y="187"/>
                </a:lnTo>
                <a:lnTo>
                  <a:pt x="401" y="213"/>
                </a:lnTo>
                <a:lnTo>
                  <a:pt x="345" y="244"/>
                </a:lnTo>
                <a:lnTo>
                  <a:pt x="304" y="268"/>
                </a:lnTo>
                <a:lnTo>
                  <a:pt x="261" y="301"/>
                </a:lnTo>
                <a:lnTo>
                  <a:pt x="222" y="332"/>
                </a:lnTo>
                <a:lnTo>
                  <a:pt x="184" y="366"/>
                </a:lnTo>
                <a:lnTo>
                  <a:pt x="155" y="393"/>
                </a:lnTo>
                <a:lnTo>
                  <a:pt x="118" y="431"/>
                </a:lnTo>
                <a:lnTo>
                  <a:pt x="82" y="474"/>
                </a:lnTo>
                <a:lnTo>
                  <a:pt x="58" y="516"/>
                </a:lnTo>
                <a:lnTo>
                  <a:pt x="39" y="552"/>
                </a:lnTo>
                <a:lnTo>
                  <a:pt x="21" y="594"/>
                </a:lnTo>
                <a:lnTo>
                  <a:pt x="6" y="638"/>
                </a:lnTo>
                <a:lnTo>
                  <a:pt x="0" y="695"/>
                </a:lnTo>
                <a:lnTo>
                  <a:pt x="5" y="744"/>
                </a:lnTo>
                <a:lnTo>
                  <a:pt x="14" y="785"/>
                </a:lnTo>
                <a:lnTo>
                  <a:pt x="26" y="826"/>
                </a:lnTo>
                <a:lnTo>
                  <a:pt x="47" y="872"/>
                </a:lnTo>
                <a:lnTo>
                  <a:pt x="66" y="911"/>
                </a:lnTo>
                <a:lnTo>
                  <a:pt x="92" y="946"/>
                </a:lnTo>
                <a:lnTo>
                  <a:pt x="130" y="991"/>
                </a:lnTo>
                <a:lnTo>
                  <a:pt x="179" y="1041"/>
                </a:lnTo>
                <a:lnTo>
                  <a:pt x="229" y="1081"/>
                </a:lnTo>
                <a:lnTo>
                  <a:pt x="271" y="1115"/>
                </a:lnTo>
                <a:lnTo>
                  <a:pt x="325" y="1149"/>
                </a:lnTo>
                <a:lnTo>
                  <a:pt x="377" y="1176"/>
                </a:lnTo>
                <a:lnTo>
                  <a:pt x="437" y="1207"/>
                </a:lnTo>
                <a:lnTo>
                  <a:pt x="512" y="1244"/>
                </a:lnTo>
                <a:lnTo>
                  <a:pt x="585" y="1271"/>
                </a:lnTo>
                <a:lnTo>
                  <a:pt x="667" y="1302"/>
                </a:lnTo>
                <a:lnTo>
                  <a:pt x="836" y="1346"/>
                </a:lnTo>
                <a:lnTo>
                  <a:pt x="978" y="1373"/>
                </a:lnTo>
                <a:lnTo>
                  <a:pt x="1128" y="1393"/>
                </a:lnTo>
                <a:lnTo>
                  <a:pt x="1248" y="1403"/>
                </a:lnTo>
                <a:lnTo>
                  <a:pt x="1403" y="1410"/>
                </a:lnTo>
                <a:lnTo>
                  <a:pt x="1403" y="1515"/>
                </a:lnTo>
                <a:lnTo>
                  <a:pt x="1920" y="1275"/>
                </a:lnTo>
                <a:lnTo>
                  <a:pt x="1397" y="1031"/>
                </a:lnTo>
                <a:lnTo>
                  <a:pt x="1398" y="1139"/>
                </a:lnTo>
                <a:lnTo>
                  <a:pt x="1243" y="1132"/>
                </a:lnTo>
                <a:lnTo>
                  <a:pt x="1128" y="1119"/>
                </a:lnTo>
                <a:lnTo>
                  <a:pt x="1007" y="1098"/>
                </a:lnTo>
                <a:lnTo>
                  <a:pt x="836" y="1054"/>
                </a:lnTo>
                <a:lnTo>
                  <a:pt x="757" y="1025"/>
                </a:lnTo>
                <a:lnTo>
                  <a:pt x="681" y="993"/>
                </a:lnTo>
                <a:lnTo>
                  <a:pt x="619" y="957"/>
                </a:lnTo>
                <a:lnTo>
                  <a:pt x="556" y="922"/>
                </a:lnTo>
                <a:lnTo>
                  <a:pt x="506" y="888"/>
                </a:lnTo>
                <a:lnTo>
                  <a:pt x="464" y="850"/>
                </a:lnTo>
                <a:lnTo>
                  <a:pt x="417" y="806"/>
                </a:lnTo>
                <a:lnTo>
                  <a:pt x="377" y="755"/>
                </a:lnTo>
                <a:lnTo>
                  <a:pt x="348" y="708"/>
                </a:lnTo>
                <a:lnTo>
                  <a:pt x="333" y="664"/>
                </a:lnTo>
                <a:lnTo>
                  <a:pt x="319" y="610"/>
                </a:lnTo>
                <a:lnTo>
                  <a:pt x="317" y="558"/>
                </a:lnTo>
                <a:lnTo>
                  <a:pt x="321" y="522"/>
                </a:lnTo>
                <a:lnTo>
                  <a:pt x="329" y="483"/>
                </a:lnTo>
                <a:lnTo>
                  <a:pt x="348" y="437"/>
                </a:lnTo>
                <a:lnTo>
                  <a:pt x="372" y="393"/>
                </a:lnTo>
                <a:lnTo>
                  <a:pt x="401" y="351"/>
                </a:lnTo>
                <a:lnTo>
                  <a:pt x="440" y="310"/>
                </a:lnTo>
                <a:lnTo>
                  <a:pt x="509" y="251"/>
                </a:lnTo>
                <a:lnTo>
                  <a:pt x="567" y="211"/>
                </a:lnTo>
                <a:lnTo>
                  <a:pt x="643" y="169"/>
                </a:lnTo>
                <a:lnTo>
                  <a:pt x="720" y="133"/>
                </a:lnTo>
                <a:lnTo>
                  <a:pt x="778" y="110"/>
                </a:lnTo>
                <a:lnTo>
                  <a:pt x="847" y="86"/>
                </a:lnTo>
                <a:lnTo>
                  <a:pt x="913" y="68"/>
                </a:lnTo>
                <a:lnTo>
                  <a:pt x="966" y="54"/>
                </a:lnTo>
                <a:lnTo>
                  <a:pt x="1021" y="42"/>
                </a:lnTo>
                <a:lnTo>
                  <a:pt x="1089" y="32"/>
                </a:lnTo>
                <a:lnTo>
                  <a:pt x="1150" y="25"/>
                </a:lnTo>
                <a:lnTo>
                  <a:pt x="1234" y="15"/>
                </a:lnTo>
                <a:lnTo>
                  <a:pt x="1446" y="0"/>
                </a:lnTo>
              </a:path>
            </a:pathLst>
          </a:custGeom>
          <a:solidFill>
            <a:srgbClr val="414455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/>
        </p:spPr>
        <p:txBody>
          <a:bodyPr lIns="45720" tIns="44450" rIns="45720" bIns="44450" anchor="ctr" anchorCtr="1"/>
          <a:lstStyle/>
          <a:p>
            <a:endParaRPr lang="zh-CN" altLang="en-US"/>
          </a:p>
        </p:txBody>
      </p:sp>
      <p:sp>
        <p:nvSpPr>
          <p:cNvPr id="4" name="Freeform 4"/>
          <p:cNvSpPr>
            <a:spLocks/>
          </p:cNvSpPr>
          <p:nvPr/>
        </p:nvSpPr>
        <p:spPr bwMode="gray">
          <a:xfrm rot="19490962" flipH="1" flipV="1">
            <a:off x="4479530" y="1045008"/>
            <a:ext cx="1364831" cy="1649200"/>
          </a:xfrm>
          <a:custGeom>
            <a:avLst/>
            <a:gdLst>
              <a:gd name="T0" fmla="*/ 1219 w 1921"/>
              <a:gd name="T1" fmla="*/ 3 h 1516"/>
              <a:gd name="T2" fmla="*/ 1047 w 1921"/>
              <a:gd name="T3" fmla="*/ 20 h 1516"/>
              <a:gd name="T4" fmla="*/ 900 w 1921"/>
              <a:gd name="T5" fmla="*/ 43 h 1516"/>
              <a:gd name="T6" fmla="*/ 763 w 1921"/>
              <a:gd name="T7" fmla="*/ 76 h 1516"/>
              <a:gd name="T8" fmla="*/ 593 w 1921"/>
              <a:gd name="T9" fmla="*/ 128 h 1516"/>
              <a:gd name="T10" fmla="*/ 449 w 1921"/>
              <a:gd name="T11" fmla="*/ 187 h 1516"/>
              <a:gd name="T12" fmla="*/ 345 w 1921"/>
              <a:gd name="T13" fmla="*/ 244 h 1516"/>
              <a:gd name="T14" fmla="*/ 261 w 1921"/>
              <a:gd name="T15" fmla="*/ 301 h 1516"/>
              <a:gd name="T16" fmla="*/ 184 w 1921"/>
              <a:gd name="T17" fmla="*/ 366 h 1516"/>
              <a:gd name="T18" fmla="*/ 118 w 1921"/>
              <a:gd name="T19" fmla="*/ 431 h 1516"/>
              <a:gd name="T20" fmla="*/ 58 w 1921"/>
              <a:gd name="T21" fmla="*/ 516 h 1516"/>
              <a:gd name="T22" fmla="*/ 21 w 1921"/>
              <a:gd name="T23" fmla="*/ 594 h 1516"/>
              <a:gd name="T24" fmla="*/ 0 w 1921"/>
              <a:gd name="T25" fmla="*/ 695 h 1516"/>
              <a:gd name="T26" fmla="*/ 14 w 1921"/>
              <a:gd name="T27" fmla="*/ 785 h 1516"/>
              <a:gd name="T28" fmla="*/ 47 w 1921"/>
              <a:gd name="T29" fmla="*/ 872 h 1516"/>
              <a:gd name="T30" fmla="*/ 92 w 1921"/>
              <a:gd name="T31" fmla="*/ 946 h 1516"/>
              <a:gd name="T32" fmla="*/ 179 w 1921"/>
              <a:gd name="T33" fmla="*/ 1041 h 1516"/>
              <a:gd name="T34" fmla="*/ 271 w 1921"/>
              <a:gd name="T35" fmla="*/ 1115 h 1516"/>
              <a:gd name="T36" fmla="*/ 377 w 1921"/>
              <a:gd name="T37" fmla="*/ 1176 h 1516"/>
              <a:gd name="T38" fmla="*/ 512 w 1921"/>
              <a:gd name="T39" fmla="*/ 1244 h 1516"/>
              <a:gd name="T40" fmla="*/ 667 w 1921"/>
              <a:gd name="T41" fmla="*/ 1302 h 1516"/>
              <a:gd name="T42" fmla="*/ 978 w 1921"/>
              <a:gd name="T43" fmla="*/ 1373 h 1516"/>
              <a:gd name="T44" fmla="*/ 1248 w 1921"/>
              <a:gd name="T45" fmla="*/ 1403 h 1516"/>
              <a:gd name="T46" fmla="*/ 1403 w 1921"/>
              <a:gd name="T47" fmla="*/ 1515 h 1516"/>
              <a:gd name="T48" fmla="*/ 1397 w 1921"/>
              <a:gd name="T49" fmla="*/ 1031 h 1516"/>
              <a:gd name="T50" fmla="*/ 1243 w 1921"/>
              <a:gd name="T51" fmla="*/ 1132 h 1516"/>
              <a:gd name="T52" fmla="*/ 1007 w 1921"/>
              <a:gd name="T53" fmla="*/ 1098 h 1516"/>
              <a:gd name="T54" fmla="*/ 757 w 1921"/>
              <a:gd name="T55" fmla="*/ 1025 h 1516"/>
              <a:gd name="T56" fmla="*/ 619 w 1921"/>
              <a:gd name="T57" fmla="*/ 957 h 1516"/>
              <a:gd name="T58" fmla="*/ 506 w 1921"/>
              <a:gd name="T59" fmla="*/ 888 h 1516"/>
              <a:gd name="T60" fmla="*/ 417 w 1921"/>
              <a:gd name="T61" fmla="*/ 806 h 1516"/>
              <a:gd name="T62" fmla="*/ 348 w 1921"/>
              <a:gd name="T63" fmla="*/ 708 h 1516"/>
              <a:gd name="T64" fmla="*/ 319 w 1921"/>
              <a:gd name="T65" fmla="*/ 610 h 1516"/>
              <a:gd name="T66" fmla="*/ 321 w 1921"/>
              <a:gd name="T67" fmla="*/ 522 h 1516"/>
              <a:gd name="T68" fmla="*/ 348 w 1921"/>
              <a:gd name="T69" fmla="*/ 437 h 1516"/>
              <a:gd name="T70" fmla="*/ 401 w 1921"/>
              <a:gd name="T71" fmla="*/ 351 h 1516"/>
              <a:gd name="T72" fmla="*/ 509 w 1921"/>
              <a:gd name="T73" fmla="*/ 251 h 1516"/>
              <a:gd name="T74" fmla="*/ 643 w 1921"/>
              <a:gd name="T75" fmla="*/ 169 h 1516"/>
              <a:gd name="T76" fmla="*/ 778 w 1921"/>
              <a:gd name="T77" fmla="*/ 110 h 1516"/>
              <a:gd name="T78" fmla="*/ 913 w 1921"/>
              <a:gd name="T79" fmla="*/ 68 h 1516"/>
              <a:gd name="T80" fmla="*/ 1021 w 1921"/>
              <a:gd name="T81" fmla="*/ 42 h 1516"/>
              <a:gd name="T82" fmla="*/ 1150 w 1921"/>
              <a:gd name="T83" fmla="*/ 25 h 1516"/>
              <a:gd name="T84" fmla="*/ 1446 w 1921"/>
              <a:gd name="T85" fmla="*/ 0 h 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921" h="1516">
                <a:moveTo>
                  <a:pt x="1446" y="0"/>
                </a:moveTo>
                <a:lnTo>
                  <a:pt x="1219" y="3"/>
                </a:lnTo>
                <a:lnTo>
                  <a:pt x="1142" y="9"/>
                </a:lnTo>
                <a:lnTo>
                  <a:pt x="1047" y="20"/>
                </a:lnTo>
                <a:lnTo>
                  <a:pt x="974" y="29"/>
                </a:lnTo>
                <a:lnTo>
                  <a:pt x="900" y="43"/>
                </a:lnTo>
                <a:lnTo>
                  <a:pt x="828" y="59"/>
                </a:lnTo>
                <a:lnTo>
                  <a:pt x="763" y="76"/>
                </a:lnTo>
                <a:lnTo>
                  <a:pt x="686" y="97"/>
                </a:lnTo>
                <a:lnTo>
                  <a:pt x="593" y="128"/>
                </a:lnTo>
                <a:lnTo>
                  <a:pt x="520" y="156"/>
                </a:lnTo>
                <a:lnTo>
                  <a:pt x="449" y="187"/>
                </a:lnTo>
                <a:lnTo>
                  <a:pt x="401" y="213"/>
                </a:lnTo>
                <a:lnTo>
                  <a:pt x="345" y="244"/>
                </a:lnTo>
                <a:lnTo>
                  <a:pt x="304" y="268"/>
                </a:lnTo>
                <a:lnTo>
                  <a:pt x="261" y="301"/>
                </a:lnTo>
                <a:lnTo>
                  <a:pt x="222" y="332"/>
                </a:lnTo>
                <a:lnTo>
                  <a:pt x="184" y="366"/>
                </a:lnTo>
                <a:lnTo>
                  <a:pt x="155" y="393"/>
                </a:lnTo>
                <a:lnTo>
                  <a:pt x="118" y="431"/>
                </a:lnTo>
                <a:lnTo>
                  <a:pt x="82" y="474"/>
                </a:lnTo>
                <a:lnTo>
                  <a:pt x="58" y="516"/>
                </a:lnTo>
                <a:lnTo>
                  <a:pt x="39" y="552"/>
                </a:lnTo>
                <a:lnTo>
                  <a:pt x="21" y="594"/>
                </a:lnTo>
                <a:lnTo>
                  <a:pt x="6" y="638"/>
                </a:lnTo>
                <a:lnTo>
                  <a:pt x="0" y="695"/>
                </a:lnTo>
                <a:lnTo>
                  <a:pt x="5" y="744"/>
                </a:lnTo>
                <a:lnTo>
                  <a:pt x="14" y="785"/>
                </a:lnTo>
                <a:lnTo>
                  <a:pt x="26" y="826"/>
                </a:lnTo>
                <a:lnTo>
                  <a:pt x="47" y="872"/>
                </a:lnTo>
                <a:lnTo>
                  <a:pt x="66" y="911"/>
                </a:lnTo>
                <a:lnTo>
                  <a:pt x="92" y="946"/>
                </a:lnTo>
                <a:lnTo>
                  <a:pt x="130" y="991"/>
                </a:lnTo>
                <a:lnTo>
                  <a:pt x="179" y="1041"/>
                </a:lnTo>
                <a:lnTo>
                  <a:pt x="229" y="1081"/>
                </a:lnTo>
                <a:lnTo>
                  <a:pt x="271" y="1115"/>
                </a:lnTo>
                <a:lnTo>
                  <a:pt x="325" y="1149"/>
                </a:lnTo>
                <a:lnTo>
                  <a:pt x="377" y="1176"/>
                </a:lnTo>
                <a:lnTo>
                  <a:pt x="437" y="1207"/>
                </a:lnTo>
                <a:lnTo>
                  <a:pt x="512" y="1244"/>
                </a:lnTo>
                <a:lnTo>
                  <a:pt x="585" y="1271"/>
                </a:lnTo>
                <a:lnTo>
                  <a:pt x="667" y="1302"/>
                </a:lnTo>
                <a:lnTo>
                  <a:pt x="836" y="1346"/>
                </a:lnTo>
                <a:lnTo>
                  <a:pt x="978" y="1373"/>
                </a:lnTo>
                <a:lnTo>
                  <a:pt x="1128" y="1393"/>
                </a:lnTo>
                <a:lnTo>
                  <a:pt x="1248" y="1403"/>
                </a:lnTo>
                <a:lnTo>
                  <a:pt x="1403" y="1410"/>
                </a:lnTo>
                <a:lnTo>
                  <a:pt x="1403" y="1515"/>
                </a:lnTo>
                <a:lnTo>
                  <a:pt x="1920" y="1275"/>
                </a:lnTo>
                <a:lnTo>
                  <a:pt x="1397" y="1031"/>
                </a:lnTo>
                <a:lnTo>
                  <a:pt x="1398" y="1139"/>
                </a:lnTo>
                <a:lnTo>
                  <a:pt x="1243" y="1132"/>
                </a:lnTo>
                <a:lnTo>
                  <a:pt x="1128" y="1119"/>
                </a:lnTo>
                <a:lnTo>
                  <a:pt x="1007" y="1098"/>
                </a:lnTo>
                <a:lnTo>
                  <a:pt x="836" y="1054"/>
                </a:lnTo>
                <a:lnTo>
                  <a:pt x="757" y="1025"/>
                </a:lnTo>
                <a:lnTo>
                  <a:pt x="681" y="993"/>
                </a:lnTo>
                <a:lnTo>
                  <a:pt x="619" y="957"/>
                </a:lnTo>
                <a:lnTo>
                  <a:pt x="556" y="922"/>
                </a:lnTo>
                <a:lnTo>
                  <a:pt x="506" y="888"/>
                </a:lnTo>
                <a:lnTo>
                  <a:pt x="464" y="850"/>
                </a:lnTo>
                <a:lnTo>
                  <a:pt x="417" y="806"/>
                </a:lnTo>
                <a:lnTo>
                  <a:pt x="377" y="755"/>
                </a:lnTo>
                <a:lnTo>
                  <a:pt x="348" y="708"/>
                </a:lnTo>
                <a:lnTo>
                  <a:pt x="333" y="664"/>
                </a:lnTo>
                <a:lnTo>
                  <a:pt x="319" y="610"/>
                </a:lnTo>
                <a:lnTo>
                  <a:pt x="317" y="558"/>
                </a:lnTo>
                <a:lnTo>
                  <a:pt x="321" y="522"/>
                </a:lnTo>
                <a:lnTo>
                  <a:pt x="329" y="483"/>
                </a:lnTo>
                <a:lnTo>
                  <a:pt x="348" y="437"/>
                </a:lnTo>
                <a:lnTo>
                  <a:pt x="372" y="393"/>
                </a:lnTo>
                <a:lnTo>
                  <a:pt x="401" y="351"/>
                </a:lnTo>
                <a:lnTo>
                  <a:pt x="440" y="310"/>
                </a:lnTo>
                <a:lnTo>
                  <a:pt x="509" y="251"/>
                </a:lnTo>
                <a:lnTo>
                  <a:pt x="567" y="211"/>
                </a:lnTo>
                <a:lnTo>
                  <a:pt x="643" y="169"/>
                </a:lnTo>
                <a:lnTo>
                  <a:pt x="720" y="133"/>
                </a:lnTo>
                <a:lnTo>
                  <a:pt x="778" y="110"/>
                </a:lnTo>
                <a:lnTo>
                  <a:pt x="847" y="86"/>
                </a:lnTo>
                <a:lnTo>
                  <a:pt x="913" y="68"/>
                </a:lnTo>
                <a:lnTo>
                  <a:pt x="966" y="54"/>
                </a:lnTo>
                <a:lnTo>
                  <a:pt x="1021" y="42"/>
                </a:lnTo>
                <a:lnTo>
                  <a:pt x="1089" y="32"/>
                </a:lnTo>
                <a:lnTo>
                  <a:pt x="1150" y="25"/>
                </a:lnTo>
                <a:lnTo>
                  <a:pt x="1234" y="15"/>
                </a:lnTo>
                <a:lnTo>
                  <a:pt x="1446" y="0"/>
                </a:lnTo>
              </a:path>
            </a:pathLst>
          </a:custGeom>
          <a:solidFill>
            <a:srgbClr val="414455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/>
        </p:spPr>
        <p:txBody>
          <a:bodyPr lIns="45720" tIns="44450" rIns="45720" bIns="44450" anchor="ctr" anchorCtr="1"/>
          <a:lstStyle/>
          <a:p>
            <a:endParaRPr lang="zh-CN" altLang="en-US"/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gray">
          <a:xfrm>
            <a:off x="3134003" y="1861951"/>
            <a:ext cx="1183595" cy="1183595"/>
          </a:xfrm>
          <a:prstGeom prst="ellipse">
            <a:avLst/>
          </a:prstGeom>
          <a:solidFill>
            <a:srgbClr val="2466B0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/>
        </p:spPr>
        <p:txBody>
          <a:bodyPr lIns="45720" tIns="44450" rIns="45720" bIns="44450" anchor="ctr" anchorCtr="1"/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6" name="Oval 6"/>
          <p:cNvSpPr>
            <a:spLocks noChangeArrowheads="1"/>
          </p:cNvSpPr>
          <p:nvPr/>
        </p:nvSpPr>
        <p:spPr bwMode="gray">
          <a:xfrm>
            <a:off x="4547136" y="2687639"/>
            <a:ext cx="1183595" cy="1183595"/>
          </a:xfrm>
          <a:prstGeom prst="ellipse">
            <a:avLst/>
          </a:prstGeom>
          <a:solidFill>
            <a:srgbClr val="2466B0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/>
        </p:spPr>
        <p:txBody>
          <a:bodyPr lIns="45720" tIns="44450" rIns="45720" bIns="44450" anchor="ctr" anchorCtr="1"/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7544" y="1962378"/>
            <a:ext cx="2351856" cy="205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4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69900" y="1400286"/>
            <a:ext cx="3299884" cy="461665"/>
            <a:chOff x="469900" y="1057571"/>
            <a:chExt cx="3299884" cy="461665"/>
          </a:xfrm>
        </p:grpSpPr>
        <p:sp>
          <p:nvSpPr>
            <p:cNvPr id="7" name="TextBox 6"/>
            <p:cNvSpPr txBox="1"/>
            <p:nvPr/>
          </p:nvSpPr>
          <p:spPr>
            <a:xfrm>
              <a:off x="553419" y="1057571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2466B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469900" y="1519236"/>
              <a:ext cx="3299884" cy="0"/>
            </a:xfrm>
            <a:prstGeom prst="line">
              <a:avLst/>
            </a:prstGeom>
            <a:noFill/>
            <a:ln>
              <a:solidFill>
                <a:srgbClr val="414455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6169019" y="1749775"/>
            <a:ext cx="2453767" cy="205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4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257195" y="3871234"/>
            <a:ext cx="3442305" cy="404838"/>
            <a:chOff x="5257195" y="3528519"/>
            <a:chExt cx="3442305" cy="404838"/>
          </a:xfrm>
        </p:grpSpPr>
        <p:sp>
          <p:nvSpPr>
            <p:cNvPr id="10" name="TextBox 9"/>
            <p:cNvSpPr txBox="1"/>
            <p:nvPr/>
          </p:nvSpPr>
          <p:spPr>
            <a:xfrm>
              <a:off x="5975908" y="3564025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2466B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5257195" y="3528519"/>
              <a:ext cx="3442305" cy="0"/>
            </a:xfrm>
            <a:prstGeom prst="line">
              <a:avLst/>
            </a:prstGeom>
            <a:noFill/>
            <a:ln>
              <a:solidFill>
                <a:srgbClr val="414455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2664214D-B923-4535-9B6B-8A4D2DB9634B}"/>
              </a:ext>
            </a:extLst>
          </p:cNvPr>
          <p:cNvGrpSpPr/>
          <p:nvPr/>
        </p:nvGrpSpPr>
        <p:grpSpPr>
          <a:xfrm>
            <a:off x="0" y="185409"/>
            <a:ext cx="2681349" cy="400110"/>
            <a:chOff x="0" y="185409"/>
            <a:chExt cx="2681349" cy="400110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E455C252-BB99-46F3-A789-5B91F1CCFD9E}"/>
                </a:ext>
              </a:extLst>
            </p:cNvPr>
            <p:cNvSpPr/>
            <p:nvPr/>
          </p:nvSpPr>
          <p:spPr>
            <a:xfrm>
              <a:off x="0" y="195486"/>
              <a:ext cx="323528" cy="360040"/>
            </a:xfrm>
            <a:prstGeom prst="rect">
              <a:avLst/>
            </a:prstGeom>
            <a:solidFill>
              <a:srgbClr val="2466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4E9821E2-BE4B-465C-A3EE-9FD9BDC18A19}"/>
                </a:ext>
              </a:extLst>
            </p:cNvPr>
            <p:cNvSpPr txBox="1"/>
            <p:nvPr/>
          </p:nvSpPr>
          <p:spPr>
            <a:xfrm>
              <a:off x="444839" y="185409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827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8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21"/>
          <p:cNvGrpSpPr/>
          <p:nvPr/>
        </p:nvGrpSpPr>
        <p:grpSpPr>
          <a:xfrm>
            <a:off x="5087849" y="1203598"/>
            <a:ext cx="3358397" cy="2022896"/>
            <a:chOff x="6221505" y="1951419"/>
            <a:chExt cx="2514600" cy="1492832"/>
          </a:xfrm>
        </p:grpSpPr>
        <p:pic>
          <p:nvPicPr>
            <p:cNvPr id="69" name="Picture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5074" y="2038349"/>
              <a:ext cx="2047461" cy="1150355"/>
            </a:xfrm>
            <a:prstGeom prst="rect">
              <a:avLst/>
            </a:prstGeom>
          </p:spPr>
        </p:pic>
        <p:pic>
          <p:nvPicPr>
            <p:cNvPr id="70" name="Picture 2" descr="D:\Desain\IndoWebhouse\Indowebhouse\---- Graphicriver\1. Big Royal\Big Royal PowerPoint Template\Png Icon\asdasd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386"/>
            <a:stretch/>
          </p:blipFill>
          <p:spPr bwMode="auto">
            <a:xfrm>
              <a:off x="6221505" y="1951419"/>
              <a:ext cx="2514600" cy="1492832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1" name="Group 15"/>
          <p:cNvGrpSpPr/>
          <p:nvPr/>
        </p:nvGrpSpPr>
        <p:grpSpPr>
          <a:xfrm>
            <a:off x="882573" y="1171689"/>
            <a:ext cx="3473402" cy="2010630"/>
            <a:chOff x="469429" y="1930024"/>
            <a:chExt cx="2514600" cy="1492832"/>
          </a:xfrm>
        </p:grpSpPr>
        <p:pic>
          <p:nvPicPr>
            <p:cNvPr id="72" name="Picture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062" y="2038350"/>
              <a:ext cx="2030138" cy="1150355"/>
            </a:xfrm>
            <a:prstGeom prst="rect">
              <a:avLst/>
            </a:prstGeom>
          </p:spPr>
        </p:pic>
        <p:pic>
          <p:nvPicPr>
            <p:cNvPr id="73" name="Picture 2" descr="D:\Desain\IndoWebhouse\Indowebhouse\---- Graphicriver\1. Big Royal\Big Royal PowerPoint Template\Png Icon\asdasd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386"/>
            <a:stretch/>
          </p:blipFill>
          <p:spPr bwMode="auto">
            <a:xfrm>
              <a:off x="469429" y="1930024"/>
              <a:ext cx="2514600" cy="1492832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5" name="Text Placeholder 7"/>
          <p:cNvSpPr txBox="1">
            <a:spLocks/>
          </p:cNvSpPr>
          <p:nvPr/>
        </p:nvSpPr>
        <p:spPr>
          <a:xfrm>
            <a:off x="827584" y="3324468"/>
            <a:ext cx="3473402" cy="1232179"/>
          </a:xfrm>
          <a:prstGeom prst="rect">
            <a:avLst/>
          </a:prstGeom>
        </p:spPr>
        <p:txBody>
          <a:bodyPr/>
          <a:lstStyle>
            <a:lvl1pPr marL="300287" indent="-300287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0432" indent="-250428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999445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3pPr>
            <a:lvl4pPr marL="1400583" indent="-200569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  <a:ea typeface="+mn-ea"/>
              </a:defRPr>
            </a:lvl4pPr>
            <a:lvl5pPr marL="1799454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5pPr>
            <a:lvl6pPr marL="2125803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6pPr>
            <a:lvl7pPr marL="2452153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7pPr>
            <a:lvl8pPr marL="2778502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8pPr>
            <a:lvl9pPr marL="3104852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lvl="0" indent="0">
              <a:lnSpc>
                <a:spcPct val="150000"/>
              </a:lnSpc>
              <a:buNone/>
            </a:pPr>
            <a:r>
              <a:rPr lang="zh-CN" altLang="en-US" sz="1600" dirty="0">
                <a:solidFill>
                  <a:srgbClr val="2466B0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1600" dirty="0">
              <a:solidFill>
                <a:srgbClr val="2466B0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</a:t>
            </a:r>
            <a:endParaRPr lang="zh-CN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7" name="Text Placeholder 9"/>
          <p:cNvSpPr txBox="1">
            <a:spLocks/>
          </p:cNvSpPr>
          <p:nvPr/>
        </p:nvSpPr>
        <p:spPr>
          <a:xfrm>
            <a:off x="5087849" y="3346239"/>
            <a:ext cx="3608768" cy="1585964"/>
          </a:xfrm>
          <a:prstGeom prst="rect">
            <a:avLst/>
          </a:prstGeom>
        </p:spPr>
        <p:txBody>
          <a:bodyPr/>
          <a:lstStyle>
            <a:lvl1pPr marL="300287" indent="-300287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0432" indent="-250428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999445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3pPr>
            <a:lvl4pPr marL="1400583" indent="-200569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  <a:ea typeface="+mn-ea"/>
              </a:defRPr>
            </a:lvl4pPr>
            <a:lvl5pPr marL="1799454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5pPr>
            <a:lvl6pPr marL="2125803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6pPr>
            <a:lvl7pPr marL="2452153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7pPr>
            <a:lvl8pPr marL="2778502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8pPr>
            <a:lvl9pPr marL="3104852" indent="-199436" algn="l" defTabSz="800009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600" dirty="0">
                <a:solidFill>
                  <a:srgbClr val="2466B0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1600" dirty="0">
              <a:solidFill>
                <a:srgbClr val="2466B0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</a:t>
            </a:r>
            <a:endParaRPr lang="zh-CN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8" name="Group 14"/>
          <p:cNvGrpSpPr/>
          <p:nvPr/>
        </p:nvGrpSpPr>
        <p:grpSpPr>
          <a:xfrm>
            <a:off x="1219101" y="1285544"/>
            <a:ext cx="1639683" cy="1679694"/>
            <a:chOff x="440870" y="1907286"/>
            <a:chExt cx="1426465" cy="1426464"/>
          </a:xfrm>
        </p:grpSpPr>
        <p:sp>
          <p:nvSpPr>
            <p:cNvPr id="89" name="Oval 23"/>
            <p:cNvSpPr/>
            <p:nvPr/>
          </p:nvSpPr>
          <p:spPr>
            <a:xfrm>
              <a:off x="440871" y="1907286"/>
              <a:ext cx="1426464" cy="142646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bg1">
                  <a:lumMod val="9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pic>
          <p:nvPicPr>
            <p:cNvPr id="90" name="Picture Placeholder 2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870" y="1907286"/>
              <a:ext cx="1413114" cy="1426464"/>
            </a:xfrm>
            <a:prstGeom prst="ellipse">
              <a:avLst/>
            </a:prstGeom>
            <a:ln w="38100">
              <a:noFill/>
            </a:ln>
            <a:effectLst>
              <a:innerShdw blurRad="114300">
                <a:prstClr val="black"/>
              </a:innerShdw>
            </a:effectLst>
          </p:spPr>
        </p:pic>
      </p:grpSp>
      <p:grpSp>
        <p:nvGrpSpPr>
          <p:cNvPr id="91" name="Group 22"/>
          <p:cNvGrpSpPr/>
          <p:nvPr/>
        </p:nvGrpSpPr>
        <p:grpSpPr>
          <a:xfrm>
            <a:off x="5521492" y="1327061"/>
            <a:ext cx="1656000" cy="1689008"/>
            <a:chOff x="7162800" y="1952701"/>
            <a:chExt cx="1426464" cy="1426464"/>
          </a:xfrm>
        </p:grpSpPr>
        <p:sp>
          <p:nvSpPr>
            <p:cNvPr id="92" name="Oval 47"/>
            <p:cNvSpPr/>
            <p:nvPr/>
          </p:nvSpPr>
          <p:spPr>
            <a:xfrm>
              <a:off x="7162800" y="1952701"/>
              <a:ext cx="1426464" cy="142646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chemeClr val="bg1">
                  <a:lumMod val="9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pic>
          <p:nvPicPr>
            <p:cNvPr id="93" name="Picture Placeholder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2800" y="1952701"/>
              <a:ext cx="1426464" cy="1426463"/>
            </a:xfrm>
            <a:prstGeom prst="ellipse">
              <a:avLst/>
            </a:prstGeom>
            <a:ln w="38100">
              <a:noFill/>
            </a:ln>
            <a:effectLst>
              <a:innerShdw blurRad="114300">
                <a:prstClr val="black"/>
              </a:innerShdw>
            </a:effectLst>
          </p:spPr>
        </p:pic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1BAF4245-E5CC-4714-85F1-A9B1CB9C8600}"/>
              </a:ext>
            </a:extLst>
          </p:cNvPr>
          <p:cNvGrpSpPr/>
          <p:nvPr/>
        </p:nvGrpSpPr>
        <p:grpSpPr>
          <a:xfrm>
            <a:off x="0" y="185409"/>
            <a:ext cx="2681349" cy="400110"/>
            <a:chOff x="0" y="185409"/>
            <a:chExt cx="2681349" cy="400110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3840311E-0955-4E0C-9DB9-0311F2CEEE26}"/>
                </a:ext>
              </a:extLst>
            </p:cNvPr>
            <p:cNvSpPr/>
            <p:nvPr/>
          </p:nvSpPr>
          <p:spPr>
            <a:xfrm>
              <a:off x="0" y="195486"/>
              <a:ext cx="323528" cy="360040"/>
            </a:xfrm>
            <a:prstGeom prst="rect">
              <a:avLst/>
            </a:prstGeom>
            <a:solidFill>
              <a:srgbClr val="2466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1CF4660C-45B3-40B1-A4EB-60785E25821C}"/>
                </a:ext>
              </a:extLst>
            </p:cNvPr>
            <p:cNvSpPr txBox="1"/>
            <p:nvPr/>
          </p:nvSpPr>
          <p:spPr>
            <a:xfrm>
              <a:off x="444839" y="185409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765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 descr="2457331_082944614000_2.jpg">
            <a:extLst>
              <a:ext uri="{FF2B5EF4-FFF2-40B4-BE49-F238E27FC236}">
                <a16:creationId xmlns:a16="http://schemas.microsoft.com/office/drawing/2014/main" xmlns="" id="{DECE1831-9D33-4222-BD93-7DC2102DA3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5" y="1616075"/>
            <a:ext cx="6750050" cy="352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56">
            <a:extLst>
              <a:ext uri="{FF2B5EF4-FFF2-40B4-BE49-F238E27FC236}">
                <a16:creationId xmlns:a16="http://schemas.microsoft.com/office/drawing/2014/main" xmlns="" id="{58D5E284-E2FA-41D8-9BE0-376D03179F37}"/>
              </a:ext>
            </a:extLst>
          </p:cNvPr>
          <p:cNvSpPr txBox="1"/>
          <p:nvPr/>
        </p:nvSpPr>
        <p:spPr>
          <a:xfrm rot="-240000">
            <a:off x="3872696" y="2230890"/>
            <a:ext cx="32138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2466B0"/>
                </a:solidFill>
                <a:latin typeface="微软雅黑" pitchFamily="34" charset="-122"/>
                <a:ea typeface="微软雅黑" pitchFamily="34" charset="-122"/>
              </a:rPr>
              <a:t>THANKS</a:t>
            </a:r>
            <a:r>
              <a:rPr lang="zh-CN" altLang="en-US" sz="4000" b="1" dirty="0">
                <a:solidFill>
                  <a:srgbClr val="2466B0"/>
                </a:solidFill>
                <a:latin typeface="微软雅黑" pitchFamily="34" charset="-122"/>
                <a:ea typeface="微软雅黑" pitchFamily="34" charset="-122"/>
              </a:rPr>
              <a:t>！</a:t>
            </a:r>
            <a:endParaRPr lang="en-US" altLang="zh-CN" sz="4000" b="1" dirty="0">
              <a:solidFill>
                <a:srgbClr val="2466B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9175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黄光康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a5n2khbq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2360</Words>
  <Application>Microsoft Office PowerPoint</Application>
  <PresentationFormat>全屏显示(16:9)</PresentationFormat>
  <Paragraphs>252</Paragraphs>
  <Slides>28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43" baseType="lpstr">
      <vt:lpstr>Arial Unicode MS</vt:lpstr>
      <vt:lpstr>Bebas</vt:lpstr>
      <vt:lpstr>Nexa Light</vt:lpstr>
      <vt:lpstr>等线</vt:lpstr>
      <vt:lpstr>等线 Light</vt:lpstr>
      <vt:lpstr>方正姚体</vt:lpstr>
      <vt:lpstr>华文黑体</vt:lpstr>
      <vt:lpstr>宋体</vt:lpstr>
      <vt:lpstr>微软雅黑</vt:lpstr>
      <vt:lpstr>Arial</vt:lpstr>
      <vt:lpstr>Arial Black</vt:lpstr>
      <vt:lpstr>Calibri</vt:lpstr>
      <vt:lpstr>Segoe UI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黄光康</dc:title>
  <dc:subject>哎呀小小草</dc:subject>
  <dc:creator>哎呀小小草</dc:creator>
  <cp:keywords>https:/800sucai.taobao.com</cp:keywords>
  <dc:description>https://800sucai.taobao.com/</dc:description>
  <cp:lastModifiedBy>faith123</cp:lastModifiedBy>
  <cp:revision>31</cp:revision>
  <dcterms:created xsi:type="dcterms:W3CDTF">2014-09-01T11:16:13Z</dcterms:created>
  <dcterms:modified xsi:type="dcterms:W3CDTF">2018-10-27T02:18:40Z</dcterms:modified>
  <cp:category>https://800sucai.taobao.com/</cp:category>
</cp:coreProperties>
</file>