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1" r:id="rId23"/>
  </p:sldIdLst>
  <p:sldSz cx="9144000" cy="5143500" type="screen16x9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919"/>
    <a:srgbClr val="E600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-46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0-8BCB-45C3-9540-896C4990AC5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BCB-45C3-9540-896C4990AC5A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0.75000000000000799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BCB-45C3-9540-896C4990AC5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C0-4057-BD7C-439918C6E30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C0-4057-BD7C-439918C6E308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0.60000000000000098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CC0-4057-BD7C-439918C6E30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E6-4B5D-A024-84846B88D2B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E6-4B5D-A024-84846B88D2B8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0.60000000000000098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5E6-4B5D-A024-84846B88D2B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CF2-433E-9531-63CAB64EE61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CF2-433E-9531-63CAB64EE612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CF2-433E-9531-63CAB64EE61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009-4E63-8D08-174D86939F36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09-4E63-8D08-174D86939F36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009-4E63-8D08-174D86939F3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12F-4675-8035-73D016ACC360}"/>
              </c:ext>
            </c:extLst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12F-4675-8035-73D016ACC36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12F-4675-8035-73D016ACC36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12F-4675-8035-73D016ACC36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12F-4675-8035-73D016ACC36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12F-4675-8035-73D016ACC36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12F-4675-8035-73D016ACC360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"/>
        <c:overlap val="-18"/>
        <c:axId val="562483968"/>
        <c:axId val="562485504"/>
      </c:barChart>
      <c:catAx>
        <c:axId val="562483968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crossAx val="562485504"/>
        <c:crosses val="autoZero"/>
        <c:auto val="0"/>
        <c:lblAlgn val="ctr"/>
        <c:lblOffset val="100"/>
        <c:noMultiLvlLbl val="0"/>
      </c:catAx>
      <c:valAx>
        <c:axId val="562485504"/>
        <c:scaling>
          <c:orientation val="minMax"/>
        </c:scaling>
        <c:delete val="1"/>
        <c:axPos val="t"/>
        <c:numFmt formatCode="0.00%" sourceLinked="0"/>
        <c:majorTickMark val="cross"/>
        <c:minorTickMark val="none"/>
        <c:tickLblPos val="none"/>
        <c:crossAx val="562483968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400" b="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22-48A0-9710-B690907AEB3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22-48A0-9710-B690907AEB39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A22-48A0-9710-B690907AEB39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A22-48A0-9710-B690907AEB39}"/>
              </c:ext>
            </c:extLst>
          </c:dPt>
          <c:dLbls>
            <c:dLbl>
              <c:idx val="0"/>
              <c:layout>
                <c:manualLayout>
                  <c:x val="-0.22397755905511799"/>
                  <c:y val="0.1130322118826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A22-48A0-9710-B690907AEB3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971259842520297E-2"/>
                  <c:y val="-0.2696292054402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A22-48A0-9710-B690907AEB3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983989501312701"/>
                  <c:y val="6.738725841088089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A22-48A0-9710-B690907AEB3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5941469816273203E-2"/>
                  <c:y val="0.2032347888332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A22-48A0-9710-B690907AEB3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6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0.25</c:v>
                </c:pt>
                <c:pt idx="2">
                  <c:v>0.2</c:v>
                </c:pt>
                <c:pt idx="3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A22-48A0-9710-B690907AEB39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600" b="1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B2-43B0-B399-92DBBE5CD747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2B2-43B0-B399-92DBBE5CD747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2B2-43B0-B399-92DBBE5CD74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3C-4CA4-991C-7BB30E8A89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3C-4CA4-991C-7BB30E8A89D7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63C-4CA4-991C-7BB30E8A89D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F8-48FF-9352-E7758D72B7F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F8-48FF-9352-E7758D72B7F7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0F8-48FF-9352-E7758D72B7F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accent4"/>
            </a:solidFill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F46-464D-A600-6D6E3F20AC0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5F46-464D-A600-6D6E3F20AC0F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F46-464D-A600-6D6E3F20AC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strCache>
                      <c:ptCount val="2"/>
                      <c:pt idx="0">
                        <c:v>1st Qtr</c:v>
                      </c:pt>
                      <c:pt idx="1">
                        <c:v>2nd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49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262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301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615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70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06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007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0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73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680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9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39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673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2604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755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603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982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314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8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410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555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054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14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蓝色曲线背景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743325"/>
            <a:ext cx="9138285" cy="1419225"/>
          </a:xfrm>
          <a:prstGeom prst="rect">
            <a:avLst/>
          </a:prstGeom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2370155" y="3207271"/>
            <a:ext cx="4403689" cy="38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640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640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64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2243225" y="2552096"/>
            <a:ext cx="4657549" cy="74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4265" b="1" cap="all" dirty="0">
                <a:solidFill>
                  <a:srgbClr val="E60012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工商银行工作总结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106" y="437786"/>
            <a:ext cx="2411787" cy="2371254"/>
          </a:xfrm>
          <a:prstGeom prst="rect">
            <a:avLst/>
          </a:prstGeom>
        </p:spPr>
      </p:pic>
      <p:pic>
        <p:nvPicPr>
          <p:cNvPr id="2" name="Ryan Farish - Sunshine">
            <a:hlinkClick r:id="" action="ppaction://media"/>
            <a:extLst>
              <a:ext uri="{FF2B5EF4-FFF2-40B4-BE49-F238E27FC236}">
                <a16:creationId xmlns="" xmlns:a16="http://schemas.microsoft.com/office/drawing/2014/main" id="{17E8A35B-224A-4D39-8A21-7B1E5BABD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0" y="13298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25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3"/>
          <p:cNvSpPr/>
          <p:nvPr/>
        </p:nvSpPr>
        <p:spPr bwMode="auto">
          <a:xfrm>
            <a:off x="3050655" y="2710567"/>
            <a:ext cx="648072" cy="648072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</a:ln>
        </p:spPr>
        <p:txBody>
          <a:bodyPr rot="0" spcFirstLastPara="0" vert="horz" wrap="none" lIns="0" tIns="0" rIns="0" bIns="0" anchor="ctr" anchorCtr="1" forceAA="0" compatLnSpc="1">
            <a:normAutofit/>
          </a:bodyPr>
          <a:lstStyle/>
          <a:p>
            <a:pPr algn="ctr"/>
            <a:r>
              <a:rPr lang="en-US" altLang="zh-CN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10" name="Oval 4"/>
          <p:cNvSpPr/>
          <p:nvPr/>
        </p:nvSpPr>
        <p:spPr bwMode="auto">
          <a:xfrm>
            <a:off x="3770171" y="3502342"/>
            <a:ext cx="513057" cy="513057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</a:ln>
        </p:spPr>
        <p:txBody>
          <a:bodyPr rot="0" spcFirstLastPara="0" vert="horz" wrap="none" lIns="0" tIns="0" rIns="0" bIns="0" anchor="ctr" anchorCtr="1" forceAA="0" compatLnSpc="1">
            <a:normAutofit/>
          </a:bodyPr>
          <a:lstStyle/>
          <a:p>
            <a:pPr algn="ctr"/>
            <a:r>
              <a:rPr lang="en-US" altLang="zh-CN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11" name="Oval 5"/>
          <p:cNvSpPr/>
          <p:nvPr/>
        </p:nvSpPr>
        <p:spPr bwMode="auto">
          <a:xfrm>
            <a:off x="4394886" y="4190305"/>
            <a:ext cx="405045" cy="405045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rot="0" spcFirstLastPara="0" vert="horz" wrap="none" lIns="0" tIns="0" rIns="0" bIns="0" anchor="ctr" anchorCtr="1" forceAA="0" compatLnSpc="1">
            <a:norm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035967" y="4056041"/>
            <a:ext cx="3143899" cy="551985"/>
            <a:chOff x="6815010" y="4367505"/>
            <a:chExt cx="2382192" cy="735981"/>
          </a:xfrm>
        </p:grpSpPr>
        <p:sp>
          <p:nvSpPr>
            <p:cNvPr id="8" name="TextBox 12"/>
            <p:cNvSpPr txBox="1"/>
            <p:nvPr/>
          </p:nvSpPr>
          <p:spPr>
            <a:xfrm>
              <a:off x="6815010" y="4794065"/>
              <a:ext cx="2382192" cy="3094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6815010" y="4367505"/>
              <a:ext cx="1326054" cy="57488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未来工作计划</a:t>
              </a:r>
            </a:p>
          </p:txBody>
        </p:sp>
      </p:grpSp>
      <p:grpSp>
        <p:nvGrpSpPr>
          <p:cNvPr id="13" name="Group 14"/>
          <p:cNvGrpSpPr/>
          <p:nvPr/>
        </p:nvGrpSpPr>
        <p:grpSpPr>
          <a:xfrm>
            <a:off x="4415351" y="3379689"/>
            <a:ext cx="3182000" cy="587546"/>
            <a:chOff x="6786140" y="4320091"/>
            <a:chExt cx="2411062" cy="783395"/>
          </a:xfrm>
        </p:grpSpPr>
        <p:sp>
          <p:nvSpPr>
            <p:cNvPr id="14" name="TextBox 15"/>
            <p:cNvSpPr txBox="1"/>
            <p:nvPr/>
          </p:nvSpPr>
          <p:spPr>
            <a:xfrm>
              <a:off x="6815010" y="4794065"/>
              <a:ext cx="2382192" cy="3094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5" name="TextBox 16"/>
            <p:cNvSpPr txBox="1"/>
            <p:nvPr/>
          </p:nvSpPr>
          <p:spPr>
            <a:xfrm>
              <a:off x="6786140" y="4320091"/>
              <a:ext cx="1374169" cy="6680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工作经验总结</a:t>
              </a:r>
            </a:p>
          </p:txBody>
        </p:sp>
      </p:grpSp>
      <p:grpSp>
        <p:nvGrpSpPr>
          <p:cNvPr id="26" name="Group 17"/>
          <p:cNvGrpSpPr/>
          <p:nvPr/>
        </p:nvGrpSpPr>
        <p:grpSpPr>
          <a:xfrm>
            <a:off x="3851441" y="2730421"/>
            <a:ext cx="3143899" cy="526586"/>
            <a:chOff x="6815010" y="4401371"/>
            <a:chExt cx="2382192" cy="702115"/>
          </a:xfrm>
        </p:grpSpPr>
        <p:sp>
          <p:nvSpPr>
            <p:cNvPr id="27" name="TextBox 18"/>
            <p:cNvSpPr txBox="1"/>
            <p:nvPr/>
          </p:nvSpPr>
          <p:spPr>
            <a:xfrm>
              <a:off x="6815010" y="4794065"/>
              <a:ext cx="2382192" cy="30942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6815010" y="4401371"/>
              <a:ext cx="1243777" cy="45042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工作成绩展示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195736" y="1771378"/>
            <a:ext cx="4153546" cy="837093"/>
            <a:chOff x="1774224" y="1745193"/>
            <a:chExt cx="4153546" cy="837093"/>
          </a:xfrm>
        </p:grpSpPr>
        <p:sp>
          <p:nvSpPr>
            <p:cNvPr id="30" name="Oval 2"/>
            <p:cNvSpPr/>
            <p:nvPr/>
          </p:nvSpPr>
          <p:spPr bwMode="auto">
            <a:xfrm>
              <a:off x="1774224" y="1745193"/>
              <a:ext cx="837093" cy="83709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rot="0" spcFirstLastPara="0" vert="horz" wrap="none" lIns="0" tIns="0" rIns="0" bIns="0" anchor="ctr" anchorCtr="1" forceAA="0" compatLnSpc="1"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31" name="Group 20"/>
            <p:cNvGrpSpPr/>
            <p:nvPr/>
          </p:nvGrpSpPr>
          <p:grpSpPr>
            <a:xfrm>
              <a:off x="2770536" y="1786177"/>
              <a:ext cx="3157234" cy="585640"/>
              <a:chOff x="6804906" y="4322632"/>
              <a:chExt cx="2392296" cy="780854"/>
            </a:xfrm>
          </p:grpSpPr>
          <p:sp>
            <p:nvSpPr>
              <p:cNvPr id="32" name="TextBox 21"/>
              <p:cNvSpPr txBox="1"/>
              <p:nvPr/>
            </p:nvSpPr>
            <p:spPr>
              <a:xfrm>
                <a:off x="6815010" y="4794065"/>
                <a:ext cx="2382192" cy="30942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33" name="TextBox 22"/>
              <p:cNvSpPr txBox="1"/>
              <p:nvPr/>
            </p:nvSpPr>
            <p:spPr>
              <a:xfrm>
                <a:off x="6804906" y="4322632"/>
                <a:ext cx="1478579" cy="68580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l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基本工作概述</a:t>
                </a:r>
              </a:p>
            </p:txBody>
          </p:sp>
        </p:grpSp>
      </p:grpSp>
      <p:sp>
        <p:nvSpPr>
          <p:cNvPr id="34" name="矩形: 圆角 2"/>
          <p:cNvSpPr/>
          <p:nvPr/>
        </p:nvSpPr>
        <p:spPr>
          <a:xfrm>
            <a:off x="-1376273" y="1036187"/>
            <a:ext cx="3766993" cy="72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25"/>
          <p:cNvSpPr/>
          <p:nvPr/>
        </p:nvSpPr>
        <p:spPr>
          <a:xfrm>
            <a:off x="4871823" y="1275606"/>
            <a:ext cx="4380697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Oval 1"/>
          <p:cNvSpPr/>
          <p:nvPr/>
        </p:nvSpPr>
        <p:spPr bwMode="auto">
          <a:xfrm>
            <a:off x="2227063" y="845451"/>
            <a:ext cx="1647183" cy="999111"/>
          </a:xfrm>
          <a:prstGeom prst="ellipse">
            <a:avLst/>
          </a:prstGeom>
          <a:noFill/>
          <a:ln w="19050">
            <a:noFill/>
            <a:round/>
          </a:ln>
        </p:spPr>
        <p:txBody>
          <a:bodyPr rot="0" spcFirstLastPara="0" vert="horz" wrap="square" lIns="0" tIns="0" rIns="0" bIns="0" anchor="ctr" anchorCtr="1" forceAA="0" compatLnSpc="1">
            <a:normAutofit/>
          </a:bodyPr>
          <a:lstStyle/>
          <a:p>
            <a:pPr algn="ctr"/>
            <a:r>
              <a:rPr lang="zh-CN" altLang="en-US" sz="32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37" name="Rectangle 8"/>
          <p:cNvSpPr/>
          <p:nvPr/>
        </p:nvSpPr>
        <p:spPr>
          <a:xfrm>
            <a:off x="3365584" y="1207439"/>
            <a:ext cx="1604693" cy="377575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b="1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CONTENT</a:t>
            </a:r>
          </a:p>
        </p:txBody>
      </p:sp>
    </p:spTree>
  </p:cSld>
  <p:clrMapOvr>
    <a:masterClrMapping/>
  </p:clrMapOvr>
  <p:transition advTm="847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34" grpId="0" bldLvl="0" animBg="1"/>
      <p:bldP spid="35" grpId="0" bldLvl="0" animBg="1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字"/>
          <p:cNvSpPr>
            <a:spLocks noChangeArrowheads="1"/>
          </p:cNvSpPr>
          <p:nvPr/>
        </p:nvSpPr>
        <p:spPr bwMode="auto">
          <a:xfrm>
            <a:off x="2834402" y="2257425"/>
            <a:ext cx="36175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800" b="1" spc="3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sp>
        <p:nvSpPr>
          <p:cNvPr id="5124" name="01"/>
          <p:cNvSpPr>
            <a:spLocks noChangeArrowheads="1"/>
          </p:cNvSpPr>
          <p:nvPr/>
        </p:nvSpPr>
        <p:spPr bwMode="auto">
          <a:xfrm>
            <a:off x="3690064" y="712143"/>
            <a:ext cx="1906270" cy="178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0" b="1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  <a:sym typeface="Kozuka Mincho Pr6N H" pitchFamily="18" charset="-128"/>
              </a:rPr>
              <a:t>01</a:t>
            </a:r>
          </a:p>
        </p:txBody>
      </p:sp>
      <p:sp>
        <p:nvSpPr>
          <p:cNvPr id="5125" name="虚线2"/>
          <p:cNvSpPr>
            <a:spLocks noChangeShapeType="1"/>
          </p:cNvSpPr>
          <p:nvPr/>
        </p:nvSpPr>
        <p:spPr bwMode="auto">
          <a:xfrm flipV="1">
            <a:off x="2835989" y="2933065"/>
            <a:ext cx="3614420" cy="30480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虚线1"/>
          <p:cNvSpPr>
            <a:spLocks noChangeShapeType="1"/>
          </p:cNvSpPr>
          <p:nvPr/>
        </p:nvSpPr>
        <p:spPr bwMode="auto">
          <a:xfrm flipV="1">
            <a:off x="2835989" y="2257425"/>
            <a:ext cx="3614420" cy="635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5" name="蓝色曲线背景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" y="3456750"/>
            <a:ext cx="9138177" cy="1705792"/>
          </a:xfrm>
          <a:prstGeom prst="rect">
            <a:avLst/>
          </a:prstGeom>
        </p:spPr>
      </p:pic>
    </p:spTree>
  </p:cSld>
  <p:clrMapOvr>
    <a:masterClrMapping/>
  </p:clrMapOvr>
  <p:transition advTm="308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ldLvl="0" autoUpdateAnimBg="0"/>
      <p:bldP spid="5124" grpId="0" bldLvl="0" autoUpdateAnimBg="0"/>
      <p:bldP spid="5125" grpId="0" bldLvl="0" animBg="1"/>
      <p:bldP spid="512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grpSp>
        <p:nvGrpSpPr>
          <p:cNvPr id="2" name="Group 58"/>
          <p:cNvGrpSpPr/>
          <p:nvPr/>
        </p:nvGrpSpPr>
        <p:grpSpPr>
          <a:xfrm>
            <a:off x="533621" y="1427032"/>
            <a:ext cx="1181035" cy="1044762"/>
            <a:chOff x="533400" y="1426519"/>
            <a:chExt cx="1181100" cy="1044819"/>
          </a:xfrm>
        </p:grpSpPr>
        <p:sp>
          <p:nvSpPr>
            <p:cNvPr id="5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9"/>
          <p:cNvGrpSpPr/>
          <p:nvPr/>
        </p:nvGrpSpPr>
        <p:grpSpPr>
          <a:xfrm>
            <a:off x="1714657" y="2153823"/>
            <a:ext cx="1181035" cy="1044762"/>
            <a:chOff x="1714500" y="2153350"/>
            <a:chExt cx="1181100" cy="1044819"/>
          </a:xfrm>
        </p:grpSpPr>
        <p:sp>
          <p:nvSpPr>
            <p:cNvPr id="10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0"/>
          <p:cNvGrpSpPr/>
          <p:nvPr/>
        </p:nvGrpSpPr>
        <p:grpSpPr>
          <a:xfrm>
            <a:off x="2895692" y="2880614"/>
            <a:ext cx="1181035" cy="1044761"/>
            <a:chOff x="2895600" y="2880181"/>
            <a:chExt cx="1181100" cy="1044818"/>
          </a:xfrm>
        </p:grpSpPr>
        <p:sp>
          <p:nvSpPr>
            <p:cNvPr id="12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4076727" y="3607405"/>
            <a:ext cx="1181035" cy="1044761"/>
            <a:chOff x="4076700" y="3607012"/>
            <a:chExt cx="1181100" cy="1044818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5257762" y="4334196"/>
            <a:ext cx="1219133" cy="317971"/>
          </a:xfrm>
          <a:prstGeom prst="rect">
            <a:avLst/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t" anchorCtr="0" compatLnSpc="1"/>
          <a:lstStyle/>
          <a:p>
            <a:pPr algn="ctr"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845163" y="2665182"/>
            <a:ext cx="508000" cy="1536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97122" y="3391973"/>
            <a:ext cx="508000" cy="1536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2477" y="1938391"/>
            <a:ext cx="508000" cy="1536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64148" y="4118763"/>
            <a:ext cx="508000" cy="1536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89521" y="4718838"/>
            <a:ext cx="508000" cy="1536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5" name="Freeform 245"/>
          <p:cNvSpPr/>
          <p:nvPr/>
        </p:nvSpPr>
        <p:spPr bwMode="auto">
          <a:xfrm>
            <a:off x="5600644" y="3828317"/>
            <a:ext cx="406905" cy="40690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3"/>
          <p:cNvSpPr>
            <a:spLocks noEditPoints="1"/>
          </p:cNvSpPr>
          <p:nvPr/>
        </p:nvSpPr>
        <p:spPr bwMode="auto">
          <a:xfrm>
            <a:off x="1938640" y="1730365"/>
            <a:ext cx="461778" cy="336087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865301" y="893662"/>
            <a:ext cx="307381" cy="45262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6"/>
          <p:cNvSpPr>
            <a:spLocks noEditPoints="1"/>
          </p:cNvSpPr>
          <p:nvPr/>
        </p:nvSpPr>
        <p:spPr bwMode="auto">
          <a:xfrm>
            <a:off x="3089564" y="2357073"/>
            <a:ext cx="478703" cy="478703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6"/>
          <p:cNvSpPr>
            <a:spLocks noEditPoints="1"/>
          </p:cNvSpPr>
          <p:nvPr/>
        </p:nvSpPr>
        <p:spPr bwMode="auto">
          <a:xfrm>
            <a:off x="4304962" y="3162062"/>
            <a:ext cx="464132" cy="360000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638461" y="1433626"/>
            <a:ext cx="1257231" cy="1588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819497" y="2153823"/>
            <a:ext cx="1257231" cy="1588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000531" y="2879026"/>
            <a:ext cx="1257231" cy="1588"/>
          </a:xfrm>
          <a:prstGeom prst="line">
            <a:avLst/>
          </a:prstGeom>
          <a:ln w="19050" cap="rnd">
            <a:solidFill>
              <a:schemeClr val="accent3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219664" y="3607405"/>
            <a:ext cx="1257231" cy="1588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66"/>
          <p:cNvGrpSpPr/>
          <p:nvPr/>
        </p:nvGrpSpPr>
        <p:grpSpPr>
          <a:xfrm>
            <a:off x="2992289" y="1187333"/>
            <a:ext cx="1569835" cy="455390"/>
            <a:chOff x="5603652" y="1713710"/>
            <a:chExt cx="1947726" cy="455415"/>
          </a:xfrm>
        </p:grpSpPr>
        <p:sp>
          <p:nvSpPr>
            <p:cNvPr id="45" name="Text Placeholder 3"/>
            <p:cNvSpPr txBox="1"/>
            <p:nvPr/>
          </p:nvSpPr>
          <p:spPr>
            <a:xfrm>
              <a:off x="5603652" y="1713710"/>
              <a:ext cx="1103000" cy="15367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5603652" y="1906220"/>
              <a:ext cx="1947726" cy="26290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17" name="Group 66"/>
          <p:cNvGrpSpPr/>
          <p:nvPr/>
        </p:nvGrpSpPr>
        <p:grpSpPr>
          <a:xfrm>
            <a:off x="4175627" y="1906428"/>
            <a:ext cx="1569835" cy="455386"/>
            <a:chOff x="5603652" y="1713713"/>
            <a:chExt cx="1947726" cy="455410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5603652" y="1713713"/>
              <a:ext cx="1103000" cy="15367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5603652" y="1906219"/>
              <a:ext cx="1947726" cy="2629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18" name="Group 66"/>
          <p:cNvGrpSpPr/>
          <p:nvPr/>
        </p:nvGrpSpPr>
        <p:grpSpPr>
          <a:xfrm>
            <a:off x="5316940" y="2624069"/>
            <a:ext cx="1569835" cy="455388"/>
            <a:chOff x="5603652" y="1713712"/>
            <a:chExt cx="1947726" cy="455412"/>
          </a:xfrm>
        </p:grpSpPr>
        <p:sp>
          <p:nvSpPr>
            <p:cNvPr id="51" name="Text Placeholder 3"/>
            <p:cNvSpPr txBox="1"/>
            <p:nvPr/>
          </p:nvSpPr>
          <p:spPr>
            <a:xfrm>
              <a:off x="5603652" y="1713712"/>
              <a:ext cx="1103000" cy="15367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5603652" y="1906220"/>
              <a:ext cx="1947726" cy="2629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2" name="Group 66"/>
          <p:cNvGrpSpPr/>
          <p:nvPr/>
        </p:nvGrpSpPr>
        <p:grpSpPr>
          <a:xfrm>
            <a:off x="6586564" y="3366513"/>
            <a:ext cx="1569835" cy="455386"/>
            <a:chOff x="5603652" y="1713712"/>
            <a:chExt cx="1947726" cy="455410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5603652" y="1713712"/>
              <a:ext cx="1103000" cy="15367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5603652" y="1906218"/>
              <a:ext cx="1947726" cy="2629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3" name="Group 66"/>
          <p:cNvGrpSpPr/>
          <p:nvPr/>
        </p:nvGrpSpPr>
        <p:grpSpPr>
          <a:xfrm>
            <a:off x="6586564" y="4222987"/>
            <a:ext cx="1569835" cy="455386"/>
            <a:chOff x="5603652" y="1713714"/>
            <a:chExt cx="1947726" cy="455410"/>
          </a:xfrm>
        </p:grpSpPr>
        <p:sp>
          <p:nvSpPr>
            <p:cNvPr id="57" name="Text Placeholder 3"/>
            <p:cNvSpPr txBox="1"/>
            <p:nvPr/>
          </p:nvSpPr>
          <p:spPr>
            <a:xfrm>
              <a:off x="5603652" y="1713714"/>
              <a:ext cx="1103000" cy="15367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8" name="Text Placeholder 3"/>
            <p:cNvSpPr txBox="1"/>
            <p:nvPr/>
          </p:nvSpPr>
          <p:spPr>
            <a:xfrm>
              <a:off x="5603652" y="1906220"/>
              <a:ext cx="1947726" cy="2629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</p:spTree>
  </p:cSld>
  <p:clrMapOvr>
    <a:masterClrMapping/>
  </p:clrMapOvr>
  <p:transition advTm="393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/>
      <p:bldP spid="21" grpId="0"/>
      <p:bldP spid="22" grpId="0"/>
      <p:bldP spid="23" grpId="0"/>
      <p:bldP spid="24" grpId="0"/>
      <p:bldP spid="25" grpId="0" bldLvl="0" animBg="1"/>
      <p:bldP spid="7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sp>
        <p:nvSpPr>
          <p:cNvPr id="96" name="Rounded Rectangle 95"/>
          <p:cNvSpPr/>
          <p:nvPr/>
        </p:nvSpPr>
        <p:spPr bwMode="auto">
          <a:xfrm>
            <a:off x="1194254" y="2872518"/>
            <a:ext cx="905454" cy="304783"/>
          </a:xfrm>
          <a:prstGeom prst="roundRect">
            <a:avLst>
              <a:gd name="adj" fmla="val 47917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ctr" anchorCtr="0" compatLnSpc="1"/>
          <a:lstStyle/>
          <a:p>
            <a:pPr algn="ctr"/>
            <a:r>
              <a:rPr 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97" name="Rounded Rectangle 96"/>
          <p:cNvSpPr/>
          <p:nvPr/>
        </p:nvSpPr>
        <p:spPr bwMode="auto">
          <a:xfrm>
            <a:off x="2656763" y="2872518"/>
            <a:ext cx="905454" cy="304783"/>
          </a:xfrm>
          <a:prstGeom prst="roundRect">
            <a:avLst>
              <a:gd name="adj" fmla="val 47917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ctr" anchorCtr="0" compatLnSpc="1"/>
          <a:lstStyle/>
          <a:p>
            <a:pPr algn="ctr"/>
            <a:r>
              <a:rPr 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2011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4146207" y="2872518"/>
            <a:ext cx="905454" cy="304783"/>
          </a:xfrm>
          <a:prstGeom prst="roundRect">
            <a:avLst>
              <a:gd name="adj" fmla="val 47917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ctr" anchorCtr="0" compatLnSpc="1"/>
          <a:lstStyle/>
          <a:p>
            <a:pPr algn="ctr"/>
            <a:r>
              <a:rPr 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99" name="Rounded Rectangle 98"/>
          <p:cNvSpPr/>
          <p:nvPr/>
        </p:nvSpPr>
        <p:spPr bwMode="auto">
          <a:xfrm>
            <a:off x="5605171" y="2872518"/>
            <a:ext cx="905454" cy="304783"/>
          </a:xfrm>
          <a:prstGeom prst="roundRect">
            <a:avLst>
              <a:gd name="adj" fmla="val 47917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ctr" anchorCtr="0" compatLnSpc="1"/>
          <a:lstStyle/>
          <a:p>
            <a:pPr algn="ctr"/>
            <a:r>
              <a:rPr 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100" name="Rounded Rectangle 99"/>
          <p:cNvSpPr/>
          <p:nvPr/>
        </p:nvSpPr>
        <p:spPr bwMode="auto">
          <a:xfrm>
            <a:off x="7070093" y="2872518"/>
            <a:ext cx="905454" cy="304783"/>
          </a:xfrm>
          <a:prstGeom prst="roundRect">
            <a:avLst>
              <a:gd name="adj" fmla="val 47917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rtlCol="0" anchor="ctr" anchorCtr="0" compatLnSpc="1"/>
          <a:lstStyle/>
          <a:p>
            <a:pPr algn="ctr"/>
            <a:r>
              <a:rPr 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12997" y="3323741"/>
            <a:ext cx="1419725" cy="99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378588" y="3323741"/>
            <a:ext cx="1419725" cy="99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844180" y="3323741"/>
            <a:ext cx="1419725" cy="99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309771" y="3323741"/>
            <a:ext cx="1419725" cy="99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775364" y="3323741"/>
            <a:ext cx="1419725" cy="99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graphicFrame>
        <p:nvGraphicFramePr>
          <p:cNvPr id="43" name="Chart 42"/>
          <p:cNvGraphicFramePr/>
          <p:nvPr/>
        </p:nvGraphicFramePr>
        <p:xfrm>
          <a:off x="745302" y="1500993"/>
          <a:ext cx="1571415" cy="129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Chart 43"/>
          <p:cNvGraphicFramePr/>
          <p:nvPr/>
        </p:nvGraphicFramePr>
        <p:xfrm>
          <a:off x="2237350" y="1500993"/>
          <a:ext cx="1571415" cy="129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" name="Chart 44"/>
          <p:cNvGraphicFramePr/>
          <p:nvPr/>
        </p:nvGraphicFramePr>
        <p:xfrm>
          <a:off x="3729398" y="1500993"/>
          <a:ext cx="1571415" cy="129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Chart 45"/>
          <p:cNvGraphicFramePr/>
          <p:nvPr/>
        </p:nvGraphicFramePr>
        <p:xfrm>
          <a:off x="5221446" y="1500993"/>
          <a:ext cx="1571415" cy="129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7" name="Chart 46"/>
          <p:cNvGraphicFramePr/>
          <p:nvPr/>
        </p:nvGraphicFramePr>
        <p:xfrm>
          <a:off x="6713493" y="1500993"/>
          <a:ext cx="1571415" cy="129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4" name="Group 33"/>
          <p:cNvGrpSpPr/>
          <p:nvPr/>
        </p:nvGrpSpPr>
        <p:grpSpPr>
          <a:xfrm>
            <a:off x="1940504" y="1547398"/>
            <a:ext cx="345622" cy="288018"/>
            <a:chOff x="6703460" y="2542946"/>
            <a:chExt cx="345641" cy="288035"/>
          </a:xfrm>
        </p:grpSpPr>
        <p:sp>
          <p:nvSpPr>
            <p:cNvPr id="49" name="Down Arrow Callout 48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749275" y="2565911"/>
              <a:ext cx="254014" cy="15367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grpSp>
        <p:nvGrpSpPr>
          <p:cNvPr id="15" name="Group 34"/>
          <p:cNvGrpSpPr/>
          <p:nvPr/>
        </p:nvGrpSpPr>
        <p:grpSpPr>
          <a:xfrm>
            <a:off x="3393573" y="1547398"/>
            <a:ext cx="345622" cy="288018"/>
            <a:chOff x="6703460" y="2542946"/>
            <a:chExt cx="345641" cy="288035"/>
          </a:xfrm>
        </p:grpSpPr>
        <p:sp>
          <p:nvSpPr>
            <p:cNvPr id="52" name="Down Arrow Callout 5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749276" y="2565911"/>
              <a:ext cx="254014" cy="15367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16" name="Group 37"/>
          <p:cNvGrpSpPr/>
          <p:nvPr/>
        </p:nvGrpSpPr>
        <p:grpSpPr>
          <a:xfrm>
            <a:off x="4846642" y="1547398"/>
            <a:ext cx="345622" cy="288018"/>
            <a:chOff x="6703460" y="2542946"/>
            <a:chExt cx="345641" cy="288035"/>
          </a:xfrm>
        </p:grpSpPr>
        <p:sp>
          <p:nvSpPr>
            <p:cNvPr id="55" name="Down Arrow Callout 54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749275" y="2565911"/>
              <a:ext cx="254014" cy="15367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grpSp>
        <p:nvGrpSpPr>
          <p:cNvPr id="17" name="Group 40"/>
          <p:cNvGrpSpPr/>
          <p:nvPr/>
        </p:nvGrpSpPr>
        <p:grpSpPr>
          <a:xfrm>
            <a:off x="7752782" y="1547398"/>
            <a:ext cx="345622" cy="288018"/>
            <a:chOff x="6703460" y="2542946"/>
            <a:chExt cx="345641" cy="288035"/>
          </a:xfrm>
        </p:grpSpPr>
        <p:sp>
          <p:nvSpPr>
            <p:cNvPr id="58" name="Down Arrow Callout 57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749276" y="2565911"/>
              <a:ext cx="254014" cy="15367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6299712" y="1547398"/>
            <a:ext cx="345622" cy="288018"/>
            <a:chOff x="6703460" y="2542946"/>
            <a:chExt cx="345641" cy="288035"/>
          </a:xfrm>
        </p:grpSpPr>
        <p:sp>
          <p:nvSpPr>
            <p:cNvPr id="62" name="Down Arrow Callout 6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749275" y="2565911"/>
              <a:ext cx="254014" cy="15367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</p:spTree>
  </p:cSld>
  <p:clrMapOvr>
    <a:masterClrMapping/>
  </p:clrMapOvr>
  <p:transition advTm="126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/>
      <p:bldP spid="102" grpId="0"/>
      <p:bldP spid="103" grpId="0"/>
      <p:bldP spid="104" grpId="0"/>
      <p:bldP spid="105" grpId="0"/>
      <p:bldGraphic spid="43" grpId="0">
        <p:bldAsOne/>
      </p:bldGraphic>
      <p:bldGraphic spid="44" grpId="0">
        <p:bldAsOne/>
      </p:bldGraphic>
      <p:bldGraphic spid="45" grpId="0">
        <p:bldAsOne/>
      </p:bldGraphic>
      <p:bldGraphic spid="46" grpId="0">
        <p:bldAsOne/>
      </p:bldGraphic>
      <p:bldGraphic spid="4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sp>
        <p:nvSpPr>
          <p:cNvPr id="46" name="Block Arc 45"/>
          <p:cNvSpPr/>
          <p:nvPr/>
        </p:nvSpPr>
        <p:spPr>
          <a:xfrm rot="2700000">
            <a:off x="1605152" y="1798078"/>
            <a:ext cx="1620823" cy="1620822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898776" y="1521315"/>
            <a:ext cx="2608462" cy="2712337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1827583" y="2020508"/>
            <a:ext cx="1175962" cy="1175960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2005525" y="2198452"/>
            <a:ext cx="820075" cy="8200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2454105" y="1579211"/>
            <a:ext cx="2252139" cy="21774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2454106" y="1855308"/>
            <a:ext cx="1881613" cy="21774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73"/>
          <p:cNvGrpSpPr/>
          <p:nvPr/>
        </p:nvGrpSpPr>
        <p:grpSpPr>
          <a:xfrm>
            <a:off x="2454106" y="2066596"/>
            <a:ext cx="1566376" cy="217750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2736030" y="2314661"/>
            <a:ext cx="913926" cy="216588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/>
          <p:nvPr/>
        </p:nvSpPr>
        <p:spPr>
          <a:xfrm>
            <a:off x="4674568" y="1962913"/>
            <a:ext cx="144145" cy="1314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/>
          <p:nvPr/>
        </p:nvSpPr>
        <p:spPr>
          <a:xfrm>
            <a:off x="4314556" y="2237445"/>
            <a:ext cx="144145" cy="1314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/>
          <p:nvPr/>
        </p:nvSpPr>
        <p:spPr>
          <a:xfrm>
            <a:off x="3924981" y="2454033"/>
            <a:ext cx="144145" cy="1314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/>
          <p:nvPr/>
        </p:nvSpPr>
        <p:spPr>
          <a:xfrm>
            <a:off x="3573984" y="2723695"/>
            <a:ext cx="184150" cy="1314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5068942" y="1530364"/>
            <a:ext cx="496860" cy="49686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5068942" y="2263739"/>
            <a:ext cx="496860" cy="49686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5068942" y="2987686"/>
            <a:ext cx="496860" cy="49686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5068942" y="3711634"/>
            <a:ext cx="496860" cy="49686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effectLst/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5678508" y="1532270"/>
            <a:ext cx="2285393" cy="448176"/>
            <a:chOff x="1270277" y="1233504"/>
            <a:chExt cx="3048000" cy="448201"/>
          </a:xfrm>
        </p:grpSpPr>
        <p:sp>
          <p:nvSpPr>
            <p:cNvPr id="100" name="Text Placeholder 3"/>
            <p:cNvSpPr txBox="1"/>
            <p:nvPr/>
          </p:nvSpPr>
          <p:spPr>
            <a:xfrm>
              <a:off x="1270277" y="1233504"/>
              <a:ext cx="1185648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1" name="Text Placeholder 3"/>
            <p:cNvSpPr txBox="1"/>
            <p:nvPr/>
          </p:nvSpPr>
          <p:spPr>
            <a:xfrm>
              <a:off x="1270277" y="1418801"/>
              <a:ext cx="3048000" cy="26290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5678508" y="2265645"/>
            <a:ext cx="2285393" cy="448176"/>
            <a:chOff x="1270277" y="1233504"/>
            <a:chExt cx="3048000" cy="4482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1270277" y="1233504"/>
              <a:ext cx="1185648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1270277" y="1418801"/>
              <a:ext cx="3048000" cy="26290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5678508" y="2989592"/>
            <a:ext cx="2285393" cy="448176"/>
            <a:chOff x="1270277" y="1233504"/>
            <a:chExt cx="3048000" cy="4482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1270277" y="1233504"/>
              <a:ext cx="1185648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1270277" y="1418801"/>
              <a:ext cx="3048000" cy="26290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5678508" y="3713539"/>
            <a:ext cx="2285393" cy="448176"/>
            <a:chOff x="1270277" y="1233504"/>
            <a:chExt cx="3048000" cy="4482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1270277" y="1233504"/>
              <a:ext cx="1185648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1270277" y="1418801"/>
              <a:ext cx="3048000" cy="26290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</p:spTree>
  </p:cSld>
  <p:clrMapOvr>
    <a:masterClrMapping/>
  </p:clrMapOvr>
  <p:transition advTm="1498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ldLvl="0" animBg="1"/>
      <p:bldP spid="49" grpId="0" bldLvl="0" animBg="1"/>
      <p:bldP spid="52" grpId="0" bldLvl="0" animBg="1"/>
      <p:bldP spid="91" grpId="0"/>
      <p:bldP spid="92" grpId="0"/>
      <p:bldP spid="93" grpId="0"/>
      <p:bldP spid="94" grpId="0"/>
      <p:bldP spid="95" grpId="0" bldLvl="0" animBg="1"/>
      <p:bldP spid="96" grpId="0" bldLvl="0" animBg="1"/>
      <p:bldP spid="97" grpId="0" bldLvl="0" animBg="1"/>
      <p:bldP spid="9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</a:p>
        </p:txBody>
      </p:sp>
      <p:grpSp>
        <p:nvGrpSpPr>
          <p:cNvPr id="2" name="Group 63"/>
          <p:cNvGrpSpPr/>
          <p:nvPr/>
        </p:nvGrpSpPr>
        <p:grpSpPr>
          <a:xfrm>
            <a:off x="1570508" y="4544292"/>
            <a:ext cx="6373092" cy="201158"/>
            <a:chOff x="1105494" y="4417230"/>
            <a:chExt cx="6373441" cy="201168"/>
          </a:xfrm>
        </p:grpSpPr>
        <p:grpSp>
          <p:nvGrpSpPr>
            <p:cNvPr id="3" name="Group 50"/>
            <p:cNvGrpSpPr/>
            <p:nvPr/>
          </p:nvGrpSpPr>
          <p:grpSpPr>
            <a:xfrm>
              <a:off x="1105494" y="4417230"/>
              <a:ext cx="1112504" cy="201168"/>
              <a:chOff x="2221306" y="3914656"/>
              <a:chExt cx="1112504" cy="20116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640352" y="3934938"/>
                <a:ext cx="693458" cy="1193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7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45"/>
            <p:cNvGrpSpPr/>
            <p:nvPr/>
          </p:nvGrpSpPr>
          <p:grpSpPr>
            <a:xfrm>
              <a:off x="2483332" y="4417230"/>
              <a:ext cx="1044866" cy="201168"/>
              <a:chOff x="3776442" y="3947915"/>
              <a:chExt cx="1044866" cy="20116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4127850" y="3968197"/>
                <a:ext cx="693458" cy="1193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7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3776442" y="3947915"/>
                <a:ext cx="207097" cy="2011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37"/>
            <p:cNvGrpSpPr/>
            <p:nvPr/>
          </p:nvGrpSpPr>
          <p:grpSpPr>
            <a:xfrm>
              <a:off x="3548888" y="4417230"/>
              <a:ext cx="1083061" cy="201168"/>
              <a:chOff x="4725932" y="3949014"/>
              <a:chExt cx="1083061" cy="20116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115535" y="3966831"/>
                <a:ext cx="693458" cy="1193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7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4725932" y="3949014"/>
                <a:ext cx="207097" cy="20116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41"/>
            <p:cNvGrpSpPr/>
            <p:nvPr/>
          </p:nvGrpSpPr>
          <p:grpSpPr>
            <a:xfrm>
              <a:off x="4838700" y="4417230"/>
              <a:ext cx="1109272" cy="201168"/>
              <a:chOff x="6077268" y="3949014"/>
              <a:chExt cx="1109272" cy="20116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6493082" y="3969371"/>
                <a:ext cx="693458" cy="1193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7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6077268" y="3949014"/>
                <a:ext cx="207097" cy="20116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41"/>
            <p:cNvGrpSpPr/>
            <p:nvPr/>
          </p:nvGrpSpPr>
          <p:grpSpPr>
            <a:xfrm>
              <a:off x="6433899" y="4417230"/>
              <a:ext cx="1045036" cy="201168"/>
              <a:chOff x="6077268" y="3949014"/>
              <a:chExt cx="1045036" cy="20116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428846" y="3969296"/>
                <a:ext cx="693458" cy="11938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78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17" name="Oval 16"/>
              <p:cNvSpPr>
                <a:spLocks noChangeAspect="1"/>
              </p:cNvSpPr>
              <p:nvPr/>
            </p:nvSpPr>
            <p:spPr>
              <a:xfrm>
                <a:off x="6077268" y="3949014"/>
                <a:ext cx="207097" cy="20116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7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27" name="Chart 26"/>
          <p:cNvGraphicFramePr/>
          <p:nvPr/>
        </p:nvGraphicFramePr>
        <p:xfrm>
          <a:off x="4517084" y="1184110"/>
          <a:ext cx="4321882" cy="3009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Freeform 46"/>
          <p:cNvSpPr>
            <a:spLocks noEditPoints="1"/>
          </p:cNvSpPr>
          <p:nvPr/>
        </p:nvSpPr>
        <p:spPr bwMode="auto">
          <a:xfrm>
            <a:off x="739325" y="1376684"/>
            <a:ext cx="339802" cy="33979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46"/>
          <p:cNvSpPr>
            <a:spLocks noEditPoints="1"/>
          </p:cNvSpPr>
          <p:nvPr/>
        </p:nvSpPr>
        <p:spPr bwMode="auto">
          <a:xfrm>
            <a:off x="739325" y="1986251"/>
            <a:ext cx="339802" cy="33979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46"/>
          <p:cNvSpPr>
            <a:spLocks noEditPoints="1"/>
          </p:cNvSpPr>
          <p:nvPr/>
        </p:nvSpPr>
        <p:spPr bwMode="auto">
          <a:xfrm>
            <a:off x="739325" y="2595817"/>
            <a:ext cx="339802" cy="33979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46"/>
          <p:cNvSpPr>
            <a:spLocks noEditPoints="1"/>
          </p:cNvSpPr>
          <p:nvPr/>
        </p:nvSpPr>
        <p:spPr bwMode="auto">
          <a:xfrm>
            <a:off x="739325" y="3205384"/>
            <a:ext cx="339802" cy="33979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0"/>
          <p:cNvGrpSpPr/>
          <p:nvPr/>
        </p:nvGrpSpPr>
        <p:grpSpPr>
          <a:xfrm>
            <a:off x="1173020" y="1300059"/>
            <a:ext cx="3047833" cy="448177"/>
            <a:chOff x="1270277" y="1233504"/>
            <a:chExt cx="3048000" cy="448202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1270277" y="1233504"/>
              <a:ext cx="889049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1270277" y="1418801"/>
              <a:ext cx="3048000" cy="26290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1173020" y="1909626"/>
            <a:ext cx="3047833" cy="448177"/>
            <a:chOff x="1270277" y="1233504"/>
            <a:chExt cx="3048000" cy="448202"/>
          </a:xfrm>
        </p:grpSpPr>
        <p:sp>
          <p:nvSpPr>
            <p:cNvPr id="36" name="Text Placeholder 3"/>
            <p:cNvSpPr txBox="1"/>
            <p:nvPr/>
          </p:nvSpPr>
          <p:spPr>
            <a:xfrm>
              <a:off x="1270277" y="1233504"/>
              <a:ext cx="931596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</a:t>
              </a:r>
              <a:r>
                <a:rPr lang="en-US" altLang="zh-CN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`</a:t>
              </a: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字内容</a:t>
              </a: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1270277" y="1418801"/>
              <a:ext cx="3048000" cy="26290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1173020" y="2519192"/>
            <a:ext cx="3047833" cy="448177"/>
            <a:chOff x="1270277" y="1233504"/>
            <a:chExt cx="3048000" cy="448202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1270277" y="1233504"/>
              <a:ext cx="889049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1270277" y="1418801"/>
              <a:ext cx="3048000" cy="26290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2" name="Group 30"/>
          <p:cNvGrpSpPr/>
          <p:nvPr/>
        </p:nvGrpSpPr>
        <p:grpSpPr>
          <a:xfrm>
            <a:off x="1173020" y="3128759"/>
            <a:ext cx="3047833" cy="448177"/>
            <a:chOff x="1270277" y="1233504"/>
            <a:chExt cx="3048000" cy="448202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1270277" y="1233504"/>
              <a:ext cx="889049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1270277" y="1418801"/>
              <a:ext cx="3048000" cy="26290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39325" y="3817176"/>
            <a:ext cx="339802" cy="33979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30"/>
          <p:cNvGrpSpPr/>
          <p:nvPr/>
        </p:nvGrpSpPr>
        <p:grpSpPr>
          <a:xfrm>
            <a:off x="1173020" y="3740551"/>
            <a:ext cx="3047833" cy="448177"/>
            <a:chOff x="1270277" y="1233504"/>
            <a:chExt cx="3048000" cy="448202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1270277" y="1233504"/>
              <a:ext cx="889049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1270277" y="1418801"/>
              <a:ext cx="3048000" cy="26290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</p:spTree>
  </p:cSld>
  <p:clrMapOvr>
    <a:masterClrMapping/>
  </p:clrMapOvr>
  <p:transition advTm="98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  <p:bldP spid="28" grpId="0" bldLvl="0" animBg="1"/>
      <p:bldP spid="29" grpId="0" bldLvl="0" animBg="1"/>
      <p:bldP spid="30" grpId="0" bldLvl="0" animBg="1"/>
      <p:bldP spid="31" grpId="0" bldLvl="0" animBg="1"/>
      <p:bldP spid="4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蓝色曲线背景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" y="3456750"/>
            <a:ext cx="9138177" cy="1705792"/>
          </a:xfrm>
          <a:prstGeom prst="rect">
            <a:avLst/>
          </a:prstGeom>
        </p:spPr>
      </p:pic>
      <p:sp>
        <p:nvSpPr>
          <p:cNvPr id="2" name="文字"/>
          <p:cNvSpPr>
            <a:spLocks noChangeArrowheads="1"/>
          </p:cNvSpPr>
          <p:nvPr/>
        </p:nvSpPr>
        <p:spPr bwMode="auto">
          <a:xfrm>
            <a:off x="2834402" y="2257425"/>
            <a:ext cx="36175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800" b="1" spc="3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sp>
        <p:nvSpPr>
          <p:cNvPr id="3" name="01"/>
          <p:cNvSpPr>
            <a:spLocks noChangeArrowheads="1"/>
          </p:cNvSpPr>
          <p:nvPr/>
        </p:nvSpPr>
        <p:spPr bwMode="auto">
          <a:xfrm>
            <a:off x="3690064" y="712143"/>
            <a:ext cx="1906270" cy="178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0" b="1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  <a:sym typeface="Kozuka Mincho Pr6N H" pitchFamily="18" charset="-128"/>
              </a:rPr>
              <a:t>02</a:t>
            </a:r>
          </a:p>
        </p:txBody>
      </p:sp>
      <p:sp>
        <p:nvSpPr>
          <p:cNvPr id="4" name="虚线2"/>
          <p:cNvSpPr>
            <a:spLocks noChangeShapeType="1"/>
          </p:cNvSpPr>
          <p:nvPr/>
        </p:nvSpPr>
        <p:spPr bwMode="auto">
          <a:xfrm flipV="1">
            <a:off x="2835989" y="2933065"/>
            <a:ext cx="3614420" cy="30480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虚线1"/>
          <p:cNvSpPr>
            <a:spLocks noChangeShapeType="1"/>
          </p:cNvSpPr>
          <p:nvPr/>
        </p:nvSpPr>
        <p:spPr bwMode="auto">
          <a:xfrm flipV="1">
            <a:off x="2835989" y="2257425"/>
            <a:ext cx="3614420" cy="635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318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4" grpId="0" bldLvl="0" animBg="1"/>
      <p:bldP spid="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155780" y="1535274"/>
          <a:ext cx="3809791" cy="2793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0"/>
          <p:cNvSpPr txBox="1"/>
          <p:nvPr/>
        </p:nvSpPr>
        <p:spPr>
          <a:xfrm>
            <a:off x="4837714" y="1449939"/>
            <a:ext cx="2478144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837713" y="2237957"/>
            <a:ext cx="2478145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4837714" y="3020474"/>
            <a:ext cx="2478144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3"/>
          <p:cNvSpPr txBox="1"/>
          <p:nvPr/>
        </p:nvSpPr>
        <p:spPr>
          <a:xfrm>
            <a:off x="4837714" y="3802991"/>
            <a:ext cx="2478144" cy="61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5" name="Text Placeholder 3"/>
          <p:cNvSpPr txBox="1"/>
          <p:nvPr/>
        </p:nvSpPr>
        <p:spPr>
          <a:xfrm>
            <a:off x="7346305" y="1711152"/>
            <a:ext cx="361315" cy="21780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2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28" name="Text Placeholder 3"/>
          <p:cNvSpPr txBox="1"/>
          <p:nvPr/>
        </p:nvSpPr>
        <p:spPr>
          <a:xfrm>
            <a:off x="7346305" y="4112326"/>
            <a:ext cx="361315" cy="21780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2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0" name="Text Placeholder 3"/>
          <p:cNvSpPr txBox="1"/>
          <p:nvPr/>
        </p:nvSpPr>
        <p:spPr>
          <a:xfrm>
            <a:off x="7346305" y="2511543"/>
            <a:ext cx="361315" cy="21780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2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32" name="Text Placeholder 3"/>
          <p:cNvSpPr txBox="1"/>
          <p:nvPr/>
        </p:nvSpPr>
        <p:spPr>
          <a:xfrm>
            <a:off x="7346305" y="3311934"/>
            <a:ext cx="361315" cy="21780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2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grpSp>
        <p:nvGrpSpPr>
          <p:cNvPr id="34" name="Group 18"/>
          <p:cNvGrpSpPr/>
          <p:nvPr/>
        </p:nvGrpSpPr>
        <p:grpSpPr>
          <a:xfrm>
            <a:off x="4321671" y="1502701"/>
            <a:ext cx="493343" cy="479218"/>
            <a:chOff x="860271" y="1518068"/>
            <a:chExt cx="493370" cy="479245"/>
          </a:xfrm>
        </p:grpSpPr>
        <p:sp>
          <p:nvSpPr>
            <p:cNvPr id="35" name="Rounded Rectangle 19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21"/>
          <p:cNvGrpSpPr/>
          <p:nvPr/>
        </p:nvGrpSpPr>
        <p:grpSpPr>
          <a:xfrm>
            <a:off x="4301560" y="2290720"/>
            <a:ext cx="493343" cy="479218"/>
            <a:chOff x="840159" y="2185414"/>
            <a:chExt cx="493370" cy="479245"/>
          </a:xfrm>
        </p:grpSpPr>
        <p:sp>
          <p:nvSpPr>
            <p:cNvPr id="40" name="Rounded Rectangle 22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24"/>
          <p:cNvGrpSpPr/>
          <p:nvPr/>
        </p:nvGrpSpPr>
        <p:grpSpPr>
          <a:xfrm>
            <a:off x="4301560" y="3073237"/>
            <a:ext cx="493343" cy="479218"/>
            <a:chOff x="840159" y="2852760"/>
            <a:chExt cx="493370" cy="479245"/>
          </a:xfrm>
        </p:grpSpPr>
        <p:sp>
          <p:nvSpPr>
            <p:cNvPr id="44" name="Rounded Rectangle 25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27"/>
          <p:cNvGrpSpPr/>
          <p:nvPr/>
        </p:nvGrpSpPr>
        <p:grpSpPr>
          <a:xfrm>
            <a:off x="4301560" y="3855754"/>
            <a:ext cx="493343" cy="479218"/>
            <a:chOff x="840159" y="3520106"/>
            <a:chExt cx="493370" cy="479245"/>
          </a:xfrm>
        </p:grpSpPr>
        <p:sp>
          <p:nvSpPr>
            <p:cNvPr id="47" name="Rounded Rectangle 28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34"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49" name="Elbow Connector 32"/>
          <p:cNvCxnSpPr/>
          <p:nvPr/>
        </p:nvCxnSpPr>
        <p:spPr>
          <a:xfrm rot="10800000" flipV="1">
            <a:off x="1527307" y="1742310"/>
            <a:ext cx="2794366" cy="1164488"/>
          </a:xfrm>
          <a:prstGeom prst="bentConnector3">
            <a:avLst>
              <a:gd name="adj1" fmla="val 100445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35"/>
          <p:cNvCxnSpPr/>
          <p:nvPr/>
        </p:nvCxnSpPr>
        <p:spPr>
          <a:xfrm rot="10800000">
            <a:off x="1908286" y="3802993"/>
            <a:ext cx="2413389" cy="290243"/>
          </a:xfrm>
          <a:prstGeom prst="bentConnector3">
            <a:avLst>
              <a:gd name="adj1" fmla="val 99978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38"/>
          <p:cNvCxnSpPr/>
          <p:nvPr/>
        </p:nvCxnSpPr>
        <p:spPr>
          <a:xfrm rot="10800000">
            <a:off x="1908286" y="2237957"/>
            <a:ext cx="2413389" cy="295084"/>
          </a:xfrm>
          <a:prstGeom prst="bentConnector3">
            <a:avLst>
              <a:gd name="adj1" fmla="val 34684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41"/>
          <p:cNvCxnSpPr/>
          <p:nvPr/>
        </p:nvCxnSpPr>
        <p:spPr>
          <a:xfrm rot="10800000">
            <a:off x="2670246" y="2906801"/>
            <a:ext cx="1631315" cy="406047"/>
          </a:xfrm>
          <a:prstGeom prst="bentConnector3">
            <a:avLst>
              <a:gd name="adj1" fmla="val 50000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03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7" grpId="0"/>
      <p:bldP spid="9" grpId="0"/>
      <p:bldP spid="19" grpId="0"/>
      <p:bldP spid="22" grpId="0"/>
      <p:bldP spid="25" grpId="0"/>
      <p:bldP spid="28" grpId="0"/>
      <p:bldP spid="30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5" name="Group 129"/>
          <p:cNvGrpSpPr/>
          <p:nvPr/>
        </p:nvGrpSpPr>
        <p:grpSpPr>
          <a:xfrm>
            <a:off x="2534933" y="2938307"/>
            <a:ext cx="674543" cy="674543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49680">
                <a:lnSpc>
                  <a:spcPct val="15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82870" rIns="157999" bIns="157999" numCol="1" spcCol="1270" anchor="ctr" anchorCtr="0">
              <a:noAutofit/>
            </a:bodyPr>
            <a:lstStyle/>
            <a:p>
              <a:pPr algn="ctr" defTabSz="1249680">
                <a:lnSpc>
                  <a:spcPct val="15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3227884" y="3275578"/>
            <a:ext cx="514962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6017147" y="2234384"/>
            <a:ext cx="674543" cy="674543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57999" rIns="157999" bIns="91434" numCol="1" spcCol="1270" anchor="ctr" anchorCtr="0">
              <a:noAutofit/>
            </a:bodyPr>
            <a:lstStyle/>
            <a:p>
              <a:pPr algn="ctr" defTabSz="1249680">
                <a:lnSpc>
                  <a:spcPct val="15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870" tIns="182870" rIns="157999" bIns="157999" numCol="1" spcCol="1270" anchor="ctr" anchorCtr="0">
              <a:noAutofit/>
            </a:bodyPr>
            <a:lstStyle/>
            <a:p>
              <a:pPr algn="ctr" defTabSz="1249680">
                <a:lnSpc>
                  <a:spcPct val="150000"/>
                </a:lnSpc>
                <a:spcAft>
                  <a:spcPct val="3500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5308526" y="2571656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5342342" y="3631899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6050962" y="3294628"/>
            <a:ext cx="674543" cy="674543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57999" rIns="157999" bIns="91434" numCol="1" spcCol="1270" anchor="ctr" anchorCtr="0">
                <a:noAutofit/>
              </a:bodyPr>
              <a:lstStyle/>
              <a:p>
                <a:pPr algn="ctr" defTabSz="1249680">
                  <a:lnSpc>
                    <a:spcPct val="15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82870" rIns="157999" bIns="157999" numCol="1" spcCol="1270" anchor="ctr" anchorCtr="0">
                <a:noAutofit/>
              </a:bodyPr>
              <a:lstStyle/>
              <a:p>
                <a:pPr algn="ctr" defTabSz="1249680">
                  <a:lnSpc>
                    <a:spcPct val="15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3227884" y="2071317"/>
            <a:ext cx="514962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2534933" y="1734046"/>
            <a:ext cx="674543" cy="674543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49680">
                  <a:lnSpc>
                    <a:spcPct val="15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870" tIns="182870" rIns="157999" bIns="157999" numCol="1" spcCol="1270" anchor="ctr" anchorCtr="0">
                <a:noAutofit/>
              </a:bodyPr>
              <a:lstStyle/>
              <a:p>
                <a:pPr algn="ctr" defTabSz="1249680">
                  <a:lnSpc>
                    <a:spcPct val="150000"/>
                  </a:lnSpc>
                  <a:spcAft>
                    <a:spcPct val="3500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6800858" y="3399448"/>
            <a:ext cx="1260932" cy="5257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请替换文字内容，修改文字内容，也可以直接复制你的内容到此。请替换文字内容修改文字内容，也可以直接复制你的内容到此。</a:t>
            </a:r>
          </a:p>
        </p:txBody>
      </p:sp>
      <p:sp>
        <p:nvSpPr>
          <p:cNvPr id="159" name="Text Placeholder 3"/>
          <p:cNvSpPr txBox="1"/>
          <p:nvPr/>
        </p:nvSpPr>
        <p:spPr>
          <a:xfrm>
            <a:off x="1178640" y="3001547"/>
            <a:ext cx="1260932" cy="5257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请替换文字内容，修改文字内容，也可以直接复制你的内容到此。请替换文字内容修改文字内容，也可以直接复制你的内容到此。</a:t>
            </a:r>
          </a:p>
        </p:txBody>
      </p:sp>
      <p:sp>
        <p:nvSpPr>
          <p:cNvPr id="160" name="Text Placeholder 3"/>
          <p:cNvSpPr txBox="1"/>
          <p:nvPr/>
        </p:nvSpPr>
        <p:spPr>
          <a:xfrm>
            <a:off x="6800858" y="2323182"/>
            <a:ext cx="1260932" cy="5257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请替换文字内容，修改文字内容，也可以直接复制你的内容到此。请替换文字内容修改文字内容，也可以直接复制你的内容到此。</a:t>
            </a:r>
          </a:p>
        </p:txBody>
      </p:sp>
      <p:sp>
        <p:nvSpPr>
          <p:cNvPr id="161" name="Text Placeholder 3"/>
          <p:cNvSpPr txBox="1"/>
          <p:nvPr/>
        </p:nvSpPr>
        <p:spPr>
          <a:xfrm>
            <a:off x="1177370" y="1778949"/>
            <a:ext cx="1260932" cy="52578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请替换文字内容，修改文字内容，也可以直接复制你的内容到此。请替换文字内容修改文字内容，也可以直接复制你的内容到此。</a:t>
            </a:r>
          </a:p>
        </p:txBody>
      </p:sp>
      <p:grpSp>
        <p:nvGrpSpPr>
          <p:cNvPr id="2" name="Group 128"/>
          <p:cNvGrpSpPr/>
          <p:nvPr/>
        </p:nvGrpSpPr>
        <p:grpSpPr>
          <a:xfrm>
            <a:off x="3605129" y="1971954"/>
            <a:ext cx="1933742" cy="1965572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57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57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57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34" tIns="45717" rIns="91434" bIns="45717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57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baseline="-25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 advTm="107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2" name="Group 61"/>
          <p:cNvGrpSpPr/>
          <p:nvPr/>
        </p:nvGrpSpPr>
        <p:grpSpPr>
          <a:xfrm rot="16200000">
            <a:off x="2106812" y="2917025"/>
            <a:ext cx="630173" cy="420116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2958940" y="2917025"/>
            <a:ext cx="630173" cy="420116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3811067" y="2917025"/>
            <a:ext cx="630173" cy="420116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6632616" y="2653749"/>
            <a:ext cx="632129" cy="948625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vert="horz" wrap="square" lIns="91434" tIns="45717" rIns="91434" bIns="45717" numCol="1" rtlCol="0" anchor="t" anchorCtr="0" compatLnSpc="1"/>
              <a:lstStyle/>
              <a:p>
                <a:pPr algn="ctr">
                  <a:lnSpc>
                    <a:spcPct val="150000"/>
                  </a:lnSpc>
                </a:pPr>
                <a:endParaRPr lang="en-US" sz="57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rtlCol="0" anchor="t" anchorCtr="0" compatLnSpc="1"/>
              <a:lstStyle/>
              <a:p>
                <a:pPr algn="ctr"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57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57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57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2980917" y="3325016"/>
            <a:ext cx="1452320" cy="418037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4640324" y="2917025"/>
            <a:ext cx="630173" cy="420116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5501965" y="2917025"/>
            <a:ext cx="630173" cy="420116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3819069" y="2498889"/>
            <a:ext cx="1452320" cy="418037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4661026" y="3325016"/>
            <a:ext cx="1452320" cy="418037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5522668" y="2498889"/>
            <a:ext cx="1452320" cy="418037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2114815" y="2498889"/>
            <a:ext cx="1452320" cy="418037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4188438" y="1824534"/>
            <a:ext cx="764542" cy="742653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5017695" y="3734442"/>
            <a:ext cx="764542" cy="742653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3336311" y="3734442"/>
            <a:ext cx="764542" cy="742653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2484183" y="1824534"/>
            <a:ext cx="764542" cy="742653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5871948" y="1824534"/>
            <a:ext cx="764542" cy="742653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/>
          <p:nvPr/>
        </p:nvSpPr>
        <p:spPr>
          <a:xfrm>
            <a:off x="1596463" y="3723693"/>
            <a:ext cx="1680209" cy="3943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1" name="Text Placeholder 3"/>
          <p:cNvSpPr txBox="1"/>
          <p:nvPr/>
        </p:nvSpPr>
        <p:spPr>
          <a:xfrm>
            <a:off x="5915903" y="3723693"/>
            <a:ext cx="1680209" cy="3943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4" name="Text Placeholder 3"/>
          <p:cNvSpPr txBox="1"/>
          <p:nvPr/>
        </p:nvSpPr>
        <p:spPr>
          <a:xfrm>
            <a:off x="748289" y="1821186"/>
            <a:ext cx="1680209" cy="3943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7" name="Text Placeholder 3"/>
          <p:cNvSpPr txBox="1"/>
          <p:nvPr/>
        </p:nvSpPr>
        <p:spPr>
          <a:xfrm>
            <a:off x="3729946" y="1171384"/>
            <a:ext cx="1680209" cy="3943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8" name="Text Placeholder 3"/>
          <p:cNvSpPr txBox="1"/>
          <p:nvPr/>
        </p:nvSpPr>
        <p:spPr>
          <a:xfrm>
            <a:off x="6701582" y="1821186"/>
            <a:ext cx="1680209" cy="3943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</p:cSld>
  <p:clrMapOvr>
    <a:masterClrMapping/>
  </p:clrMapOvr>
  <p:transition advTm="93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grpSp>
        <p:nvGrpSpPr>
          <p:cNvPr id="2" name="Group 232"/>
          <p:cNvGrpSpPr/>
          <p:nvPr/>
        </p:nvGrpSpPr>
        <p:grpSpPr>
          <a:xfrm>
            <a:off x="914601" y="1505459"/>
            <a:ext cx="3352616" cy="2803324"/>
            <a:chOff x="914400" y="1504950"/>
            <a:chExt cx="3352800" cy="2803478"/>
          </a:xfrm>
        </p:grpSpPr>
        <p:grpSp>
          <p:nvGrpSpPr>
            <p:cNvPr id="3" name="Group 75"/>
            <p:cNvGrpSpPr/>
            <p:nvPr/>
          </p:nvGrpSpPr>
          <p:grpSpPr>
            <a:xfrm>
              <a:off x="914400" y="1988353"/>
              <a:ext cx="1600141" cy="2247693"/>
              <a:chOff x="2513013" y="1857375"/>
              <a:chExt cx="1965325" cy="2760662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53" name="Freeform 5"/>
              <p:cNvSpPr/>
              <p:nvPr/>
            </p:nvSpPr>
            <p:spPr bwMode="auto">
              <a:xfrm>
                <a:off x="3297238" y="3122613"/>
                <a:ext cx="133350" cy="25400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42" y="80"/>
                  </a:cxn>
                  <a:cxn ang="0">
                    <a:pos x="71" y="107"/>
                  </a:cxn>
                  <a:cxn ang="0">
                    <a:pos x="74" y="141"/>
                  </a:cxn>
                  <a:cxn ang="0">
                    <a:pos x="9" y="99"/>
                  </a:cxn>
                  <a:cxn ang="0">
                    <a:pos x="18" y="9"/>
                  </a:cxn>
                  <a:cxn ang="0">
                    <a:pos x="25" y="4"/>
                  </a:cxn>
                </a:cxnLst>
                <a:rect l="0" t="0" r="r" b="b"/>
                <a:pathLst>
                  <a:path w="74" h="141">
                    <a:moveTo>
                      <a:pt x="25" y="4"/>
                    </a:moveTo>
                    <a:cubicBezTo>
                      <a:pt x="25" y="4"/>
                      <a:pt x="27" y="66"/>
                      <a:pt x="42" y="80"/>
                    </a:cubicBezTo>
                    <a:cubicBezTo>
                      <a:pt x="57" y="95"/>
                      <a:pt x="71" y="107"/>
                      <a:pt x="71" y="107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24"/>
                      <a:pt x="18" y="9"/>
                    </a:cubicBezTo>
                    <a:cubicBezTo>
                      <a:pt x="29" y="0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4" name="Freeform 6"/>
              <p:cNvSpPr/>
              <p:nvPr/>
            </p:nvSpPr>
            <p:spPr bwMode="auto">
              <a:xfrm>
                <a:off x="3035300" y="2478088"/>
                <a:ext cx="196850" cy="3492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1" y="34"/>
                  </a:cxn>
                  <a:cxn ang="0">
                    <a:pos x="77" y="103"/>
                  </a:cxn>
                  <a:cxn ang="0">
                    <a:pos x="108" y="171"/>
                  </a:cxn>
                  <a:cxn ang="0">
                    <a:pos x="13" y="0"/>
                  </a:cxn>
                </a:cxnLst>
                <a:rect l="0" t="0" r="r" b="b"/>
                <a:pathLst>
                  <a:path w="110" h="194">
                    <a:moveTo>
                      <a:pt x="13" y="0"/>
                    </a:moveTo>
                    <a:cubicBezTo>
                      <a:pt x="13" y="0"/>
                      <a:pt x="39" y="4"/>
                      <a:pt x="41" y="34"/>
                    </a:cubicBezTo>
                    <a:cubicBezTo>
                      <a:pt x="41" y="34"/>
                      <a:pt x="51" y="69"/>
                      <a:pt x="77" y="103"/>
                    </a:cubicBezTo>
                    <a:cubicBezTo>
                      <a:pt x="103" y="138"/>
                      <a:pt x="110" y="147"/>
                      <a:pt x="108" y="171"/>
                    </a:cubicBezTo>
                    <a:cubicBezTo>
                      <a:pt x="106" y="194"/>
                      <a:pt x="0" y="2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5" name="Freeform 7"/>
              <p:cNvSpPr/>
              <p:nvPr/>
            </p:nvSpPr>
            <p:spPr bwMode="auto">
              <a:xfrm>
                <a:off x="3744913" y="2965450"/>
                <a:ext cx="374650" cy="12223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6" y="16"/>
                  </a:cxn>
                  <a:cxn ang="0">
                    <a:pos x="72" y="6"/>
                  </a:cxn>
                  <a:cxn ang="0">
                    <a:pos x="106" y="8"/>
                  </a:cxn>
                  <a:cxn ang="0">
                    <a:pos x="146" y="17"/>
                  </a:cxn>
                  <a:cxn ang="0">
                    <a:pos x="209" y="62"/>
                  </a:cxn>
                  <a:cxn ang="0">
                    <a:pos x="192" y="63"/>
                  </a:cxn>
                  <a:cxn ang="0">
                    <a:pos x="170" y="62"/>
                  </a:cxn>
                  <a:cxn ang="0">
                    <a:pos x="142" y="64"/>
                  </a:cxn>
                  <a:cxn ang="0">
                    <a:pos x="116" y="61"/>
                  </a:cxn>
                  <a:cxn ang="0">
                    <a:pos x="107" y="67"/>
                  </a:cxn>
                  <a:cxn ang="0">
                    <a:pos x="4" y="68"/>
                  </a:cxn>
                  <a:cxn ang="0">
                    <a:pos x="0" y="19"/>
                  </a:cxn>
                </a:cxnLst>
                <a:rect l="0" t="0" r="r" b="b"/>
                <a:pathLst>
                  <a:path w="209" h="68">
                    <a:moveTo>
                      <a:pt x="0" y="19"/>
                    </a:moveTo>
                    <a:cubicBezTo>
                      <a:pt x="0" y="19"/>
                      <a:pt x="21" y="17"/>
                      <a:pt x="36" y="16"/>
                    </a:cubicBezTo>
                    <a:cubicBezTo>
                      <a:pt x="52" y="14"/>
                      <a:pt x="63" y="9"/>
                      <a:pt x="72" y="6"/>
                    </a:cubicBezTo>
                    <a:cubicBezTo>
                      <a:pt x="81" y="2"/>
                      <a:pt x="90" y="0"/>
                      <a:pt x="106" y="8"/>
                    </a:cubicBezTo>
                    <a:cubicBezTo>
                      <a:pt x="123" y="16"/>
                      <a:pt x="136" y="14"/>
                      <a:pt x="146" y="17"/>
                    </a:cubicBezTo>
                    <a:cubicBezTo>
                      <a:pt x="156" y="21"/>
                      <a:pt x="206" y="54"/>
                      <a:pt x="209" y="62"/>
                    </a:cubicBezTo>
                    <a:cubicBezTo>
                      <a:pt x="209" y="62"/>
                      <a:pt x="200" y="67"/>
                      <a:pt x="192" y="63"/>
                    </a:cubicBezTo>
                    <a:cubicBezTo>
                      <a:pt x="192" y="63"/>
                      <a:pt x="176" y="67"/>
                      <a:pt x="170" y="62"/>
                    </a:cubicBezTo>
                    <a:cubicBezTo>
                      <a:pt x="170" y="62"/>
                      <a:pt x="149" y="68"/>
                      <a:pt x="142" y="64"/>
                    </a:cubicBezTo>
                    <a:cubicBezTo>
                      <a:pt x="142" y="64"/>
                      <a:pt x="120" y="61"/>
                      <a:pt x="116" y="61"/>
                    </a:cubicBezTo>
                    <a:cubicBezTo>
                      <a:pt x="116" y="61"/>
                      <a:pt x="113" y="67"/>
                      <a:pt x="107" y="67"/>
                    </a:cubicBezTo>
                    <a:cubicBezTo>
                      <a:pt x="100" y="67"/>
                      <a:pt x="4" y="68"/>
                      <a:pt x="4" y="6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6" name="Freeform 8"/>
              <p:cNvSpPr/>
              <p:nvPr/>
            </p:nvSpPr>
            <p:spPr bwMode="auto">
              <a:xfrm>
                <a:off x="2700338" y="1857375"/>
                <a:ext cx="446088" cy="563562"/>
              </a:xfrm>
              <a:custGeom>
                <a:avLst/>
                <a:gdLst/>
                <a:ahLst/>
                <a:cxnLst>
                  <a:cxn ang="0">
                    <a:pos x="53" y="268"/>
                  </a:cxn>
                  <a:cxn ang="0">
                    <a:pos x="40" y="227"/>
                  </a:cxn>
                  <a:cxn ang="0">
                    <a:pos x="7" y="115"/>
                  </a:cxn>
                  <a:cxn ang="0">
                    <a:pos x="40" y="58"/>
                  </a:cxn>
                  <a:cxn ang="0">
                    <a:pos x="189" y="57"/>
                  </a:cxn>
                  <a:cxn ang="0">
                    <a:pos x="209" y="57"/>
                  </a:cxn>
                  <a:cxn ang="0">
                    <a:pos x="229" y="55"/>
                  </a:cxn>
                  <a:cxn ang="0">
                    <a:pos x="211" y="63"/>
                  </a:cxn>
                  <a:cxn ang="0">
                    <a:pos x="244" y="77"/>
                  </a:cxn>
                  <a:cxn ang="0">
                    <a:pos x="225" y="72"/>
                  </a:cxn>
                  <a:cxn ang="0">
                    <a:pos x="248" y="87"/>
                  </a:cxn>
                  <a:cxn ang="0">
                    <a:pos x="233" y="83"/>
                  </a:cxn>
                  <a:cxn ang="0">
                    <a:pos x="243" y="109"/>
                  </a:cxn>
                  <a:cxn ang="0">
                    <a:pos x="229" y="87"/>
                  </a:cxn>
                  <a:cxn ang="0">
                    <a:pos x="229" y="112"/>
                  </a:cxn>
                  <a:cxn ang="0">
                    <a:pos x="212" y="96"/>
                  </a:cxn>
                  <a:cxn ang="0">
                    <a:pos x="223" y="163"/>
                  </a:cxn>
                  <a:cxn ang="0">
                    <a:pos x="223" y="180"/>
                  </a:cxn>
                  <a:cxn ang="0">
                    <a:pos x="238" y="215"/>
                  </a:cxn>
                  <a:cxn ang="0">
                    <a:pos x="229" y="221"/>
                  </a:cxn>
                  <a:cxn ang="0">
                    <a:pos x="223" y="227"/>
                  </a:cxn>
                  <a:cxn ang="0">
                    <a:pos x="217" y="244"/>
                  </a:cxn>
                  <a:cxn ang="0">
                    <a:pos x="217" y="255"/>
                  </a:cxn>
                  <a:cxn ang="0">
                    <a:pos x="213" y="268"/>
                  </a:cxn>
                  <a:cxn ang="0">
                    <a:pos x="200" y="296"/>
                  </a:cxn>
                  <a:cxn ang="0">
                    <a:pos x="164" y="305"/>
                  </a:cxn>
                  <a:cxn ang="0">
                    <a:pos x="53" y="268"/>
                  </a:cxn>
                </a:cxnLst>
                <a:rect l="0" t="0" r="r" b="b"/>
                <a:pathLst>
                  <a:path w="249" h="314">
                    <a:moveTo>
                      <a:pt x="53" y="268"/>
                    </a:moveTo>
                    <a:cubicBezTo>
                      <a:pt x="53" y="268"/>
                      <a:pt x="54" y="253"/>
                      <a:pt x="40" y="227"/>
                    </a:cubicBezTo>
                    <a:cubicBezTo>
                      <a:pt x="40" y="227"/>
                      <a:pt x="0" y="169"/>
                      <a:pt x="7" y="115"/>
                    </a:cubicBezTo>
                    <a:cubicBezTo>
                      <a:pt x="7" y="115"/>
                      <a:pt x="18" y="64"/>
                      <a:pt x="40" y="58"/>
                    </a:cubicBezTo>
                    <a:cubicBezTo>
                      <a:pt x="40" y="58"/>
                      <a:pt x="76" y="0"/>
                      <a:pt x="189" y="57"/>
                    </a:cubicBezTo>
                    <a:cubicBezTo>
                      <a:pt x="189" y="57"/>
                      <a:pt x="204" y="55"/>
                      <a:pt x="209" y="57"/>
                    </a:cubicBezTo>
                    <a:cubicBezTo>
                      <a:pt x="209" y="57"/>
                      <a:pt x="220" y="43"/>
                      <a:pt x="229" y="55"/>
                    </a:cubicBezTo>
                    <a:cubicBezTo>
                      <a:pt x="229" y="55"/>
                      <a:pt x="217" y="48"/>
                      <a:pt x="211" y="63"/>
                    </a:cubicBezTo>
                    <a:cubicBezTo>
                      <a:pt x="211" y="63"/>
                      <a:pt x="242" y="61"/>
                      <a:pt x="244" y="77"/>
                    </a:cubicBezTo>
                    <a:cubicBezTo>
                      <a:pt x="244" y="77"/>
                      <a:pt x="232" y="67"/>
                      <a:pt x="225" y="72"/>
                    </a:cubicBezTo>
                    <a:cubicBezTo>
                      <a:pt x="225" y="72"/>
                      <a:pt x="249" y="80"/>
                      <a:pt x="248" y="87"/>
                    </a:cubicBezTo>
                    <a:cubicBezTo>
                      <a:pt x="248" y="87"/>
                      <a:pt x="239" y="78"/>
                      <a:pt x="233" y="83"/>
                    </a:cubicBezTo>
                    <a:cubicBezTo>
                      <a:pt x="233" y="83"/>
                      <a:pt x="249" y="90"/>
                      <a:pt x="243" y="109"/>
                    </a:cubicBezTo>
                    <a:cubicBezTo>
                      <a:pt x="243" y="109"/>
                      <a:pt x="244" y="91"/>
                      <a:pt x="229" y="87"/>
                    </a:cubicBezTo>
                    <a:cubicBezTo>
                      <a:pt x="229" y="87"/>
                      <a:pt x="241" y="100"/>
                      <a:pt x="229" y="112"/>
                    </a:cubicBezTo>
                    <a:cubicBezTo>
                      <a:pt x="229" y="112"/>
                      <a:pt x="233" y="81"/>
                      <a:pt x="212" y="96"/>
                    </a:cubicBezTo>
                    <a:cubicBezTo>
                      <a:pt x="212" y="96"/>
                      <a:pt x="229" y="126"/>
                      <a:pt x="223" y="163"/>
                    </a:cubicBezTo>
                    <a:cubicBezTo>
                      <a:pt x="223" y="163"/>
                      <a:pt x="221" y="173"/>
                      <a:pt x="223" y="180"/>
                    </a:cubicBezTo>
                    <a:cubicBezTo>
                      <a:pt x="223" y="180"/>
                      <a:pt x="244" y="209"/>
                      <a:pt x="238" y="215"/>
                    </a:cubicBezTo>
                    <a:cubicBezTo>
                      <a:pt x="238" y="215"/>
                      <a:pt x="233" y="220"/>
                      <a:pt x="229" y="221"/>
                    </a:cubicBezTo>
                    <a:cubicBezTo>
                      <a:pt x="225" y="221"/>
                      <a:pt x="223" y="220"/>
                      <a:pt x="223" y="227"/>
                    </a:cubicBezTo>
                    <a:cubicBezTo>
                      <a:pt x="223" y="235"/>
                      <a:pt x="225" y="244"/>
                      <a:pt x="217" y="244"/>
                    </a:cubicBezTo>
                    <a:cubicBezTo>
                      <a:pt x="217" y="244"/>
                      <a:pt x="222" y="250"/>
                      <a:pt x="217" y="255"/>
                    </a:cubicBezTo>
                    <a:cubicBezTo>
                      <a:pt x="217" y="255"/>
                      <a:pt x="211" y="258"/>
                      <a:pt x="213" y="268"/>
                    </a:cubicBezTo>
                    <a:cubicBezTo>
                      <a:pt x="213" y="268"/>
                      <a:pt x="221" y="287"/>
                      <a:pt x="200" y="296"/>
                    </a:cubicBezTo>
                    <a:cubicBezTo>
                      <a:pt x="200" y="296"/>
                      <a:pt x="174" y="297"/>
                      <a:pt x="164" y="305"/>
                    </a:cubicBezTo>
                    <a:cubicBezTo>
                      <a:pt x="154" y="314"/>
                      <a:pt x="53" y="268"/>
                      <a:pt x="53" y="2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7" name="Freeform 9"/>
              <p:cNvSpPr/>
              <p:nvPr/>
            </p:nvSpPr>
            <p:spPr bwMode="auto">
              <a:xfrm>
                <a:off x="2651125" y="2324100"/>
                <a:ext cx="1125538" cy="1235075"/>
              </a:xfrm>
              <a:custGeom>
                <a:avLst/>
                <a:gdLst/>
                <a:ahLst/>
                <a:cxnLst>
                  <a:cxn ang="0">
                    <a:pos x="72" y="24"/>
                  </a:cxn>
                  <a:cxn ang="0">
                    <a:pos x="82" y="1"/>
                  </a:cxn>
                  <a:cxn ang="0">
                    <a:pos x="210" y="61"/>
                  </a:cxn>
                  <a:cxn ang="0">
                    <a:pos x="226" y="82"/>
                  </a:cxn>
                  <a:cxn ang="0">
                    <a:pos x="230" y="96"/>
                  </a:cxn>
                  <a:cxn ang="0">
                    <a:pos x="272" y="176"/>
                  </a:cxn>
                  <a:cxn ang="0">
                    <a:pos x="313" y="226"/>
                  </a:cxn>
                  <a:cxn ang="0">
                    <a:pos x="343" y="278"/>
                  </a:cxn>
                  <a:cxn ang="0">
                    <a:pos x="367" y="296"/>
                  </a:cxn>
                  <a:cxn ang="0">
                    <a:pos x="394" y="321"/>
                  </a:cxn>
                  <a:cxn ang="0">
                    <a:pos x="439" y="347"/>
                  </a:cxn>
                  <a:cxn ang="0">
                    <a:pos x="511" y="348"/>
                  </a:cxn>
                  <a:cxn ang="0">
                    <a:pos x="552" y="374"/>
                  </a:cxn>
                  <a:cxn ang="0">
                    <a:pos x="611" y="374"/>
                  </a:cxn>
                  <a:cxn ang="0">
                    <a:pos x="619" y="443"/>
                  </a:cxn>
                  <a:cxn ang="0">
                    <a:pos x="512" y="441"/>
                  </a:cxn>
                  <a:cxn ang="0">
                    <a:pos x="501" y="448"/>
                  </a:cxn>
                  <a:cxn ang="0">
                    <a:pos x="486" y="448"/>
                  </a:cxn>
                  <a:cxn ang="0">
                    <a:pos x="390" y="449"/>
                  </a:cxn>
                  <a:cxn ang="0">
                    <a:pos x="375" y="491"/>
                  </a:cxn>
                  <a:cxn ang="0">
                    <a:pos x="380" y="538"/>
                  </a:cxn>
                  <a:cxn ang="0">
                    <a:pos x="414" y="552"/>
                  </a:cxn>
                  <a:cxn ang="0">
                    <a:pos x="386" y="570"/>
                  </a:cxn>
                  <a:cxn ang="0">
                    <a:pos x="318" y="574"/>
                  </a:cxn>
                  <a:cxn ang="0">
                    <a:pos x="247" y="602"/>
                  </a:cxn>
                  <a:cxn ang="0">
                    <a:pos x="207" y="638"/>
                  </a:cxn>
                  <a:cxn ang="0">
                    <a:pos x="141" y="678"/>
                  </a:cxn>
                  <a:cxn ang="0">
                    <a:pos x="119" y="671"/>
                  </a:cxn>
                  <a:cxn ang="0">
                    <a:pos x="132" y="610"/>
                  </a:cxn>
                  <a:cxn ang="0">
                    <a:pos x="124" y="577"/>
                  </a:cxn>
                  <a:cxn ang="0">
                    <a:pos x="126" y="569"/>
                  </a:cxn>
                  <a:cxn ang="0">
                    <a:pos x="123" y="554"/>
                  </a:cxn>
                  <a:cxn ang="0">
                    <a:pos x="126" y="530"/>
                  </a:cxn>
                  <a:cxn ang="0">
                    <a:pos x="126" y="508"/>
                  </a:cxn>
                  <a:cxn ang="0">
                    <a:pos x="120" y="487"/>
                  </a:cxn>
                  <a:cxn ang="0">
                    <a:pos x="112" y="467"/>
                  </a:cxn>
                  <a:cxn ang="0">
                    <a:pos x="93" y="434"/>
                  </a:cxn>
                  <a:cxn ang="0">
                    <a:pos x="85" y="421"/>
                  </a:cxn>
                  <a:cxn ang="0">
                    <a:pos x="78" y="399"/>
                  </a:cxn>
                  <a:cxn ang="0">
                    <a:pos x="63" y="371"/>
                  </a:cxn>
                  <a:cxn ang="0">
                    <a:pos x="51" y="319"/>
                  </a:cxn>
                  <a:cxn ang="0">
                    <a:pos x="33" y="266"/>
                  </a:cxn>
                  <a:cxn ang="0">
                    <a:pos x="17" y="211"/>
                  </a:cxn>
                  <a:cxn ang="0">
                    <a:pos x="5" y="189"/>
                  </a:cxn>
                  <a:cxn ang="0">
                    <a:pos x="8" y="153"/>
                  </a:cxn>
                  <a:cxn ang="0">
                    <a:pos x="27" y="104"/>
                  </a:cxn>
                  <a:cxn ang="0">
                    <a:pos x="47" y="76"/>
                  </a:cxn>
                  <a:cxn ang="0">
                    <a:pos x="59" y="53"/>
                  </a:cxn>
                  <a:cxn ang="0">
                    <a:pos x="72" y="24"/>
                  </a:cxn>
                </a:cxnLst>
                <a:rect l="0" t="0" r="r" b="b"/>
                <a:pathLst>
                  <a:path w="627" h="688">
                    <a:moveTo>
                      <a:pt x="72" y="24"/>
                    </a:moveTo>
                    <a:cubicBezTo>
                      <a:pt x="72" y="24"/>
                      <a:pt x="73" y="0"/>
                      <a:pt x="82" y="1"/>
                    </a:cubicBezTo>
                    <a:cubicBezTo>
                      <a:pt x="82" y="1"/>
                      <a:pt x="148" y="8"/>
                      <a:pt x="210" y="61"/>
                    </a:cubicBezTo>
                    <a:cubicBezTo>
                      <a:pt x="210" y="61"/>
                      <a:pt x="226" y="71"/>
                      <a:pt x="226" y="82"/>
                    </a:cubicBezTo>
                    <a:cubicBezTo>
                      <a:pt x="227" y="93"/>
                      <a:pt x="224" y="96"/>
                      <a:pt x="230" y="96"/>
                    </a:cubicBezTo>
                    <a:cubicBezTo>
                      <a:pt x="235" y="96"/>
                      <a:pt x="261" y="163"/>
                      <a:pt x="272" y="176"/>
                    </a:cubicBezTo>
                    <a:cubicBezTo>
                      <a:pt x="284" y="189"/>
                      <a:pt x="303" y="214"/>
                      <a:pt x="313" y="226"/>
                    </a:cubicBezTo>
                    <a:cubicBezTo>
                      <a:pt x="323" y="238"/>
                      <a:pt x="334" y="267"/>
                      <a:pt x="343" y="278"/>
                    </a:cubicBezTo>
                    <a:cubicBezTo>
                      <a:pt x="351" y="289"/>
                      <a:pt x="356" y="295"/>
                      <a:pt x="367" y="296"/>
                    </a:cubicBezTo>
                    <a:cubicBezTo>
                      <a:pt x="377" y="298"/>
                      <a:pt x="382" y="307"/>
                      <a:pt x="394" y="321"/>
                    </a:cubicBezTo>
                    <a:cubicBezTo>
                      <a:pt x="406" y="336"/>
                      <a:pt x="417" y="345"/>
                      <a:pt x="439" y="347"/>
                    </a:cubicBezTo>
                    <a:cubicBezTo>
                      <a:pt x="462" y="348"/>
                      <a:pt x="490" y="339"/>
                      <a:pt x="511" y="348"/>
                    </a:cubicBezTo>
                    <a:cubicBezTo>
                      <a:pt x="532" y="357"/>
                      <a:pt x="538" y="372"/>
                      <a:pt x="552" y="374"/>
                    </a:cubicBezTo>
                    <a:cubicBezTo>
                      <a:pt x="565" y="375"/>
                      <a:pt x="611" y="374"/>
                      <a:pt x="611" y="374"/>
                    </a:cubicBezTo>
                    <a:cubicBezTo>
                      <a:pt x="611" y="374"/>
                      <a:pt x="627" y="390"/>
                      <a:pt x="619" y="443"/>
                    </a:cubicBezTo>
                    <a:cubicBezTo>
                      <a:pt x="512" y="441"/>
                      <a:pt x="512" y="441"/>
                      <a:pt x="512" y="441"/>
                    </a:cubicBezTo>
                    <a:cubicBezTo>
                      <a:pt x="512" y="441"/>
                      <a:pt x="510" y="449"/>
                      <a:pt x="501" y="448"/>
                    </a:cubicBezTo>
                    <a:cubicBezTo>
                      <a:pt x="492" y="447"/>
                      <a:pt x="486" y="448"/>
                      <a:pt x="486" y="448"/>
                    </a:cubicBezTo>
                    <a:cubicBezTo>
                      <a:pt x="390" y="449"/>
                      <a:pt x="390" y="449"/>
                      <a:pt x="390" y="449"/>
                    </a:cubicBezTo>
                    <a:cubicBezTo>
                      <a:pt x="390" y="449"/>
                      <a:pt x="378" y="470"/>
                      <a:pt x="375" y="491"/>
                    </a:cubicBezTo>
                    <a:cubicBezTo>
                      <a:pt x="372" y="511"/>
                      <a:pt x="376" y="532"/>
                      <a:pt x="380" y="538"/>
                    </a:cubicBezTo>
                    <a:cubicBezTo>
                      <a:pt x="380" y="538"/>
                      <a:pt x="412" y="541"/>
                      <a:pt x="414" y="552"/>
                    </a:cubicBezTo>
                    <a:cubicBezTo>
                      <a:pt x="410" y="559"/>
                      <a:pt x="504" y="614"/>
                      <a:pt x="386" y="570"/>
                    </a:cubicBezTo>
                    <a:cubicBezTo>
                      <a:pt x="372" y="565"/>
                      <a:pt x="371" y="556"/>
                      <a:pt x="318" y="574"/>
                    </a:cubicBezTo>
                    <a:cubicBezTo>
                      <a:pt x="265" y="592"/>
                      <a:pt x="267" y="587"/>
                      <a:pt x="247" y="602"/>
                    </a:cubicBezTo>
                    <a:cubicBezTo>
                      <a:pt x="228" y="618"/>
                      <a:pt x="238" y="624"/>
                      <a:pt x="207" y="638"/>
                    </a:cubicBezTo>
                    <a:cubicBezTo>
                      <a:pt x="176" y="652"/>
                      <a:pt x="150" y="668"/>
                      <a:pt x="141" y="678"/>
                    </a:cubicBezTo>
                    <a:cubicBezTo>
                      <a:pt x="132" y="688"/>
                      <a:pt x="110" y="683"/>
                      <a:pt x="119" y="671"/>
                    </a:cubicBezTo>
                    <a:cubicBezTo>
                      <a:pt x="128" y="659"/>
                      <a:pt x="132" y="625"/>
                      <a:pt x="132" y="610"/>
                    </a:cubicBezTo>
                    <a:cubicBezTo>
                      <a:pt x="132" y="596"/>
                      <a:pt x="119" y="584"/>
                      <a:pt x="124" y="577"/>
                    </a:cubicBezTo>
                    <a:cubicBezTo>
                      <a:pt x="129" y="570"/>
                      <a:pt x="134" y="571"/>
                      <a:pt x="126" y="569"/>
                    </a:cubicBezTo>
                    <a:cubicBezTo>
                      <a:pt x="119" y="568"/>
                      <a:pt x="117" y="565"/>
                      <a:pt x="123" y="554"/>
                    </a:cubicBezTo>
                    <a:cubicBezTo>
                      <a:pt x="128" y="544"/>
                      <a:pt x="129" y="542"/>
                      <a:pt x="126" y="530"/>
                    </a:cubicBezTo>
                    <a:cubicBezTo>
                      <a:pt x="123" y="519"/>
                      <a:pt x="128" y="520"/>
                      <a:pt x="126" y="508"/>
                    </a:cubicBezTo>
                    <a:cubicBezTo>
                      <a:pt x="124" y="497"/>
                      <a:pt x="121" y="502"/>
                      <a:pt x="120" y="487"/>
                    </a:cubicBezTo>
                    <a:cubicBezTo>
                      <a:pt x="118" y="473"/>
                      <a:pt x="119" y="474"/>
                      <a:pt x="112" y="467"/>
                    </a:cubicBezTo>
                    <a:cubicBezTo>
                      <a:pt x="105" y="459"/>
                      <a:pt x="93" y="448"/>
                      <a:pt x="93" y="434"/>
                    </a:cubicBezTo>
                    <a:cubicBezTo>
                      <a:pt x="93" y="421"/>
                      <a:pt x="90" y="431"/>
                      <a:pt x="85" y="421"/>
                    </a:cubicBezTo>
                    <a:cubicBezTo>
                      <a:pt x="81" y="411"/>
                      <a:pt x="84" y="411"/>
                      <a:pt x="78" y="399"/>
                    </a:cubicBezTo>
                    <a:cubicBezTo>
                      <a:pt x="73" y="386"/>
                      <a:pt x="62" y="389"/>
                      <a:pt x="63" y="371"/>
                    </a:cubicBezTo>
                    <a:cubicBezTo>
                      <a:pt x="64" y="352"/>
                      <a:pt x="57" y="342"/>
                      <a:pt x="51" y="319"/>
                    </a:cubicBezTo>
                    <a:cubicBezTo>
                      <a:pt x="46" y="295"/>
                      <a:pt x="39" y="281"/>
                      <a:pt x="33" y="266"/>
                    </a:cubicBezTo>
                    <a:cubicBezTo>
                      <a:pt x="28" y="250"/>
                      <a:pt x="16" y="226"/>
                      <a:pt x="17" y="211"/>
                    </a:cubicBezTo>
                    <a:cubicBezTo>
                      <a:pt x="17" y="196"/>
                      <a:pt x="10" y="200"/>
                      <a:pt x="5" y="189"/>
                    </a:cubicBezTo>
                    <a:cubicBezTo>
                      <a:pt x="0" y="178"/>
                      <a:pt x="2" y="172"/>
                      <a:pt x="8" y="153"/>
                    </a:cubicBezTo>
                    <a:cubicBezTo>
                      <a:pt x="15" y="134"/>
                      <a:pt x="15" y="118"/>
                      <a:pt x="27" y="104"/>
                    </a:cubicBezTo>
                    <a:cubicBezTo>
                      <a:pt x="39" y="90"/>
                      <a:pt x="43" y="86"/>
                      <a:pt x="47" y="76"/>
                    </a:cubicBezTo>
                    <a:cubicBezTo>
                      <a:pt x="51" y="67"/>
                      <a:pt x="46" y="60"/>
                      <a:pt x="59" y="53"/>
                    </a:cubicBezTo>
                    <a:cubicBezTo>
                      <a:pt x="72" y="46"/>
                      <a:pt x="71" y="28"/>
                      <a:pt x="72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8" name="Freeform 10"/>
              <p:cNvSpPr/>
              <p:nvPr/>
            </p:nvSpPr>
            <p:spPr bwMode="auto">
              <a:xfrm>
                <a:off x="2513013" y="2527300"/>
                <a:ext cx="1930400" cy="2090737"/>
              </a:xfrm>
              <a:custGeom>
                <a:avLst/>
                <a:gdLst/>
                <a:ahLst/>
                <a:cxnLst>
                  <a:cxn ang="0">
                    <a:pos x="560" y="324"/>
                  </a:cxn>
                  <a:cxn ang="0">
                    <a:pos x="420" y="403"/>
                  </a:cxn>
                  <a:cxn ang="0">
                    <a:pos x="479" y="450"/>
                  </a:cxn>
                  <a:cxn ang="0">
                    <a:pos x="828" y="487"/>
                  </a:cxn>
                  <a:cxn ang="0">
                    <a:pos x="908" y="825"/>
                  </a:cxn>
                  <a:cxn ang="0">
                    <a:pos x="937" y="974"/>
                  </a:cxn>
                  <a:cxn ang="0">
                    <a:pos x="1011" y="1012"/>
                  </a:cxn>
                  <a:cxn ang="0">
                    <a:pos x="941" y="1058"/>
                  </a:cxn>
                  <a:cxn ang="0">
                    <a:pos x="1066" y="1114"/>
                  </a:cxn>
                  <a:cxn ang="0">
                    <a:pos x="748" y="1122"/>
                  </a:cxn>
                  <a:cxn ang="0">
                    <a:pos x="747" y="967"/>
                  </a:cxn>
                  <a:cxn ang="0">
                    <a:pos x="707" y="669"/>
                  </a:cxn>
                  <a:cxn ang="0">
                    <a:pos x="613" y="675"/>
                  </a:cxn>
                  <a:cxn ang="0">
                    <a:pos x="540" y="805"/>
                  </a:cxn>
                  <a:cxn ang="0">
                    <a:pos x="445" y="761"/>
                  </a:cxn>
                  <a:cxn ang="0">
                    <a:pos x="455" y="930"/>
                  </a:cxn>
                  <a:cxn ang="0">
                    <a:pos x="684" y="985"/>
                  </a:cxn>
                  <a:cxn ang="0">
                    <a:pos x="690" y="1020"/>
                  </a:cxn>
                  <a:cxn ang="0">
                    <a:pos x="669" y="983"/>
                  </a:cxn>
                  <a:cxn ang="0">
                    <a:pos x="759" y="1075"/>
                  </a:cxn>
                  <a:cxn ang="0">
                    <a:pos x="681" y="1095"/>
                  </a:cxn>
                  <a:cxn ang="0">
                    <a:pos x="448" y="993"/>
                  </a:cxn>
                  <a:cxn ang="0">
                    <a:pos x="395" y="1067"/>
                  </a:cxn>
                  <a:cxn ang="0">
                    <a:pos x="327" y="1135"/>
                  </a:cxn>
                  <a:cxn ang="0">
                    <a:pos x="259" y="1134"/>
                  </a:cxn>
                  <a:cxn ang="0">
                    <a:pos x="301" y="1062"/>
                  </a:cxn>
                  <a:cxn ang="0">
                    <a:pos x="306" y="998"/>
                  </a:cxn>
                  <a:cxn ang="0">
                    <a:pos x="67" y="1028"/>
                  </a:cxn>
                  <a:cxn ang="0">
                    <a:pos x="70" y="1069"/>
                  </a:cxn>
                  <a:cxn ang="0">
                    <a:pos x="6" y="1067"/>
                  </a:cxn>
                  <a:cxn ang="0">
                    <a:pos x="42" y="1030"/>
                  </a:cxn>
                  <a:cxn ang="0">
                    <a:pos x="290" y="936"/>
                  </a:cxn>
                  <a:cxn ang="0">
                    <a:pos x="384" y="765"/>
                  </a:cxn>
                  <a:cxn ang="0">
                    <a:pos x="173" y="728"/>
                  </a:cxn>
                  <a:cxn ang="0">
                    <a:pos x="175" y="547"/>
                  </a:cxn>
                  <a:cxn ang="0">
                    <a:pos x="71" y="92"/>
                  </a:cxn>
                  <a:cxn ang="0">
                    <a:pos x="84" y="67"/>
                  </a:cxn>
                  <a:cxn ang="0">
                    <a:pos x="136" y="221"/>
                  </a:cxn>
                  <a:cxn ang="0">
                    <a:pos x="164" y="290"/>
                  </a:cxn>
                  <a:cxn ang="0">
                    <a:pos x="195" y="362"/>
                  </a:cxn>
                  <a:cxn ang="0">
                    <a:pos x="209" y="435"/>
                  </a:cxn>
                  <a:cxn ang="0">
                    <a:pos x="207" y="478"/>
                  </a:cxn>
                  <a:cxn ang="0">
                    <a:pos x="212" y="566"/>
                  </a:cxn>
                  <a:cxn ang="0">
                    <a:pos x="300" y="506"/>
                  </a:cxn>
                  <a:cxn ang="0">
                    <a:pos x="331" y="354"/>
                  </a:cxn>
                </a:cxnLst>
                <a:rect l="0" t="0" r="r" b="b"/>
                <a:pathLst>
                  <a:path w="1075" h="1164">
                    <a:moveTo>
                      <a:pt x="285" y="357"/>
                    </a:moveTo>
                    <a:cubicBezTo>
                      <a:pt x="286" y="338"/>
                      <a:pt x="286" y="338"/>
                      <a:pt x="286" y="338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4"/>
                      <a:pt x="565" y="338"/>
                      <a:pt x="558" y="341"/>
                    </a:cubicBezTo>
                    <a:cubicBezTo>
                      <a:pt x="552" y="343"/>
                      <a:pt x="455" y="347"/>
                      <a:pt x="455" y="347"/>
                    </a:cubicBezTo>
                    <a:cubicBezTo>
                      <a:pt x="455" y="347"/>
                      <a:pt x="425" y="358"/>
                      <a:pt x="420" y="403"/>
                    </a:cubicBezTo>
                    <a:cubicBezTo>
                      <a:pt x="414" y="449"/>
                      <a:pt x="420" y="447"/>
                      <a:pt x="420" y="447"/>
                    </a:cubicBezTo>
                    <a:cubicBezTo>
                      <a:pt x="420" y="447"/>
                      <a:pt x="439" y="441"/>
                      <a:pt x="450" y="445"/>
                    </a:cubicBezTo>
                    <a:cubicBezTo>
                      <a:pt x="460" y="449"/>
                      <a:pt x="467" y="456"/>
                      <a:pt x="479" y="450"/>
                    </a:cubicBezTo>
                    <a:cubicBezTo>
                      <a:pt x="491" y="444"/>
                      <a:pt x="490" y="441"/>
                      <a:pt x="490" y="441"/>
                    </a:cubicBezTo>
                    <a:cubicBezTo>
                      <a:pt x="490" y="441"/>
                      <a:pt x="567" y="440"/>
                      <a:pt x="593" y="443"/>
                    </a:cubicBezTo>
                    <a:cubicBezTo>
                      <a:pt x="619" y="446"/>
                      <a:pt x="789" y="466"/>
                      <a:pt x="828" y="487"/>
                    </a:cubicBezTo>
                    <a:cubicBezTo>
                      <a:pt x="828" y="487"/>
                      <a:pt x="845" y="496"/>
                      <a:pt x="851" y="529"/>
                    </a:cubicBezTo>
                    <a:cubicBezTo>
                      <a:pt x="856" y="563"/>
                      <a:pt x="882" y="678"/>
                      <a:pt x="886" y="700"/>
                    </a:cubicBezTo>
                    <a:cubicBezTo>
                      <a:pt x="890" y="721"/>
                      <a:pt x="904" y="787"/>
                      <a:pt x="908" y="825"/>
                    </a:cubicBezTo>
                    <a:cubicBezTo>
                      <a:pt x="912" y="862"/>
                      <a:pt x="910" y="886"/>
                      <a:pt x="919" y="903"/>
                    </a:cubicBezTo>
                    <a:cubicBezTo>
                      <a:pt x="928" y="920"/>
                      <a:pt x="930" y="921"/>
                      <a:pt x="931" y="937"/>
                    </a:cubicBezTo>
                    <a:cubicBezTo>
                      <a:pt x="932" y="953"/>
                      <a:pt x="939" y="963"/>
                      <a:pt x="937" y="974"/>
                    </a:cubicBezTo>
                    <a:cubicBezTo>
                      <a:pt x="935" y="985"/>
                      <a:pt x="925" y="986"/>
                      <a:pt x="925" y="986"/>
                    </a:cubicBezTo>
                    <a:cubicBezTo>
                      <a:pt x="925" y="986"/>
                      <a:pt x="938" y="1004"/>
                      <a:pt x="957" y="1007"/>
                    </a:cubicBezTo>
                    <a:cubicBezTo>
                      <a:pt x="976" y="1010"/>
                      <a:pt x="1000" y="1012"/>
                      <a:pt x="1011" y="1012"/>
                    </a:cubicBezTo>
                    <a:cubicBezTo>
                      <a:pt x="1023" y="1011"/>
                      <a:pt x="1028" y="1009"/>
                      <a:pt x="1030" y="1021"/>
                    </a:cubicBezTo>
                    <a:cubicBezTo>
                      <a:pt x="1030" y="1021"/>
                      <a:pt x="1038" y="1021"/>
                      <a:pt x="1032" y="1028"/>
                    </a:cubicBezTo>
                    <a:cubicBezTo>
                      <a:pt x="1026" y="1034"/>
                      <a:pt x="999" y="1064"/>
                      <a:pt x="941" y="1058"/>
                    </a:cubicBezTo>
                    <a:cubicBezTo>
                      <a:pt x="941" y="1058"/>
                      <a:pt x="1020" y="1091"/>
                      <a:pt x="1053" y="1084"/>
                    </a:cubicBezTo>
                    <a:cubicBezTo>
                      <a:pt x="1053" y="1084"/>
                      <a:pt x="1071" y="1085"/>
                      <a:pt x="1070" y="1098"/>
                    </a:cubicBezTo>
                    <a:cubicBezTo>
                      <a:pt x="1070" y="1098"/>
                      <a:pt x="1075" y="1105"/>
                      <a:pt x="1066" y="1114"/>
                    </a:cubicBezTo>
                    <a:cubicBezTo>
                      <a:pt x="1066" y="1114"/>
                      <a:pt x="990" y="1147"/>
                      <a:pt x="859" y="1132"/>
                    </a:cubicBezTo>
                    <a:cubicBezTo>
                      <a:pt x="859" y="1132"/>
                      <a:pt x="830" y="1130"/>
                      <a:pt x="816" y="1132"/>
                    </a:cubicBezTo>
                    <a:cubicBezTo>
                      <a:pt x="802" y="1134"/>
                      <a:pt x="748" y="1135"/>
                      <a:pt x="748" y="1122"/>
                    </a:cubicBezTo>
                    <a:cubicBezTo>
                      <a:pt x="747" y="1110"/>
                      <a:pt x="747" y="1096"/>
                      <a:pt x="749" y="1095"/>
                    </a:cubicBezTo>
                    <a:cubicBezTo>
                      <a:pt x="749" y="1095"/>
                      <a:pt x="746" y="1031"/>
                      <a:pt x="753" y="1026"/>
                    </a:cubicBezTo>
                    <a:cubicBezTo>
                      <a:pt x="760" y="1021"/>
                      <a:pt x="749" y="988"/>
                      <a:pt x="747" y="967"/>
                    </a:cubicBezTo>
                    <a:cubicBezTo>
                      <a:pt x="745" y="946"/>
                      <a:pt x="723" y="845"/>
                      <a:pt x="720" y="819"/>
                    </a:cubicBezTo>
                    <a:cubicBezTo>
                      <a:pt x="718" y="794"/>
                      <a:pt x="710" y="763"/>
                      <a:pt x="707" y="741"/>
                    </a:cubicBezTo>
                    <a:cubicBezTo>
                      <a:pt x="704" y="720"/>
                      <a:pt x="703" y="682"/>
                      <a:pt x="707" y="669"/>
                    </a:cubicBezTo>
                    <a:cubicBezTo>
                      <a:pt x="710" y="656"/>
                      <a:pt x="707" y="656"/>
                      <a:pt x="707" y="656"/>
                    </a:cubicBezTo>
                    <a:cubicBezTo>
                      <a:pt x="707" y="656"/>
                      <a:pt x="678" y="675"/>
                      <a:pt x="656" y="674"/>
                    </a:cubicBezTo>
                    <a:cubicBezTo>
                      <a:pt x="635" y="673"/>
                      <a:pt x="613" y="675"/>
                      <a:pt x="613" y="675"/>
                    </a:cubicBezTo>
                    <a:cubicBezTo>
                      <a:pt x="613" y="675"/>
                      <a:pt x="629" y="714"/>
                      <a:pt x="562" y="734"/>
                    </a:cubicBezTo>
                    <a:cubicBezTo>
                      <a:pt x="562" y="734"/>
                      <a:pt x="545" y="754"/>
                      <a:pt x="538" y="756"/>
                    </a:cubicBezTo>
                    <a:cubicBezTo>
                      <a:pt x="540" y="805"/>
                      <a:pt x="540" y="805"/>
                      <a:pt x="540" y="805"/>
                    </a:cubicBezTo>
                    <a:cubicBezTo>
                      <a:pt x="540" y="805"/>
                      <a:pt x="522" y="825"/>
                      <a:pt x="483" y="816"/>
                    </a:cubicBezTo>
                    <a:cubicBezTo>
                      <a:pt x="471" y="763"/>
                      <a:pt x="471" y="763"/>
                      <a:pt x="471" y="763"/>
                    </a:cubicBezTo>
                    <a:cubicBezTo>
                      <a:pt x="445" y="761"/>
                      <a:pt x="445" y="761"/>
                      <a:pt x="445" y="761"/>
                    </a:cubicBezTo>
                    <a:cubicBezTo>
                      <a:pt x="441" y="766"/>
                      <a:pt x="441" y="766"/>
                      <a:pt x="441" y="766"/>
                    </a:cubicBezTo>
                    <a:cubicBezTo>
                      <a:pt x="458" y="766"/>
                      <a:pt x="458" y="766"/>
                      <a:pt x="458" y="766"/>
                    </a:cubicBezTo>
                    <a:cubicBezTo>
                      <a:pt x="455" y="930"/>
                      <a:pt x="455" y="930"/>
                      <a:pt x="455" y="930"/>
                    </a:cubicBezTo>
                    <a:cubicBezTo>
                      <a:pt x="689" y="950"/>
                      <a:pt x="689" y="950"/>
                      <a:pt x="689" y="950"/>
                    </a:cubicBezTo>
                    <a:cubicBezTo>
                      <a:pt x="689" y="983"/>
                      <a:pt x="689" y="983"/>
                      <a:pt x="689" y="983"/>
                    </a:cubicBezTo>
                    <a:cubicBezTo>
                      <a:pt x="684" y="985"/>
                      <a:pt x="684" y="985"/>
                      <a:pt x="684" y="985"/>
                    </a:cubicBezTo>
                    <a:cubicBezTo>
                      <a:pt x="684" y="985"/>
                      <a:pt x="682" y="988"/>
                      <a:pt x="684" y="989"/>
                    </a:cubicBezTo>
                    <a:cubicBezTo>
                      <a:pt x="684" y="989"/>
                      <a:pt x="696" y="992"/>
                      <a:pt x="693" y="1006"/>
                    </a:cubicBezTo>
                    <a:cubicBezTo>
                      <a:pt x="690" y="1020"/>
                      <a:pt x="690" y="1020"/>
                      <a:pt x="690" y="1020"/>
                    </a:cubicBezTo>
                    <a:cubicBezTo>
                      <a:pt x="690" y="1020"/>
                      <a:pt x="631" y="1016"/>
                      <a:pt x="645" y="993"/>
                    </a:cubicBezTo>
                    <a:cubicBezTo>
                      <a:pt x="645" y="993"/>
                      <a:pt x="662" y="987"/>
                      <a:pt x="670" y="989"/>
                    </a:cubicBezTo>
                    <a:cubicBezTo>
                      <a:pt x="669" y="983"/>
                      <a:pt x="669" y="983"/>
                      <a:pt x="669" y="983"/>
                    </a:cubicBezTo>
                    <a:cubicBezTo>
                      <a:pt x="618" y="983"/>
                      <a:pt x="618" y="983"/>
                      <a:pt x="618" y="983"/>
                    </a:cubicBezTo>
                    <a:cubicBezTo>
                      <a:pt x="764" y="1026"/>
                      <a:pt x="764" y="1026"/>
                      <a:pt x="764" y="1026"/>
                    </a:cubicBezTo>
                    <a:cubicBezTo>
                      <a:pt x="759" y="1075"/>
                      <a:pt x="759" y="1075"/>
                      <a:pt x="759" y="1075"/>
                    </a:cubicBezTo>
                    <a:cubicBezTo>
                      <a:pt x="748" y="1075"/>
                      <a:pt x="748" y="1075"/>
                      <a:pt x="748" y="1075"/>
                    </a:cubicBezTo>
                    <a:cubicBezTo>
                      <a:pt x="748" y="1075"/>
                      <a:pt x="752" y="1126"/>
                      <a:pt x="716" y="1125"/>
                    </a:cubicBezTo>
                    <a:cubicBezTo>
                      <a:pt x="716" y="1125"/>
                      <a:pt x="679" y="1125"/>
                      <a:pt x="681" y="1095"/>
                    </a:cubicBezTo>
                    <a:cubicBezTo>
                      <a:pt x="681" y="1095"/>
                      <a:pt x="684" y="1065"/>
                      <a:pt x="718" y="1067"/>
                    </a:cubicBezTo>
                    <a:cubicBezTo>
                      <a:pt x="719" y="1060"/>
                      <a:pt x="719" y="1060"/>
                      <a:pt x="719" y="1060"/>
                    </a:cubicBezTo>
                    <a:cubicBezTo>
                      <a:pt x="448" y="993"/>
                      <a:pt x="448" y="993"/>
                      <a:pt x="448" y="993"/>
                    </a:cubicBezTo>
                    <a:cubicBezTo>
                      <a:pt x="448" y="993"/>
                      <a:pt x="447" y="1010"/>
                      <a:pt x="438" y="1012"/>
                    </a:cubicBezTo>
                    <a:cubicBezTo>
                      <a:pt x="438" y="1068"/>
                      <a:pt x="438" y="1068"/>
                      <a:pt x="438" y="1068"/>
                    </a:cubicBezTo>
                    <a:cubicBezTo>
                      <a:pt x="438" y="1068"/>
                      <a:pt x="405" y="1073"/>
                      <a:pt x="395" y="1067"/>
                    </a:cubicBezTo>
                    <a:cubicBezTo>
                      <a:pt x="395" y="1026"/>
                      <a:pt x="395" y="1026"/>
                      <a:pt x="395" y="1026"/>
                    </a:cubicBezTo>
                    <a:cubicBezTo>
                      <a:pt x="323" y="1096"/>
                      <a:pt x="323" y="1096"/>
                      <a:pt x="323" y="1096"/>
                    </a:cubicBezTo>
                    <a:cubicBezTo>
                      <a:pt x="323" y="1096"/>
                      <a:pt x="335" y="1120"/>
                      <a:pt x="327" y="1135"/>
                    </a:cubicBezTo>
                    <a:cubicBezTo>
                      <a:pt x="327" y="1135"/>
                      <a:pt x="319" y="1140"/>
                      <a:pt x="317" y="1135"/>
                    </a:cubicBezTo>
                    <a:cubicBezTo>
                      <a:pt x="317" y="1135"/>
                      <a:pt x="319" y="1164"/>
                      <a:pt x="290" y="1164"/>
                    </a:cubicBezTo>
                    <a:cubicBezTo>
                      <a:pt x="290" y="1164"/>
                      <a:pt x="258" y="1162"/>
                      <a:pt x="259" y="1134"/>
                    </a:cubicBezTo>
                    <a:cubicBezTo>
                      <a:pt x="259" y="1134"/>
                      <a:pt x="250" y="1137"/>
                      <a:pt x="255" y="1127"/>
                    </a:cubicBezTo>
                    <a:cubicBezTo>
                      <a:pt x="255" y="1127"/>
                      <a:pt x="262" y="1095"/>
                      <a:pt x="300" y="1096"/>
                    </a:cubicBezTo>
                    <a:cubicBezTo>
                      <a:pt x="301" y="1062"/>
                      <a:pt x="301" y="1062"/>
                      <a:pt x="301" y="1062"/>
                    </a:cubicBezTo>
                    <a:cubicBezTo>
                      <a:pt x="301" y="1062"/>
                      <a:pt x="301" y="1052"/>
                      <a:pt x="310" y="1044"/>
                    </a:cubicBezTo>
                    <a:cubicBezTo>
                      <a:pt x="351" y="992"/>
                      <a:pt x="351" y="992"/>
                      <a:pt x="351" y="992"/>
                    </a:cubicBezTo>
                    <a:cubicBezTo>
                      <a:pt x="306" y="998"/>
                      <a:pt x="306" y="998"/>
                      <a:pt x="306" y="998"/>
                    </a:cubicBezTo>
                    <a:cubicBezTo>
                      <a:pt x="306" y="998"/>
                      <a:pt x="307" y="1025"/>
                      <a:pt x="279" y="1028"/>
                    </a:cubicBezTo>
                    <a:cubicBezTo>
                      <a:pt x="279" y="1028"/>
                      <a:pt x="255" y="1026"/>
                      <a:pt x="258" y="1005"/>
                    </a:cubicBezTo>
                    <a:cubicBezTo>
                      <a:pt x="67" y="1028"/>
                      <a:pt x="67" y="1028"/>
                      <a:pt x="67" y="1028"/>
                    </a:cubicBezTo>
                    <a:cubicBezTo>
                      <a:pt x="65" y="1035"/>
                      <a:pt x="65" y="1035"/>
                      <a:pt x="65" y="1035"/>
                    </a:cubicBezTo>
                    <a:cubicBezTo>
                      <a:pt x="73" y="1037"/>
                      <a:pt x="73" y="1037"/>
                      <a:pt x="73" y="1037"/>
                    </a:cubicBezTo>
                    <a:cubicBezTo>
                      <a:pt x="73" y="1037"/>
                      <a:pt x="76" y="1067"/>
                      <a:pt x="70" y="1069"/>
                    </a:cubicBezTo>
                    <a:cubicBezTo>
                      <a:pt x="70" y="1069"/>
                      <a:pt x="63" y="1071"/>
                      <a:pt x="61" y="1075"/>
                    </a:cubicBezTo>
                    <a:cubicBezTo>
                      <a:pt x="59" y="1079"/>
                      <a:pt x="50" y="1095"/>
                      <a:pt x="28" y="1094"/>
                    </a:cubicBezTo>
                    <a:cubicBezTo>
                      <a:pt x="28" y="1094"/>
                      <a:pt x="4" y="1092"/>
                      <a:pt x="6" y="1067"/>
                    </a:cubicBezTo>
                    <a:cubicBezTo>
                      <a:pt x="6" y="1067"/>
                      <a:pt x="0" y="1067"/>
                      <a:pt x="3" y="1057"/>
                    </a:cubicBezTo>
                    <a:cubicBezTo>
                      <a:pt x="3" y="1057"/>
                      <a:pt x="18" y="1028"/>
                      <a:pt x="44" y="1032"/>
                    </a:cubicBezTo>
                    <a:cubicBezTo>
                      <a:pt x="42" y="1030"/>
                      <a:pt x="42" y="1030"/>
                      <a:pt x="42" y="1030"/>
                    </a:cubicBezTo>
                    <a:cubicBezTo>
                      <a:pt x="44" y="994"/>
                      <a:pt x="44" y="994"/>
                      <a:pt x="44" y="994"/>
                    </a:cubicBezTo>
                    <a:cubicBezTo>
                      <a:pt x="290" y="949"/>
                      <a:pt x="290" y="949"/>
                      <a:pt x="290" y="949"/>
                    </a:cubicBezTo>
                    <a:cubicBezTo>
                      <a:pt x="290" y="936"/>
                      <a:pt x="290" y="936"/>
                      <a:pt x="290" y="936"/>
                    </a:cubicBezTo>
                    <a:cubicBezTo>
                      <a:pt x="378" y="929"/>
                      <a:pt x="378" y="929"/>
                      <a:pt x="378" y="929"/>
                    </a:cubicBezTo>
                    <a:cubicBezTo>
                      <a:pt x="374" y="767"/>
                      <a:pt x="374" y="767"/>
                      <a:pt x="374" y="767"/>
                    </a:cubicBezTo>
                    <a:cubicBezTo>
                      <a:pt x="384" y="765"/>
                      <a:pt x="384" y="765"/>
                      <a:pt x="384" y="765"/>
                    </a:cubicBezTo>
                    <a:cubicBezTo>
                      <a:pt x="382" y="754"/>
                      <a:pt x="382" y="754"/>
                      <a:pt x="382" y="754"/>
                    </a:cubicBezTo>
                    <a:cubicBezTo>
                      <a:pt x="382" y="754"/>
                      <a:pt x="341" y="761"/>
                      <a:pt x="325" y="728"/>
                    </a:cubicBezTo>
                    <a:cubicBezTo>
                      <a:pt x="173" y="728"/>
                      <a:pt x="173" y="728"/>
                      <a:pt x="173" y="728"/>
                    </a:cubicBezTo>
                    <a:cubicBezTo>
                      <a:pt x="173" y="728"/>
                      <a:pt x="143" y="730"/>
                      <a:pt x="147" y="698"/>
                    </a:cubicBezTo>
                    <a:cubicBezTo>
                      <a:pt x="152" y="661"/>
                      <a:pt x="152" y="661"/>
                      <a:pt x="152" y="661"/>
                    </a:cubicBezTo>
                    <a:cubicBezTo>
                      <a:pt x="152" y="661"/>
                      <a:pt x="172" y="575"/>
                      <a:pt x="175" y="547"/>
                    </a:cubicBezTo>
                    <a:cubicBezTo>
                      <a:pt x="179" y="519"/>
                      <a:pt x="184" y="456"/>
                      <a:pt x="166" y="405"/>
                    </a:cubicBezTo>
                    <a:cubicBezTo>
                      <a:pt x="147" y="353"/>
                      <a:pt x="141" y="308"/>
                      <a:pt x="133" y="282"/>
                    </a:cubicBezTo>
                    <a:cubicBezTo>
                      <a:pt x="125" y="256"/>
                      <a:pt x="75" y="108"/>
                      <a:pt x="71" y="92"/>
                    </a:cubicBezTo>
                    <a:cubicBezTo>
                      <a:pt x="71" y="92"/>
                      <a:pt x="27" y="19"/>
                      <a:pt x="58" y="11"/>
                    </a:cubicBezTo>
                    <a:cubicBezTo>
                      <a:pt x="58" y="11"/>
                      <a:pt x="77" y="0"/>
                      <a:pt x="85" y="40"/>
                    </a:cubicBezTo>
                    <a:cubicBezTo>
                      <a:pt x="85" y="40"/>
                      <a:pt x="79" y="57"/>
                      <a:pt x="84" y="67"/>
                    </a:cubicBezTo>
                    <a:cubicBezTo>
                      <a:pt x="89" y="77"/>
                      <a:pt x="94" y="80"/>
                      <a:pt x="94" y="98"/>
                    </a:cubicBezTo>
                    <a:cubicBezTo>
                      <a:pt x="94" y="116"/>
                      <a:pt x="106" y="137"/>
                      <a:pt x="113" y="153"/>
                    </a:cubicBezTo>
                    <a:cubicBezTo>
                      <a:pt x="120" y="170"/>
                      <a:pt x="132" y="214"/>
                      <a:pt x="136" y="221"/>
                    </a:cubicBezTo>
                    <a:cubicBezTo>
                      <a:pt x="140" y="229"/>
                      <a:pt x="146" y="242"/>
                      <a:pt x="147" y="253"/>
                    </a:cubicBezTo>
                    <a:cubicBezTo>
                      <a:pt x="148" y="263"/>
                      <a:pt x="147" y="263"/>
                      <a:pt x="154" y="270"/>
                    </a:cubicBezTo>
                    <a:cubicBezTo>
                      <a:pt x="161" y="277"/>
                      <a:pt x="162" y="278"/>
                      <a:pt x="164" y="290"/>
                    </a:cubicBezTo>
                    <a:cubicBezTo>
                      <a:pt x="167" y="301"/>
                      <a:pt x="172" y="303"/>
                      <a:pt x="173" y="307"/>
                    </a:cubicBezTo>
                    <a:cubicBezTo>
                      <a:pt x="173" y="312"/>
                      <a:pt x="174" y="329"/>
                      <a:pt x="178" y="337"/>
                    </a:cubicBezTo>
                    <a:cubicBezTo>
                      <a:pt x="183" y="345"/>
                      <a:pt x="193" y="349"/>
                      <a:pt x="195" y="362"/>
                    </a:cubicBezTo>
                    <a:cubicBezTo>
                      <a:pt x="198" y="374"/>
                      <a:pt x="197" y="380"/>
                      <a:pt x="200" y="387"/>
                    </a:cubicBezTo>
                    <a:cubicBezTo>
                      <a:pt x="204" y="394"/>
                      <a:pt x="204" y="400"/>
                      <a:pt x="203" y="408"/>
                    </a:cubicBezTo>
                    <a:cubicBezTo>
                      <a:pt x="202" y="417"/>
                      <a:pt x="211" y="427"/>
                      <a:pt x="209" y="435"/>
                    </a:cubicBezTo>
                    <a:cubicBezTo>
                      <a:pt x="207" y="442"/>
                      <a:pt x="199" y="448"/>
                      <a:pt x="204" y="450"/>
                    </a:cubicBezTo>
                    <a:cubicBezTo>
                      <a:pt x="209" y="452"/>
                      <a:pt x="218" y="452"/>
                      <a:pt x="213" y="459"/>
                    </a:cubicBezTo>
                    <a:cubicBezTo>
                      <a:pt x="208" y="465"/>
                      <a:pt x="205" y="471"/>
                      <a:pt x="207" y="478"/>
                    </a:cubicBezTo>
                    <a:cubicBezTo>
                      <a:pt x="210" y="484"/>
                      <a:pt x="213" y="505"/>
                      <a:pt x="211" y="520"/>
                    </a:cubicBezTo>
                    <a:cubicBezTo>
                      <a:pt x="209" y="535"/>
                      <a:pt x="204" y="547"/>
                      <a:pt x="201" y="553"/>
                    </a:cubicBezTo>
                    <a:cubicBezTo>
                      <a:pt x="199" y="560"/>
                      <a:pt x="196" y="568"/>
                      <a:pt x="212" y="566"/>
                    </a:cubicBezTo>
                    <a:cubicBezTo>
                      <a:pt x="212" y="566"/>
                      <a:pt x="222" y="555"/>
                      <a:pt x="231" y="548"/>
                    </a:cubicBezTo>
                    <a:cubicBezTo>
                      <a:pt x="240" y="542"/>
                      <a:pt x="257" y="528"/>
                      <a:pt x="264" y="524"/>
                    </a:cubicBezTo>
                    <a:cubicBezTo>
                      <a:pt x="272" y="519"/>
                      <a:pt x="294" y="510"/>
                      <a:pt x="300" y="506"/>
                    </a:cubicBezTo>
                    <a:cubicBezTo>
                      <a:pt x="305" y="501"/>
                      <a:pt x="322" y="476"/>
                      <a:pt x="341" y="470"/>
                    </a:cubicBezTo>
                    <a:cubicBezTo>
                      <a:pt x="359" y="380"/>
                      <a:pt x="359" y="380"/>
                      <a:pt x="359" y="380"/>
                    </a:cubicBezTo>
                    <a:cubicBezTo>
                      <a:pt x="359" y="380"/>
                      <a:pt x="348" y="352"/>
                      <a:pt x="331" y="354"/>
                    </a:cubicBezTo>
                    <a:lnTo>
                      <a:pt x="285" y="35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9" name="Freeform 11"/>
              <p:cNvSpPr/>
              <p:nvPr/>
            </p:nvSpPr>
            <p:spPr bwMode="auto">
              <a:xfrm>
                <a:off x="3775075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58" y="289"/>
                  </a:cxn>
                  <a:cxn ang="0">
                    <a:pos x="270" y="276"/>
                  </a:cxn>
                  <a:cxn ang="0">
                    <a:pos x="270" y="261"/>
                  </a:cxn>
                  <a:cxn ang="0">
                    <a:pos x="264" y="260"/>
                  </a:cxn>
                  <a:cxn ang="0">
                    <a:pos x="389" y="10"/>
                  </a:cxn>
                  <a:cxn ang="0">
                    <a:pos x="386" y="0"/>
                  </a:cxn>
                  <a:cxn ang="0">
                    <a:pos x="374" y="1"/>
                  </a:cxn>
                  <a:cxn ang="0">
                    <a:pos x="240" y="260"/>
                  </a:cxn>
                  <a:cxn ang="0">
                    <a:pos x="238" y="264"/>
                  </a:cxn>
                  <a:cxn ang="0">
                    <a:pos x="5" y="266"/>
                  </a:cxn>
                  <a:cxn ang="0">
                    <a:pos x="0" y="288"/>
                  </a:cxn>
                </a:cxnLst>
                <a:rect l="0" t="0" r="r" b="b"/>
                <a:pathLst>
                  <a:path w="392" h="289">
                    <a:moveTo>
                      <a:pt x="0" y="288"/>
                    </a:moveTo>
                    <a:cubicBezTo>
                      <a:pt x="258" y="289"/>
                      <a:pt x="258" y="289"/>
                      <a:pt x="258" y="289"/>
                    </a:cubicBezTo>
                    <a:cubicBezTo>
                      <a:pt x="258" y="289"/>
                      <a:pt x="270" y="283"/>
                      <a:pt x="270" y="276"/>
                    </a:cubicBezTo>
                    <a:cubicBezTo>
                      <a:pt x="270" y="261"/>
                      <a:pt x="270" y="261"/>
                      <a:pt x="270" y="261"/>
                    </a:cubicBezTo>
                    <a:cubicBezTo>
                      <a:pt x="264" y="260"/>
                      <a:pt x="264" y="260"/>
                      <a:pt x="264" y="260"/>
                    </a:cubicBezTo>
                    <a:cubicBezTo>
                      <a:pt x="389" y="10"/>
                      <a:pt x="389" y="10"/>
                      <a:pt x="389" y="10"/>
                    </a:cubicBezTo>
                    <a:cubicBezTo>
                      <a:pt x="389" y="10"/>
                      <a:pt x="392" y="2"/>
                      <a:pt x="386" y="0"/>
                    </a:cubicBezTo>
                    <a:cubicBezTo>
                      <a:pt x="374" y="1"/>
                      <a:pt x="374" y="1"/>
                      <a:pt x="374" y="1"/>
                    </a:cubicBezTo>
                    <a:cubicBezTo>
                      <a:pt x="240" y="260"/>
                      <a:pt x="240" y="260"/>
                      <a:pt x="240" y="260"/>
                    </a:cubicBezTo>
                    <a:cubicBezTo>
                      <a:pt x="238" y="264"/>
                      <a:pt x="238" y="264"/>
                      <a:pt x="238" y="264"/>
                    </a:cubicBezTo>
                    <a:cubicBezTo>
                      <a:pt x="5" y="266"/>
                      <a:pt x="5" y="266"/>
                      <a:pt x="5" y="266"/>
                    </a:cubicBezTo>
                    <a:lnTo>
                      <a:pt x="0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76"/>
            <p:cNvGrpSpPr/>
            <p:nvPr/>
          </p:nvGrpSpPr>
          <p:grpSpPr>
            <a:xfrm>
              <a:off x="2854474" y="2090462"/>
              <a:ext cx="1412726" cy="2135244"/>
              <a:chOff x="4895850" y="1982788"/>
              <a:chExt cx="1735138" cy="2622549"/>
            </a:xfrm>
            <a:solidFill>
              <a:schemeClr val="tx1">
                <a:lumMod val="25000"/>
                <a:lumOff val="75000"/>
              </a:schemeClr>
            </a:solidFill>
          </p:grpSpPr>
          <p:sp>
            <p:nvSpPr>
              <p:cNvPr id="2060" name="Freeform 12"/>
              <p:cNvSpPr/>
              <p:nvPr/>
            </p:nvSpPr>
            <p:spPr bwMode="auto">
              <a:xfrm>
                <a:off x="4895850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392" y="288"/>
                  </a:cxn>
                  <a:cxn ang="0">
                    <a:pos x="135" y="289"/>
                  </a:cxn>
                  <a:cxn ang="0">
                    <a:pos x="122" y="276"/>
                  </a:cxn>
                  <a:cxn ang="0">
                    <a:pos x="123" y="261"/>
                  </a:cxn>
                  <a:cxn ang="0">
                    <a:pos x="129" y="260"/>
                  </a:cxn>
                  <a:cxn ang="0">
                    <a:pos x="3" y="10"/>
                  </a:cxn>
                  <a:cxn ang="0">
                    <a:pos x="7" y="0"/>
                  </a:cxn>
                  <a:cxn ang="0">
                    <a:pos x="19" y="1"/>
                  </a:cxn>
                  <a:cxn ang="0">
                    <a:pos x="152" y="260"/>
                  </a:cxn>
                  <a:cxn ang="0">
                    <a:pos x="154" y="264"/>
                  </a:cxn>
                  <a:cxn ang="0">
                    <a:pos x="388" y="266"/>
                  </a:cxn>
                  <a:cxn ang="0">
                    <a:pos x="392" y="288"/>
                  </a:cxn>
                </a:cxnLst>
                <a:rect l="0" t="0" r="r" b="b"/>
                <a:pathLst>
                  <a:path w="392" h="289">
                    <a:moveTo>
                      <a:pt x="392" y="288"/>
                    </a:moveTo>
                    <a:cubicBezTo>
                      <a:pt x="135" y="289"/>
                      <a:pt x="135" y="289"/>
                      <a:pt x="135" y="289"/>
                    </a:cubicBezTo>
                    <a:cubicBezTo>
                      <a:pt x="135" y="289"/>
                      <a:pt x="123" y="283"/>
                      <a:pt x="122" y="276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9" y="260"/>
                      <a:pt x="129" y="260"/>
                      <a:pt x="129" y="26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0" y="2"/>
                      <a:pt x="7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388" y="266"/>
                      <a:pt x="388" y="266"/>
                      <a:pt x="388" y="266"/>
                    </a:cubicBezTo>
                    <a:lnTo>
                      <a:pt x="392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3"/>
              <p:cNvSpPr/>
              <p:nvPr/>
            </p:nvSpPr>
            <p:spPr bwMode="auto">
              <a:xfrm>
                <a:off x="5583238" y="2406650"/>
                <a:ext cx="841375" cy="1103312"/>
              </a:xfrm>
              <a:custGeom>
                <a:avLst/>
                <a:gdLst/>
                <a:ahLst/>
                <a:cxnLst>
                  <a:cxn ang="0">
                    <a:pos x="258" y="129"/>
                  </a:cxn>
                  <a:cxn ang="0">
                    <a:pos x="232" y="218"/>
                  </a:cxn>
                  <a:cxn ang="0">
                    <a:pos x="211" y="309"/>
                  </a:cxn>
                  <a:cxn ang="0">
                    <a:pos x="210" y="320"/>
                  </a:cxn>
                  <a:cxn ang="0">
                    <a:pos x="202" y="330"/>
                  </a:cxn>
                  <a:cxn ang="0">
                    <a:pos x="197" y="345"/>
                  </a:cxn>
                  <a:cxn ang="0">
                    <a:pos x="187" y="355"/>
                  </a:cxn>
                  <a:cxn ang="0">
                    <a:pos x="168" y="355"/>
                  </a:cxn>
                  <a:cxn ang="0">
                    <a:pos x="161" y="361"/>
                  </a:cxn>
                  <a:cxn ang="0">
                    <a:pos x="135" y="361"/>
                  </a:cxn>
                  <a:cxn ang="0">
                    <a:pos x="108" y="353"/>
                  </a:cxn>
                  <a:cxn ang="0">
                    <a:pos x="80" y="350"/>
                  </a:cxn>
                  <a:cxn ang="0">
                    <a:pos x="41" y="351"/>
                  </a:cxn>
                  <a:cxn ang="0">
                    <a:pos x="30" y="351"/>
                  </a:cxn>
                  <a:cxn ang="0">
                    <a:pos x="12" y="395"/>
                  </a:cxn>
                  <a:cxn ang="0">
                    <a:pos x="52" y="399"/>
                  </a:cxn>
                  <a:cxn ang="0">
                    <a:pos x="67" y="415"/>
                  </a:cxn>
                  <a:cxn ang="0">
                    <a:pos x="87" y="427"/>
                  </a:cxn>
                  <a:cxn ang="0">
                    <a:pos x="108" y="436"/>
                  </a:cxn>
                  <a:cxn ang="0">
                    <a:pos x="155" y="447"/>
                  </a:cxn>
                  <a:cxn ang="0">
                    <a:pos x="177" y="457"/>
                  </a:cxn>
                  <a:cxn ang="0">
                    <a:pos x="149" y="517"/>
                  </a:cxn>
                  <a:cxn ang="0">
                    <a:pos x="253" y="584"/>
                  </a:cxn>
                  <a:cxn ang="0">
                    <a:pos x="392" y="614"/>
                  </a:cxn>
                  <a:cxn ang="0">
                    <a:pos x="404" y="608"/>
                  </a:cxn>
                  <a:cxn ang="0">
                    <a:pos x="416" y="582"/>
                  </a:cxn>
                  <a:cxn ang="0">
                    <a:pos x="416" y="549"/>
                  </a:cxn>
                  <a:cxn ang="0">
                    <a:pos x="411" y="471"/>
                  </a:cxn>
                  <a:cxn ang="0">
                    <a:pos x="450" y="310"/>
                  </a:cxn>
                  <a:cxn ang="0">
                    <a:pos x="469" y="193"/>
                  </a:cxn>
                  <a:cxn ang="0">
                    <a:pos x="459" y="155"/>
                  </a:cxn>
                  <a:cxn ang="0">
                    <a:pos x="458" y="63"/>
                  </a:cxn>
                  <a:cxn ang="0">
                    <a:pos x="369" y="0"/>
                  </a:cxn>
                  <a:cxn ang="0">
                    <a:pos x="300" y="74"/>
                  </a:cxn>
                  <a:cxn ang="0">
                    <a:pos x="268" y="119"/>
                  </a:cxn>
                  <a:cxn ang="0">
                    <a:pos x="258" y="129"/>
                  </a:cxn>
                </a:cxnLst>
                <a:rect l="0" t="0" r="r" b="b"/>
                <a:pathLst>
                  <a:path w="469" h="614">
                    <a:moveTo>
                      <a:pt x="258" y="129"/>
                    </a:moveTo>
                    <a:cubicBezTo>
                      <a:pt x="258" y="129"/>
                      <a:pt x="243" y="200"/>
                      <a:pt x="232" y="218"/>
                    </a:cubicBezTo>
                    <a:cubicBezTo>
                      <a:pt x="221" y="237"/>
                      <a:pt x="186" y="264"/>
                      <a:pt x="211" y="309"/>
                    </a:cubicBezTo>
                    <a:cubicBezTo>
                      <a:pt x="211" y="309"/>
                      <a:pt x="213" y="315"/>
                      <a:pt x="210" y="320"/>
                    </a:cubicBezTo>
                    <a:cubicBezTo>
                      <a:pt x="206" y="324"/>
                      <a:pt x="203" y="319"/>
                      <a:pt x="202" y="330"/>
                    </a:cubicBezTo>
                    <a:cubicBezTo>
                      <a:pt x="200" y="340"/>
                      <a:pt x="203" y="341"/>
                      <a:pt x="197" y="345"/>
                    </a:cubicBezTo>
                    <a:cubicBezTo>
                      <a:pt x="191" y="350"/>
                      <a:pt x="190" y="355"/>
                      <a:pt x="187" y="355"/>
                    </a:cubicBezTo>
                    <a:cubicBezTo>
                      <a:pt x="185" y="356"/>
                      <a:pt x="172" y="349"/>
                      <a:pt x="168" y="355"/>
                    </a:cubicBezTo>
                    <a:cubicBezTo>
                      <a:pt x="163" y="361"/>
                      <a:pt x="161" y="361"/>
                      <a:pt x="161" y="361"/>
                    </a:cubicBezTo>
                    <a:cubicBezTo>
                      <a:pt x="161" y="361"/>
                      <a:pt x="143" y="361"/>
                      <a:pt x="135" y="361"/>
                    </a:cubicBezTo>
                    <a:cubicBezTo>
                      <a:pt x="127" y="361"/>
                      <a:pt x="121" y="353"/>
                      <a:pt x="108" y="353"/>
                    </a:cubicBezTo>
                    <a:cubicBezTo>
                      <a:pt x="95" y="352"/>
                      <a:pt x="87" y="350"/>
                      <a:pt x="80" y="350"/>
                    </a:cubicBezTo>
                    <a:cubicBezTo>
                      <a:pt x="72" y="351"/>
                      <a:pt x="48" y="351"/>
                      <a:pt x="41" y="351"/>
                    </a:cubicBezTo>
                    <a:cubicBezTo>
                      <a:pt x="34" y="351"/>
                      <a:pt x="30" y="351"/>
                      <a:pt x="30" y="351"/>
                    </a:cubicBezTo>
                    <a:cubicBezTo>
                      <a:pt x="30" y="351"/>
                      <a:pt x="0" y="375"/>
                      <a:pt x="12" y="395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399"/>
                      <a:pt x="56" y="412"/>
                      <a:pt x="67" y="415"/>
                    </a:cubicBezTo>
                    <a:cubicBezTo>
                      <a:pt x="78" y="418"/>
                      <a:pt x="80" y="419"/>
                      <a:pt x="87" y="427"/>
                    </a:cubicBezTo>
                    <a:cubicBezTo>
                      <a:pt x="94" y="435"/>
                      <a:pt x="99" y="436"/>
                      <a:pt x="108" y="436"/>
                    </a:cubicBezTo>
                    <a:cubicBezTo>
                      <a:pt x="117" y="436"/>
                      <a:pt x="144" y="444"/>
                      <a:pt x="155" y="447"/>
                    </a:cubicBezTo>
                    <a:cubicBezTo>
                      <a:pt x="167" y="450"/>
                      <a:pt x="177" y="457"/>
                      <a:pt x="177" y="457"/>
                    </a:cubicBezTo>
                    <a:cubicBezTo>
                      <a:pt x="177" y="457"/>
                      <a:pt x="160" y="447"/>
                      <a:pt x="149" y="517"/>
                    </a:cubicBezTo>
                    <a:cubicBezTo>
                      <a:pt x="138" y="587"/>
                      <a:pt x="253" y="584"/>
                      <a:pt x="253" y="584"/>
                    </a:cubicBezTo>
                    <a:cubicBezTo>
                      <a:pt x="392" y="614"/>
                      <a:pt x="392" y="614"/>
                      <a:pt x="392" y="614"/>
                    </a:cubicBezTo>
                    <a:cubicBezTo>
                      <a:pt x="404" y="608"/>
                      <a:pt x="404" y="608"/>
                      <a:pt x="404" y="608"/>
                    </a:cubicBezTo>
                    <a:cubicBezTo>
                      <a:pt x="416" y="582"/>
                      <a:pt x="416" y="582"/>
                      <a:pt x="416" y="582"/>
                    </a:cubicBezTo>
                    <a:cubicBezTo>
                      <a:pt x="416" y="549"/>
                      <a:pt x="416" y="549"/>
                      <a:pt x="416" y="549"/>
                    </a:cubicBezTo>
                    <a:cubicBezTo>
                      <a:pt x="416" y="549"/>
                      <a:pt x="412" y="471"/>
                      <a:pt x="411" y="471"/>
                    </a:cubicBezTo>
                    <a:cubicBezTo>
                      <a:pt x="410" y="471"/>
                      <a:pt x="450" y="310"/>
                      <a:pt x="450" y="310"/>
                    </a:cubicBezTo>
                    <a:cubicBezTo>
                      <a:pt x="469" y="193"/>
                      <a:pt x="469" y="193"/>
                      <a:pt x="469" y="193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00" y="74"/>
                      <a:pt x="300" y="74"/>
                      <a:pt x="300" y="74"/>
                    </a:cubicBezTo>
                    <a:cubicBezTo>
                      <a:pt x="268" y="119"/>
                      <a:pt x="268" y="119"/>
                      <a:pt x="268" y="119"/>
                    </a:cubicBezTo>
                    <a:cubicBezTo>
                      <a:pt x="268" y="119"/>
                      <a:pt x="260" y="122"/>
                      <a:pt x="258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4"/>
              <p:cNvSpPr/>
              <p:nvPr/>
            </p:nvSpPr>
            <p:spPr bwMode="auto">
              <a:xfrm>
                <a:off x="5365750" y="2982913"/>
                <a:ext cx="271463" cy="138112"/>
              </a:xfrm>
              <a:custGeom>
                <a:avLst/>
                <a:gdLst/>
                <a:ahLst/>
                <a:cxnLst>
                  <a:cxn ang="0">
                    <a:pos x="151" y="34"/>
                  </a:cxn>
                  <a:cxn ang="0">
                    <a:pos x="117" y="19"/>
                  </a:cxn>
                  <a:cxn ang="0">
                    <a:pos x="85" y="2"/>
                  </a:cxn>
                  <a:cxn ang="0">
                    <a:pos x="46" y="4"/>
                  </a:cxn>
                  <a:cxn ang="0">
                    <a:pos x="29" y="12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15" y="41"/>
                  </a:cxn>
                  <a:cxn ang="0">
                    <a:pos x="27" y="45"/>
                  </a:cxn>
                  <a:cxn ang="0">
                    <a:pos x="66" y="45"/>
                  </a:cxn>
                  <a:cxn ang="0">
                    <a:pos x="110" y="73"/>
                  </a:cxn>
                  <a:cxn ang="0">
                    <a:pos x="111" y="73"/>
                  </a:cxn>
                  <a:cxn ang="0">
                    <a:pos x="137" y="73"/>
                  </a:cxn>
                  <a:cxn ang="0">
                    <a:pos x="151" y="34"/>
                  </a:cxn>
                </a:cxnLst>
                <a:rect l="0" t="0" r="r" b="b"/>
                <a:pathLst>
                  <a:path w="151" h="77">
                    <a:moveTo>
                      <a:pt x="151" y="34"/>
                    </a:moveTo>
                    <a:cubicBezTo>
                      <a:pt x="151" y="34"/>
                      <a:pt x="126" y="27"/>
                      <a:pt x="117" y="19"/>
                    </a:cubicBezTo>
                    <a:cubicBezTo>
                      <a:pt x="108" y="12"/>
                      <a:pt x="99" y="0"/>
                      <a:pt x="85" y="2"/>
                    </a:cubicBezTo>
                    <a:cubicBezTo>
                      <a:pt x="71" y="4"/>
                      <a:pt x="46" y="4"/>
                      <a:pt x="46" y="4"/>
                    </a:cubicBezTo>
                    <a:cubicBezTo>
                      <a:pt x="46" y="4"/>
                      <a:pt x="38" y="4"/>
                      <a:pt x="29" y="12"/>
                    </a:cubicBezTo>
                    <a:cubicBezTo>
                      <a:pt x="21" y="21"/>
                      <a:pt x="0" y="33"/>
                      <a:pt x="4" y="37"/>
                    </a:cubicBezTo>
                    <a:cubicBezTo>
                      <a:pt x="8" y="41"/>
                      <a:pt x="6" y="37"/>
                      <a:pt x="6" y="37"/>
                    </a:cubicBezTo>
                    <a:cubicBezTo>
                      <a:pt x="6" y="37"/>
                      <a:pt x="8" y="45"/>
                      <a:pt x="15" y="41"/>
                    </a:cubicBezTo>
                    <a:cubicBezTo>
                      <a:pt x="15" y="41"/>
                      <a:pt x="18" y="47"/>
                      <a:pt x="27" y="45"/>
                    </a:cubicBezTo>
                    <a:cubicBezTo>
                      <a:pt x="27" y="45"/>
                      <a:pt x="59" y="42"/>
                      <a:pt x="66" y="45"/>
                    </a:cubicBezTo>
                    <a:cubicBezTo>
                      <a:pt x="73" y="48"/>
                      <a:pt x="100" y="69"/>
                      <a:pt x="110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5"/>
                      <a:pt x="125" y="77"/>
                      <a:pt x="137" y="73"/>
                    </a:cubicBezTo>
                    <a:cubicBezTo>
                      <a:pt x="137" y="73"/>
                      <a:pt x="145" y="37"/>
                      <a:pt x="15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5"/>
              <p:cNvSpPr/>
              <p:nvPr/>
            </p:nvSpPr>
            <p:spPr bwMode="auto">
              <a:xfrm>
                <a:off x="5918200" y="1982788"/>
                <a:ext cx="568325" cy="735012"/>
              </a:xfrm>
              <a:custGeom>
                <a:avLst/>
                <a:gdLst/>
                <a:ahLst/>
                <a:cxnLst>
                  <a:cxn ang="0">
                    <a:pos x="77" y="261"/>
                  </a:cxn>
                  <a:cxn ang="0">
                    <a:pos x="57" y="250"/>
                  </a:cxn>
                  <a:cxn ang="0">
                    <a:pos x="23" y="238"/>
                  </a:cxn>
                  <a:cxn ang="0">
                    <a:pos x="19" y="217"/>
                  </a:cxn>
                  <a:cxn ang="0">
                    <a:pos x="19" y="204"/>
                  </a:cxn>
                  <a:cxn ang="0">
                    <a:pos x="19" y="192"/>
                  </a:cxn>
                  <a:cxn ang="0">
                    <a:pos x="15" y="182"/>
                  </a:cxn>
                  <a:cxn ang="0">
                    <a:pos x="1" y="171"/>
                  </a:cxn>
                  <a:cxn ang="0">
                    <a:pos x="5" y="161"/>
                  </a:cxn>
                  <a:cxn ang="0">
                    <a:pos x="23" y="133"/>
                  </a:cxn>
                  <a:cxn ang="0">
                    <a:pos x="24" y="104"/>
                  </a:cxn>
                  <a:cxn ang="0">
                    <a:pos x="17" y="87"/>
                  </a:cxn>
                  <a:cxn ang="0">
                    <a:pos x="17" y="75"/>
                  </a:cxn>
                  <a:cxn ang="0">
                    <a:pos x="21" y="64"/>
                  </a:cxn>
                  <a:cxn ang="0">
                    <a:pos x="26" y="55"/>
                  </a:cxn>
                  <a:cxn ang="0">
                    <a:pos x="23" y="46"/>
                  </a:cxn>
                  <a:cxn ang="0">
                    <a:pos x="32" y="41"/>
                  </a:cxn>
                  <a:cxn ang="0">
                    <a:pos x="42" y="30"/>
                  </a:cxn>
                  <a:cxn ang="0">
                    <a:pos x="52" y="24"/>
                  </a:cxn>
                  <a:cxn ang="0">
                    <a:pos x="65" y="16"/>
                  </a:cxn>
                  <a:cxn ang="0">
                    <a:pos x="80" y="8"/>
                  </a:cxn>
                  <a:cxn ang="0">
                    <a:pos x="98" y="5"/>
                  </a:cxn>
                  <a:cxn ang="0">
                    <a:pos x="114" y="2"/>
                  </a:cxn>
                  <a:cxn ang="0">
                    <a:pos x="136" y="3"/>
                  </a:cxn>
                  <a:cxn ang="0">
                    <a:pos x="151" y="11"/>
                  </a:cxn>
                  <a:cxn ang="0">
                    <a:pos x="185" y="19"/>
                  </a:cxn>
                  <a:cxn ang="0">
                    <a:pos x="219" y="45"/>
                  </a:cxn>
                  <a:cxn ang="0">
                    <a:pos x="233" y="68"/>
                  </a:cxn>
                  <a:cxn ang="0">
                    <a:pos x="241" y="88"/>
                  </a:cxn>
                  <a:cxn ang="0">
                    <a:pos x="256" y="120"/>
                  </a:cxn>
                  <a:cxn ang="0">
                    <a:pos x="265" y="144"/>
                  </a:cxn>
                  <a:cxn ang="0">
                    <a:pos x="268" y="174"/>
                  </a:cxn>
                  <a:cxn ang="0">
                    <a:pos x="278" y="195"/>
                  </a:cxn>
                  <a:cxn ang="0">
                    <a:pos x="279" y="216"/>
                  </a:cxn>
                  <a:cxn ang="0">
                    <a:pos x="291" y="235"/>
                  </a:cxn>
                  <a:cxn ang="0">
                    <a:pos x="293" y="257"/>
                  </a:cxn>
                  <a:cxn ang="0">
                    <a:pos x="297" y="268"/>
                  </a:cxn>
                  <a:cxn ang="0">
                    <a:pos x="298" y="283"/>
                  </a:cxn>
                  <a:cxn ang="0">
                    <a:pos x="305" y="302"/>
                  </a:cxn>
                  <a:cxn ang="0">
                    <a:pos x="313" y="334"/>
                  </a:cxn>
                  <a:cxn ang="0">
                    <a:pos x="299" y="367"/>
                  </a:cxn>
                  <a:cxn ang="0">
                    <a:pos x="270" y="409"/>
                  </a:cxn>
                  <a:cxn ang="0">
                    <a:pos x="258" y="345"/>
                  </a:cxn>
                  <a:cxn ang="0">
                    <a:pos x="226" y="302"/>
                  </a:cxn>
                  <a:cxn ang="0">
                    <a:pos x="197" y="281"/>
                  </a:cxn>
                  <a:cxn ang="0">
                    <a:pos x="177" y="276"/>
                  </a:cxn>
                  <a:cxn ang="0">
                    <a:pos x="160" y="288"/>
                  </a:cxn>
                  <a:cxn ang="0">
                    <a:pos x="158" y="314"/>
                  </a:cxn>
                  <a:cxn ang="0">
                    <a:pos x="148" y="292"/>
                  </a:cxn>
                  <a:cxn ang="0">
                    <a:pos x="144" y="316"/>
                  </a:cxn>
                  <a:cxn ang="0">
                    <a:pos x="138" y="325"/>
                  </a:cxn>
                  <a:cxn ang="0">
                    <a:pos x="117" y="357"/>
                  </a:cxn>
                  <a:cxn ang="0">
                    <a:pos x="100" y="378"/>
                  </a:cxn>
                  <a:cxn ang="0">
                    <a:pos x="83" y="398"/>
                  </a:cxn>
                  <a:cxn ang="0">
                    <a:pos x="86" y="381"/>
                  </a:cxn>
                  <a:cxn ang="0">
                    <a:pos x="75" y="367"/>
                  </a:cxn>
                  <a:cxn ang="0">
                    <a:pos x="66" y="339"/>
                  </a:cxn>
                  <a:cxn ang="0">
                    <a:pos x="64" y="304"/>
                  </a:cxn>
                  <a:cxn ang="0">
                    <a:pos x="77" y="261"/>
                  </a:cxn>
                </a:cxnLst>
                <a:rect l="0" t="0" r="r" b="b"/>
                <a:pathLst>
                  <a:path w="316" h="409">
                    <a:moveTo>
                      <a:pt x="77" y="261"/>
                    </a:moveTo>
                    <a:cubicBezTo>
                      <a:pt x="77" y="261"/>
                      <a:pt x="69" y="250"/>
                      <a:pt x="57" y="250"/>
                    </a:cubicBezTo>
                    <a:cubicBezTo>
                      <a:pt x="57" y="250"/>
                      <a:pt x="20" y="257"/>
                      <a:pt x="23" y="238"/>
                    </a:cubicBezTo>
                    <a:cubicBezTo>
                      <a:pt x="23" y="238"/>
                      <a:pt x="26" y="225"/>
                      <a:pt x="19" y="217"/>
                    </a:cubicBezTo>
                    <a:cubicBezTo>
                      <a:pt x="19" y="217"/>
                      <a:pt x="16" y="206"/>
                      <a:pt x="19" y="204"/>
                    </a:cubicBezTo>
                    <a:cubicBezTo>
                      <a:pt x="19" y="204"/>
                      <a:pt x="15" y="196"/>
                      <a:pt x="19" y="192"/>
                    </a:cubicBezTo>
                    <a:cubicBezTo>
                      <a:pt x="19" y="192"/>
                      <a:pt x="22" y="182"/>
                      <a:pt x="15" y="182"/>
                    </a:cubicBezTo>
                    <a:cubicBezTo>
                      <a:pt x="15" y="182"/>
                      <a:pt x="2" y="180"/>
                      <a:pt x="1" y="171"/>
                    </a:cubicBezTo>
                    <a:cubicBezTo>
                      <a:pt x="1" y="171"/>
                      <a:pt x="0" y="165"/>
                      <a:pt x="5" y="161"/>
                    </a:cubicBezTo>
                    <a:cubicBezTo>
                      <a:pt x="5" y="161"/>
                      <a:pt x="20" y="140"/>
                      <a:pt x="23" y="133"/>
                    </a:cubicBezTo>
                    <a:cubicBezTo>
                      <a:pt x="23" y="133"/>
                      <a:pt x="23" y="106"/>
                      <a:pt x="24" y="104"/>
                    </a:cubicBezTo>
                    <a:cubicBezTo>
                      <a:pt x="24" y="104"/>
                      <a:pt x="14" y="90"/>
                      <a:pt x="17" y="87"/>
                    </a:cubicBezTo>
                    <a:cubicBezTo>
                      <a:pt x="20" y="84"/>
                      <a:pt x="15" y="80"/>
                      <a:pt x="17" y="75"/>
                    </a:cubicBezTo>
                    <a:cubicBezTo>
                      <a:pt x="18" y="70"/>
                      <a:pt x="18" y="69"/>
                      <a:pt x="21" y="64"/>
                    </a:cubicBezTo>
                    <a:cubicBezTo>
                      <a:pt x="25" y="60"/>
                      <a:pt x="29" y="57"/>
                      <a:pt x="26" y="55"/>
                    </a:cubicBezTo>
                    <a:cubicBezTo>
                      <a:pt x="23" y="53"/>
                      <a:pt x="20" y="50"/>
                      <a:pt x="23" y="46"/>
                    </a:cubicBezTo>
                    <a:cubicBezTo>
                      <a:pt x="26" y="43"/>
                      <a:pt x="29" y="44"/>
                      <a:pt x="32" y="41"/>
                    </a:cubicBezTo>
                    <a:cubicBezTo>
                      <a:pt x="35" y="39"/>
                      <a:pt x="36" y="34"/>
                      <a:pt x="42" y="30"/>
                    </a:cubicBezTo>
                    <a:cubicBezTo>
                      <a:pt x="49" y="26"/>
                      <a:pt x="47" y="29"/>
                      <a:pt x="52" y="24"/>
                    </a:cubicBezTo>
                    <a:cubicBezTo>
                      <a:pt x="57" y="20"/>
                      <a:pt x="60" y="22"/>
                      <a:pt x="65" y="16"/>
                    </a:cubicBezTo>
                    <a:cubicBezTo>
                      <a:pt x="70" y="11"/>
                      <a:pt x="74" y="10"/>
                      <a:pt x="80" y="8"/>
                    </a:cubicBezTo>
                    <a:cubicBezTo>
                      <a:pt x="86" y="7"/>
                      <a:pt x="91" y="8"/>
                      <a:pt x="98" y="5"/>
                    </a:cubicBezTo>
                    <a:cubicBezTo>
                      <a:pt x="106" y="2"/>
                      <a:pt x="109" y="0"/>
                      <a:pt x="114" y="2"/>
                    </a:cubicBezTo>
                    <a:cubicBezTo>
                      <a:pt x="119" y="4"/>
                      <a:pt x="130" y="4"/>
                      <a:pt x="136" y="3"/>
                    </a:cubicBezTo>
                    <a:cubicBezTo>
                      <a:pt x="142" y="3"/>
                      <a:pt x="145" y="8"/>
                      <a:pt x="151" y="11"/>
                    </a:cubicBezTo>
                    <a:cubicBezTo>
                      <a:pt x="158" y="13"/>
                      <a:pt x="172" y="9"/>
                      <a:pt x="185" y="19"/>
                    </a:cubicBezTo>
                    <a:cubicBezTo>
                      <a:pt x="198" y="29"/>
                      <a:pt x="214" y="31"/>
                      <a:pt x="219" y="45"/>
                    </a:cubicBezTo>
                    <a:cubicBezTo>
                      <a:pt x="225" y="60"/>
                      <a:pt x="230" y="61"/>
                      <a:pt x="233" y="68"/>
                    </a:cubicBezTo>
                    <a:cubicBezTo>
                      <a:pt x="236" y="76"/>
                      <a:pt x="234" y="70"/>
                      <a:pt x="241" y="88"/>
                    </a:cubicBezTo>
                    <a:cubicBezTo>
                      <a:pt x="247" y="105"/>
                      <a:pt x="251" y="108"/>
                      <a:pt x="256" y="120"/>
                    </a:cubicBezTo>
                    <a:cubicBezTo>
                      <a:pt x="262" y="132"/>
                      <a:pt x="263" y="135"/>
                      <a:pt x="265" y="144"/>
                    </a:cubicBezTo>
                    <a:cubicBezTo>
                      <a:pt x="267" y="154"/>
                      <a:pt x="261" y="164"/>
                      <a:pt x="268" y="174"/>
                    </a:cubicBezTo>
                    <a:cubicBezTo>
                      <a:pt x="274" y="185"/>
                      <a:pt x="279" y="181"/>
                      <a:pt x="278" y="195"/>
                    </a:cubicBezTo>
                    <a:cubicBezTo>
                      <a:pt x="277" y="209"/>
                      <a:pt x="271" y="208"/>
                      <a:pt x="279" y="216"/>
                    </a:cubicBezTo>
                    <a:cubicBezTo>
                      <a:pt x="287" y="225"/>
                      <a:pt x="290" y="228"/>
                      <a:pt x="291" y="235"/>
                    </a:cubicBezTo>
                    <a:cubicBezTo>
                      <a:pt x="292" y="241"/>
                      <a:pt x="292" y="251"/>
                      <a:pt x="293" y="257"/>
                    </a:cubicBezTo>
                    <a:cubicBezTo>
                      <a:pt x="293" y="262"/>
                      <a:pt x="300" y="261"/>
                      <a:pt x="297" y="268"/>
                    </a:cubicBezTo>
                    <a:cubicBezTo>
                      <a:pt x="295" y="275"/>
                      <a:pt x="291" y="272"/>
                      <a:pt x="298" y="283"/>
                    </a:cubicBezTo>
                    <a:cubicBezTo>
                      <a:pt x="305" y="295"/>
                      <a:pt x="299" y="290"/>
                      <a:pt x="305" y="302"/>
                    </a:cubicBezTo>
                    <a:cubicBezTo>
                      <a:pt x="310" y="313"/>
                      <a:pt x="316" y="327"/>
                      <a:pt x="313" y="334"/>
                    </a:cubicBezTo>
                    <a:cubicBezTo>
                      <a:pt x="310" y="342"/>
                      <a:pt x="301" y="346"/>
                      <a:pt x="299" y="367"/>
                    </a:cubicBezTo>
                    <a:cubicBezTo>
                      <a:pt x="297" y="388"/>
                      <a:pt x="279" y="403"/>
                      <a:pt x="270" y="409"/>
                    </a:cubicBezTo>
                    <a:cubicBezTo>
                      <a:pt x="270" y="409"/>
                      <a:pt x="265" y="362"/>
                      <a:pt x="258" y="345"/>
                    </a:cubicBezTo>
                    <a:cubicBezTo>
                      <a:pt x="251" y="328"/>
                      <a:pt x="236" y="303"/>
                      <a:pt x="226" y="302"/>
                    </a:cubicBezTo>
                    <a:cubicBezTo>
                      <a:pt x="216" y="301"/>
                      <a:pt x="200" y="292"/>
                      <a:pt x="197" y="281"/>
                    </a:cubicBezTo>
                    <a:cubicBezTo>
                      <a:pt x="195" y="269"/>
                      <a:pt x="184" y="268"/>
                      <a:pt x="177" y="276"/>
                    </a:cubicBezTo>
                    <a:cubicBezTo>
                      <a:pt x="169" y="283"/>
                      <a:pt x="156" y="275"/>
                      <a:pt x="160" y="288"/>
                    </a:cubicBezTo>
                    <a:cubicBezTo>
                      <a:pt x="163" y="302"/>
                      <a:pt x="165" y="311"/>
                      <a:pt x="158" y="314"/>
                    </a:cubicBezTo>
                    <a:cubicBezTo>
                      <a:pt x="158" y="314"/>
                      <a:pt x="159" y="292"/>
                      <a:pt x="148" y="292"/>
                    </a:cubicBezTo>
                    <a:cubicBezTo>
                      <a:pt x="148" y="292"/>
                      <a:pt x="131" y="302"/>
                      <a:pt x="144" y="316"/>
                    </a:cubicBezTo>
                    <a:cubicBezTo>
                      <a:pt x="144" y="316"/>
                      <a:pt x="148" y="319"/>
                      <a:pt x="138" y="325"/>
                    </a:cubicBezTo>
                    <a:cubicBezTo>
                      <a:pt x="129" y="332"/>
                      <a:pt x="115" y="339"/>
                      <a:pt x="117" y="357"/>
                    </a:cubicBezTo>
                    <a:cubicBezTo>
                      <a:pt x="117" y="357"/>
                      <a:pt x="104" y="377"/>
                      <a:pt x="100" y="378"/>
                    </a:cubicBezTo>
                    <a:cubicBezTo>
                      <a:pt x="95" y="379"/>
                      <a:pt x="96" y="400"/>
                      <a:pt x="83" y="398"/>
                    </a:cubicBezTo>
                    <a:cubicBezTo>
                      <a:pt x="83" y="398"/>
                      <a:pt x="91" y="394"/>
                      <a:pt x="86" y="381"/>
                    </a:cubicBezTo>
                    <a:cubicBezTo>
                      <a:pt x="82" y="368"/>
                      <a:pt x="76" y="375"/>
                      <a:pt x="75" y="367"/>
                    </a:cubicBezTo>
                    <a:cubicBezTo>
                      <a:pt x="74" y="358"/>
                      <a:pt x="66" y="347"/>
                      <a:pt x="66" y="339"/>
                    </a:cubicBezTo>
                    <a:cubicBezTo>
                      <a:pt x="65" y="331"/>
                      <a:pt x="57" y="316"/>
                      <a:pt x="64" y="304"/>
                    </a:cubicBezTo>
                    <a:cubicBezTo>
                      <a:pt x="70" y="291"/>
                      <a:pt x="77" y="276"/>
                      <a:pt x="77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6"/>
              <p:cNvSpPr/>
              <p:nvPr/>
            </p:nvSpPr>
            <p:spPr bwMode="auto">
              <a:xfrm>
                <a:off x="4913313" y="2568575"/>
                <a:ext cx="1717675" cy="2036762"/>
              </a:xfrm>
              <a:custGeom>
                <a:avLst/>
                <a:gdLst/>
                <a:ahLst/>
                <a:cxnLst>
                  <a:cxn ang="0">
                    <a:pos x="851" y="63"/>
                  </a:cxn>
                  <a:cxn ang="0">
                    <a:pos x="879" y="3"/>
                  </a:cxn>
                  <a:cxn ang="0">
                    <a:pos x="827" y="277"/>
                  </a:cxn>
                  <a:cxn ang="0">
                    <a:pos x="901" y="606"/>
                  </a:cxn>
                  <a:cxn ang="0">
                    <a:pos x="641" y="811"/>
                  </a:cxn>
                  <a:cxn ang="0">
                    <a:pos x="657" y="876"/>
                  </a:cxn>
                  <a:cxn ang="0">
                    <a:pos x="923" y="944"/>
                  </a:cxn>
                  <a:cxn ang="0">
                    <a:pos x="928" y="1022"/>
                  </a:cxn>
                  <a:cxn ang="0">
                    <a:pos x="901" y="960"/>
                  </a:cxn>
                  <a:cxn ang="0">
                    <a:pos x="865" y="1014"/>
                  </a:cxn>
                  <a:cxn ang="0">
                    <a:pos x="872" y="1061"/>
                  </a:cxn>
                  <a:cxn ang="0">
                    <a:pos x="884" y="1124"/>
                  </a:cxn>
                  <a:cxn ang="0">
                    <a:pos x="834" y="1074"/>
                  </a:cxn>
                  <a:cxn ang="0">
                    <a:pos x="842" y="1041"/>
                  </a:cxn>
                  <a:cxn ang="0">
                    <a:pos x="644" y="1000"/>
                  </a:cxn>
                  <a:cxn ang="0">
                    <a:pos x="604" y="1001"/>
                  </a:cxn>
                  <a:cxn ang="0">
                    <a:pos x="466" y="1042"/>
                  </a:cxn>
                  <a:cxn ang="0">
                    <a:pos x="508" y="1095"/>
                  </a:cxn>
                  <a:cxn ang="0">
                    <a:pos x="441" y="1067"/>
                  </a:cxn>
                  <a:cxn ang="0">
                    <a:pos x="434" y="1025"/>
                  </a:cxn>
                  <a:cxn ang="0">
                    <a:pos x="337" y="954"/>
                  </a:cxn>
                  <a:cxn ang="0">
                    <a:pos x="374" y="995"/>
                  </a:cxn>
                  <a:cxn ang="0">
                    <a:pos x="312" y="976"/>
                  </a:cxn>
                  <a:cxn ang="0">
                    <a:pos x="308" y="939"/>
                  </a:cxn>
                  <a:cxn ang="0">
                    <a:pos x="595" y="877"/>
                  </a:cxn>
                  <a:cxn ang="0">
                    <a:pos x="611" y="810"/>
                  </a:cxn>
                  <a:cxn ang="0">
                    <a:pos x="453" y="695"/>
                  </a:cxn>
                  <a:cxn ang="0">
                    <a:pos x="350" y="643"/>
                  </a:cxn>
                  <a:cxn ang="0">
                    <a:pos x="297" y="597"/>
                  </a:cxn>
                  <a:cxn ang="0">
                    <a:pos x="269" y="725"/>
                  </a:cxn>
                  <a:cxn ang="0">
                    <a:pos x="252" y="841"/>
                  </a:cxn>
                  <a:cxn ang="0">
                    <a:pos x="271" y="962"/>
                  </a:cxn>
                  <a:cxn ang="0">
                    <a:pos x="228" y="1075"/>
                  </a:cxn>
                  <a:cxn ang="0">
                    <a:pos x="153" y="1075"/>
                  </a:cxn>
                  <a:cxn ang="0">
                    <a:pos x="17" y="1030"/>
                  </a:cxn>
                  <a:cxn ang="0">
                    <a:pos x="101" y="1020"/>
                  </a:cxn>
                  <a:cxn ang="0">
                    <a:pos x="124" y="975"/>
                  </a:cxn>
                  <a:cxn ang="0">
                    <a:pos x="107" y="745"/>
                  </a:cxn>
                  <a:cxn ang="0">
                    <a:pos x="179" y="500"/>
                  </a:cxn>
                  <a:cxn ang="0">
                    <a:pos x="289" y="458"/>
                  </a:cxn>
                  <a:cxn ang="0">
                    <a:pos x="535" y="424"/>
                  </a:cxn>
                  <a:cxn ang="0">
                    <a:pos x="544" y="399"/>
                  </a:cxn>
                  <a:cxn ang="0">
                    <a:pos x="474" y="374"/>
                  </a:cxn>
                  <a:cxn ang="0">
                    <a:pos x="730" y="398"/>
                  </a:cxn>
                  <a:cxn ang="0">
                    <a:pos x="777" y="515"/>
                  </a:cxn>
                  <a:cxn ang="0">
                    <a:pos x="807" y="650"/>
                  </a:cxn>
                  <a:cxn ang="0">
                    <a:pos x="857" y="628"/>
                  </a:cxn>
                  <a:cxn ang="0">
                    <a:pos x="817" y="448"/>
                  </a:cxn>
                  <a:cxn ang="0">
                    <a:pos x="832" y="541"/>
                  </a:cxn>
                  <a:cxn ang="0">
                    <a:pos x="779" y="348"/>
                  </a:cxn>
                  <a:cxn ang="0">
                    <a:pos x="823" y="161"/>
                  </a:cxn>
                </a:cxnLst>
                <a:rect l="0" t="0" r="r" b="b"/>
                <a:pathLst>
                  <a:path w="957" h="1134">
                    <a:moveTo>
                      <a:pt x="829" y="124"/>
                    </a:moveTo>
                    <a:cubicBezTo>
                      <a:pt x="830" y="83"/>
                      <a:pt x="830" y="83"/>
                      <a:pt x="830" y="83"/>
                    </a:cubicBezTo>
                    <a:cubicBezTo>
                      <a:pt x="830" y="83"/>
                      <a:pt x="845" y="72"/>
                      <a:pt x="851" y="63"/>
                    </a:cubicBezTo>
                    <a:cubicBezTo>
                      <a:pt x="856" y="54"/>
                      <a:pt x="858" y="46"/>
                      <a:pt x="860" y="33"/>
                    </a:cubicBezTo>
                    <a:cubicBezTo>
                      <a:pt x="861" y="21"/>
                      <a:pt x="866" y="17"/>
                      <a:pt x="870" y="13"/>
                    </a:cubicBezTo>
                    <a:cubicBezTo>
                      <a:pt x="873" y="10"/>
                      <a:pt x="872" y="6"/>
                      <a:pt x="879" y="3"/>
                    </a:cubicBezTo>
                    <a:cubicBezTo>
                      <a:pt x="887" y="1"/>
                      <a:pt x="896" y="0"/>
                      <a:pt x="894" y="7"/>
                    </a:cubicBezTo>
                    <a:cubicBezTo>
                      <a:pt x="892" y="15"/>
                      <a:pt x="881" y="35"/>
                      <a:pt x="876" y="76"/>
                    </a:cubicBezTo>
                    <a:cubicBezTo>
                      <a:pt x="871" y="117"/>
                      <a:pt x="840" y="247"/>
                      <a:pt x="827" y="277"/>
                    </a:cubicBezTo>
                    <a:cubicBezTo>
                      <a:pt x="827" y="277"/>
                      <a:pt x="826" y="281"/>
                      <a:pt x="840" y="287"/>
                    </a:cubicBezTo>
                    <a:cubicBezTo>
                      <a:pt x="840" y="287"/>
                      <a:pt x="867" y="297"/>
                      <a:pt x="873" y="339"/>
                    </a:cubicBezTo>
                    <a:cubicBezTo>
                      <a:pt x="879" y="381"/>
                      <a:pt x="901" y="606"/>
                      <a:pt x="901" y="606"/>
                    </a:cubicBezTo>
                    <a:cubicBezTo>
                      <a:pt x="901" y="606"/>
                      <a:pt x="920" y="756"/>
                      <a:pt x="816" y="768"/>
                    </a:cubicBezTo>
                    <a:cubicBezTo>
                      <a:pt x="712" y="780"/>
                      <a:pt x="640" y="774"/>
                      <a:pt x="640" y="774"/>
                    </a:cubicBezTo>
                    <a:cubicBezTo>
                      <a:pt x="641" y="811"/>
                      <a:pt x="641" y="811"/>
                      <a:pt x="641" y="811"/>
                    </a:cubicBezTo>
                    <a:cubicBezTo>
                      <a:pt x="649" y="813"/>
                      <a:pt x="649" y="813"/>
                      <a:pt x="649" y="813"/>
                    </a:cubicBezTo>
                    <a:cubicBezTo>
                      <a:pt x="651" y="872"/>
                      <a:pt x="651" y="872"/>
                      <a:pt x="651" y="872"/>
                    </a:cubicBezTo>
                    <a:cubicBezTo>
                      <a:pt x="657" y="876"/>
                      <a:pt x="657" y="876"/>
                      <a:pt x="657" y="876"/>
                    </a:cubicBezTo>
                    <a:cubicBezTo>
                      <a:pt x="658" y="882"/>
                      <a:pt x="658" y="882"/>
                      <a:pt x="658" y="882"/>
                    </a:cubicBezTo>
                    <a:cubicBezTo>
                      <a:pt x="909" y="923"/>
                      <a:pt x="909" y="923"/>
                      <a:pt x="909" y="923"/>
                    </a:cubicBezTo>
                    <a:cubicBezTo>
                      <a:pt x="909" y="923"/>
                      <a:pt x="925" y="922"/>
                      <a:pt x="923" y="944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57" y="962"/>
                      <a:pt x="956" y="993"/>
                    </a:cubicBezTo>
                    <a:cubicBezTo>
                      <a:pt x="956" y="993"/>
                      <a:pt x="954" y="1019"/>
                      <a:pt x="928" y="1022"/>
                    </a:cubicBezTo>
                    <a:cubicBezTo>
                      <a:pt x="928" y="1022"/>
                      <a:pt x="900" y="1022"/>
                      <a:pt x="897" y="995"/>
                    </a:cubicBezTo>
                    <a:cubicBezTo>
                      <a:pt x="897" y="995"/>
                      <a:pt x="897" y="981"/>
                      <a:pt x="901" y="978"/>
                    </a:cubicBezTo>
                    <a:cubicBezTo>
                      <a:pt x="901" y="960"/>
                      <a:pt x="901" y="960"/>
                      <a:pt x="901" y="960"/>
                    </a:cubicBezTo>
                    <a:cubicBezTo>
                      <a:pt x="901" y="960"/>
                      <a:pt x="893" y="955"/>
                      <a:pt x="894" y="950"/>
                    </a:cubicBezTo>
                    <a:cubicBezTo>
                      <a:pt x="748" y="943"/>
                      <a:pt x="748" y="943"/>
                      <a:pt x="748" y="943"/>
                    </a:cubicBezTo>
                    <a:cubicBezTo>
                      <a:pt x="865" y="1014"/>
                      <a:pt x="865" y="1014"/>
                      <a:pt x="865" y="1014"/>
                    </a:cubicBezTo>
                    <a:cubicBezTo>
                      <a:pt x="865" y="1014"/>
                      <a:pt x="883" y="1039"/>
                      <a:pt x="867" y="1052"/>
                    </a:cubicBezTo>
                    <a:cubicBezTo>
                      <a:pt x="866" y="1059"/>
                      <a:pt x="866" y="1059"/>
                      <a:pt x="866" y="1059"/>
                    </a:cubicBezTo>
                    <a:cubicBezTo>
                      <a:pt x="872" y="1061"/>
                      <a:pt x="872" y="1061"/>
                      <a:pt x="872" y="1061"/>
                    </a:cubicBezTo>
                    <a:cubicBezTo>
                      <a:pt x="872" y="1061"/>
                      <a:pt x="892" y="1052"/>
                      <a:pt x="899" y="1065"/>
                    </a:cubicBezTo>
                    <a:cubicBezTo>
                      <a:pt x="905" y="1077"/>
                      <a:pt x="913" y="1109"/>
                      <a:pt x="897" y="1121"/>
                    </a:cubicBezTo>
                    <a:cubicBezTo>
                      <a:pt x="884" y="1124"/>
                      <a:pt x="884" y="1124"/>
                      <a:pt x="884" y="1124"/>
                    </a:cubicBezTo>
                    <a:cubicBezTo>
                      <a:pt x="884" y="1124"/>
                      <a:pt x="877" y="1120"/>
                      <a:pt x="873" y="1123"/>
                    </a:cubicBezTo>
                    <a:cubicBezTo>
                      <a:pt x="868" y="1126"/>
                      <a:pt x="858" y="1134"/>
                      <a:pt x="847" y="1124"/>
                    </a:cubicBezTo>
                    <a:cubicBezTo>
                      <a:pt x="847" y="1124"/>
                      <a:pt x="825" y="1100"/>
                      <a:pt x="834" y="1074"/>
                    </a:cubicBezTo>
                    <a:cubicBezTo>
                      <a:pt x="834" y="1074"/>
                      <a:pt x="842" y="1061"/>
                      <a:pt x="848" y="1061"/>
                    </a:cubicBezTo>
                    <a:cubicBezTo>
                      <a:pt x="848" y="1053"/>
                      <a:pt x="848" y="1053"/>
                      <a:pt x="848" y="1053"/>
                    </a:cubicBezTo>
                    <a:cubicBezTo>
                      <a:pt x="848" y="1053"/>
                      <a:pt x="842" y="1051"/>
                      <a:pt x="842" y="1041"/>
                    </a:cubicBezTo>
                    <a:cubicBezTo>
                      <a:pt x="651" y="958"/>
                      <a:pt x="651" y="958"/>
                      <a:pt x="651" y="958"/>
                    </a:cubicBezTo>
                    <a:cubicBezTo>
                      <a:pt x="652" y="995"/>
                      <a:pt x="652" y="995"/>
                      <a:pt x="652" y="995"/>
                    </a:cubicBezTo>
                    <a:cubicBezTo>
                      <a:pt x="652" y="995"/>
                      <a:pt x="646" y="1001"/>
                      <a:pt x="644" y="1000"/>
                    </a:cubicBezTo>
                    <a:cubicBezTo>
                      <a:pt x="643" y="1041"/>
                      <a:pt x="643" y="1041"/>
                      <a:pt x="643" y="1041"/>
                    </a:cubicBezTo>
                    <a:cubicBezTo>
                      <a:pt x="643" y="1041"/>
                      <a:pt x="612" y="1047"/>
                      <a:pt x="606" y="1039"/>
                    </a:cubicBezTo>
                    <a:cubicBezTo>
                      <a:pt x="604" y="1001"/>
                      <a:pt x="604" y="1001"/>
                      <a:pt x="604" y="1001"/>
                    </a:cubicBezTo>
                    <a:cubicBezTo>
                      <a:pt x="604" y="1001"/>
                      <a:pt x="599" y="998"/>
                      <a:pt x="597" y="990"/>
                    </a:cubicBezTo>
                    <a:cubicBezTo>
                      <a:pt x="597" y="968"/>
                      <a:pt x="597" y="968"/>
                      <a:pt x="597" y="968"/>
                    </a:cubicBezTo>
                    <a:cubicBezTo>
                      <a:pt x="466" y="1042"/>
                      <a:pt x="466" y="1042"/>
                      <a:pt x="466" y="1042"/>
                    </a:cubicBezTo>
                    <a:cubicBezTo>
                      <a:pt x="467" y="1051"/>
                      <a:pt x="467" y="1051"/>
                      <a:pt x="467" y="1051"/>
                    </a:cubicBezTo>
                    <a:cubicBezTo>
                      <a:pt x="467" y="1051"/>
                      <a:pt x="486" y="1050"/>
                      <a:pt x="490" y="1065"/>
                    </a:cubicBezTo>
                    <a:cubicBezTo>
                      <a:pt x="490" y="1065"/>
                      <a:pt x="507" y="1072"/>
                      <a:pt x="508" y="1095"/>
                    </a:cubicBezTo>
                    <a:cubicBezTo>
                      <a:pt x="508" y="1095"/>
                      <a:pt x="509" y="1123"/>
                      <a:pt x="478" y="1127"/>
                    </a:cubicBezTo>
                    <a:cubicBezTo>
                      <a:pt x="478" y="1127"/>
                      <a:pt x="452" y="1129"/>
                      <a:pt x="447" y="1112"/>
                    </a:cubicBezTo>
                    <a:cubicBezTo>
                      <a:pt x="447" y="1112"/>
                      <a:pt x="424" y="1088"/>
                      <a:pt x="441" y="1067"/>
                    </a:cubicBezTo>
                    <a:cubicBezTo>
                      <a:pt x="440" y="1059"/>
                      <a:pt x="440" y="1059"/>
                      <a:pt x="440" y="1059"/>
                    </a:cubicBezTo>
                    <a:cubicBezTo>
                      <a:pt x="440" y="1059"/>
                      <a:pt x="433" y="1056"/>
                      <a:pt x="433" y="1048"/>
                    </a:cubicBezTo>
                    <a:cubicBezTo>
                      <a:pt x="434" y="1025"/>
                      <a:pt x="434" y="1025"/>
                      <a:pt x="434" y="1025"/>
                    </a:cubicBezTo>
                    <a:cubicBezTo>
                      <a:pt x="434" y="1025"/>
                      <a:pt x="434" y="1018"/>
                      <a:pt x="445" y="1011"/>
                    </a:cubicBezTo>
                    <a:cubicBezTo>
                      <a:pt x="526" y="946"/>
                      <a:pt x="526" y="946"/>
                      <a:pt x="526" y="946"/>
                    </a:cubicBezTo>
                    <a:cubicBezTo>
                      <a:pt x="337" y="954"/>
                      <a:pt x="337" y="954"/>
                      <a:pt x="337" y="954"/>
                    </a:cubicBezTo>
                    <a:cubicBezTo>
                      <a:pt x="337" y="958"/>
                      <a:pt x="337" y="958"/>
                      <a:pt x="337" y="958"/>
                    </a:cubicBezTo>
                    <a:cubicBezTo>
                      <a:pt x="337" y="958"/>
                      <a:pt x="358" y="957"/>
                      <a:pt x="360" y="969"/>
                    </a:cubicBezTo>
                    <a:cubicBezTo>
                      <a:pt x="360" y="969"/>
                      <a:pt x="372" y="972"/>
                      <a:pt x="374" y="995"/>
                    </a:cubicBezTo>
                    <a:cubicBezTo>
                      <a:pt x="374" y="995"/>
                      <a:pt x="369" y="1020"/>
                      <a:pt x="346" y="1025"/>
                    </a:cubicBezTo>
                    <a:cubicBezTo>
                      <a:pt x="346" y="1025"/>
                      <a:pt x="312" y="1028"/>
                      <a:pt x="308" y="1003"/>
                    </a:cubicBezTo>
                    <a:cubicBezTo>
                      <a:pt x="308" y="1003"/>
                      <a:pt x="304" y="985"/>
                      <a:pt x="312" y="976"/>
                    </a:cubicBezTo>
                    <a:cubicBezTo>
                      <a:pt x="311" y="964"/>
                      <a:pt x="311" y="964"/>
                      <a:pt x="311" y="964"/>
                    </a:cubicBezTo>
                    <a:cubicBezTo>
                      <a:pt x="311" y="964"/>
                      <a:pt x="307" y="961"/>
                      <a:pt x="308" y="954"/>
                    </a:cubicBezTo>
                    <a:cubicBezTo>
                      <a:pt x="308" y="939"/>
                      <a:pt x="308" y="939"/>
                      <a:pt x="308" y="939"/>
                    </a:cubicBezTo>
                    <a:cubicBezTo>
                      <a:pt x="308" y="939"/>
                      <a:pt x="312" y="927"/>
                      <a:pt x="328" y="925"/>
                    </a:cubicBezTo>
                    <a:cubicBezTo>
                      <a:pt x="583" y="884"/>
                      <a:pt x="583" y="884"/>
                      <a:pt x="583" y="884"/>
                    </a:cubicBezTo>
                    <a:cubicBezTo>
                      <a:pt x="583" y="884"/>
                      <a:pt x="589" y="875"/>
                      <a:pt x="595" y="877"/>
                    </a:cubicBezTo>
                    <a:cubicBezTo>
                      <a:pt x="595" y="877"/>
                      <a:pt x="597" y="870"/>
                      <a:pt x="601" y="871"/>
                    </a:cubicBezTo>
                    <a:cubicBezTo>
                      <a:pt x="602" y="814"/>
                      <a:pt x="602" y="814"/>
                      <a:pt x="602" y="814"/>
                    </a:cubicBezTo>
                    <a:cubicBezTo>
                      <a:pt x="611" y="810"/>
                      <a:pt x="611" y="810"/>
                      <a:pt x="611" y="810"/>
                    </a:cubicBezTo>
                    <a:cubicBezTo>
                      <a:pt x="612" y="775"/>
                      <a:pt x="612" y="775"/>
                      <a:pt x="612" y="775"/>
                    </a:cubicBezTo>
                    <a:cubicBezTo>
                      <a:pt x="612" y="775"/>
                      <a:pt x="591" y="779"/>
                      <a:pt x="558" y="759"/>
                    </a:cubicBezTo>
                    <a:cubicBezTo>
                      <a:pt x="453" y="695"/>
                      <a:pt x="453" y="695"/>
                      <a:pt x="453" y="695"/>
                    </a:cubicBezTo>
                    <a:cubicBezTo>
                      <a:pt x="453" y="695"/>
                      <a:pt x="440" y="679"/>
                      <a:pt x="435" y="664"/>
                    </a:cubicBezTo>
                    <a:cubicBezTo>
                      <a:pt x="377" y="662"/>
                      <a:pt x="377" y="662"/>
                      <a:pt x="377" y="662"/>
                    </a:cubicBezTo>
                    <a:cubicBezTo>
                      <a:pt x="377" y="662"/>
                      <a:pt x="367" y="644"/>
                      <a:pt x="350" y="643"/>
                    </a:cubicBezTo>
                    <a:cubicBezTo>
                      <a:pt x="350" y="643"/>
                      <a:pt x="321" y="651"/>
                      <a:pt x="320" y="623"/>
                    </a:cubicBezTo>
                    <a:cubicBezTo>
                      <a:pt x="320" y="623"/>
                      <a:pt x="305" y="609"/>
                      <a:pt x="313" y="597"/>
                    </a:cubicBezTo>
                    <a:cubicBezTo>
                      <a:pt x="313" y="597"/>
                      <a:pt x="309" y="586"/>
                      <a:pt x="297" y="597"/>
                    </a:cubicBezTo>
                    <a:cubicBezTo>
                      <a:pt x="276" y="619"/>
                      <a:pt x="276" y="619"/>
                      <a:pt x="276" y="619"/>
                    </a:cubicBezTo>
                    <a:cubicBezTo>
                      <a:pt x="276" y="619"/>
                      <a:pt x="272" y="663"/>
                      <a:pt x="273" y="679"/>
                    </a:cubicBezTo>
                    <a:cubicBezTo>
                      <a:pt x="273" y="694"/>
                      <a:pt x="271" y="715"/>
                      <a:pt x="269" y="725"/>
                    </a:cubicBezTo>
                    <a:cubicBezTo>
                      <a:pt x="267" y="735"/>
                      <a:pt x="261" y="742"/>
                      <a:pt x="264" y="752"/>
                    </a:cubicBezTo>
                    <a:cubicBezTo>
                      <a:pt x="266" y="762"/>
                      <a:pt x="260" y="784"/>
                      <a:pt x="257" y="803"/>
                    </a:cubicBezTo>
                    <a:cubicBezTo>
                      <a:pt x="253" y="822"/>
                      <a:pt x="251" y="818"/>
                      <a:pt x="252" y="841"/>
                    </a:cubicBezTo>
                    <a:cubicBezTo>
                      <a:pt x="253" y="864"/>
                      <a:pt x="245" y="890"/>
                      <a:pt x="254" y="892"/>
                    </a:cubicBezTo>
                    <a:cubicBezTo>
                      <a:pt x="263" y="894"/>
                      <a:pt x="260" y="881"/>
                      <a:pt x="266" y="893"/>
                    </a:cubicBezTo>
                    <a:cubicBezTo>
                      <a:pt x="272" y="906"/>
                      <a:pt x="293" y="937"/>
                      <a:pt x="271" y="962"/>
                    </a:cubicBezTo>
                    <a:cubicBezTo>
                      <a:pt x="271" y="962"/>
                      <a:pt x="279" y="1011"/>
                      <a:pt x="246" y="1033"/>
                    </a:cubicBezTo>
                    <a:cubicBezTo>
                      <a:pt x="246" y="1033"/>
                      <a:pt x="241" y="1064"/>
                      <a:pt x="242" y="1075"/>
                    </a:cubicBezTo>
                    <a:cubicBezTo>
                      <a:pt x="242" y="1075"/>
                      <a:pt x="236" y="1083"/>
                      <a:pt x="228" y="1075"/>
                    </a:cubicBezTo>
                    <a:cubicBezTo>
                      <a:pt x="228" y="1033"/>
                      <a:pt x="228" y="1033"/>
                      <a:pt x="228" y="1033"/>
                    </a:cubicBezTo>
                    <a:cubicBezTo>
                      <a:pt x="228" y="1033"/>
                      <a:pt x="218" y="1022"/>
                      <a:pt x="205" y="1030"/>
                    </a:cubicBezTo>
                    <a:cubicBezTo>
                      <a:pt x="205" y="1030"/>
                      <a:pt x="167" y="1066"/>
                      <a:pt x="153" y="1075"/>
                    </a:cubicBezTo>
                    <a:cubicBezTo>
                      <a:pt x="139" y="1083"/>
                      <a:pt x="101" y="1086"/>
                      <a:pt x="80" y="1080"/>
                    </a:cubicBezTo>
                    <a:cubicBezTo>
                      <a:pt x="58" y="1073"/>
                      <a:pt x="10" y="1043"/>
                      <a:pt x="10" y="1043"/>
                    </a:cubicBezTo>
                    <a:cubicBezTo>
                      <a:pt x="10" y="1043"/>
                      <a:pt x="0" y="1032"/>
                      <a:pt x="17" y="1030"/>
                    </a:cubicBezTo>
                    <a:cubicBezTo>
                      <a:pt x="17" y="1030"/>
                      <a:pt x="73" y="1033"/>
                      <a:pt x="84" y="1030"/>
                    </a:cubicBezTo>
                    <a:cubicBezTo>
                      <a:pt x="94" y="1026"/>
                      <a:pt x="97" y="1025"/>
                      <a:pt x="103" y="1026"/>
                    </a:cubicBezTo>
                    <a:cubicBezTo>
                      <a:pt x="103" y="1026"/>
                      <a:pt x="105" y="1020"/>
                      <a:pt x="101" y="1020"/>
                    </a:cubicBezTo>
                    <a:cubicBezTo>
                      <a:pt x="98" y="1020"/>
                      <a:pt x="30" y="1008"/>
                      <a:pt x="33" y="994"/>
                    </a:cubicBezTo>
                    <a:cubicBezTo>
                      <a:pt x="33" y="994"/>
                      <a:pt x="30" y="985"/>
                      <a:pt x="72" y="987"/>
                    </a:cubicBezTo>
                    <a:cubicBezTo>
                      <a:pt x="72" y="987"/>
                      <a:pt x="113" y="989"/>
                      <a:pt x="124" y="975"/>
                    </a:cubicBezTo>
                    <a:cubicBezTo>
                      <a:pt x="135" y="961"/>
                      <a:pt x="146" y="932"/>
                      <a:pt x="154" y="928"/>
                    </a:cubicBezTo>
                    <a:cubicBezTo>
                      <a:pt x="70" y="892"/>
                      <a:pt x="70" y="892"/>
                      <a:pt x="70" y="892"/>
                    </a:cubicBezTo>
                    <a:cubicBezTo>
                      <a:pt x="70" y="892"/>
                      <a:pt x="107" y="746"/>
                      <a:pt x="107" y="745"/>
                    </a:cubicBezTo>
                    <a:cubicBezTo>
                      <a:pt x="107" y="743"/>
                      <a:pt x="136" y="629"/>
                      <a:pt x="140" y="602"/>
                    </a:cubicBezTo>
                    <a:cubicBezTo>
                      <a:pt x="143" y="576"/>
                      <a:pt x="142" y="567"/>
                      <a:pt x="143" y="556"/>
                    </a:cubicBezTo>
                    <a:cubicBezTo>
                      <a:pt x="143" y="545"/>
                      <a:pt x="148" y="508"/>
                      <a:pt x="179" y="500"/>
                    </a:cubicBezTo>
                    <a:cubicBezTo>
                      <a:pt x="210" y="492"/>
                      <a:pt x="209" y="492"/>
                      <a:pt x="223" y="482"/>
                    </a:cubicBezTo>
                    <a:cubicBezTo>
                      <a:pt x="236" y="472"/>
                      <a:pt x="251" y="471"/>
                      <a:pt x="259" y="469"/>
                    </a:cubicBezTo>
                    <a:cubicBezTo>
                      <a:pt x="268" y="466"/>
                      <a:pt x="276" y="458"/>
                      <a:pt x="289" y="458"/>
                    </a:cubicBezTo>
                    <a:cubicBezTo>
                      <a:pt x="302" y="457"/>
                      <a:pt x="321" y="454"/>
                      <a:pt x="350" y="448"/>
                    </a:cubicBezTo>
                    <a:cubicBezTo>
                      <a:pt x="379" y="441"/>
                      <a:pt x="459" y="424"/>
                      <a:pt x="522" y="422"/>
                    </a:cubicBezTo>
                    <a:cubicBezTo>
                      <a:pt x="522" y="422"/>
                      <a:pt x="533" y="428"/>
                      <a:pt x="535" y="424"/>
                    </a:cubicBezTo>
                    <a:cubicBezTo>
                      <a:pt x="537" y="420"/>
                      <a:pt x="537" y="416"/>
                      <a:pt x="544" y="416"/>
                    </a:cubicBezTo>
                    <a:cubicBezTo>
                      <a:pt x="550" y="416"/>
                      <a:pt x="555" y="412"/>
                      <a:pt x="555" y="412"/>
                    </a:cubicBezTo>
                    <a:cubicBezTo>
                      <a:pt x="544" y="399"/>
                      <a:pt x="544" y="399"/>
                      <a:pt x="544" y="399"/>
                    </a:cubicBezTo>
                    <a:cubicBezTo>
                      <a:pt x="489" y="398"/>
                      <a:pt x="489" y="398"/>
                      <a:pt x="489" y="398"/>
                    </a:cubicBezTo>
                    <a:cubicBezTo>
                      <a:pt x="472" y="388"/>
                      <a:pt x="472" y="388"/>
                      <a:pt x="472" y="388"/>
                    </a:cubicBezTo>
                    <a:cubicBezTo>
                      <a:pt x="474" y="374"/>
                      <a:pt x="474" y="374"/>
                      <a:pt x="474" y="374"/>
                    </a:cubicBezTo>
                    <a:cubicBezTo>
                      <a:pt x="474" y="374"/>
                      <a:pt x="619" y="341"/>
                      <a:pt x="749" y="377"/>
                    </a:cubicBezTo>
                    <a:cubicBezTo>
                      <a:pt x="749" y="377"/>
                      <a:pt x="762" y="392"/>
                      <a:pt x="745" y="396"/>
                    </a:cubicBezTo>
                    <a:cubicBezTo>
                      <a:pt x="730" y="398"/>
                      <a:pt x="730" y="398"/>
                      <a:pt x="730" y="398"/>
                    </a:cubicBezTo>
                    <a:cubicBezTo>
                      <a:pt x="714" y="436"/>
                      <a:pt x="714" y="436"/>
                      <a:pt x="714" y="436"/>
                    </a:cubicBezTo>
                    <a:cubicBezTo>
                      <a:pt x="727" y="487"/>
                      <a:pt x="727" y="487"/>
                      <a:pt x="727" y="487"/>
                    </a:cubicBezTo>
                    <a:cubicBezTo>
                      <a:pt x="777" y="515"/>
                      <a:pt x="777" y="515"/>
                      <a:pt x="777" y="515"/>
                    </a:cubicBezTo>
                    <a:cubicBezTo>
                      <a:pt x="777" y="515"/>
                      <a:pt x="784" y="549"/>
                      <a:pt x="764" y="566"/>
                    </a:cubicBezTo>
                    <a:cubicBezTo>
                      <a:pt x="764" y="566"/>
                      <a:pt x="802" y="566"/>
                      <a:pt x="806" y="588"/>
                    </a:cubicBezTo>
                    <a:cubicBezTo>
                      <a:pt x="807" y="650"/>
                      <a:pt x="807" y="650"/>
                      <a:pt x="807" y="650"/>
                    </a:cubicBezTo>
                    <a:cubicBezTo>
                      <a:pt x="786" y="654"/>
                      <a:pt x="786" y="654"/>
                      <a:pt x="786" y="654"/>
                    </a:cubicBezTo>
                    <a:cubicBezTo>
                      <a:pt x="786" y="654"/>
                      <a:pt x="782" y="684"/>
                      <a:pt x="815" y="682"/>
                    </a:cubicBezTo>
                    <a:cubicBezTo>
                      <a:pt x="815" y="682"/>
                      <a:pt x="852" y="677"/>
                      <a:pt x="857" y="628"/>
                    </a:cubicBezTo>
                    <a:cubicBezTo>
                      <a:pt x="857" y="628"/>
                      <a:pt x="859" y="547"/>
                      <a:pt x="853" y="517"/>
                    </a:cubicBezTo>
                    <a:cubicBezTo>
                      <a:pt x="853" y="517"/>
                      <a:pt x="843" y="454"/>
                      <a:pt x="830" y="449"/>
                    </a:cubicBezTo>
                    <a:cubicBezTo>
                      <a:pt x="817" y="448"/>
                      <a:pt x="817" y="448"/>
                      <a:pt x="817" y="448"/>
                    </a:cubicBezTo>
                    <a:cubicBezTo>
                      <a:pt x="810" y="439"/>
                      <a:pt x="810" y="439"/>
                      <a:pt x="810" y="439"/>
                    </a:cubicBezTo>
                    <a:cubicBezTo>
                      <a:pt x="810" y="439"/>
                      <a:pt x="815" y="485"/>
                      <a:pt x="842" y="535"/>
                    </a:cubicBezTo>
                    <a:cubicBezTo>
                      <a:pt x="842" y="535"/>
                      <a:pt x="850" y="548"/>
                      <a:pt x="832" y="541"/>
                    </a:cubicBezTo>
                    <a:cubicBezTo>
                      <a:pt x="832" y="541"/>
                      <a:pt x="804" y="534"/>
                      <a:pt x="782" y="475"/>
                    </a:cubicBezTo>
                    <a:cubicBezTo>
                      <a:pt x="759" y="416"/>
                      <a:pt x="768" y="392"/>
                      <a:pt x="769" y="380"/>
                    </a:cubicBezTo>
                    <a:cubicBezTo>
                      <a:pt x="771" y="368"/>
                      <a:pt x="776" y="365"/>
                      <a:pt x="779" y="348"/>
                    </a:cubicBezTo>
                    <a:cubicBezTo>
                      <a:pt x="782" y="331"/>
                      <a:pt x="794" y="300"/>
                      <a:pt x="798" y="278"/>
                    </a:cubicBezTo>
                    <a:cubicBezTo>
                      <a:pt x="803" y="257"/>
                      <a:pt x="813" y="231"/>
                      <a:pt x="815" y="208"/>
                    </a:cubicBezTo>
                    <a:cubicBezTo>
                      <a:pt x="816" y="185"/>
                      <a:pt x="820" y="172"/>
                      <a:pt x="823" y="161"/>
                    </a:cubicBezTo>
                    <a:cubicBezTo>
                      <a:pt x="825" y="151"/>
                      <a:pt x="828" y="131"/>
                      <a:pt x="829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5" name="Freeform 17"/>
            <p:cNvSpPr/>
            <p:nvPr/>
          </p:nvSpPr>
          <p:spPr bwMode="auto">
            <a:xfrm>
              <a:off x="1775219" y="3013322"/>
              <a:ext cx="1821163" cy="1295106"/>
            </a:xfrm>
            <a:custGeom>
              <a:avLst/>
              <a:gdLst/>
              <a:ahLst/>
              <a:cxnLst>
                <a:cxn ang="0">
                  <a:pos x="1170" y="4"/>
                </a:cxn>
                <a:cxn ang="0">
                  <a:pos x="1134" y="0"/>
                </a:cxn>
                <a:cxn ang="0">
                  <a:pos x="0" y="0"/>
                </a:cxn>
                <a:cxn ang="0">
                  <a:pos x="1" y="36"/>
                </a:cxn>
                <a:cxn ang="0">
                  <a:pos x="120" y="36"/>
                </a:cxn>
                <a:cxn ang="0">
                  <a:pos x="116" y="647"/>
                </a:cxn>
                <a:cxn ang="0">
                  <a:pos x="130" y="647"/>
                </a:cxn>
                <a:cxn ang="0">
                  <a:pos x="130" y="886"/>
                </a:cxn>
                <a:cxn ang="0">
                  <a:pos x="163" y="886"/>
                </a:cxn>
                <a:cxn ang="0">
                  <a:pos x="163" y="133"/>
                </a:cxn>
                <a:cxn ang="0">
                  <a:pos x="810" y="133"/>
                </a:cxn>
                <a:cxn ang="0">
                  <a:pos x="810" y="646"/>
                </a:cxn>
                <a:cxn ang="0">
                  <a:pos x="836" y="646"/>
                </a:cxn>
                <a:cxn ang="0">
                  <a:pos x="836" y="133"/>
                </a:cxn>
                <a:cxn ang="0">
                  <a:pos x="1077" y="133"/>
                </a:cxn>
                <a:cxn ang="0">
                  <a:pos x="1077" y="883"/>
                </a:cxn>
                <a:cxn ang="0">
                  <a:pos x="1113" y="883"/>
                </a:cxn>
                <a:cxn ang="0">
                  <a:pos x="1113" y="45"/>
                </a:cxn>
                <a:cxn ang="0">
                  <a:pos x="1246" y="44"/>
                </a:cxn>
                <a:cxn ang="0">
                  <a:pos x="1170" y="4"/>
                </a:cxn>
              </a:cxnLst>
              <a:rect l="0" t="0" r="r" b="b"/>
              <a:pathLst>
                <a:path w="1246" h="886">
                  <a:moveTo>
                    <a:pt x="1170" y="4"/>
                  </a:moveTo>
                  <a:cubicBezTo>
                    <a:pt x="1157" y="3"/>
                    <a:pt x="1147" y="7"/>
                    <a:pt x="11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6" y="647"/>
                    <a:pt x="116" y="647"/>
                    <a:pt x="11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886"/>
                    <a:pt x="130" y="886"/>
                    <a:pt x="130" y="886"/>
                  </a:cubicBezTo>
                  <a:cubicBezTo>
                    <a:pt x="163" y="886"/>
                    <a:pt x="163" y="886"/>
                    <a:pt x="163" y="886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810" y="133"/>
                    <a:pt x="810" y="133"/>
                    <a:pt x="810" y="133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36" y="646"/>
                    <a:pt x="836" y="646"/>
                    <a:pt x="836" y="646"/>
                  </a:cubicBezTo>
                  <a:cubicBezTo>
                    <a:pt x="836" y="133"/>
                    <a:pt x="836" y="133"/>
                    <a:pt x="836" y="133"/>
                  </a:cubicBezTo>
                  <a:cubicBezTo>
                    <a:pt x="1077" y="133"/>
                    <a:pt x="1077" y="133"/>
                    <a:pt x="1077" y="133"/>
                  </a:cubicBezTo>
                  <a:cubicBezTo>
                    <a:pt x="1077" y="883"/>
                    <a:pt x="1077" y="883"/>
                    <a:pt x="1077" y="883"/>
                  </a:cubicBezTo>
                  <a:cubicBezTo>
                    <a:pt x="1113" y="883"/>
                    <a:pt x="1113" y="883"/>
                    <a:pt x="1113" y="883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246" y="44"/>
                    <a:pt x="1246" y="44"/>
                    <a:pt x="1246" y="44"/>
                  </a:cubicBezTo>
                  <a:cubicBezTo>
                    <a:pt x="1216" y="35"/>
                    <a:pt x="1193" y="25"/>
                    <a:pt x="1170" y="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163"/>
            <p:cNvGrpSpPr/>
            <p:nvPr/>
          </p:nvGrpSpPr>
          <p:grpSpPr>
            <a:xfrm>
              <a:off x="1661477" y="1540495"/>
              <a:ext cx="859527" cy="859526"/>
              <a:chOff x="3642678" y="1540495"/>
              <a:chExt cx="859527" cy="859526"/>
            </a:xfrm>
          </p:grpSpPr>
          <p:sp>
            <p:nvSpPr>
              <p:cNvPr id="2067" name="Freeform 19"/>
              <p:cNvSpPr/>
              <p:nvPr/>
            </p:nvSpPr>
            <p:spPr bwMode="auto">
              <a:xfrm>
                <a:off x="3642678" y="1540495"/>
                <a:ext cx="859527" cy="859526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0" y="294"/>
                  </a:cxn>
                  <a:cxn ang="0">
                    <a:pos x="69" y="483"/>
                  </a:cxn>
                  <a:cxn ang="0">
                    <a:pos x="7" y="526"/>
                  </a:cxn>
                  <a:cxn ang="0">
                    <a:pos x="100" y="514"/>
                  </a:cxn>
                  <a:cxn ang="0">
                    <a:pos x="294" y="588"/>
                  </a:cxn>
                  <a:cxn ang="0">
                    <a:pos x="588" y="294"/>
                  </a:cxn>
                  <a:cxn ang="0">
                    <a:pos x="294" y="0"/>
                  </a:cxn>
                </a:cxnLst>
                <a:rect l="0" t="0" r="r" b="b"/>
                <a:pathLst>
                  <a:path w="588" h="588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366"/>
                      <a:pt x="26" y="432"/>
                      <a:pt x="69" y="483"/>
                    </a:cubicBezTo>
                    <a:cubicBezTo>
                      <a:pt x="7" y="526"/>
                      <a:pt x="7" y="526"/>
                      <a:pt x="7" y="526"/>
                    </a:cubicBezTo>
                    <a:cubicBezTo>
                      <a:pt x="100" y="514"/>
                      <a:pt x="100" y="514"/>
                      <a:pt x="100" y="514"/>
                    </a:cubicBezTo>
                    <a:cubicBezTo>
                      <a:pt x="152" y="560"/>
                      <a:pt x="219" y="588"/>
                      <a:pt x="294" y="588"/>
                    </a:cubicBezTo>
                    <a:cubicBezTo>
                      <a:pt x="456" y="588"/>
                      <a:pt x="588" y="456"/>
                      <a:pt x="588" y="294"/>
                    </a:cubicBezTo>
                    <a:cubicBezTo>
                      <a:pt x="588" y="132"/>
                      <a:pt x="456" y="0"/>
                      <a:pt x="2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" name="Group 160"/>
              <p:cNvGrpSpPr/>
              <p:nvPr/>
            </p:nvGrpSpPr>
            <p:grpSpPr>
              <a:xfrm>
                <a:off x="3784404" y="1733550"/>
                <a:ext cx="558408" cy="458932"/>
                <a:chOff x="3756420" y="1680619"/>
                <a:chExt cx="558408" cy="458932"/>
              </a:xfrm>
              <a:solidFill>
                <a:schemeClr val="bg1"/>
              </a:solidFill>
            </p:grpSpPr>
            <p:sp>
              <p:nvSpPr>
                <p:cNvPr id="159" name="Freeform 158"/>
                <p:cNvSpPr/>
                <p:nvPr/>
              </p:nvSpPr>
              <p:spPr>
                <a:xfrm>
                  <a:off x="3756420" y="1680619"/>
                  <a:ext cx="358380" cy="358379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56461" tIns="548610" rIns="356461" bIns="436731" numCol="1" spcCol="1270" anchor="ctr" anchorCtr="0">
                  <a:noAutofit/>
                </a:bodyPr>
                <a:lstStyle/>
                <a:p>
                  <a:pPr algn="ctr" defTabSz="1875155">
                    <a:lnSpc>
                      <a:spcPct val="150000"/>
                    </a:lnSpc>
                    <a:spcAft>
                      <a:spcPct val="35000"/>
                    </a:spcAft>
                  </a:pPr>
                  <a:endParaRPr lang="en-US" sz="57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4063608" y="1888331"/>
                  <a:ext cx="251220" cy="251220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356461" tIns="548610" rIns="356461" bIns="436731" numCol="1" spcCol="1270" anchor="ctr" anchorCtr="0">
                  <a:noAutofit/>
                </a:bodyPr>
                <a:lstStyle/>
                <a:p>
                  <a:pPr algn="ctr" defTabSz="1875155">
                    <a:lnSpc>
                      <a:spcPct val="150000"/>
                    </a:lnSpc>
                    <a:spcAft>
                      <a:spcPct val="35000"/>
                    </a:spcAft>
                  </a:pPr>
                  <a:endParaRPr lang="en-US" sz="57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" name="Group 162"/>
            <p:cNvGrpSpPr/>
            <p:nvPr/>
          </p:nvGrpSpPr>
          <p:grpSpPr>
            <a:xfrm>
              <a:off x="2667059" y="1504950"/>
              <a:ext cx="929323" cy="930615"/>
              <a:chOff x="4648260" y="1504950"/>
              <a:chExt cx="929323" cy="930615"/>
            </a:xfrm>
          </p:grpSpPr>
          <p:sp>
            <p:nvSpPr>
              <p:cNvPr id="2066" name="Freeform 18"/>
              <p:cNvSpPr/>
              <p:nvPr/>
            </p:nvSpPr>
            <p:spPr bwMode="auto">
              <a:xfrm>
                <a:off x="4648260" y="1504950"/>
                <a:ext cx="929323" cy="930615"/>
              </a:xfrm>
              <a:custGeom>
                <a:avLst/>
                <a:gdLst/>
                <a:ahLst/>
                <a:cxnLst>
                  <a:cxn ang="0">
                    <a:pos x="562" y="521"/>
                  </a:cxn>
                  <a:cxn ang="0">
                    <a:pos x="636" y="318"/>
                  </a:cxn>
                  <a:cxn ang="0">
                    <a:pos x="318" y="0"/>
                  </a:cxn>
                  <a:cxn ang="0">
                    <a:pos x="0" y="318"/>
                  </a:cxn>
                  <a:cxn ang="0">
                    <a:pos x="318" y="636"/>
                  </a:cxn>
                  <a:cxn ang="0">
                    <a:pos x="513" y="568"/>
                  </a:cxn>
                  <a:cxn ang="0">
                    <a:pos x="626" y="618"/>
                  </a:cxn>
                  <a:cxn ang="0">
                    <a:pos x="562" y="521"/>
                  </a:cxn>
                </a:cxnLst>
                <a:rect l="0" t="0" r="r" b="b"/>
                <a:pathLst>
                  <a:path w="636" h="636">
                    <a:moveTo>
                      <a:pt x="562" y="521"/>
                    </a:moveTo>
                    <a:cubicBezTo>
                      <a:pt x="608" y="466"/>
                      <a:pt x="636" y="395"/>
                      <a:pt x="636" y="318"/>
                    </a:cubicBezTo>
                    <a:cubicBezTo>
                      <a:pt x="636" y="142"/>
                      <a:pt x="493" y="0"/>
                      <a:pt x="318" y="0"/>
                    </a:cubicBezTo>
                    <a:cubicBezTo>
                      <a:pt x="142" y="0"/>
                      <a:pt x="0" y="142"/>
                      <a:pt x="0" y="318"/>
                    </a:cubicBezTo>
                    <a:cubicBezTo>
                      <a:pt x="0" y="493"/>
                      <a:pt x="142" y="636"/>
                      <a:pt x="318" y="636"/>
                    </a:cubicBezTo>
                    <a:cubicBezTo>
                      <a:pt x="392" y="636"/>
                      <a:pt x="459" y="611"/>
                      <a:pt x="513" y="568"/>
                    </a:cubicBezTo>
                    <a:cubicBezTo>
                      <a:pt x="554" y="586"/>
                      <a:pt x="626" y="618"/>
                      <a:pt x="626" y="618"/>
                    </a:cubicBezTo>
                    <a:lnTo>
                      <a:pt x="562" y="52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2" name="Freeform 100"/>
              <p:cNvSpPr>
                <a:spLocks noEditPoints="1"/>
              </p:cNvSpPr>
              <p:nvPr/>
            </p:nvSpPr>
            <p:spPr bwMode="auto">
              <a:xfrm>
                <a:off x="4915357" y="1792681"/>
                <a:ext cx="357683" cy="342882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65" name="Rectangle 164"/>
          <p:cNvSpPr/>
          <p:nvPr/>
        </p:nvSpPr>
        <p:spPr>
          <a:xfrm>
            <a:off x="7458421" y="3867529"/>
            <a:ext cx="596900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2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7458421" y="3105571"/>
            <a:ext cx="579755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2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0" name="Group 87"/>
          <p:cNvGrpSpPr/>
          <p:nvPr/>
        </p:nvGrpSpPr>
        <p:grpSpPr>
          <a:xfrm>
            <a:off x="4722007" y="3784873"/>
            <a:ext cx="2566045" cy="539831"/>
            <a:chOff x="609600" y="2841943"/>
            <a:chExt cx="2660838" cy="559774"/>
          </a:xfrm>
        </p:grpSpPr>
        <p:grpSp>
          <p:nvGrpSpPr>
            <p:cNvPr id="11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8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7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Group 212"/>
          <p:cNvGrpSpPr/>
          <p:nvPr/>
        </p:nvGrpSpPr>
        <p:grpSpPr>
          <a:xfrm>
            <a:off x="4758862" y="3029375"/>
            <a:ext cx="2481642" cy="571314"/>
            <a:chOff x="5932686" y="2855964"/>
            <a:chExt cx="2449314" cy="563870"/>
          </a:xfrm>
        </p:grpSpPr>
        <p:grpSp>
          <p:nvGrpSpPr>
            <p:cNvPr id="6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0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34" tIns="45717" rIns="91434" bIns="45717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9" name="TextBox 228"/>
          <p:cNvSpPr txBox="1"/>
          <p:nvPr/>
        </p:nvSpPr>
        <p:spPr>
          <a:xfrm>
            <a:off x="5328617" y="1696984"/>
            <a:ext cx="2888483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4742162" y="1409937"/>
            <a:ext cx="1542421" cy="15367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4724392" y="1689093"/>
            <a:ext cx="579755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2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4724392" y="2309899"/>
            <a:ext cx="3492708" cy="5257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</p:spTree>
  </p:cSld>
  <p:clrMapOvr>
    <a:masterClrMapping/>
  </p:clrMapOvr>
  <p:transition advTm="102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  <p:bldP spid="166" grpId="0"/>
      <p:bldP spid="229" grpId="0"/>
      <p:bldP spid="230" grpId="0"/>
      <p:bldP spid="231" grpId="0"/>
      <p:bldP spid="2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</a:p>
        </p:txBody>
      </p:sp>
      <p:sp>
        <p:nvSpPr>
          <p:cNvPr id="33" name="Oval 32"/>
          <p:cNvSpPr/>
          <p:nvPr/>
        </p:nvSpPr>
        <p:spPr>
          <a:xfrm>
            <a:off x="4138015" y="1521664"/>
            <a:ext cx="2952589" cy="295258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540422" y="1926915"/>
            <a:ext cx="2147772" cy="214777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901559" y="2284005"/>
            <a:ext cx="1434308" cy="14343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5322551" y="2709159"/>
            <a:ext cx="586620" cy="58662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Block Arc 47"/>
          <p:cNvSpPr/>
          <p:nvPr/>
        </p:nvSpPr>
        <p:spPr>
          <a:xfrm rot="10800000">
            <a:off x="4138015" y="1524507"/>
            <a:ext cx="2952588" cy="2952588"/>
          </a:xfrm>
          <a:prstGeom prst="blockArc">
            <a:avLst>
              <a:gd name="adj1" fmla="val 16158116"/>
              <a:gd name="adj2" fmla="val 5409154"/>
              <a:gd name="adj3" fmla="val 586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Block Arc 48"/>
          <p:cNvSpPr/>
          <p:nvPr/>
        </p:nvSpPr>
        <p:spPr>
          <a:xfrm rot="10800000">
            <a:off x="4545504" y="1931361"/>
            <a:ext cx="2147770" cy="2147770"/>
          </a:xfrm>
          <a:prstGeom prst="blockArc">
            <a:avLst>
              <a:gd name="adj1" fmla="val 14698952"/>
              <a:gd name="adj2" fmla="val 5440372"/>
              <a:gd name="adj3" fmla="val 994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Block Arc 49"/>
          <p:cNvSpPr/>
          <p:nvPr/>
        </p:nvSpPr>
        <p:spPr>
          <a:xfrm rot="10800000">
            <a:off x="4899974" y="2286465"/>
            <a:ext cx="1428671" cy="1428671"/>
          </a:xfrm>
          <a:prstGeom prst="blockArc">
            <a:avLst>
              <a:gd name="adj1" fmla="val 13629918"/>
              <a:gd name="adj2" fmla="val 5390526"/>
              <a:gd name="adj3" fmla="val 134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lock Arc 50"/>
          <p:cNvSpPr/>
          <p:nvPr/>
        </p:nvSpPr>
        <p:spPr>
          <a:xfrm rot="10800000">
            <a:off x="5325798" y="2712291"/>
            <a:ext cx="577023" cy="577023"/>
          </a:xfrm>
          <a:prstGeom prst="blockArc">
            <a:avLst>
              <a:gd name="adj1" fmla="val 10800000"/>
              <a:gd name="adj2" fmla="val 5236583"/>
              <a:gd name="adj3" fmla="val 2828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/>
          <p:nvPr/>
        </p:nvSpPr>
        <p:spPr>
          <a:xfrm>
            <a:off x="7799459" y="1313588"/>
            <a:ext cx="254000" cy="15367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9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7" name="Text Placeholder 3"/>
          <p:cNvSpPr txBox="1"/>
          <p:nvPr/>
        </p:nvSpPr>
        <p:spPr>
          <a:xfrm>
            <a:off x="7799459" y="2514207"/>
            <a:ext cx="254000" cy="15367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9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61" name="Text Placeholder 3"/>
          <p:cNvSpPr txBox="1"/>
          <p:nvPr/>
        </p:nvSpPr>
        <p:spPr>
          <a:xfrm>
            <a:off x="7799459" y="1713794"/>
            <a:ext cx="254000" cy="15367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9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63" name="Text Placeholder 3"/>
          <p:cNvSpPr txBox="1"/>
          <p:nvPr/>
        </p:nvSpPr>
        <p:spPr>
          <a:xfrm>
            <a:off x="7799459" y="2114000"/>
            <a:ext cx="254000" cy="15367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995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cxnSp>
        <p:nvCxnSpPr>
          <p:cNvPr id="41" name="Elbow Connector 40"/>
          <p:cNvCxnSpPr/>
          <p:nvPr/>
        </p:nvCxnSpPr>
        <p:spPr>
          <a:xfrm flipV="1">
            <a:off x="5668496" y="1282602"/>
            <a:ext cx="1922667" cy="334863"/>
          </a:xfrm>
          <a:prstGeom prst="bentConnector3">
            <a:avLst>
              <a:gd name="adj1" fmla="val 36922"/>
            </a:avLst>
          </a:prstGeom>
          <a:ln w="19050" cmpd="sng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5668496" y="1705369"/>
            <a:ext cx="1922667" cy="334863"/>
          </a:xfrm>
          <a:prstGeom prst="bentConnector3">
            <a:avLst>
              <a:gd name="adj1" fmla="val 46730"/>
            </a:avLst>
          </a:prstGeom>
          <a:ln w="19050" cmpd="sng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flipV="1">
            <a:off x="5658768" y="2062087"/>
            <a:ext cx="1922667" cy="334863"/>
          </a:xfrm>
          <a:prstGeom prst="bentConnector3">
            <a:avLst>
              <a:gd name="adj1" fmla="val 55557"/>
            </a:avLst>
          </a:prstGeom>
          <a:ln w="19050" cmpd="sng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flipV="1">
            <a:off x="5649041" y="2459152"/>
            <a:ext cx="1922667" cy="334863"/>
          </a:xfrm>
          <a:prstGeom prst="bentConnector3">
            <a:avLst>
              <a:gd name="adj1" fmla="val 67000"/>
            </a:avLst>
          </a:prstGeom>
          <a:ln w="19050" cmpd="sng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9"/>
          <p:cNvGrpSpPr/>
          <p:nvPr/>
        </p:nvGrpSpPr>
        <p:grpSpPr>
          <a:xfrm>
            <a:off x="1374950" y="1424744"/>
            <a:ext cx="2501294" cy="620406"/>
            <a:chOff x="1270277" y="1192718"/>
            <a:chExt cx="3205532" cy="620440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1270277" y="1192718"/>
              <a:ext cx="976541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替换文字内容</a:t>
              </a: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1270277" y="1418801"/>
              <a:ext cx="3205532" cy="3943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1374950" y="2251303"/>
            <a:ext cx="2501294" cy="620406"/>
            <a:chOff x="1270277" y="2114430"/>
            <a:chExt cx="3205532" cy="620440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1270277" y="2114430"/>
              <a:ext cx="976541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替换文字内容</a:t>
              </a: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1270277" y="2340513"/>
              <a:ext cx="3205532" cy="3943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1374950" y="3069205"/>
            <a:ext cx="2501294" cy="620406"/>
            <a:chOff x="1270277" y="3036142"/>
            <a:chExt cx="3205532" cy="620440"/>
          </a:xfrm>
        </p:grpSpPr>
        <p:sp>
          <p:nvSpPr>
            <p:cNvPr id="59" name="Text Placeholder 3"/>
            <p:cNvSpPr txBox="1"/>
            <p:nvPr/>
          </p:nvSpPr>
          <p:spPr>
            <a:xfrm>
              <a:off x="1270277" y="3036142"/>
              <a:ext cx="976541" cy="15367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替换文字内容</a:t>
              </a:r>
            </a:p>
          </p:txBody>
        </p:sp>
        <p:sp>
          <p:nvSpPr>
            <p:cNvPr id="60" name="Text Placeholder 3"/>
            <p:cNvSpPr txBox="1"/>
            <p:nvPr/>
          </p:nvSpPr>
          <p:spPr>
            <a:xfrm>
              <a:off x="1270277" y="3262225"/>
              <a:ext cx="3205532" cy="3943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1374950" y="3864725"/>
            <a:ext cx="2501294" cy="608958"/>
            <a:chOff x="1270277" y="3047590"/>
            <a:chExt cx="3205532" cy="608992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1270277" y="3047590"/>
              <a:ext cx="976541" cy="15367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替换文字内容</a:t>
              </a: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1270277" y="3262225"/>
              <a:ext cx="3205532" cy="3943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978824" y="1579376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978824" y="2392166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45"/>
          <p:cNvSpPr>
            <a:spLocks noEditPoints="1"/>
          </p:cNvSpPr>
          <p:nvPr/>
        </p:nvSpPr>
        <p:spPr bwMode="auto">
          <a:xfrm>
            <a:off x="978824" y="3204955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978824" y="4017744"/>
            <a:ext cx="310951" cy="31095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4" tIns="45717" rIns="91434" bIns="45717" numCol="1" anchor="t" anchorCtr="0" compatLnSpc="1"/>
          <a:lstStyle/>
          <a:p>
            <a:pPr>
              <a:lnSpc>
                <a:spcPct val="15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684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bldLvl="0" animBg="1"/>
      <p:bldP spid="38" grpId="0" bldLvl="0" animBg="1"/>
      <p:bldP spid="39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3" grpId="0"/>
      <p:bldP spid="57" grpId="0"/>
      <p:bldP spid="61" grpId="0"/>
      <p:bldP spid="63" grpId="0"/>
      <p:bldP spid="66" grpId="0" bldLvl="0" animBg="1"/>
      <p:bldP spid="68" grpId="0" bldLvl="0" animBg="1"/>
      <p:bldP spid="70" grpId="0" bldLvl="0" animBg="1"/>
      <p:bldP spid="7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蓝色曲线背景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" y="3456750"/>
            <a:ext cx="9138177" cy="1705792"/>
          </a:xfrm>
          <a:prstGeom prst="rect">
            <a:avLst/>
          </a:prstGeom>
        </p:spPr>
      </p:pic>
      <p:sp>
        <p:nvSpPr>
          <p:cNvPr id="2" name="文字"/>
          <p:cNvSpPr>
            <a:spLocks noChangeArrowheads="1"/>
          </p:cNvSpPr>
          <p:nvPr/>
        </p:nvSpPr>
        <p:spPr bwMode="auto">
          <a:xfrm>
            <a:off x="2834402" y="2257425"/>
            <a:ext cx="36175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800" b="1" spc="3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sp>
        <p:nvSpPr>
          <p:cNvPr id="3" name="01"/>
          <p:cNvSpPr>
            <a:spLocks noChangeArrowheads="1"/>
          </p:cNvSpPr>
          <p:nvPr/>
        </p:nvSpPr>
        <p:spPr bwMode="auto">
          <a:xfrm>
            <a:off x="3690064" y="712143"/>
            <a:ext cx="1906270" cy="178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0" b="1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  <a:sym typeface="Kozuka Mincho Pr6N H" pitchFamily="18" charset="-128"/>
              </a:rPr>
              <a:t>03</a:t>
            </a:r>
          </a:p>
        </p:txBody>
      </p:sp>
      <p:sp>
        <p:nvSpPr>
          <p:cNvPr id="4" name="虚线2"/>
          <p:cNvSpPr>
            <a:spLocks noChangeShapeType="1"/>
          </p:cNvSpPr>
          <p:nvPr/>
        </p:nvSpPr>
        <p:spPr bwMode="auto">
          <a:xfrm flipV="1">
            <a:off x="2835989" y="2933065"/>
            <a:ext cx="3614420" cy="30480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虚线1"/>
          <p:cNvSpPr>
            <a:spLocks noChangeShapeType="1"/>
          </p:cNvSpPr>
          <p:nvPr/>
        </p:nvSpPr>
        <p:spPr bwMode="auto">
          <a:xfrm flipV="1">
            <a:off x="2835989" y="2257425"/>
            <a:ext cx="3614420" cy="635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299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4" grpId="0" bldLvl="0" animBg="1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graphicFrame>
        <p:nvGraphicFramePr>
          <p:cNvPr id="62" name="Chart 61"/>
          <p:cNvGraphicFramePr/>
          <p:nvPr/>
        </p:nvGraphicFramePr>
        <p:xfrm>
          <a:off x="1310032" y="1382438"/>
          <a:ext cx="1498452" cy="158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1739275" y="2001967"/>
            <a:ext cx="639967" cy="245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graphicFrame>
        <p:nvGraphicFramePr>
          <p:cNvPr id="64" name="Chart 63"/>
          <p:cNvGraphicFramePr/>
          <p:nvPr/>
        </p:nvGraphicFramePr>
        <p:xfrm>
          <a:off x="2905369" y="1382441"/>
          <a:ext cx="1498452" cy="158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3334612" y="2020196"/>
            <a:ext cx="639967" cy="245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aphicFrame>
        <p:nvGraphicFramePr>
          <p:cNvPr id="65" name="Chart 64"/>
          <p:cNvGraphicFramePr/>
          <p:nvPr/>
        </p:nvGraphicFramePr>
        <p:xfrm>
          <a:off x="1310032" y="2799644"/>
          <a:ext cx="1498452" cy="158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1739275" y="3427081"/>
            <a:ext cx="639967" cy="245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graphicFrame>
        <p:nvGraphicFramePr>
          <p:cNvPr id="66" name="Chart 65"/>
          <p:cNvGraphicFramePr/>
          <p:nvPr/>
        </p:nvGraphicFramePr>
        <p:xfrm>
          <a:off x="2905369" y="2799643"/>
          <a:ext cx="1498452" cy="158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3253613" y="3417141"/>
            <a:ext cx="801964" cy="245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45288" y="2216125"/>
            <a:ext cx="27940" cy="152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40625" y="2216125"/>
            <a:ext cx="27940" cy="152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45288" y="3601591"/>
            <a:ext cx="27940" cy="152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2007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40625" y="3601591"/>
            <a:ext cx="27940" cy="152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06302" y="1505459"/>
            <a:ext cx="3043807" cy="601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06302" y="2203335"/>
            <a:ext cx="3043807" cy="601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06302" y="2927143"/>
            <a:ext cx="3043807" cy="601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06302" y="3663765"/>
            <a:ext cx="3043808" cy="601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grpSp>
        <p:nvGrpSpPr>
          <p:cNvPr id="36" name="Group 32"/>
          <p:cNvGrpSpPr/>
          <p:nvPr/>
        </p:nvGrpSpPr>
        <p:grpSpPr>
          <a:xfrm>
            <a:off x="4580204" y="1568494"/>
            <a:ext cx="493343" cy="479218"/>
            <a:chOff x="5205677" y="1309828"/>
            <a:chExt cx="493370" cy="479245"/>
          </a:xfrm>
        </p:grpSpPr>
        <p:sp>
          <p:nvSpPr>
            <p:cNvPr id="37" name="Rounded Rectangle 36"/>
            <p:cNvSpPr/>
            <p:nvPr/>
          </p:nvSpPr>
          <p:spPr>
            <a:xfrm>
              <a:off x="5205677" y="130982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17"/>
            <p:cNvSpPr/>
            <p:nvPr/>
          </p:nvSpPr>
          <p:spPr bwMode="auto">
            <a:xfrm>
              <a:off x="5317181" y="1414269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43"/>
          <p:cNvGrpSpPr/>
          <p:nvPr/>
        </p:nvGrpSpPr>
        <p:grpSpPr>
          <a:xfrm>
            <a:off x="4580204" y="2279140"/>
            <a:ext cx="493343" cy="479218"/>
            <a:chOff x="5205677" y="1966548"/>
            <a:chExt cx="493370" cy="479245"/>
          </a:xfrm>
        </p:grpSpPr>
        <p:sp>
          <p:nvSpPr>
            <p:cNvPr id="41" name="Rounded Rectangle 40"/>
            <p:cNvSpPr/>
            <p:nvPr/>
          </p:nvSpPr>
          <p:spPr>
            <a:xfrm>
              <a:off x="5205677" y="1966548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5317181" y="2059372"/>
              <a:ext cx="270363" cy="29359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52"/>
          <p:cNvGrpSpPr/>
          <p:nvPr/>
        </p:nvGrpSpPr>
        <p:grpSpPr>
          <a:xfrm>
            <a:off x="4580204" y="3015716"/>
            <a:ext cx="493343" cy="479218"/>
            <a:chOff x="5205677" y="2623268"/>
            <a:chExt cx="493370" cy="479245"/>
          </a:xfrm>
        </p:grpSpPr>
        <p:sp>
          <p:nvSpPr>
            <p:cNvPr id="44" name="Rounded Rectangle 43"/>
            <p:cNvSpPr/>
            <p:nvPr/>
          </p:nvSpPr>
          <p:spPr>
            <a:xfrm>
              <a:off x="5205677" y="2623268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5301275" y="2711803"/>
              <a:ext cx="302175" cy="302175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55"/>
          <p:cNvGrpSpPr/>
          <p:nvPr/>
        </p:nvGrpSpPr>
        <p:grpSpPr>
          <a:xfrm>
            <a:off x="4580204" y="3748596"/>
            <a:ext cx="493343" cy="479218"/>
            <a:chOff x="5205677" y="3279988"/>
            <a:chExt cx="493370" cy="479245"/>
          </a:xfrm>
        </p:grpSpPr>
        <p:sp>
          <p:nvSpPr>
            <p:cNvPr id="47" name="Rounded Rectangle 46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34" rtlCol="0" anchor="ctr"/>
            <a:lstStyle/>
            <a:p>
              <a:pPr algn="ctr"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Tm="93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Graphic spid="64" grpId="0">
        <p:bldAsOne/>
      </p:bldGraphic>
      <p:bldP spid="69" grpId="0"/>
      <p:bldGraphic spid="65" grpId="0">
        <p:bldAsOne/>
      </p:bldGraphic>
      <p:bldP spid="70" grpId="0"/>
      <p:bldGraphic spid="66" grpId="0">
        <p:bldAsOne/>
      </p:bldGraphic>
      <p:bldP spid="71" grpId="0"/>
      <p:bldP spid="50" grpId="0"/>
      <p:bldP spid="51" grpId="0"/>
      <p:bldP spid="52" grpId="0"/>
      <p:bldP spid="53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grpSp>
        <p:nvGrpSpPr>
          <p:cNvPr id="2" name="Group 84"/>
          <p:cNvGrpSpPr/>
          <p:nvPr/>
        </p:nvGrpSpPr>
        <p:grpSpPr>
          <a:xfrm>
            <a:off x="1094542" y="3109967"/>
            <a:ext cx="709828" cy="710422"/>
            <a:chOff x="1245350" y="3178283"/>
            <a:chExt cx="843049" cy="843755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8"/>
          <p:cNvGrpSpPr/>
          <p:nvPr/>
        </p:nvGrpSpPr>
        <p:grpSpPr>
          <a:xfrm>
            <a:off x="3380417" y="2955901"/>
            <a:ext cx="1017699" cy="1018552"/>
            <a:chOff x="3584844" y="2915264"/>
            <a:chExt cx="843049" cy="84375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0"/>
          <p:cNvGrpSpPr/>
          <p:nvPr/>
        </p:nvGrpSpPr>
        <p:grpSpPr>
          <a:xfrm>
            <a:off x="7451433" y="2057402"/>
            <a:ext cx="721602" cy="722207"/>
            <a:chOff x="7203324" y="1921403"/>
            <a:chExt cx="843049" cy="843755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743466" y="1977894"/>
            <a:ext cx="1083401" cy="1084307"/>
            <a:chOff x="4592738" y="1758620"/>
            <a:chExt cx="843049" cy="843755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3"/>
            <p:cNvSpPr/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9"/>
          <p:cNvGrpSpPr/>
          <p:nvPr/>
        </p:nvGrpSpPr>
        <p:grpSpPr>
          <a:xfrm>
            <a:off x="6205998" y="2955919"/>
            <a:ext cx="1017664" cy="1018516"/>
            <a:chOff x="5696894" y="2915264"/>
            <a:chExt cx="843049" cy="8437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5"/>
          <p:cNvGrpSpPr/>
          <p:nvPr/>
        </p:nvGrpSpPr>
        <p:grpSpPr>
          <a:xfrm>
            <a:off x="2169353" y="1977894"/>
            <a:ext cx="843003" cy="843708"/>
            <a:chOff x="2347176" y="2092666"/>
            <a:chExt cx="843049" cy="843755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57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10" name="Straight Connector 109"/>
          <p:cNvCxnSpPr/>
          <p:nvPr/>
        </p:nvCxnSpPr>
        <p:spPr>
          <a:xfrm rot="5400000" flipH="1" flipV="1">
            <a:off x="1804850" y="2771764"/>
            <a:ext cx="366046" cy="362960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4363581" y="2771764"/>
            <a:ext cx="366046" cy="362960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7169150" y="2732010"/>
            <a:ext cx="366046" cy="362960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5880018" y="2771765"/>
            <a:ext cx="366046" cy="362960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2996379" y="2771765"/>
            <a:ext cx="366046" cy="362960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oter Text"/>
          <p:cNvSpPr txBox="1"/>
          <p:nvPr/>
        </p:nvSpPr>
        <p:spPr>
          <a:xfrm>
            <a:off x="628526" y="4037171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40" name="Footer Text"/>
          <p:cNvSpPr txBox="1"/>
          <p:nvPr/>
        </p:nvSpPr>
        <p:spPr>
          <a:xfrm>
            <a:off x="1760434" y="1352410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41" name="Footer Text"/>
          <p:cNvSpPr txBox="1"/>
          <p:nvPr/>
        </p:nvSpPr>
        <p:spPr>
          <a:xfrm>
            <a:off x="4476980" y="1352410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42" name="Footer Text"/>
          <p:cNvSpPr txBox="1"/>
          <p:nvPr/>
        </p:nvSpPr>
        <p:spPr>
          <a:xfrm>
            <a:off x="6991442" y="1352410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43" name="Footer Text"/>
          <p:cNvSpPr txBox="1"/>
          <p:nvPr/>
        </p:nvSpPr>
        <p:spPr>
          <a:xfrm>
            <a:off x="5898197" y="4037171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44" name="Footer Text"/>
          <p:cNvSpPr txBox="1"/>
          <p:nvPr/>
        </p:nvSpPr>
        <p:spPr>
          <a:xfrm>
            <a:off x="3075640" y="4037171"/>
            <a:ext cx="1633269" cy="39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</p:cSld>
  <p:clrMapOvr>
    <a:masterClrMapping/>
  </p:clrMapOvr>
  <p:transition advTm="936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205758" y="2527915"/>
            <a:ext cx="0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7"/>
          <p:cNvCxnSpPr/>
          <p:nvPr/>
        </p:nvCxnSpPr>
        <p:spPr>
          <a:xfrm>
            <a:off x="5205758" y="2532629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968127" y="2527915"/>
            <a:ext cx="5845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607807" y="2532629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22768" y="3516327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372969" y="3516327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9263" y="3161261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7026" y="3333528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1306" y="3132905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39072" y="3305174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27506" y="1759557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98403" y="2069907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81135" y="2242175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91127" y="2060899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" name="TextBox 25"/>
          <p:cNvSpPr txBox="1"/>
          <p:nvPr/>
        </p:nvSpPr>
        <p:spPr>
          <a:xfrm>
            <a:off x="5668891" y="2233167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77928" y="1921839"/>
            <a:ext cx="1333472" cy="4203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2825105" y="4066269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590267" y="4062933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2715337" y="1676562"/>
            <a:ext cx="357404" cy="3419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6212329" y="1687667"/>
            <a:ext cx="293664" cy="323115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7129060" y="2760440"/>
            <a:ext cx="329355" cy="360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4358631" y="1339886"/>
            <a:ext cx="431376" cy="3876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1833293" y="2735112"/>
            <a:ext cx="332464" cy="3658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33078" tIns="33078" rIns="33078" bIns="33078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57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193198" y="2325178"/>
            <a:ext cx="758363" cy="2826958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653084" y="3012313"/>
            <a:ext cx="864097" cy="1570956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689564" y="3738657"/>
            <a:ext cx="723401" cy="828080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648669" y="3009345"/>
            <a:ext cx="864521" cy="1570956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749706" y="3738657"/>
            <a:ext cx="723824" cy="828080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9777" tIns="14888" rIns="29777" bIns="148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57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16541" tIns="16541" rIns="16541" bIns="16541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57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Tm="238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" grpId="0"/>
      <p:bldP spid="47" grpId="0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</a:p>
        </p:txBody>
      </p:sp>
      <p:sp>
        <p:nvSpPr>
          <p:cNvPr id="5" name="Freeform 10"/>
          <p:cNvSpPr/>
          <p:nvPr/>
        </p:nvSpPr>
        <p:spPr bwMode="auto">
          <a:xfrm>
            <a:off x="4185531" y="2476489"/>
            <a:ext cx="976570" cy="985782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5954332" y="2564214"/>
            <a:ext cx="793847" cy="57120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5158951" y="2479820"/>
            <a:ext cx="795381" cy="65258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597837" y="2813666"/>
            <a:ext cx="793847" cy="1033382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147122" y="3419546"/>
            <a:ext cx="709394" cy="709394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7007" y="3650699"/>
            <a:ext cx="589627" cy="177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74109" y="2526433"/>
            <a:ext cx="309880" cy="196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43498" y="3721195"/>
            <a:ext cx="754339" cy="12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3390109" y="2813626"/>
            <a:ext cx="795381" cy="657530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6742932" y="1654845"/>
            <a:ext cx="793847" cy="1033382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7087058" y="1585867"/>
            <a:ext cx="855575" cy="2696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57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3638158" y="3937849"/>
            <a:ext cx="4395113" cy="1047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76141" y="2081412"/>
            <a:ext cx="1443460" cy="553663"/>
            <a:chOff x="3379735" y="2343927"/>
            <a:chExt cx="2109071" cy="850103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74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435"/>
              <a:ext cx="2109071" cy="483595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697707" y="3187955"/>
            <a:ext cx="1443460" cy="543705"/>
            <a:chOff x="3379735" y="2359216"/>
            <a:chExt cx="2109071" cy="834814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74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435"/>
              <a:ext cx="2109071" cy="483595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314684" y="1698217"/>
            <a:ext cx="1443460" cy="549008"/>
            <a:chOff x="3379735" y="2351075"/>
            <a:chExt cx="2109071" cy="842957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74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437"/>
              <a:ext cx="2109071" cy="483595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198593" y="2760708"/>
            <a:ext cx="1443460" cy="537653"/>
            <a:chOff x="3379735" y="2368508"/>
            <a:chExt cx="2109071" cy="825522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74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435"/>
              <a:ext cx="2109071" cy="483595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</p:spTree>
  </p:cSld>
  <p:clrMapOvr>
    <a:masterClrMapping/>
  </p:clrMapOvr>
  <p:transition advTm="187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/>
      <p:bldP spid="15" grpId="0" bldLvl="0" animBg="1"/>
      <p:bldP spid="16" grpId="0" bldLvl="0" animBg="1"/>
      <p:bldP spid="17" grpId="0" bldLvl="0" animBg="1"/>
      <p:bldP spid="18" grpId="0" bldLvl="0" animBg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蓝色曲线背景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" y="3456750"/>
            <a:ext cx="9138177" cy="1705792"/>
          </a:xfrm>
          <a:prstGeom prst="rect">
            <a:avLst/>
          </a:prstGeom>
        </p:spPr>
      </p:pic>
      <p:sp>
        <p:nvSpPr>
          <p:cNvPr id="2" name="文字"/>
          <p:cNvSpPr>
            <a:spLocks noChangeArrowheads="1"/>
          </p:cNvSpPr>
          <p:nvPr/>
        </p:nvSpPr>
        <p:spPr bwMode="auto">
          <a:xfrm>
            <a:off x="2834402" y="2257425"/>
            <a:ext cx="3617595" cy="675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800" b="1" spc="3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sp>
        <p:nvSpPr>
          <p:cNvPr id="3" name="01"/>
          <p:cNvSpPr>
            <a:spLocks noChangeArrowheads="1"/>
          </p:cNvSpPr>
          <p:nvPr/>
        </p:nvSpPr>
        <p:spPr bwMode="auto">
          <a:xfrm>
            <a:off x="3690064" y="712143"/>
            <a:ext cx="1906270" cy="178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0" b="1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  <a:sym typeface="Kozuka Mincho Pr6N H" pitchFamily="18" charset="-128"/>
              </a:rPr>
              <a:t>04</a:t>
            </a:r>
          </a:p>
        </p:txBody>
      </p:sp>
      <p:sp>
        <p:nvSpPr>
          <p:cNvPr id="4" name="虚线2"/>
          <p:cNvSpPr>
            <a:spLocks noChangeShapeType="1"/>
          </p:cNvSpPr>
          <p:nvPr/>
        </p:nvSpPr>
        <p:spPr bwMode="auto">
          <a:xfrm flipV="1">
            <a:off x="2835989" y="2933065"/>
            <a:ext cx="3614420" cy="30480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虚线1"/>
          <p:cNvSpPr>
            <a:spLocks noChangeShapeType="1"/>
          </p:cNvSpPr>
          <p:nvPr/>
        </p:nvSpPr>
        <p:spPr bwMode="auto">
          <a:xfrm flipV="1">
            <a:off x="2835989" y="2257425"/>
            <a:ext cx="3614420" cy="635"/>
          </a:xfrm>
          <a:prstGeom prst="line">
            <a:avLst/>
          </a:prstGeom>
          <a:noFill/>
          <a:ln w="25400">
            <a:solidFill>
              <a:srgbClr val="AF362C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304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3" grpId="0" bldLvl="0" autoUpdateAnimBg="0"/>
      <p:bldP spid="4" grpId="0" bldLvl="0" animBg="1"/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28678" y="3315109"/>
            <a:ext cx="2666854" cy="761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068251" y="1638803"/>
            <a:ext cx="214299" cy="1647730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447708" y="1638803"/>
            <a:ext cx="214299" cy="1647730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1827165" y="1638803"/>
            <a:ext cx="214299" cy="1647730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206623" y="1638803"/>
            <a:ext cx="214299" cy="1647730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41"/>
          <p:cNvGrpSpPr/>
          <p:nvPr/>
        </p:nvGrpSpPr>
        <p:grpSpPr>
          <a:xfrm>
            <a:off x="2586079" y="1638803"/>
            <a:ext cx="214299" cy="1647730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2965539" y="1638803"/>
            <a:ext cx="214299" cy="1647730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090302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473072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1855843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238613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621384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004154" y="3421223"/>
            <a:ext cx="161290" cy="210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4543598" y="1639999"/>
            <a:ext cx="1486817" cy="508019"/>
            <a:chOff x="4597686" y="3155872"/>
            <a:chExt cx="1583966" cy="508047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6674940" y="1639999"/>
            <a:ext cx="1447900" cy="508019"/>
            <a:chOff x="6978976" y="3155872"/>
            <a:chExt cx="1542507" cy="508047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4543598" y="2285710"/>
            <a:ext cx="1447900" cy="508020"/>
            <a:chOff x="4597685" y="3914331"/>
            <a:chExt cx="1542507" cy="508047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6674940" y="2285710"/>
            <a:ext cx="1447900" cy="508020"/>
            <a:chOff x="6978976" y="3914331"/>
            <a:chExt cx="1542507" cy="508047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4543598" y="3015113"/>
            <a:ext cx="1447900" cy="508020"/>
            <a:chOff x="4597685" y="3914331"/>
            <a:chExt cx="1542507" cy="508047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6674940" y="3015113"/>
            <a:ext cx="1447900" cy="508020"/>
            <a:chOff x="6978976" y="3914331"/>
            <a:chExt cx="1542507" cy="508047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8416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49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6168762" y="2998427"/>
            <a:ext cx="468996" cy="455568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4016690" y="1620007"/>
            <a:ext cx="468996" cy="455568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4016690" y="2998427"/>
            <a:ext cx="468996" cy="455568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4016690" y="2297018"/>
            <a:ext cx="468996" cy="455568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6168762" y="2297018"/>
            <a:ext cx="468996" cy="455568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6168762" y="1620007"/>
            <a:ext cx="468996" cy="455568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34" tIns="45717" rIns="91434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692270" y="4013968"/>
            <a:ext cx="7759463" cy="10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cxnSp>
        <p:nvCxnSpPr>
          <p:cNvPr id="69" name="Straight Line buttom"/>
          <p:cNvCxnSpPr/>
          <p:nvPr/>
        </p:nvCxnSpPr>
        <p:spPr>
          <a:xfrm>
            <a:off x="686013" y="3880524"/>
            <a:ext cx="777197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103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ldLvl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219517" cy="370361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文本占位符 13"/>
          <p:cNvSpPr txBox="1"/>
          <p:nvPr/>
        </p:nvSpPr>
        <p:spPr>
          <a:xfrm>
            <a:off x="179070" y="27940"/>
            <a:ext cx="2129790" cy="252730"/>
          </a:xfrm>
          <a:prstGeom prst="rect">
            <a:avLst/>
          </a:prstGeom>
        </p:spPr>
        <p:txBody>
          <a:bodyPr vert="horz"/>
          <a:lstStyle>
            <a:lvl1pPr marL="0" indent="0" algn="l" defTabSz="963930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>
                <a:solidFill>
                  <a:srgbClr val="E60012"/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7809" y="3560432"/>
            <a:ext cx="1717035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2651" y="3592164"/>
            <a:ext cx="1717035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17493" y="3623897"/>
            <a:ext cx="1717035" cy="314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37573" y="1364935"/>
            <a:ext cx="6143052" cy="2050626"/>
            <a:chOff x="1167355" y="1217191"/>
            <a:chExt cx="6892537" cy="2300813"/>
          </a:xfrm>
        </p:grpSpPr>
        <p:sp>
          <p:nvSpPr>
            <p:cNvPr id="6" name="Freeform 4"/>
            <p:cNvSpPr/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99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802" y="1760057"/>
              <a:ext cx="79085" cy="20661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623" y="1786760"/>
              <a:ext cx="79085" cy="20661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942" y="1760057"/>
              <a:ext cx="79085" cy="206617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716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716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7165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4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</p:spTree>
  </p:cSld>
  <p:clrMapOvr>
    <a:masterClrMapping/>
  </p:clrMapOvr>
  <p:transition advTm="1872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蓝色曲线背景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3657600"/>
            <a:ext cx="9138285" cy="1504950"/>
          </a:xfrm>
          <a:prstGeom prst="rect">
            <a:avLst/>
          </a:prstGeom>
        </p:spPr>
      </p:pic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2370156" y="3012326"/>
            <a:ext cx="4403689" cy="386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640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640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64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64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2100262" y="2357120"/>
            <a:ext cx="4943475" cy="74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4265" cap="all" dirty="0">
                <a:solidFill>
                  <a:srgbClr val="E60012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106" y="327296"/>
            <a:ext cx="2411787" cy="23712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40">
        <p:zoom/>
      </p:transition>
    </mc:Choice>
    <mc:Fallback xmlns="">
      <p:transition spd="med" advTm="234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2a611811c39b7cbf18e73d299ba71c2a42e51b5"/>
</p:tagLst>
</file>

<file path=ppt/theme/theme1.xml><?xml version="1.0" encoding="utf-8"?>
<a:theme xmlns:a="http://schemas.openxmlformats.org/drawingml/2006/main" name="Office 主题">
  <a:themeElements>
    <a:clrScheme name="自定义 124">
      <a:dk1>
        <a:sysClr val="windowText" lastClr="000000"/>
      </a:dk1>
      <a:lt1>
        <a:sysClr val="window" lastClr="FFFFFF"/>
      </a:lt1>
      <a:dk2>
        <a:srgbClr val="3F3F3F"/>
      </a:dk2>
      <a:lt2>
        <a:srgbClr val="E9E5DC"/>
      </a:lt2>
      <a:accent1>
        <a:srgbClr val="E60012"/>
      </a:accent1>
      <a:accent2>
        <a:srgbClr val="C00000"/>
      </a:accent2>
      <a:accent3>
        <a:srgbClr val="E60012"/>
      </a:accent3>
      <a:accent4>
        <a:srgbClr val="C00000"/>
      </a:accent4>
      <a:accent5>
        <a:srgbClr val="E60012"/>
      </a:accent5>
      <a:accent6>
        <a:srgbClr val="C00000"/>
      </a:accent6>
      <a:hlink>
        <a:srgbClr val="E60012"/>
      </a:hlink>
      <a:folHlink>
        <a:srgbClr val="C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3218</Words>
  <Application>Microsoft Office PowerPoint</Application>
  <PresentationFormat>全屏显示(16:9)</PresentationFormat>
  <Paragraphs>235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14</cp:revision>
  <dcterms:created xsi:type="dcterms:W3CDTF">2017-07-25T02:42:00Z</dcterms:created>
  <dcterms:modified xsi:type="dcterms:W3CDTF">2018-01-20T07:43:29Z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