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7" r:id="rId2"/>
    <p:sldId id="256" r:id="rId3"/>
    <p:sldId id="260" r:id="rId4"/>
    <p:sldId id="261" r:id="rId5"/>
    <p:sldId id="258" r:id="rId6"/>
    <p:sldId id="259" r:id="rId7"/>
    <p:sldId id="263" r:id="rId8"/>
    <p:sldId id="262" r:id="rId9"/>
    <p:sldId id="264" r:id="rId10"/>
    <p:sldId id="265" r:id="rId11"/>
    <p:sldId id="266" r:id="rId12"/>
    <p:sldId id="267" r:id="rId13"/>
    <p:sldId id="268" r:id="rId14"/>
  </p:sldIdLst>
  <p:sldSz cx="12192000" cy="6858000"/>
  <p:notesSz cx="6858000" cy="9144000"/>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CE83A4"/>
    <a:srgbClr val="48B4B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95" autoAdjust="0"/>
    <p:restoredTop sz="94660"/>
  </p:normalViewPr>
  <p:slideViewPr>
    <p:cSldViewPr snapToGrid="0" showGuides="1">
      <p:cViewPr varScale="1">
        <p:scale>
          <a:sx n="108" d="100"/>
          <a:sy n="108" d="100"/>
        </p:scale>
        <p:origin x="-672" y="-7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AF7CF9-FBDF-44DB-B5D3-FBAAA05A3907}" type="datetimeFigureOut">
              <a:rPr lang="zh-CN" altLang="en-US" smtClean="0"/>
              <a:pPr/>
              <a:t>2020/8/25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4DF995-BDC5-482A-8CEC-9D0F12777460}" type="slidenum">
              <a:rPr lang="zh-CN" altLang="en-US" smtClean="0"/>
              <a:pPr/>
              <a:t>‹#›</a:t>
            </a:fld>
            <a:endParaRPr lang="zh-CN" altLang="en-US"/>
          </a:p>
        </p:txBody>
      </p:sp>
    </p:spTree>
    <p:extLst>
      <p:ext uri="{BB962C8B-B14F-4D97-AF65-F5344CB8AC3E}">
        <p14:creationId xmlns:p14="http://schemas.microsoft.com/office/powerpoint/2010/main" xmlns="" val="1006515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4DF995-BDC5-482A-8CEC-9D0F12777460}" type="slidenum">
              <a:rPr lang="zh-CN" altLang="en-US" smtClean="0"/>
              <a:pPr/>
              <a:t>13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C507F6C-EFF4-4455-8DD3-6F5DDF3A44A4}" type="datetimeFigureOut">
              <a:rPr lang="zh-CN" altLang="en-US" smtClean="0"/>
              <a:pPr/>
              <a:t>2020/8/25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EF1D44-CCC1-4440-A6B6-9F1958FECB04}"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1C507F6C-EFF4-4455-8DD3-6F5DDF3A44A4}" type="datetimeFigureOut">
              <a:rPr lang="zh-CN" altLang="en-US" smtClean="0"/>
              <a:pPr/>
              <a:t>2020/8/25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EF1D44-CCC1-4440-A6B6-9F1958FECB04}"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C507F6C-EFF4-4455-8DD3-6F5DDF3A44A4}" type="datetimeFigureOut">
              <a:rPr lang="zh-CN" altLang="en-US" smtClean="0"/>
              <a:pPr/>
              <a:t>2020/8/25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EF1D44-CCC1-4440-A6B6-9F1958FECB04}"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1C507F6C-EFF4-4455-8DD3-6F5DDF3A44A4}" type="datetimeFigureOut">
              <a:rPr lang="zh-CN" altLang="en-US" smtClean="0"/>
              <a:pPr/>
              <a:t>2020/8/25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1EF1D44-CCC1-4440-A6B6-9F1958FECB04}"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1C507F6C-EFF4-4455-8DD3-6F5DDF3A44A4}" type="datetimeFigureOut">
              <a:rPr lang="zh-CN" altLang="en-US" smtClean="0"/>
              <a:pPr/>
              <a:t>2020/8/25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1EF1D44-CCC1-4440-A6B6-9F1958FECB04}"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C507F6C-EFF4-4455-8DD3-6F5DDF3A44A4}" type="datetimeFigureOut">
              <a:rPr lang="zh-CN" altLang="en-US" smtClean="0"/>
              <a:pPr/>
              <a:t>2020/8/25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1EF1D44-CCC1-4440-A6B6-9F1958FECB04}"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C507F6C-EFF4-4455-8DD3-6F5DDF3A44A4}" type="datetimeFigureOut">
              <a:rPr lang="zh-CN" altLang="en-US" smtClean="0"/>
              <a:pPr/>
              <a:t>2020/8/25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1EF1D44-CCC1-4440-A6B6-9F1958FECB04}"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C507F6C-EFF4-4455-8DD3-6F5DDF3A44A4}" type="datetimeFigureOut">
              <a:rPr lang="zh-CN" altLang="en-US" smtClean="0"/>
              <a:pPr/>
              <a:t>2020/8/25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1EF1D44-CCC1-4440-A6B6-9F1958FECB04}"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C507F6C-EFF4-4455-8DD3-6F5DDF3A44A4}" type="datetimeFigureOut">
              <a:rPr lang="zh-CN" altLang="en-US" smtClean="0"/>
              <a:pPr/>
              <a:t>2020/8/25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1EF1D44-CCC1-4440-A6B6-9F1958FECB04}"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1C507F6C-EFF4-4455-8DD3-6F5DDF3A44A4}" type="datetimeFigureOut">
              <a:rPr lang="zh-CN" altLang="en-US" smtClean="0"/>
              <a:pPr/>
              <a:t>2020/8/25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EF1D44-CCC1-4440-A6B6-9F1958FECB04}"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1C507F6C-EFF4-4455-8DD3-6F5DDF3A44A4}" type="datetimeFigureOut">
              <a:rPr lang="zh-CN" altLang="en-US" smtClean="0"/>
              <a:pPr/>
              <a:t>2020/8/25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1EF1D44-CCC1-4440-A6B6-9F1958FECB04}"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507F6C-EFF4-4455-8DD3-6F5DDF3A44A4}" type="datetimeFigureOut">
              <a:rPr lang="zh-CN" altLang="en-US" smtClean="0"/>
              <a:pPr/>
              <a:t>2020/8/25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EF1D44-CCC1-4440-A6B6-9F1958FECB04}"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B4BC"/>
        </a:solidFill>
        <a:effectLst/>
      </p:bgPr>
    </p:bg>
    <p:spTree>
      <p:nvGrpSpPr>
        <p:cNvPr id="1" name=""/>
        <p:cNvGrpSpPr/>
        <p:nvPr/>
      </p:nvGrpSpPr>
      <p:grpSpPr>
        <a:xfrm>
          <a:off x="0" y="0"/>
          <a:ext cx="0" cy="0"/>
          <a:chOff x="0" y="0"/>
          <a:chExt cx="0" cy="0"/>
        </a:xfrm>
      </p:grpSpPr>
      <p:grpSp>
        <p:nvGrpSpPr>
          <p:cNvPr id="8" name="组合 7"/>
          <p:cNvGrpSpPr/>
          <p:nvPr/>
        </p:nvGrpSpPr>
        <p:grpSpPr>
          <a:xfrm>
            <a:off x="417077" y="438150"/>
            <a:ext cx="11357848" cy="5981700"/>
            <a:chOff x="563880" y="515465"/>
            <a:chExt cx="11064241" cy="5827070"/>
          </a:xfrm>
        </p:grpSpPr>
        <p:sp>
          <p:nvSpPr>
            <p:cNvPr id="4" name="矩形 3"/>
            <p:cNvSpPr/>
            <p:nvPr/>
          </p:nvSpPr>
          <p:spPr>
            <a:xfrm>
              <a:off x="563880" y="515465"/>
              <a:ext cx="11064240" cy="582707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2" cstate="print">
              <a:extLst>
                <a:ext uri="{28A0092B-C50C-407E-A947-70E740481C1C}">
                  <a14:useLocalDpi xmlns:a14="http://schemas.microsoft.com/office/drawing/2010/main" xmlns="" val="0"/>
                </a:ext>
              </a:extLst>
            </a:blip>
            <a:srcRect b="9999"/>
            <a:stretch>
              <a:fillRect/>
            </a:stretch>
          </p:blipFill>
          <p:spPr>
            <a:xfrm>
              <a:off x="563880" y="515465"/>
              <a:ext cx="3760470" cy="3500212"/>
            </a:xfrm>
            <a:custGeom>
              <a:avLst/>
              <a:gdLst>
                <a:gd name="connsiteX0" fmla="*/ 0 w 3626684"/>
                <a:gd name="connsiteY0" fmla="*/ 0 h 3750760"/>
                <a:gd name="connsiteX1" fmla="*/ 3449477 w 3626684"/>
                <a:gd name="connsiteY1" fmla="*/ 0 h 3750760"/>
                <a:gd name="connsiteX2" fmla="*/ 3453305 w 3626684"/>
                <a:gd name="connsiteY2" fmla="*/ 19936 h 3750760"/>
                <a:gd name="connsiteX3" fmla="*/ 3467099 w 3626684"/>
                <a:gd name="connsiteY3" fmla="*/ 76199 h 3750760"/>
                <a:gd name="connsiteX4" fmla="*/ 3492499 w 3626684"/>
                <a:gd name="connsiteY4" fmla="*/ 152399 h 3750760"/>
                <a:gd name="connsiteX5" fmla="*/ 3517899 w 3626684"/>
                <a:gd name="connsiteY5" fmla="*/ 190499 h 3750760"/>
                <a:gd name="connsiteX6" fmla="*/ 3543299 w 3626684"/>
                <a:gd name="connsiteY6" fmla="*/ 266699 h 3750760"/>
                <a:gd name="connsiteX7" fmla="*/ 3530599 w 3626684"/>
                <a:gd name="connsiteY7" fmla="*/ 431799 h 3750760"/>
                <a:gd name="connsiteX8" fmla="*/ 3505199 w 3626684"/>
                <a:gd name="connsiteY8" fmla="*/ 469899 h 3750760"/>
                <a:gd name="connsiteX9" fmla="*/ 3555999 w 3626684"/>
                <a:gd name="connsiteY9" fmla="*/ 622299 h 3750760"/>
                <a:gd name="connsiteX10" fmla="*/ 3594099 w 3626684"/>
                <a:gd name="connsiteY10" fmla="*/ 634999 h 3750760"/>
                <a:gd name="connsiteX11" fmla="*/ 3626684 w 3626684"/>
                <a:gd name="connsiteY11" fmla="*/ 635710 h 3750760"/>
                <a:gd name="connsiteX12" fmla="*/ 3626684 w 3626684"/>
                <a:gd name="connsiteY12" fmla="*/ 3750760 h 3750760"/>
                <a:gd name="connsiteX13" fmla="*/ 0 w 3626684"/>
                <a:gd name="connsiteY13" fmla="*/ 3750760 h 3750760"/>
                <a:gd name="connsiteX14" fmla="*/ 0 w 3626684"/>
                <a:gd name="connsiteY14" fmla="*/ 0 h 375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26684" h="3750760">
                  <a:moveTo>
                    <a:pt x="0" y="0"/>
                  </a:moveTo>
                  <a:lnTo>
                    <a:pt x="3449477" y="0"/>
                  </a:lnTo>
                  <a:lnTo>
                    <a:pt x="3453305" y="19936"/>
                  </a:lnTo>
                  <a:cubicBezTo>
                    <a:pt x="3456702" y="37154"/>
                    <a:pt x="3460462" y="54076"/>
                    <a:pt x="3467099" y="76199"/>
                  </a:cubicBezTo>
                  <a:cubicBezTo>
                    <a:pt x="3474792" y="101844"/>
                    <a:pt x="3477647" y="130122"/>
                    <a:pt x="3492499" y="152399"/>
                  </a:cubicBezTo>
                  <a:cubicBezTo>
                    <a:pt x="3500966" y="165099"/>
                    <a:pt x="3511700" y="176551"/>
                    <a:pt x="3517899" y="190499"/>
                  </a:cubicBezTo>
                  <a:cubicBezTo>
                    <a:pt x="3528773" y="214965"/>
                    <a:pt x="3543299" y="266699"/>
                    <a:pt x="3543299" y="266699"/>
                  </a:cubicBezTo>
                  <a:cubicBezTo>
                    <a:pt x="3539066" y="321732"/>
                    <a:pt x="3540771" y="377548"/>
                    <a:pt x="3530599" y="431799"/>
                  </a:cubicBezTo>
                  <a:cubicBezTo>
                    <a:pt x="3527786" y="446801"/>
                    <a:pt x="3506370" y="454680"/>
                    <a:pt x="3505199" y="469899"/>
                  </a:cubicBezTo>
                  <a:cubicBezTo>
                    <a:pt x="3497722" y="567095"/>
                    <a:pt x="3490283" y="589441"/>
                    <a:pt x="3555999" y="622299"/>
                  </a:cubicBezTo>
                  <a:cubicBezTo>
                    <a:pt x="3567973" y="628286"/>
                    <a:pt x="3581399" y="630766"/>
                    <a:pt x="3594099" y="634999"/>
                  </a:cubicBezTo>
                  <a:lnTo>
                    <a:pt x="3626684" y="635710"/>
                  </a:lnTo>
                  <a:lnTo>
                    <a:pt x="3626684" y="3750760"/>
                  </a:lnTo>
                  <a:lnTo>
                    <a:pt x="0" y="3750760"/>
                  </a:lnTo>
                  <a:lnTo>
                    <a:pt x="0" y="0"/>
                  </a:lnTo>
                  <a:close/>
                </a:path>
              </a:pathLst>
            </a:cu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xmlns="" val="0"/>
                </a:ext>
              </a:extLst>
            </a:blip>
            <a:srcRect l="-3268" r="25453" b="13683"/>
            <a:stretch>
              <a:fillRect/>
            </a:stretch>
          </p:blipFill>
          <p:spPr>
            <a:xfrm>
              <a:off x="8591551" y="2276135"/>
              <a:ext cx="3036570" cy="4066400"/>
            </a:xfrm>
            <a:prstGeom prst="rect">
              <a:avLst/>
            </a:prstGeom>
          </p:spPr>
        </p:pic>
      </p:grpSp>
      <p:grpSp>
        <p:nvGrpSpPr>
          <p:cNvPr id="2" name="组合 1"/>
          <p:cNvGrpSpPr/>
          <p:nvPr/>
        </p:nvGrpSpPr>
        <p:grpSpPr>
          <a:xfrm>
            <a:off x="2978552" y="2202199"/>
            <a:ext cx="6234896" cy="2586301"/>
            <a:chOff x="3231303" y="2149558"/>
            <a:chExt cx="5729394" cy="2376613"/>
          </a:xfrm>
        </p:grpSpPr>
        <p:sp>
          <p:nvSpPr>
            <p:cNvPr id="9" name="文本框 8"/>
            <p:cNvSpPr txBox="1"/>
            <p:nvPr/>
          </p:nvSpPr>
          <p:spPr>
            <a:xfrm>
              <a:off x="3231303" y="3814694"/>
              <a:ext cx="5729394" cy="711477"/>
            </a:xfrm>
            <a:prstGeom prst="rect">
              <a:avLst/>
            </a:prstGeom>
            <a:noFill/>
            <a:ln w="3175">
              <a:noFill/>
              <a:prstDash val="solid"/>
            </a:ln>
          </p:spPr>
          <p:txBody>
            <a:bodyPr wrap="square" rtlCol="0">
              <a:spAutoFit/>
            </a:bodyPr>
            <a:lstStyle>
              <a:defPPr>
                <a:defRPr lang="zh-CN"/>
              </a:defPPr>
              <a:lvl1pPr algn="ctr">
                <a:defRPr sz="6000" b="1">
                  <a:blipFill dpi="0" rotWithShape="1">
                    <a:blip r:embed="rId4"/>
                    <a:srcRect/>
                    <a:stretch>
                      <a:fillRect/>
                    </a:stretch>
                  </a:blipFill>
                </a:defRPr>
              </a:lvl1pPr>
            </a:lstStyle>
            <a:p>
              <a:pPr>
                <a:lnSpc>
                  <a:spcPct val="200000"/>
                </a:lnSpc>
              </a:pPr>
              <a:r>
                <a:rPr lang="en-US" altLang="zh-CN" sz="1200" b="0" dirty="0">
                  <a:solidFill>
                    <a:schemeClr val="accent1"/>
                  </a:solidFill>
                  <a:latin typeface="华文细黑" panose="02010600040101010101" pitchFamily="2" charset="-122"/>
                  <a:ea typeface="华文细黑" panose="02010600040101010101" pitchFamily="2" charset="-122"/>
                  <a:cs typeface="Arial" panose="020B0604020202020204" pitchFamily="34" charset="0"/>
                </a:rPr>
                <a:t>A company is an association or collection of individuals, whether natural persons, legal persons, or a mixture of both. </a:t>
              </a:r>
            </a:p>
          </p:txBody>
        </p:sp>
        <p:sp>
          <p:nvSpPr>
            <p:cNvPr id="10" name="文本框 9"/>
            <p:cNvSpPr txBox="1"/>
            <p:nvPr/>
          </p:nvSpPr>
          <p:spPr>
            <a:xfrm>
              <a:off x="3373120" y="3486682"/>
              <a:ext cx="5445760" cy="339388"/>
            </a:xfrm>
            <a:prstGeom prst="rect">
              <a:avLst/>
            </a:prstGeom>
            <a:noFill/>
          </p:spPr>
          <p:txBody>
            <a:bodyPr wrap="square" rtlCol="0">
              <a:spAutoFit/>
            </a:bodyPr>
            <a:lstStyle/>
            <a:p>
              <a:pPr algn="dist"/>
              <a:r>
                <a:rPr lang="zh-CN" altLang="en-US" dirty="0">
                  <a:solidFill>
                    <a:schemeClr val="accent1"/>
                  </a:solidFill>
                  <a:latin typeface="方正宋刻本秀楷简体" panose="02000000000000000000" pitchFamily="2" charset="-122"/>
                  <a:ea typeface="方正宋刻本秀楷简体" panose="02000000000000000000" pitchFamily="2" charset="-122"/>
                </a:rPr>
                <a:t>清</a:t>
              </a:r>
              <a:r>
                <a:rPr lang="en-US" altLang="zh-CN" dirty="0">
                  <a:solidFill>
                    <a:schemeClr val="accent1"/>
                  </a:solidFill>
                  <a:latin typeface="方正宋刻本秀楷简体" panose="02000000000000000000" pitchFamily="2" charset="-122"/>
                  <a:ea typeface="方正宋刻本秀楷简体" panose="02000000000000000000" pitchFamily="2" charset="-122"/>
                </a:rPr>
                <a:t>/</a:t>
              </a:r>
              <a:r>
                <a:rPr lang="zh-CN" altLang="en-US" dirty="0">
                  <a:solidFill>
                    <a:schemeClr val="accent1"/>
                  </a:solidFill>
                  <a:latin typeface="方正宋刻本秀楷简体" panose="02000000000000000000" pitchFamily="2" charset="-122"/>
                  <a:ea typeface="方正宋刻本秀楷简体" panose="02000000000000000000" pitchFamily="2" charset="-122"/>
                </a:rPr>
                <a:t>新</a:t>
              </a:r>
              <a:r>
                <a:rPr lang="en-US" altLang="zh-CN" dirty="0">
                  <a:solidFill>
                    <a:schemeClr val="accent1"/>
                  </a:solidFill>
                  <a:latin typeface="方正宋刻本秀楷简体" panose="02000000000000000000" pitchFamily="2" charset="-122"/>
                  <a:ea typeface="方正宋刻本秀楷简体" panose="02000000000000000000" pitchFamily="2" charset="-122"/>
                </a:rPr>
                <a:t>/</a:t>
              </a:r>
              <a:r>
                <a:rPr lang="zh-CN" altLang="en-US" dirty="0">
                  <a:solidFill>
                    <a:schemeClr val="accent1"/>
                  </a:solidFill>
                  <a:latin typeface="方正宋刻本秀楷简体" panose="02000000000000000000" pitchFamily="2" charset="-122"/>
                  <a:ea typeface="方正宋刻本秀楷简体" panose="02000000000000000000" pitchFamily="2" charset="-122"/>
                </a:rPr>
                <a:t>文</a:t>
              </a:r>
              <a:r>
                <a:rPr lang="en-US" altLang="zh-CN" dirty="0">
                  <a:solidFill>
                    <a:schemeClr val="accent1"/>
                  </a:solidFill>
                  <a:latin typeface="方正宋刻本秀楷简体" panose="02000000000000000000" pitchFamily="2" charset="-122"/>
                  <a:ea typeface="方正宋刻本秀楷简体" panose="02000000000000000000" pitchFamily="2" charset="-122"/>
                </a:rPr>
                <a:t>/</a:t>
              </a:r>
              <a:r>
                <a:rPr lang="zh-CN" altLang="en-US" dirty="0">
                  <a:solidFill>
                    <a:schemeClr val="accent1"/>
                  </a:solidFill>
                  <a:latin typeface="方正宋刻本秀楷简体" panose="02000000000000000000" pitchFamily="2" charset="-122"/>
                  <a:ea typeface="方正宋刻本秀楷简体" panose="02000000000000000000" pitchFamily="2" charset="-122"/>
                </a:rPr>
                <a:t>艺</a:t>
              </a:r>
              <a:r>
                <a:rPr lang="en-US" altLang="zh-CN" dirty="0">
                  <a:solidFill>
                    <a:schemeClr val="accent1"/>
                  </a:solidFill>
                  <a:latin typeface="方正宋刻本秀楷简体" panose="02000000000000000000" pitchFamily="2" charset="-122"/>
                  <a:ea typeface="方正宋刻本秀楷简体" panose="02000000000000000000" pitchFamily="2" charset="-122"/>
                </a:rPr>
                <a:t>/</a:t>
              </a:r>
              <a:r>
                <a:rPr lang="zh-CN" altLang="en-US" dirty="0">
                  <a:solidFill>
                    <a:schemeClr val="accent1"/>
                  </a:solidFill>
                  <a:latin typeface="方正宋刻本秀楷简体" panose="02000000000000000000" pitchFamily="2" charset="-122"/>
                  <a:ea typeface="方正宋刻本秀楷简体" panose="02000000000000000000" pitchFamily="2" charset="-122"/>
                </a:rPr>
                <a:t>简</a:t>
              </a:r>
              <a:r>
                <a:rPr lang="en-US" altLang="zh-CN" dirty="0">
                  <a:solidFill>
                    <a:schemeClr val="accent1"/>
                  </a:solidFill>
                  <a:latin typeface="方正宋刻本秀楷简体" panose="02000000000000000000" pitchFamily="2" charset="-122"/>
                  <a:ea typeface="方正宋刻本秀楷简体" panose="02000000000000000000" pitchFamily="2" charset="-122"/>
                </a:rPr>
                <a:t>/</a:t>
              </a:r>
              <a:r>
                <a:rPr lang="zh-CN" altLang="en-US" dirty="0">
                  <a:solidFill>
                    <a:schemeClr val="accent1"/>
                  </a:solidFill>
                  <a:latin typeface="方正宋刻本秀楷简体" panose="02000000000000000000" pitchFamily="2" charset="-122"/>
                  <a:ea typeface="方正宋刻本秀楷简体" panose="02000000000000000000" pitchFamily="2" charset="-122"/>
                </a:rPr>
                <a:t>约</a:t>
              </a:r>
              <a:r>
                <a:rPr lang="en-US" altLang="zh-CN" dirty="0">
                  <a:solidFill>
                    <a:schemeClr val="accent1"/>
                  </a:solidFill>
                  <a:latin typeface="方正宋刻本秀楷简体" panose="02000000000000000000" pitchFamily="2" charset="-122"/>
                  <a:ea typeface="方正宋刻本秀楷简体" panose="02000000000000000000" pitchFamily="2" charset="-122"/>
                </a:rPr>
                <a:t>/</a:t>
              </a:r>
              <a:r>
                <a:rPr lang="zh-CN" altLang="en-US" dirty="0">
                  <a:solidFill>
                    <a:schemeClr val="accent1"/>
                  </a:solidFill>
                  <a:latin typeface="方正宋刻本秀楷简体" panose="02000000000000000000" pitchFamily="2" charset="-122"/>
                  <a:ea typeface="方正宋刻本秀楷简体" panose="02000000000000000000" pitchFamily="2" charset="-122"/>
                </a:rPr>
                <a:t>通</a:t>
              </a:r>
              <a:r>
                <a:rPr lang="en-US" altLang="zh-CN" dirty="0">
                  <a:solidFill>
                    <a:schemeClr val="accent1"/>
                  </a:solidFill>
                  <a:latin typeface="方正宋刻本秀楷简体" panose="02000000000000000000" pitchFamily="2" charset="-122"/>
                  <a:ea typeface="方正宋刻本秀楷简体" panose="02000000000000000000" pitchFamily="2" charset="-122"/>
                </a:rPr>
                <a:t>/</a:t>
              </a:r>
              <a:r>
                <a:rPr lang="zh-CN" altLang="en-US" dirty="0">
                  <a:solidFill>
                    <a:schemeClr val="accent1"/>
                  </a:solidFill>
                  <a:latin typeface="方正宋刻本秀楷简体" panose="02000000000000000000" pitchFamily="2" charset="-122"/>
                  <a:ea typeface="方正宋刻本秀楷简体" panose="02000000000000000000" pitchFamily="2" charset="-122"/>
                </a:rPr>
                <a:t>用</a:t>
              </a:r>
            </a:p>
          </p:txBody>
        </p:sp>
        <p:sp>
          <p:nvSpPr>
            <p:cNvPr id="11" name="文本框 10"/>
            <p:cNvSpPr txBox="1"/>
            <p:nvPr/>
          </p:nvSpPr>
          <p:spPr>
            <a:xfrm>
              <a:off x="3512185" y="2192457"/>
              <a:ext cx="981710" cy="1018164"/>
            </a:xfrm>
            <a:prstGeom prst="rect">
              <a:avLst/>
            </a:prstGeom>
            <a:noFill/>
          </p:spPr>
          <p:txBody>
            <a:bodyPr wrap="square" rtlCol="0">
              <a:spAutoFit/>
            </a:bodyPr>
            <a:lstStyle/>
            <a:p>
              <a:pPr algn="dist"/>
              <a:r>
                <a:rPr lang="zh-CN" altLang="en-US" sz="6600" dirty="0">
                  <a:solidFill>
                    <a:schemeClr val="accent1"/>
                  </a:solidFill>
                  <a:latin typeface="方正清刻本悦宋简体" panose="02000000000000000000" pitchFamily="2" charset="-122"/>
                  <a:ea typeface="方正清刻本悦宋简体" panose="02000000000000000000" pitchFamily="2" charset="-122"/>
                  <a:cs typeface="萝莉体 第二版" panose="02000500000000000000" pitchFamily="2" charset="-122"/>
                </a:rPr>
                <a:t>教</a:t>
              </a:r>
            </a:p>
          </p:txBody>
        </p:sp>
        <p:sp>
          <p:nvSpPr>
            <p:cNvPr id="12" name="椭圆 11"/>
            <p:cNvSpPr/>
            <p:nvPr/>
          </p:nvSpPr>
          <p:spPr>
            <a:xfrm>
              <a:off x="3452310" y="2149558"/>
              <a:ext cx="1101460" cy="110146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558665" y="2192457"/>
              <a:ext cx="981710" cy="1018164"/>
            </a:xfrm>
            <a:prstGeom prst="rect">
              <a:avLst/>
            </a:prstGeom>
            <a:noFill/>
          </p:spPr>
          <p:txBody>
            <a:bodyPr wrap="square" rtlCol="0">
              <a:spAutoFit/>
            </a:bodyPr>
            <a:lstStyle/>
            <a:p>
              <a:pPr algn="dist"/>
              <a:r>
                <a:rPr lang="zh-CN" altLang="en-US" sz="6600" dirty="0">
                  <a:solidFill>
                    <a:schemeClr val="accent1"/>
                  </a:solidFill>
                  <a:latin typeface="方正清刻本悦宋简体" panose="02000000000000000000" pitchFamily="2" charset="-122"/>
                  <a:ea typeface="方正清刻本悦宋简体" panose="02000000000000000000" pitchFamily="2" charset="-122"/>
                  <a:cs typeface="萝莉体 第二版" panose="02000500000000000000" pitchFamily="2" charset="-122"/>
                </a:rPr>
                <a:t>育</a:t>
              </a:r>
            </a:p>
          </p:txBody>
        </p:sp>
        <p:sp>
          <p:nvSpPr>
            <p:cNvPr id="14" name="椭圆 13"/>
            <p:cNvSpPr/>
            <p:nvPr/>
          </p:nvSpPr>
          <p:spPr>
            <a:xfrm>
              <a:off x="4498790" y="2149558"/>
              <a:ext cx="1101460" cy="110146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605145" y="2192457"/>
              <a:ext cx="981710" cy="1018164"/>
            </a:xfrm>
            <a:prstGeom prst="rect">
              <a:avLst/>
            </a:prstGeom>
            <a:noFill/>
          </p:spPr>
          <p:txBody>
            <a:bodyPr wrap="square" rtlCol="0">
              <a:spAutoFit/>
            </a:bodyPr>
            <a:lstStyle/>
            <a:p>
              <a:pPr algn="dist"/>
              <a:r>
                <a:rPr lang="zh-CN" altLang="en-US" sz="6600" dirty="0">
                  <a:solidFill>
                    <a:schemeClr val="accent1"/>
                  </a:solidFill>
                  <a:latin typeface="方正清刻本悦宋简体" panose="02000000000000000000" pitchFamily="2" charset="-122"/>
                  <a:ea typeface="方正清刻本悦宋简体" panose="02000000000000000000" pitchFamily="2" charset="-122"/>
                  <a:cs typeface="萝莉体 第二版" panose="02000500000000000000" pitchFamily="2" charset="-122"/>
                </a:rPr>
                <a:t>の</a:t>
              </a:r>
            </a:p>
          </p:txBody>
        </p:sp>
        <p:sp>
          <p:nvSpPr>
            <p:cNvPr id="16" name="椭圆 15"/>
            <p:cNvSpPr/>
            <p:nvPr/>
          </p:nvSpPr>
          <p:spPr>
            <a:xfrm>
              <a:off x="5545270" y="2149558"/>
              <a:ext cx="1101460" cy="110146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651625" y="2192457"/>
              <a:ext cx="981710" cy="1018164"/>
            </a:xfrm>
            <a:prstGeom prst="rect">
              <a:avLst/>
            </a:prstGeom>
            <a:noFill/>
          </p:spPr>
          <p:txBody>
            <a:bodyPr wrap="square" rtlCol="0">
              <a:spAutoFit/>
            </a:bodyPr>
            <a:lstStyle/>
            <a:p>
              <a:pPr algn="dist"/>
              <a:r>
                <a:rPr lang="zh-CN" altLang="en-US" sz="6600" dirty="0">
                  <a:solidFill>
                    <a:schemeClr val="accent1"/>
                  </a:solidFill>
                  <a:latin typeface="方正清刻本悦宋简体" panose="02000000000000000000" pitchFamily="2" charset="-122"/>
                  <a:ea typeface="方正清刻本悦宋简体" panose="02000000000000000000" pitchFamily="2" charset="-122"/>
                  <a:cs typeface="萝莉体 第二版" panose="02000500000000000000" pitchFamily="2" charset="-122"/>
                </a:rPr>
                <a:t>教</a:t>
              </a:r>
            </a:p>
          </p:txBody>
        </p:sp>
        <p:sp>
          <p:nvSpPr>
            <p:cNvPr id="18" name="椭圆 17"/>
            <p:cNvSpPr/>
            <p:nvPr/>
          </p:nvSpPr>
          <p:spPr>
            <a:xfrm>
              <a:off x="6591750" y="2149558"/>
              <a:ext cx="1101460" cy="110146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7698105" y="2192457"/>
              <a:ext cx="981710" cy="1018164"/>
            </a:xfrm>
            <a:prstGeom prst="rect">
              <a:avLst/>
            </a:prstGeom>
            <a:noFill/>
          </p:spPr>
          <p:txBody>
            <a:bodyPr wrap="square" rtlCol="0">
              <a:spAutoFit/>
            </a:bodyPr>
            <a:lstStyle/>
            <a:p>
              <a:pPr algn="dist"/>
              <a:r>
                <a:rPr lang="zh-CN" altLang="en-US" sz="6600" dirty="0">
                  <a:solidFill>
                    <a:schemeClr val="accent1"/>
                  </a:solidFill>
                  <a:latin typeface="方正清刻本悦宋简体" panose="02000000000000000000" pitchFamily="2" charset="-122"/>
                  <a:ea typeface="方正清刻本悦宋简体" panose="02000000000000000000" pitchFamily="2" charset="-122"/>
                  <a:cs typeface="萝莉体 第二版" panose="02000500000000000000" pitchFamily="2" charset="-122"/>
                </a:rPr>
                <a:t>学</a:t>
              </a:r>
            </a:p>
          </p:txBody>
        </p:sp>
        <p:sp>
          <p:nvSpPr>
            <p:cNvPr id="20" name="椭圆 19"/>
            <p:cNvSpPr/>
            <p:nvPr/>
          </p:nvSpPr>
          <p:spPr>
            <a:xfrm>
              <a:off x="7638230" y="2149558"/>
              <a:ext cx="1101460" cy="110146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8B4BC"/>
        </a:solidFill>
        <a:effectLst/>
      </p:bgPr>
    </p:bg>
    <p:spTree>
      <p:nvGrpSpPr>
        <p:cNvPr id="1" name=""/>
        <p:cNvGrpSpPr/>
        <p:nvPr/>
      </p:nvGrpSpPr>
      <p:grpSpPr>
        <a:xfrm>
          <a:off x="0" y="0"/>
          <a:ext cx="0" cy="0"/>
          <a:chOff x="0" y="0"/>
          <a:chExt cx="0" cy="0"/>
        </a:xfrm>
      </p:grpSpPr>
      <p:grpSp>
        <p:nvGrpSpPr>
          <p:cNvPr id="8" name="组合 7"/>
          <p:cNvGrpSpPr/>
          <p:nvPr/>
        </p:nvGrpSpPr>
        <p:grpSpPr>
          <a:xfrm>
            <a:off x="417077" y="438150"/>
            <a:ext cx="11357848" cy="5981700"/>
            <a:chOff x="563880" y="515465"/>
            <a:chExt cx="11064241" cy="5827070"/>
          </a:xfrm>
        </p:grpSpPr>
        <p:sp>
          <p:nvSpPr>
            <p:cNvPr id="4" name="矩形 3"/>
            <p:cNvSpPr/>
            <p:nvPr/>
          </p:nvSpPr>
          <p:spPr>
            <a:xfrm>
              <a:off x="563880" y="515465"/>
              <a:ext cx="11064240" cy="582707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2" cstate="print">
              <a:extLst>
                <a:ext uri="{28A0092B-C50C-407E-A947-70E740481C1C}">
                  <a14:useLocalDpi xmlns:a14="http://schemas.microsoft.com/office/drawing/2010/main" xmlns="" val="0"/>
                </a:ext>
              </a:extLst>
            </a:blip>
            <a:srcRect b="9999"/>
            <a:stretch>
              <a:fillRect/>
            </a:stretch>
          </p:blipFill>
          <p:spPr>
            <a:xfrm>
              <a:off x="563880" y="515465"/>
              <a:ext cx="3760470" cy="3500212"/>
            </a:xfrm>
            <a:custGeom>
              <a:avLst/>
              <a:gdLst>
                <a:gd name="connsiteX0" fmla="*/ 0 w 3626684"/>
                <a:gd name="connsiteY0" fmla="*/ 0 h 3750760"/>
                <a:gd name="connsiteX1" fmla="*/ 3449477 w 3626684"/>
                <a:gd name="connsiteY1" fmla="*/ 0 h 3750760"/>
                <a:gd name="connsiteX2" fmla="*/ 3453305 w 3626684"/>
                <a:gd name="connsiteY2" fmla="*/ 19936 h 3750760"/>
                <a:gd name="connsiteX3" fmla="*/ 3467099 w 3626684"/>
                <a:gd name="connsiteY3" fmla="*/ 76199 h 3750760"/>
                <a:gd name="connsiteX4" fmla="*/ 3492499 w 3626684"/>
                <a:gd name="connsiteY4" fmla="*/ 152399 h 3750760"/>
                <a:gd name="connsiteX5" fmla="*/ 3517899 w 3626684"/>
                <a:gd name="connsiteY5" fmla="*/ 190499 h 3750760"/>
                <a:gd name="connsiteX6" fmla="*/ 3543299 w 3626684"/>
                <a:gd name="connsiteY6" fmla="*/ 266699 h 3750760"/>
                <a:gd name="connsiteX7" fmla="*/ 3530599 w 3626684"/>
                <a:gd name="connsiteY7" fmla="*/ 431799 h 3750760"/>
                <a:gd name="connsiteX8" fmla="*/ 3505199 w 3626684"/>
                <a:gd name="connsiteY8" fmla="*/ 469899 h 3750760"/>
                <a:gd name="connsiteX9" fmla="*/ 3555999 w 3626684"/>
                <a:gd name="connsiteY9" fmla="*/ 622299 h 3750760"/>
                <a:gd name="connsiteX10" fmla="*/ 3594099 w 3626684"/>
                <a:gd name="connsiteY10" fmla="*/ 634999 h 3750760"/>
                <a:gd name="connsiteX11" fmla="*/ 3626684 w 3626684"/>
                <a:gd name="connsiteY11" fmla="*/ 635710 h 3750760"/>
                <a:gd name="connsiteX12" fmla="*/ 3626684 w 3626684"/>
                <a:gd name="connsiteY12" fmla="*/ 3750760 h 3750760"/>
                <a:gd name="connsiteX13" fmla="*/ 0 w 3626684"/>
                <a:gd name="connsiteY13" fmla="*/ 3750760 h 3750760"/>
                <a:gd name="connsiteX14" fmla="*/ 0 w 3626684"/>
                <a:gd name="connsiteY14" fmla="*/ 0 h 375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26684" h="3750760">
                  <a:moveTo>
                    <a:pt x="0" y="0"/>
                  </a:moveTo>
                  <a:lnTo>
                    <a:pt x="3449477" y="0"/>
                  </a:lnTo>
                  <a:lnTo>
                    <a:pt x="3453305" y="19936"/>
                  </a:lnTo>
                  <a:cubicBezTo>
                    <a:pt x="3456702" y="37154"/>
                    <a:pt x="3460462" y="54076"/>
                    <a:pt x="3467099" y="76199"/>
                  </a:cubicBezTo>
                  <a:cubicBezTo>
                    <a:pt x="3474792" y="101844"/>
                    <a:pt x="3477647" y="130122"/>
                    <a:pt x="3492499" y="152399"/>
                  </a:cubicBezTo>
                  <a:cubicBezTo>
                    <a:pt x="3500966" y="165099"/>
                    <a:pt x="3511700" y="176551"/>
                    <a:pt x="3517899" y="190499"/>
                  </a:cubicBezTo>
                  <a:cubicBezTo>
                    <a:pt x="3528773" y="214965"/>
                    <a:pt x="3543299" y="266699"/>
                    <a:pt x="3543299" y="266699"/>
                  </a:cubicBezTo>
                  <a:cubicBezTo>
                    <a:pt x="3539066" y="321732"/>
                    <a:pt x="3540771" y="377548"/>
                    <a:pt x="3530599" y="431799"/>
                  </a:cubicBezTo>
                  <a:cubicBezTo>
                    <a:pt x="3527786" y="446801"/>
                    <a:pt x="3506370" y="454680"/>
                    <a:pt x="3505199" y="469899"/>
                  </a:cubicBezTo>
                  <a:cubicBezTo>
                    <a:pt x="3497722" y="567095"/>
                    <a:pt x="3490283" y="589441"/>
                    <a:pt x="3555999" y="622299"/>
                  </a:cubicBezTo>
                  <a:cubicBezTo>
                    <a:pt x="3567973" y="628286"/>
                    <a:pt x="3581399" y="630766"/>
                    <a:pt x="3594099" y="634999"/>
                  </a:cubicBezTo>
                  <a:lnTo>
                    <a:pt x="3626684" y="635710"/>
                  </a:lnTo>
                  <a:lnTo>
                    <a:pt x="3626684" y="3750760"/>
                  </a:lnTo>
                  <a:lnTo>
                    <a:pt x="0" y="3750760"/>
                  </a:lnTo>
                  <a:lnTo>
                    <a:pt x="0" y="0"/>
                  </a:lnTo>
                  <a:close/>
                </a:path>
              </a:pathLst>
            </a:cu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xmlns="" val="0"/>
                </a:ext>
              </a:extLst>
            </a:blip>
            <a:srcRect l="-3268" r="25453" b="13683"/>
            <a:stretch>
              <a:fillRect/>
            </a:stretch>
          </p:blipFill>
          <p:spPr>
            <a:xfrm>
              <a:off x="8591551" y="2276135"/>
              <a:ext cx="3036570" cy="4066400"/>
            </a:xfrm>
            <a:prstGeom prst="rect">
              <a:avLst/>
            </a:prstGeom>
          </p:spPr>
        </p:pic>
      </p:grpSp>
      <p:grpSp>
        <p:nvGrpSpPr>
          <p:cNvPr id="35" name="组合 34"/>
          <p:cNvGrpSpPr/>
          <p:nvPr/>
        </p:nvGrpSpPr>
        <p:grpSpPr>
          <a:xfrm>
            <a:off x="1945327" y="2495105"/>
            <a:ext cx="2892890" cy="1966600"/>
            <a:chOff x="2043556" y="2558433"/>
            <a:chExt cx="2570362" cy="1747344"/>
          </a:xfrm>
        </p:grpSpPr>
        <p:sp>
          <p:nvSpPr>
            <p:cNvPr id="36" name="矩形 35"/>
            <p:cNvSpPr/>
            <p:nvPr/>
          </p:nvSpPr>
          <p:spPr>
            <a:xfrm>
              <a:off x="2255499" y="2558433"/>
              <a:ext cx="1205331" cy="1747344"/>
            </a:xfrm>
            <a:prstGeom prst="rect">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7" name="矩形 36"/>
            <p:cNvSpPr/>
            <p:nvPr/>
          </p:nvSpPr>
          <p:spPr>
            <a:xfrm>
              <a:off x="3356658" y="2791191"/>
              <a:ext cx="191663" cy="11881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38" name="组合 37"/>
            <p:cNvGrpSpPr/>
            <p:nvPr/>
          </p:nvGrpSpPr>
          <p:grpSpPr>
            <a:xfrm>
              <a:off x="2043556" y="2760341"/>
              <a:ext cx="2570362" cy="1270225"/>
              <a:chOff x="2477685" y="1668231"/>
              <a:chExt cx="1953506" cy="965384"/>
            </a:xfrm>
          </p:grpSpPr>
          <p:sp>
            <p:nvSpPr>
              <p:cNvPr id="39" name="文本框 38"/>
              <p:cNvSpPr txBox="1"/>
              <p:nvPr/>
            </p:nvSpPr>
            <p:spPr>
              <a:xfrm>
                <a:off x="2477685" y="1668231"/>
                <a:ext cx="1953506" cy="701741"/>
              </a:xfrm>
              <a:prstGeom prst="rect">
                <a:avLst/>
              </a:prstGeom>
              <a:noFill/>
            </p:spPr>
            <p:txBody>
              <a:bodyPr vert="horz" wrap="square" rtlCol="0">
                <a:spAutoFit/>
              </a:bodyPr>
              <a:lstStyle/>
              <a:p>
                <a:pPr algn="ctr"/>
                <a:r>
                  <a:rPr lang="zh-CN" altLang="en-US" sz="5400" spc="600" dirty="0">
                    <a:solidFill>
                      <a:schemeClr val="accent1"/>
                    </a:solidFill>
                    <a:latin typeface="方正清刻本悦宋简体" panose="02000000000000000000" pitchFamily="2" charset="-122"/>
                    <a:ea typeface="方正清刻本悦宋简体" panose="02000000000000000000" pitchFamily="2" charset="-122"/>
                  </a:rPr>
                  <a:t>目 录</a:t>
                </a:r>
              </a:p>
            </p:txBody>
          </p:sp>
          <p:sp>
            <p:nvSpPr>
              <p:cNvPr id="40" name="矩形 39"/>
              <p:cNvSpPr/>
              <p:nvPr/>
            </p:nvSpPr>
            <p:spPr>
              <a:xfrm>
                <a:off x="2670032" y="2189277"/>
                <a:ext cx="1572387" cy="444338"/>
              </a:xfrm>
              <a:prstGeom prst="rect">
                <a:avLst/>
              </a:prstGeom>
            </p:spPr>
            <p:txBody>
              <a:bodyPr vert="horz" wrap="square">
                <a:spAutoFit/>
              </a:bodyPr>
              <a:lstStyle/>
              <a:p>
                <a:pPr algn="ctr">
                  <a:lnSpc>
                    <a:spcPct val="150000"/>
                  </a:lnSpc>
                </a:pPr>
                <a:r>
                  <a:rPr lang="en-US" altLang="zh-CN" sz="2400" spc="300" dirty="0">
                    <a:solidFill>
                      <a:schemeClr val="accent1"/>
                    </a:solidFill>
                    <a:latin typeface="方正清刻本悦宋简体" panose="02000000000000000000" pitchFamily="2" charset="-122"/>
                    <a:ea typeface="方正清刻本悦宋简体" panose="02000000000000000000" pitchFamily="2" charset="-122"/>
                    <a:cs typeface="Arial" panose="020B0604020202020204" pitchFamily="34" charset="0"/>
                  </a:rPr>
                  <a:t>CONTENTS</a:t>
                </a:r>
                <a:endParaRPr lang="zh-CN" altLang="en-US" sz="2400" spc="300" dirty="0">
                  <a:solidFill>
                    <a:schemeClr val="accent1"/>
                  </a:solidFill>
                  <a:latin typeface="方正清刻本悦宋简体" panose="02000000000000000000" pitchFamily="2" charset="-122"/>
                  <a:ea typeface="方正清刻本悦宋简体" panose="02000000000000000000" pitchFamily="2" charset="-122"/>
                  <a:cs typeface="Arial" panose="020B0604020202020204" pitchFamily="34" charset="0"/>
                </a:endParaRPr>
              </a:p>
            </p:txBody>
          </p:sp>
        </p:grpSp>
      </p:grpSp>
      <p:sp>
        <p:nvSpPr>
          <p:cNvPr id="41" name="矩形: 圆角 40"/>
          <p:cNvSpPr/>
          <p:nvPr/>
        </p:nvSpPr>
        <p:spPr>
          <a:xfrm>
            <a:off x="5944515" y="1871186"/>
            <a:ext cx="4252780" cy="432602"/>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dirty="0">
                <a:solidFill>
                  <a:schemeClr val="accent1"/>
                </a:solidFill>
                <a:latin typeface="方正清刻本悦宋简体" panose="02000000000000000000" pitchFamily="2" charset="-122"/>
                <a:ea typeface="方正清刻本悦宋简体" panose="02000000000000000000" pitchFamily="2" charset="-122"/>
              </a:rPr>
              <a:t>01.</a:t>
            </a:r>
            <a:r>
              <a:rPr lang="zh-CN" altLang="en-US" sz="2400" dirty="0">
                <a:solidFill>
                  <a:schemeClr val="accent1"/>
                </a:solidFill>
                <a:latin typeface="方正清刻本悦宋简体" panose="02000000000000000000" pitchFamily="2" charset="-122"/>
                <a:ea typeface="方正清刻本悦宋简体" panose="02000000000000000000" pitchFamily="2" charset="-122"/>
              </a:rPr>
              <a:t>请在此处添加您的标题</a:t>
            </a:r>
          </a:p>
        </p:txBody>
      </p:sp>
      <p:sp>
        <p:nvSpPr>
          <p:cNvPr id="42" name="矩形: 圆角 41"/>
          <p:cNvSpPr/>
          <p:nvPr/>
        </p:nvSpPr>
        <p:spPr>
          <a:xfrm>
            <a:off x="5944515" y="2789524"/>
            <a:ext cx="4252780" cy="432602"/>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dirty="0">
                <a:solidFill>
                  <a:schemeClr val="accent1"/>
                </a:solidFill>
                <a:latin typeface="方正清刻本悦宋简体" panose="02000000000000000000" pitchFamily="2" charset="-122"/>
                <a:ea typeface="方正清刻本悦宋简体" panose="02000000000000000000" pitchFamily="2" charset="-122"/>
              </a:rPr>
              <a:t>02.</a:t>
            </a:r>
            <a:r>
              <a:rPr lang="zh-CN" altLang="en-US" sz="2400" dirty="0">
                <a:solidFill>
                  <a:schemeClr val="accent1"/>
                </a:solidFill>
                <a:latin typeface="方正清刻本悦宋简体" panose="02000000000000000000" pitchFamily="2" charset="-122"/>
                <a:ea typeface="方正清刻本悦宋简体" panose="02000000000000000000" pitchFamily="2" charset="-122"/>
              </a:rPr>
              <a:t>请在此处添加您的标题</a:t>
            </a:r>
          </a:p>
        </p:txBody>
      </p:sp>
      <p:sp>
        <p:nvSpPr>
          <p:cNvPr id="43" name="矩形: 圆角 42"/>
          <p:cNvSpPr/>
          <p:nvPr/>
        </p:nvSpPr>
        <p:spPr>
          <a:xfrm>
            <a:off x="5944515" y="3707862"/>
            <a:ext cx="4252780" cy="432602"/>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dirty="0">
                <a:solidFill>
                  <a:schemeClr val="accent1"/>
                </a:solidFill>
                <a:latin typeface="方正清刻本悦宋简体" panose="02000000000000000000" pitchFamily="2" charset="-122"/>
                <a:ea typeface="方正清刻本悦宋简体" panose="02000000000000000000" pitchFamily="2" charset="-122"/>
              </a:rPr>
              <a:t>03.</a:t>
            </a:r>
            <a:r>
              <a:rPr lang="zh-CN" altLang="en-US" sz="2400" dirty="0">
                <a:solidFill>
                  <a:schemeClr val="accent1"/>
                </a:solidFill>
                <a:latin typeface="方正清刻本悦宋简体" panose="02000000000000000000" pitchFamily="2" charset="-122"/>
                <a:ea typeface="方正清刻本悦宋简体" panose="02000000000000000000" pitchFamily="2" charset="-122"/>
              </a:rPr>
              <a:t>请在此处添加您的标题</a:t>
            </a:r>
          </a:p>
        </p:txBody>
      </p:sp>
      <p:sp>
        <p:nvSpPr>
          <p:cNvPr id="44" name="矩形: 圆角 43"/>
          <p:cNvSpPr/>
          <p:nvPr/>
        </p:nvSpPr>
        <p:spPr>
          <a:xfrm>
            <a:off x="5944515" y="4626201"/>
            <a:ext cx="4252780" cy="432602"/>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dirty="0">
                <a:solidFill>
                  <a:schemeClr val="accent1"/>
                </a:solidFill>
                <a:latin typeface="方正清刻本悦宋简体" panose="02000000000000000000" pitchFamily="2" charset="-122"/>
                <a:ea typeface="方正清刻本悦宋简体" panose="02000000000000000000" pitchFamily="2" charset="-122"/>
              </a:rPr>
              <a:t>04.</a:t>
            </a:r>
            <a:r>
              <a:rPr lang="zh-CN" altLang="en-US" sz="2400" dirty="0">
                <a:solidFill>
                  <a:schemeClr val="accent1"/>
                </a:solidFill>
                <a:latin typeface="方正清刻本悦宋简体" panose="02000000000000000000" pitchFamily="2" charset="-122"/>
                <a:ea typeface="方正清刻本悦宋简体" panose="02000000000000000000" pitchFamily="2" charset="-122"/>
              </a:rPr>
              <a:t>请在此处添加您的标题</a:t>
            </a:r>
          </a:p>
        </p:txBody>
      </p:sp>
      <p:cxnSp>
        <p:nvCxnSpPr>
          <p:cNvPr id="45" name="直接连接符 44"/>
          <p:cNvCxnSpPr/>
          <p:nvPr/>
        </p:nvCxnSpPr>
        <p:spPr>
          <a:xfrm>
            <a:off x="6121759" y="2374737"/>
            <a:ext cx="345050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6121759" y="3293075"/>
            <a:ext cx="345050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121759" y="4211413"/>
            <a:ext cx="345050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6121759" y="5129752"/>
            <a:ext cx="345050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8B4BC"/>
        </a:solidFill>
        <a:effectLst/>
      </p:bgPr>
    </p:bg>
    <p:spTree>
      <p:nvGrpSpPr>
        <p:cNvPr id="1" name=""/>
        <p:cNvGrpSpPr/>
        <p:nvPr/>
      </p:nvGrpSpPr>
      <p:grpSpPr>
        <a:xfrm>
          <a:off x="0" y="0"/>
          <a:ext cx="0" cy="0"/>
          <a:chOff x="0" y="0"/>
          <a:chExt cx="0" cy="0"/>
        </a:xfrm>
      </p:grpSpPr>
      <p:grpSp>
        <p:nvGrpSpPr>
          <p:cNvPr id="8" name="组合 7"/>
          <p:cNvGrpSpPr/>
          <p:nvPr/>
        </p:nvGrpSpPr>
        <p:grpSpPr>
          <a:xfrm>
            <a:off x="417077" y="438150"/>
            <a:ext cx="11357848" cy="5981700"/>
            <a:chOff x="563880" y="515465"/>
            <a:chExt cx="11064241" cy="5827070"/>
          </a:xfrm>
        </p:grpSpPr>
        <p:sp>
          <p:nvSpPr>
            <p:cNvPr id="4" name="矩形 3"/>
            <p:cNvSpPr/>
            <p:nvPr/>
          </p:nvSpPr>
          <p:spPr>
            <a:xfrm>
              <a:off x="563880" y="515465"/>
              <a:ext cx="11064240" cy="582707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2" cstate="print">
              <a:extLst>
                <a:ext uri="{28A0092B-C50C-407E-A947-70E740481C1C}">
                  <a14:useLocalDpi xmlns:a14="http://schemas.microsoft.com/office/drawing/2010/main" xmlns="" val="0"/>
                </a:ext>
              </a:extLst>
            </a:blip>
            <a:srcRect b="9999"/>
            <a:stretch>
              <a:fillRect/>
            </a:stretch>
          </p:blipFill>
          <p:spPr>
            <a:xfrm>
              <a:off x="563880" y="515465"/>
              <a:ext cx="3760470" cy="3500212"/>
            </a:xfrm>
            <a:custGeom>
              <a:avLst/>
              <a:gdLst>
                <a:gd name="connsiteX0" fmla="*/ 0 w 3626684"/>
                <a:gd name="connsiteY0" fmla="*/ 0 h 3750760"/>
                <a:gd name="connsiteX1" fmla="*/ 3449477 w 3626684"/>
                <a:gd name="connsiteY1" fmla="*/ 0 h 3750760"/>
                <a:gd name="connsiteX2" fmla="*/ 3453305 w 3626684"/>
                <a:gd name="connsiteY2" fmla="*/ 19936 h 3750760"/>
                <a:gd name="connsiteX3" fmla="*/ 3467099 w 3626684"/>
                <a:gd name="connsiteY3" fmla="*/ 76199 h 3750760"/>
                <a:gd name="connsiteX4" fmla="*/ 3492499 w 3626684"/>
                <a:gd name="connsiteY4" fmla="*/ 152399 h 3750760"/>
                <a:gd name="connsiteX5" fmla="*/ 3517899 w 3626684"/>
                <a:gd name="connsiteY5" fmla="*/ 190499 h 3750760"/>
                <a:gd name="connsiteX6" fmla="*/ 3543299 w 3626684"/>
                <a:gd name="connsiteY6" fmla="*/ 266699 h 3750760"/>
                <a:gd name="connsiteX7" fmla="*/ 3530599 w 3626684"/>
                <a:gd name="connsiteY7" fmla="*/ 431799 h 3750760"/>
                <a:gd name="connsiteX8" fmla="*/ 3505199 w 3626684"/>
                <a:gd name="connsiteY8" fmla="*/ 469899 h 3750760"/>
                <a:gd name="connsiteX9" fmla="*/ 3555999 w 3626684"/>
                <a:gd name="connsiteY9" fmla="*/ 622299 h 3750760"/>
                <a:gd name="connsiteX10" fmla="*/ 3594099 w 3626684"/>
                <a:gd name="connsiteY10" fmla="*/ 634999 h 3750760"/>
                <a:gd name="connsiteX11" fmla="*/ 3626684 w 3626684"/>
                <a:gd name="connsiteY11" fmla="*/ 635710 h 3750760"/>
                <a:gd name="connsiteX12" fmla="*/ 3626684 w 3626684"/>
                <a:gd name="connsiteY12" fmla="*/ 3750760 h 3750760"/>
                <a:gd name="connsiteX13" fmla="*/ 0 w 3626684"/>
                <a:gd name="connsiteY13" fmla="*/ 3750760 h 3750760"/>
                <a:gd name="connsiteX14" fmla="*/ 0 w 3626684"/>
                <a:gd name="connsiteY14" fmla="*/ 0 h 375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26684" h="3750760">
                  <a:moveTo>
                    <a:pt x="0" y="0"/>
                  </a:moveTo>
                  <a:lnTo>
                    <a:pt x="3449477" y="0"/>
                  </a:lnTo>
                  <a:lnTo>
                    <a:pt x="3453305" y="19936"/>
                  </a:lnTo>
                  <a:cubicBezTo>
                    <a:pt x="3456702" y="37154"/>
                    <a:pt x="3460462" y="54076"/>
                    <a:pt x="3467099" y="76199"/>
                  </a:cubicBezTo>
                  <a:cubicBezTo>
                    <a:pt x="3474792" y="101844"/>
                    <a:pt x="3477647" y="130122"/>
                    <a:pt x="3492499" y="152399"/>
                  </a:cubicBezTo>
                  <a:cubicBezTo>
                    <a:pt x="3500966" y="165099"/>
                    <a:pt x="3511700" y="176551"/>
                    <a:pt x="3517899" y="190499"/>
                  </a:cubicBezTo>
                  <a:cubicBezTo>
                    <a:pt x="3528773" y="214965"/>
                    <a:pt x="3543299" y="266699"/>
                    <a:pt x="3543299" y="266699"/>
                  </a:cubicBezTo>
                  <a:cubicBezTo>
                    <a:pt x="3539066" y="321732"/>
                    <a:pt x="3540771" y="377548"/>
                    <a:pt x="3530599" y="431799"/>
                  </a:cubicBezTo>
                  <a:cubicBezTo>
                    <a:pt x="3527786" y="446801"/>
                    <a:pt x="3506370" y="454680"/>
                    <a:pt x="3505199" y="469899"/>
                  </a:cubicBezTo>
                  <a:cubicBezTo>
                    <a:pt x="3497722" y="567095"/>
                    <a:pt x="3490283" y="589441"/>
                    <a:pt x="3555999" y="622299"/>
                  </a:cubicBezTo>
                  <a:cubicBezTo>
                    <a:pt x="3567973" y="628286"/>
                    <a:pt x="3581399" y="630766"/>
                    <a:pt x="3594099" y="634999"/>
                  </a:cubicBezTo>
                  <a:lnTo>
                    <a:pt x="3626684" y="635710"/>
                  </a:lnTo>
                  <a:lnTo>
                    <a:pt x="3626684" y="3750760"/>
                  </a:lnTo>
                  <a:lnTo>
                    <a:pt x="0" y="3750760"/>
                  </a:lnTo>
                  <a:lnTo>
                    <a:pt x="0" y="0"/>
                  </a:lnTo>
                  <a:close/>
                </a:path>
              </a:pathLst>
            </a:cu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xmlns="" val="0"/>
                </a:ext>
              </a:extLst>
            </a:blip>
            <a:srcRect l="-3268" r="25453" b="13683"/>
            <a:stretch>
              <a:fillRect/>
            </a:stretch>
          </p:blipFill>
          <p:spPr>
            <a:xfrm>
              <a:off x="8591551" y="2276135"/>
              <a:ext cx="3036570" cy="4066400"/>
            </a:xfrm>
            <a:prstGeom prst="rect">
              <a:avLst/>
            </a:prstGeom>
          </p:spPr>
        </p:pic>
      </p:grpSp>
      <p:sp>
        <p:nvSpPr>
          <p:cNvPr id="20" name="文本框 19"/>
          <p:cNvSpPr txBox="1"/>
          <p:nvPr/>
        </p:nvSpPr>
        <p:spPr>
          <a:xfrm>
            <a:off x="5248810" y="2831060"/>
            <a:ext cx="2696879" cy="523220"/>
          </a:xfrm>
          <a:prstGeom prst="rect">
            <a:avLst/>
          </a:prstGeom>
          <a:noFill/>
        </p:spPr>
        <p:txBody>
          <a:bodyPr wrap="square" rtlCol="0">
            <a:spAutoFit/>
          </a:bodyPr>
          <a:lstStyle/>
          <a:p>
            <a:r>
              <a:rPr lang="zh-CN" altLang="en-US" sz="2800" dirty="0">
                <a:solidFill>
                  <a:schemeClr val="accent1"/>
                </a:solidFill>
                <a:latin typeface="方正清刻本悦宋简体" panose="02000000000000000000" pitchFamily="2" charset="-122"/>
                <a:ea typeface="方正清刻本悦宋简体" panose="02000000000000000000" pitchFamily="2" charset="-122"/>
              </a:rPr>
              <a:t>此处添加标题</a:t>
            </a:r>
            <a:endParaRPr lang="zh-CN" altLang="en-US" sz="2800" spc="3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21" name="文本框 20"/>
          <p:cNvSpPr txBox="1"/>
          <p:nvPr/>
        </p:nvSpPr>
        <p:spPr>
          <a:xfrm>
            <a:off x="5248810" y="3390316"/>
            <a:ext cx="2818799" cy="491417"/>
          </a:xfrm>
          <a:prstGeom prst="rect">
            <a:avLst/>
          </a:prstGeom>
          <a:noFill/>
          <a:ln w="3175">
            <a:noFill/>
            <a:prstDash val="solid"/>
          </a:ln>
        </p:spPr>
        <p:txBody>
          <a:bodyPr wrap="square" rtlCol="0">
            <a:spAutoFit/>
          </a:bodyPr>
          <a:lstStyle>
            <a:defPPr>
              <a:defRPr lang="zh-CN"/>
            </a:defPPr>
            <a:lvl1pPr algn="ctr">
              <a:defRPr sz="6000" b="1">
                <a:blipFill dpi="0" rotWithShape="1">
                  <a:blip r:embed="rId4"/>
                  <a:srcRect/>
                  <a:stretch>
                    <a:fillRect/>
                  </a:stretch>
                </a:blipFill>
              </a:defRPr>
            </a:lvl1pPr>
          </a:lstStyle>
          <a:p>
            <a:pPr algn="l">
              <a:lnSpc>
                <a:spcPct val="200000"/>
              </a:lnSpc>
            </a:pPr>
            <a:r>
              <a:rPr lang="en-US" altLang="zh-CN" sz="700" b="0" dirty="0">
                <a:solidFill>
                  <a:schemeClr val="accent1"/>
                </a:solidFill>
                <a:latin typeface="微软雅黑 Light" panose="020B0502040204020203" pitchFamily="34" charset="-122"/>
                <a:ea typeface="微软雅黑 Light" panose="020B0502040204020203" pitchFamily="34" charset="-122"/>
                <a:cs typeface="Arial" panose="020B0604020202020204" pitchFamily="34" charset="0"/>
              </a:rPr>
              <a:t>A company is an association or collection of individuals, whether natural persons, legal persons, or a mixture of both. </a:t>
            </a:r>
          </a:p>
        </p:txBody>
      </p:sp>
      <p:grpSp>
        <p:nvGrpSpPr>
          <p:cNvPr id="22" name="组合 21"/>
          <p:cNvGrpSpPr/>
          <p:nvPr/>
        </p:nvGrpSpPr>
        <p:grpSpPr>
          <a:xfrm>
            <a:off x="4237078" y="2737648"/>
            <a:ext cx="3717843" cy="1267925"/>
            <a:chOff x="810177" y="3005285"/>
            <a:chExt cx="2501983" cy="1290320"/>
          </a:xfrm>
        </p:grpSpPr>
        <p:cxnSp>
          <p:nvCxnSpPr>
            <p:cNvPr id="23" name="直接连接符 22"/>
            <p:cNvCxnSpPr/>
            <p:nvPr/>
          </p:nvCxnSpPr>
          <p:spPr>
            <a:xfrm>
              <a:off x="810177" y="3005285"/>
              <a:ext cx="250198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810177" y="4295605"/>
              <a:ext cx="250198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5" name="文本框 24"/>
          <p:cNvSpPr txBox="1"/>
          <p:nvPr/>
        </p:nvSpPr>
        <p:spPr>
          <a:xfrm>
            <a:off x="3582623" y="2620031"/>
            <a:ext cx="2099898" cy="1569660"/>
          </a:xfrm>
          <a:prstGeom prst="rect">
            <a:avLst/>
          </a:prstGeom>
          <a:noFill/>
        </p:spPr>
        <p:txBody>
          <a:bodyPr wrap="square" rtlCol="0">
            <a:spAutoFit/>
          </a:bodyPr>
          <a:lstStyle/>
          <a:p>
            <a:pPr algn="ctr"/>
            <a:r>
              <a:rPr lang="en-US" altLang="zh-CN" sz="9600" dirty="0">
                <a:solidFill>
                  <a:schemeClr val="accent1"/>
                </a:solidFill>
                <a:latin typeface="方正清刻本悦宋简体" panose="02000000000000000000" pitchFamily="2" charset="-122"/>
                <a:ea typeface="方正清刻本悦宋简体" panose="02000000000000000000" pitchFamily="2" charset="-122"/>
              </a:rPr>
              <a:t>01</a:t>
            </a:r>
            <a:endParaRPr lang="zh-CN" altLang="en-US" sz="9600" spc="300" dirty="0">
              <a:solidFill>
                <a:schemeClr val="accent1"/>
              </a:solidFill>
              <a:latin typeface="方正清刻本悦宋简体" panose="02000000000000000000" pitchFamily="2" charset="-122"/>
              <a:ea typeface="方正清刻本悦宋简体" panose="02000000000000000000" pitchFamily="2"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8B4BC"/>
        </a:solidFill>
        <a:effectLst/>
      </p:bgPr>
    </p:bg>
    <p:spTree>
      <p:nvGrpSpPr>
        <p:cNvPr id="1" name=""/>
        <p:cNvGrpSpPr/>
        <p:nvPr/>
      </p:nvGrpSpPr>
      <p:grpSpPr>
        <a:xfrm>
          <a:off x="0" y="0"/>
          <a:ext cx="0" cy="0"/>
          <a:chOff x="0" y="0"/>
          <a:chExt cx="0" cy="0"/>
        </a:xfrm>
      </p:grpSpPr>
      <p:sp>
        <p:nvSpPr>
          <p:cNvPr id="4" name="矩形 3"/>
          <p:cNvSpPr/>
          <p:nvPr/>
        </p:nvSpPr>
        <p:spPr>
          <a:xfrm>
            <a:off x="322163" y="360732"/>
            <a:ext cx="11547674" cy="61365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2" cstate="print">
            <a:extLst>
              <a:ext uri="{28A0092B-C50C-407E-A947-70E740481C1C}">
                <a14:useLocalDpi xmlns:a14="http://schemas.microsoft.com/office/drawing/2010/main" xmlns="" val="0"/>
              </a:ext>
            </a:extLst>
          </a:blip>
          <a:srcRect b="9999"/>
          <a:stretch>
            <a:fillRect/>
          </a:stretch>
        </p:blipFill>
        <p:spPr>
          <a:xfrm flipV="1">
            <a:off x="322163" y="4917142"/>
            <a:ext cx="1697617" cy="1580126"/>
          </a:xfrm>
          <a:custGeom>
            <a:avLst/>
            <a:gdLst>
              <a:gd name="connsiteX0" fmla="*/ 0 w 3626684"/>
              <a:gd name="connsiteY0" fmla="*/ 0 h 3750760"/>
              <a:gd name="connsiteX1" fmla="*/ 3449477 w 3626684"/>
              <a:gd name="connsiteY1" fmla="*/ 0 h 3750760"/>
              <a:gd name="connsiteX2" fmla="*/ 3453305 w 3626684"/>
              <a:gd name="connsiteY2" fmla="*/ 19936 h 3750760"/>
              <a:gd name="connsiteX3" fmla="*/ 3467099 w 3626684"/>
              <a:gd name="connsiteY3" fmla="*/ 76199 h 3750760"/>
              <a:gd name="connsiteX4" fmla="*/ 3492499 w 3626684"/>
              <a:gd name="connsiteY4" fmla="*/ 152399 h 3750760"/>
              <a:gd name="connsiteX5" fmla="*/ 3517899 w 3626684"/>
              <a:gd name="connsiteY5" fmla="*/ 190499 h 3750760"/>
              <a:gd name="connsiteX6" fmla="*/ 3543299 w 3626684"/>
              <a:gd name="connsiteY6" fmla="*/ 266699 h 3750760"/>
              <a:gd name="connsiteX7" fmla="*/ 3530599 w 3626684"/>
              <a:gd name="connsiteY7" fmla="*/ 431799 h 3750760"/>
              <a:gd name="connsiteX8" fmla="*/ 3505199 w 3626684"/>
              <a:gd name="connsiteY8" fmla="*/ 469899 h 3750760"/>
              <a:gd name="connsiteX9" fmla="*/ 3555999 w 3626684"/>
              <a:gd name="connsiteY9" fmla="*/ 622299 h 3750760"/>
              <a:gd name="connsiteX10" fmla="*/ 3594099 w 3626684"/>
              <a:gd name="connsiteY10" fmla="*/ 634999 h 3750760"/>
              <a:gd name="connsiteX11" fmla="*/ 3626684 w 3626684"/>
              <a:gd name="connsiteY11" fmla="*/ 635710 h 3750760"/>
              <a:gd name="connsiteX12" fmla="*/ 3626684 w 3626684"/>
              <a:gd name="connsiteY12" fmla="*/ 3750760 h 3750760"/>
              <a:gd name="connsiteX13" fmla="*/ 0 w 3626684"/>
              <a:gd name="connsiteY13" fmla="*/ 3750760 h 3750760"/>
              <a:gd name="connsiteX14" fmla="*/ 0 w 3626684"/>
              <a:gd name="connsiteY14" fmla="*/ 0 h 375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26684" h="3750760">
                <a:moveTo>
                  <a:pt x="0" y="0"/>
                </a:moveTo>
                <a:lnTo>
                  <a:pt x="3449477" y="0"/>
                </a:lnTo>
                <a:lnTo>
                  <a:pt x="3453305" y="19936"/>
                </a:lnTo>
                <a:cubicBezTo>
                  <a:pt x="3456702" y="37154"/>
                  <a:pt x="3460462" y="54076"/>
                  <a:pt x="3467099" y="76199"/>
                </a:cubicBezTo>
                <a:cubicBezTo>
                  <a:pt x="3474792" y="101844"/>
                  <a:pt x="3477647" y="130122"/>
                  <a:pt x="3492499" y="152399"/>
                </a:cubicBezTo>
                <a:cubicBezTo>
                  <a:pt x="3500966" y="165099"/>
                  <a:pt x="3511700" y="176551"/>
                  <a:pt x="3517899" y="190499"/>
                </a:cubicBezTo>
                <a:cubicBezTo>
                  <a:pt x="3528773" y="214965"/>
                  <a:pt x="3543299" y="266699"/>
                  <a:pt x="3543299" y="266699"/>
                </a:cubicBezTo>
                <a:cubicBezTo>
                  <a:pt x="3539066" y="321732"/>
                  <a:pt x="3540771" y="377548"/>
                  <a:pt x="3530599" y="431799"/>
                </a:cubicBezTo>
                <a:cubicBezTo>
                  <a:pt x="3527786" y="446801"/>
                  <a:pt x="3506370" y="454680"/>
                  <a:pt x="3505199" y="469899"/>
                </a:cubicBezTo>
                <a:cubicBezTo>
                  <a:pt x="3497722" y="567095"/>
                  <a:pt x="3490283" y="589441"/>
                  <a:pt x="3555999" y="622299"/>
                </a:cubicBezTo>
                <a:cubicBezTo>
                  <a:pt x="3567973" y="628286"/>
                  <a:pt x="3581399" y="630766"/>
                  <a:pt x="3594099" y="634999"/>
                </a:cubicBezTo>
                <a:lnTo>
                  <a:pt x="3626684" y="635710"/>
                </a:lnTo>
                <a:lnTo>
                  <a:pt x="3626684" y="3750760"/>
                </a:lnTo>
                <a:lnTo>
                  <a:pt x="0" y="3750760"/>
                </a:lnTo>
                <a:lnTo>
                  <a:pt x="0" y="0"/>
                </a:lnTo>
                <a:close/>
              </a:path>
            </a:pathLst>
          </a:cu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xmlns="" val="0"/>
              </a:ext>
            </a:extLst>
          </a:blip>
          <a:srcRect l="-3268" r="25453" b="13683"/>
          <a:stretch>
            <a:fillRect/>
          </a:stretch>
        </p:blipFill>
        <p:spPr>
          <a:xfrm>
            <a:off x="10138276" y="4178460"/>
            <a:ext cx="1731561" cy="2318807"/>
          </a:xfrm>
          <a:prstGeom prst="rect">
            <a:avLst/>
          </a:prstGeom>
        </p:spPr>
      </p:pic>
      <p:sp>
        <p:nvSpPr>
          <p:cNvPr id="21" name="文本框 20"/>
          <p:cNvSpPr txBox="1"/>
          <p:nvPr/>
        </p:nvSpPr>
        <p:spPr>
          <a:xfrm>
            <a:off x="4299925" y="497986"/>
            <a:ext cx="3592149" cy="523220"/>
          </a:xfrm>
          <a:prstGeom prst="rect">
            <a:avLst/>
          </a:prstGeom>
          <a:noFill/>
        </p:spPr>
        <p:txBody>
          <a:bodyPr wrap="square" rtlCol="0">
            <a:spAutoFit/>
          </a:bodyPr>
          <a:lstStyle/>
          <a:p>
            <a:pPr lvl="0" algn="ctr">
              <a:defRPr/>
            </a:pPr>
            <a:r>
              <a:rPr lang="zh-CN" altLang="en-US" sz="2800" dirty="0">
                <a:solidFill>
                  <a:schemeClr val="accent1"/>
                </a:solidFill>
                <a:latin typeface="方正清刻本悦宋简体" panose="02000000000000000000" pitchFamily="2" charset="-122"/>
                <a:ea typeface="方正清刻本悦宋简体" panose="02000000000000000000" pitchFamily="2" charset="-122"/>
              </a:rPr>
              <a:t>在此处添加标题</a:t>
            </a:r>
            <a:endParaRPr lang="zh-CN" altLang="en-US" sz="28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grpSp>
        <p:nvGrpSpPr>
          <p:cNvPr id="22" name="组合 21"/>
          <p:cNvGrpSpPr/>
          <p:nvPr/>
        </p:nvGrpSpPr>
        <p:grpSpPr>
          <a:xfrm>
            <a:off x="3997649" y="690710"/>
            <a:ext cx="604552" cy="121952"/>
            <a:chOff x="3009419" y="1273216"/>
            <a:chExt cx="604552" cy="121952"/>
          </a:xfrm>
        </p:grpSpPr>
        <p:sp>
          <p:nvSpPr>
            <p:cNvPr id="23" name="椭圆 22"/>
            <p:cNvSpPr/>
            <p:nvPr/>
          </p:nvSpPr>
          <p:spPr>
            <a:xfrm>
              <a:off x="3009419" y="1273216"/>
              <a:ext cx="121952" cy="121952"/>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3250719" y="1273216"/>
              <a:ext cx="121952" cy="121952"/>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3492019" y="1273216"/>
              <a:ext cx="121952" cy="1219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7589798" y="690710"/>
            <a:ext cx="604552" cy="121952"/>
            <a:chOff x="3009419" y="1273216"/>
            <a:chExt cx="604552" cy="121952"/>
          </a:xfrm>
        </p:grpSpPr>
        <p:sp>
          <p:nvSpPr>
            <p:cNvPr id="27" name="椭圆 26"/>
            <p:cNvSpPr/>
            <p:nvPr/>
          </p:nvSpPr>
          <p:spPr>
            <a:xfrm>
              <a:off x="3009419" y="1273216"/>
              <a:ext cx="121952" cy="1219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3250719" y="1273216"/>
              <a:ext cx="121952" cy="121952"/>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492019" y="1273216"/>
              <a:ext cx="121952" cy="121952"/>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4884321" y="1606977"/>
            <a:ext cx="6632215" cy="21079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5" name="任意多边形: 形状 14"/>
          <p:cNvSpPr/>
          <p:nvPr/>
        </p:nvSpPr>
        <p:spPr>
          <a:xfrm>
            <a:off x="675463" y="1606977"/>
            <a:ext cx="10841073" cy="4304519"/>
          </a:xfrm>
          <a:custGeom>
            <a:avLst/>
            <a:gdLst>
              <a:gd name="connsiteX0" fmla="*/ 8371070 w 10841073"/>
              <a:gd name="connsiteY0" fmla="*/ 2196585 h 4304519"/>
              <a:gd name="connsiteX1" fmla="*/ 10841073 w 10841073"/>
              <a:gd name="connsiteY1" fmla="*/ 2196585 h 4304519"/>
              <a:gd name="connsiteX2" fmla="*/ 10841073 w 10841073"/>
              <a:gd name="connsiteY2" fmla="*/ 4304519 h 4304519"/>
              <a:gd name="connsiteX3" fmla="*/ 8371070 w 10841073"/>
              <a:gd name="connsiteY3" fmla="*/ 4304519 h 4304519"/>
              <a:gd name="connsiteX4" fmla="*/ 2736779 w 10841073"/>
              <a:gd name="connsiteY4" fmla="*/ 2196585 h 4304519"/>
              <a:gd name="connsiteX5" fmla="*/ 8271003 w 10841073"/>
              <a:gd name="connsiteY5" fmla="*/ 2196585 h 4304519"/>
              <a:gd name="connsiteX6" fmla="*/ 8271003 w 10841073"/>
              <a:gd name="connsiteY6" fmla="*/ 4304519 h 4304519"/>
              <a:gd name="connsiteX7" fmla="*/ 2736779 w 10841073"/>
              <a:gd name="connsiteY7" fmla="*/ 4304519 h 4304519"/>
              <a:gd name="connsiteX8" fmla="*/ 0 w 10841073"/>
              <a:gd name="connsiteY8" fmla="*/ 2196585 h 4304519"/>
              <a:gd name="connsiteX9" fmla="*/ 2636712 w 10841073"/>
              <a:gd name="connsiteY9" fmla="*/ 2196585 h 4304519"/>
              <a:gd name="connsiteX10" fmla="*/ 2636712 w 10841073"/>
              <a:gd name="connsiteY10" fmla="*/ 4304519 h 4304519"/>
              <a:gd name="connsiteX11" fmla="*/ 0 w 10841073"/>
              <a:gd name="connsiteY11" fmla="*/ 4304519 h 4304519"/>
              <a:gd name="connsiteX12" fmla="*/ 10228 w 10841073"/>
              <a:gd name="connsiteY12" fmla="*/ 0 h 4304519"/>
              <a:gd name="connsiteX13" fmla="*/ 4104385 w 10841073"/>
              <a:gd name="connsiteY13" fmla="*/ 0 h 4304519"/>
              <a:gd name="connsiteX14" fmla="*/ 4104385 w 10841073"/>
              <a:gd name="connsiteY14" fmla="*/ 2107934 h 4304519"/>
              <a:gd name="connsiteX15" fmla="*/ 10228 w 10841073"/>
              <a:gd name="connsiteY15" fmla="*/ 2107934 h 4304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841073" h="4304519">
                <a:moveTo>
                  <a:pt x="8371070" y="2196585"/>
                </a:moveTo>
                <a:lnTo>
                  <a:pt x="10841073" y="2196585"/>
                </a:lnTo>
                <a:lnTo>
                  <a:pt x="10841073" y="4304519"/>
                </a:lnTo>
                <a:lnTo>
                  <a:pt x="8371070" y="4304519"/>
                </a:lnTo>
                <a:close/>
                <a:moveTo>
                  <a:pt x="2736779" y="2196585"/>
                </a:moveTo>
                <a:lnTo>
                  <a:pt x="8271003" y="2196585"/>
                </a:lnTo>
                <a:lnTo>
                  <a:pt x="8271003" y="4304519"/>
                </a:lnTo>
                <a:lnTo>
                  <a:pt x="2736779" y="4304519"/>
                </a:lnTo>
                <a:close/>
                <a:moveTo>
                  <a:pt x="0" y="2196585"/>
                </a:moveTo>
                <a:lnTo>
                  <a:pt x="2636712" y="2196585"/>
                </a:lnTo>
                <a:lnTo>
                  <a:pt x="2636712" y="4304519"/>
                </a:lnTo>
                <a:lnTo>
                  <a:pt x="0" y="4304519"/>
                </a:lnTo>
                <a:close/>
                <a:moveTo>
                  <a:pt x="10228" y="0"/>
                </a:moveTo>
                <a:lnTo>
                  <a:pt x="4104385" y="0"/>
                </a:lnTo>
                <a:lnTo>
                  <a:pt x="4104385" y="2107934"/>
                </a:lnTo>
                <a:lnTo>
                  <a:pt x="10228" y="2107934"/>
                </a:lnTo>
                <a:close/>
              </a:path>
            </a:pathLst>
          </a:custGeom>
          <a:blipFill dpi="0" rotWithShape="1">
            <a:blip r:embed="rId4" cstate="print">
              <a:extLst>
                <a:ext uri="{28A0092B-C50C-407E-A947-70E740481C1C}">
                  <a14:useLocalDpi xmlns:a14="http://schemas.microsoft.com/office/drawing/2010/main" xmlns="" val="0"/>
                </a:ext>
              </a:extLst>
            </a:blip>
            <a:srcRect/>
            <a:stretch>
              <a:fillRect t="-3733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a typeface="微软雅黑 Light" panose="020B0502040204020203" pitchFamily="34" charset="-122"/>
            </a:endParaRPr>
          </a:p>
        </p:txBody>
      </p:sp>
      <p:sp>
        <p:nvSpPr>
          <p:cNvPr id="16" name="文本框 15"/>
          <p:cNvSpPr txBox="1"/>
          <p:nvPr/>
        </p:nvSpPr>
        <p:spPr>
          <a:xfrm>
            <a:off x="5031150" y="2066904"/>
            <a:ext cx="6191136" cy="496226"/>
          </a:xfrm>
          <a:prstGeom prst="rect">
            <a:avLst/>
          </a:prstGeom>
          <a:noFill/>
        </p:spPr>
        <p:txBody>
          <a:bodyPr wrap="square" rtlCol="0">
            <a:spAutoFit/>
          </a:bodyPr>
          <a:lstStyle/>
          <a:p>
            <a:pPr>
              <a:lnSpc>
                <a:spcPct val="125000"/>
              </a:lnSpc>
            </a:pPr>
            <a:r>
              <a:rPr lang="zh-CN" altLang="en-US" sz="1100" dirty="0">
                <a:solidFill>
                  <a:schemeClr val="bg1"/>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点击文本框即可进行编辑输入相关内容点击文本框即可进行编辑输入相关内容点击文本框即可进行编辑输入相关内容</a:t>
            </a:r>
          </a:p>
        </p:txBody>
      </p:sp>
      <p:sp>
        <p:nvSpPr>
          <p:cNvPr id="17" name="文本框 16"/>
          <p:cNvSpPr txBox="1"/>
          <p:nvPr/>
        </p:nvSpPr>
        <p:spPr>
          <a:xfrm>
            <a:off x="5031151" y="1737522"/>
            <a:ext cx="2558647" cy="338554"/>
          </a:xfrm>
          <a:prstGeom prst="rect">
            <a:avLst/>
          </a:prstGeom>
          <a:noFill/>
        </p:spPr>
        <p:txBody>
          <a:bodyPr wrap="square" rtlCol="0">
            <a:spAutoFit/>
          </a:bodyPr>
          <a:lstStyle/>
          <a:p>
            <a:r>
              <a:rPr lang="zh-CN" altLang="en-US" sz="1600" b="1" dirty="0">
                <a:solidFill>
                  <a:schemeClr val="bg1"/>
                </a:solidFill>
                <a:latin typeface="微软雅黑 Light" panose="020B0502040204020203" pitchFamily="34" charset="-122"/>
                <a:ea typeface="微软雅黑 Light" panose="020B0502040204020203" pitchFamily="34" charset="-122"/>
              </a:rPr>
              <a:t>编辑标题内容</a:t>
            </a:r>
          </a:p>
        </p:txBody>
      </p:sp>
      <p:sp>
        <p:nvSpPr>
          <p:cNvPr id="18" name="Shape 717"/>
          <p:cNvSpPr txBox="1"/>
          <p:nvPr/>
        </p:nvSpPr>
        <p:spPr>
          <a:xfrm>
            <a:off x="5144521" y="2617006"/>
            <a:ext cx="6191136" cy="1051923"/>
          </a:xfrm>
          <a:prstGeom prst="rect">
            <a:avLst/>
          </a:prstGeom>
          <a:noFill/>
          <a:ln>
            <a:noFill/>
          </a:ln>
        </p:spPr>
        <p:txBody>
          <a:bodyPr lIns="0" tIns="0" rIns="0" bIns="0" anchor="t" anchorCtr="0">
            <a:noAutofit/>
          </a:bodyPr>
          <a:lstStyle/>
          <a:p>
            <a:pPr>
              <a:lnSpc>
                <a:spcPct val="150000"/>
              </a:lnSpc>
              <a:defRPr/>
            </a:pPr>
            <a:r>
              <a:rPr lang="en-US" altLang="zh-CN" sz="1050"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A company is an association or collection of individuals, whether natural persons, legal persons, or a mixture of both a company is an association or collection of individuals, whether natural persons, legal persons, or a mixture of both a company is an association or collection of individuals, whether natural persons, legal persons, or a mixture of both </a:t>
            </a:r>
          </a:p>
          <a:p>
            <a:pPr>
              <a:lnSpc>
                <a:spcPct val="150000"/>
              </a:lnSpc>
              <a:defRPr/>
            </a:pPr>
            <a:endParaRPr lang="en-US" altLang="zh-CN" sz="1050"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endParaRPr>
          </a:p>
          <a:p>
            <a:pPr>
              <a:lnSpc>
                <a:spcPct val="150000"/>
              </a:lnSpc>
              <a:defRPr/>
            </a:pPr>
            <a:endParaRPr lang="en-US" altLang="zh-CN" sz="1050"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endParaRPr>
          </a:p>
          <a:p>
            <a:pPr>
              <a:lnSpc>
                <a:spcPct val="150000"/>
              </a:lnSpc>
              <a:defRPr/>
            </a:pPr>
            <a:endParaRPr lang="en-US" altLang="zh-CN" sz="1050" dirty="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8B4BC"/>
        </a:solidFill>
        <a:effectLst/>
      </p:bgPr>
    </p:bg>
    <p:spTree>
      <p:nvGrpSpPr>
        <p:cNvPr id="1" name=""/>
        <p:cNvGrpSpPr/>
        <p:nvPr/>
      </p:nvGrpSpPr>
      <p:grpSpPr>
        <a:xfrm>
          <a:off x="0" y="0"/>
          <a:ext cx="0" cy="0"/>
          <a:chOff x="0" y="0"/>
          <a:chExt cx="0" cy="0"/>
        </a:xfrm>
      </p:grpSpPr>
      <p:sp>
        <p:nvSpPr>
          <p:cNvPr id="4" name="矩形 3"/>
          <p:cNvSpPr/>
          <p:nvPr/>
        </p:nvSpPr>
        <p:spPr>
          <a:xfrm>
            <a:off x="322163" y="360732"/>
            <a:ext cx="11547674" cy="61365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2" cstate="print">
            <a:extLst>
              <a:ext uri="{28A0092B-C50C-407E-A947-70E740481C1C}">
                <a14:useLocalDpi xmlns:a14="http://schemas.microsoft.com/office/drawing/2010/main" xmlns="" val="0"/>
              </a:ext>
            </a:extLst>
          </a:blip>
          <a:srcRect b="9999"/>
          <a:stretch>
            <a:fillRect/>
          </a:stretch>
        </p:blipFill>
        <p:spPr>
          <a:xfrm flipV="1">
            <a:off x="322163" y="4917142"/>
            <a:ext cx="1697617" cy="1580126"/>
          </a:xfrm>
          <a:custGeom>
            <a:avLst/>
            <a:gdLst>
              <a:gd name="connsiteX0" fmla="*/ 0 w 3626684"/>
              <a:gd name="connsiteY0" fmla="*/ 0 h 3750760"/>
              <a:gd name="connsiteX1" fmla="*/ 3449477 w 3626684"/>
              <a:gd name="connsiteY1" fmla="*/ 0 h 3750760"/>
              <a:gd name="connsiteX2" fmla="*/ 3453305 w 3626684"/>
              <a:gd name="connsiteY2" fmla="*/ 19936 h 3750760"/>
              <a:gd name="connsiteX3" fmla="*/ 3467099 w 3626684"/>
              <a:gd name="connsiteY3" fmla="*/ 76199 h 3750760"/>
              <a:gd name="connsiteX4" fmla="*/ 3492499 w 3626684"/>
              <a:gd name="connsiteY4" fmla="*/ 152399 h 3750760"/>
              <a:gd name="connsiteX5" fmla="*/ 3517899 w 3626684"/>
              <a:gd name="connsiteY5" fmla="*/ 190499 h 3750760"/>
              <a:gd name="connsiteX6" fmla="*/ 3543299 w 3626684"/>
              <a:gd name="connsiteY6" fmla="*/ 266699 h 3750760"/>
              <a:gd name="connsiteX7" fmla="*/ 3530599 w 3626684"/>
              <a:gd name="connsiteY7" fmla="*/ 431799 h 3750760"/>
              <a:gd name="connsiteX8" fmla="*/ 3505199 w 3626684"/>
              <a:gd name="connsiteY8" fmla="*/ 469899 h 3750760"/>
              <a:gd name="connsiteX9" fmla="*/ 3555999 w 3626684"/>
              <a:gd name="connsiteY9" fmla="*/ 622299 h 3750760"/>
              <a:gd name="connsiteX10" fmla="*/ 3594099 w 3626684"/>
              <a:gd name="connsiteY10" fmla="*/ 634999 h 3750760"/>
              <a:gd name="connsiteX11" fmla="*/ 3626684 w 3626684"/>
              <a:gd name="connsiteY11" fmla="*/ 635710 h 3750760"/>
              <a:gd name="connsiteX12" fmla="*/ 3626684 w 3626684"/>
              <a:gd name="connsiteY12" fmla="*/ 3750760 h 3750760"/>
              <a:gd name="connsiteX13" fmla="*/ 0 w 3626684"/>
              <a:gd name="connsiteY13" fmla="*/ 3750760 h 3750760"/>
              <a:gd name="connsiteX14" fmla="*/ 0 w 3626684"/>
              <a:gd name="connsiteY14" fmla="*/ 0 h 375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26684" h="3750760">
                <a:moveTo>
                  <a:pt x="0" y="0"/>
                </a:moveTo>
                <a:lnTo>
                  <a:pt x="3449477" y="0"/>
                </a:lnTo>
                <a:lnTo>
                  <a:pt x="3453305" y="19936"/>
                </a:lnTo>
                <a:cubicBezTo>
                  <a:pt x="3456702" y="37154"/>
                  <a:pt x="3460462" y="54076"/>
                  <a:pt x="3467099" y="76199"/>
                </a:cubicBezTo>
                <a:cubicBezTo>
                  <a:pt x="3474792" y="101844"/>
                  <a:pt x="3477647" y="130122"/>
                  <a:pt x="3492499" y="152399"/>
                </a:cubicBezTo>
                <a:cubicBezTo>
                  <a:pt x="3500966" y="165099"/>
                  <a:pt x="3511700" y="176551"/>
                  <a:pt x="3517899" y="190499"/>
                </a:cubicBezTo>
                <a:cubicBezTo>
                  <a:pt x="3528773" y="214965"/>
                  <a:pt x="3543299" y="266699"/>
                  <a:pt x="3543299" y="266699"/>
                </a:cubicBezTo>
                <a:cubicBezTo>
                  <a:pt x="3539066" y="321732"/>
                  <a:pt x="3540771" y="377548"/>
                  <a:pt x="3530599" y="431799"/>
                </a:cubicBezTo>
                <a:cubicBezTo>
                  <a:pt x="3527786" y="446801"/>
                  <a:pt x="3506370" y="454680"/>
                  <a:pt x="3505199" y="469899"/>
                </a:cubicBezTo>
                <a:cubicBezTo>
                  <a:pt x="3497722" y="567095"/>
                  <a:pt x="3490283" y="589441"/>
                  <a:pt x="3555999" y="622299"/>
                </a:cubicBezTo>
                <a:cubicBezTo>
                  <a:pt x="3567973" y="628286"/>
                  <a:pt x="3581399" y="630766"/>
                  <a:pt x="3594099" y="634999"/>
                </a:cubicBezTo>
                <a:lnTo>
                  <a:pt x="3626684" y="635710"/>
                </a:lnTo>
                <a:lnTo>
                  <a:pt x="3626684" y="3750760"/>
                </a:lnTo>
                <a:lnTo>
                  <a:pt x="0" y="3750760"/>
                </a:lnTo>
                <a:lnTo>
                  <a:pt x="0" y="0"/>
                </a:lnTo>
                <a:close/>
              </a:path>
            </a:pathLst>
          </a:cu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xmlns="" val="0"/>
              </a:ext>
            </a:extLst>
          </a:blip>
          <a:srcRect l="-3268" r="25453" b="13683"/>
          <a:stretch>
            <a:fillRect/>
          </a:stretch>
        </p:blipFill>
        <p:spPr>
          <a:xfrm>
            <a:off x="10138276" y="4178460"/>
            <a:ext cx="1731561" cy="2318807"/>
          </a:xfrm>
          <a:prstGeom prst="rect">
            <a:avLst/>
          </a:prstGeom>
        </p:spPr>
      </p:pic>
      <p:sp>
        <p:nvSpPr>
          <p:cNvPr id="21" name="文本框 20"/>
          <p:cNvSpPr txBox="1"/>
          <p:nvPr/>
        </p:nvSpPr>
        <p:spPr>
          <a:xfrm>
            <a:off x="4299925" y="497986"/>
            <a:ext cx="3592149" cy="523220"/>
          </a:xfrm>
          <a:prstGeom prst="rect">
            <a:avLst/>
          </a:prstGeom>
          <a:noFill/>
        </p:spPr>
        <p:txBody>
          <a:bodyPr wrap="square" rtlCol="0">
            <a:spAutoFit/>
          </a:bodyPr>
          <a:lstStyle/>
          <a:p>
            <a:pPr lvl="0" algn="ctr">
              <a:defRPr/>
            </a:pPr>
            <a:r>
              <a:rPr lang="zh-CN" altLang="en-US" sz="2800" dirty="0">
                <a:solidFill>
                  <a:schemeClr val="accent1"/>
                </a:solidFill>
                <a:latin typeface="方正清刻本悦宋简体" panose="02000000000000000000" pitchFamily="2" charset="-122"/>
                <a:ea typeface="方正清刻本悦宋简体" panose="02000000000000000000" pitchFamily="2" charset="-122"/>
              </a:rPr>
              <a:t>在此处添加标题</a:t>
            </a:r>
            <a:endParaRPr lang="zh-CN" altLang="en-US" sz="28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grpSp>
        <p:nvGrpSpPr>
          <p:cNvPr id="22" name="组合 21"/>
          <p:cNvGrpSpPr/>
          <p:nvPr/>
        </p:nvGrpSpPr>
        <p:grpSpPr>
          <a:xfrm>
            <a:off x="3997649" y="690710"/>
            <a:ext cx="604552" cy="121952"/>
            <a:chOff x="3009419" y="1273216"/>
            <a:chExt cx="604552" cy="121952"/>
          </a:xfrm>
        </p:grpSpPr>
        <p:sp>
          <p:nvSpPr>
            <p:cNvPr id="23" name="椭圆 22"/>
            <p:cNvSpPr/>
            <p:nvPr/>
          </p:nvSpPr>
          <p:spPr>
            <a:xfrm>
              <a:off x="3009419" y="1273216"/>
              <a:ext cx="121952" cy="121952"/>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3250719" y="1273216"/>
              <a:ext cx="121952" cy="121952"/>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3492019" y="1273216"/>
              <a:ext cx="121952" cy="1219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7589798" y="690710"/>
            <a:ext cx="604552" cy="121952"/>
            <a:chOff x="3009419" y="1273216"/>
            <a:chExt cx="604552" cy="121952"/>
          </a:xfrm>
        </p:grpSpPr>
        <p:sp>
          <p:nvSpPr>
            <p:cNvPr id="27" name="椭圆 26"/>
            <p:cNvSpPr/>
            <p:nvPr/>
          </p:nvSpPr>
          <p:spPr>
            <a:xfrm>
              <a:off x="3009419" y="1273216"/>
              <a:ext cx="121952" cy="1219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3250719" y="1273216"/>
              <a:ext cx="121952" cy="121952"/>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492019" y="1273216"/>
              <a:ext cx="121952" cy="121952"/>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任意多边形: 形状 13"/>
          <p:cNvSpPr/>
          <p:nvPr/>
        </p:nvSpPr>
        <p:spPr>
          <a:xfrm>
            <a:off x="995423" y="2037145"/>
            <a:ext cx="5327384" cy="3665890"/>
          </a:xfrm>
          <a:custGeom>
            <a:avLst/>
            <a:gdLst>
              <a:gd name="connsiteX0" fmla="*/ 3125422 w 4588870"/>
              <a:gd name="connsiteY0" fmla="*/ 0 h 3550920"/>
              <a:gd name="connsiteX1" fmla="*/ 4588870 w 4588870"/>
              <a:gd name="connsiteY1" fmla="*/ 0 h 3550920"/>
              <a:gd name="connsiteX2" fmla="*/ 4588870 w 4588870"/>
              <a:gd name="connsiteY2" fmla="*/ 3550920 h 3550920"/>
              <a:gd name="connsiteX3" fmla="*/ 3125422 w 4588870"/>
              <a:gd name="connsiteY3" fmla="*/ 3550920 h 3550920"/>
              <a:gd name="connsiteX4" fmla="*/ 1562711 w 4588870"/>
              <a:gd name="connsiteY4" fmla="*/ 0 h 3550920"/>
              <a:gd name="connsiteX5" fmla="*/ 3026159 w 4588870"/>
              <a:gd name="connsiteY5" fmla="*/ 0 h 3550920"/>
              <a:gd name="connsiteX6" fmla="*/ 3026159 w 4588870"/>
              <a:gd name="connsiteY6" fmla="*/ 3550920 h 3550920"/>
              <a:gd name="connsiteX7" fmla="*/ 1562711 w 4588870"/>
              <a:gd name="connsiteY7" fmla="*/ 3550920 h 3550920"/>
              <a:gd name="connsiteX8" fmla="*/ 0 w 4588870"/>
              <a:gd name="connsiteY8" fmla="*/ 0 h 3550920"/>
              <a:gd name="connsiteX9" fmla="*/ 1463448 w 4588870"/>
              <a:gd name="connsiteY9" fmla="*/ 0 h 3550920"/>
              <a:gd name="connsiteX10" fmla="*/ 1463448 w 4588870"/>
              <a:gd name="connsiteY10" fmla="*/ 3550920 h 3550920"/>
              <a:gd name="connsiteX11" fmla="*/ 0 w 4588870"/>
              <a:gd name="connsiteY11" fmla="*/ 3550920 h 3550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88870" h="3550920">
                <a:moveTo>
                  <a:pt x="3125422" y="0"/>
                </a:moveTo>
                <a:lnTo>
                  <a:pt x="4588870" y="0"/>
                </a:lnTo>
                <a:lnTo>
                  <a:pt x="4588870" y="3550920"/>
                </a:lnTo>
                <a:lnTo>
                  <a:pt x="3125422" y="3550920"/>
                </a:lnTo>
                <a:close/>
                <a:moveTo>
                  <a:pt x="1562711" y="0"/>
                </a:moveTo>
                <a:lnTo>
                  <a:pt x="3026159" y="0"/>
                </a:lnTo>
                <a:lnTo>
                  <a:pt x="3026159" y="3550920"/>
                </a:lnTo>
                <a:lnTo>
                  <a:pt x="1562711" y="3550920"/>
                </a:lnTo>
                <a:close/>
                <a:moveTo>
                  <a:pt x="0" y="0"/>
                </a:moveTo>
                <a:lnTo>
                  <a:pt x="1463448" y="0"/>
                </a:lnTo>
                <a:lnTo>
                  <a:pt x="1463448" y="3550920"/>
                </a:lnTo>
                <a:lnTo>
                  <a:pt x="0" y="3550920"/>
                </a:lnTo>
                <a:close/>
              </a:path>
            </a:pathLst>
          </a:custGeom>
          <a:blipFill dpi="0" rotWithShape="1">
            <a:blip r:embed="rId4"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200">
              <a:latin typeface="微软雅黑 Light" panose="020B0502040204020203" pitchFamily="34" charset="-122"/>
              <a:ea typeface="微软雅黑 Light" panose="020B0502040204020203" pitchFamily="34" charset="-122"/>
            </a:endParaRPr>
          </a:p>
        </p:txBody>
      </p:sp>
      <p:sp>
        <p:nvSpPr>
          <p:cNvPr id="15" name="Diamond 18"/>
          <p:cNvSpPr/>
          <p:nvPr/>
        </p:nvSpPr>
        <p:spPr>
          <a:xfrm rot="5400000">
            <a:off x="7085224" y="2296667"/>
            <a:ext cx="307401" cy="26897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200">
              <a:latin typeface="微软雅黑 Light" panose="020B0502040204020203" pitchFamily="34" charset="-122"/>
              <a:ea typeface="微软雅黑 Light" panose="020B0502040204020203" pitchFamily="34" charset="-122"/>
            </a:endParaRPr>
          </a:p>
        </p:txBody>
      </p:sp>
      <p:sp>
        <p:nvSpPr>
          <p:cNvPr id="16" name="Diamond 19"/>
          <p:cNvSpPr/>
          <p:nvPr/>
        </p:nvSpPr>
        <p:spPr>
          <a:xfrm rot="5400000">
            <a:off x="7085224" y="3243703"/>
            <a:ext cx="307401" cy="26897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200">
              <a:latin typeface="微软雅黑 Light" panose="020B0502040204020203" pitchFamily="34" charset="-122"/>
              <a:ea typeface="微软雅黑 Light" panose="020B0502040204020203" pitchFamily="34" charset="-122"/>
            </a:endParaRPr>
          </a:p>
        </p:txBody>
      </p:sp>
      <p:sp>
        <p:nvSpPr>
          <p:cNvPr id="17" name="Diamond 20"/>
          <p:cNvSpPr/>
          <p:nvPr/>
        </p:nvSpPr>
        <p:spPr>
          <a:xfrm rot="5400000">
            <a:off x="7085224" y="4184289"/>
            <a:ext cx="307401" cy="26897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200">
              <a:latin typeface="微软雅黑 Light" panose="020B0502040204020203" pitchFamily="34" charset="-122"/>
              <a:ea typeface="微软雅黑 Light" panose="020B0502040204020203" pitchFamily="34" charset="-122"/>
            </a:endParaRPr>
          </a:p>
        </p:txBody>
      </p:sp>
      <p:sp>
        <p:nvSpPr>
          <p:cNvPr id="18" name="Diamond 21"/>
          <p:cNvSpPr/>
          <p:nvPr/>
        </p:nvSpPr>
        <p:spPr>
          <a:xfrm rot="5400000">
            <a:off x="7085224" y="5131324"/>
            <a:ext cx="307401" cy="26897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200">
              <a:latin typeface="微软雅黑 Light" panose="020B0502040204020203" pitchFamily="34" charset="-122"/>
              <a:ea typeface="微软雅黑 Light" panose="020B0502040204020203" pitchFamily="34" charset="-122"/>
            </a:endParaRPr>
          </a:p>
        </p:txBody>
      </p:sp>
      <p:sp>
        <p:nvSpPr>
          <p:cNvPr id="19" name="文本框 18"/>
          <p:cNvSpPr txBox="1"/>
          <p:nvPr/>
        </p:nvSpPr>
        <p:spPr>
          <a:xfrm>
            <a:off x="7541600" y="2350421"/>
            <a:ext cx="3504518" cy="563327"/>
          </a:xfrm>
          <a:prstGeom prst="rect">
            <a:avLst/>
          </a:prstGeom>
          <a:noFill/>
        </p:spPr>
        <p:txBody>
          <a:bodyPr wrap="square" rtlCol="0">
            <a:spAutoFit/>
          </a:bodyPr>
          <a:lstStyle/>
          <a:p>
            <a:pPr>
              <a:lnSpc>
                <a:spcPct val="150000"/>
              </a:lnSpc>
            </a:pPr>
            <a:r>
              <a:rPr lang="zh-CN" altLang="en-US" sz="100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20" name="文本框 19"/>
          <p:cNvSpPr txBox="1"/>
          <p:nvPr/>
        </p:nvSpPr>
        <p:spPr>
          <a:xfrm>
            <a:off x="7541600" y="1994433"/>
            <a:ext cx="1190743" cy="378886"/>
          </a:xfrm>
          <a:prstGeom prst="rect">
            <a:avLst/>
          </a:prstGeom>
          <a:noFill/>
        </p:spPr>
        <p:txBody>
          <a:bodyPr wrap="square" rtlCol="0">
            <a:spAutoFit/>
          </a:bodyPr>
          <a:lstStyle/>
          <a:p>
            <a:pPr>
              <a:lnSpc>
                <a:spcPct val="150000"/>
              </a:lnSpc>
            </a:pPr>
            <a:r>
              <a:rPr lang="zh-CN" altLang="en-US" sz="1400" b="1" dirty="0">
                <a:solidFill>
                  <a:schemeClr val="tx1">
                    <a:lumMod val="75000"/>
                    <a:lumOff val="25000"/>
                  </a:schemeClr>
                </a:solidFill>
                <a:latin typeface="微软雅黑 Light" panose="020B0502040204020203" pitchFamily="34" charset="-122"/>
                <a:ea typeface="微软雅黑 Light" panose="020B0502040204020203" pitchFamily="34" charset="-122"/>
              </a:rPr>
              <a:t>编辑标题</a:t>
            </a:r>
          </a:p>
        </p:txBody>
      </p:sp>
      <p:sp>
        <p:nvSpPr>
          <p:cNvPr id="30" name="文本框 29"/>
          <p:cNvSpPr txBox="1"/>
          <p:nvPr/>
        </p:nvSpPr>
        <p:spPr>
          <a:xfrm>
            <a:off x="7541600" y="3245538"/>
            <a:ext cx="3504518" cy="563327"/>
          </a:xfrm>
          <a:prstGeom prst="rect">
            <a:avLst/>
          </a:prstGeom>
          <a:noFill/>
        </p:spPr>
        <p:txBody>
          <a:bodyPr wrap="square" rtlCol="0">
            <a:spAutoFit/>
          </a:bodyPr>
          <a:lstStyle/>
          <a:p>
            <a:pPr>
              <a:lnSpc>
                <a:spcPct val="150000"/>
              </a:lnSpc>
            </a:pPr>
            <a:r>
              <a:rPr lang="zh-CN" altLang="en-US" sz="100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31" name="文本框 30"/>
          <p:cNvSpPr txBox="1"/>
          <p:nvPr/>
        </p:nvSpPr>
        <p:spPr>
          <a:xfrm>
            <a:off x="7541600" y="2889550"/>
            <a:ext cx="1190743" cy="378886"/>
          </a:xfrm>
          <a:prstGeom prst="rect">
            <a:avLst/>
          </a:prstGeom>
          <a:noFill/>
        </p:spPr>
        <p:txBody>
          <a:bodyPr wrap="square" rtlCol="0">
            <a:spAutoFit/>
          </a:bodyPr>
          <a:lstStyle/>
          <a:p>
            <a:pPr>
              <a:lnSpc>
                <a:spcPct val="150000"/>
              </a:lnSpc>
            </a:pPr>
            <a:r>
              <a:rPr lang="zh-CN" altLang="en-US" sz="1400" b="1" dirty="0">
                <a:solidFill>
                  <a:schemeClr val="tx1">
                    <a:lumMod val="75000"/>
                    <a:lumOff val="25000"/>
                  </a:schemeClr>
                </a:solidFill>
                <a:latin typeface="微软雅黑 Light" panose="020B0502040204020203" pitchFamily="34" charset="-122"/>
                <a:ea typeface="微软雅黑 Light" panose="020B0502040204020203" pitchFamily="34" charset="-122"/>
              </a:rPr>
              <a:t>编辑标题</a:t>
            </a:r>
          </a:p>
        </p:txBody>
      </p:sp>
      <p:sp>
        <p:nvSpPr>
          <p:cNvPr id="32" name="文本框 31"/>
          <p:cNvSpPr txBox="1"/>
          <p:nvPr/>
        </p:nvSpPr>
        <p:spPr>
          <a:xfrm>
            <a:off x="7541600" y="4208730"/>
            <a:ext cx="3504518" cy="563327"/>
          </a:xfrm>
          <a:prstGeom prst="rect">
            <a:avLst/>
          </a:prstGeom>
          <a:noFill/>
        </p:spPr>
        <p:txBody>
          <a:bodyPr wrap="square" rtlCol="0">
            <a:spAutoFit/>
          </a:bodyPr>
          <a:lstStyle/>
          <a:p>
            <a:pPr>
              <a:lnSpc>
                <a:spcPct val="150000"/>
              </a:lnSpc>
            </a:pPr>
            <a:r>
              <a:rPr lang="zh-CN" altLang="en-US" sz="100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33" name="文本框 32"/>
          <p:cNvSpPr txBox="1"/>
          <p:nvPr/>
        </p:nvSpPr>
        <p:spPr>
          <a:xfrm>
            <a:off x="7541600" y="3852742"/>
            <a:ext cx="1190743" cy="378886"/>
          </a:xfrm>
          <a:prstGeom prst="rect">
            <a:avLst/>
          </a:prstGeom>
          <a:noFill/>
        </p:spPr>
        <p:txBody>
          <a:bodyPr wrap="square" rtlCol="0">
            <a:spAutoFit/>
          </a:bodyPr>
          <a:lstStyle/>
          <a:p>
            <a:pPr>
              <a:lnSpc>
                <a:spcPct val="150000"/>
              </a:lnSpc>
            </a:pPr>
            <a:r>
              <a:rPr lang="zh-CN" altLang="en-US" sz="1400" b="1" dirty="0">
                <a:solidFill>
                  <a:schemeClr val="tx1">
                    <a:lumMod val="75000"/>
                    <a:lumOff val="25000"/>
                  </a:schemeClr>
                </a:solidFill>
                <a:latin typeface="微软雅黑 Light" panose="020B0502040204020203" pitchFamily="34" charset="-122"/>
                <a:ea typeface="微软雅黑 Light" panose="020B0502040204020203" pitchFamily="34" charset="-122"/>
              </a:rPr>
              <a:t>编辑标题</a:t>
            </a:r>
          </a:p>
        </p:txBody>
      </p:sp>
      <p:sp>
        <p:nvSpPr>
          <p:cNvPr id="34" name="文本框 33"/>
          <p:cNvSpPr txBox="1"/>
          <p:nvPr/>
        </p:nvSpPr>
        <p:spPr>
          <a:xfrm>
            <a:off x="7541600" y="5126972"/>
            <a:ext cx="3504518" cy="563327"/>
          </a:xfrm>
          <a:prstGeom prst="rect">
            <a:avLst/>
          </a:prstGeom>
          <a:noFill/>
        </p:spPr>
        <p:txBody>
          <a:bodyPr wrap="square" rtlCol="0">
            <a:spAutoFit/>
          </a:bodyPr>
          <a:lstStyle/>
          <a:p>
            <a:pPr>
              <a:lnSpc>
                <a:spcPct val="150000"/>
              </a:lnSpc>
            </a:pPr>
            <a:r>
              <a:rPr lang="zh-CN" altLang="en-US" sz="100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35" name="文本框 34"/>
          <p:cNvSpPr txBox="1"/>
          <p:nvPr/>
        </p:nvSpPr>
        <p:spPr>
          <a:xfrm>
            <a:off x="7541600" y="4770983"/>
            <a:ext cx="1190743" cy="378886"/>
          </a:xfrm>
          <a:prstGeom prst="rect">
            <a:avLst/>
          </a:prstGeom>
          <a:noFill/>
        </p:spPr>
        <p:txBody>
          <a:bodyPr wrap="square" rtlCol="0">
            <a:spAutoFit/>
          </a:bodyPr>
          <a:lstStyle/>
          <a:p>
            <a:pPr>
              <a:lnSpc>
                <a:spcPct val="150000"/>
              </a:lnSpc>
            </a:pPr>
            <a:r>
              <a:rPr lang="zh-CN" altLang="en-US" sz="1400" b="1" dirty="0">
                <a:solidFill>
                  <a:schemeClr val="tx1">
                    <a:lumMod val="75000"/>
                    <a:lumOff val="25000"/>
                  </a:schemeClr>
                </a:solidFill>
                <a:latin typeface="微软雅黑 Light" panose="020B0502040204020203" pitchFamily="34" charset="-122"/>
                <a:ea typeface="微软雅黑 Light" panose="020B0502040204020203" pitchFamily="34" charset="-122"/>
              </a:rPr>
              <a:t>编辑标题</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8B4BC"/>
        </a:solidFill>
        <a:effectLst/>
      </p:bgPr>
    </p:bg>
    <p:spTree>
      <p:nvGrpSpPr>
        <p:cNvPr id="1" name=""/>
        <p:cNvGrpSpPr/>
        <p:nvPr/>
      </p:nvGrpSpPr>
      <p:grpSpPr>
        <a:xfrm>
          <a:off x="0" y="0"/>
          <a:ext cx="0" cy="0"/>
          <a:chOff x="0" y="0"/>
          <a:chExt cx="0" cy="0"/>
        </a:xfrm>
      </p:grpSpPr>
      <p:grpSp>
        <p:nvGrpSpPr>
          <p:cNvPr id="8" name="组合 7"/>
          <p:cNvGrpSpPr/>
          <p:nvPr/>
        </p:nvGrpSpPr>
        <p:grpSpPr>
          <a:xfrm>
            <a:off x="417077" y="438150"/>
            <a:ext cx="11357848" cy="5981700"/>
            <a:chOff x="563880" y="515465"/>
            <a:chExt cx="11064241" cy="5827070"/>
          </a:xfrm>
        </p:grpSpPr>
        <p:sp>
          <p:nvSpPr>
            <p:cNvPr id="4" name="矩形 3"/>
            <p:cNvSpPr/>
            <p:nvPr/>
          </p:nvSpPr>
          <p:spPr>
            <a:xfrm>
              <a:off x="563880" y="515465"/>
              <a:ext cx="11064240" cy="582707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2" cstate="print">
              <a:extLst>
                <a:ext uri="{28A0092B-C50C-407E-A947-70E740481C1C}">
                  <a14:useLocalDpi xmlns:a14="http://schemas.microsoft.com/office/drawing/2010/main" xmlns="" val="0"/>
                </a:ext>
              </a:extLst>
            </a:blip>
            <a:srcRect b="9999"/>
            <a:stretch>
              <a:fillRect/>
            </a:stretch>
          </p:blipFill>
          <p:spPr>
            <a:xfrm>
              <a:off x="563880" y="515465"/>
              <a:ext cx="3760470" cy="3500212"/>
            </a:xfrm>
            <a:custGeom>
              <a:avLst/>
              <a:gdLst>
                <a:gd name="connsiteX0" fmla="*/ 0 w 3626684"/>
                <a:gd name="connsiteY0" fmla="*/ 0 h 3750760"/>
                <a:gd name="connsiteX1" fmla="*/ 3449477 w 3626684"/>
                <a:gd name="connsiteY1" fmla="*/ 0 h 3750760"/>
                <a:gd name="connsiteX2" fmla="*/ 3453305 w 3626684"/>
                <a:gd name="connsiteY2" fmla="*/ 19936 h 3750760"/>
                <a:gd name="connsiteX3" fmla="*/ 3467099 w 3626684"/>
                <a:gd name="connsiteY3" fmla="*/ 76199 h 3750760"/>
                <a:gd name="connsiteX4" fmla="*/ 3492499 w 3626684"/>
                <a:gd name="connsiteY4" fmla="*/ 152399 h 3750760"/>
                <a:gd name="connsiteX5" fmla="*/ 3517899 w 3626684"/>
                <a:gd name="connsiteY5" fmla="*/ 190499 h 3750760"/>
                <a:gd name="connsiteX6" fmla="*/ 3543299 w 3626684"/>
                <a:gd name="connsiteY6" fmla="*/ 266699 h 3750760"/>
                <a:gd name="connsiteX7" fmla="*/ 3530599 w 3626684"/>
                <a:gd name="connsiteY7" fmla="*/ 431799 h 3750760"/>
                <a:gd name="connsiteX8" fmla="*/ 3505199 w 3626684"/>
                <a:gd name="connsiteY8" fmla="*/ 469899 h 3750760"/>
                <a:gd name="connsiteX9" fmla="*/ 3555999 w 3626684"/>
                <a:gd name="connsiteY9" fmla="*/ 622299 h 3750760"/>
                <a:gd name="connsiteX10" fmla="*/ 3594099 w 3626684"/>
                <a:gd name="connsiteY10" fmla="*/ 634999 h 3750760"/>
                <a:gd name="connsiteX11" fmla="*/ 3626684 w 3626684"/>
                <a:gd name="connsiteY11" fmla="*/ 635710 h 3750760"/>
                <a:gd name="connsiteX12" fmla="*/ 3626684 w 3626684"/>
                <a:gd name="connsiteY12" fmla="*/ 3750760 h 3750760"/>
                <a:gd name="connsiteX13" fmla="*/ 0 w 3626684"/>
                <a:gd name="connsiteY13" fmla="*/ 3750760 h 3750760"/>
                <a:gd name="connsiteX14" fmla="*/ 0 w 3626684"/>
                <a:gd name="connsiteY14" fmla="*/ 0 h 375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26684" h="3750760">
                  <a:moveTo>
                    <a:pt x="0" y="0"/>
                  </a:moveTo>
                  <a:lnTo>
                    <a:pt x="3449477" y="0"/>
                  </a:lnTo>
                  <a:lnTo>
                    <a:pt x="3453305" y="19936"/>
                  </a:lnTo>
                  <a:cubicBezTo>
                    <a:pt x="3456702" y="37154"/>
                    <a:pt x="3460462" y="54076"/>
                    <a:pt x="3467099" y="76199"/>
                  </a:cubicBezTo>
                  <a:cubicBezTo>
                    <a:pt x="3474792" y="101844"/>
                    <a:pt x="3477647" y="130122"/>
                    <a:pt x="3492499" y="152399"/>
                  </a:cubicBezTo>
                  <a:cubicBezTo>
                    <a:pt x="3500966" y="165099"/>
                    <a:pt x="3511700" y="176551"/>
                    <a:pt x="3517899" y="190499"/>
                  </a:cubicBezTo>
                  <a:cubicBezTo>
                    <a:pt x="3528773" y="214965"/>
                    <a:pt x="3543299" y="266699"/>
                    <a:pt x="3543299" y="266699"/>
                  </a:cubicBezTo>
                  <a:cubicBezTo>
                    <a:pt x="3539066" y="321732"/>
                    <a:pt x="3540771" y="377548"/>
                    <a:pt x="3530599" y="431799"/>
                  </a:cubicBezTo>
                  <a:cubicBezTo>
                    <a:pt x="3527786" y="446801"/>
                    <a:pt x="3506370" y="454680"/>
                    <a:pt x="3505199" y="469899"/>
                  </a:cubicBezTo>
                  <a:cubicBezTo>
                    <a:pt x="3497722" y="567095"/>
                    <a:pt x="3490283" y="589441"/>
                    <a:pt x="3555999" y="622299"/>
                  </a:cubicBezTo>
                  <a:cubicBezTo>
                    <a:pt x="3567973" y="628286"/>
                    <a:pt x="3581399" y="630766"/>
                    <a:pt x="3594099" y="634999"/>
                  </a:cubicBezTo>
                  <a:lnTo>
                    <a:pt x="3626684" y="635710"/>
                  </a:lnTo>
                  <a:lnTo>
                    <a:pt x="3626684" y="3750760"/>
                  </a:lnTo>
                  <a:lnTo>
                    <a:pt x="0" y="3750760"/>
                  </a:lnTo>
                  <a:lnTo>
                    <a:pt x="0" y="0"/>
                  </a:lnTo>
                  <a:close/>
                </a:path>
              </a:pathLst>
            </a:cu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xmlns="" val="0"/>
                </a:ext>
              </a:extLst>
            </a:blip>
            <a:srcRect l="-3268" r="25453" b="13683"/>
            <a:stretch>
              <a:fillRect/>
            </a:stretch>
          </p:blipFill>
          <p:spPr>
            <a:xfrm>
              <a:off x="8591551" y="2276135"/>
              <a:ext cx="3036570" cy="4066400"/>
            </a:xfrm>
            <a:prstGeom prst="rect">
              <a:avLst/>
            </a:prstGeom>
          </p:spPr>
        </p:pic>
      </p:grpSp>
      <p:sp>
        <p:nvSpPr>
          <p:cNvPr id="20" name="文本框 19"/>
          <p:cNvSpPr txBox="1"/>
          <p:nvPr/>
        </p:nvSpPr>
        <p:spPr>
          <a:xfrm>
            <a:off x="5248810" y="2831060"/>
            <a:ext cx="2696879" cy="523220"/>
          </a:xfrm>
          <a:prstGeom prst="rect">
            <a:avLst/>
          </a:prstGeom>
          <a:noFill/>
        </p:spPr>
        <p:txBody>
          <a:bodyPr wrap="square" rtlCol="0">
            <a:spAutoFit/>
          </a:bodyPr>
          <a:lstStyle/>
          <a:p>
            <a:r>
              <a:rPr lang="zh-CN" altLang="en-US" sz="2800" dirty="0">
                <a:solidFill>
                  <a:schemeClr val="accent1"/>
                </a:solidFill>
                <a:latin typeface="方正清刻本悦宋简体" panose="02000000000000000000" pitchFamily="2" charset="-122"/>
                <a:ea typeface="方正清刻本悦宋简体" panose="02000000000000000000" pitchFamily="2" charset="-122"/>
              </a:rPr>
              <a:t>此处添加标题</a:t>
            </a:r>
            <a:endParaRPr lang="zh-CN" altLang="en-US" sz="2800" spc="3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21" name="文本框 20"/>
          <p:cNvSpPr txBox="1"/>
          <p:nvPr/>
        </p:nvSpPr>
        <p:spPr>
          <a:xfrm>
            <a:off x="5248810" y="3390316"/>
            <a:ext cx="2818799" cy="491417"/>
          </a:xfrm>
          <a:prstGeom prst="rect">
            <a:avLst/>
          </a:prstGeom>
          <a:noFill/>
          <a:ln w="3175">
            <a:noFill/>
            <a:prstDash val="solid"/>
          </a:ln>
        </p:spPr>
        <p:txBody>
          <a:bodyPr wrap="square" rtlCol="0">
            <a:spAutoFit/>
          </a:bodyPr>
          <a:lstStyle>
            <a:defPPr>
              <a:defRPr lang="zh-CN"/>
            </a:defPPr>
            <a:lvl1pPr algn="ctr">
              <a:defRPr sz="6000" b="1">
                <a:blipFill dpi="0" rotWithShape="1">
                  <a:blip r:embed="rId4"/>
                  <a:srcRect/>
                  <a:stretch>
                    <a:fillRect/>
                  </a:stretch>
                </a:blipFill>
              </a:defRPr>
            </a:lvl1pPr>
          </a:lstStyle>
          <a:p>
            <a:pPr algn="l">
              <a:lnSpc>
                <a:spcPct val="200000"/>
              </a:lnSpc>
            </a:pPr>
            <a:r>
              <a:rPr lang="en-US" altLang="zh-CN" sz="700" b="0" dirty="0">
                <a:solidFill>
                  <a:schemeClr val="accent1"/>
                </a:solidFill>
                <a:latin typeface="微软雅黑 Light" panose="020B0502040204020203" pitchFamily="34" charset="-122"/>
                <a:ea typeface="微软雅黑 Light" panose="020B0502040204020203" pitchFamily="34" charset="-122"/>
                <a:cs typeface="Arial" panose="020B0604020202020204" pitchFamily="34" charset="0"/>
              </a:rPr>
              <a:t>A company is an association or collection of individuals, whether natural persons, legal persons, or a mixture of both. </a:t>
            </a:r>
          </a:p>
        </p:txBody>
      </p:sp>
      <p:grpSp>
        <p:nvGrpSpPr>
          <p:cNvPr id="22" name="组合 21"/>
          <p:cNvGrpSpPr/>
          <p:nvPr/>
        </p:nvGrpSpPr>
        <p:grpSpPr>
          <a:xfrm>
            <a:off x="4237078" y="2737648"/>
            <a:ext cx="3717843" cy="1267925"/>
            <a:chOff x="810177" y="3005285"/>
            <a:chExt cx="2501983" cy="1290320"/>
          </a:xfrm>
        </p:grpSpPr>
        <p:cxnSp>
          <p:nvCxnSpPr>
            <p:cNvPr id="23" name="直接连接符 22"/>
            <p:cNvCxnSpPr/>
            <p:nvPr/>
          </p:nvCxnSpPr>
          <p:spPr>
            <a:xfrm>
              <a:off x="810177" y="3005285"/>
              <a:ext cx="250198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810177" y="4295605"/>
              <a:ext cx="250198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5" name="文本框 24"/>
          <p:cNvSpPr txBox="1"/>
          <p:nvPr/>
        </p:nvSpPr>
        <p:spPr>
          <a:xfrm>
            <a:off x="3582623" y="2620031"/>
            <a:ext cx="2099898" cy="1569660"/>
          </a:xfrm>
          <a:prstGeom prst="rect">
            <a:avLst/>
          </a:prstGeom>
          <a:noFill/>
        </p:spPr>
        <p:txBody>
          <a:bodyPr wrap="square" rtlCol="0">
            <a:spAutoFit/>
          </a:bodyPr>
          <a:lstStyle/>
          <a:p>
            <a:pPr algn="ctr"/>
            <a:r>
              <a:rPr lang="en-US" altLang="zh-CN" sz="9600" dirty="0">
                <a:solidFill>
                  <a:schemeClr val="accent1"/>
                </a:solidFill>
                <a:latin typeface="方正清刻本悦宋简体" panose="02000000000000000000" pitchFamily="2" charset="-122"/>
                <a:ea typeface="方正清刻本悦宋简体" panose="02000000000000000000" pitchFamily="2" charset="-122"/>
              </a:rPr>
              <a:t>02</a:t>
            </a:r>
            <a:endParaRPr lang="zh-CN" altLang="en-US" sz="9600" spc="300" dirty="0">
              <a:solidFill>
                <a:schemeClr val="accent1"/>
              </a:solidFill>
              <a:latin typeface="方正清刻本悦宋简体" panose="02000000000000000000" pitchFamily="2" charset="-122"/>
              <a:ea typeface="方正清刻本悦宋简体" panose="02000000000000000000" pitchFamily="2"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8B4BC"/>
        </a:solidFill>
        <a:effectLst/>
      </p:bgPr>
    </p:bg>
    <p:spTree>
      <p:nvGrpSpPr>
        <p:cNvPr id="1" name=""/>
        <p:cNvGrpSpPr/>
        <p:nvPr/>
      </p:nvGrpSpPr>
      <p:grpSpPr>
        <a:xfrm>
          <a:off x="0" y="0"/>
          <a:ext cx="0" cy="0"/>
          <a:chOff x="0" y="0"/>
          <a:chExt cx="0" cy="0"/>
        </a:xfrm>
      </p:grpSpPr>
      <p:sp>
        <p:nvSpPr>
          <p:cNvPr id="4" name="矩形 3"/>
          <p:cNvSpPr/>
          <p:nvPr/>
        </p:nvSpPr>
        <p:spPr>
          <a:xfrm>
            <a:off x="322163" y="360732"/>
            <a:ext cx="11547674" cy="61365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2" cstate="print">
            <a:extLst>
              <a:ext uri="{28A0092B-C50C-407E-A947-70E740481C1C}">
                <a14:useLocalDpi xmlns:a14="http://schemas.microsoft.com/office/drawing/2010/main" xmlns="" val="0"/>
              </a:ext>
            </a:extLst>
          </a:blip>
          <a:srcRect b="9999"/>
          <a:stretch>
            <a:fillRect/>
          </a:stretch>
        </p:blipFill>
        <p:spPr>
          <a:xfrm flipV="1">
            <a:off x="322163" y="4917142"/>
            <a:ext cx="1697617" cy="1580126"/>
          </a:xfrm>
          <a:custGeom>
            <a:avLst/>
            <a:gdLst>
              <a:gd name="connsiteX0" fmla="*/ 0 w 3626684"/>
              <a:gd name="connsiteY0" fmla="*/ 0 h 3750760"/>
              <a:gd name="connsiteX1" fmla="*/ 3449477 w 3626684"/>
              <a:gd name="connsiteY1" fmla="*/ 0 h 3750760"/>
              <a:gd name="connsiteX2" fmla="*/ 3453305 w 3626684"/>
              <a:gd name="connsiteY2" fmla="*/ 19936 h 3750760"/>
              <a:gd name="connsiteX3" fmla="*/ 3467099 w 3626684"/>
              <a:gd name="connsiteY3" fmla="*/ 76199 h 3750760"/>
              <a:gd name="connsiteX4" fmla="*/ 3492499 w 3626684"/>
              <a:gd name="connsiteY4" fmla="*/ 152399 h 3750760"/>
              <a:gd name="connsiteX5" fmla="*/ 3517899 w 3626684"/>
              <a:gd name="connsiteY5" fmla="*/ 190499 h 3750760"/>
              <a:gd name="connsiteX6" fmla="*/ 3543299 w 3626684"/>
              <a:gd name="connsiteY6" fmla="*/ 266699 h 3750760"/>
              <a:gd name="connsiteX7" fmla="*/ 3530599 w 3626684"/>
              <a:gd name="connsiteY7" fmla="*/ 431799 h 3750760"/>
              <a:gd name="connsiteX8" fmla="*/ 3505199 w 3626684"/>
              <a:gd name="connsiteY8" fmla="*/ 469899 h 3750760"/>
              <a:gd name="connsiteX9" fmla="*/ 3555999 w 3626684"/>
              <a:gd name="connsiteY9" fmla="*/ 622299 h 3750760"/>
              <a:gd name="connsiteX10" fmla="*/ 3594099 w 3626684"/>
              <a:gd name="connsiteY10" fmla="*/ 634999 h 3750760"/>
              <a:gd name="connsiteX11" fmla="*/ 3626684 w 3626684"/>
              <a:gd name="connsiteY11" fmla="*/ 635710 h 3750760"/>
              <a:gd name="connsiteX12" fmla="*/ 3626684 w 3626684"/>
              <a:gd name="connsiteY12" fmla="*/ 3750760 h 3750760"/>
              <a:gd name="connsiteX13" fmla="*/ 0 w 3626684"/>
              <a:gd name="connsiteY13" fmla="*/ 3750760 h 3750760"/>
              <a:gd name="connsiteX14" fmla="*/ 0 w 3626684"/>
              <a:gd name="connsiteY14" fmla="*/ 0 h 375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26684" h="3750760">
                <a:moveTo>
                  <a:pt x="0" y="0"/>
                </a:moveTo>
                <a:lnTo>
                  <a:pt x="3449477" y="0"/>
                </a:lnTo>
                <a:lnTo>
                  <a:pt x="3453305" y="19936"/>
                </a:lnTo>
                <a:cubicBezTo>
                  <a:pt x="3456702" y="37154"/>
                  <a:pt x="3460462" y="54076"/>
                  <a:pt x="3467099" y="76199"/>
                </a:cubicBezTo>
                <a:cubicBezTo>
                  <a:pt x="3474792" y="101844"/>
                  <a:pt x="3477647" y="130122"/>
                  <a:pt x="3492499" y="152399"/>
                </a:cubicBezTo>
                <a:cubicBezTo>
                  <a:pt x="3500966" y="165099"/>
                  <a:pt x="3511700" y="176551"/>
                  <a:pt x="3517899" y="190499"/>
                </a:cubicBezTo>
                <a:cubicBezTo>
                  <a:pt x="3528773" y="214965"/>
                  <a:pt x="3543299" y="266699"/>
                  <a:pt x="3543299" y="266699"/>
                </a:cubicBezTo>
                <a:cubicBezTo>
                  <a:pt x="3539066" y="321732"/>
                  <a:pt x="3540771" y="377548"/>
                  <a:pt x="3530599" y="431799"/>
                </a:cubicBezTo>
                <a:cubicBezTo>
                  <a:pt x="3527786" y="446801"/>
                  <a:pt x="3506370" y="454680"/>
                  <a:pt x="3505199" y="469899"/>
                </a:cubicBezTo>
                <a:cubicBezTo>
                  <a:pt x="3497722" y="567095"/>
                  <a:pt x="3490283" y="589441"/>
                  <a:pt x="3555999" y="622299"/>
                </a:cubicBezTo>
                <a:cubicBezTo>
                  <a:pt x="3567973" y="628286"/>
                  <a:pt x="3581399" y="630766"/>
                  <a:pt x="3594099" y="634999"/>
                </a:cubicBezTo>
                <a:lnTo>
                  <a:pt x="3626684" y="635710"/>
                </a:lnTo>
                <a:lnTo>
                  <a:pt x="3626684" y="3750760"/>
                </a:lnTo>
                <a:lnTo>
                  <a:pt x="0" y="3750760"/>
                </a:lnTo>
                <a:lnTo>
                  <a:pt x="0" y="0"/>
                </a:lnTo>
                <a:close/>
              </a:path>
            </a:pathLst>
          </a:cu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xmlns="" val="0"/>
              </a:ext>
            </a:extLst>
          </a:blip>
          <a:srcRect l="-3268" r="25453" b="13683"/>
          <a:stretch>
            <a:fillRect/>
          </a:stretch>
        </p:blipFill>
        <p:spPr>
          <a:xfrm>
            <a:off x="10138276" y="4178460"/>
            <a:ext cx="1731561" cy="2318807"/>
          </a:xfrm>
          <a:prstGeom prst="rect">
            <a:avLst/>
          </a:prstGeom>
        </p:spPr>
      </p:pic>
      <p:sp>
        <p:nvSpPr>
          <p:cNvPr id="21" name="文本框 20"/>
          <p:cNvSpPr txBox="1"/>
          <p:nvPr/>
        </p:nvSpPr>
        <p:spPr>
          <a:xfrm>
            <a:off x="4299925" y="497986"/>
            <a:ext cx="3592149" cy="523220"/>
          </a:xfrm>
          <a:prstGeom prst="rect">
            <a:avLst/>
          </a:prstGeom>
          <a:noFill/>
        </p:spPr>
        <p:txBody>
          <a:bodyPr wrap="square" rtlCol="0">
            <a:spAutoFit/>
          </a:bodyPr>
          <a:lstStyle/>
          <a:p>
            <a:pPr lvl="0" algn="ctr">
              <a:defRPr/>
            </a:pPr>
            <a:r>
              <a:rPr lang="zh-CN" altLang="en-US" sz="2800" dirty="0">
                <a:solidFill>
                  <a:schemeClr val="accent1"/>
                </a:solidFill>
                <a:latin typeface="方正清刻本悦宋简体" panose="02000000000000000000" pitchFamily="2" charset="-122"/>
                <a:ea typeface="方正清刻本悦宋简体" panose="02000000000000000000" pitchFamily="2" charset="-122"/>
              </a:rPr>
              <a:t>在此处添加标题</a:t>
            </a:r>
            <a:endParaRPr lang="zh-CN" altLang="en-US" sz="28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grpSp>
        <p:nvGrpSpPr>
          <p:cNvPr id="22" name="组合 21"/>
          <p:cNvGrpSpPr/>
          <p:nvPr/>
        </p:nvGrpSpPr>
        <p:grpSpPr>
          <a:xfrm>
            <a:off x="3997649" y="690710"/>
            <a:ext cx="604552" cy="121952"/>
            <a:chOff x="3009419" y="1273216"/>
            <a:chExt cx="604552" cy="121952"/>
          </a:xfrm>
        </p:grpSpPr>
        <p:sp>
          <p:nvSpPr>
            <p:cNvPr id="23" name="椭圆 22"/>
            <p:cNvSpPr/>
            <p:nvPr/>
          </p:nvSpPr>
          <p:spPr>
            <a:xfrm>
              <a:off x="3009419" y="1273216"/>
              <a:ext cx="121952" cy="121952"/>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3250719" y="1273216"/>
              <a:ext cx="121952" cy="121952"/>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3492019" y="1273216"/>
              <a:ext cx="121952" cy="1219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7589798" y="690710"/>
            <a:ext cx="604552" cy="121952"/>
            <a:chOff x="3009419" y="1273216"/>
            <a:chExt cx="604552" cy="121952"/>
          </a:xfrm>
        </p:grpSpPr>
        <p:sp>
          <p:nvSpPr>
            <p:cNvPr id="27" name="椭圆 26"/>
            <p:cNvSpPr/>
            <p:nvPr/>
          </p:nvSpPr>
          <p:spPr>
            <a:xfrm>
              <a:off x="3009419" y="1273216"/>
              <a:ext cx="121952" cy="1219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3250719" y="1273216"/>
              <a:ext cx="121952" cy="121952"/>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492019" y="1273216"/>
              <a:ext cx="121952" cy="121952"/>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936866" y="1506763"/>
            <a:ext cx="10605694" cy="4504948"/>
            <a:chOff x="936866" y="1506763"/>
            <a:chExt cx="10605694" cy="4504948"/>
          </a:xfrm>
        </p:grpSpPr>
        <p:sp>
          <p:nvSpPr>
            <p:cNvPr id="15" name="Freeform 83"/>
            <p:cNvSpPr/>
            <p:nvPr/>
          </p:nvSpPr>
          <p:spPr bwMode="auto">
            <a:xfrm>
              <a:off x="4547192" y="1513955"/>
              <a:ext cx="2924979" cy="1889249"/>
            </a:xfrm>
            <a:custGeom>
              <a:avLst/>
              <a:gdLst>
                <a:gd name="T0" fmla="*/ 1268 w 1491"/>
                <a:gd name="T1" fmla="*/ 373 h 964"/>
                <a:gd name="T2" fmla="*/ 995 w 1491"/>
                <a:gd name="T3" fmla="*/ 413 h 964"/>
                <a:gd name="T4" fmla="*/ 603 w 1491"/>
                <a:gd name="T5" fmla="*/ 265 h 964"/>
                <a:gd name="T6" fmla="*/ 424 w 1491"/>
                <a:gd name="T7" fmla="*/ 56 h 964"/>
                <a:gd name="T8" fmla="*/ 56 w 1491"/>
                <a:gd name="T9" fmla="*/ 223 h 964"/>
                <a:gd name="T10" fmla="*/ 223 w 1491"/>
                <a:gd name="T11" fmla="*/ 591 h 964"/>
                <a:gd name="T12" fmla="*/ 496 w 1491"/>
                <a:gd name="T13" fmla="*/ 552 h 964"/>
                <a:gd name="T14" fmla="*/ 888 w 1491"/>
                <a:gd name="T15" fmla="*/ 699 h 964"/>
                <a:gd name="T16" fmla="*/ 1067 w 1491"/>
                <a:gd name="T17" fmla="*/ 909 h 964"/>
                <a:gd name="T18" fmla="*/ 1436 w 1491"/>
                <a:gd name="T19" fmla="*/ 741 h 964"/>
                <a:gd name="T20" fmla="*/ 1268 w 1491"/>
                <a:gd name="T21" fmla="*/ 373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1" h="964">
                  <a:moveTo>
                    <a:pt x="1268" y="373"/>
                  </a:moveTo>
                  <a:cubicBezTo>
                    <a:pt x="1173" y="337"/>
                    <a:pt x="1071" y="356"/>
                    <a:pt x="995" y="413"/>
                  </a:cubicBezTo>
                  <a:cubicBezTo>
                    <a:pt x="603" y="265"/>
                    <a:pt x="603" y="265"/>
                    <a:pt x="603" y="265"/>
                  </a:cubicBezTo>
                  <a:cubicBezTo>
                    <a:pt x="584" y="173"/>
                    <a:pt x="519" y="92"/>
                    <a:pt x="424" y="56"/>
                  </a:cubicBezTo>
                  <a:cubicBezTo>
                    <a:pt x="276" y="0"/>
                    <a:pt x="111" y="75"/>
                    <a:pt x="56" y="223"/>
                  </a:cubicBezTo>
                  <a:cubicBezTo>
                    <a:pt x="0" y="371"/>
                    <a:pt x="75" y="536"/>
                    <a:pt x="223" y="591"/>
                  </a:cubicBezTo>
                  <a:cubicBezTo>
                    <a:pt x="318" y="627"/>
                    <a:pt x="420" y="609"/>
                    <a:pt x="496" y="552"/>
                  </a:cubicBezTo>
                  <a:cubicBezTo>
                    <a:pt x="888" y="699"/>
                    <a:pt x="888" y="699"/>
                    <a:pt x="888" y="699"/>
                  </a:cubicBezTo>
                  <a:cubicBezTo>
                    <a:pt x="907" y="792"/>
                    <a:pt x="972" y="873"/>
                    <a:pt x="1067" y="909"/>
                  </a:cubicBezTo>
                  <a:cubicBezTo>
                    <a:pt x="1215" y="964"/>
                    <a:pt x="1380" y="889"/>
                    <a:pt x="1436" y="741"/>
                  </a:cubicBezTo>
                  <a:cubicBezTo>
                    <a:pt x="1491" y="594"/>
                    <a:pt x="1416" y="429"/>
                    <a:pt x="1268" y="373"/>
                  </a:cubicBezTo>
                  <a:close/>
                </a:path>
              </a:pathLst>
            </a:custGeom>
            <a:solidFill>
              <a:schemeClr val="accent2"/>
            </a:solidFill>
            <a:ln>
              <a:noFill/>
            </a:ln>
          </p:spPr>
          <p:txBody>
            <a:bodyPr vert="horz" wrap="square" lIns="91440" tIns="45720" rIns="91440" bIns="45720" numCol="1" anchor="t" anchorCtr="0" compatLnSpc="1"/>
            <a:lstStyle/>
            <a:p>
              <a:endParaRPr lang="en-US" sz="1600">
                <a:latin typeface="微软雅黑 Light" panose="020B0502040204020203" pitchFamily="34" charset="-122"/>
                <a:ea typeface="微软雅黑 Light" panose="020B0502040204020203" pitchFamily="34" charset="-122"/>
                <a:cs typeface="+mn-ea"/>
                <a:sym typeface="+mn-lt"/>
              </a:endParaRPr>
            </a:p>
          </p:txBody>
        </p:sp>
        <p:sp>
          <p:nvSpPr>
            <p:cNvPr id="16" name="Freeform 84"/>
            <p:cNvSpPr>
              <a:spLocks noEditPoints="1"/>
            </p:cNvSpPr>
            <p:nvPr/>
          </p:nvSpPr>
          <p:spPr bwMode="auto">
            <a:xfrm>
              <a:off x="4540000" y="1506763"/>
              <a:ext cx="2940563" cy="1904833"/>
            </a:xfrm>
            <a:custGeom>
              <a:avLst/>
              <a:gdLst>
                <a:gd name="T0" fmla="*/ 1070 w 1499"/>
                <a:gd name="T1" fmla="*/ 916 h 972"/>
                <a:gd name="T2" fmla="*/ 888 w 1499"/>
                <a:gd name="T3" fmla="*/ 706 h 972"/>
                <a:gd name="T4" fmla="*/ 500 w 1499"/>
                <a:gd name="T5" fmla="*/ 560 h 972"/>
                <a:gd name="T6" fmla="*/ 225 w 1499"/>
                <a:gd name="T7" fmla="*/ 599 h 972"/>
                <a:gd name="T8" fmla="*/ 56 w 1499"/>
                <a:gd name="T9" fmla="*/ 226 h 972"/>
                <a:gd name="T10" fmla="*/ 429 w 1499"/>
                <a:gd name="T11" fmla="*/ 56 h 972"/>
                <a:gd name="T12" fmla="*/ 611 w 1499"/>
                <a:gd name="T13" fmla="*/ 267 h 972"/>
                <a:gd name="T14" fmla="*/ 999 w 1499"/>
                <a:gd name="T15" fmla="*/ 412 h 972"/>
                <a:gd name="T16" fmla="*/ 1274 w 1499"/>
                <a:gd name="T17" fmla="*/ 373 h 972"/>
                <a:gd name="T18" fmla="*/ 1443 w 1499"/>
                <a:gd name="T19" fmla="*/ 747 h 972"/>
                <a:gd name="T20" fmla="*/ 1070 w 1499"/>
                <a:gd name="T21" fmla="*/ 916 h 972"/>
                <a:gd name="T22" fmla="*/ 499 w 1499"/>
                <a:gd name="T23" fmla="*/ 551 h 972"/>
                <a:gd name="T24" fmla="*/ 895 w 1499"/>
                <a:gd name="T25" fmla="*/ 700 h 972"/>
                <a:gd name="T26" fmla="*/ 896 w 1499"/>
                <a:gd name="T27" fmla="*/ 702 h 972"/>
                <a:gd name="T28" fmla="*/ 1073 w 1499"/>
                <a:gd name="T29" fmla="*/ 909 h 972"/>
                <a:gd name="T30" fmla="*/ 1436 w 1499"/>
                <a:gd name="T31" fmla="*/ 744 h 972"/>
                <a:gd name="T32" fmla="*/ 1271 w 1499"/>
                <a:gd name="T33" fmla="*/ 381 h 972"/>
                <a:gd name="T34" fmla="*/ 1002 w 1499"/>
                <a:gd name="T35" fmla="*/ 420 h 972"/>
                <a:gd name="T36" fmla="*/ 1000 w 1499"/>
                <a:gd name="T37" fmla="*/ 421 h 972"/>
                <a:gd name="T38" fmla="*/ 604 w 1499"/>
                <a:gd name="T39" fmla="*/ 272 h 972"/>
                <a:gd name="T40" fmla="*/ 604 w 1499"/>
                <a:gd name="T41" fmla="*/ 270 h 972"/>
                <a:gd name="T42" fmla="*/ 427 w 1499"/>
                <a:gd name="T43" fmla="*/ 64 h 972"/>
                <a:gd name="T44" fmla="*/ 63 w 1499"/>
                <a:gd name="T45" fmla="*/ 228 h 972"/>
                <a:gd name="T46" fmla="*/ 228 w 1499"/>
                <a:gd name="T47" fmla="*/ 592 h 972"/>
                <a:gd name="T48" fmla="*/ 497 w 1499"/>
                <a:gd name="T49" fmla="*/ 553 h 972"/>
                <a:gd name="T50" fmla="*/ 499 w 1499"/>
                <a:gd name="T51" fmla="*/ 551 h 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99" h="972">
                  <a:moveTo>
                    <a:pt x="1070" y="916"/>
                  </a:moveTo>
                  <a:cubicBezTo>
                    <a:pt x="977" y="881"/>
                    <a:pt x="909" y="803"/>
                    <a:pt x="888" y="706"/>
                  </a:cubicBezTo>
                  <a:cubicBezTo>
                    <a:pt x="500" y="560"/>
                    <a:pt x="500" y="560"/>
                    <a:pt x="500" y="560"/>
                  </a:cubicBezTo>
                  <a:cubicBezTo>
                    <a:pt x="421" y="619"/>
                    <a:pt x="318" y="634"/>
                    <a:pt x="225" y="599"/>
                  </a:cubicBezTo>
                  <a:cubicBezTo>
                    <a:pt x="76" y="543"/>
                    <a:pt x="0" y="375"/>
                    <a:pt x="56" y="226"/>
                  </a:cubicBezTo>
                  <a:cubicBezTo>
                    <a:pt x="112" y="76"/>
                    <a:pt x="280" y="0"/>
                    <a:pt x="429" y="56"/>
                  </a:cubicBezTo>
                  <a:cubicBezTo>
                    <a:pt x="522" y="91"/>
                    <a:pt x="590" y="170"/>
                    <a:pt x="611" y="267"/>
                  </a:cubicBezTo>
                  <a:cubicBezTo>
                    <a:pt x="999" y="412"/>
                    <a:pt x="999" y="412"/>
                    <a:pt x="999" y="412"/>
                  </a:cubicBezTo>
                  <a:cubicBezTo>
                    <a:pt x="1078" y="353"/>
                    <a:pt x="1181" y="339"/>
                    <a:pt x="1274" y="373"/>
                  </a:cubicBezTo>
                  <a:cubicBezTo>
                    <a:pt x="1423" y="430"/>
                    <a:pt x="1499" y="597"/>
                    <a:pt x="1443" y="747"/>
                  </a:cubicBezTo>
                  <a:cubicBezTo>
                    <a:pt x="1387" y="896"/>
                    <a:pt x="1219" y="972"/>
                    <a:pt x="1070" y="916"/>
                  </a:cubicBezTo>
                  <a:close/>
                  <a:moveTo>
                    <a:pt x="499" y="551"/>
                  </a:moveTo>
                  <a:cubicBezTo>
                    <a:pt x="895" y="700"/>
                    <a:pt x="895" y="700"/>
                    <a:pt x="895" y="700"/>
                  </a:cubicBezTo>
                  <a:cubicBezTo>
                    <a:pt x="896" y="702"/>
                    <a:pt x="896" y="702"/>
                    <a:pt x="896" y="702"/>
                  </a:cubicBezTo>
                  <a:cubicBezTo>
                    <a:pt x="915" y="797"/>
                    <a:pt x="982" y="875"/>
                    <a:pt x="1073" y="909"/>
                  </a:cubicBezTo>
                  <a:cubicBezTo>
                    <a:pt x="1218" y="964"/>
                    <a:pt x="1381" y="890"/>
                    <a:pt x="1436" y="744"/>
                  </a:cubicBezTo>
                  <a:cubicBezTo>
                    <a:pt x="1491" y="599"/>
                    <a:pt x="1417" y="436"/>
                    <a:pt x="1271" y="381"/>
                  </a:cubicBezTo>
                  <a:cubicBezTo>
                    <a:pt x="1180" y="347"/>
                    <a:pt x="1079" y="361"/>
                    <a:pt x="1002" y="420"/>
                  </a:cubicBezTo>
                  <a:cubicBezTo>
                    <a:pt x="1000" y="421"/>
                    <a:pt x="1000" y="421"/>
                    <a:pt x="1000" y="421"/>
                  </a:cubicBezTo>
                  <a:cubicBezTo>
                    <a:pt x="604" y="272"/>
                    <a:pt x="604" y="272"/>
                    <a:pt x="604" y="272"/>
                  </a:cubicBezTo>
                  <a:cubicBezTo>
                    <a:pt x="604" y="270"/>
                    <a:pt x="604" y="270"/>
                    <a:pt x="604" y="270"/>
                  </a:cubicBezTo>
                  <a:cubicBezTo>
                    <a:pt x="584" y="175"/>
                    <a:pt x="518" y="98"/>
                    <a:pt x="427" y="64"/>
                  </a:cubicBezTo>
                  <a:cubicBezTo>
                    <a:pt x="281" y="9"/>
                    <a:pt x="118" y="83"/>
                    <a:pt x="63" y="228"/>
                  </a:cubicBezTo>
                  <a:cubicBezTo>
                    <a:pt x="9" y="374"/>
                    <a:pt x="83" y="537"/>
                    <a:pt x="228" y="592"/>
                  </a:cubicBezTo>
                  <a:cubicBezTo>
                    <a:pt x="319" y="626"/>
                    <a:pt x="420" y="611"/>
                    <a:pt x="497" y="553"/>
                  </a:cubicBezTo>
                  <a:lnTo>
                    <a:pt x="499" y="551"/>
                  </a:lnTo>
                  <a:close/>
                </a:path>
              </a:pathLst>
            </a:custGeom>
            <a:solidFill>
              <a:schemeClr val="bg1"/>
            </a:solidFill>
            <a:ln>
              <a:noFill/>
            </a:ln>
          </p:spPr>
          <p:txBody>
            <a:bodyPr vert="horz" wrap="square" lIns="91440" tIns="45720" rIns="91440" bIns="45720" numCol="1" anchor="t" anchorCtr="0" compatLnSpc="1"/>
            <a:lstStyle/>
            <a:p>
              <a:endParaRPr lang="en-US" sz="1600">
                <a:latin typeface="微软雅黑 Light" panose="020B0502040204020203" pitchFamily="34" charset="-122"/>
                <a:ea typeface="微软雅黑 Light" panose="020B0502040204020203" pitchFamily="34" charset="-122"/>
                <a:cs typeface="+mn-ea"/>
                <a:sym typeface="+mn-lt"/>
              </a:endParaRPr>
            </a:p>
          </p:txBody>
        </p:sp>
        <p:sp>
          <p:nvSpPr>
            <p:cNvPr id="17" name="Oval 94"/>
            <p:cNvSpPr>
              <a:spLocks noChangeArrowheads="1"/>
            </p:cNvSpPr>
            <p:nvPr/>
          </p:nvSpPr>
          <p:spPr bwMode="auto">
            <a:xfrm>
              <a:off x="4761170" y="1724937"/>
              <a:ext cx="846324" cy="845127"/>
            </a:xfrm>
            <a:prstGeom prst="ellipse">
              <a:avLst/>
            </a:prstGeom>
            <a:solidFill>
              <a:schemeClr val="bg1"/>
            </a:solidFill>
            <a:ln w="9525">
              <a:solidFill>
                <a:schemeClr val="bg1"/>
              </a:solidFill>
              <a:round/>
            </a:ln>
          </p:spPr>
          <p:txBody>
            <a:bodyPr vert="horz" wrap="square" lIns="91440" tIns="45720" rIns="91440" bIns="45720" numCol="1" anchor="t" anchorCtr="0" compatLnSpc="1"/>
            <a:lstStyle/>
            <a:p>
              <a:endParaRPr lang="en-US" sz="1600">
                <a:latin typeface="微软雅黑 Light" panose="020B0502040204020203" pitchFamily="34" charset="-122"/>
                <a:ea typeface="微软雅黑 Light" panose="020B0502040204020203" pitchFamily="34" charset="-122"/>
                <a:cs typeface="+mn-ea"/>
                <a:sym typeface="+mn-lt"/>
              </a:endParaRPr>
            </a:p>
          </p:txBody>
        </p:sp>
        <p:sp>
          <p:nvSpPr>
            <p:cNvPr id="18" name="Freeform 105"/>
            <p:cNvSpPr/>
            <p:nvPr/>
          </p:nvSpPr>
          <p:spPr bwMode="auto">
            <a:xfrm>
              <a:off x="4969156" y="1991062"/>
              <a:ext cx="415970" cy="350039"/>
            </a:xfrm>
            <a:custGeom>
              <a:avLst/>
              <a:gdLst>
                <a:gd name="T0" fmla="*/ 207 w 212"/>
                <a:gd name="T1" fmla="*/ 102 h 179"/>
                <a:gd name="T2" fmla="*/ 169 w 212"/>
                <a:gd name="T3" fmla="*/ 18 h 179"/>
                <a:gd name="T4" fmla="*/ 136 w 212"/>
                <a:gd name="T5" fmla="*/ 6 h 179"/>
                <a:gd name="T6" fmla="*/ 123 w 212"/>
                <a:gd name="T7" fmla="*/ 39 h 179"/>
                <a:gd name="T8" fmla="*/ 132 w 212"/>
                <a:gd name="T9" fmla="*/ 57 h 179"/>
                <a:gd name="T10" fmla="*/ 50 w 212"/>
                <a:gd name="T11" fmla="*/ 26 h 179"/>
                <a:gd name="T12" fmla="*/ 7 w 212"/>
                <a:gd name="T13" fmla="*/ 46 h 179"/>
                <a:gd name="T14" fmla="*/ 26 w 212"/>
                <a:gd name="T15" fmla="*/ 89 h 179"/>
                <a:gd name="T16" fmla="*/ 108 w 212"/>
                <a:gd name="T17" fmla="*/ 120 h 179"/>
                <a:gd name="T18" fmla="*/ 90 w 212"/>
                <a:gd name="T19" fmla="*/ 128 h 179"/>
                <a:gd name="T20" fmla="*/ 77 w 212"/>
                <a:gd name="T21" fmla="*/ 161 h 179"/>
                <a:gd name="T22" fmla="*/ 110 w 212"/>
                <a:gd name="T23" fmla="*/ 173 h 179"/>
                <a:gd name="T24" fmla="*/ 194 w 212"/>
                <a:gd name="T25" fmla="*/ 135 h 179"/>
                <a:gd name="T26" fmla="*/ 207 w 212"/>
                <a:gd name="T27" fmla="*/ 10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2" h="179">
                  <a:moveTo>
                    <a:pt x="207" y="102"/>
                  </a:moveTo>
                  <a:cubicBezTo>
                    <a:pt x="169" y="18"/>
                    <a:pt x="169" y="18"/>
                    <a:pt x="169" y="18"/>
                  </a:cubicBezTo>
                  <a:cubicBezTo>
                    <a:pt x="163" y="6"/>
                    <a:pt x="148" y="0"/>
                    <a:pt x="136" y="6"/>
                  </a:cubicBezTo>
                  <a:cubicBezTo>
                    <a:pt x="123" y="12"/>
                    <a:pt x="118" y="26"/>
                    <a:pt x="123" y="39"/>
                  </a:cubicBezTo>
                  <a:cubicBezTo>
                    <a:pt x="132" y="57"/>
                    <a:pt x="132" y="57"/>
                    <a:pt x="132" y="57"/>
                  </a:cubicBezTo>
                  <a:cubicBezTo>
                    <a:pt x="50" y="26"/>
                    <a:pt x="50" y="26"/>
                    <a:pt x="50" y="26"/>
                  </a:cubicBezTo>
                  <a:cubicBezTo>
                    <a:pt x="32" y="20"/>
                    <a:pt x="13" y="29"/>
                    <a:pt x="7" y="46"/>
                  </a:cubicBezTo>
                  <a:cubicBezTo>
                    <a:pt x="0" y="63"/>
                    <a:pt x="9" y="82"/>
                    <a:pt x="26" y="89"/>
                  </a:cubicBezTo>
                  <a:cubicBezTo>
                    <a:pt x="108" y="120"/>
                    <a:pt x="108" y="120"/>
                    <a:pt x="108" y="120"/>
                  </a:cubicBezTo>
                  <a:cubicBezTo>
                    <a:pt x="90" y="128"/>
                    <a:pt x="90" y="128"/>
                    <a:pt x="90" y="128"/>
                  </a:cubicBezTo>
                  <a:cubicBezTo>
                    <a:pt x="77" y="134"/>
                    <a:pt x="72" y="148"/>
                    <a:pt x="77" y="161"/>
                  </a:cubicBezTo>
                  <a:cubicBezTo>
                    <a:pt x="83" y="173"/>
                    <a:pt x="98" y="179"/>
                    <a:pt x="110" y="173"/>
                  </a:cubicBezTo>
                  <a:cubicBezTo>
                    <a:pt x="194" y="135"/>
                    <a:pt x="194" y="135"/>
                    <a:pt x="194" y="135"/>
                  </a:cubicBezTo>
                  <a:cubicBezTo>
                    <a:pt x="207" y="129"/>
                    <a:pt x="212" y="115"/>
                    <a:pt x="207" y="102"/>
                  </a:cubicBezTo>
                  <a:close/>
                </a:path>
              </a:pathLst>
            </a:custGeom>
            <a:solidFill>
              <a:schemeClr val="accent2"/>
            </a:solidFill>
            <a:ln>
              <a:noFill/>
            </a:ln>
          </p:spPr>
          <p:txBody>
            <a:bodyPr vert="horz" wrap="square" lIns="91440" tIns="45720" rIns="91440" bIns="45720" numCol="1" anchor="t" anchorCtr="0" compatLnSpc="1"/>
            <a:lstStyle/>
            <a:p>
              <a:endParaRPr lang="en-US" sz="1600">
                <a:latin typeface="微软雅黑 Light" panose="020B0502040204020203" pitchFamily="34" charset="-122"/>
                <a:ea typeface="微软雅黑 Light" panose="020B0502040204020203" pitchFamily="34" charset="-122"/>
                <a:cs typeface="+mn-ea"/>
                <a:sym typeface="+mn-lt"/>
              </a:endParaRPr>
            </a:p>
          </p:txBody>
        </p:sp>
        <p:sp>
          <p:nvSpPr>
            <p:cNvPr id="19" name="Oval 74"/>
            <p:cNvSpPr/>
            <p:nvPr/>
          </p:nvSpPr>
          <p:spPr>
            <a:xfrm>
              <a:off x="8049307" y="2398181"/>
              <a:ext cx="503879" cy="503879"/>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a:latin typeface="微软雅黑 Light" panose="020B0502040204020203" pitchFamily="34" charset="-122"/>
                <a:ea typeface="微软雅黑 Light" panose="020B0502040204020203" pitchFamily="34" charset="-122"/>
                <a:cs typeface="+mn-ea"/>
                <a:sym typeface="+mn-lt"/>
              </a:endParaRPr>
            </a:p>
          </p:txBody>
        </p:sp>
        <p:sp>
          <p:nvSpPr>
            <p:cNvPr id="20" name="Oval 78"/>
            <p:cNvSpPr/>
            <p:nvPr/>
          </p:nvSpPr>
          <p:spPr>
            <a:xfrm>
              <a:off x="8049307" y="3771707"/>
              <a:ext cx="503879" cy="503879"/>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a:latin typeface="微软雅黑 Light" panose="020B0502040204020203" pitchFamily="34" charset="-122"/>
                <a:ea typeface="微软雅黑 Light" panose="020B0502040204020203" pitchFamily="34" charset="-122"/>
                <a:cs typeface="+mn-ea"/>
                <a:sym typeface="+mn-lt"/>
              </a:endParaRPr>
            </a:p>
          </p:txBody>
        </p:sp>
        <p:sp>
          <p:nvSpPr>
            <p:cNvPr id="30" name="Oval 82"/>
            <p:cNvSpPr/>
            <p:nvPr/>
          </p:nvSpPr>
          <p:spPr>
            <a:xfrm>
              <a:off x="936866" y="3167047"/>
              <a:ext cx="503879" cy="503879"/>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a:latin typeface="微软雅黑 Light" panose="020B0502040204020203" pitchFamily="34" charset="-122"/>
                <a:ea typeface="微软雅黑 Light" panose="020B0502040204020203" pitchFamily="34" charset="-122"/>
                <a:cs typeface="+mn-ea"/>
                <a:sym typeface="+mn-lt"/>
              </a:endParaRPr>
            </a:p>
          </p:txBody>
        </p:sp>
        <p:sp>
          <p:nvSpPr>
            <p:cNvPr id="31" name="Oval 86"/>
            <p:cNvSpPr/>
            <p:nvPr/>
          </p:nvSpPr>
          <p:spPr>
            <a:xfrm>
              <a:off x="936866" y="4540573"/>
              <a:ext cx="503879" cy="503879"/>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a:latin typeface="微软雅黑 Light" panose="020B0502040204020203" pitchFamily="34" charset="-122"/>
                <a:ea typeface="微软雅黑 Light" panose="020B0502040204020203" pitchFamily="34" charset="-122"/>
                <a:cs typeface="+mn-ea"/>
                <a:sym typeface="+mn-lt"/>
              </a:endParaRPr>
            </a:p>
          </p:txBody>
        </p:sp>
        <p:sp>
          <p:nvSpPr>
            <p:cNvPr id="32" name="Freeform 44"/>
            <p:cNvSpPr>
              <a:spLocks noChangeAspect="1" noChangeArrowheads="1"/>
            </p:cNvSpPr>
            <p:nvPr/>
          </p:nvSpPr>
          <p:spPr bwMode="auto">
            <a:xfrm>
              <a:off x="8161517" y="3897010"/>
              <a:ext cx="279459" cy="253272"/>
            </a:xfrm>
            <a:custGeom>
              <a:avLst/>
              <a:gdLst>
                <a:gd name="connsiteX0" fmla="*/ 496512 w 622984"/>
                <a:gd name="connsiteY0" fmla="*/ 492841 h 564606"/>
                <a:gd name="connsiteX1" fmla="*/ 473955 w 622984"/>
                <a:gd name="connsiteY1" fmla="*/ 515853 h 564606"/>
                <a:gd name="connsiteX2" fmla="*/ 496512 w 622984"/>
                <a:gd name="connsiteY2" fmla="*/ 535354 h 564606"/>
                <a:gd name="connsiteX3" fmla="*/ 519457 w 622984"/>
                <a:gd name="connsiteY3" fmla="*/ 515853 h 564606"/>
                <a:gd name="connsiteX4" fmla="*/ 496512 w 622984"/>
                <a:gd name="connsiteY4" fmla="*/ 492841 h 564606"/>
                <a:gd name="connsiteX5" fmla="*/ 249694 w 622984"/>
                <a:gd name="connsiteY5" fmla="*/ 352049 h 564606"/>
                <a:gd name="connsiteX6" fmla="*/ 272741 w 622984"/>
                <a:gd name="connsiteY6" fmla="*/ 374570 h 564606"/>
                <a:gd name="connsiteX7" fmla="*/ 171569 w 622984"/>
                <a:gd name="connsiteY7" fmla="*/ 475137 h 564606"/>
                <a:gd name="connsiteX8" fmla="*/ 177819 w 622984"/>
                <a:gd name="connsiteY8" fmla="*/ 481738 h 564606"/>
                <a:gd name="connsiteX9" fmla="*/ 155163 w 622984"/>
                <a:gd name="connsiteY9" fmla="*/ 510860 h 564606"/>
                <a:gd name="connsiteX10" fmla="*/ 73522 w 622984"/>
                <a:gd name="connsiteY10" fmla="*/ 562891 h 564606"/>
                <a:gd name="connsiteX11" fmla="*/ 60241 w 622984"/>
                <a:gd name="connsiteY11" fmla="*/ 550077 h 564606"/>
                <a:gd name="connsiteX12" fmla="*/ 112585 w 622984"/>
                <a:gd name="connsiteY12" fmla="*/ 468925 h 564606"/>
                <a:gd name="connsiteX13" fmla="*/ 141882 w 622984"/>
                <a:gd name="connsiteY13" fmla="*/ 446015 h 564606"/>
                <a:gd name="connsiteX14" fmla="*/ 148522 w 622984"/>
                <a:gd name="connsiteY14" fmla="*/ 452616 h 564606"/>
                <a:gd name="connsiteX15" fmla="*/ 122234 w 622984"/>
                <a:gd name="connsiteY15" fmla="*/ 15041 h 564606"/>
                <a:gd name="connsiteX16" fmla="*/ 210667 w 622984"/>
                <a:gd name="connsiteY16" fmla="*/ 52502 h 564606"/>
                <a:gd name="connsiteX17" fmla="*/ 242946 w 622984"/>
                <a:gd name="connsiteY17" fmla="*/ 173410 h 564606"/>
                <a:gd name="connsiteX18" fmla="*/ 532291 w 622984"/>
                <a:gd name="connsiteY18" fmla="*/ 463589 h 564606"/>
                <a:gd name="connsiteX19" fmla="*/ 532291 w 622984"/>
                <a:gd name="connsiteY19" fmla="*/ 545105 h 564606"/>
                <a:gd name="connsiteX20" fmla="*/ 493400 w 622984"/>
                <a:gd name="connsiteY20" fmla="*/ 564606 h 564606"/>
                <a:gd name="connsiteX21" fmla="*/ 451010 w 622984"/>
                <a:gd name="connsiteY21" fmla="*/ 545105 h 564606"/>
                <a:gd name="connsiteX22" fmla="*/ 161665 w 622984"/>
                <a:gd name="connsiteY22" fmla="*/ 258046 h 564606"/>
                <a:gd name="connsiteX23" fmla="*/ 34882 w 622984"/>
                <a:gd name="connsiteY23" fmla="*/ 225674 h 564606"/>
                <a:gd name="connsiteX24" fmla="*/ 5715 w 622984"/>
                <a:gd name="connsiteY24" fmla="*/ 104766 h 564606"/>
                <a:gd name="connsiteX25" fmla="*/ 74162 w 622984"/>
                <a:gd name="connsiteY25" fmla="*/ 176530 h 564606"/>
                <a:gd name="connsiteX26" fmla="*/ 142220 w 622984"/>
                <a:gd name="connsiteY26" fmla="*/ 157029 h 564606"/>
                <a:gd name="connsiteX27" fmla="*/ 161665 w 622984"/>
                <a:gd name="connsiteY27" fmla="*/ 88385 h 564606"/>
                <a:gd name="connsiteX28" fmla="*/ 90107 w 622984"/>
                <a:gd name="connsiteY28" fmla="*/ 20130 h 564606"/>
                <a:gd name="connsiteX29" fmla="*/ 122234 w 622984"/>
                <a:gd name="connsiteY29" fmla="*/ 15041 h 564606"/>
                <a:gd name="connsiteX30" fmla="*/ 531841 w 622984"/>
                <a:gd name="connsiteY30" fmla="*/ 0 h 564606"/>
                <a:gd name="connsiteX31" fmla="*/ 622984 w 622984"/>
                <a:gd name="connsiteY31" fmla="*/ 87684 h 564606"/>
                <a:gd name="connsiteX32" fmla="*/ 463289 w 622984"/>
                <a:gd name="connsiteY32" fmla="*/ 247465 h 564606"/>
                <a:gd name="connsiteX33" fmla="*/ 424339 w 622984"/>
                <a:gd name="connsiteY33" fmla="*/ 257207 h 564606"/>
                <a:gd name="connsiteX34" fmla="*/ 362409 w 622984"/>
                <a:gd name="connsiteY34" fmla="*/ 198751 h 564606"/>
                <a:gd name="connsiteX35" fmla="*/ 375263 w 622984"/>
                <a:gd name="connsiteY35" fmla="*/ 159391 h 564606"/>
                <a:gd name="connsiteX36" fmla="*/ 531841 w 622984"/>
                <a:gd name="connsiteY36" fmla="*/ 0 h 56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84" h="564606">
                  <a:moveTo>
                    <a:pt x="496512" y="492841"/>
                  </a:moveTo>
                  <a:cubicBezTo>
                    <a:pt x="483678" y="492841"/>
                    <a:pt x="473955" y="502592"/>
                    <a:pt x="473955" y="515853"/>
                  </a:cubicBezTo>
                  <a:cubicBezTo>
                    <a:pt x="473955" y="525604"/>
                    <a:pt x="483678" y="535354"/>
                    <a:pt x="496512" y="535354"/>
                  </a:cubicBezTo>
                  <a:cubicBezTo>
                    <a:pt x="509734" y="535354"/>
                    <a:pt x="519457" y="525604"/>
                    <a:pt x="519457" y="515853"/>
                  </a:cubicBezTo>
                  <a:cubicBezTo>
                    <a:pt x="519457" y="502592"/>
                    <a:pt x="509734" y="492841"/>
                    <a:pt x="496512" y="492841"/>
                  </a:cubicBezTo>
                  <a:close/>
                  <a:moveTo>
                    <a:pt x="249694" y="352049"/>
                  </a:moveTo>
                  <a:lnTo>
                    <a:pt x="272741" y="374570"/>
                  </a:lnTo>
                  <a:lnTo>
                    <a:pt x="171569" y="475137"/>
                  </a:lnTo>
                  <a:lnTo>
                    <a:pt x="177819" y="481738"/>
                  </a:lnTo>
                  <a:lnTo>
                    <a:pt x="155163" y="510860"/>
                  </a:lnTo>
                  <a:lnTo>
                    <a:pt x="73522" y="562891"/>
                  </a:lnTo>
                  <a:lnTo>
                    <a:pt x="60241" y="550077"/>
                  </a:lnTo>
                  <a:lnTo>
                    <a:pt x="112585" y="468925"/>
                  </a:lnTo>
                  <a:lnTo>
                    <a:pt x="141882" y="446015"/>
                  </a:lnTo>
                  <a:lnTo>
                    <a:pt x="148522" y="452616"/>
                  </a:lnTo>
                  <a:close/>
                  <a:moveTo>
                    <a:pt x="122234" y="15041"/>
                  </a:moveTo>
                  <a:cubicBezTo>
                    <a:pt x="154446" y="14694"/>
                    <a:pt x="186166" y="28223"/>
                    <a:pt x="210667" y="52502"/>
                  </a:cubicBezTo>
                  <a:cubicBezTo>
                    <a:pt x="242946" y="85264"/>
                    <a:pt x="256169" y="130897"/>
                    <a:pt x="242946" y="173410"/>
                  </a:cubicBezTo>
                  <a:lnTo>
                    <a:pt x="532291" y="463589"/>
                  </a:lnTo>
                  <a:cubicBezTo>
                    <a:pt x="555236" y="486211"/>
                    <a:pt x="555236" y="522093"/>
                    <a:pt x="532291" y="545105"/>
                  </a:cubicBezTo>
                  <a:cubicBezTo>
                    <a:pt x="522568" y="557976"/>
                    <a:pt x="506234" y="564606"/>
                    <a:pt x="493400" y="564606"/>
                  </a:cubicBezTo>
                  <a:cubicBezTo>
                    <a:pt x="477066" y="564606"/>
                    <a:pt x="460733" y="557976"/>
                    <a:pt x="451010" y="545105"/>
                  </a:cubicBezTo>
                  <a:cubicBezTo>
                    <a:pt x="451010" y="545105"/>
                    <a:pt x="451010" y="545105"/>
                    <a:pt x="161665" y="258046"/>
                  </a:cubicBezTo>
                  <a:cubicBezTo>
                    <a:pt x="119275" y="270917"/>
                    <a:pt x="70662" y="261556"/>
                    <a:pt x="34882" y="225674"/>
                  </a:cubicBezTo>
                  <a:cubicBezTo>
                    <a:pt x="2215" y="192911"/>
                    <a:pt x="-7508" y="147278"/>
                    <a:pt x="5715" y="104766"/>
                  </a:cubicBezTo>
                  <a:cubicBezTo>
                    <a:pt x="5715" y="104766"/>
                    <a:pt x="5715" y="104766"/>
                    <a:pt x="74162" y="176530"/>
                  </a:cubicBezTo>
                  <a:cubicBezTo>
                    <a:pt x="74162" y="176530"/>
                    <a:pt x="74162" y="176530"/>
                    <a:pt x="142220" y="157029"/>
                  </a:cubicBezTo>
                  <a:cubicBezTo>
                    <a:pt x="142220" y="157029"/>
                    <a:pt x="142220" y="157029"/>
                    <a:pt x="161665" y="88385"/>
                  </a:cubicBezTo>
                  <a:cubicBezTo>
                    <a:pt x="161665" y="88385"/>
                    <a:pt x="161665" y="88385"/>
                    <a:pt x="90107" y="20130"/>
                  </a:cubicBezTo>
                  <a:cubicBezTo>
                    <a:pt x="100704" y="16815"/>
                    <a:pt x="111497" y="15157"/>
                    <a:pt x="122234" y="15041"/>
                  </a:cubicBezTo>
                  <a:close/>
                  <a:moveTo>
                    <a:pt x="531841" y="0"/>
                  </a:moveTo>
                  <a:cubicBezTo>
                    <a:pt x="531841" y="0"/>
                    <a:pt x="531841" y="0"/>
                    <a:pt x="622984" y="87684"/>
                  </a:cubicBezTo>
                  <a:cubicBezTo>
                    <a:pt x="622984" y="87684"/>
                    <a:pt x="622984" y="87684"/>
                    <a:pt x="463289" y="247465"/>
                  </a:cubicBezTo>
                  <a:cubicBezTo>
                    <a:pt x="450436" y="247465"/>
                    <a:pt x="434077" y="250582"/>
                    <a:pt x="424339" y="257207"/>
                  </a:cubicBezTo>
                  <a:lnTo>
                    <a:pt x="362409" y="198751"/>
                  </a:lnTo>
                  <a:cubicBezTo>
                    <a:pt x="372147" y="189009"/>
                    <a:pt x="375263" y="172641"/>
                    <a:pt x="375263" y="159391"/>
                  </a:cubicBezTo>
                  <a:cubicBezTo>
                    <a:pt x="375263" y="159391"/>
                    <a:pt x="375263" y="159391"/>
                    <a:pt x="531841" y="0"/>
                  </a:cubicBezTo>
                  <a:close/>
                </a:path>
              </a:pathLst>
            </a:custGeom>
            <a:solidFill>
              <a:schemeClr val="bg1"/>
            </a:solidFill>
            <a:ln>
              <a:noFill/>
            </a:ln>
            <a:effectLst/>
          </p:spPr>
          <p:txBody>
            <a:bodyPr wrap="square" anchor="ctr">
              <a:noAutofit/>
            </a:bodyPr>
            <a:lstStyle/>
            <a:p>
              <a:pPr>
                <a:defRPr/>
              </a:pPr>
              <a:endParaRPr lang="en-US" sz="1000" dirty="0">
                <a:latin typeface="微软雅黑 Light" panose="020B0502040204020203" pitchFamily="34" charset="-122"/>
                <a:ea typeface="微软雅黑 Light" panose="020B0502040204020203" pitchFamily="34" charset="-122"/>
                <a:cs typeface="+mn-ea"/>
                <a:sym typeface="+mn-lt"/>
              </a:endParaRPr>
            </a:p>
          </p:txBody>
        </p:sp>
        <p:sp>
          <p:nvSpPr>
            <p:cNvPr id="33" name="Freeform 16"/>
            <p:cNvSpPr>
              <a:spLocks noChangeAspect="1" noChangeArrowheads="1"/>
            </p:cNvSpPr>
            <p:nvPr/>
          </p:nvSpPr>
          <p:spPr bwMode="auto">
            <a:xfrm>
              <a:off x="8196573" y="2485691"/>
              <a:ext cx="209347" cy="328859"/>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bg1"/>
            </a:solidFill>
            <a:ln>
              <a:noFill/>
            </a:ln>
            <a:effectLst/>
          </p:spPr>
          <p:txBody>
            <a:bodyPr wrap="none" lIns="182843" tIns="91422" rIns="182843" bIns="91422" anchor="ctr"/>
            <a:lstStyle/>
            <a:p>
              <a:pPr>
                <a:defRPr/>
              </a:pPr>
              <a:endParaRPr lang="en-US" sz="2000" dirty="0">
                <a:latin typeface="微软雅黑 Light" panose="020B0502040204020203" pitchFamily="34" charset="-122"/>
                <a:ea typeface="微软雅黑 Light" panose="020B0502040204020203" pitchFamily="34" charset="-122"/>
                <a:cs typeface="+mn-ea"/>
                <a:sym typeface="+mn-lt"/>
              </a:endParaRPr>
            </a:p>
          </p:txBody>
        </p:sp>
        <p:sp>
          <p:nvSpPr>
            <p:cNvPr id="34" name="Freeform 290"/>
            <p:cNvSpPr>
              <a:spLocks noChangeAspect="1" noChangeArrowheads="1"/>
            </p:cNvSpPr>
            <p:nvPr/>
          </p:nvSpPr>
          <p:spPr bwMode="auto">
            <a:xfrm>
              <a:off x="1045365" y="3317595"/>
              <a:ext cx="306786" cy="237617"/>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bg1"/>
            </a:solidFill>
            <a:ln>
              <a:noFill/>
            </a:ln>
            <a:effectLst/>
          </p:spPr>
          <p:txBody>
            <a:bodyPr wrap="none" lIns="182843" tIns="91422" rIns="182843" bIns="91422" anchor="ctr"/>
            <a:lstStyle/>
            <a:p>
              <a:pPr>
                <a:defRPr/>
              </a:pPr>
              <a:endParaRPr lang="en-US" sz="2000" dirty="0">
                <a:latin typeface="微软雅黑 Light" panose="020B0502040204020203" pitchFamily="34" charset="-122"/>
                <a:ea typeface="微软雅黑 Light" panose="020B0502040204020203" pitchFamily="34" charset="-122"/>
                <a:cs typeface="+mn-ea"/>
                <a:sym typeface="+mn-lt"/>
              </a:endParaRPr>
            </a:p>
          </p:txBody>
        </p:sp>
        <p:sp>
          <p:nvSpPr>
            <p:cNvPr id="35" name="Freeform 47"/>
            <p:cNvSpPr>
              <a:spLocks noChangeAspect="1" noChangeArrowheads="1"/>
            </p:cNvSpPr>
            <p:nvPr/>
          </p:nvSpPr>
          <p:spPr bwMode="auto">
            <a:xfrm>
              <a:off x="1078702" y="4660735"/>
              <a:ext cx="220206" cy="263554"/>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bg1"/>
            </a:solidFill>
            <a:ln>
              <a:noFill/>
            </a:ln>
            <a:effectLst/>
          </p:spPr>
          <p:txBody>
            <a:bodyPr wrap="square" anchor="ctr">
              <a:noAutofit/>
            </a:bodyPr>
            <a:lstStyle/>
            <a:p>
              <a:pPr>
                <a:defRPr/>
              </a:pPr>
              <a:endParaRPr lang="en-US" sz="2000" dirty="0">
                <a:latin typeface="微软雅黑 Light" panose="020B0502040204020203" pitchFamily="34" charset="-122"/>
                <a:ea typeface="微软雅黑 Light" panose="020B0502040204020203" pitchFamily="34" charset="-122"/>
                <a:cs typeface="+mn-ea"/>
                <a:sym typeface="+mn-lt"/>
              </a:endParaRPr>
            </a:p>
          </p:txBody>
        </p:sp>
        <p:sp>
          <p:nvSpPr>
            <p:cNvPr id="36" name="Freeform 86"/>
            <p:cNvSpPr/>
            <p:nvPr/>
          </p:nvSpPr>
          <p:spPr bwMode="auto">
            <a:xfrm>
              <a:off x="4555584" y="2290753"/>
              <a:ext cx="2754754" cy="1759783"/>
            </a:xfrm>
            <a:custGeom>
              <a:avLst/>
              <a:gdLst>
                <a:gd name="T0" fmla="*/ 605 w 1404"/>
                <a:gd name="T1" fmla="*/ 628 h 898"/>
                <a:gd name="T2" fmla="*/ 1075 w 1404"/>
                <a:gd name="T3" fmla="*/ 442 h 898"/>
                <a:gd name="T4" fmla="*/ 1239 w 1404"/>
                <a:gd name="T5" fmla="*/ 445 h 898"/>
                <a:gd name="T6" fmla="*/ 1360 w 1404"/>
                <a:gd name="T7" fmla="*/ 165 h 898"/>
                <a:gd name="T8" fmla="*/ 1081 w 1404"/>
                <a:gd name="T9" fmla="*/ 44 h 898"/>
                <a:gd name="T10" fmla="*/ 962 w 1404"/>
                <a:gd name="T11" fmla="*/ 158 h 898"/>
                <a:gd name="T12" fmla="*/ 493 w 1404"/>
                <a:gd name="T13" fmla="*/ 343 h 898"/>
                <a:gd name="T14" fmla="*/ 219 w 1404"/>
                <a:gd name="T15" fmla="*/ 308 h 898"/>
                <a:gd name="T16" fmla="*/ 58 w 1404"/>
                <a:gd name="T17" fmla="*/ 679 h 898"/>
                <a:gd name="T18" fmla="*/ 429 w 1404"/>
                <a:gd name="T19" fmla="*/ 840 h 898"/>
                <a:gd name="T20" fmla="*/ 605 w 1404"/>
                <a:gd name="T21" fmla="*/ 628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4" h="898">
                  <a:moveTo>
                    <a:pt x="605" y="628"/>
                  </a:moveTo>
                  <a:cubicBezTo>
                    <a:pt x="1075" y="442"/>
                    <a:pt x="1075" y="442"/>
                    <a:pt x="1075" y="442"/>
                  </a:cubicBezTo>
                  <a:cubicBezTo>
                    <a:pt x="1125" y="464"/>
                    <a:pt x="1184" y="467"/>
                    <a:pt x="1239" y="445"/>
                  </a:cubicBezTo>
                  <a:cubicBezTo>
                    <a:pt x="1349" y="401"/>
                    <a:pt x="1404" y="276"/>
                    <a:pt x="1360" y="165"/>
                  </a:cubicBezTo>
                  <a:cubicBezTo>
                    <a:pt x="1317" y="55"/>
                    <a:pt x="1191" y="0"/>
                    <a:pt x="1081" y="44"/>
                  </a:cubicBezTo>
                  <a:cubicBezTo>
                    <a:pt x="1026" y="66"/>
                    <a:pt x="984" y="108"/>
                    <a:pt x="962" y="158"/>
                  </a:cubicBezTo>
                  <a:cubicBezTo>
                    <a:pt x="493" y="343"/>
                    <a:pt x="493" y="343"/>
                    <a:pt x="493" y="343"/>
                  </a:cubicBezTo>
                  <a:cubicBezTo>
                    <a:pt x="416" y="287"/>
                    <a:pt x="314" y="271"/>
                    <a:pt x="219" y="308"/>
                  </a:cubicBezTo>
                  <a:cubicBezTo>
                    <a:pt x="72" y="366"/>
                    <a:pt x="0" y="532"/>
                    <a:pt x="58" y="679"/>
                  </a:cubicBezTo>
                  <a:cubicBezTo>
                    <a:pt x="116" y="826"/>
                    <a:pt x="282" y="898"/>
                    <a:pt x="429" y="840"/>
                  </a:cubicBezTo>
                  <a:cubicBezTo>
                    <a:pt x="524" y="803"/>
                    <a:pt x="587" y="721"/>
                    <a:pt x="605" y="628"/>
                  </a:cubicBezTo>
                  <a:close/>
                </a:path>
              </a:pathLst>
            </a:custGeom>
            <a:solidFill>
              <a:schemeClr val="accent1"/>
            </a:solidFill>
            <a:ln>
              <a:noFill/>
            </a:ln>
          </p:spPr>
          <p:txBody>
            <a:bodyPr vert="horz" wrap="square" lIns="91440" tIns="45720" rIns="91440" bIns="45720" numCol="1" anchor="t" anchorCtr="0" compatLnSpc="1"/>
            <a:lstStyle/>
            <a:p>
              <a:endParaRPr lang="en-US" sz="1600">
                <a:latin typeface="微软雅黑 Light" panose="020B0502040204020203" pitchFamily="34" charset="-122"/>
                <a:ea typeface="微软雅黑 Light" panose="020B0502040204020203" pitchFamily="34" charset="-122"/>
                <a:cs typeface="+mn-ea"/>
                <a:sym typeface="+mn-lt"/>
              </a:endParaRPr>
            </a:p>
          </p:txBody>
        </p:sp>
        <p:sp>
          <p:nvSpPr>
            <p:cNvPr id="37" name="Freeform 87"/>
            <p:cNvSpPr>
              <a:spLocks noEditPoints="1"/>
            </p:cNvSpPr>
            <p:nvPr/>
          </p:nvSpPr>
          <p:spPr bwMode="auto">
            <a:xfrm>
              <a:off x="4547192" y="2282362"/>
              <a:ext cx="2770339" cy="1775367"/>
            </a:xfrm>
            <a:custGeom>
              <a:avLst/>
              <a:gdLst>
                <a:gd name="T0" fmla="*/ 58 w 1412"/>
                <a:gd name="T1" fmla="*/ 684 h 906"/>
                <a:gd name="T2" fmla="*/ 222 w 1412"/>
                <a:gd name="T3" fmla="*/ 308 h 906"/>
                <a:gd name="T4" fmla="*/ 498 w 1412"/>
                <a:gd name="T5" fmla="*/ 343 h 906"/>
                <a:gd name="T6" fmla="*/ 964 w 1412"/>
                <a:gd name="T7" fmla="*/ 159 h 906"/>
                <a:gd name="T8" fmla="*/ 1083 w 1412"/>
                <a:gd name="T9" fmla="*/ 44 h 906"/>
                <a:gd name="T10" fmla="*/ 1368 w 1412"/>
                <a:gd name="T11" fmla="*/ 168 h 906"/>
                <a:gd name="T12" fmla="*/ 1244 w 1412"/>
                <a:gd name="T13" fmla="*/ 453 h 906"/>
                <a:gd name="T14" fmla="*/ 1079 w 1412"/>
                <a:gd name="T15" fmla="*/ 451 h 906"/>
                <a:gd name="T16" fmla="*/ 613 w 1412"/>
                <a:gd name="T17" fmla="*/ 634 h 906"/>
                <a:gd name="T18" fmla="*/ 435 w 1412"/>
                <a:gd name="T19" fmla="*/ 848 h 906"/>
                <a:gd name="T20" fmla="*/ 58 w 1412"/>
                <a:gd name="T21" fmla="*/ 684 h 906"/>
                <a:gd name="T22" fmla="*/ 1361 w 1412"/>
                <a:gd name="T23" fmla="*/ 171 h 906"/>
                <a:gd name="T24" fmla="*/ 1086 w 1412"/>
                <a:gd name="T25" fmla="*/ 52 h 906"/>
                <a:gd name="T26" fmla="*/ 970 w 1412"/>
                <a:gd name="T27" fmla="*/ 163 h 906"/>
                <a:gd name="T28" fmla="*/ 969 w 1412"/>
                <a:gd name="T29" fmla="*/ 165 h 906"/>
                <a:gd name="T30" fmla="*/ 496 w 1412"/>
                <a:gd name="T31" fmla="*/ 351 h 906"/>
                <a:gd name="T32" fmla="*/ 495 w 1412"/>
                <a:gd name="T33" fmla="*/ 350 h 906"/>
                <a:gd name="T34" fmla="*/ 225 w 1412"/>
                <a:gd name="T35" fmla="*/ 315 h 906"/>
                <a:gd name="T36" fmla="*/ 66 w 1412"/>
                <a:gd name="T37" fmla="*/ 681 h 906"/>
                <a:gd name="T38" fmla="*/ 432 w 1412"/>
                <a:gd name="T39" fmla="*/ 840 h 906"/>
                <a:gd name="T40" fmla="*/ 605 w 1412"/>
                <a:gd name="T41" fmla="*/ 631 h 906"/>
                <a:gd name="T42" fmla="*/ 606 w 1412"/>
                <a:gd name="T43" fmla="*/ 629 h 906"/>
                <a:gd name="T44" fmla="*/ 1079 w 1412"/>
                <a:gd name="T45" fmla="*/ 442 h 906"/>
                <a:gd name="T46" fmla="*/ 1080 w 1412"/>
                <a:gd name="T47" fmla="*/ 443 h 906"/>
                <a:gd name="T48" fmla="*/ 1241 w 1412"/>
                <a:gd name="T49" fmla="*/ 445 h 906"/>
                <a:gd name="T50" fmla="*/ 1361 w 1412"/>
                <a:gd name="T51" fmla="*/ 171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12" h="906">
                  <a:moveTo>
                    <a:pt x="58" y="684"/>
                  </a:moveTo>
                  <a:cubicBezTo>
                    <a:pt x="0" y="535"/>
                    <a:pt x="73" y="367"/>
                    <a:pt x="222" y="308"/>
                  </a:cubicBezTo>
                  <a:cubicBezTo>
                    <a:pt x="314" y="272"/>
                    <a:pt x="417" y="285"/>
                    <a:pt x="498" y="343"/>
                  </a:cubicBezTo>
                  <a:cubicBezTo>
                    <a:pt x="964" y="159"/>
                    <a:pt x="964" y="159"/>
                    <a:pt x="964" y="159"/>
                  </a:cubicBezTo>
                  <a:cubicBezTo>
                    <a:pt x="987" y="106"/>
                    <a:pt x="1030" y="66"/>
                    <a:pt x="1083" y="44"/>
                  </a:cubicBezTo>
                  <a:cubicBezTo>
                    <a:pt x="1196" y="0"/>
                    <a:pt x="1323" y="55"/>
                    <a:pt x="1368" y="168"/>
                  </a:cubicBezTo>
                  <a:cubicBezTo>
                    <a:pt x="1412" y="281"/>
                    <a:pt x="1357" y="408"/>
                    <a:pt x="1244" y="453"/>
                  </a:cubicBezTo>
                  <a:cubicBezTo>
                    <a:pt x="1190" y="474"/>
                    <a:pt x="1132" y="473"/>
                    <a:pt x="1079" y="451"/>
                  </a:cubicBezTo>
                  <a:cubicBezTo>
                    <a:pt x="613" y="634"/>
                    <a:pt x="613" y="634"/>
                    <a:pt x="613" y="634"/>
                  </a:cubicBezTo>
                  <a:cubicBezTo>
                    <a:pt x="593" y="732"/>
                    <a:pt x="527" y="811"/>
                    <a:pt x="435" y="848"/>
                  </a:cubicBezTo>
                  <a:cubicBezTo>
                    <a:pt x="286" y="906"/>
                    <a:pt x="117" y="833"/>
                    <a:pt x="58" y="684"/>
                  </a:cubicBezTo>
                  <a:close/>
                  <a:moveTo>
                    <a:pt x="1361" y="171"/>
                  </a:moveTo>
                  <a:cubicBezTo>
                    <a:pt x="1318" y="62"/>
                    <a:pt x="1195" y="9"/>
                    <a:pt x="1086" y="52"/>
                  </a:cubicBezTo>
                  <a:cubicBezTo>
                    <a:pt x="1034" y="72"/>
                    <a:pt x="993" y="112"/>
                    <a:pt x="970" y="163"/>
                  </a:cubicBezTo>
                  <a:cubicBezTo>
                    <a:pt x="969" y="165"/>
                    <a:pt x="969" y="165"/>
                    <a:pt x="969" y="165"/>
                  </a:cubicBezTo>
                  <a:cubicBezTo>
                    <a:pt x="496" y="351"/>
                    <a:pt x="496" y="351"/>
                    <a:pt x="496" y="351"/>
                  </a:cubicBezTo>
                  <a:cubicBezTo>
                    <a:pt x="495" y="350"/>
                    <a:pt x="495" y="350"/>
                    <a:pt x="495" y="350"/>
                  </a:cubicBezTo>
                  <a:cubicBezTo>
                    <a:pt x="416" y="293"/>
                    <a:pt x="315" y="280"/>
                    <a:pt x="225" y="315"/>
                  </a:cubicBezTo>
                  <a:cubicBezTo>
                    <a:pt x="80" y="373"/>
                    <a:pt x="9" y="537"/>
                    <a:pt x="66" y="681"/>
                  </a:cubicBezTo>
                  <a:cubicBezTo>
                    <a:pt x="123" y="826"/>
                    <a:pt x="287" y="897"/>
                    <a:pt x="432" y="840"/>
                  </a:cubicBezTo>
                  <a:cubicBezTo>
                    <a:pt x="522" y="805"/>
                    <a:pt x="587" y="726"/>
                    <a:pt x="605" y="631"/>
                  </a:cubicBezTo>
                  <a:cubicBezTo>
                    <a:pt x="606" y="629"/>
                    <a:pt x="606" y="629"/>
                    <a:pt x="606" y="629"/>
                  </a:cubicBezTo>
                  <a:cubicBezTo>
                    <a:pt x="1079" y="442"/>
                    <a:pt x="1079" y="442"/>
                    <a:pt x="1079" y="442"/>
                  </a:cubicBezTo>
                  <a:cubicBezTo>
                    <a:pt x="1080" y="443"/>
                    <a:pt x="1080" y="443"/>
                    <a:pt x="1080" y="443"/>
                  </a:cubicBezTo>
                  <a:cubicBezTo>
                    <a:pt x="1132" y="465"/>
                    <a:pt x="1189" y="466"/>
                    <a:pt x="1241" y="445"/>
                  </a:cubicBezTo>
                  <a:cubicBezTo>
                    <a:pt x="1350" y="403"/>
                    <a:pt x="1403" y="279"/>
                    <a:pt x="1361" y="171"/>
                  </a:cubicBezTo>
                  <a:close/>
                </a:path>
              </a:pathLst>
            </a:custGeom>
            <a:solidFill>
              <a:schemeClr val="bg1"/>
            </a:solidFill>
            <a:ln>
              <a:noFill/>
            </a:ln>
          </p:spPr>
          <p:txBody>
            <a:bodyPr vert="horz" wrap="square" lIns="91440" tIns="45720" rIns="91440" bIns="45720" numCol="1" anchor="t" anchorCtr="0" compatLnSpc="1"/>
            <a:lstStyle/>
            <a:p>
              <a:endParaRPr lang="en-US" sz="1600">
                <a:latin typeface="微软雅黑 Light" panose="020B0502040204020203" pitchFamily="34" charset="-122"/>
                <a:ea typeface="微软雅黑 Light" panose="020B0502040204020203" pitchFamily="34" charset="-122"/>
                <a:cs typeface="+mn-ea"/>
                <a:sym typeface="+mn-lt"/>
              </a:endParaRPr>
            </a:p>
          </p:txBody>
        </p:sp>
        <p:sp>
          <p:nvSpPr>
            <p:cNvPr id="38" name="Freeform 88"/>
            <p:cNvSpPr/>
            <p:nvPr/>
          </p:nvSpPr>
          <p:spPr bwMode="auto">
            <a:xfrm>
              <a:off x="4716217" y="2939283"/>
              <a:ext cx="2754754" cy="1759783"/>
            </a:xfrm>
            <a:custGeom>
              <a:avLst/>
              <a:gdLst>
                <a:gd name="T0" fmla="*/ 799 w 1404"/>
                <a:gd name="T1" fmla="*/ 628 h 898"/>
                <a:gd name="T2" fmla="*/ 329 w 1404"/>
                <a:gd name="T3" fmla="*/ 442 h 898"/>
                <a:gd name="T4" fmla="*/ 165 w 1404"/>
                <a:gd name="T5" fmla="*/ 445 h 898"/>
                <a:gd name="T6" fmla="*/ 44 w 1404"/>
                <a:gd name="T7" fmla="*/ 166 h 898"/>
                <a:gd name="T8" fmla="*/ 323 w 1404"/>
                <a:gd name="T9" fmla="*/ 44 h 898"/>
                <a:gd name="T10" fmla="*/ 441 w 1404"/>
                <a:gd name="T11" fmla="*/ 158 h 898"/>
                <a:gd name="T12" fmla="*/ 911 w 1404"/>
                <a:gd name="T13" fmla="*/ 343 h 898"/>
                <a:gd name="T14" fmla="*/ 1185 w 1404"/>
                <a:gd name="T15" fmla="*/ 308 h 898"/>
                <a:gd name="T16" fmla="*/ 1346 w 1404"/>
                <a:gd name="T17" fmla="*/ 679 h 898"/>
                <a:gd name="T18" fmla="*/ 975 w 1404"/>
                <a:gd name="T19" fmla="*/ 840 h 898"/>
                <a:gd name="T20" fmla="*/ 799 w 1404"/>
                <a:gd name="T21" fmla="*/ 628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4" h="898">
                  <a:moveTo>
                    <a:pt x="799" y="628"/>
                  </a:moveTo>
                  <a:cubicBezTo>
                    <a:pt x="329" y="442"/>
                    <a:pt x="329" y="442"/>
                    <a:pt x="329" y="442"/>
                  </a:cubicBezTo>
                  <a:cubicBezTo>
                    <a:pt x="279" y="464"/>
                    <a:pt x="220" y="467"/>
                    <a:pt x="165" y="445"/>
                  </a:cubicBezTo>
                  <a:cubicBezTo>
                    <a:pt x="54" y="401"/>
                    <a:pt x="0" y="276"/>
                    <a:pt x="44" y="166"/>
                  </a:cubicBezTo>
                  <a:cubicBezTo>
                    <a:pt x="87" y="55"/>
                    <a:pt x="212" y="0"/>
                    <a:pt x="323" y="44"/>
                  </a:cubicBezTo>
                  <a:cubicBezTo>
                    <a:pt x="378" y="66"/>
                    <a:pt x="419" y="108"/>
                    <a:pt x="441" y="158"/>
                  </a:cubicBezTo>
                  <a:cubicBezTo>
                    <a:pt x="911" y="343"/>
                    <a:pt x="911" y="343"/>
                    <a:pt x="911" y="343"/>
                  </a:cubicBezTo>
                  <a:cubicBezTo>
                    <a:pt x="987" y="287"/>
                    <a:pt x="1090" y="271"/>
                    <a:pt x="1185" y="308"/>
                  </a:cubicBezTo>
                  <a:cubicBezTo>
                    <a:pt x="1332" y="366"/>
                    <a:pt x="1404" y="532"/>
                    <a:pt x="1346" y="679"/>
                  </a:cubicBezTo>
                  <a:cubicBezTo>
                    <a:pt x="1288" y="826"/>
                    <a:pt x="1122" y="898"/>
                    <a:pt x="975" y="840"/>
                  </a:cubicBezTo>
                  <a:cubicBezTo>
                    <a:pt x="880" y="803"/>
                    <a:pt x="817" y="721"/>
                    <a:pt x="799" y="628"/>
                  </a:cubicBezTo>
                  <a:close/>
                </a:path>
              </a:pathLst>
            </a:custGeom>
            <a:solidFill>
              <a:schemeClr val="accent2"/>
            </a:solidFill>
            <a:ln>
              <a:solidFill>
                <a:schemeClr val="bg1"/>
              </a:solidFill>
            </a:ln>
          </p:spPr>
          <p:txBody>
            <a:bodyPr vert="horz" wrap="square" lIns="91440" tIns="45720" rIns="91440" bIns="45720" numCol="1" anchor="t" anchorCtr="0" compatLnSpc="1"/>
            <a:lstStyle/>
            <a:p>
              <a:endParaRPr lang="en-US" sz="1600">
                <a:latin typeface="微软雅黑 Light" panose="020B0502040204020203" pitchFamily="34" charset="-122"/>
                <a:ea typeface="微软雅黑 Light" panose="020B0502040204020203" pitchFamily="34" charset="-122"/>
                <a:cs typeface="+mn-ea"/>
                <a:sym typeface="+mn-lt"/>
              </a:endParaRPr>
            </a:p>
          </p:txBody>
        </p:sp>
        <p:sp>
          <p:nvSpPr>
            <p:cNvPr id="39" name="Freeform 89"/>
            <p:cNvSpPr>
              <a:spLocks noEditPoints="1"/>
            </p:cNvSpPr>
            <p:nvPr/>
          </p:nvSpPr>
          <p:spPr bwMode="auto">
            <a:xfrm>
              <a:off x="4709026" y="2930892"/>
              <a:ext cx="2769140" cy="1775367"/>
            </a:xfrm>
            <a:custGeom>
              <a:avLst/>
              <a:gdLst>
                <a:gd name="T0" fmla="*/ 977 w 1412"/>
                <a:gd name="T1" fmla="*/ 848 h 906"/>
                <a:gd name="T2" fmla="*/ 799 w 1412"/>
                <a:gd name="T3" fmla="*/ 634 h 906"/>
                <a:gd name="T4" fmla="*/ 333 w 1412"/>
                <a:gd name="T5" fmla="*/ 451 h 906"/>
                <a:gd name="T6" fmla="*/ 168 w 1412"/>
                <a:gd name="T7" fmla="*/ 453 h 906"/>
                <a:gd name="T8" fmla="*/ 44 w 1412"/>
                <a:gd name="T9" fmla="*/ 168 h 906"/>
                <a:gd name="T10" fmla="*/ 329 w 1412"/>
                <a:gd name="T11" fmla="*/ 44 h 906"/>
                <a:gd name="T12" fmla="*/ 448 w 1412"/>
                <a:gd name="T13" fmla="*/ 159 h 906"/>
                <a:gd name="T14" fmla="*/ 914 w 1412"/>
                <a:gd name="T15" fmla="*/ 343 h 906"/>
                <a:gd name="T16" fmla="*/ 1190 w 1412"/>
                <a:gd name="T17" fmla="*/ 308 h 906"/>
                <a:gd name="T18" fmla="*/ 1353 w 1412"/>
                <a:gd name="T19" fmla="*/ 684 h 906"/>
                <a:gd name="T20" fmla="*/ 977 w 1412"/>
                <a:gd name="T21" fmla="*/ 848 h 906"/>
                <a:gd name="T22" fmla="*/ 171 w 1412"/>
                <a:gd name="T23" fmla="*/ 445 h 906"/>
                <a:gd name="T24" fmla="*/ 332 w 1412"/>
                <a:gd name="T25" fmla="*/ 443 h 906"/>
                <a:gd name="T26" fmla="*/ 333 w 1412"/>
                <a:gd name="T27" fmla="*/ 442 h 906"/>
                <a:gd name="T28" fmla="*/ 806 w 1412"/>
                <a:gd name="T29" fmla="*/ 629 h 906"/>
                <a:gd name="T30" fmla="*/ 807 w 1412"/>
                <a:gd name="T31" fmla="*/ 631 h 906"/>
                <a:gd name="T32" fmla="*/ 980 w 1412"/>
                <a:gd name="T33" fmla="*/ 840 h 906"/>
                <a:gd name="T34" fmla="*/ 1346 w 1412"/>
                <a:gd name="T35" fmla="*/ 681 h 906"/>
                <a:gd name="T36" fmla="*/ 1187 w 1412"/>
                <a:gd name="T37" fmla="*/ 316 h 906"/>
                <a:gd name="T38" fmla="*/ 917 w 1412"/>
                <a:gd name="T39" fmla="*/ 350 h 906"/>
                <a:gd name="T40" fmla="*/ 916 w 1412"/>
                <a:gd name="T41" fmla="*/ 351 h 906"/>
                <a:gd name="T42" fmla="*/ 442 w 1412"/>
                <a:gd name="T43" fmla="*/ 165 h 906"/>
                <a:gd name="T44" fmla="*/ 442 w 1412"/>
                <a:gd name="T45" fmla="*/ 163 h 906"/>
                <a:gd name="T46" fmla="*/ 326 w 1412"/>
                <a:gd name="T47" fmla="*/ 52 h 906"/>
                <a:gd name="T48" fmla="*/ 51 w 1412"/>
                <a:gd name="T49" fmla="*/ 171 h 906"/>
                <a:gd name="T50" fmla="*/ 171 w 1412"/>
                <a:gd name="T51" fmla="*/ 44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12" h="906">
                  <a:moveTo>
                    <a:pt x="977" y="848"/>
                  </a:moveTo>
                  <a:cubicBezTo>
                    <a:pt x="885" y="811"/>
                    <a:pt x="819" y="732"/>
                    <a:pt x="799" y="634"/>
                  </a:cubicBezTo>
                  <a:cubicBezTo>
                    <a:pt x="333" y="451"/>
                    <a:pt x="333" y="451"/>
                    <a:pt x="333" y="451"/>
                  </a:cubicBezTo>
                  <a:cubicBezTo>
                    <a:pt x="280" y="473"/>
                    <a:pt x="221" y="474"/>
                    <a:pt x="168" y="453"/>
                  </a:cubicBezTo>
                  <a:cubicBezTo>
                    <a:pt x="55" y="408"/>
                    <a:pt x="0" y="281"/>
                    <a:pt x="44" y="168"/>
                  </a:cubicBezTo>
                  <a:cubicBezTo>
                    <a:pt x="88" y="56"/>
                    <a:pt x="216" y="0"/>
                    <a:pt x="329" y="44"/>
                  </a:cubicBezTo>
                  <a:cubicBezTo>
                    <a:pt x="382" y="66"/>
                    <a:pt x="425" y="106"/>
                    <a:pt x="448" y="159"/>
                  </a:cubicBezTo>
                  <a:cubicBezTo>
                    <a:pt x="914" y="343"/>
                    <a:pt x="914" y="343"/>
                    <a:pt x="914" y="343"/>
                  </a:cubicBezTo>
                  <a:cubicBezTo>
                    <a:pt x="995" y="285"/>
                    <a:pt x="1098" y="272"/>
                    <a:pt x="1190" y="308"/>
                  </a:cubicBezTo>
                  <a:cubicBezTo>
                    <a:pt x="1339" y="367"/>
                    <a:pt x="1412" y="536"/>
                    <a:pt x="1353" y="684"/>
                  </a:cubicBezTo>
                  <a:cubicBezTo>
                    <a:pt x="1295" y="833"/>
                    <a:pt x="1126" y="906"/>
                    <a:pt x="977" y="848"/>
                  </a:cubicBezTo>
                  <a:close/>
                  <a:moveTo>
                    <a:pt x="171" y="445"/>
                  </a:moveTo>
                  <a:cubicBezTo>
                    <a:pt x="223" y="466"/>
                    <a:pt x="280" y="465"/>
                    <a:pt x="332" y="443"/>
                  </a:cubicBezTo>
                  <a:cubicBezTo>
                    <a:pt x="333" y="442"/>
                    <a:pt x="333" y="442"/>
                    <a:pt x="333" y="442"/>
                  </a:cubicBezTo>
                  <a:cubicBezTo>
                    <a:pt x="806" y="629"/>
                    <a:pt x="806" y="629"/>
                    <a:pt x="806" y="629"/>
                  </a:cubicBezTo>
                  <a:cubicBezTo>
                    <a:pt x="807" y="631"/>
                    <a:pt x="807" y="631"/>
                    <a:pt x="807" y="631"/>
                  </a:cubicBezTo>
                  <a:cubicBezTo>
                    <a:pt x="825" y="726"/>
                    <a:pt x="890" y="805"/>
                    <a:pt x="980" y="840"/>
                  </a:cubicBezTo>
                  <a:cubicBezTo>
                    <a:pt x="1125" y="897"/>
                    <a:pt x="1289" y="826"/>
                    <a:pt x="1346" y="681"/>
                  </a:cubicBezTo>
                  <a:cubicBezTo>
                    <a:pt x="1403" y="537"/>
                    <a:pt x="1332" y="373"/>
                    <a:pt x="1187" y="316"/>
                  </a:cubicBezTo>
                  <a:cubicBezTo>
                    <a:pt x="1097" y="280"/>
                    <a:pt x="996" y="293"/>
                    <a:pt x="917" y="350"/>
                  </a:cubicBezTo>
                  <a:cubicBezTo>
                    <a:pt x="916" y="351"/>
                    <a:pt x="916" y="351"/>
                    <a:pt x="916" y="351"/>
                  </a:cubicBezTo>
                  <a:cubicBezTo>
                    <a:pt x="442" y="165"/>
                    <a:pt x="442" y="165"/>
                    <a:pt x="442" y="165"/>
                  </a:cubicBezTo>
                  <a:cubicBezTo>
                    <a:pt x="442" y="163"/>
                    <a:pt x="442" y="163"/>
                    <a:pt x="442" y="163"/>
                  </a:cubicBezTo>
                  <a:cubicBezTo>
                    <a:pt x="419" y="112"/>
                    <a:pt x="378" y="72"/>
                    <a:pt x="326" y="52"/>
                  </a:cubicBezTo>
                  <a:cubicBezTo>
                    <a:pt x="217" y="9"/>
                    <a:pt x="94" y="62"/>
                    <a:pt x="51" y="171"/>
                  </a:cubicBezTo>
                  <a:cubicBezTo>
                    <a:pt x="9" y="279"/>
                    <a:pt x="62" y="403"/>
                    <a:pt x="171" y="445"/>
                  </a:cubicBezTo>
                  <a:close/>
                </a:path>
              </a:pathLst>
            </a:custGeom>
            <a:solidFill>
              <a:schemeClr val="bg1"/>
            </a:solidFill>
            <a:ln>
              <a:noFill/>
            </a:ln>
          </p:spPr>
          <p:txBody>
            <a:bodyPr vert="horz" wrap="square" lIns="91440" tIns="45720" rIns="91440" bIns="45720" numCol="1" anchor="t" anchorCtr="0" compatLnSpc="1"/>
            <a:lstStyle/>
            <a:p>
              <a:endParaRPr lang="en-US" sz="1600">
                <a:latin typeface="微软雅黑 Light" panose="020B0502040204020203" pitchFamily="34" charset="-122"/>
                <a:ea typeface="微软雅黑 Light" panose="020B0502040204020203" pitchFamily="34" charset="-122"/>
                <a:cs typeface="+mn-ea"/>
                <a:sym typeface="+mn-lt"/>
              </a:endParaRPr>
            </a:p>
          </p:txBody>
        </p:sp>
        <p:sp>
          <p:nvSpPr>
            <p:cNvPr id="40" name="Freeform 90"/>
            <p:cNvSpPr/>
            <p:nvPr/>
          </p:nvSpPr>
          <p:spPr bwMode="auto">
            <a:xfrm>
              <a:off x="4555584" y="3595007"/>
              <a:ext cx="2754754" cy="1759783"/>
            </a:xfrm>
            <a:custGeom>
              <a:avLst/>
              <a:gdLst>
                <a:gd name="T0" fmla="*/ 605 w 1404"/>
                <a:gd name="T1" fmla="*/ 628 h 898"/>
                <a:gd name="T2" fmla="*/ 1075 w 1404"/>
                <a:gd name="T3" fmla="*/ 442 h 898"/>
                <a:gd name="T4" fmla="*/ 1239 w 1404"/>
                <a:gd name="T5" fmla="*/ 445 h 898"/>
                <a:gd name="T6" fmla="*/ 1360 w 1404"/>
                <a:gd name="T7" fmla="*/ 165 h 898"/>
                <a:gd name="T8" fmla="*/ 1081 w 1404"/>
                <a:gd name="T9" fmla="*/ 44 h 898"/>
                <a:gd name="T10" fmla="*/ 962 w 1404"/>
                <a:gd name="T11" fmla="*/ 158 h 898"/>
                <a:gd name="T12" fmla="*/ 493 w 1404"/>
                <a:gd name="T13" fmla="*/ 343 h 898"/>
                <a:gd name="T14" fmla="*/ 219 w 1404"/>
                <a:gd name="T15" fmla="*/ 308 h 898"/>
                <a:gd name="T16" fmla="*/ 58 w 1404"/>
                <a:gd name="T17" fmla="*/ 679 h 898"/>
                <a:gd name="T18" fmla="*/ 429 w 1404"/>
                <a:gd name="T19" fmla="*/ 840 h 898"/>
                <a:gd name="T20" fmla="*/ 605 w 1404"/>
                <a:gd name="T21" fmla="*/ 628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4" h="898">
                  <a:moveTo>
                    <a:pt x="605" y="628"/>
                  </a:moveTo>
                  <a:cubicBezTo>
                    <a:pt x="1075" y="442"/>
                    <a:pt x="1075" y="442"/>
                    <a:pt x="1075" y="442"/>
                  </a:cubicBezTo>
                  <a:cubicBezTo>
                    <a:pt x="1125" y="464"/>
                    <a:pt x="1184" y="467"/>
                    <a:pt x="1239" y="445"/>
                  </a:cubicBezTo>
                  <a:cubicBezTo>
                    <a:pt x="1349" y="401"/>
                    <a:pt x="1404" y="276"/>
                    <a:pt x="1360" y="165"/>
                  </a:cubicBezTo>
                  <a:cubicBezTo>
                    <a:pt x="1317" y="55"/>
                    <a:pt x="1191" y="0"/>
                    <a:pt x="1081" y="44"/>
                  </a:cubicBezTo>
                  <a:cubicBezTo>
                    <a:pt x="1026" y="66"/>
                    <a:pt x="984" y="108"/>
                    <a:pt x="962" y="158"/>
                  </a:cubicBezTo>
                  <a:cubicBezTo>
                    <a:pt x="493" y="343"/>
                    <a:pt x="493" y="343"/>
                    <a:pt x="493" y="343"/>
                  </a:cubicBezTo>
                  <a:cubicBezTo>
                    <a:pt x="416" y="287"/>
                    <a:pt x="314" y="271"/>
                    <a:pt x="219" y="308"/>
                  </a:cubicBezTo>
                  <a:cubicBezTo>
                    <a:pt x="72" y="366"/>
                    <a:pt x="0" y="532"/>
                    <a:pt x="58" y="679"/>
                  </a:cubicBezTo>
                  <a:cubicBezTo>
                    <a:pt x="116" y="826"/>
                    <a:pt x="282" y="898"/>
                    <a:pt x="429" y="840"/>
                  </a:cubicBezTo>
                  <a:cubicBezTo>
                    <a:pt x="524" y="803"/>
                    <a:pt x="587" y="721"/>
                    <a:pt x="605" y="628"/>
                  </a:cubicBezTo>
                  <a:close/>
                </a:path>
              </a:pathLst>
            </a:custGeom>
            <a:solidFill>
              <a:schemeClr val="accent1"/>
            </a:solidFill>
            <a:ln w="9525">
              <a:solidFill>
                <a:schemeClr val="bg1"/>
              </a:solidFill>
              <a:round/>
            </a:ln>
          </p:spPr>
          <p:txBody>
            <a:bodyPr vert="horz" wrap="square" lIns="91440" tIns="45720" rIns="91440" bIns="45720" numCol="1" anchor="t" anchorCtr="0" compatLnSpc="1"/>
            <a:lstStyle/>
            <a:p>
              <a:endParaRPr lang="en-US" sz="1600">
                <a:latin typeface="微软雅黑 Light" panose="020B0502040204020203" pitchFamily="34" charset="-122"/>
                <a:ea typeface="微软雅黑 Light" panose="020B0502040204020203" pitchFamily="34" charset="-122"/>
                <a:cs typeface="+mn-ea"/>
                <a:sym typeface="+mn-lt"/>
              </a:endParaRPr>
            </a:p>
          </p:txBody>
        </p:sp>
        <p:sp>
          <p:nvSpPr>
            <p:cNvPr id="41" name="Freeform 91"/>
            <p:cNvSpPr>
              <a:spLocks noEditPoints="1"/>
            </p:cNvSpPr>
            <p:nvPr/>
          </p:nvSpPr>
          <p:spPr bwMode="auto">
            <a:xfrm>
              <a:off x="4547192" y="3587814"/>
              <a:ext cx="2770339" cy="1775367"/>
            </a:xfrm>
            <a:custGeom>
              <a:avLst/>
              <a:gdLst>
                <a:gd name="T0" fmla="*/ 58 w 1412"/>
                <a:gd name="T1" fmla="*/ 684 h 906"/>
                <a:gd name="T2" fmla="*/ 222 w 1412"/>
                <a:gd name="T3" fmla="*/ 308 h 906"/>
                <a:gd name="T4" fmla="*/ 498 w 1412"/>
                <a:gd name="T5" fmla="*/ 343 h 906"/>
                <a:gd name="T6" fmla="*/ 964 w 1412"/>
                <a:gd name="T7" fmla="*/ 159 h 906"/>
                <a:gd name="T8" fmla="*/ 1083 w 1412"/>
                <a:gd name="T9" fmla="*/ 44 h 906"/>
                <a:gd name="T10" fmla="*/ 1368 w 1412"/>
                <a:gd name="T11" fmla="*/ 168 h 906"/>
                <a:gd name="T12" fmla="*/ 1244 w 1412"/>
                <a:gd name="T13" fmla="*/ 453 h 906"/>
                <a:gd name="T14" fmla="*/ 1079 w 1412"/>
                <a:gd name="T15" fmla="*/ 451 h 906"/>
                <a:gd name="T16" fmla="*/ 613 w 1412"/>
                <a:gd name="T17" fmla="*/ 634 h 906"/>
                <a:gd name="T18" fmla="*/ 435 w 1412"/>
                <a:gd name="T19" fmla="*/ 848 h 906"/>
                <a:gd name="T20" fmla="*/ 58 w 1412"/>
                <a:gd name="T21" fmla="*/ 684 h 906"/>
                <a:gd name="T22" fmla="*/ 1361 w 1412"/>
                <a:gd name="T23" fmla="*/ 171 h 906"/>
                <a:gd name="T24" fmla="*/ 1086 w 1412"/>
                <a:gd name="T25" fmla="*/ 52 h 906"/>
                <a:gd name="T26" fmla="*/ 970 w 1412"/>
                <a:gd name="T27" fmla="*/ 163 h 906"/>
                <a:gd name="T28" fmla="*/ 969 w 1412"/>
                <a:gd name="T29" fmla="*/ 165 h 906"/>
                <a:gd name="T30" fmla="*/ 496 w 1412"/>
                <a:gd name="T31" fmla="*/ 351 h 906"/>
                <a:gd name="T32" fmla="*/ 495 w 1412"/>
                <a:gd name="T33" fmla="*/ 350 h 906"/>
                <a:gd name="T34" fmla="*/ 225 w 1412"/>
                <a:gd name="T35" fmla="*/ 315 h 906"/>
                <a:gd name="T36" fmla="*/ 66 w 1412"/>
                <a:gd name="T37" fmla="*/ 681 h 906"/>
                <a:gd name="T38" fmla="*/ 432 w 1412"/>
                <a:gd name="T39" fmla="*/ 840 h 906"/>
                <a:gd name="T40" fmla="*/ 605 w 1412"/>
                <a:gd name="T41" fmla="*/ 631 h 906"/>
                <a:gd name="T42" fmla="*/ 606 w 1412"/>
                <a:gd name="T43" fmla="*/ 629 h 906"/>
                <a:gd name="T44" fmla="*/ 1079 w 1412"/>
                <a:gd name="T45" fmla="*/ 442 h 906"/>
                <a:gd name="T46" fmla="*/ 1080 w 1412"/>
                <a:gd name="T47" fmla="*/ 443 h 906"/>
                <a:gd name="T48" fmla="*/ 1241 w 1412"/>
                <a:gd name="T49" fmla="*/ 445 h 906"/>
                <a:gd name="T50" fmla="*/ 1361 w 1412"/>
                <a:gd name="T51" fmla="*/ 171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12" h="906">
                  <a:moveTo>
                    <a:pt x="58" y="684"/>
                  </a:moveTo>
                  <a:cubicBezTo>
                    <a:pt x="0" y="535"/>
                    <a:pt x="73" y="367"/>
                    <a:pt x="222" y="308"/>
                  </a:cubicBezTo>
                  <a:cubicBezTo>
                    <a:pt x="314" y="272"/>
                    <a:pt x="417" y="285"/>
                    <a:pt x="498" y="343"/>
                  </a:cubicBezTo>
                  <a:cubicBezTo>
                    <a:pt x="964" y="159"/>
                    <a:pt x="964" y="159"/>
                    <a:pt x="964" y="159"/>
                  </a:cubicBezTo>
                  <a:cubicBezTo>
                    <a:pt x="987" y="106"/>
                    <a:pt x="1030" y="66"/>
                    <a:pt x="1083" y="44"/>
                  </a:cubicBezTo>
                  <a:cubicBezTo>
                    <a:pt x="1196" y="0"/>
                    <a:pt x="1323" y="55"/>
                    <a:pt x="1368" y="168"/>
                  </a:cubicBezTo>
                  <a:cubicBezTo>
                    <a:pt x="1412" y="281"/>
                    <a:pt x="1357" y="408"/>
                    <a:pt x="1244" y="453"/>
                  </a:cubicBezTo>
                  <a:cubicBezTo>
                    <a:pt x="1190" y="474"/>
                    <a:pt x="1132" y="473"/>
                    <a:pt x="1079" y="451"/>
                  </a:cubicBezTo>
                  <a:cubicBezTo>
                    <a:pt x="613" y="634"/>
                    <a:pt x="613" y="634"/>
                    <a:pt x="613" y="634"/>
                  </a:cubicBezTo>
                  <a:cubicBezTo>
                    <a:pt x="593" y="732"/>
                    <a:pt x="527" y="811"/>
                    <a:pt x="435" y="848"/>
                  </a:cubicBezTo>
                  <a:cubicBezTo>
                    <a:pt x="286" y="906"/>
                    <a:pt x="117" y="833"/>
                    <a:pt x="58" y="684"/>
                  </a:cubicBezTo>
                  <a:close/>
                  <a:moveTo>
                    <a:pt x="1361" y="171"/>
                  </a:moveTo>
                  <a:cubicBezTo>
                    <a:pt x="1318" y="62"/>
                    <a:pt x="1195" y="9"/>
                    <a:pt x="1086" y="52"/>
                  </a:cubicBezTo>
                  <a:cubicBezTo>
                    <a:pt x="1034" y="72"/>
                    <a:pt x="993" y="112"/>
                    <a:pt x="970" y="163"/>
                  </a:cubicBezTo>
                  <a:cubicBezTo>
                    <a:pt x="969" y="165"/>
                    <a:pt x="969" y="165"/>
                    <a:pt x="969" y="165"/>
                  </a:cubicBezTo>
                  <a:cubicBezTo>
                    <a:pt x="496" y="351"/>
                    <a:pt x="496" y="351"/>
                    <a:pt x="496" y="351"/>
                  </a:cubicBezTo>
                  <a:cubicBezTo>
                    <a:pt x="495" y="350"/>
                    <a:pt x="495" y="350"/>
                    <a:pt x="495" y="350"/>
                  </a:cubicBezTo>
                  <a:cubicBezTo>
                    <a:pt x="416" y="293"/>
                    <a:pt x="315" y="280"/>
                    <a:pt x="225" y="315"/>
                  </a:cubicBezTo>
                  <a:cubicBezTo>
                    <a:pt x="80" y="373"/>
                    <a:pt x="9" y="537"/>
                    <a:pt x="66" y="681"/>
                  </a:cubicBezTo>
                  <a:cubicBezTo>
                    <a:pt x="123" y="826"/>
                    <a:pt x="287" y="897"/>
                    <a:pt x="432" y="840"/>
                  </a:cubicBezTo>
                  <a:cubicBezTo>
                    <a:pt x="522" y="805"/>
                    <a:pt x="587" y="726"/>
                    <a:pt x="605" y="631"/>
                  </a:cubicBezTo>
                  <a:cubicBezTo>
                    <a:pt x="606" y="629"/>
                    <a:pt x="606" y="629"/>
                    <a:pt x="606" y="629"/>
                  </a:cubicBezTo>
                  <a:cubicBezTo>
                    <a:pt x="1079" y="442"/>
                    <a:pt x="1079" y="442"/>
                    <a:pt x="1079" y="442"/>
                  </a:cubicBezTo>
                  <a:cubicBezTo>
                    <a:pt x="1080" y="443"/>
                    <a:pt x="1080" y="443"/>
                    <a:pt x="1080" y="443"/>
                  </a:cubicBezTo>
                  <a:cubicBezTo>
                    <a:pt x="1132" y="465"/>
                    <a:pt x="1189" y="466"/>
                    <a:pt x="1241" y="445"/>
                  </a:cubicBezTo>
                  <a:cubicBezTo>
                    <a:pt x="1350" y="403"/>
                    <a:pt x="1403" y="279"/>
                    <a:pt x="1361" y="171"/>
                  </a:cubicBezTo>
                  <a:close/>
                </a:path>
              </a:pathLst>
            </a:custGeom>
            <a:solidFill>
              <a:schemeClr val="bg1"/>
            </a:solidFill>
            <a:ln>
              <a:solidFill>
                <a:schemeClr val="bg1"/>
              </a:solidFill>
            </a:ln>
          </p:spPr>
          <p:txBody>
            <a:bodyPr vert="horz" wrap="square" lIns="91440" tIns="45720" rIns="91440" bIns="45720" numCol="1" anchor="t" anchorCtr="0" compatLnSpc="1"/>
            <a:lstStyle/>
            <a:p>
              <a:endParaRPr lang="en-US" sz="1600">
                <a:latin typeface="微软雅黑 Light" panose="020B0502040204020203" pitchFamily="34" charset="-122"/>
                <a:ea typeface="微软雅黑 Light" panose="020B0502040204020203" pitchFamily="34" charset="-122"/>
                <a:cs typeface="+mn-ea"/>
                <a:sym typeface="+mn-lt"/>
              </a:endParaRPr>
            </a:p>
          </p:txBody>
        </p:sp>
        <p:sp>
          <p:nvSpPr>
            <p:cNvPr id="42" name="Freeform 92"/>
            <p:cNvSpPr/>
            <p:nvPr/>
          </p:nvSpPr>
          <p:spPr bwMode="auto">
            <a:xfrm>
              <a:off x="4716217" y="4244736"/>
              <a:ext cx="2754754" cy="1759783"/>
            </a:xfrm>
            <a:custGeom>
              <a:avLst/>
              <a:gdLst>
                <a:gd name="T0" fmla="*/ 799 w 1404"/>
                <a:gd name="T1" fmla="*/ 628 h 898"/>
                <a:gd name="T2" fmla="*/ 329 w 1404"/>
                <a:gd name="T3" fmla="*/ 442 h 898"/>
                <a:gd name="T4" fmla="*/ 165 w 1404"/>
                <a:gd name="T5" fmla="*/ 445 h 898"/>
                <a:gd name="T6" fmla="*/ 44 w 1404"/>
                <a:gd name="T7" fmla="*/ 166 h 898"/>
                <a:gd name="T8" fmla="*/ 323 w 1404"/>
                <a:gd name="T9" fmla="*/ 44 h 898"/>
                <a:gd name="T10" fmla="*/ 441 w 1404"/>
                <a:gd name="T11" fmla="*/ 158 h 898"/>
                <a:gd name="T12" fmla="*/ 911 w 1404"/>
                <a:gd name="T13" fmla="*/ 343 h 898"/>
                <a:gd name="T14" fmla="*/ 1185 w 1404"/>
                <a:gd name="T15" fmla="*/ 308 h 898"/>
                <a:gd name="T16" fmla="*/ 1346 w 1404"/>
                <a:gd name="T17" fmla="*/ 679 h 898"/>
                <a:gd name="T18" fmla="*/ 975 w 1404"/>
                <a:gd name="T19" fmla="*/ 840 h 898"/>
                <a:gd name="T20" fmla="*/ 799 w 1404"/>
                <a:gd name="T21" fmla="*/ 628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4" h="898">
                  <a:moveTo>
                    <a:pt x="799" y="628"/>
                  </a:moveTo>
                  <a:cubicBezTo>
                    <a:pt x="329" y="442"/>
                    <a:pt x="329" y="442"/>
                    <a:pt x="329" y="442"/>
                  </a:cubicBezTo>
                  <a:cubicBezTo>
                    <a:pt x="279" y="464"/>
                    <a:pt x="220" y="467"/>
                    <a:pt x="165" y="445"/>
                  </a:cubicBezTo>
                  <a:cubicBezTo>
                    <a:pt x="54" y="401"/>
                    <a:pt x="0" y="276"/>
                    <a:pt x="44" y="166"/>
                  </a:cubicBezTo>
                  <a:cubicBezTo>
                    <a:pt x="87" y="55"/>
                    <a:pt x="212" y="0"/>
                    <a:pt x="323" y="44"/>
                  </a:cubicBezTo>
                  <a:cubicBezTo>
                    <a:pt x="378" y="66"/>
                    <a:pt x="419" y="108"/>
                    <a:pt x="441" y="158"/>
                  </a:cubicBezTo>
                  <a:cubicBezTo>
                    <a:pt x="911" y="343"/>
                    <a:pt x="911" y="343"/>
                    <a:pt x="911" y="343"/>
                  </a:cubicBezTo>
                  <a:cubicBezTo>
                    <a:pt x="987" y="287"/>
                    <a:pt x="1090" y="271"/>
                    <a:pt x="1185" y="308"/>
                  </a:cubicBezTo>
                  <a:cubicBezTo>
                    <a:pt x="1332" y="366"/>
                    <a:pt x="1404" y="532"/>
                    <a:pt x="1346" y="679"/>
                  </a:cubicBezTo>
                  <a:cubicBezTo>
                    <a:pt x="1288" y="826"/>
                    <a:pt x="1122" y="898"/>
                    <a:pt x="975" y="840"/>
                  </a:cubicBezTo>
                  <a:cubicBezTo>
                    <a:pt x="880" y="803"/>
                    <a:pt x="817" y="721"/>
                    <a:pt x="799" y="628"/>
                  </a:cubicBezTo>
                  <a:close/>
                </a:path>
              </a:pathLst>
            </a:custGeom>
            <a:solidFill>
              <a:schemeClr val="accent2"/>
            </a:solidFill>
            <a:ln>
              <a:solidFill>
                <a:schemeClr val="bg1"/>
              </a:solidFill>
            </a:ln>
          </p:spPr>
          <p:txBody>
            <a:bodyPr vert="horz" wrap="square" lIns="91440" tIns="45720" rIns="91440" bIns="45720" numCol="1" anchor="t" anchorCtr="0" compatLnSpc="1"/>
            <a:lstStyle/>
            <a:p>
              <a:endParaRPr lang="en-US" sz="1600">
                <a:latin typeface="微软雅黑 Light" panose="020B0502040204020203" pitchFamily="34" charset="-122"/>
                <a:ea typeface="微软雅黑 Light" panose="020B0502040204020203" pitchFamily="34" charset="-122"/>
                <a:cs typeface="+mn-ea"/>
                <a:sym typeface="+mn-lt"/>
              </a:endParaRPr>
            </a:p>
          </p:txBody>
        </p:sp>
        <p:sp>
          <p:nvSpPr>
            <p:cNvPr id="43" name="Freeform 93"/>
            <p:cNvSpPr>
              <a:spLocks noEditPoints="1"/>
            </p:cNvSpPr>
            <p:nvPr/>
          </p:nvSpPr>
          <p:spPr bwMode="auto">
            <a:xfrm>
              <a:off x="4709026" y="4236344"/>
              <a:ext cx="2769140" cy="1775367"/>
            </a:xfrm>
            <a:custGeom>
              <a:avLst/>
              <a:gdLst>
                <a:gd name="T0" fmla="*/ 977 w 1412"/>
                <a:gd name="T1" fmla="*/ 848 h 906"/>
                <a:gd name="T2" fmla="*/ 799 w 1412"/>
                <a:gd name="T3" fmla="*/ 634 h 906"/>
                <a:gd name="T4" fmla="*/ 333 w 1412"/>
                <a:gd name="T5" fmla="*/ 451 h 906"/>
                <a:gd name="T6" fmla="*/ 168 w 1412"/>
                <a:gd name="T7" fmla="*/ 453 h 906"/>
                <a:gd name="T8" fmla="*/ 44 w 1412"/>
                <a:gd name="T9" fmla="*/ 168 h 906"/>
                <a:gd name="T10" fmla="*/ 329 w 1412"/>
                <a:gd name="T11" fmla="*/ 44 h 906"/>
                <a:gd name="T12" fmla="*/ 448 w 1412"/>
                <a:gd name="T13" fmla="*/ 159 h 906"/>
                <a:gd name="T14" fmla="*/ 914 w 1412"/>
                <a:gd name="T15" fmla="*/ 343 h 906"/>
                <a:gd name="T16" fmla="*/ 1190 w 1412"/>
                <a:gd name="T17" fmla="*/ 308 h 906"/>
                <a:gd name="T18" fmla="*/ 1353 w 1412"/>
                <a:gd name="T19" fmla="*/ 684 h 906"/>
                <a:gd name="T20" fmla="*/ 977 w 1412"/>
                <a:gd name="T21" fmla="*/ 848 h 906"/>
                <a:gd name="T22" fmla="*/ 171 w 1412"/>
                <a:gd name="T23" fmla="*/ 445 h 906"/>
                <a:gd name="T24" fmla="*/ 332 w 1412"/>
                <a:gd name="T25" fmla="*/ 443 h 906"/>
                <a:gd name="T26" fmla="*/ 333 w 1412"/>
                <a:gd name="T27" fmla="*/ 442 h 906"/>
                <a:gd name="T28" fmla="*/ 806 w 1412"/>
                <a:gd name="T29" fmla="*/ 629 h 906"/>
                <a:gd name="T30" fmla="*/ 807 w 1412"/>
                <a:gd name="T31" fmla="*/ 631 h 906"/>
                <a:gd name="T32" fmla="*/ 980 w 1412"/>
                <a:gd name="T33" fmla="*/ 840 h 906"/>
                <a:gd name="T34" fmla="*/ 1346 w 1412"/>
                <a:gd name="T35" fmla="*/ 681 h 906"/>
                <a:gd name="T36" fmla="*/ 1187 w 1412"/>
                <a:gd name="T37" fmla="*/ 316 h 906"/>
                <a:gd name="T38" fmla="*/ 917 w 1412"/>
                <a:gd name="T39" fmla="*/ 350 h 906"/>
                <a:gd name="T40" fmla="*/ 916 w 1412"/>
                <a:gd name="T41" fmla="*/ 351 h 906"/>
                <a:gd name="T42" fmla="*/ 442 w 1412"/>
                <a:gd name="T43" fmla="*/ 165 h 906"/>
                <a:gd name="T44" fmla="*/ 442 w 1412"/>
                <a:gd name="T45" fmla="*/ 164 h 906"/>
                <a:gd name="T46" fmla="*/ 326 w 1412"/>
                <a:gd name="T47" fmla="*/ 52 h 906"/>
                <a:gd name="T48" fmla="*/ 51 w 1412"/>
                <a:gd name="T49" fmla="*/ 171 h 906"/>
                <a:gd name="T50" fmla="*/ 171 w 1412"/>
                <a:gd name="T51" fmla="*/ 44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12" h="906">
                  <a:moveTo>
                    <a:pt x="977" y="848"/>
                  </a:moveTo>
                  <a:cubicBezTo>
                    <a:pt x="885" y="811"/>
                    <a:pt x="819" y="732"/>
                    <a:pt x="799" y="634"/>
                  </a:cubicBezTo>
                  <a:cubicBezTo>
                    <a:pt x="333" y="451"/>
                    <a:pt x="333" y="451"/>
                    <a:pt x="333" y="451"/>
                  </a:cubicBezTo>
                  <a:cubicBezTo>
                    <a:pt x="280" y="473"/>
                    <a:pt x="221" y="474"/>
                    <a:pt x="168" y="453"/>
                  </a:cubicBezTo>
                  <a:cubicBezTo>
                    <a:pt x="55" y="408"/>
                    <a:pt x="0" y="281"/>
                    <a:pt x="44" y="168"/>
                  </a:cubicBezTo>
                  <a:cubicBezTo>
                    <a:pt x="88" y="56"/>
                    <a:pt x="216" y="0"/>
                    <a:pt x="329" y="44"/>
                  </a:cubicBezTo>
                  <a:cubicBezTo>
                    <a:pt x="382" y="66"/>
                    <a:pt x="425" y="106"/>
                    <a:pt x="448" y="159"/>
                  </a:cubicBezTo>
                  <a:cubicBezTo>
                    <a:pt x="914" y="343"/>
                    <a:pt x="914" y="343"/>
                    <a:pt x="914" y="343"/>
                  </a:cubicBezTo>
                  <a:cubicBezTo>
                    <a:pt x="995" y="285"/>
                    <a:pt x="1098" y="272"/>
                    <a:pt x="1190" y="308"/>
                  </a:cubicBezTo>
                  <a:cubicBezTo>
                    <a:pt x="1339" y="367"/>
                    <a:pt x="1412" y="536"/>
                    <a:pt x="1353" y="684"/>
                  </a:cubicBezTo>
                  <a:cubicBezTo>
                    <a:pt x="1295" y="833"/>
                    <a:pt x="1126" y="906"/>
                    <a:pt x="977" y="848"/>
                  </a:cubicBezTo>
                  <a:close/>
                  <a:moveTo>
                    <a:pt x="171" y="445"/>
                  </a:moveTo>
                  <a:cubicBezTo>
                    <a:pt x="223" y="466"/>
                    <a:pt x="280" y="465"/>
                    <a:pt x="332" y="443"/>
                  </a:cubicBezTo>
                  <a:cubicBezTo>
                    <a:pt x="333" y="442"/>
                    <a:pt x="333" y="442"/>
                    <a:pt x="333" y="442"/>
                  </a:cubicBezTo>
                  <a:cubicBezTo>
                    <a:pt x="806" y="629"/>
                    <a:pt x="806" y="629"/>
                    <a:pt x="806" y="629"/>
                  </a:cubicBezTo>
                  <a:cubicBezTo>
                    <a:pt x="807" y="631"/>
                    <a:pt x="807" y="631"/>
                    <a:pt x="807" y="631"/>
                  </a:cubicBezTo>
                  <a:cubicBezTo>
                    <a:pt x="825" y="726"/>
                    <a:pt x="890" y="805"/>
                    <a:pt x="980" y="840"/>
                  </a:cubicBezTo>
                  <a:cubicBezTo>
                    <a:pt x="1125" y="897"/>
                    <a:pt x="1289" y="826"/>
                    <a:pt x="1346" y="681"/>
                  </a:cubicBezTo>
                  <a:cubicBezTo>
                    <a:pt x="1403" y="537"/>
                    <a:pt x="1332" y="373"/>
                    <a:pt x="1187" y="316"/>
                  </a:cubicBezTo>
                  <a:cubicBezTo>
                    <a:pt x="1097" y="280"/>
                    <a:pt x="996" y="293"/>
                    <a:pt x="917" y="350"/>
                  </a:cubicBezTo>
                  <a:cubicBezTo>
                    <a:pt x="916" y="351"/>
                    <a:pt x="916" y="351"/>
                    <a:pt x="916" y="351"/>
                  </a:cubicBezTo>
                  <a:cubicBezTo>
                    <a:pt x="442" y="165"/>
                    <a:pt x="442" y="165"/>
                    <a:pt x="442" y="165"/>
                  </a:cubicBezTo>
                  <a:cubicBezTo>
                    <a:pt x="442" y="164"/>
                    <a:pt x="442" y="164"/>
                    <a:pt x="442" y="164"/>
                  </a:cubicBezTo>
                  <a:cubicBezTo>
                    <a:pt x="419" y="112"/>
                    <a:pt x="378" y="72"/>
                    <a:pt x="326" y="52"/>
                  </a:cubicBezTo>
                  <a:cubicBezTo>
                    <a:pt x="217" y="9"/>
                    <a:pt x="94" y="62"/>
                    <a:pt x="51" y="171"/>
                  </a:cubicBezTo>
                  <a:cubicBezTo>
                    <a:pt x="9" y="279"/>
                    <a:pt x="62" y="403"/>
                    <a:pt x="171" y="445"/>
                  </a:cubicBezTo>
                  <a:close/>
                </a:path>
              </a:pathLst>
            </a:custGeom>
            <a:solidFill>
              <a:schemeClr val="bg1"/>
            </a:solidFill>
            <a:ln>
              <a:noFill/>
            </a:ln>
          </p:spPr>
          <p:txBody>
            <a:bodyPr vert="horz" wrap="square" lIns="91440" tIns="45720" rIns="91440" bIns="45720" numCol="1" anchor="t" anchorCtr="0" compatLnSpc="1"/>
            <a:lstStyle/>
            <a:p>
              <a:endParaRPr lang="en-US" sz="1600">
                <a:latin typeface="微软雅黑 Light" panose="020B0502040204020203" pitchFamily="34" charset="-122"/>
                <a:ea typeface="微软雅黑 Light" panose="020B0502040204020203" pitchFamily="34" charset="-122"/>
                <a:cs typeface="+mn-ea"/>
                <a:sym typeface="+mn-lt"/>
              </a:endParaRPr>
            </a:p>
          </p:txBody>
        </p:sp>
        <p:sp>
          <p:nvSpPr>
            <p:cNvPr id="44" name="Oval 94"/>
            <p:cNvSpPr>
              <a:spLocks noChangeArrowheads="1"/>
            </p:cNvSpPr>
            <p:nvPr/>
          </p:nvSpPr>
          <p:spPr bwMode="auto">
            <a:xfrm>
              <a:off x="6414864" y="4947210"/>
              <a:ext cx="846325" cy="845127"/>
            </a:xfrm>
            <a:prstGeom prst="ellipse">
              <a:avLst/>
            </a:prstGeom>
            <a:solidFill>
              <a:schemeClr val="bg1"/>
            </a:solidFill>
            <a:ln>
              <a:noFill/>
            </a:ln>
          </p:spPr>
          <p:txBody>
            <a:bodyPr vert="horz" wrap="square" lIns="91440" tIns="45720" rIns="91440" bIns="45720" numCol="1" anchor="t" anchorCtr="0" compatLnSpc="1"/>
            <a:lstStyle/>
            <a:p>
              <a:endParaRPr lang="en-US" sz="1600">
                <a:solidFill>
                  <a:srgbClr val="116EBB"/>
                </a:solidFill>
                <a:latin typeface="微软雅黑 Light" panose="020B0502040204020203" pitchFamily="34" charset="-122"/>
                <a:ea typeface="微软雅黑 Light" panose="020B0502040204020203" pitchFamily="34" charset="-122"/>
                <a:cs typeface="+mn-ea"/>
                <a:sym typeface="+mn-lt"/>
              </a:endParaRPr>
            </a:p>
          </p:txBody>
        </p:sp>
        <p:sp>
          <p:nvSpPr>
            <p:cNvPr id="45" name="TextBox 4"/>
            <p:cNvSpPr txBox="1"/>
            <p:nvPr/>
          </p:nvSpPr>
          <p:spPr>
            <a:xfrm>
              <a:off x="6609983" y="2544358"/>
              <a:ext cx="474066" cy="541094"/>
            </a:xfrm>
            <a:prstGeom prst="rect">
              <a:avLst/>
            </a:prstGeom>
            <a:noFill/>
          </p:spPr>
          <p:txBody>
            <a:bodyPr wrap="none" rtlCol="0" anchor="ctr">
              <a:spAutoFit/>
            </a:bodyPr>
            <a:lstStyle/>
            <a:p>
              <a:pPr algn="ctr"/>
              <a:r>
                <a:rPr lang="en-US" sz="1100" dirty="0">
                  <a:solidFill>
                    <a:schemeClr val="bg1"/>
                  </a:solidFill>
                  <a:latin typeface="微软雅黑 Light" panose="020B0502040204020203" pitchFamily="34" charset="-122"/>
                  <a:ea typeface="微软雅黑 Light" panose="020B0502040204020203" pitchFamily="34" charset="-122"/>
                  <a:cs typeface="+mn-ea"/>
                  <a:sym typeface="+mn-lt"/>
                </a:rPr>
                <a:t>STEP</a:t>
              </a:r>
            </a:p>
            <a:p>
              <a:pPr algn="ctr"/>
              <a:r>
                <a:rPr lang="en-US" sz="2000" dirty="0">
                  <a:solidFill>
                    <a:schemeClr val="bg1"/>
                  </a:solidFill>
                  <a:latin typeface="微软雅黑 Light" panose="020B0502040204020203" pitchFamily="34" charset="-122"/>
                  <a:ea typeface="微软雅黑 Light" panose="020B0502040204020203" pitchFamily="34" charset="-122"/>
                  <a:cs typeface="+mn-ea"/>
                  <a:sym typeface="+mn-lt"/>
                </a:rPr>
                <a:t>01</a:t>
              </a:r>
            </a:p>
          </p:txBody>
        </p:sp>
        <p:sp>
          <p:nvSpPr>
            <p:cNvPr id="46" name="TextBox 69"/>
            <p:cNvSpPr txBox="1"/>
            <p:nvPr/>
          </p:nvSpPr>
          <p:spPr>
            <a:xfrm>
              <a:off x="4947303" y="3183366"/>
              <a:ext cx="474066" cy="541094"/>
            </a:xfrm>
            <a:prstGeom prst="rect">
              <a:avLst/>
            </a:prstGeom>
            <a:noFill/>
          </p:spPr>
          <p:txBody>
            <a:bodyPr wrap="none" rtlCol="0" anchor="ctr">
              <a:spAutoFit/>
            </a:bodyPr>
            <a:lstStyle/>
            <a:p>
              <a:pPr algn="ctr"/>
              <a:r>
                <a:rPr lang="en-US" sz="1100" dirty="0">
                  <a:solidFill>
                    <a:schemeClr val="bg1"/>
                  </a:solidFill>
                  <a:latin typeface="微软雅黑 Light" panose="020B0502040204020203" pitchFamily="34" charset="-122"/>
                  <a:ea typeface="微软雅黑 Light" panose="020B0502040204020203" pitchFamily="34" charset="-122"/>
                  <a:cs typeface="+mn-ea"/>
                  <a:sym typeface="+mn-lt"/>
                </a:rPr>
                <a:t>STEP</a:t>
              </a:r>
            </a:p>
            <a:p>
              <a:pPr algn="ctr"/>
              <a:r>
                <a:rPr lang="en-US" sz="2000" dirty="0">
                  <a:solidFill>
                    <a:schemeClr val="bg1"/>
                  </a:solidFill>
                  <a:latin typeface="微软雅黑 Light" panose="020B0502040204020203" pitchFamily="34" charset="-122"/>
                  <a:ea typeface="微软雅黑 Light" panose="020B0502040204020203" pitchFamily="34" charset="-122"/>
                  <a:cs typeface="+mn-ea"/>
                  <a:sym typeface="+mn-lt"/>
                </a:rPr>
                <a:t>02</a:t>
              </a:r>
            </a:p>
          </p:txBody>
        </p:sp>
        <p:sp>
          <p:nvSpPr>
            <p:cNvPr id="47" name="TextBox 70"/>
            <p:cNvSpPr txBox="1"/>
            <p:nvPr/>
          </p:nvSpPr>
          <p:spPr>
            <a:xfrm>
              <a:off x="6609986" y="3838279"/>
              <a:ext cx="474066" cy="541094"/>
            </a:xfrm>
            <a:prstGeom prst="rect">
              <a:avLst/>
            </a:prstGeom>
            <a:noFill/>
          </p:spPr>
          <p:txBody>
            <a:bodyPr wrap="none" rtlCol="0" anchor="ctr">
              <a:spAutoFit/>
            </a:bodyPr>
            <a:lstStyle/>
            <a:p>
              <a:pPr algn="ctr"/>
              <a:r>
                <a:rPr lang="en-US" sz="1100">
                  <a:solidFill>
                    <a:schemeClr val="bg1"/>
                  </a:solidFill>
                  <a:latin typeface="微软雅黑 Light" panose="020B0502040204020203" pitchFamily="34" charset="-122"/>
                  <a:ea typeface="微软雅黑 Light" panose="020B0502040204020203" pitchFamily="34" charset="-122"/>
                  <a:cs typeface="+mn-ea"/>
                  <a:sym typeface="+mn-lt"/>
                </a:rPr>
                <a:t>STEP</a:t>
              </a:r>
            </a:p>
            <a:p>
              <a:pPr algn="ctr"/>
              <a:r>
                <a:rPr lang="en-US" sz="2000">
                  <a:solidFill>
                    <a:schemeClr val="bg1"/>
                  </a:solidFill>
                  <a:latin typeface="微软雅黑 Light" panose="020B0502040204020203" pitchFamily="34" charset="-122"/>
                  <a:ea typeface="微软雅黑 Light" panose="020B0502040204020203" pitchFamily="34" charset="-122"/>
                  <a:cs typeface="+mn-ea"/>
                  <a:sym typeface="+mn-lt"/>
                </a:rPr>
                <a:t>03</a:t>
              </a:r>
            </a:p>
          </p:txBody>
        </p:sp>
        <p:sp>
          <p:nvSpPr>
            <p:cNvPr id="48" name="TextBox 71"/>
            <p:cNvSpPr txBox="1"/>
            <p:nvPr/>
          </p:nvSpPr>
          <p:spPr>
            <a:xfrm>
              <a:off x="4947302" y="4499535"/>
              <a:ext cx="474066" cy="541094"/>
            </a:xfrm>
            <a:prstGeom prst="rect">
              <a:avLst/>
            </a:prstGeom>
            <a:noFill/>
          </p:spPr>
          <p:txBody>
            <a:bodyPr wrap="none" rtlCol="0" anchor="ctr">
              <a:spAutoFit/>
            </a:bodyPr>
            <a:lstStyle/>
            <a:p>
              <a:pPr algn="ctr"/>
              <a:r>
                <a:rPr lang="en-US" sz="1100">
                  <a:solidFill>
                    <a:schemeClr val="bg1"/>
                  </a:solidFill>
                  <a:latin typeface="微软雅黑 Light" panose="020B0502040204020203" pitchFamily="34" charset="-122"/>
                  <a:ea typeface="微软雅黑 Light" panose="020B0502040204020203" pitchFamily="34" charset="-122"/>
                  <a:cs typeface="+mn-ea"/>
                  <a:sym typeface="+mn-lt"/>
                </a:rPr>
                <a:t>STEP</a:t>
              </a:r>
            </a:p>
            <a:p>
              <a:pPr algn="ctr"/>
              <a:r>
                <a:rPr lang="en-US" sz="2000">
                  <a:solidFill>
                    <a:schemeClr val="bg1"/>
                  </a:solidFill>
                  <a:latin typeface="微软雅黑 Light" panose="020B0502040204020203" pitchFamily="34" charset="-122"/>
                  <a:ea typeface="微软雅黑 Light" panose="020B0502040204020203" pitchFamily="34" charset="-122"/>
                  <a:cs typeface="+mn-ea"/>
                  <a:sym typeface="+mn-lt"/>
                </a:rPr>
                <a:t>04</a:t>
              </a:r>
            </a:p>
          </p:txBody>
        </p:sp>
        <p:sp>
          <p:nvSpPr>
            <p:cNvPr id="49" name="TextBox 5"/>
            <p:cNvSpPr txBox="1"/>
            <p:nvPr/>
          </p:nvSpPr>
          <p:spPr>
            <a:xfrm>
              <a:off x="6424285" y="5246339"/>
              <a:ext cx="827483" cy="241299"/>
            </a:xfrm>
            <a:prstGeom prst="rect">
              <a:avLst/>
            </a:prstGeom>
            <a:noFill/>
          </p:spPr>
          <p:txBody>
            <a:bodyPr wrap="none" rtlCol="0" anchor="ctr">
              <a:spAutoFit/>
            </a:bodyPr>
            <a:lstStyle/>
            <a:p>
              <a:pPr algn="ctr"/>
              <a:r>
                <a:rPr lang="en-US" sz="1050" b="1" dirty="0">
                  <a:solidFill>
                    <a:schemeClr val="accent1"/>
                  </a:solidFill>
                  <a:latin typeface="微软雅黑 Light" panose="020B0502040204020203" pitchFamily="34" charset="-122"/>
                  <a:ea typeface="微软雅黑 Light" panose="020B0502040204020203" pitchFamily="34" charset="-122"/>
                  <a:cs typeface="+mn-ea"/>
                  <a:sym typeface="+mn-lt"/>
                </a:rPr>
                <a:t>KEY WORD</a:t>
              </a:r>
            </a:p>
          </p:txBody>
        </p:sp>
        <p:sp>
          <p:nvSpPr>
            <p:cNvPr id="50" name="文本框 49"/>
            <p:cNvSpPr txBox="1"/>
            <p:nvPr/>
          </p:nvSpPr>
          <p:spPr>
            <a:xfrm>
              <a:off x="8566607" y="2570586"/>
              <a:ext cx="2975953" cy="571375"/>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51" name="文本框 50"/>
            <p:cNvSpPr txBox="1"/>
            <p:nvPr/>
          </p:nvSpPr>
          <p:spPr>
            <a:xfrm>
              <a:off x="8566607" y="2261654"/>
              <a:ext cx="1368818" cy="292483"/>
            </a:xfrm>
            <a:prstGeom prst="rect">
              <a:avLst/>
            </a:prstGeom>
            <a:noFill/>
          </p:spPr>
          <p:txBody>
            <a:bodyPr wrap="square" rtlCol="0">
              <a:spAutoFit/>
            </a:bodyPr>
            <a:lstStyle/>
            <a:p>
              <a:r>
                <a:rPr lang="zh-CN" altLang="en-US" sz="1400" b="1" dirty="0">
                  <a:solidFill>
                    <a:schemeClr val="tx1">
                      <a:lumMod val="75000"/>
                      <a:lumOff val="25000"/>
                    </a:schemeClr>
                  </a:solidFill>
                  <a:latin typeface="微软雅黑 Light" panose="020B0502040204020203" pitchFamily="34" charset="-122"/>
                  <a:ea typeface="微软雅黑 Light" panose="020B0502040204020203" pitchFamily="34" charset="-122"/>
                </a:rPr>
                <a:t>编辑标题</a:t>
              </a:r>
            </a:p>
          </p:txBody>
        </p:sp>
        <p:sp>
          <p:nvSpPr>
            <p:cNvPr id="52" name="文本框 51"/>
            <p:cNvSpPr txBox="1"/>
            <p:nvPr/>
          </p:nvSpPr>
          <p:spPr>
            <a:xfrm>
              <a:off x="8566607" y="3957239"/>
              <a:ext cx="2975953" cy="571375"/>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53" name="文本框 52"/>
            <p:cNvSpPr txBox="1"/>
            <p:nvPr/>
          </p:nvSpPr>
          <p:spPr>
            <a:xfrm>
              <a:off x="8566607" y="3648307"/>
              <a:ext cx="1368818" cy="292483"/>
            </a:xfrm>
            <a:prstGeom prst="rect">
              <a:avLst/>
            </a:prstGeom>
            <a:noFill/>
          </p:spPr>
          <p:txBody>
            <a:bodyPr wrap="square" rtlCol="0">
              <a:spAutoFit/>
            </a:bodyPr>
            <a:lstStyle/>
            <a:p>
              <a:r>
                <a:rPr lang="zh-CN" altLang="en-US" sz="1400" b="1" dirty="0">
                  <a:solidFill>
                    <a:schemeClr val="tx1">
                      <a:lumMod val="75000"/>
                      <a:lumOff val="25000"/>
                    </a:schemeClr>
                  </a:solidFill>
                  <a:latin typeface="微软雅黑 Light" panose="020B0502040204020203" pitchFamily="34" charset="-122"/>
                  <a:ea typeface="微软雅黑 Light" panose="020B0502040204020203" pitchFamily="34" charset="-122"/>
                </a:rPr>
                <a:t>编辑标题</a:t>
              </a:r>
            </a:p>
          </p:txBody>
        </p:sp>
        <p:sp>
          <p:nvSpPr>
            <p:cNvPr id="54" name="文本框 53"/>
            <p:cNvSpPr txBox="1"/>
            <p:nvPr/>
          </p:nvSpPr>
          <p:spPr>
            <a:xfrm>
              <a:off x="1500433" y="3361327"/>
              <a:ext cx="2975953" cy="571375"/>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55" name="文本框 54"/>
            <p:cNvSpPr txBox="1"/>
            <p:nvPr/>
          </p:nvSpPr>
          <p:spPr>
            <a:xfrm>
              <a:off x="1500433" y="3052394"/>
              <a:ext cx="1368818" cy="292483"/>
            </a:xfrm>
            <a:prstGeom prst="rect">
              <a:avLst/>
            </a:prstGeom>
            <a:noFill/>
          </p:spPr>
          <p:txBody>
            <a:bodyPr wrap="square" rtlCol="0">
              <a:spAutoFit/>
            </a:bodyPr>
            <a:lstStyle/>
            <a:p>
              <a:r>
                <a:rPr lang="zh-CN" altLang="en-US" sz="1400" b="1" dirty="0">
                  <a:solidFill>
                    <a:schemeClr val="tx1">
                      <a:lumMod val="75000"/>
                      <a:lumOff val="25000"/>
                    </a:schemeClr>
                  </a:solidFill>
                  <a:latin typeface="微软雅黑 Light" panose="020B0502040204020203" pitchFamily="34" charset="-122"/>
                  <a:ea typeface="微软雅黑 Light" panose="020B0502040204020203" pitchFamily="34" charset="-122"/>
                </a:rPr>
                <a:t>编辑标题</a:t>
              </a:r>
            </a:p>
          </p:txBody>
        </p:sp>
        <p:sp>
          <p:nvSpPr>
            <p:cNvPr id="56" name="文本框 55"/>
            <p:cNvSpPr txBox="1"/>
            <p:nvPr/>
          </p:nvSpPr>
          <p:spPr>
            <a:xfrm>
              <a:off x="1500433" y="4747980"/>
              <a:ext cx="2975953" cy="571375"/>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57" name="文本框 56"/>
            <p:cNvSpPr txBox="1"/>
            <p:nvPr/>
          </p:nvSpPr>
          <p:spPr>
            <a:xfrm>
              <a:off x="1500433" y="4439048"/>
              <a:ext cx="1368818" cy="292483"/>
            </a:xfrm>
            <a:prstGeom prst="rect">
              <a:avLst/>
            </a:prstGeom>
            <a:noFill/>
          </p:spPr>
          <p:txBody>
            <a:bodyPr wrap="square" rtlCol="0">
              <a:spAutoFit/>
            </a:bodyPr>
            <a:lstStyle/>
            <a:p>
              <a:r>
                <a:rPr lang="zh-CN" altLang="en-US" sz="1400" b="1" dirty="0">
                  <a:solidFill>
                    <a:schemeClr val="tx1">
                      <a:lumMod val="75000"/>
                      <a:lumOff val="25000"/>
                    </a:schemeClr>
                  </a:solidFill>
                  <a:latin typeface="微软雅黑 Light" panose="020B0502040204020203" pitchFamily="34" charset="-122"/>
                  <a:ea typeface="微软雅黑 Light" panose="020B0502040204020203" pitchFamily="34" charset="-122"/>
                </a:rPr>
                <a:t>编辑标题</a:t>
              </a: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8B4BC"/>
        </a:solidFill>
        <a:effectLst/>
      </p:bgPr>
    </p:bg>
    <p:spTree>
      <p:nvGrpSpPr>
        <p:cNvPr id="1" name=""/>
        <p:cNvGrpSpPr/>
        <p:nvPr/>
      </p:nvGrpSpPr>
      <p:grpSpPr>
        <a:xfrm>
          <a:off x="0" y="0"/>
          <a:ext cx="0" cy="0"/>
          <a:chOff x="0" y="0"/>
          <a:chExt cx="0" cy="0"/>
        </a:xfrm>
      </p:grpSpPr>
      <p:sp>
        <p:nvSpPr>
          <p:cNvPr id="4" name="矩形 3"/>
          <p:cNvSpPr/>
          <p:nvPr/>
        </p:nvSpPr>
        <p:spPr>
          <a:xfrm>
            <a:off x="322163" y="360732"/>
            <a:ext cx="11547674" cy="61365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2" cstate="print">
            <a:extLst>
              <a:ext uri="{28A0092B-C50C-407E-A947-70E740481C1C}">
                <a14:useLocalDpi xmlns:a14="http://schemas.microsoft.com/office/drawing/2010/main" xmlns="" val="0"/>
              </a:ext>
            </a:extLst>
          </a:blip>
          <a:srcRect b="9999"/>
          <a:stretch>
            <a:fillRect/>
          </a:stretch>
        </p:blipFill>
        <p:spPr>
          <a:xfrm flipV="1">
            <a:off x="322163" y="4917142"/>
            <a:ext cx="1697617" cy="1580126"/>
          </a:xfrm>
          <a:custGeom>
            <a:avLst/>
            <a:gdLst>
              <a:gd name="connsiteX0" fmla="*/ 0 w 3626684"/>
              <a:gd name="connsiteY0" fmla="*/ 0 h 3750760"/>
              <a:gd name="connsiteX1" fmla="*/ 3449477 w 3626684"/>
              <a:gd name="connsiteY1" fmla="*/ 0 h 3750760"/>
              <a:gd name="connsiteX2" fmla="*/ 3453305 w 3626684"/>
              <a:gd name="connsiteY2" fmla="*/ 19936 h 3750760"/>
              <a:gd name="connsiteX3" fmla="*/ 3467099 w 3626684"/>
              <a:gd name="connsiteY3" fmla="*/ 76199 h 3750760"/>
              <a:gd name="connsiteX4" fmla="*/ 3492499 w 3626684"/>
              <a:gd name="connsiteY4" fmla="*/ 152399 h 3750760"/>
              <a:gd name="connsiteX5" fmla="*/ 3517899 w 3626684"/>
              <a:gd name="connsiteY5" fmla="*/ 190499 h 3750760"/>
              <a:gd name="connsiteX6" fmla="*/ 3543299 w 3626684"/>
              <a:gd name="connsiteY6" fmla="*/ 266699 h 3750760"/>
              <a:gd name="connsiteX7" fmla="*/ 3530599 w 3626684"/>
              <a:gd name="connsiteY7" fmla="*/ 431799 h 3750760"/>
              <a:gd name="connsiteX8" fmla="*/ 3505199 w 3626684"/>
              <a:gd name="connsiteY8" fmla="*/ 469899 h 3750760"/>
              <a:gd name="connsiteX9" fmla="*/ 3555999 w 3626684"/>
              <a:gd name="connsiteY9" fmla="*/ 622299 h 3750760"/>
              <a:gd name="connsiteX10" fmla="*/ 3594099 w 3626684"/>
              <a:gd name="connsiteY10" fmla="*/ 634999 h 3750760"/>
              <a:gd name="connsiteX11" fmla="*/ 3626684 w 3626684"/>
              <a:gd name="connsiteY11" fmla="*/ 635710 h 3750760"/>
              <a:gd name="connsiteX12" fmla="*/ 3626684 w 3626684"/>
              <a:gd name="connsiteY12" fmla="*/ 3750760 h 3750760"/>
              <a:gd name="connsiteX13" fmla="*/ 0 w 3626684"/>
              <a:gd name="connsiteY13" fmla="*/ 3750760 h 3750760"/>
              <a:gd name="connsiteX14" fmla="*/ 0 w 3626684"/>
              <a:gd name="connsiteY14" fmla="*/ 0 h 375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26684" h="3750760">
                <a:moveTo>
                  <a:pt x="0" y="0"/>
                </a:moveTo>
                <a:lnTo>
                  <a:pt x="3449477" y="0"/>
                </a:lnTo>
                <a:lnTo>
                  <a:pt x="3453305" y="19936"/>
                </a:lnTo>
                <a:cubicBezTo>
                  <a:pt x="3456702" y="37154"/>
                  <a:pt x="3460462" y="54076"/>
                  <a:pt x="3467099" y="76199"/>
                </a:cubicBezTo>
                <a:cubicBezTo>
                  <a:pt x="3474792" y="101844"/>
                  <a:pt x="3477647" y="130122"/>
                  <a:pt x="3492499" y="152399"/>
                </a:cubicBezTo>
                <a:cubicBezTo>
                  <a:pt x="3500966" y="165099"/>
                  <a:pt x="3511700" y="176551"/>
                  <a:pt x="3517899" y="190499"/>
                </a:cubicBezTo>
                <a:cubicBezTo>
                  <a:pt x="3528773" y="214965"/>
                  <a:pt x="3543299" y="266699"/>
                  <a:pt x="3543299" y="266699"/>
                </a:cubicBezTo>
                <a:cubicBezTo>
                  <a:pt x="3539066" y="321732"/>
                  <a:pt x="3540771" y="377548"/>
                  <a:pt x="3530599" y="431799"/>
                </a:cubicBezTo>
                <a:cubicBezTo>
                  <a:pt x="3527786" y="446801"/>
                  <a:pt x="3506370" y="454680"/>
                  <a:pt x="3505199" y="469899"/>
                </a:cubicBezTo>
                <a:cubicBezTo>
                  <a:pt x="3497722" y="567095"/>
                  <a:pt x="3490283" y="589441"/>
                  <a:pt x="3555999" y="622299"/>
                </a:cubicBezTo>
                <a:cubicBezTo>
                  <a:pt x="3567973" y="628286"/>
                  <a:pt x="3581399" y="630766"/>
                  <a:pt x="3594099" y="634999"/>
                </a:cubicBezTo>
                <a:lnTo>
                  <a:pt x="3626684" y="635710"/>
                </a:lnTo>
                <a:lnTo>
                  <a:pt x="3626684" y="3750760"/>
                </a:lnTo>
                <a:lnTo>
                  <a:pt x="0" y="3750760"/>
                </a:lnTo>
                <a:lnTo>
                  <a:pt x="0" y="0"/>
                </a:lnTo>
                <a:close/>
              </a:path>
            </a:pathLst>
          </a:cu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xmlns="" val="0"/>
              </a:ext>
            </a:extLst>
          </a:blip>
          <a:srcRect l="-3268" r="25453" b="13683"/>
          <a:stretch>
            <a:fillRect/>
          </a:stretch>
        </p:blipFill>
        <p:spPr>
          <a:xfrm>
            <a:off x="10138276" y="4178460"/>
            <a:ext cx="1731561" cy="2318807"/>
          </a:xfrm>
          <a:prstGeom prst="rect">
            <a:avLst/>
          </a:prstGeom>
        </p:spPr>
      </p:pic>
      <p:sp>
        <p:nvSpPr>
          <p:cNvPr id="21" name="文本框 20"/>
          <p:cNvSpPr txBox="1"/>
          <p:nvPr/>
        </p:nvSpPr>
        <p:spPr>
          <a:xfrm>
            <a:off x="4299925" y="497986"/>
            <a:ext cx="3592149" cy="523220"/>
          </a:xfrm>
          <a:prstGeom prst="rect">
            <a:avLst/>
          </a:prstGeom>
          <a:noFill/>
        </p:spPr>
        <p:txBody>
          <a:bodyPr wrap="square" rtlCol="0">
            <a:spAutoFit/>
          </a:bodyPr>
          <a:lstStyle/>
          <a:p>
            <a:pPr lvl="0" algn="ctr">
              <a:defRPr/>
            </a:pPr>
            <a:r>
              <a:rPr lang="zh-CN" altLang="en-US" sz="2800" dirty="0">
                <a:solidFill>
                  <a:schemeClr val="accent1"/>
                </a:solidFill>
                <a:latin typeface="方正清刻本悦宋简体" panose="02000000000000000000" pitchFamily="2" charset="-122"/>
                <a:ea typeface="方正清刻本悦宋简体" panose="02000000000000000000" pitchFamily="2" charset="-122"/>
              </a:rPr>
              <a:t>在此处添加标题</a:t>
            </a:r>
            <a:endParaRPr lang="zh-CN" altLang="en-US" sz="28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grpSp>
        <p:nvGrpSpPr>
          <p:cNvPr id="22" name="组合 21"/>
          <p:cNvGrpSpPr/>
          <p:nvPr/>
        </p:nvGrpSpPr>
        <p:grpSpPr>
          <a:xfrm>
            <a:off x="3997649" y="690710"/>
            <a:ext cx="604552" cy="121952"/>
            <a:chOff x="3009419" y="1273216"/>
            <a:chExt cx="604552" cy="121952"/>
          </a:xfrm>
        </p:grpSpPr>
        <p:sp>
          <p:nvSpPr>
            <p:cNvPr id="23" name="椭圆 22"/>
            <p:cNvSpPr/>
            <p:nvPr/>
          </p:nvSpPr>
          <p:spPr>
            <a:xfrm>
              <a:off x="3009419" y="1273216"/>
              <a:ext cx="121952" cy="121952"/>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3250719" y="1273216"/>
              <a:ext cx="121952" cy="121952"/>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3492019" y="1273216"/>
              <a:ext cx="121952" cy="1219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7589798" y="690710"/>
            <a:ext cx="604552" cy="121952"/>
            <a:chOff x="3009419" y="1273216"/>
            <a:chExt cx="604552" cy="121952"/>
          </a:xfrm>
        </p:grpSpPr>
        <p:sp>
          <p:nvSpPr>
            <p:cNvPr id="27" name="椭圆 26"/>
            <p:cNvSpPr/>
            <p:nvPr/>
          </p:nvSpPr>
          <p:spPr>
            <a:xfrm>
              <a:off x="3009419" y="1273216"/>
              <a:ext cx="121952" cy="1219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3250719" y="1273216"/>
              <a:ext cx="121952" cy="121952"/>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492019" y="1273216"/>
              <a:ext cx="121952" cy="121952"/>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p:cNvPicPr>
            <a:picLocks noChangeAspect="1"/>
          </p:cNvPicPr>
          <p:nvPr/>
        </p:nvPicPr>
        <p:blipFill>
          <a:blip r:embed="rId4" cstate="print">
            <a:clrChange>
              <a:clrFrom>
                <a:srgbClr val="FEFEFE"/>
              </a:clrFrom>
              <a:clrTo>
                <a:srgbClr val="FEFEFE">
                  <a:alpha val="0"/>
                </a:srgbClr>
              </a:clrTo>
            </a:clrChange>
          </a:blip>
          <a:stretch>
            <a:fillRect/>
          </a:stretch>
        </p:blipFill>
        <p:spPr>
          <a:xfrm>
            <a:off x="0" y="5075763"/>
            <a:ext cx="2233914" cy="1782237"/>
          </a:xfrm>
          <a:prstGeom prst="rect">
            <a:avLst/>
          </a:prstGeom>
        </p:spPr>
      </p:pic>
      <p:grpSp>
        <p:nvGrpSpPr>
          <p:cNvPr id="15" name="组合 14"/>
          <p:cNvGrpSpPr/>
          <p:nvPr/>
        </p:nvGrpSpPr>
        <p:grpSpPr>
          <a:xfrm>
            <a:off x="618755" y="2119059"/>
            <a:ext cx="10962828" cy="3625256"/>
            <a:chOff x="858337" y="2098651"/>
            <a:chExt cx="10483663" cy="3466804"/>
          </a:xfrm>
        </p:grpSpPr>
        <p:sp>
          <p:nvSpPr>
            <p:cNvPr id="16" name="Shape 2816"/>
            <p:cNvSpPr/>
            <p:nvPr/>
          </p:nvSpPr>
          <p:spPr>
            <a:xfrm>
              <a:off x="1534822" y="3841449"/>
              <a:ext cx="543759" cy="543759"/>
            </a:xfrm>
            <a:custGeom>
              <a:avLst/>
              <a:gdLst/>
              <a:ahLst/>
              <a:cxnLst>
                <a:cxn ang="0">
                  <a:pos x="wd2" y="hd2"/>
                </a:cxn>
                <a:cxn ang="5400000">
                  <a:pos x="wd2" y="hd2"/>
                </a:cxn>
                <a:cxn ang="10800000">
                  <a:pos x="wd2" y="hd2"/>
                </a:cxn>
                <a:cxn ang="16200000">
                  <a:pos x="wd2" y="hd2"/>
                </a:cxn>
              </a:cxnLst>
              <a:rect l="0" t="0" r="r" b="b"/>
              <a:pathLst>
                <a:path w="21600" h="21600" extrusionOk="0">
                  <a:moveTo>
                    <a:pt x="21587" y="18100"/>
                  </a:moveTo>
                  <a:lnTo>
                    <a:pt x="21596" y="18099"/>
                  </a:lnTo>
                  <a:lnTo>
                    <a:pt x="20614" y="5335"/>
                  </a:lnTo>
                  <a:lnTo>
                    <a:pt x="20605" y="5337"/>
                  </a:lnTo>
                  <a:cubicBezTo>
                    <a:pt x="20573" y="5097"/>
                    <a:pt x="20376" y="4909"/>
                    <a:pt x="20127" y="4909"/>
                  </a:cubicBezTo>
                  <a:lnTo>
                    <a:pt x="16691" y="4909"/>
                  </a:lnTo>
                  <a:lnTo>
                    <a:pt x="16691" y="3927"/>
                  </a:lnTo>
                  <a:cubicBezTo>
                    <a:pt x="16691" y="1758"/>
                    <a:pt x="14932" y="0"/>
                    <a:pt x="12764" y="0"/>
                  </a:cubicBezTo>
                  <a:cubicBezTo>
                    <a:pt x="11300" y="0"/>
                    <a:pt x="10025" y="803"/>
                    <a:pt x="9350" y="1991"/>
                  </a:cubicBezTo>
                  <a:cubicBezTo>
                    <a:pt x="9705" y="2027"/>
                    <a:pt x="10048" y="2105"/>
                    <a:pt x="10377" y="2214"/>
                  </a:cubicBezTo>
                  <a:cubicBezTo>
                    <a:pt x="10911" y="1470"/>
                    <a:pt x="11778" y="982"/>
                    <a:pt x="12764" y="982"/>
                  </a:cubicBezTo>
                  <a:cubicBezTo>
                    <a:pt x="14390" y="982"/>
                    <a:pt x="15709" y="2301"/>
                    <a:pt x="15709" y="3927"/>
                  </a:cubicBezTo>
                  <a:lnTo>
                    <a:pt x="15709" y="4909"/>
                  </a:lnTo>
                  <a:lnTo>
                    <a:pt x="13337" y="4909"/>
                  </a:lnTo>
                  <a:cubicBezTo>
                    <a:pt x="13474" y="5221"/>
                    <a:pt x="13581" y="5549"/>
                    <a:pt x="13651" y="5891"/>
                  </a:cubicBezTo>
                  <a:lnTo>
                    <a:pt x="15709" y="5891"/>
                  </a:lnTo>
                  <a:lnTo>
                    <a:pt x="15709" y="6873"/>
                  </a:lnTo>
                  <a:lnTo>
                    <a:pt x="16204" y="6873"/>
                  </a:lnTo>
                  <a:cubicBezTo>
                    <a:pt x="16375" y="6873"/>
                    <a:pt x="16537" y="6905"/>
                    <a:pt x="16691" y="6961"/>
                  </a:cubicBezTo>
                  <a:lnTo>
                    <a:pt x="16691" y="5891"/>
                  </a:lnTo>
                  <a:lnTo>
                    <a:pt x="19674" y="5891"/>
                  </a:lnTo>
                  <a:lnTo>
                    <a:pt x="20429" y="15709"/>
                  </a:lnTo>
                  <a:lnTo>
                    <a:pt x="18247" y="15709"/>
                  </a:lnTo>
                  <a:lnTo>
                    <a:pt x="18323" y="16691"/>
                  </a:lnTo>
                  <a:lnTo>
                    <a:pt x="20504" y="16691"/>
                  </a:lnTo>
                  <a:lnTo>
                    <a:pt x="20580" y="17673"/>
                  </a:lnTo>
                  <a:lnTo>
                    <a:pt x="18398" y="17673"/>
                  </a:lnTo>
                  <a:lnTo>
                    <a:pt x="18474" y="18655"/>
                  </a:lnTo>
                  <a:lnTo>
                    <a:pt x="21109" y="18655"/>
                  </a:lnTo>
                  <a:cubicBezTo>
                    <a:pt x="21380" y="18655"/>
                    <a:pt x="21600" y="18435"/>
                    <a:pt x="21600" y="18164"/>
                  </a:cubicBezTo>
                  <a:cubicBezTo>
                    <a:pt x="21600" y="18141"/>
                    <a:pt x="21590" y="18122"/>
                    <a:pt x="21587" y="18100"/>
                  </a:cubicBezTo>
                  <a:moveTo>
                    <a:pt x="1020" y="20618"/>
                  </a:moveTo>
                  <a:lnTo>
                    <a:pt x="1096" y="19636"/>
                  </a:lnTo>
                  <a:lnTo>
                    <a:pt x="16577" y="19636"/>
                  </a:lnTo>
                  <a:lnTo>
                    <a:pt x="16653" y="20618"/>
                  </a:lnTo>
                  <a:cubicBezTo>
                    <a:pt x="16653" y="20618"/>
                    <a:pt x="1020" y="20618"/>
                    <a:pt x="1020" y="20618"/>
                  </a:cubicBezTo>
                  <a:close/>
                  <a:moveTo>
                    <a:pt x="1926" y="8836"/>
                  </a:moveTo>
                  <a:lnTo>
                    <a:pt x="4909" y="8836"/>
                  </a:lnTo>
                  <a:lnTo>
                    <a:pt x="4909" y="10936"/>
                  </a:lnTo>
                  <a:cubicBezTo>
                    <a:pt x="4617" y="11106"/>
                    <a:pt x="4418" y="11420"/>
                    <a:pt x="4418" y="11782"/>
                  </a:cubicBezTo>
                  <a:cubicBezTo>
                    <a:pt x="4418" y="12324"/>
                    <a:pt x="4858" y="12764"/>
                    <a:pt x="5400" y="12764"/>
                  </a:cubicBezTo>
                  <a:cubicBezTo>
                    <a:pt x="5942" y="12764"/>
                    <a:pt x="6382" y="12324"/>
                    <a:pt x="6382" y="11782"/>
                  </a:cubicBezTo>
                  <a:cubicBezTo>
                    <a:pt x="6382" y="11420"/>
                    <a:pt x="6183" y="11106"/>
                    <a:pt x="5891" y="10936"/>
                  </a:cubicBezTo>
                  <a:lnTo>
                    <a:pt x="5891" y="8836"/>
                  </a:lnTo>
                  <a:lnTo>
                    <a:pt x="11782" y="8836"/>
                  </a:lnTo>
                  <a:lnTo>
                    <a:pt x="11782" y="10936"/>
                  </a:lnTo>
                  <a:cubicBezTo>
                    <a:pt x="11489" y="11106"/>
                    <a:pt x="11291" y="11420"/>
                    <a:pt x="11291" y="11782"/>
                  </a:cubicBezTo>
                  <a:cubicBezTo>
                    <a:pt x="11291" y="12324"/>
                    <a:pt x="11731" y="12764"/>
                    <a:pt x="12273" y="12764"/>
                  </a:cubicBezTo>
                  <a:cubicBezTo>
                    <a:pt x="12815" y="12764"/>
                    <a:pt x="13255" y="12324"/>
                    <a:pt x="13255" y="11782"/>
                  </a:cubicBezTo>
                  <a:cubicBezTo>
                    <a:pt x="13255" y="11420"/>
                    <a:pt x="13056" y="11106"/>
                    <a:pt x="12764" y="10936"/>
                  </a:cubicBezTo>
                  <a:lnTo>
                    <a:pt x="12764" y="8836"/>
                  </a:lnTo>
                  <a:lnTo>
                    <a:pt x="15746" y="8836"/>
                  </a:lnTo>
                  <a:lnTo>
                    <a:pt x="16502" y="18655"/>
                  </a:lnTo>
                  <a:lnTo>
                    <a:pt x="1172" y="18655"/>
                  </a:lnTo>
                  <a:cubicBezTo>
                    <a:pt x="1172" y="18655"/>
                    <a:pt x="1926" y="8836"/>
                    <a:pt x="1926" y="8836"/>
                  </a:cubicBezTo>
                  <a:close/>
                  <a:moveTo>
                    <a:pt x="5891" y="6873"/>
                  </a:moveTo>
                  <a:cubicBezTo>
                    <a:pt x="5891" y="5246"/>
                    <a:pt x="7210" y="3927"/>
                    <a:pt x="8836" y="3927"/>
                  </a:cubicBezTo>
                  <a:cubicBezTo>
                    <a:pt x="10463" y="3927"/>
                    <a:pt x="11782" y="5246"/>
                    <a:pt x="11782" y="6873"/>
                  </a:cubicBezTo>
                  <a:lnTo>
                    <a:pt x="11782" y="7855"/>
                  </a:lnTo>
                  <a:lnTo>
                    <a:pt x="5891" y="7855"/>
                  </a:lnTo>
                  <a:cubicBezTo>
                    <a:pt x="5891" y="7855"/>
                    <a:pt x="5891" y="6873"/>
                    <a:pt x="5891" y="6873"/>
                  </a:cubicBezTo>
                  <a:close/>
                  <a:moveTo>
                    <a:pt x="17668" y="21044"/>
                  </a:moveTo>
                  <a:lnTo>
                    <a:pt x="16687" y="8281"/>
                  </a:lnTo>
                  <a:lnTo>
                    <a:pt x="16678" y="8282"/>
                  </a:lnTo>
                  <a:cubicBezTo>
                    <a:pt x="16646" y="8043"/>
                    <a:pt x="16448" y="7855"/>
                    <a:pt x="16200" y="7855"/>
                  </a:cubicBezTo>
                  <a:lnTo>
                    <a:pt x="12764" y="7855"/>
                  </a:lnTo>
                  <a:lnTo>
                    <a:pt x="12764" y="6873"/>
                  </a:lnTo>
                  <a:cubicBezTo>
                    <a:pt x="12764" y="4704"/>
                    <a:pt x="11005" y="2945"/>
                    <a:pt x="8836" y="2945"/>
                  </a:cubicBezTo>
                  <a:cubicBezTo>
                    <a:pt x="6668" y="2945"/>
                    <a:pt x="4909" y="4704"/>
                    <a:pt x="4909" y="6873"/>
                  </a:cubicBezTo>
                  <a:lnTo>
                    <a:pt x="4909" y="7855"/>
                  </a:lnTo>
                  <a:lnTo>
                    <a:pt x="1473" y="7855"/>
                  </a:lnTo>
                  <a:cubicBezTo>
                    <a:pt x="1224" y="7855"/>
                    <a:pt x="1027" y="8043"/>
                    <a:pt x="995" y="8282"/>
                  </a:cubicBezTo>
                  <a:lnTo>
                    <a:pt x="986" y="8281"/>
                  </a:lnTo>
                  <a:lnTo>
                    <a:pt x="4" y="21044"/>
                  </a:lnTo>
                  <a:lnTo>
                    <a:pt x="13" y="21045"/>
                  </a:lnTo>
                  <a:cubicBezTo>
                    <a:pt x="10" y="21067"/>
                    <a:pt x="0" y="21087"/>
                    <a:pt x="0" y="21109"/>
                  </a:cubicBezTo>
                  <a:cubicBezTo>
                    <a:pt x="0" y="21381"/>
                    <a:pt x="220" y="21600"/>
                    <a:pt x="491" y="21600"/>
                  </a:cubicBezTo>
                  <a:lnTo>
                    <a:pt x="17182" y="21600"/>
                  </a:lnTo>
                  <a:cubicBezTo>
                    <a:pt x="17453" y="21600"/>
                    <a:pt x="17673" y="21381"/>
                    <a:pt x="17673" y="21109"/>
                  </a:cubicBezTo>
                  <a:cubicBezTo>
                    <a:pt x="17673" y="21087"/>
                    <a:pt x="17663" y="21067"/>
                    <a:pt x="17660" y="21045"/>
                  </a:cubicBezTo>
                  <a:cubicBezTo>
                    <a:pt x="17660" y="21045"/>
                    <a:pt x="17668" y="21044"/>
                    <a:pt x="17668" y="21044"/>
                  </a:cubicBezTo>
                  <a:close/>
                </a:path>
              </a:pathLst>
            </a:custGeom>
            <a:solidFill>
              <a:schemeClr val="accent2"/>
            </a:solidFill>
            <a:ln w="12700">
              <a:miter lim="400000"/>
            </a:ln>
          </p:spPr>
          <p:txBody>
            <a:bodyPr lIns="19045" tIns="19045" rIns="19045" bIns="19045" anchor="ctr"/>
            <a:lstStyle/>
            <a:p>
              <a:pPr defTabSz="228600" eaLnBrk="1" fontAlgn="auto" hangingPunct="1">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微软雅黑 Light" panose="020B0502040204020203" pitchFamily="34" charset="-122"/>
                <a:ea typeface="微软雅黑 Light" panose="020B0502040204020203" pitchFamily="34" charset="-122"/>
                <a:cs typeface="Gill Sans"/>
                <a:sym typeface="Gill Sans"/>
              </a:endParaRPr>
            </a:p>
          </p:txBody>
        </p:sp>
        <p:sp>
          <p:nvSpPr>
            <p:cNvPr id="17" name="Shape 2817"/>
            <p:cNvSpPr/>
            <p:nvPr/>
          </p:nvSpPr>
          <p:spPr>
            <a:xfrm>
              <a:off x="7278841" y="3841449"/>
              <a:ext cx="543759" cy="444894"/>
            </a:xfrm>
            <a:custGeom>
              <a:avLst/>
              <a:gdLst/>
              <a:ahLst/>
              <a:cxnLst>
                <a:cxn ang="0">
                  <a:pos x="wd2" y="hd2"/>
                </a:cxn>
                <a:cxn ang="5400000">
                  <a:pos x="wd2" y="hd2"/>
                </a:cxn>
                <a:cxn ang="10800000">
                  <a:pos x="wd2" y="hd2"/>
                </a:cxn>
                <a:cxn ang="16200000">
                  <a:pos x="wd2" y="hd2"/>
                </a:cxn>
              </a:cxnLst>
              <a:rect l="0" t="0" r="r" b="b"/>
              <a:pathLst>
                <a:path w="21600" h="21600" extrusionOk="0">
                  <a:moveTo>
                    <a:pt x="20618" y="9600"/>
                  </a:moveTo>
                  <a:lnTo>
                    <a:pt x="982" y="9600"/>
                  </a:lnTo>
                  <a:lnTo>
                    <a:pt x="982" y="8400"/>
                  </a:lnTo>
                  <a:lnTo>
                    <a:pt x="20618" y="8400"/>
                  </a:lnTo>
                  <a:cubicBezTo>
                    <a:pt x="20618" y="8400"/>
                    <a:pt x="20618" y="9600"/>
                    <a:pt x="20618" y="9600"/>
                  </a:cubicBezTo>
                  <a:close/>
                  <a:moveTo>
                    <a:pt x="19006" y="13200"/>
                  </a:moveTo>
                  <a:lnTo>
                    <a:pt x="15735" y="13200"/>
                  </a:lnTo>
                  <a:lnTo>
                    <a:pt x="16045" y="10800"/>
                  </a:lnTo>
                  <a:lnTo>
                    <a:pt x="19419" y="10800"/>
                  </a:lnTo>
                  <a:cubicBezTo>
                    <a:pt x="19419" y="10800"/>
                    <a:pt x="19006" y="13200"/>
                    <a:pt x="19006" y="13200"/>
                  </a:cubicBezTo>
                  <a:close/>
                  <a:moveTo>
                    <a:pt x="18386" y="16800"/>
                  </a:moveTo>
                  <a:lnTo>
                    <a:pt x="15270" y="16800"/>
                  </a:lnTo>
                  <a:lnTo>
                    <a:pt x="15580" y="14400"/>
                  </a:lnTo>
                  <a:lnTo>
                    <a:pt x="18799" y="14400"/>
                  </a:lnTo>
                  <a:cubicBezTo>
                    <a:pt x="18799" y="14400"/>
                    <a:pt x="18386" y="16800"/>
                    <a:pt x="18386" y="16800"/>
                  </a:cubicBezTo>
                  <a:close/>
                  <a:moveTo>
                    <a:pt x="17766" y="20400"/>
                  </a:moveTo>
                  <a:lnTo>
                    <a:pt x="14805" y="20400"/>
                  </a:lnTo>
                  <a:lnTo>
                    <a:pt x="15115" y="18000"/>
                  </a:lnTo>
                  <a:lnTo>
                    <a:pt x="18179" y="18000"/>
                  </a:lnTo>
                  <a:cubicBezTo>
                    <a:pt x="18179" y="18000"/>
                    <a:pt x="17766" y="20400"/>
                    <a:pt x="17766" y="20400"/>
                  </a:cubicBezTo>
                  <a:close/>
                  <a:moveTo>
                    <a:pt x="11291" y="13200"/>
                  </a:moveTo>
                  <a:lnTo>
                    <a:pt x="11291" y="10800"/>
                  </a:lnTo>
                  <a:lnTo>
                    <a:pt x="15063" y="10800"/>
                  </a:lnTo>
                  <a:lnTo>
                    <a:pt x="14753" y="13200"/>
                  </a:lnTo>
                  <a:cubicBezTo>
                    <a:pt x="14753" y="13200"/>
                    <a:pt x="11291" y="13200"/>
                    <a:pt x="11291" y="13200"/>
                  </a:cubicBezTo>
                  <a:close/>
                  <a:moveTo>
                    <a:pt x="14289" y="16800"/>
                  </a:moveTo>
                  <a:lnTo>
                    <a:pt x="11291" y="16800"/>
                  </a:lnTo>
                  <a:lnTo>
                    <a:pt x="11291" y="14400"/>
                  </a:lnTo>
                  <a:lnTo>
                    <a:pt x="14598" y="14400"/>
                  </a:lnTo>
                  <a:cubicBezTo>
                    <a:pt x="14598" y="14400"/>
                    <a:pt x="14289" y="16800"/>
                    <a:pt x="14289" y="16800"/>
                  </a:cubicBezTo>
                  <a:close/>
                  <a:moveTo>
                    <a:pt x="13823" y="20400"/>
                  </a:moveTo>
                  <a:lnTo>
                    <a:pt x="11291" y="20400"/>
                  </a:lnTo>
                  <a:lnTo>
                    <a:pt x="11291" y="18000"/>
                  </a:lnTo>
                  <a:lnTo>
                    <a:pt x="14133" y="18000"/>
                  </a:lnTo>
                  <a:cubicBezTo>
                    <a:pt x="14133" y="18000"/>
                    <a:pt x="13823" y="20400"/>
                    <a:pt x="13823" y="20400"/>
                  </a:cubicBezTo>
                  <a:close/>
                  <a:moveTo>
                    <a:pt x="10309" y="13200"/>
                  </a:moveTo>
                  <a:lnTo>
                    <a:pt x="6847" y="13200"/>
                  </a:lnTo>
                  <a:lnTo>
                    <a:pt x="6537" y="10800"/>
                  </a:lnTo>
                  <a:lnTo>
                    <a:pt x="10309" y="10800"/>
                  </a:lnTo>
                  <a:cubicBezTo>
                    <a:pt x="10309" y="10800"/>
                    <a:pt x="10309" y="13200"/>
                    <a:pt x="10309" y="13200"/>
                  </a:cubicBezTo>
                  <a:close/>
                  <a:moveTo>
                    <a:pt x="10309" y="16800"/>
                  </a:moveTo>
                  <a:lnTo>
                    <a:pt x="7311" y="16800"/>
                  </a:lnTo>
                  <a:lnTo>
                    <a:pt x="7002" y="14400"/>
                  </a:lnTo>
                  <a:lnTo>
                    <a:pt x="10309" y="14400"/>
                  </a:lnTo>
                  <a:cubicBezTo>
                    <a:pt x="10309" y="14400"/>
                    <a:pt x="10309" y="16800"/>
                    <a:pt x="10309" y="16800"/>
                  </a:cubicBezTo>
                  <a:close/>
                  <a:moveTo>
                    <a:pt x="10309" y="20400"/>
                  </a:moveTo>
                  <a:lnTo>
                    <a:pt x="7777" y="20400"/>
                  </a:lnTo>
                  <a:lnTo>
                    <a:pt x="7467" y="18000"/>
                  </a:lnTo>
                  <a:lnTo>
                    <a:pt x="10309" y="18000"/>
                  </a:lnTo>
                  <a:cubicBezTo>
                    <a:pt x="10309" y="18000"/>
                    <a:pt x="10309" y="20400"/>
                    <a:pt x="10309" y="20400"/>
                  </a:cubicBezTo>
                  <a:close/>
                  <a:moveTo>
                    <a:pt x="3834" y="20400"/>
                  </a:moveTo>
                  <a:lnTo>
                    <a:pt x="3421" y="18000"/>
                  </a:lnTo>
                  <a:lnTo>
                    <a:pt x="6485" y="18000"/>
                  </a:lnTo>
                  <a:lnTo>
                    <a:pt x="6795" y="20400"/>
                  </a:lnTo>
                  <a:cubicBezTo>
                    <a:pt x="6795" y="20400"/>
                    <a:pt x="3834" y="20400"/>
                    <a:pt x="3834" y="20400"/>
                  </a:cubicBezTo>
                  <a:close/>
                  <a:moveTo>
                    <a:pt x="2801" y="14400"/>
                  </a:moveTo>
                  <a:lnTo>
                    <a:pt x="6020" y="14400"/>
                  </a:lnTo>
                  <a:lnTo>
                    <a:pt x="6330" y="16800"/>
                  </a:lnTo>
                  <a:lnTo>
                    <a:pt x="3214" y="16800"/>
                  </a:lnTo>
                  <a:cubicBezTo>
                    <a:pt x="3214" y="16800"/>
                    <a:pt x="2801" y="14400"/>
                    <a:pt x="2801" y="14400"/>
                  </a:cubicBezTo>
                  <a:close/>
                  <a:moveTo>
                    <a:pt x="2181" y="10800"/>
                  </a:moveTo>
                  <a:lnTo>
                    <a:pt x="5555" y="10800"/>
                  </a:lnTo>
                  <a:lnTo>
                    <a:pt x="5865" y="13200"/>
                  </a:lnTo>
                  <a:lnTo>
                    <a:pt x="2594" y="13200"/>
                  </a:lnTo>
                  <a:cubicBezTo>
                    <a:pt x="2594" y="13200"/>
                    <a:pt x="2181" y="10800"/>
                    <a:pt x="2181" y="10800"/>
                  </a:cubicBezTo>
                  <a:close/>
                  <a:moveTo>
                    <a:pt x="10800" y="1320"/>
                  </a:moveTo>
                  <a:lnTo>
                    <a:pt x="17616" y="7200"/>
                  </a:lnTo>
                  <a:lnTo>
                    <a:pt x="3984" y="7200"/>
                  </a:lnTo>
                  <a:cubicBezTo>
                    <a:pt x="3984" y="7200"/>
                    <a:pt x="10800" y="1320"/>
                    <a:pt x="10800" y="1320"/>
                  </a:cubicBezTo>
                  <a:close/>
                  <a:moveTo>
                    <a:pt x="20618" y="7200"/>
                  </a:moveTo>
                  <a:lnTo>
                    <a:pt x="19284" y="7200"/>
                  </a:lnTo>
                  <a:lnTo>
                    <a:pt x="11157" y="188"/>
                  </a:lnTo>
                  <a:lnTo>
                    <a:pt x="11155" y="190"/>
                  </a:lnTo>
                  <a:cubicBezTo>
                    <a:pt x="11066" y="74"/>
                    <a:pt x="10941" y="0"/>
                    <a:pt x="10800" y="0"/>
                  </a:cubicBezTo>
                  <a:cubicBezTo>
                    <a:pt x="10659" y="0"/>
                    <a:pt x="10534" y="74"/>
                    <a:pt x="10445" y="190"/>
                  </a:cubicBezTo>
                  <a:lnTo>
                    <a:pt x="10443" y="188"/>
                  </a:lnTo>
                  <a:lnTo>
                    <a:pt x="2316" y="7200"/>
                  </a:lnTo>
                  <a:lnTo>
                    <a:pt x="982" y="7200"/>
                  </a:lnTo>
                  <a:cubicBezTo>
                    <a:pt x="439" y="7200"/>
                    <a:pt x="0" y="7738"/>
                    <a:pt x="0" y="8400"/>
                  </a:cubicBezTo>
                  <a:lnTo>
                    <a:pt x="0" y="9600"/>
                  </a:lnTo>
                  <a:cubicBezTo>
                    <a:pt x="0" y="10262"/>
                    <a:pt x="439" y="10800"/>
                    <a:pt x="982" y="10800"/>
                  </a:cubicBezTo>
                  <a:lnTo>
                    <a:pt x="1178" y="10800"/>
                  </a:lnTo>
                  <a:lnTo>
                    <a:pt x="2960" y="21145"/>
                  </a:lnTo>
                  <a:lnTo>
                    <a:pt x="2969" y="21143"/>
                  </a:lnTo>
                  <a:cubicBezTo>
                    <a:pt x="3023" y="21403"/>
                    <a:pt x="3207" y="21600"/>
                    <a:pt x="3436" y="21600"/>
                  </a:cubicBezTo>
                  <a:lnTo>
                    <a:pt x="18164" y="21600"/>
                  </a:lnTo>
                  <a:cubicBezTo>
                    <a:pt x="18393" y="21600"/>
                    <a:pt x="18577" y="21403"/>
                    <a:pt x="18631" y="21143"/>
                  </a:cubicBezTo>
                  <a:lnTo>
                    <a:pt x="18640" y="21145"/>
                  </a:lnTo>
                  <a:lnTo>
                    <a:pt x="20422" y="10800"/>
                  </a:lnTo>
                  <a:lnTo>
                    <a:pt x="20618" y="10800"/>
                  </a:lnTo>
                  <a:cubicBezTo>
                    <a:pt x="21160" y="10800"/>
                    <a:pt x="21600" y="10262"/>
                    <a:pt x="21600" y="9600"/>
                  </a:cubicBezTo>
                  <a:lnTo>
                    <a:pt x="21600" y="8400"/>
                  </a:lnTo>
                  <a:cubicBezTo>
                    <a:pt x="21600" y="7738"/>
                    <a:pt x="21160" y="7200"/>
                    <a:pt x="20618" y="7200"/>
                  </a:cubicBezTo>
                </a:path>
              </a:pathLst>
            </a:custGeom>
            <a:solidFill>
              <a:schemeClr val="accent2"/>
            </a:solidFill>
            <a:ln w="12700">
              <a:miter lim="400000"/>
            </a:ln>
          </p:spPr>
          <p:txBody>
            <a:bodyPr lIns="19045" tIns="19045" rIns="19045" bIns="19045" anchor="ctr"/>
            <a:lstStyle/>
            <a:p>
              <a:pPr defTabSz="228600" eaLnBrk="1" fontAlgn="auto" hangingPunct="1">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微软雅黑 Light" panose="020B0502040204020203" pitchFamily="34" charset="-122"/>
                <a:ea typeface="微软雅黑 Light" panose="020B0502040204020203" pitchFamily="34" charset="-122"/>
                <a:cs typeface="Gill Sans"/>
                <a:sym typeface="Gill Sans"/>
              </a:endParaRPr>
            </a:p>
          </p:txBody>
        </p:sp>
        <p:sp>
          <p:nvSpPr>
            <p:cNvPr id="18" name="Shape 2826"/>
            <p:cNvSpPr/>
            <p:nvPr/>
          </p:nvSpPr>
          <p:spPr>
            <a:xfrm>
              <a:off x="4422949" y="3841449"/>
              <a:ext cx="543759" cy="444894"/>
            </a:xfrm>
            <a:custGeom>
              <a:avLst/>
              <a:gdLst/>
              <a:ahLst/>
              <a:cxnLst>
                <a:cxn ang="0">
                  <a:pos x="wd2" y="hd2"/>
                </a:cxn>
                <a:cxn ang="5400000">
                  <a:pos x="wd2" y="hd2"/>
                </a:cxn>
                <a:cxn ang="10800000">
                  <a:pos x="wd2" y="hd2"/>
                </a:cxn>
                <a:cxn ang="16200000">
                  <a:pos x="wd2" y="hd2"/>
                </a:cxn>
              </a:cxnLst>
              <a:rect l="0" t="0" r="r" b="b"/>
              <a:pathLst>
                <a:path w="21600" h="21600" extrusionOk="0">
                  <a:moveTo>
                    <a:pt x="10309" y="7214"/>
                  </a:moveTo>
                  <a:lnTo>
                    <a:pt x="9327" y="7214"/>
                  </a:lnTo>
                  <a:cubicBezTo>
                    <a:pt x="9056" y="7214"/>
                    <a:pt x="8836" y="7482"/>
                    <a:pt x="8836" y="7813"/>
                  </a:cubicBezTo>
                  <a:cubicBezTo>
                    <a:pt x="8836" y="8145"/>
                    <a:pt x="9056" y="8413"/>
                    <a:pt x="9327" y="8413"/>
                  </a:cubicBezTo>
                  <a:lnTo>
                    <a:pt x="10309" y="8413"/>
                  </a:lnTo>
                  <a:cubicBezTo>
                    <a:pt x="10580" y="8413"/>
                    <a:pt x="10800" y="8145"/>
                    <a:pt x="10800" y="7813"/>
                  </a:cubicBezTo>
                  <a:cubicBezTo>
                    <a:pt x="10800" y="7482"/>
                    <a:pt x="10580" y="7214"/>
                    <a:pt x="10309" y="7214"/>
                  </a:cubicBezTo>
                  <a:moveTo>
                    <a:pt x="7364" y="7214"/>
                  </a:moveTo>
                  <a:lnTo>
                    <a:pt x="6382" y="7214"/>
                  </a:lnTo>
                  <a:cubicBezTo>
                    <a:pt x="6110" y="7214"/>
                    <a:pt x="5891" y="7482"/>
                    <a:pt x="5891" y="7813"/>
                  </a:cubicBezTo>
                  <a:cubicBezTo>
                    <a:pt x="5891" y="8145"/>
                    <a:pt x="6110" y="8413"/>
                    <a:pt x="6382" y="8413"/>
                  </a:cubicBezTo>
                  <a:lnTo>
                    <a:pt x="7364" y="8413"/>
                  </a:lnTo>
                  <a:cubicBezTo>
                    <a:pt x="7635" y="8413"/>
                    <a:pt x="7855" y="8145"/>
                    <a:pt x="7855" y="7813"/>
                  </a:cubicBezTo>
                  <a:cubicBezTo>
                    <a:pt x="7855" y="7482"/>
                    <a:pt x="7635" y="7214"/>
                    <a:pt x="7364" y="7214"/>
                  </a:cubicBezTo>
                  <a:moveTo>
                    <a:pt x="10309" y="18004"/>
                  </a:moveTo>
                  <a:lnTo>
                    <a:pt x="9327" y="18004"/>
                  </a:lnTo>
                  <a:cubicBezTo>
                    <a:pt x="9056" y="18004"/>
                    <a:pt x="8836" y="18272"/>
                    <a:pt x="8836" y="18603"/>
                  </a:cubicBezTo>
                  <a:cubicBezTo>
                    <a:pt x="8836" y="18935"/>
                    <a:pt x="9056" y="19202"/>
                    <a:pt x="9327" y="19202"/>
                  </a:cubicBezTo>
                  <a:lnTo>
                    <a:pt x="10309" y="19202"/>
                  </a:lnTo>
                  <a:cubicBezTo>
                    <a:pt x="10580" y="19202"/>
                    <a:pt x="10800" y="18935"/>
                    <a:pt x="10800" y="18603"/>
                  </a:cubicBezTo>
                  <a:cubicBezTo>
                    <a:pt x="10800" y="18272"/>
                    <a:pt x="10580" y="18004"/>
                    <a:pt x="10309" y="18004"/>
                  </a:cubicBezTo>
                  <a:moveTo>
                    <a:pt x="13255" y="18004"/>
                  </a:moveTo>
                  <a:lnTo>
                    <a:pt x="12273" y="18004"/>
                  </a:lnTo>
                  <a:cubicBezTo>
                    <a:pt x="12001" y="18004"/>
                    <a:pt x="11782" y="18272"/>
                    <a:pt x="11782" y="18603"/>
                  </a:cubicBezTo>
                  <a:cubicBezTo>
                    <a:pt x="11782" y="18935"/>
                    <a:pt x="12001" y="19202"/>
                    <a:pt x="12273" y="19202"/>
                  </a:cubicBezTo>
                  <a:lnTo>
                    <a:pt x="13255" y="19202"/>
                  </a:lnTo>
                  <a:cubicBezTo>
                    <a:pt x="13526" y="19202"/>
                    <a:pt x="13745" y="18935"/>
                    <a:pt x="13745" y="18603"/>
                  </a:cubicBezTo>
                  <a:cubicBezTo>
                    <a:pt x="13745" y="18272"/>
                    <a:pt x="13526" y="18004"/>
                    <a:pt x="13255" y="18004"/>
                  </a:cubicBezTo>
                  <a:moveTo>
                    <a:pt x="20618" y="14407"/>
                  </a:moveTo>
                  <a:cubicBezTo>
                    <a:pt x="20618" y="15069"/>
                    <a:pt x="20178" y="15606"/>
                    <a:pt x="19636" y="15606"/>
                  </a:cubicBezTo>
                  <a:lnTo>
                    <a:pt x="16691" y="15606"/>
                  </a:lnTo>
                  <a:cubicBezTo>
                    <a:pt x="16148" y="15606"/>
                    <a:pt x="15709" y="15069"/>
                    <a:pt x="15709" y="14407"/>
                  </a:cubicBezTo>
                  <a:lnTo>
                    <a:pt x="15709" y="12009"/>
                  </a:lnTo>
                  <a:cubicBezTo>
                    <a:pt x="15709" y="11348"/>
                    <a:pt x="16148" y="10811"/>
                    <a:pt x="16691" y="10811"/>
                  </a:cubicBezTo>
                  <a:lnTo>
                    <a:pt x="19636" y="10811"/>
                  </a:lnTo>
                  <a:cubicBezTo>
                    <a:pt x="20178" y="10811"/>
                    <a:pt x="20618" y="11348"/>
                    <a:pt x="20618" y="12009"/>
                  </a:cubicBezTo>
                  <a:cubicBezTo>
                    <a:pt x="20618" y="12009"/>
                    <a:pt x="20618" y="14407"/>
                    <a:pt x="20618" y="14407"/>
                  </a:cubicBezTo>
                  <a:close/>
                  <a:moveTo>
                    <a:pt x="18655" y="19202"/>
                  </a:moveTo>
                  <a:cubicBezTo>
                    <a:pt x="18655" y="19864"/>
                    <a:pt x="18214" y="20401"/>
                    <a:pt x="17673" y="20401"/>
                  </a:cubicBezTo>
                  <a:lnTo>
                    <a:pt x="1964" y="20401"/>
                  </a:lnTo>
                  <a:cubicBezTo>
                    <a:pt x="1421" y="20401"/>
                    <a:pt x="982" y="19864"/>
                    <a:pt x="982" y="19202"/>
                  </a:cubicBezTo>
                  <a:lnTo>
                    <a:pt x="982" y="7214"/>
                  </a:lnTo>
                  <a:cubicBezTo>
                    <a:pt x="982" y="6553"/>
                    <a:pt x="1421" y="6015"/>
                    <a:pt x="1964" y="6015"/>
                  </a:cubicBezTo>
                  <a:lnTo>
                    <a:pt x="17673" y="6015"/>
                  </a:lnTo>
                  <a:cubicBezTo>
                    <a:pt x="18214" y="6015"/>
                    <a:pt x="18655" y="6553"/>
                    <a:pt x="18655" y="7214"/>
                  </a:cubicBezTo>
                  <a:lnTo>
                    <a:pt x="18655" y="9612"/>
                  </a:lnTo>
                  <a:lnTo>
                    <a:pt x="16691" y="9612"/>
                  </a:lnTo>
                  <a:cubicBezTo>
                    <a:pt x="15606" y="9612"/>
                    <a:pt x="14727" y="10685"/>
                    <a:pt x="14727" y="12009"/>
                  </a:cubicBezTo>
                  <a:lnTo>
                    <a:pt x="14727" y="14407"/>
                  </a:lnTo>
                  <a:cubicBezTo>
                    <a:pt x="14727" y="15731"/>
                    <a:pt x="15606" y="16805"/>
                    <a:pt x="16691" y="16805"/>
                  </a:cubicBezTo>
                  <a:lnTo>
                    <a:pt x="18655" y="16805"/>
                  </a:lnTo>
                  <a:cubicBezTo>
                    <a:pt x="18655" y="16805"/>
                    <a:pt x="18655" y="19202"/>
                    <a:pt x="18655" y="19202"/>
                  </a:cubicBezTo>
                  <a:close/>
                  <a:moveTo>
                    <a:pt x="982" y="4816"/>
                  </a:moveTo>
                  <a:cubicBezTo>
                    <a:pt x="982" y="4155"/>
                    <a:pt x="1420" y="3618"/>
                    <a:pt x="1963" y="3618"/>
                  </a:cubicBezTo>
                  <a:lnTo>
                    <a:pt x="1692" y="4850"/>
                  </a:lnTo>
                  <a:cubicBezTo>
                    <a:pt x="1436" y="4894"/>
                    <a:pt x="1197" y="4996"/>
                    <a:pt x="982" y="5149"/>
                  </a:cubicBezTo>
                  <a:cubicBezTo>
                    <a:pt x="982" y="5149"/>
                    <a:pt x="982" y="4816"/>
                    <a:pt x="982" y="4816"/>
                  </a:cubicBezTo>
                  <a:close/>
                  <a:moveTo>
                    <a:pt x="3451" y="1468"/>
                  </a:moveTo>
                  <a:lnTo>
                    <a:pt x="13684" y="4816"/>
                  </a:lnTo>
                  <a:lnTo>
                    <a:pt x="2716" y="4816"/>
                  </a:lnTo>
                  <a:cubicBezTo>
                    <a:pt x="2716" y="4816"/>
                    <a:pt x="3451" y="1468"/>
                    <a:pt x="3451" y="1468"/>
                  </a:cubicBezTo>
                  <a:close/>
                  <a:moveTo>
                    <a:pt x="16776" y="2582"/>
                  </a:moveTo>
                  <a:lnTo>
                    <a:pt x="16982" y="4654"/>
                  </a:lnTo>
                  <a:lnTo>
                    <a:pt x="12560" y="3208"/>
                  </a:lnTo>
                  <a:cubicBezTo>
                    <a:pt x="12560" y="3208"/>
                    <a:pt x="16776" y="2582"/>
                    <a:pt x="16776" y="2582"/>
                  </a:cubicBezTo>
                  <a:close/>
                  <a:moveTo>
                    <a:pt x="18655" y="4816"/>
                  </a:moveTo>
                  <a:lnTo>
                    <a:pt x="18655" y="5149"/>
                  </a:lnTo>
                  <a:cubicBezTo>
                    <a:pt x="18453" y="5005"/>
                    <a:pt x="18231" y="4904"/>
                    <a:pt x="17992" y="4856"/>
                  </a:cubicBezTo>
                  <a:lnTo>
                    <a:pt x="17871" y="3642"/>
                  </a:lnTo>
                  <a:cubicBezTo>
                    <a:pt x="18318" y="3754"/>
                    <a:pt x="18655" y="4237"/>
                    <a:pt x="18655" y="4816"/>
                  </a:cubicBezTo>
                  <a:moveTo>
                    <a:pt x="19636" y="9612"/>
                  </a:moveTo>
                  <a:lnTo>
                    <a:pt x="19636" y="4816"/>
                  </a:lnTo>
                  <a:cubicBezTo>
                    <a:pt x="19636" y="3525"/>
                    <a:pt x="18798" y="2479"/>
                    <a:pt x="17750" y="2428"/>
                  </a:cubicBezTo>
                  <a:lnTo>
                    <a:pt x="17633" y="1247"/>
                  </a:lnTo>
                  <a:lnTo>
                    <a:pt x="10020" y="2377"/>
                  </a:lnTo>
                  <a:lnTo>
                    <a:pt x="2757" y="0"/>
                  </a:lnTo>
                  <a:lnTo>
                    <a:pt x="2226" y="2419"/>
                  </a:lnTo>
                  <a:lnTo>
                    <a:pt x="1964" y="2419"/>
                  </a:lnTo>
                  <a:cubicBezTo>
                    <a:pt x="879" y="2419"/>
                    <a:pt x="0" y="3492"/>
                    <a:pt x="0" y="4816"/>
                  </a:cubicBezTo>
                  <a:lnTo>
                    <a:pt x="0" y="19202"/>
                  </a:lnTo>
                  <a:cubicBezTo>
                    <a:pt x="0" y="20526"/>
                    <a:pt x="879" y="21600"/>
                    <a:pt x="1964" y="21600"/>
                  </a:cubicBezTo>
                  <a:lnTo>
                    <a:pt x="17673" y="21600"/>
                  </a:lnTo>
                  <a:cubicBezTo>
                    <a:pt x="18757" y="21600"/>
                    <a:pt x="19636" y="20526"/>
                    <a:pt x="19636" y="19202"/>
                  </a:cubicBezTo>
                  <a:lnTo>
                    <a:pt x="19636" y="16805"/>
                  </a:lnTo>
                  <a:cubicBezTo>
                    <a:pt x="20721" y="16805"/>
                    <a:pt x="21600" y="15731"/>
                    <a:pt x="21600" y="14407"/>
                  </a:cubicBezTo>
                  <a:lnTo>
                    <a:pt x="21600" y="12009"/>
                  </a:lnTo>
                  <a:cubicBezTo>
                    <a:pt x="21600" y="10685"/>
                    <a:pt x="20721" y="9612"/>
                    <a:pt x="19636" y="9612"/>
                  </a:cubicBezTo>
                  <a:moveTo>
                    <a:pt x="13255" y="7214"/>
                  </a:moveTo>
                  <a:lnTo>
                    <a:pt x="12273" y="7214"/>
                  </a:lnTo>
                  <a:cubicBezTo>
                    <a:pt x="12001" y="7214"/>
                    <a:pt x="11782" y="7482"/>
                    <a:pt x="11782" y="7813"/>
                  </a:cubicBezTo>
                  <a:cubicBezTo>
                    <a:pt x="11782" y="8145"/>
                    <a:pt x="12001" y="8413"/>
                    <a:pt x="12273" y="8413"/>
                  </a:cubicBezTo>
                  <a:lnTo>
                    <a:pt x="13255" y="8413"/>
                  </a:lnTo>
                  <a:cubicBezTo>
                    <a:pt x="13526" y="8413"/>
                    <a:pt x="13745" y="8145"/>
                    <a:pt x="13745" y="7813"/>
                  </a:cubicBezTo>
                  <a:cubicBezTo>
                    <a:pt x="13745" y="7482"/>
                    <a:pt x="13526" y="7214"/>
                    <a:pt x="13255" y="7214"/>
                  </a:cubicBezTo>
                  <a:moveTo>
                    <a:pt x="16200" y="18004"/>
                  </a:moveTo>
                  <a:lnTo>
                    <a:pt x="15218" y="18004"/>
                  </a:lnTo>
                  <a:cubicBezTo>
                    <a:pt x="14947" y="18004"/>
                    <a:pt x="14727" y="18272"/>
                    <a:pt x="14727" y="18603"/>
                  </a:cubicBezTo>
                  <a:cubicBezTo>
                    <a:pt x="14727" y="18935"/>
                    <a:pt x="14947" y="19202"/>
                    <a:pt x="15218" y="19202"/>
                  </a:cubicBezTo>
                  <a:lnTo>
                    <a:pt x="16200" y="19202"/>
                  </a:lnTo>
                  <a:cubicBezTo>
                    <a:pt x="16471" y="19202"/>
                    <a:pt x="16691" y="18935"/>
                    <a:pt x="16691" y="18603"/>
                  </a:cubicBezTo>
                  <a:cubicBezTo>
                    <a:pt x="16691" y="18272"/>
                    <a:pt x="16471" y="18004"/>
                    <a:pt x="16200" y="18004"/>
                  </a:cubicBezTo>
                  <a:moveTo>
                    <a:pt x="17182" y="12609"/>
                  </a:moveTo>
                  <a:cubicBezTo>
                    <a:pt x="16910" y="12609"/>
                    <a:pt x="16691" y="12877"/>
                    <a:pt x="16691" y="13208"/>
                  </a:cubicBezTo>
                  <a:cubicBezTo>
                    <a:pt x="16691" y="13540"/>
                    <a:pt x="16910" y="13808"/>
                    <a:pt x="17182" y="13808"/>
                  </a:cubicBezTo>
                  <a:cubicBezTo>
                    <a:pt x="17453" y="13808"/>
                    <a:pt x="17673" y="13540"/>
                    <a:pt x="17673" y="13208"/>
                  </a:cubicBezTo>
                  <a:cubicBezTo>
                    <a:pt x="17673" y="12877"/>
                    <a:pt x="17453" y="12609"/>
                    <a:pt x="17182" y="12609"/>
                  </a:cubicBezTo>
                  <a:moveTo>
                    <a:pt x="4418" y="7214"/>
                  </a:moveTo>
                  <a:lnTo>
                    <a:pt x="3436" y="7214"/>
                  </a:lnTo>
                  <a:cubicBezTo>
                    <a:pt x="3165" y="7214"/>
                    <a:pt x="2945" y="7482"/>
                    <a:pt x="2945" y="7813"/>
                  </a:cubicBezTo>
                  <a:cubicBezTo>
                    <a:pt x="2945" y="8145"/>
                    <a:pt x="3165" y="8413"/>
                    <a:pt x="3436" y="8413"/>
                  </a:cubicBezTo>
                  <a:lnTo>
                    <a:pt x="4418" y="8413"/>
                  </a:lnTo>
                  <a:cubicBezTo>
                    <a:pt x="4690" y="8413"/>
                    <a:pt x="4909" y="8145"/>
                    <a:pt x="4909" y="7813"/>
                  </a:cubicBezTo>
                  <a:cubicBezTo>
                    <a:pt x="4909" y="7482"/>
                    <a:pt x="4690" y="7214"/>
                    <a:pt x="4418" y="7214"/>
                  </a:cubicBezTo>
                  <a:moveTo>
                    <a:pt x="15218" y="8413"/>
                  </a:moveTo>
                  <a:lnTo>
                    <a:pt x="16200" y="8413"/>
                  </a:lnTo>
                  <a:cubicBezTo>
                    <a:pt x="16471" y="8413"/>
                    <a:pt x="16691" y="8145"/>
                    <a:pt x="16691" y="7813"/>
                  </a:cubicBezTo>
                  <a:cubicBezTo>
                    <a:pt x="16691" y="7482"/>
                    <a:pt x="16471" y="7214"/>
                    <a:pt x="16200" y="7214"/>
                  </a:cubicBezTo>
                  <a:lnTo>
                    <a:pt x="15218" y="7214"/>
                  </a:lnTo>
                  <a:cubicBezTo>
                    <a:pt x="14947" y="7214"/>
                    <a:pt x="14727" y="7482"/>
                    <a:pt x="14727" y="7813"/>
                  </a:cubicBezTo>
                  <a:cubicBezTo>
                    <a:pt x="14727" y="8145"/>
                    <a:pt x="14947" y="8413"/>
                    <a:pt x="15218" y="8413"/>
                  </a:cubicBezTo>
                  <a:moveTo>
                    <a:pt x="7364" y="18004"/>
                  </a:moveTo>
                  <a:lnTo>
                    <a:pt x="6382" y="18004"/>
                  </a:lnTo>
                  <a:cubicBezTo>
                    <a:pt x="6110" y="18004"/>
                    <a:pt x="5891" y="18272"/>
                    <a:pt x="5891" y="18603"/>
                  </a:cubicBezTo>
                  <a:cubicBezTo>
                    <a:pt x="5891" y="18935"/>
                    <a:pt x="6110" y="19202"/>
                    <a:pt x="6382" y="19202"/>
                  </a:cubicBezTo>
                  <a:lnTo>
                    <a:pt x="7364" y="19202"/>
                  </a:lnTo>
                  <a:cubicBezTo>
                    <a:pt x="7635" y="19202"/>
                    <a:pt x="7855" y="18935"/>
                    <a:pt x="7855" y="18603"/>
                  </a:cubicBezTo>
                  <a:cubicBezTo>
                    <a:pt x="7855" y="18272"/>
                    <a:pt x="7635" y="18004"/>
                    <a:pt x="7364" y="18004"/>
                  </a:cubicBezTo>
                  <a:moveTo>
                    <a:pt x="4418" y="18004"/>
                  </a:moveTo>
                  <a:lnTo>
                    <a:pt x="3436" y="18004"/>
                  </a:lnTo>
                  <a:cubicBezTo>
                    <a:pt x="3165" y="18004"/>
                    <a:pt x="2945" y="18272"/>
                    <a:pt x="2945" y="18603"/>
                  </a:cubicBezTo>
                  <a:cubicBezTo>
                    <a:pt x="2945" y="18935"/>
                    <a:pt x="3165" y="19202"/>
                    <a:pt x="3436" y="19202"/>
                  </a:cubicBezTo>
                  <a:lnTo>
                    <a:pt x="4418" y="19202"/>
                  </a:lnTo>
                  <a:cubicBezTo>
                    <a:pt x="4690" y="19202"/>
                    <a:pt x="4909" y="18935"/>
                    <a:pt x="4909" y="18603"/>
                  </a:cubicBezTo>
                  <a:cubicBezTo>
                    <a:pt x="4909" y="18272"/>
                    <a:pt x="4690" y="18004"/>
                    <a:pt x="4418" y="18004"/>
                  </a:cubicBezTo>
                </a:path>
              </a:pathLst>
            </a:custGeom>
            <a:solidFill>
              <a:schemeClr val="accent1"/>
            </a:solidFill>
            <a:ln w="12700">
              <a:miter lim="400000"/>
            </a:ln>
          </p:spPr>
          <p:txBody>
            <a:bodyPr lIns="19045" tIns="19045" rIns="19045" bIns="19045" anchor="ctr"/>
            <a:lstStyle/>
            <a:p>
              <a:pPr defTabSz="228600" eaLnBrk="1" fontAlgn="auto" hangingPunct="1">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微软雅黑 Light" panose="020B0502040204020203" pitchFamily="34" charset="-122"/>
                <a:ea typeface="微软雅黑 Light" panose="020B0502040204020203" pitchFamily="34" charset="-122"/>
                <a:cs typeface="Gill Sans"/>
                <a:sym typeface="Gill Sans"/>
              </a:endParaRPr>
            </a:p>
          </p:txBody>
        </p:sp>
        <p:sp>
          <p:nvSpPr>
            <p:cNvPr id="19" name="Shape 2827"/>
            <p:cNvSpPr/>
            <p:nvPr/>
          </p:nvSpPr>
          <p:spPr>
            <a:xfrm>
              <a:off x="10229158" y="3742584"/>
              <a:ext cx="395461" cy="543759"/>
            </a:xfrm>
            <a:custGeom>
              <a:avLst/>
              <a:gdLst/>
              <a:ahLst/>
              <a:cxnLst>
                <a:cxn ang="0">
                  <a:pos x="wd2" y="hd2"/>
                </a:cxn>
                <a:cxn ang="5400000">
                  <a:pos x="wd2" y="hd2"/>
                </a:cxn>
                <a:cxn ang="10800000">
                  <a:pos x="wd2" y="hd2"/>
                </a:cxn>
                <a:cxn ang="16200000">
                  <a:pos x="wd2" y="hd2"/>
                </a:cxn>
              </a:cxnLst>
              <a:rect l="0" t="0" r="r" b="b"/>
              <a:pathLst>
                <a:path w="21600" h="21600" extrusionOk="0">
                  <a:moveTo>
                    <a:pt x="13500" y="9818"/>
                  </a:moveTo>
                  <a:lnTo>
                    <a:pt x="2700" y="9818"/>
                  </a:lnTo>
                  <a:lnTo>
                    <a:pt x="2700" y="10800"/>
                  </a:lnTo>
                  <a:lnTo>
                    <a:pt x="13500" y="10800"/>
                  </a:lnTo>
                  <a:cubicBezTo>
                    <a:pt x="13500" y="10800"/>
                    <a:pt x="13500" y="9818"/>
                    <a:pt x="13500" y="9818"/>
                  </a:cubicBezTo>
                  <a:close/>
                  <a:moveTo>
                    <a:pt x="18900" y="11782"/>
                  </a:moveTo>
                  <a:lnTo>
                    <a:pt x="2700" y="11782"/>
                  </a:lnTo>
                  <a:lnTo>
                    <a:pt x="2700" y="12764"/>
                  </a:lnTo>
                  <a:lnTo>
                    <a:pt x="18900" y="12764"/>
                  </a:lnTo>
                  <a:cubicBezTo>
                    <a:pt x="18900" y="12764"/>
                    <a:pt x="18900" y="11782"/>
                    <a:pt x="18900" y="11782"/>
                  </a:cubicBezTo>
                  <a:close/>
                  <a:moveTo>
                    <a:pt x="4050" y="1964"/>
                  </a:moveTo>
                  <a:lnTo>
                    <a:pt x="2700" y="1964"/>
                  </a:lnTo>
                  <a:lnTo>
                    <a:pt x="2700" y="7855"/>
                  </a:lnTo>
                  <a:lnTo>
                    <a:pt x="4050" y="7855"/>
                  </a:lnTo>
                  <a:cubicBezTo>
                    <a:pt x="4050" y="7855"/>
                    <a:pt x="4050" y="1964"/>
                    <a:pt x="4050" y="1964"/>
                  </a:cubicBezTo>
                  <a:close/>
                  <a:moveTo>
                    <a:pt x="18900" y="13745"/>
                  </a:moveTo>
                  <a:lnTo>
                    <a:pt x="2700" y="13745"/>
                  </a:lnTo>
                  <a:lnTo>
                    <a:pt x="2700" y="14727"/>
                  </a:lnTo>
                  <a:lnTo>
                    <a:pt x="18900" y="14727"/>
                  </a:lnTo>
                  <a:cubicBezTo>
                    <a:pt x="18900" y="14727"/>
                    <a:pt x="18900" y="13745"/>
                    <a:pt x="18900" y="13745"/>
                  </a:cubicBezTo>
                  <a:close/>
                  <a:moveTo>
                    <a:pt x="16200" y="15709"/>
                  </a:moveTo>
                  <a:lnTo>
                    <a:pt x="2700" y="15709"/>
                  </a:lnTo>
                  <a:lnTo>
                    <a:pt x="2700" y="16691"/>
                  </a:lnTo>
                  <a:lnTo>
                    <a:pt x="16200" y="16691"/>
                  </a:lnTo>
                  <a:cubicBezTo>
                    <a:pt x="16200" y="16691"/>
                    <a:pt x="16200" y="15709"/>
                    <a:pt x="16200" y="15709"/>
                  </a:cubicBezTo>
                  <a:close/>
                  <a:moveTo>
                    <a:pt x="20250" y="19924"/>
                  </a:moveTo>
                  <a:lnTo>
                    <a:pt x="18702" y="18798"/>
                  </a:lnTo>
                  <a:cubicBezTo>
                    <a:pt x="18580" y="18710"/>
                    <a:pt x="18412" y="18655"/>
                    <a:pt x="18225" y="18655"/>
                  </a:cubicBezTo>
                  <a:cubicBezTo>
                    <a:pt x="18039" y="18655"/>
                    <a:pt x="17870" y="18710"/>
                    <a:pt x="17748" y="18798"/>
                  </a:cubicBezTo>
                  <a:lnTo>
                    <a:pt x="15525" y="20415"/>
                  </a:lnTo>
                  <a:lnTo>
                    <a:pt x="13302" y="18798"/>
                  </a:lnTo>
                  <a:cubicBezTo>
                    <a:pt x="13180" y="18710"/>
                    <a:pt x="13012" y="18655"/>
                    <a:pt x="12825" y="18655"/>
                  </a:cubicBezTo>
                  <a:cubicBezTo>
                    <a:pt x="12604" y="18655"/>
                    <a:pt x="12418" y="18737"/>
                    <a:pt x="12294" y="18856"/>
                  </a:cubicBezTo>
                  <a:lnTo>
                    <a:pt x="12285" y="18851"/>
                  </a:lnTo>
                  <a:lnTo>
                    <a:pt x="10800" y="20291"/>
                  </a:lnTo>
                  <a:lnTo>
                    <a:pt x="9315" y="18851"/>
                  </a:lnTo>
                  <a:lnTo>
                    <a:pt x="9306" y="18856"/>
                  </a:lnTo>
                  <a:cubicBezTo>
                    <a:pt x="9182" y="18737"/>
                    <a:pt x="8996" y="18655"/>
                    <a:pt x="8775" y="18655"/>
                  </a:cubicBezTo>
                  <a:cubicBezTo>
                    <a:pt x="8589" y="18655"/>
                    <a:pt x="8420" y="18710"/>
                    <a:pt x="8298" y="18798"/>
                  </a:cubicBezTo>
                  <a:lnTo>
                    <a:pt x="6075" y="20415"/>
                  </a:lnTo>
                  <a:lnTo>
                    <a:pt x="3852" y="18798"/>
                  </a:lnTo>
                  <a:cubicBezTo>
                    <a:pt x="3730" y="18710"/>
                    <a:pt x="3562" y="18655"/>
                    <a:pt x="3375" y="18655"/>
                  </a:cubicBezTo>
                  <a:cubicBezTo>
                    <a:pt x="3188" y="18655"/>
                    <a:pt x="3020" y="18710"/>
                    <a:pt x="2898" y="18798"/>
                  </a:cubicBezTo>
                  <a:lnTo>
                    <a:pt x="1350" y="19924"/>
                  </a:lnTo>
                  <a:lnTo>
                    <a:pt x="1350" y="982"/>
                  </a:lnTo>
                  <a:lnTo>
                    <a:pt x="20250" y="982"/>
                  </a:lnTo>
                  <a:cubicBezTo>
                    <a:pt x="20250" y="982"/>
                    <a:pt x="20250" y="19924"/>
                    <a:pt x="20250" y="19924"/>
                  </a:cubicBezTo>
                  <a:close/>
                  <a:moveTo>
                    <a:pt x="20925" y="0"/>
                  </a:moveTo>
                  <a:lnTo>
                    <a:pt x="675" y="0"/>
                  </a:lnTo>
                  <a:cubicBezTo>
                    <a:pt x="302" y="0"/>
                    <a:pt x="0" y="220"/>
                    <a:pt x="0" y="491"/>
                  </a:cubicBezTo>
                  <a:lnTo>
                    <a:pt x="0" y="21109"/>
                  </a:lnTo>
                  <a:cubicBezTo>
                    <a:pt x="0" y="21380"/>
                    <a:pt x="302" y="21600"/>
                    <a:pt x="675" y="21600"/>
                  </a:cubicBezTo>
                  <a:cubicBezTo>
                    <a:pt x="862" y="21600"/>
                    <a:pt x="1031" y="21545"/>
                    <a:pt x="1152" y="21456"/>
                  </a:cubicBezTo>
                  <a:lnTo>
                    <a:pt x="3375" y="19840"/>
                  </a:lnTo>
                  <a:lnTo>
                    <a:pt x="5598" y="21456"/>
                  </a:lnTo>
                  <a:cubicBezTo>
                    <a:pt x="5720" y="21545"/>
                    <a:pt x="5888" y="21600"/>
                    <a:pt x="6075" y="21600"/>
                  </a:cubicBezTo>
                  <a:cubicBezTo>
                    <a:pt x="6262" y="21600"/>
                    <a:pt x="6431" y="21545"/>
                    <a:pt x="6552" y="21456"/>
                  </a:cubicBezTo>
                  <a:lnTo>
                    <a:pt x="8702" y="19893"/>
                  </a:lnTo>
                  <a:lnTo>
                    <a:pt x="10260" y="21404"/>
                  </a:lnTo>
                  <a:lnTo>
                    <a:pt x="10269" y="21399"/>
                  </a:lnTo>
                  <a:cubicBezTo>
                    <a:pt x="10393" y="21518"/>
                    <a:pt x="10579" y="21600"/>
                    <a:pt x="10800" y="21600"/>
                  </a:cubicBezTo>
                  <a:cubicBezTo>
                    <a:pt x="11021" y="21600"/>
                    <a:pt x="11207" y="21518"/>
                    <a:pt x="11331" y="21399"/>
                  </a:cubicBezTo>
                  <a:lnTo>
                    <a:pt x="11340" y="21404"/>
                  </a:lnTo>
                  <a:lnTo>
                    <a:pt x="12898" y="19893"/>
                  </a:lnTo>
                  <a:lnTo>
                    <a:pt x="15048" y="21456"/>
                  </a:lnTo>
                  <a:cubicBezTo>
                    <a:pt x="15170" y="21545"/>
                    <a:pt x="15338" y="21600"/>
                    <a:pt x="15525" y="21600"/>
                  </a:cubicBezTo>
                  <a:cubicBezTo>
                    <a:pt x="15712" y="21600"/>
                    <a:pt x="15881" y="21545"/>
                    <a:pt x="16002" y="21456"/>
                  </a:cubicBezTo>
                  <a:lnTo>
                    <a:pt x="18225" y="19840"/>
                  </a:lnTo>
                  <a:lnTo>
                    <a:pt x="20448" y="21456"/>
                  </a:lnTo>
                  <a:cubicBezTo>
                    <a:pt x="20570" y="21545"/>
                    <a:pt x="20738" y="21600"/>
                    <a:pt x="20925" y="21600"/>
                  </a:cubicBezTo>
                  <a:cubicBezTo>
                    <a:pt x="21298" y="21600"/>
                    <a:pt x="21600" y="21380"/>
                    <a:pt x="21600" y="21109"/>
                  </a:cubicBezTo>
                  <a:lnTo>
                    <a:pt x="21600" y="491"/>
                  </a:lnTo>
                  <a:cubicBezTo>
                    <a:pt x="21600" y="220"/>
                    <a:pt x="21298" y="0"/>
                    <a:pt x="20925" y="0"/>
                  </a:cubicBezTo>
                  <a:moveTo>
                    <a:pt x="16200" y="1964"/>
                  </a:moveTo>
                  <a:lnTo>
                    <a:pt x="14850" y="1964"/>
                  </a:lnTo>
                  <a:lnTo>
                    <a:pt x="14850" y="7855"/>
                  </a:lnTo>
                  <a:lnTo>
                    <a:pt x="16200" y="7855"/>
                  </a:lnTo>
                  <a:cubicBezTo>
                    <a:pt x="16200" y="7855"/>
                    <a:pt x="16200" y="1964"/>
                    <a:pt x="16200" y="1964"/>
                  </a:cubicBezTo>
                  <a:close/>
                  <a:moveTo>
                    <a:pt x="18900" y="1964"/>
                  </a:moveTo>
                  <a:lnTo>
                    <a:pt x="17550" y="1964"/>
                  </a:lnTo>
                  <a:lnTo>
                    <a:pt x="17550" y="7855"/>
                  </a:lnTo>
                  <a:lnTo>
                    <a:pt x="18900" y="7855"/>
                  </a:lnTo>
                  <a:cubicBezTo>
                    <a:pt x="18900" y="7855"/>
                    <a:pt x="18900" y="1964"/>
                    <a:pt x="18900" y="1964"/>
                  </a:cubicBezTo>
                  <a:close/>
                  <a:moveTo>
                    <a:pt x="10800" y="1964"/>
                  </a:moveTo>
                  <a:lnTo>
                    <a:pt x="9450" y="1964"/>
                  </a:lnTo>
                  <a:lnTo>
                    <a:pt x="9450" y="7855"/>
                  </a:lnTo>
                  <a:lnTo>
                    <a:pt x="10800" y="7855"/>
                  </a:lnTo>
                  <a:cubicBezTo>
                    <a:pt x="10800" y="7855"/>
                    <a:pt x="10800" y="1964"/>
                    <a:pt x="10800" y="1964"/>
                  </a:cubicBezTo>
                  <a:close/>
                  <a:moveTo>
                    <a:pt x="8100" y="1964"/>
                  </a:moveTo>
                  <a:lnTo>
                    <a:pt x="5400" y="1964"/>
                  </a:lnTo>
                  <a:lnTo>
                    <a:pt x="5400" y="7855"/>
                  </a:lnTo>
                  <a:lnTo>
                    <a:pt x="8100" y="7855"/>
                  </a:lnTo>
                  <a:cubicBezTo>
                    <a:pt x="8100" y="7855"/>
                    <a:pt x="8100" y="1964"/>
                    <a:pt x="8100" y="1964"/>
                  </a:cubicBezTo>
                  <a:close/>
                  <a:moveTo>
                    <a:pt x="13500" y="1964"/>
                  </a:moveTo>
                  <a:lnTo>
                    <a:pt x="12150" y="1964"/>
                  </a:lnTo>
                  <a:lnTo>
                    <a:pt x="12150" y="7855"/>
                  </a:lnTo>
                  <a:lnTo>
                    <a:pt x="13500" y="7855"/>
                  </a:lnTo>
                  <a:cubicBezTo>
                    <a:pt x="13500" y="7855"/>
                    <a:pt x="13500" y="1964"/>
                    <a:pt x="13500" y="1964"/>
                  </a:cubicBezTo>
                  <a:close/>
                </a:path>
              </a:pathLst>
            </a:custGeom>
            <a:solidFill>
              <a:schemeClr val="accent1"/>
            </a:solidFill>
            <a:ln w="12700">
              <a:miter lim="400000"/>
            </a:ln>
          </p:spPr>
          <p:txBody>
            <a:bodyPr lIns="19045" tIns="19045" rIns="19045" bIns="19045" anchor="ctr"/>
            <a:lstStyle/>
            <a:p>
              <a:pPr defTabSz="228600" eaLnBrk="1" fontAlgn="auto" hangingPunct="1">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微软雅黑 Light" panose="020B0502040204020203" pitchFamily="34" charset="-122"/>
                <a:ea typeface="微软雅黑 Light" panose="020B0502040204020203" pitchFamily="34" charset="-122"/>
                <a:cs typeface="Gill Sans"/>
                <a:sym typeface="Gill Sans"/>
              </a:endParaRPr>
            </a:p>
          </p:txBody>
        </p:sp>
        <p:sp>
          <p:nvSpPr>
            <p:cNvPr id="20" name="TextBox 23"/>
            <p:cNvSpPr txBox="1"/>
            <p:nvPr/>
          </p:nvSpPr>
          <p:spPr>
            <a:xfrm>
              <a:off x="1131929" y="2098651"/>
              <a:ext cx="2042059" cy="353189"/>
            </a:xfrm>
            <a:prstGeom prst="rect">
              <a:avLst/>
            </a:prstGeom>
            <a:noFill/>
          </p:spPr>
          <p:txBody>
            <a:bodyPr wrap="none" rtlCol="0">
              <a:spAutoFit/>
            </a:bodyPr>
            <a:lstStyle/>
            <a:p>
              <a:r>
                <a:rPr lang="en-US" altLang="zh-CN" b="1" dirty="0">
                  <a:solidFill>
                    <a:schemeClr val="tx1">
                      <a:lumMod val="50000"/>
                    </a:schemeClr>
                  </a:solidFill>
                  <a:latin typeface="微软雅黑 Light" panose="020B0502040204020203" pitchFamily="34" charset="-122"/>
                  <a:ea typeface="微软雅黑 Light" panose="020B0502040204020203" pitchFamily="34" charset="-122"/>
                  <a:cs typeface="Lato Regular" panose="020F0502020204030203" pitchFamily="34" charset="0"/>
                </a:rPr>
                <a:t>Add your title here</a:t>
              </a:r>
              <a:endParaRPr lang="id-ID" b="1" dirty="0">
                <a:solidFill>
                  <a:schemeClr val="tx1">
                    <a:lumMod val="50000"/>
                  </a:schemeClr>
                </a:solidFill>
                <a:latin typeface="微软雅黑 Light" panose="020B0502040204020203" pitchFamily="34" charset="-122"/>
                <a:ea typeface="微软雅黑 Light" panose="020B0502040204020203" pitchFamily="34" charset="-122"/>
                <a:cs typeface="Lato Regular" panose="020F0502020204030203" pitchFamily="34" charset="0"/>
              </a:endParaRPr>
            </a:p>
          </p:txBody>
        </p:sp>
        <p:sp>
          <p:nvSpPr>
            <p:cNvPr id="30" name="文本框 29"/>
            <p:cNvSpPr txBox="1"/>
            <p:nvPr/>
          </p:nvSpPr>
          <p:spPr>
            <a:xfrm>
              <a:off x="858337" y="4808060"/>
              <a:ext cx="1767928" cy="7573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31" name="文本框 30"/>
            <p:cNvSpPr txBox="1"/>
            <p:nvPr/>
          </p:nvSpPr>
          <p:spPr>
            <a:xfrm>
              <a:off x="1187507" y="4529812"/>
              <a:ext cx="1109587"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Light" panose="020B0502040204020203" pitchFamily="34" charset="-122"/>
                  <a:ea typeface="微软雅黑 Light" panose="020B0502040204020203" pitchFamily="34" charset="-122"/>
                </a:rPr>
                <a:t>编辑标题</a:t>
              </a:r>
            </a:p>
          </p:txBody>
        </p:sp>
        <p:sp>
          <p:nvSpPr>
            <p:cNvPr id="32" name="文本框 31"/>
            <p:cNvSpPr txBox="1"/>
            <p:nvPr/>
          </p:nvSpPr>
          <p:spPr>
            <a:xfrm>
              <a:off x="3763582" y="4808060"/>
              <a:ext cx="1767928" cy="7573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33" name="文本框 32"/>
            <p:cNvSpPr txBox="1"/>
            <p:nvPr/>
          </p:nvSpPr>
          <p:spPr>
            <a:xfrm>
              <a:off x="4092752" y="4529812"/>
              <a:ext cx="1109587"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Light" panose="020B0502040204020203" pitchFamily="34" charset="-122"/>
                  <a:ea typeface="微软雅黑 Light" panose="020B0502040204020203" pitchFamily="34" charset="-122"/>
                </a:rPr>
                <a:t>编辑标题</a:t>
              </a:r>
            </a:p>
          </p:txBody>
        </p:sp>
        <p:sp>
          <p:nvSpPr>
            <p:cNvPr id="34" name="文本框 33"/>
            <p:cNvSpPr txBox="1"/>
            <p:nvPr/>
          </p:nvSpPr>
          <p:spPr>
            <a:xfrm>
              <a:off x="6668827" y="4808060"/>
              <a:ext cx="1767928" cy="7573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35" name="文本框 34"/>
            <p:cNvSpPr txBox="1"/>
            <p:nvPr/>
          </p:nvSpPr>
          <p:spPr>
            <a:xfrm>
              <a:off x="6997997" y="4529812"/>
              <a:ext cx="1109587"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Light" panose="020B0502040204020203" pitchFamily="34" charset="-122"/>
                  <a:ea typeface="微软雅黑 Light" panose="020B0502040204020203" pitchFamily="34" charset="-122"/>
                </a:rPr>
                <a:t>编辑标题</a:t>
              </a:r>
            </a:p>
          </p:txBody>
        </p:sp>
        <p:sp>
          <p:nvSpPr>
            <p:cNvPr id="36" name="文本框 35"/>
            <p:cNvSpPr txBox="1"/>
            <p:nvPr/>
          </p:nvSpPr>
          <p:spPr>
            <a:xfrm>
              <a:off x="9574072" y="4808060"/>
              <a:ext cx="1767928" cy="7573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37" name="文本框 36"/>
            <p:cNvSpPr txBox="1"/>
            <p:nvPr/>
          </p:nvSpPr>
          <p:spPr>
            <a:xfrm>
              <a:off x="9903242" y="4529812"/>
              <a:ext cx="1109587"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tx1">
                      <a:lumMod val="75000"/>
                      <a:lumOff val="25000"/>
                    </a:schemeClr>
                  </a:solidFill>
                  <a:latin typeface="微软雅黑 Light" panose="020B0502040204020203" pitchFamily="34" charset="-122"/>
                  <a:ea typeface="微软雅黑 Light" panose="020B0502040204020203" pitchFamily="34" charset="-122"/>
                </a:rPr>
                <a:t>编辑标题</a:t>
              </a:r>
            </a:p>
          </p:txBody>
        </p:sp>
        <p:sp>
          <p:nvSpPr>
            <p:cNvPr id="38" name="Shape 717"/>
            <p:cNvSpPr txBox="1"/>
            <p:nvPr/>
          </p:nvSpPr>
          <p:spPr>
            <a:xfrm>
              <a:off x="1210657" y="2668622"/>
              <a:ext cx="9927606" cy="579613"/>
            </a:xfrm>
            <a:prstGeom prst="rect">
              <a:avLst/>
            </a:prstGeom>
            <a:noFill/>
            <a:ln>
              <a:noFill/>
            </a:ln>
          </p:spPr>
          <p:txBody>
            <a:bodyPr lIns="0" tIns="0" rIns="0" bIns="0" anchor="t" anchorCtr="0">
              <a:noAutofit/>
            </a:bodyPr>
            <a:lstStyle/>
            <a:p>
              <a:pPr>
                <a:lnSpc>
                  <a:spcPct val="150000"/>
                </a:lnSpc>
                <a:defRPr/>
              </a:pP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cs typeface="Arial" panose="020B0604020202020204" pitchFamily="34" charset="0"/>
                </a:rPr>
                <a:t>A company is an association or collection of individuals, whether natural persons, legal persons, or a mixture of both a company is an association or collection of individuals, whether natural persons, legal persons, or a mixture of both a company is an association or collection of individuals</a:t>
              </a:r>
            </a:p>
            <a:p>
              <a:pPr>
                <a:lnSpc>
                  <a:spcPct val="150000"/>
                </a:lnSpc>
                <a:defRPr/>
              </a:pPr>
              <a:endPar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cs typeface="Arial" panose="020B0604020202020204" pitchFamily="34" charset="0"/>
              </a:endParaRPr>
            </a:p>
            <a:p>
              <a:pPr>
                <a:lnSpc>
                  <a:spcPct val="150000"/>
                </a:lnSpc>
                <a:defRPr/>
              </a:pPr>
              <a:endPar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8B4BC"/>
        </a:solidFill>
        <a:effectLst/>
      </p:bgPr>
    </p:bg>
    <p:spTree>
      <p:nvGrpSpPr>
        <p:cNvPr id="1" name=""/>
        <p:cNvGrpSpPr/>
        <p:nvPr/>
      </p:nvGrpSpPr>
      <p:grpSpPr>
        <a:xfrm>
          <a:off x="0" y="0"/>
          <a:ext cx="0" cy="0"/>
          <a:chOff x="0" y="0"/>
          <a:chExt cx="0" cy="0"/>
        </a:xfrm>
      </p:grpSpPr>
      <p:grpSp>
        <p:nvGrpSpPr>
          <p:cNvPr id="8" name="组合 7"/>
          <p:cNvGrpSpPr/>
          <p:nvPr/>
        </p:nvGrpSpPr>
        <p:grpSpPr>
          <a:xfrm>
            <a:off x="417077" y="438150"/>
            <a:ext cx="11357848" cy="5981700"/>
            <a:chOff x="563880" y="515465"/>
            <a:chExt cx="11064241" cy="5827070"/>
          </a:xfrm>
        </p:grpSpPr>
        <p:sp>
          <p:nvSpPr>
            <p:cNvPr id="4" name="矩形 3"/>
            <p:cNvSpPr/>
            <p:nvPr/>
          </p:nvSpPr>
          <p:spPr>
            <a:xfrm>
              <a:off x="563880" y="515465"/>
              <a:ext cx="11064240" cy="582707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2" cstate="print">
              <a:extLst>
                <a:ext uri="{28A0092B-C50C-407E-A947-70E740481C1C}">
                  <a14:useLocalDpi xmlns:a14="http://schemas.microsoft.com/office/drawing/2010/main" xmlns="" val="0"/>
                </a:ext>
              </a:extLst>
            </a:blip>
            <a:srcRect b="9999"/>
            <a:stretch>
              <a:fillRect/>
            </a:stretch>
          </p:blipFill>
          <p:spPr>
            <a:xfrm>
              <a:off x="563880" y="515465"/>
              <a:ext cx="3760470" cy="3500212"/>
            </a:xfrm>
            <a:custGeom>
              <a:avLst/>
              <a:gdLst>
                <a:gd name="connsiteX0" fmla="*/ 0 w 3626684"/>
                <a:gd name="connsiteY0" fmla="*/ 0 h 3750760"/>
                <a:gd name="connsiteX1" fmla="*/ 3449477 w 3626684"/>
                <a:gd name="connsiteY1" fmla="*/ 0 h 3750760"/>
                <a:gd name="connsiteX2" fmla="*/ 3453305 w 3626684"/>
                <a:gd name="connsiteY2" fmla="*/ 19936 h 3750760"/>
                <a:gd name="connsiteX3" fmla="*/ 3467099 w 3626684"/>
                <a:gd name="connsiteY3" fmla="*/ 76199 h 3750760"/>
                <a:gd name="connsiteX4" fmla="*/ 3492499 w 3626684"/>
                <a:gd name="connsiteY4" fmla="*/ 152399 h 3750760"/>
                <a:gd name="connsiteX5" fmla="*/ 3517899 w 3626684"/>
                <a:gd name="connsiteY5" fmla="*/ 190499 h 3750760"/>
                <a:gd name="connsiteX6" fmla="*/ 3543299 w 3626684"/>
                <a:gd name="connsiteY6" fmla="*/ 266699 h 3750760"/>
                <a:gd name="connsiteX7" fmla="*/ 3530599 w 3626684"/>
                <a:gd name="connsiteY7" fmla="*/ 431799 h 3750760"/>
                <a:gd name="connsiteX8" fmla="*/ 3505199 w 3626684"/>
                <a:gd name="connsiteY8" fmla="*/ 469899 h 3750760"/>
                <a:gd name="connsiteX9" fmla="*/ 3555999 w 3626684"/>
                <a:gd name="connsiteY9" fmla="*/ 622299 h 3750760"/>
                <a:gd name="connsiteX10" fmla="*/ 3594099 w 3626684"/>
                <a:gd name="connsiteY10" fmla="*/ 634999 h 3750760"/>
                <a:gd name="connsiteX11" fmla="*/ 3626684 w 3626684"/>
                <a:gd name="connsiteY11" fmla="*/ 635710 h 3750760"/>
                <a:gd name="connsiteX12" fmla="*/ 3626684 w 3626684"/>
                <a:gd name="connsiteY12" fmla="*/ 3750760 h 3750760"/>
                <a:gd name="connsiteX13" fmla="*/ 0 w 3626684"/>
                <a:gd name="connsiteY13" fmla="*/ 3750760 h 3750760"/>
                <a:gd name="connsiteX14" fmla="*/ 0 w 3626684"/>
                <a:gd name="connsiteY14" fmla="*/ 0 h 375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26684" h="3750760">
                  <a:moveTo>
                    <a:pt x="0" y="0"/>
                  </a:moveTo>
                  <a:lnTo>
                    <a:pt x="3449477" y="0"/>
                  </a:lnTo>
                  <a:lnTo>
                    <a:pt x="3453305" y="19936"/>
                  </a:lnTo>
                  <a:cubicBezTo>
                    <a:pt x="3456702" y="37154"/>
                    <a:pt x="3460462" y="54076"/>
                    <a:pt x="3467099" y="76199"/>
                  </a:cubicBezTo>
                  <a:cubicBezTo>
                    <a:pt x="3474792" y="101844"/>
                    <a:pt x="3477647" y="130122"/>
                    <a:pt x="3492499" y="152399"/>
                  </a:cubicBezTo>
                  <a:cubicBezTo>
                    <a:pt x="3500966" y="165099"/>
                    <a:pt x="3511700" y="176551"/>
                    <a:pt x="3517899" y="190499"/>
                  </a:cubicBezTo>
                  <a:cubicBezTo>
                    <a:pt x="3528773" y="214965"/>
                    <a:pt x="3543299" y="266699"/>
                    <a:pt x="3543299" y="266699"/>
                  </a:cubicBezTo>
                  <a:cubicBezTo>
                    <a:pt x="3539066" y="321732"/>
                    <a:pt x="3540771" y="377548"/>
                    <a:pt x="3530599" y="431799"/>
                  </a:cubicBezTo>
                  <a:cubicBezTo>
                    <a:pt x="3527786" y="446801"/>
                    <a:pt x="3506370" y="454680"/>
                    <a:pt x="3505199" y="469899"/>
                  </a:cubicBezTo>
                  <a:cubicBezTo>
                    <a:pt x="3497722" y="567095"/>
                    <a:pt x="3490283" y="589441"/>
                    <a:pt x="3555999" y="622299"/>
                  </a:cubicBezTo>
                  <a:cubicBezTo>
                    <a:pt x="3567973" y="628286"/>
                    <a:pt x="3581399" y="630766"/>
                    <a:pt x="3594099" y="634999"/>
                  </a:cubicBezTo>
                  <a:lnTo>
                    <a:pt x="3626684" y="635710"/>
                  </a:lnTo>
                  <a:lnTo>
                    <a:pt x="3626684" y="3750760"/>
                  </a:lnTo>
                  <a:lnTo>
                    <a:pt x="0" y="3750760"/>
                  </a:lnTo>
                  <a:lnTo>
                    <a:pt x="0" y="0"/>
                  </a:lnTo>
                  <a:close/>
                </a:path>
              </a:pathLst>
            </a:cu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xmlns="" val="0"/>
                </a:ext>
              </a:extLst>
            </a:blip>
            <a:srcRect l="-3268" r="25453" b="13683"/>
            <a:stretch>
              <a:fillRect/>
            </a:stretch>
          </p:blipFill>
          <p:spPr>
            <a:xfrm>
              <a:off x="8591551" y="2276135"/>
              <a:ext cx="3036570" cy="4066400"/>
            </a:xfrm>
            <a:prstGeom prst="rect">
              <a:avLst/>
            </a:prstGeom>
          </p:spPr>
        </p:pic>
      </p:grpSp>
      <p:sp>
        <p:nvSpPr>
          <p:cNvPr id="20" name="文本框 19"/>
          <p:cNvSpPr txBox="1"/>
          <p:nvPr/>
        </p:nvSpPr>
        <p:spPr>
          <a:xfrm>
            <a:off x="5248810" y="2831060"/>
            <a:ext cx="2696879" cy="523220"/>
          </a:xfrm>
          <a:prstGeom prst="rect">
            <a:avLst/>
          </a:prstGeom>
          <a:noFill/>
        </p:spPr>
        <p:txBody>
          <a:bodyPr wrap="square" rtlCol="0">
            <a:spAutoFit/>
          </a:bodyPr>
          <a:lstStyle/>
          <a:p>
            <a:r>
              <a:rPr lang="zh-CN" altLang="en-US" sz="2800" dirty="0">
                <a:solidFill>
                  <a:schemeClr val="accent1"/>
                </a:solidFill>
                <a:latin typeface="方正清刻本悦宋简体" panose="02000000000000000000" pitchFamily="2" charset="-122"/>
                <a:ea typeface="方正清刻本悦宋简体" panose="02000000000000000000" pitchFamily="2" charset="-122"/>
              </a:rPr>
              <a:t>此处添加标题</a:t>
            </a:r>
            <a:endParaRPr lang="zh-CN" altLang="en-US" sz="2800" spc="3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21" name="文本框 20"/>
          <p:cNvSpPr txBox="1"/>
          <p:nvPr/>
        </p:nvSpPr>
        <p:spPr>
          <a:xfrm>
            <a:off x="5248810" y="3390316"/>
            <a:ext cx="2818799" cy="491417"/>
          </a:xfrm>
          <a:prstGeom prst="rect">
            <a:avLst/>
          </a:prstGeom>
          <a:noFill/>
          <a:ln w="3175">
            <a:noFill/>
            <a:prstDash val="solid"/>
          </a:ln>
        </p:spPr>
        <p:txBody>
          <a:bodyPr wrap="square" rtlCol="0">
            <a:spAutoFit/>
          </a:bodyPr>
          <a:lstStyle>
            <a:defPPr>
              <a:defRPr lang="zh-CN"/>
            </a:defPPr>
            <a:lvl1pPr algn="ctr">
              <a:defRPr sz="6000" b="1">
                <a:blipFill dpi="0" rotWithShape="1">
                  <a:blip r:embed="rId4"/>
                  <a:srcRect/>
                  <a:stretch>
                    <a:fillRect/>
                  </a:stretch>
                </a:blipFill>
              </a:defRPr>
            </a:lvl1pPr>
          </a:lstStyle>
          <a:p>
            <a:pPr algn="l">
              <a:lnSpc>
                <a:spcPct val="200000"/>
              </a:lnSpc>
            </a:pPr>
            <a:r>
              <a:rPr lang="en-US" altLang="zh-CN" sz="700" b="0" dirty="0">
                <a:solidFill>
                  <a:schemeClr val="accent1"/>
                </a:solidFill>
                <a:latin typeface="微软雅黑 Light" panose="020B0502040204020203" pitchFamily="34" charset="-122"/>
                <a:ea typeface="微软雅黑 Light" panose="020B0502040204020203" pitchFamily="34" charset="-122"/>
                <a:cs typeface="Arial" panose="020B0604020202020204" pitchFamily="34" charset="0"/>
              </a:rPr>
              <a:t>A company is an association or collection of individuals, whether natural persons, legal persons, or a mixture of both. </a:t>
            </a:r>
          </a:p>
        </p:txBody>
      </p:sp>
      <p:grpSp>
        <p:nvGrpSpPr>
          <p:cNvPr id="22" name="组合 21"/>
          <p:cNvGrpSpPr/>
          <p:nvPr/>
        </p:nvGrpSpPr>
        <p:grpSpPr>
          <a:xfrm>
            <a:off x="4237078" y="2737648"/>
            <a:ext cx="3717843" cy="1267925"/>
            <a:chOff x="810177" y="3005285"/>
            <a:chExt cx="2501983" cy="1290320"/>
          </a:xfrm>
        </p:grpSpPr>
        <p:cxnSp>
          <p:nvCxnSpPr>
            <p:cNvPr id="23" name="直接连接符 22"/>
            <p:cNvCxnSpPr/>
            <p:nvPr/>
          </p:nvCxnSpPr>
          <p:spPr>
            <a:xfrm>
              <a:off x="810177" y="3005285"/>
              <a:ext cx="250198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810177" y="4295605"/>
              <a:ext cx="250198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5" name="文本框 24"/>
          <p:cNvSpPr txBox="1"/>
          <p:nvPr/>
        </p:nvSpPr>
        <p:spPr>
          <a:xfrm>
            <a:off x="3582623" y="2620031"/>
            <a:ext cx="2099898" cy="1569660"/>
          </a:xfrm>
          <a:prstGeom prst="rect">
            <a:avLst/>
          </a:prstGeom>
          <a:noFill/>
        </p:spPr>
        <p:txBody>
          <a:bodyPr wrap="square" rtlCol="0">
            <a:spAutoFit/>
          </a:bodyPr>
          <a:lstStyle/>
          <a:p>
            <a:pPr algn="ctr"/>
            <a:r>
              <a:rPr lang="en-US" altLang="zh-CN" sz="9600" dirty="0">
                <a:solidFill>
                  <a:schemeClr val="accent1"/>
                </a:solidFill>
                <a:latin typeface="方正清刻本悦宋简体" panose="02000000000000000000" pitchFamily="2" charset="-122"/>
                <a:ea typeface="方正清刻本悦宋简体" panose="02000000000000000000" pitchFamily="2" charset="-122"/>
              </a:rPr>
              <a:t>03</a:t>
            </a:r>
            <a:endParaRPr lang="zh-CN" altLang="en-US" sz="9600" spc="300" dirty="0">
              <a:solidFill>
                <a:schemeClr val="accent1"/>
              </a:solidFill>
              <a:latin typeface="方正清刻本悦宋简体" panose="02000000000000000000" pitchFamily="2" charset="-122"/>
              <a:ea typeface="方正清刻本悦宋简体" panose="02000000000000000000" pitchFamily="2"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8B4BC"/>
        </a:solidFill>
        <a:effectLst/>
      </p:bgPr>
    </p:bg>
    <p:spTree>
      <p:nvGrpSpPr>
        <p:cNvPr id="1" name=""/>
        <p:cNvGrpSpPr/>
        <p:nvPr/>
      </p:nvGrpSpPr>
      <p:grpSpPr>
        <a:xfrm>
          <a:off x="0" y="0"/>
          <a:ext cx="0" cy="0"/>
          <a:chOff x="0" y="0"/>
          <a:chExt cx="0" cy="0"/>
        </a:xfrm>
      </p:grpSpPr>
      <p:sp>
        <p:nvSpPr>
          <p:cNvPr id="4" name="矩形 3"/>
          <p:cNvSpPr/>
          <p:nvPr/>
        </p:nvSpPr>
        <p:spPr>
          <a:xfrm>
            <a:off x="322163" y="360732"/>
            <a:ext cx="11547674" cy="61365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2" cstate="print">
            <a:extLst>
              <a:ext uri="{28A0092B-C50C-407E-A947-70E740481C1C}">
                <a14:useLocalDpi xmlns:a14="http://schemas.microsoft.com/office/drawing/2010/main" xmlns="" val="0"/>
              </a:ext>
            </a:extLst>
          </a:blip>
          <a:srcRect b="9999"/>
          <a:stretch>
            <a:fillRect/>
          </a:stretch>
        </p:blipFill>
        <p:spPr>
          <a:xfrm flipV="1">
            <a:off x="322163" y="4917142"/>
            <a:ext cx="1697617" cy="1580126"/>
          </a:xfrm>
          <a:custGeom>
            <a:avLst/>
            <a:gdLst>
              <a:gd name="connsiteX0" fmla="*/ 0 w 3626684"/>
              <a:gd name="connsiteY0" fmla="*/ 0 h 3750760"/>
              <a:gd name="connsiteX1" fmla="*/ 3449477 w 3626684"/>
              <a:gd name="connsiteY1" fmla="*/ 0 h 3750760"/>
              <a:gd name="connsiteX2" fmla="*/ 3453305 w 3626684"/>
              <a:gd name="connsiteY2" fmla="*/ 19936 h 3750760"/>
              <a:gd name="connsiteX3" fmla="*/ 3467099 w 3626684"/>
              <a:gd name="connsiteY3" fmla="*/ 76199 h 3750760"/>
              <a:gd name="connsiteX4" fmla="*/ 3492499 w 3626684"/>
              <a:gd name="connsiteY4" fmla="*/ 152399 h 3750760"/>
              <a:gd name="connsiteX5" fmla="*/ 3517899 w 3626684"/>
              <a:gd name="connsiteY5" fmla="*/ 190499 h 3750760"/>
              <a:gd name="connsiteX6" fmla="*/ 3543299 w 3626684"/>
              <a:gd name="connsiteY6" fmla="*/ 266699 h 3750760"/>
              <a:gd name="connsiteX7" fmla="*/ 3530599 w 3626684"/>
              <a:gd name="connsiteY7" fmla="*/ 431799 h 3750760"/>
              <a:gd name="connsiteX8" fmla="*/ 3505199 w 3626684"/>
              <a:gd name="connsiteY8" fmla="*/ 469899 h 3750760"/>
              <a:gd name="connsiteX9" fmla="*/ 3555999 w 3626684"/>
              <a:gd name="connsiteY9" fmla="*/ 622299 h 3750760"/>
              <a:gd name="connsiteX10" fmla="*/ 3594099 w 3626684"/>
              <a:gd name="connsiteY10" fmla="*/ 634999 h 3750760"/>
              <a:gd name="connsiteX11" fmla="*/ 3626684 w 3626684"/>
              <a:gd name="connsiteY11" fmla="*/ 635710 h 3750760"/>
              <a:gd name="connsiteX12" fmla="*/ 3626684 w 3626684"/>
              <a:gd name="connsiteY12" fmla="*/ 3750760 h 3750760"/>
              <a:gd name="connsiteX13" fmla="*/ 0 w 3626684"/>
              <a:gd name="connsiteY13" fmla="*/ 3750760 h 3750760"/>
              <a:gd name="connsiteX14" fmla="*/ 0 w 3626684"/>
              <a:gd name="connsiteY14" fmla="*/ 0 h 375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26684" h="3750760">
                <a:moveTo>
                  <a:pt x="0" y="0"/>
                </a:moveTo>
                <a:lnTo>
                  <a:pt x="3449477" y="0"/>
                </a:lnTo>
                <a:lnTo>
                  <a:pt x="3453305" y="19936"/>
                </a:lnTo>
                <a:cubicBezTo>
                  <a:pt x="3456702" y="37154"/>
                  <a:pt x="3460462" y="54076"/>
                  <a:pt x="3467099" y="76199"/>
                </a:cubicBezTo>
                <a:cubicBezTo>
                  <a:pt x="3474792" y="101844"/>
                  <a:pt x="3477647" y="130122"/>
                  <a:pt x="3492499" y="152399"/>
                </a:cubicBezTo>
                <a:cubicBezTo>
                  <a:pt x="3500966" y="165099"/>
                  <a:pt x="3511700" y="176551"/>
                  <a:pt x="3517899" y="190499"/>
                </a:cubicBezTo>
                <a:cubicBezTo>
                  <a:pt x="3528773" y="214965"/>
                  <a:pt x="3543299" y="266699"/>
                  <a:pt x="3543299" y="266699"/>
                </a:cubicBezTo>
                <a:cubicBezTo>
                  <a:pt x="3539066" y="321732"/>
                  <a:pt x="3540771" y="377548"/>
                  <a:pt x="3530599" y="431799"/>
                </a:cubicBezTo>
                <a:cubicBezTo>
                  <a:pt x="3527786" y="446801"/>
                  <a:pt x="3506370" y="454680"/>
                  <a:pt x="3505199" y="469899"/>
                </a:cubicBezTo>
                <a:cubicBezTo>
                  <a:pt x="3497722" y="567095"/>
                  <a:pt x="3490283" y="589441"/>
                  <a:pt x="3555999" y="622299"/>
                </a:cubicBezTo>
                <a:cubicBezTo>
                  <a:pt x="3567973" y="628286"/>
                  <a:pt x="3581399" y="630766"/>
                  <a:pt x="3594099" y="634999"/>
                </a:cubicBezTo>
                <a:lnTo>
                  <a:pt x="3626684" y="635710"/>
                </a:lnTo>
                <a:lnTo>
                  <a:pt x="3626684" y="3750760"/>
                </a:lnTo>
                <a:lnTo>
                  <a:pt x="0" y="3750760"/>
                </a:lnTo>
                <a:lnTo>
                  <a:pt x="0" y="0"/>
                </a:lnTo>
                <a:close/>
              </a:path>
            </a:pathLst>
          </a:cu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xmlns="" val="0"/>
              </a:ext>
            </a:extLst>
          </a:blip>
          <a:srcRect l="-3268" r="25453" b="13683"/>
          <a:stretch>
            <a:fillRect/>
          </a:stretch>
        </p:blipFill>
        <p:spPr>
          <a:xfrm>
            <a:off x="10138276" y="4178460"/>
            <a:ext cx="1731561" cy="2318807"/>
          </a:xfrm>
          <a:prstGeom prst="rect">
            <a:avLst/>
          </a:prstGeom>
        </p:spPr>
      </p:pic>
      <p:sp>
        <p:nvSpPr>
          <p:cNvPr id="21" name="文本框 20"/>
          <p:cNvSpPr txBox="1"/>
          <p:nvPr/>
        </p:nvSpPr>
        <p:spPr>
          <a:xfrm>
            <a:off x="4299925" y="497986"/>
            <a:ext cx="3592149" cy="523220"/>
          </a:xfrm>
          <a:prstGeom prst="rect">
            <a:avLst/>
          </a:prstGeom>
          <a:noFill/>
        </p:spPr>
        <p:txBody>
          <a:bodyPr wrap="square" rtlCol="0">
            <a:spAutoFit/>
          </a:bodyPr>
          <a:lstStyle/>
          <a:p>
            <a:pPr lvl="0" algn="ctr">
              <a:defRPr/>
            </a:pPr>
            <a:r>
              <a:rPr lang="zh-CN" altLang="en-US" sz="2800" dirty="0">
                <a:solidFill>
                  <a:schemeClr val="accent1"/>
                </a:solidFill>
                <a:latin typeface="方正清刻本悦宋简体" panose="02000000000000000000" pitchFamily="2" charset="-122"/>
                <a:ea typeface="方正清刻本悦宋简体" panose="02000000000000000000" pitchFamily="2" charset="-122"/>
              </a:rPr>
              <a:t>在此处添加标题</a:t>
            </a:r>
            <a:endParaRPr lang="zh-CN" altLang="en-US" sz="28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grpSp>
        <p:nvGrpSpPr>
          <p:cNvPr id="22" name="组合 21"/>
          <p:cNvGrpSpPr/>
          <p:nvPr/>
        </p:nvGrpSpPr>
        <p:grpSpPr>
          <a:xfrm>
            <a:off x="3997649" y="690710"/>
            <a:ext cx="604552" cy="121952"/>
            <a:chOff x="3009419" y="1273216"/>
            <a:chExt cx="604552" cy="121952"/>
          </a:xfrm>
        </p:grpSpPr>
        <p:sp>
          <p:nvSpPr>
            <p:cNvPr id="23" name="椭圆 22"/>
            <p:cNvSpPr/>
            <p:nvPr/>
          </p:nvSpPr>
          <p:spPr>
            <a:xfrm>
              <a:off x="3009419" y="1273216"/>
              <a:ext cx="121952" cy="121952"/>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3250719" y="1273216"/>
              <a:ext cx="121952" cy="121952"/>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3492019" y="1273216"/>
              <a:ext cx="121952" cy="1219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7589798" y="690710"/>
            <a:ext cx="604552" cy="121952"/>
            <a:chOff x="3009419" y="1273216"/>
            <a:chExt cx="604552" cy="121952"/>
          </a:xfrm>
        </p:grpSpPr>
        <p:sp>
          <p:nvSpPr>
            <p:cNvPr id="27" name="椭圆 26"/>
            <p:cNvSpPr/>
            <p:nvPr/>
          </p:nvSpPr>
          <p:spPr>
            <a:xfrm>
              <a:off x="3009419" y="1273216"/>
              <a:ext cx="121952" cy="1219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3250719" y="1273216"/>
              <a:ext cx="121952" cy="121952"/>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492019" y="1273216"/>
              <a:ext cx="121952" cy="121952"/>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317142" y="1895118"/>
            <a:ext cx="10991324" cy="4351524"/>
            <a:chOff x="51567" y="1674522"/>
            <a:chExt cx="11992387" cy="4747850"/>
          </a:xfrm>
        </p:grpSpPr>
        <p:sp>
          <p:nvSpPr>
            <p:cNvPr id="15" name="Oval 5"/>
            <p:cNvSpPr>
              <a:spLocks noChangeArrowheads="1"/>
            </p:cNvSpPr>
            <p:nvPr/>
          </p:nvSpPr>
          <p:spPr bwMode="auto">
            <a:xfrm>
              <a:off x="4058990" y="1674522"/>
              <a:ext cx="4739118" cy="700097"/>
            </a:xfrm>
            <a:prstGeom prst="ellipse">
              <a:avLst/>
            </a:prstGeom>
            <a:solidFill>
              <a:schemeClr val="accent1"/>
            </a:solidFill>
            <a:ln>
              <a:noFill/>
            </a:ln>
          </p:spPr>
          <p:txBody>
            <a:bodyPr/>
            <a:lstStyle/>
            <a:p>
              <a:pPr eaLnBrk="1" fontAlgn="auto" hangingPunct="1">
                <a:spcBef>
                  <a:spcPts val="0"/>
                </a:spcBef>
                <a:spcAft>
                  <a:spcPts val="0"/>
                </a:spcAft>
                <a:defRPr/>
              </a:pPr>
              <a:endParaRPr lang="id-ID" sz="1600">
                <a:latin typeface="微软雅黑 Light" panose="020B0502040204020203" pitchFamily="34" charset="-122"/>
                <a:ea typeface="微软雅黑 Light" panose="020B0502040204020203" pitchFamily="34" charset="-122"/>
              </a:endParaRPr>
            </a:p>
          </p:txBody>
        </p:sp>
        <p:sp>
          <p:nvSpPr>
            <p:cNvPr id="16" name="Freeform 6"/>
            <p:cNvSpPr/>
            <p:nvPr/>
          </p:nvSpPr>
          <p:spPr bwMode="auto">
            <a:xfrm>
              <a:off x="5281613" y="3739881"/>
              <a:ext cx="2308428" cy="638965"/>
            </a:xfrm>
            <a:custGeom>
              <a:avLst/>
              <a:gdLst>
                <a:gd name="T0" fmla="*/ 365 w 434"/>
                <a:gd name="T1" fmla="*/ 152 h 156"/>
                <a:gd name="T2" fmla="*/ 434 w 434"/>
                <a:gd name="T3" fmla="*/ 0 h 156"/>
                <a:gd name="T4" fmla="*/ 215 w 434"/>
                <a:gd name="T5" fmla="*/ 9 h 156"/>
                <a:gd name="T6" fmla="*/ 0 w 434"/>
                <a:gd name="T7" fmla="*/ 1 h 156"/>
                <a:gd name="T8" fmla="*/ 70 w 434"/>
                <a:gd name="T9" fmla="*/ 152 h 156"/>
                <a:gd name="T10" fmla="*/ 215 w 434"/>
                <a:gd name="T11" fmla="*/ 156 h 156"/>
                <a:gd name="T12" fmla="*/ 365 w 434"/>
                <a:gd name="T13" fmla="*/ 152 h 156"/>
              </a:gdLst>
              <a:ahLst/>
              <a:cxnLst>
                <a:cxn ang="0">
                  <a:pos x="T0" y="T1"/>
                </a:cxn>
                <a:cxn ang="0">
                  <a:pos x="T2" y="T3"/>
                </a:cxn>
                <a:cxn ang="0">
                  <a:pos x="T4" y="T5"/>
                </a:cxn>
                <a:cxn ang="0">
                  <a:pos x="T6" y="T7"/>
                </a:cxn>
                <a:cxn ang="0">
                  <a:pos x="T8" y="T9"/>
                </a:cxn>
                <a:cxn ang="0">
                  <a:pos x="T10" y="T11"/>
                </a:cxn>
                <a:cxn ang="0">
                  <a:pos x="T12" y="T13"/>
                </a:cxn>
              </a:cxnLst>
              <a:rect l="0" t="0" r="r" b="b"/>
              <a:pathLst>
                <a:path w="434" h="156">
                  <a:moveTo>
                    <a:pt x="365" y="152"/>
                  </a:moveTo>
                  <a:cubicBezTo>
                    <a:pt x="387" y="99"/>
                    <a:pt x="410" y="49"/>
                    <a:pt x="434" y="0"/>
                  </a:cubicBezTo>
                  <a:cubicBezTo>
                    <a:pt x="368" y="6"/>
                    <a:pt x="294" y="9"/>
                    <a:pt x="215" y="9"/>
                  </a:cubicBezTo>
                  <a:cubicBezTo>
                    <a:pt x="138" y="9"/>
                    <a:pt x="65" y="6"/>
                    <a:pt x="0" y="1"/>
                  </a:cubicBezTo>
                  <a:cubicBezTo>
                    <a:pt x="25" y="49"/>
                    <a:pt x="48" y="100"/>
                    <a:pt x="70" y="152"/>
                  </a:cubicBezTo>
                  <a:cubicBezTo>
                    <a:pt x="115" y="155"/>
                    <a:pt x="164" y="156"/>
                    <a:pt x="215" y="156"/>
                  </a:cubicBezTo>
                  <a:cubicBezTo>
                    <a:pt x="268" y="156"/>
                    <a:pt x="319" y="155"/>
                    <a:pt x="365" y="152"/>
                  </a:cubicBezTo>
                  <a:close/>
                </a:path>
              </a:pathLst>
            </a:custGeom>
            <a:solidFill>
              <a:schemeClr val="accent2"/>
            </a:solidFill>
            <a:ln>
              <a:noFill/>
            </a:ln>
          </p:spPr>
          <p:txBody>
            <a:bodyPr/>
            <a:lstStyle/>
            <a:p>
              <a:pPr eaLnBrk="1" fontAlgn="auto" hangingPunct="1">
                <a:spcBef>
                  <a:spcPts val="0"/>
                </a:spcBef>
                <a:spcAft>
                  <a:spcPts val="0"/>
                </a:spcAft>
                <a:defRPr/>
              </a:pPr>
              <a:endParaRPr lang="id-ID" sz="1600">
                <a:latin typeface="微软雅黑 Light" panose="020B0502040204020203" pitchFamily="34" charset="-122"/>
                <a:ea typeface="微软雅黑 Light" panose="020B0502040204020203" pitchFamily="34" charset="-122"/>
              </a:endParaRPr>
            </a:p>
          </p:txBody>
        </p:sp>
        <p:sp>
          <p:nvSpPr>
            <p:cNvPr id="17" name="Freeform 7"/>
            <p:cNvSpPr/>
            <p:nvPr/>
          </p:nvSpPr>
          <p:spPr bwMode="auto">
            <a:xfrm>
              <a:off x="4772310" y="3042624"/>
              <a:ext cx="3318098" cy="679721"/>
            </a:xfrm>
            <a:custGeom>
              <a:avLst/>
              <a:gdLst>
                <a:gd name="T0" fmla="*/ 0 w 624"/>
                <a:gd name="T1" fmla="*/ 0 h 166"/>
                <a:gd name="T2" fmla="*/ 457329 w 624"/>
                <a:gd name="T3" fmla="*/ 621111 h 166"/>
                <a:gd name="T4" fmla="*/ 1598082 w 624"/>
                <a:gd name="T5" fmla="*/ 656716 h 166"/>
                <a:gd name="T6" fmla="*/ 2759390 w 624"/>
                <a:gd name="T7" fmla="*/ 617155 h 166"/>
                <a:gd name="T8" fmla="*/ 3206442 w 624"/>
                <a:gd name="T9" fmla="*/ 0 h 166"/>
                <a:gd name="T10" fmla="*/ 1598082 w 624"/>
                <a:gd name="T11" fmla="*/ 75166 h 166"/>
                <a:gd name="T12" fmla="*/ 0 w 624"/>
                <a:gd name="T13" fmla="*/ 0 h 1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4" h="166">
                  <a:moveTo>
                    <a:pt x="0" y="0"/>
                  </a:moveTo>
                  <a:cubicBezTo>
                    <a:pt x="31" y="50"/>
                    <a:pt x="61" y="102"/>
                    <a:pt x="89" y="157"/>
                  </a:cubicBezTo>
                  <a:cubicBezTo>
                    <a:pt x="155" y="163"/>
                    <a:pt x="230" y="166"/>
                    <a:pt x="311" y="166"/>
                  </a:cubicBezTo>
                  <a:cubicBezTo>
                    <a:pt x="394" y="166"/>
                    <a:pt x="470" y="163"/>
                    <a:pt x="537" y="156"/>
                  </a:cubicBezTo>
                  <a:cubicBezTo>
                    <a:pt x="564" y="102"/>
                    <a:pt x="593" y="50"/>
                    <a:pt x="624" y="0"/>
                  </a:cubicBezTo>
                  <a:cubicBezTo>
                    <a:pt x="537" y="12"/>
                    <a:pt x="430" y="19"/>
                    <a:pt x="311" y="19"/>
                  </a:cubicBezTo>
                  <a:cubicBezTo>
                    <a:pt x="193" y="19"/>
                    <a:pt x="87" y="12"/>
                    <a:pt x="0" y="0"/>
                  </a:cubicBezTo>
                  <a:close/>
                </a:path>
              </a:pathLst>
            </a:custGeom>
            <a:solidFill>
              <a:schemeClr val="accent1"/>
            </a:solidFill>
            <a:ln>
              <a:noFill/>
            </a:ln>
          </p:spPr>
          <p:txBody>
            <a:bodyPr/>
            <a:lstStyle/>
            <a:p>
              <a:endParaRPr lang="zh-CN" altLang="en-US" sz="1600">
                <a:latin typeface="微软雅黑 Light" panose="020B0502040204020203" pitchFamily="34" charset="-122"/>
                <a:ea typeface="微软雅黑 Light" panose="020B0502040204020203" pitchFamily="34" charset="-122"/>
              </a:endParaRPr>
            </a:p>
          </p:txBody>
        </p:sp>
        <p:sp>
          <p:nvSpPr>
            <p:cNvPr id="18" name="Freeform 8"/>
            <p:cNvSpPr/>
            <p:nvPr/>
          </p:nvSpPr>
          <p:spPr bwMode="auto">
            <a:xfrm>
              <a:off x="5680421" y="4415234"/>
              <a:ext cx="1516635" cy="1045051"/>
            </a:xfrm>
            <a:custGeom>
              <a:avLst/>
              <a:gdLst>
                <a:gd name="T0" fmla="*/ 140 w 285"/>
                <a:gd name="T1" fmla="*/ 4 h 255"/>
                <a:gd name="T2" fmla="*/ 0 w 285"/>
                <a:gd name="T3" fmla="*/ 1 h 255"/>
                <a:gd name="T4" fmla="*/ 86 w 285"/>
                <a:gd name="T5" fmla="*/ 255 h 255"/>
                <a:gd name="T6" fmla="*/ 200 w 285"/>
                <a:gd name="T7" fmla="*/ 255 h 255"/>
                <a:gd name="T8" fmla="*/ 285 w 285"/>
                <a:gd name="T9" fmla="*/ 0 h 255"/>
                <a:gd name="T10" fmla="*/ 140 w 285"/>
                <a:gd name="T11" fmla="*/ 4 h 255"/>
              </a:gdLst>
              <a:ahLst/>
              <a:cxnLst>
                <a:cxn ang="0">
                  <a:pos x="T0" y="T1"/>
                </a:cxn>
                <a:cxn ang="0">
                  <a:pos x="T2" y="T3"/>
                </a:cxn>
                <a:cxn ang="0">
                  <a:pos x="T4" y="T5"/>
                </a:cxn>
                <a:cxn ang="0">
                  <a:pos x="T6" y="T7"/>
                </a:cxn>
                <a:cxn ang="0">
                  <a:pos x="T8" y="T9"/>
                </a:cxn>
                <a:cxn ang="0">
                  <a:pos x="T10" y="T11"/>
                </a:cxn>
              </a:cxnLst>
              <a:rect l="0" t="0" r="r" b="b"/>
              <a:pathLst>
                <a:path w="285" h="255">
                  <a:moveTo>
                    <a:pt x="140" y="4"/>
                  </a:moveTo>
                  <a:cubicBezTo>
                    <a:pt x="91" y="4"/>
                    <a:pt x="44" y="3"/>
                    <a:pt x="0" y="1"/>
                  </a:cubicBezTo>
                  <a:cubicBezTo>
                    <a:pt x="32" y="81"/>
                    <a:pt x="61" y="165"/>
                    <a:pt x="86" y="255"/>
                  </a:cubicBezTo>
                  <a:cubicBezTo>
                    <a:pt x="200" y="255"/>
                    <a:pt x="200" y="255"/>
                    <a:pt x="200" y="255"/>
                  </a:cubicBezTo>
                  <a:cubicBezTo>
                    <a:pt x="225" y="165"/>
                    <a:pt x="253" y="80"/>
                    <a:pt x="285" y="0"/>
                  </a:cubicBezTo>
                  <a:cubicBezTo>
                    <a:pt x="239" y="3"/>
                    <a:pt x="191" y="4"/>
                    <a:pt x="140" y="4"/>
                  </a:cubicBezTo>
                  <a:close/>
                </a:path>
              </a:pathLst>
            </a:custGeom>
            <a:solidFill>
              <a:schemeClr val="accent1"/>
            </a:solidFill>
            <a:ln>
              <a:noFill/>
            </a:ln>
          </p:spPr>
          <p:txBody>
            <a:bodyPr/>
            <a:lstStyle/>
            <a:p>
              <a:pPr eaLnBrk="1" fontAlgn="auto" hangingPunct="1">
                <a:spcBef>
                  <a:spcPts val="0"/>
                </a:spcBef>
                <a:spcAft>
                  <a:spcPts val="0"/>
                </a:spcAft>
                <a:defRPr/>
              </a:pPr>
              <a:endParaRPr lang="id-ID" sz="1600">
                <a:latin typeface="微软雅黑 Light" panose="020B0502040204020203" pitchFamily="34" charset="-122"/>
                <a:ea typeface="微软雅黑 Light" panose="020B0502040204020203" pitchFamily="34" charset="-122"/>
              </a:endParaRPr>
            </a:p>
          </p:txBody>
        </p:sp>
        <p:sp>
          <p:nvSpPr>
            <p:cNvPr id="19" name="Freeform 9"/>
            <p:cNvSpPr/>
            <p:nvPr/>
          </p:nvSpPr>
          <p:spPr bwMode="auto">
            <a:xfrm>
              <a:off x="3962927" y="2149317"/>
              <a:ext cx="4931245" cy="917840"/>
            </a:xfrm>
            <a:custGeom>
              <a:avLst/>
              <a:gdLst>
                <a:gd name="T0" fmla="*/ 2380082 w 927"/>
                <a:gd name="T1" fmla="*/ 886776 h 224"/>
                <a:gd name="T2" fmla="*/ 4035345 w 927"/>
                <a:gd name="T3" fmla="*/ 803641 h 224"/>
                <a:gd name="T4" fmla="*/ 4765305 w 927"/>
                <a:gd name="T5" fmla="*/ 0 h 224"/>
                <a:gd name="T6" fmla="*/ 2380082 w 927"/>
                <a:gd name="T7" fmla="*/ 269200 h 224"/>
                <a:gd name="T8" fmla="*/ 0 w 927"/>
                <a:gd name="T9" fmla="*/ 3959 h 224"/>
                <a:gd name="T10" fmla="*/ 735101 w 927"/>
                <a:gd name="T11" fmla="*/ 803641 h 224"/>
                <a:gd name="T12" fmla="*/ 2380082 w 927"/>
                <a:gd name="T13" fmla="*/ 886776 h 2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27" h="224">
                  <a:moveTo>
                    <a:pt x="463" y="224"/>
                  </a:moveTo>
                  <a:cubicBezTo>
                    <a:pt x="589" y="224"/>
                    <a:pt x="699" y="216"/>
                    <a:pt x="785" y="203"/>
                  </a:cubicBezTo>
                  <a:cubicBezTo>
                    <a:pt x="830" y="131"/>
                    <a:pt x="877" y="64"/>
                    <a:pt x="927" y="0"/>
                  </a:cubicBezTo>
                  <a:cubicBezTo>
                    <a:pt x="871" y="40"/>
                    <a:pt x="685" y="68"/>
                    <a:pt x="463" y="68"/>
                  </a:cubicBezTo>
                  <a:cubicBezTo>
                    <a:pt x="242" y="68"/>
                    <a:pt x="56" y="40"/>
                    <a:pt x="0" y="1"/>
                  </a:cubicBezTo>
                  <a:cubicBezTo>
                    <a:pt x="50" y="64"/>
                    <a:pt x="98" y="131"/>
                    <a:pt x="143" y="203"/>
                  </a:cubicBezTo>
                  <a:cubicBezTo>
                    <a:pt x="229" y="216"/>
                    <a:pt x="338" y="224"/>
                    <a:pt x="463" y="224"/>
                  </a:cubicBezTo>
                  <a:close/>
                </a:path>
              </a:pathLst>
            </a:custGeom>
            <a:solidFill>
              <a:schemeClr val="accent2"/>
            </a:solidFill>
            <a:ln>
              <a:noFill/>
            </a:ln>
          </p:spPr>
          <p:txBody>
            <a:bodyPr/>
            <a:lstStyle/>
            <a:p>
              <a:endParaRPr lang="zh-CN" altLang="en-US" sz="1600">
                <a:latin typeface="微软雅黑 Light" panose="020B0502040204020203" pitchFamily="34" charset="-122"/>
                <a:ea typeface="微软雅黑 Light" panose="020B0502040204020203" pitchFamily="34" charset="-122"/>
              </a:endParaRPr>
            </a:p>
          </p:txBody>
        </p:sp>
        <p:sp>
          <p:nvSpPr>
            <p:cNvPr id="20" name="Isosceles Triangle 45"/>
            <p:cNvSpPr/>
            <p:nvPr/>
          </p:nvSpPr>
          <p:spPr bwMode="auto">
            <a:xfrm rot="10800000">
              <a:off x="5777939" y="5533060"/>
              <a:ext cx="1337607" cy="88931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600">
                <a:latin typeface="微软雅黑 Light" panose="020B0502040204020203" pitchFamily="34" charset="-122"/>
                <a:ea typeface="微软雅黑 Light" panose="020B0502040204020203" pitchFamily="34" charset="-122"/>
              </a:endParaRPr>
            </a:p>
          </p:txBody>
        </p:sp>
        <p:cxnSp>
          <p:nvCxnSpPr>
            <p:cNvPr id="30" name="Straight Connector 54"/>
            <p:cNvCxnSpPr/>
            <p:nvPr/>
          </p:nvCxnSpPr>
          <p:spPr>
            <a:xfrm>
              <a:off x="4000770" y="2569657"/>
              <a:ext cx="77141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55"/>
            <p:cNvCxnSpPr/>
            <p:nvPr/>
          </p:nvCxnSpPr>
          <p:spPr>
            <a:xfrm flipH="1">
              <a:off x="7482334" y="3451691"/>
              <a:ext cx="6084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56"/>
            <p:cNvCxnSpPr/>
            <p:nvPr/>
          </p:nvCxnSpPr>
          <p:spPr>
            <a:xfrm>
              <a:off x="5076387" y="4044080"/>
              <a:ext cx="60403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57"/>
            <p:cNvCxnSpPr/>
            <p:nvPr/>
          </p:nvCxnSpPr>
          <p:spPr>
            <a:xfrm flipH="1">
              <a:off x="6740027" y="4815497"/>
              <a:ext cx="742307" cy="131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Oval 58"/>
            <p:cNvSpPr/>
            <p:nvPr/>
          </p:nvSpPr>
          <p:spPr>
            <a:xfrm>
              <a:off x="3969087" y="2521953"/>
              <a:ext cx="88130" cy="881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a:latin typeface="微软雅黑 Light" panose="020B0502040204020203" pitchFamily="34" charset="-122"/>
                <a:ea typeface="微软雅黑 Light" panose="020B0502040204020203" pitchFamily="34" charset="-122"/>
              </a:endParaRPr>
            </a:p>
          </p:txBody>
        </p:sp>
        <p:sp>
          <p:nvSpPr>
            <p:cNvPr id="35" name="Oval 59"/>
            <p:cNvSpPr/>
            <p:nvPr/>
          </p:nvSpPr>
          <p:spPr>
            <a:xfrm>
              <a:off x="5056348" y="4002200"/>
              <a:ext cx="88128" cy="881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a:latin typeface="微软雅黑 Light" panose="020B0502040204020203" pitchFamily="34" charset="-122"/>
                <a:ea typeface="微软雅黑 Light" panose="020B0502040204020203" pitchFamily="34" charset="-122"/>
              </a:endParaRPr>
            </a:p>
          </p:txBody>
        </p:sp>
        <p:sp>
          <p:nvSpPr>
            <p:cNvPr id="36" name="Oval 60"/>
            <p:cNvSpPr/>
            <p:nvPr/>
          </p:nvSpPr>
          <p:spPr>
            <a:xfrm>
              <a:off x="8027366" y="3399622"/>
              <a:ext cx="88894" cy="881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a:latin typeface="微软雅黑 Light" panose="020B0502040204020203" pitchFamily="34" charset="-122"/>
                <a:ea typeface="微软雅黑 Light" panose="020B0502040204020203" pitchFamily="34" charset="-122"/>
              </a:endParaRPr>
            </a:p>
          </p:txBody>
        </p:sp>
        <p:sp>
          <p:nvSpPr>
            <p:cNvPr id="37" name="Oval 61"/>
            <p:cNvSpPr/>
            <p:nvPr/>
          </p:nvSpPr>
          <p:spPr>
            <a:xfrm>
              <a:off x="7437541" y="4772161"/>
              <a:ext cx="88130" cy="881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a:latin typeface="微软雅黑 Light" panose="020B0502040204020203" pitchFamily="34" charset="-122"/>
                <a:ea typeface="微软雅黑 Light" panose="020B0502040204020203" pitchFamily="34" charset="-122"/>
              </a:endParaRPr>
            </a:p>
          </p:txBody>
        </p:sp>
        <p:pic>
          <p:nvPicPr>
            <p:cNvPr id="38" name="Picture 62"/>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6307743" y="4726712"/>
              <a:ext cx="279457" cy="279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 name="Picture 63"/>
            <p:cNvPicPr>
              <a:picLocks noChangeAspect="1"/>
            </p:cNvPicPr>
            <p:nvPr/>
          </p:nvPicPr>
          <p:blipFill>
            <a:blip r:embed="rId5">
              <a:extLst>
                <a:ext uri="{28A0092B-C50C-407E-A947-70E740481C1C}">
                  <a14:useLocalDpi xmlns:a14="http://schemas.microsoft.com/office/drawing/2010/main" xmlns="" val="0"/>
                </a:ext>
              </a:extLst>
            </a:blip>
            <a:srcRect/>
            <a:stretch>
              <a:fillRect/>
            </a:stretch>
          </p:blipFill>
          <p:spPr bwMode="auto">
            <a:xfrm>
              <a:off x="6319387" y="3927640"/>
              <a:ext cx="279457" cy="279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 name="Picture 64"/>
            <p:cNvPicPr>
              <a:picLocks noChangeAspect="1"/>
            </p:cNvPicPr>
            <p:nvPr/>
          </p:nvPicPr>
          <p:blipFill>
            <a:blip r:embed="rId6">
              <a:extLst>
                <a:ext uri="{28A0092B-C50C-407E-A947-70E740481C1C}">
                  <a14:useLocalDpi xmlns:a14="http://schemas.microsoft.com/office/drawing/2010/main" xmlns="" val="0"/>
                </a:ext>
              </a:extLst>
            </a:blip>
            <a:srcRect/>
            <a:stretch>
              <a:fillRect/>
            </a:stretch>
          </p:blipFill>
          <p:spPr bwMode="auto">
            <a:xfrm>
              <a:off x="6306287" y="3278486"/>
              <a:ext cx="279457" cy="279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 name="Picture 65"/>
            <p:cNvPicPr>
              <a:picLocks noChangeAspect="1"/>
            </p:cNvPicPr>
            <p:nvPr/>
          </p:nvPicPr>
          <p:blipFill>
            <a:blip r:embed="rId7">
              <a:extLst>
                <a:ext uri="{28A0092B-C50C-407E-A947-70E740481C1C}">
                  <a14:useLocalDpi xmlns:a14="http://schemas.microsoft.com/office/drawing/2010/main" xmlns="" val="0"/>
                </a:ext>
              </a:extLst>
            </a:blip>
            <a:srcRect/>
            <a:stretch>
              <a:fillRect/>
            </a:stretch>
          </p:blipFill>
          <p:spPr bwMode="auto">
            <a:xfrm>
              <a:off x="6303376" y="2594400"/>
              <a:ext cx="279457" cy="279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2" name="Rectangle 20"/>
            <p:cNvSpPr/>
            <p:nvPr/>
          </p:nvSpPr>
          <p:spPr>
            <a:xfrm>
              <a:off x="7693455" y="4737755"/>
              <a:ext cx="3592767" cy="623414"/>
            </a:xfrm>
            <a:prstGeom prst="rect">
              <a:avLst/>
            </a:prstGeom>
          </p:spPr>
          <p:txBody>
            <a:bodyPr wrap="square">
              <a:spAutoFit/>
            </a:bodyPr>
            <a:lstStyle/>
            <a:p>
              <a:pPr>
                <a:lnSpc>
                  <a:spcPct val="150000"/>
                </a:lnSpc>
              </a:pPr>
              <a:r>
                <a:rPr lang="zh-CN" altLang="en-US" sz="110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43" name="TextBox 21"/>
            <p:cNvSpPr txBox="1"/>
            <p:nvPr/>
          </p:nvSpPr>
          <p:spPr>
            <a:xfrm>
              <a:off x="7693455" y="4387411"/>
              <a:ext cx="3784308" cy="335809"/>
            </a:xfrm>
            <a:prstGeom prst="rect">
              <a:avLst/>
            </a:prstGeom>
            <a:noFill/>
          </p:spPr>
          <p:txBody>
            <a:bodyPr>
              <a:spAutoFit/>
            </a:bodyPr>
            <a:lstStyle/>
            <a:p>
              <a:r>
                <a:rPr lang="zh-CN" altLang="en-US" sz="1400" b="1" dirty="0">
                  <a:solidFill>
                    <a:schemeClr val="tx1">
                      <a:lumMod val="75000"/>
                      <a:lumOff val="25000"/>
                    </a:schemeClr>
                  </a:solidFill>
                  <a:latin typeface="微软雅黑 Light" panose="020B0502040204020203" pitchFamily="34" charset="-122"/>
                  <a:ea typeface="微软雅黑 Light" panose="020B0502040204020203" pitchFamily="34" charset="-122"/>
                </a:rPr>
                <a:t>添加标题</a:t>
              </a:r>
            </a:p>
          </p:txBody>
        </p:sp>
        <p:sp>
          <p:nvSpPr>
            <p:cNvPr id="44" name="Rectangle 20"/>
            <p:cNvSpPr/>
            <p:nvPr/>
          </p:nvSpPr>
          <p:spPr>
            <a:xfrm>
              <a:off x="184654" y="2371608"/>
              <a:ext cx="3651222" cy="623414"/>
            </a:xfrm>
            <a:prstGeom prst="rect">
              <a:avLst/>
            </a:prstGeom>
          </p:spPr>
          <p:txBody>
            <a:bodyPr wrap="square">
              <a:spAutoFit/>
            </a:bodyPr>
            <a:lstStyle/>
            <a:p>
              <a:pPr algn="r">
                <a:lnSpc>
                  <a:spcPct val="150000"/>
                </a:lnSpc>
              </a:pPr>
              <a:r>
                <a:rPr lang="zh-CN" altLang="en-US" sz="110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45" name="TextBox 21"/>
            <p:cNvSpPr txBox="1"/>
            <p:nvPr/>
          </p:nvSpPr>
          <p:spPr>
            <a:xfrm>
              <a:off x="51567" y="2021265"/>
              <a:ext cx="3784308" cy="335809"/>
            </a:xfrm>
            <a:prstGeom prst="rect">
              <a:avLst/>
            </a:prstGeom>
            <a:noFill/>
          </p:spPr>
          <p:txBody>
            <a:bodyPr>
              <a:spAutoFit/>
            </a:bodyPr>
            <a:lstStyle/>
            <a:p>
              <a:pPr algn="r"/>
              <a:r>
                <a:rPr lang="zh-CN" altLang="en-US" sz="1400" b="1" dirty="0">
                  <a:solidFill>
                    <a:schemeClr val="tx1">
                      <a:lumMod val="75000"/>
                      <a:lumOff val="25000"/>
                    </a:schemeClr>
                  </a:solidFill>
                  <a:latin typeface="微软雅黑 Light" panose="020B0502040204020203" pitchFamily="34" charset="-122"/>
                  <a:ea typeface="微软雅黑 Light" panose="020B0502040204020203" pitchFamily="34" charset="-122"/>
                </a:rPr>
                <a:t>添加标题</a:t>
              </a:r>
            </a:p>
          </p:txBody>
        </p:sp>
        <p:sp>
          <p:nvSpPr>
            <p:cNvPr id="46" name="Rectangle 20"/>
            <p:cNvSpPr/>
            <p:nvPr/>
          </p:nvSpPr>
          <p:spPr>
            <a:xfrm>
              <a:off x="1323865" y="3896422"/>
              <a:ext cx="3651222" cy="623414"/>
            </a:xfrm>
            <a:prstGeom prst="rect">
              <a:avLst/>
            </a:prstGeom>
          </p:spPr>
          <p:txBody>
            <a:bodyPr wrap="square">
              <a:spAutoFit/>
            </a:bodyPr>
            <a:lstStyle/>
            <a:p>
              <a:pPr algn="r">
                <a:lnSpc>
                  <a:spcPct val="150000"/>
                </a:lnSpc>
              </a:pPr>
              <a:r>
                <a:rPr lang="zh-CN" altLang="en-US" sz="110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47" name="TextBox 21"/>
            <p:cNvSpPr txBox="1"/>
            <p:nvPr/>
          </p:nvSpPr>
          <p:spPr>
            <a:xfrm>
              <a:off x="1190777" y="3546077"/>
              <a:ext cx="3784308" cy="335809"/>
            </a:xfrm>
            <a:prstGeom prst="rect">
              <a:avLst/>
            </a:prstGeom>
            <a:noFill/>
          </p:spPr>
          <p:txBody>
            <a:bodyPr>
              <a:spAutoFit/>
            </a:bodyPr>
            <a:lstStyle/>
            <a:p>
              <a:pPr algn="r"/>
              <a:r>
                <a:rPr lang="zh-CN" altLang="en-US" sz="1400" b="1" dirty="0">
                  <a:solidFill>
                    <a:schemeClr val="tx1">
                      <a:lumMod val="75000"/>
                      <a:lumOff val="25000"/>
                    </a:schemeClr>
                  </a:solidFill>
                  <a:latin typeface="微软雅黑 Light" panose="020B0502040204020203" pitchFamily="34" charset="-122"/>
                  <a:ea typeface="微软雅黑 Light" panose="020B0502040204020203" pitchFamily="34" charset="-122"/>
                </a:rPr>
                <a:t>添加标题</a:t>
              </a:r>
            </a:p>
          </p:txBody>
        </p:sp>
        <p:sp>
          <p:nvSpPr>
            <p:cNvPr id="48" name="Rectangle 20"/>
            <p:cNvSpPr/>
            <p:nvPr/>
          </p:nvSpPr>
          <p:spPr>
            <a:xfrm>
              <a:off x="8259646" y="3334923"/>
              <a:ext cx="3592767" cy="623414"/>
            </a:xfrm>
            <a:prstGeom prst="rect">
              <a:avLst/>
            </a:prstGeom>
          </p:spPr>
          <p:txBody>
            <a:bodyPr wrap="square">
              <a:spAutoFit/>
            </a:bodyPr>
            <a:lstStyle/>
            <a:p>
              <a:pPr>
                <a:lnSpc>
                  <a:spcPct val="150000"/>
                </a:lnSpc>
              </a:pPr>
              <a:r>
                <a:rPr lang="zh-CN" altLang="en-US" sz="110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49" name="TextBox 21"/>
            <p:cNvSpPr txBox="1"/>
            <p:nvPr/>
          </p:nvSpPr>
          <p:spPr>
            <a:xfrm>
              <a:off x="8259646" y="2984579"/>
              <a:ext cx="3784308" cy="335809"/>
            </a:xfrm>
            <a:prstGeom prst="rect">
              <a:avLst/>
            </a:prstGeom>
            <a:noFill/>
          </p:spPr>
          <p:txBody>
            <a:bodyPr>
              <a:spAutoFit/>
            </a:bodyPr>
            <a:lstStyle/>
            <a:p>
              <a:r>
                <a:rPr lang="zh-CN" altLang="en-US" sz="1400" b="1" dirty="0">
                  <a:solidFill>
                    <a:schemeClr val="tx1">
                      <a:lumMod val="75000"/>
                      <a:lumOff val="25000"/>
                    </a:schemeClr>
                  </a:solidFill>
                  <a:latin typeface="微软雅黑 Light" panose="020B0502040204020203" pitchFamily="34" charset="-122"/>
                  <a:ea typeface="微软雅黑 Light" panose="020B0502040204020203" pitchFamily="34" charset="-122"/>
                </a:rPr>
                <a:t>添加标题</a:t>
              </a: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8B4BC"/>
        </a:solidFill>
        <a:effectLst/>
      </p:bgPr>
    </p:bg>
    <p:spTree>
      <p:nvGrpSpPr>
        <p:cNvPr id="1" name=""/>
        <p:cNvGrpSpPr/>
        <p:nvPr/>
      </p:nvGrpSpPr>
      <p:grpSpPr>
        <a:xfrm>
          <a:off x="0" y="0"/>
          <a:ext cx="0" cy="0"/>
          <a:chOff x="0" y="0"/>
          <a:chExt cx="0" cy="0"/>
        </a:xfrm>
      </p:grpSpPr>
      <p:grpSp>
        <p:nvGrpSpPr>
          <p:cNvPr id="8" name="组合 7"/>
          <p:cNvGrpSpPr/>
          <p:nvPr/>
        </p:nvGrpSpPr>
        <p:grpSpPr>
          <a:xfrm>
            <a:off x="417077" y="438150"/>
            <a:ext cx="11357848" cy="5981700"/>
            <a:chOff x="563880" y="515465"/>
            <a:chExt cx="11064241" cy="5827070"/>
          </a:xfrm>
        </p:grpSpPr>
        <p:sp>
          <p:nvSpPr>
            <p:cNvPr id="4" name="矩形 3"/>
            <p:cNvSpPr/>
            <p:nvPr/>
          </p:nvSpPr>
          <p:spPr>
            <a:xfrm>
              <a:off x="563880" y="515465"/>
              <a:ext cx="11064240" cy="582707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2" cstate="print">
              <a:extLst>
                <a:ext uri="{28A0092B-C50C-407E-A947-70E740481C1C}">
                  <a14:useLocalDpi xmlns:a14="http://schemas.microsoft.com/office/drawing/2010/main" xmlns="" val="0"/>
                </a:ext>
              </a:extLst>
            </a:blip>
            <a:srcRect b="9999"/>
            <a:stretch>
              <a:fillRect/>
            </a:stretch>
          </p:blipFill>
          <p:spPr>
            <a:xfrm>
              <a:off x="563880" y="515465"/>
              <a:ext cx="3760470" cy="3500212"/>
            </a:xfrm>
            <a:custGeom>
              <a:avLst/>
              <a:gdLst>
                <a:gd name="connsiteX0" fmla="*/ 0 w 3626684"/>
                <a:gd name="connsiteY0" fmla="*/ 0 h 3750760"/>
                <a:gd name="connsiteX1" fmla="*/ 3449477 w 3626684"/>
                <a:gd name="connsiteY1" fmla="*/ 0 h 3750760"/>
                <a:gd name="connsiteX2" fmla="*/ 3453305 w 3626684"/>
                <a:gd name="connsiteY2" fmla="*/ 19936 h 3750760"/>
                <a:gd name="connsiteX3" fmla="*/ 3467099 w 3626684"/>
                <a:gd name="connsiteY3" fmla="*/ 76199 h 3750760"/>
                <a:gd name="connsiteX4" fmla="*/ 3492499 w 3626684"/>
                <a:gd name="connsiteY4" fmla="*/ 152399 h 3750760"/>
                <a:gd name="connsiteX5" fmla="*/ 3517899 w 3626684"/>
                <a:gd name="connsiteY5" fmla="*/ 190499 h 3750760"/>
                <a:gd name="connsiteX6" fmla="*/ 3543299 w 3626684"/>
                <a:gd name="connsiteY6" fmla="*/ 266699 h 3750760"/>
                <a:gd name="connsiteX7" fmla="*/ 3530599 w 3626684"/>
                <a:gd name="connsiteY7" fmla="*/ 431799 h 3750760"/>
                <a:gd name="connsiteX8" fmla="*/ 3505199 w 3626684"/>
                <a:gd name="connsiteY8" fmla="*/ 469899 h 3750760"/>
                <a:gd name="connsiteX9" fmla="*/ 3555999 w 3626684"/>
                <a:gd name="connsiteY9" fmla="*/ 622299 h 3750760"/>
                <a:gd name="connsiteX10" fmla="*/ 3594099 w 3626684"/>
                <a:gd name="connsiteY10" fmla="*/ 634999 h 3750760"/>
                <a:gd name="connsiteX11" fmla="*/ 3626684 w 3626684"/>
                <a:gd name="connsiteY11" fmla="*/ 635710 h 3750760"/>
                <a:gd name="connsiteX12" fmla="*/ 3626684 w 3626684"/>
                <a:gd name="connsiteY12" fmla="*/ 3750760 h 3750760"/>
                <a:gd name="connsiteX13" fmla="*/ 0 w 3626684"/>
                <a:gd name="connsiteY13" fmla="*/ 3750760 h 3750760"/>
                <a:gd name="connsiteX14" fmla="*/ 0 w 3626684"/>
                <a:gd name="connsiteY14" fmla="*/ 0 h 375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26684" h="3750760">
                  <a:moveTo>
                    <a:pt x="0" y="0"/>
                  </a:moveTo>
                  <a:lnTo>
                    <a:pt x="3449477" y="0"/>
                  </a:lnTo>
                  <a:lnTo>
                    <a:pt x="3453305" y="19936"/>
                  </a:lnTo>
                  <a:cubicBezTo>
                    <a:pt x="3456702" y="37154"/>
                    <a:pt x="3460462" y="54076"/>
                    <a:pt x="3467099" y="76199"/>
                  </a:cubicBezTo>
                  <a:cubicBezTo>
                    <a:pt x="3474792" y="101844"/>
                    <a:pt x="3477647" y="130122"/>
                    <a:pt x="3492499" y="152399"/>
                  </a:cubicBezTo>
                  <a:cubicBezTo>
                    <a:pt x="3500966" y="165099"/>
                    <a:pt x="3511700" y="176551"/>
                    <a:pt x="3517899" y="190499"/>
                  </a:cubicBezTo>
                  <a:cubicBezTo>
                    <a:pt x="3528773" y="214965"/>
                    <a:pt x="3543299" y="266699"/>
                    <a:pt x="3543299" y="266699"/>
                  </a:cubicBezTo>
                  <a:cubicBezTo>
                    <a:pt x="3539066" y="321732"/>
                    <a:pt x="3540771" y="377548"/>
                    <a:pt x="3530599" y="431799"/>
                  </a:cubicBezTo>
                  <a:cubicBezTo>
                    <a:pt x="3527786" y="446801"/>
                    <a:pt x="3506370" y="454680"/>
                    <a:pt x="3505199" y="469899"/>
                  </a:cubicBezTo>
                  <a:cubicBezTo>
                    <a:pt x="3497722" y="567095"/>
                    <a:pt x="3490283" y="589441"/>
                    <a:pt x="3555999" y="622299"/>
                  </a:cubicBezTo>
                  <a:cubicBezTo>
                    <a:pt x="3567973" y="628286"/>
                    <a:pt x="3581399" y="630766"/>
                    <a:pt x="3594099" y="634999"/>
                  </a:cubicBezTo>
                  <a:lnTo>
                    <a:pt x="3626684" y="635710"/>
                  </a:lnTo>
                  <a:lnTo>
                    <a:pt x="3626684" y="3750760"/>
                  </a:lnTo>
                  <a:lnTo>
                    <a:pt x="0" y="3750760"/>
                  </a:lnTo>
                  <a:lnTo>
                    <a:pt x="0" y="0"/>
                  </a:lnTo>
                  <a:close/>
                </a:path>
              </a:pathLst>
            </a:cu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xmlns="" val="0"/>
                </a:ext>
              </a:extLst>
            </a:blip>
            <a:srcRect l="-3268" r="25453" b="13683"/>
            <a:stretch>
              <a:fillRect/>
            </a:stretch>
          </p:blipFill>
          <p:spPr>
            <a:xfrm>
              <a:off x="8591551" y="2276135"/>
              <a:ext cx="3036570" cy="4066400"/>
            </a:xfrm>
            <a:prstGeom prst="rect">
              <a:avLst/>
            </a:prstGeom>
          </p:spPr>
        </p:pic>
      </p:grpSp>
      <p:sp>
        <p:nvSpPr>
          <p:cNvPr id="20" name="文本框 19"/>
          <p:cNvSpPr txBox="1"/>
          <p:nvPr/>
        </p:nvSpPr>
        <p:spPr>
          <a:xfrm>
            <a:off x="5248810" y="2831060"/>
            <a:ext cx="2696879" cy="523220"/>
          </a:xfrm>
          <a:prstGeom prst="rect">
            <a:avLst/>
          </a:prstGeom>
          <a:noFill/>
        </p:spPr>
        <p:txBody>
          <a:bodyPr wrap="square" rtlCol="0">
            <a:spAutoFit/>
          </a:bodyPr>
          <a:lstStyle/>
          <a:p>
            <a:r>
              <a:rPr lang="zh-CN" altLang="en-US" sz="2800" dirty="0">
                <a:solidFill>
                  <a:schemeClr val="accent1"/>
                </a:solidFill>
                <a:latin typeface="方正清刻本悦宋简体" panose="02000000000000000000" pitchFamily="2" charset="-122"/>
                <a:ea typeface="方正清刻本悦宋简体" panose="02000000000000000000" pitchFamily="2" charset="-122"/>
              </a:rPr>
              <a:t>此处添加标题</a:t>
            </a:r>
            <a:endParaRPr lang="zh-CN" altLang="en-US" sz="2800" spc="3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21" name="文本框 20"/>
          <p:cNvSpPr txBox="1"/>
          <p:nvPr/>
        </p:nvSpPr>
        <p:spPr>
          <a:xfrm>
            <a:off x="5248810" y="3390316"/>
            <a:ext cx="2818799" cy="491417"/>
          </a:xfrm>
          <a:prstGeom prst="rect">
            <a:avLst/>
          </a:prstGeom>
          <a:noFill/>
          <a:ln w="3175">
            <a:noFill/>
            <a:prstDash val="solid"/>
          </a:ln>
        </p:spPr>
        <p:txBody>
          <a:bodyPr wrap="square" rtlCol="0">
            <a:spAutoFit/>
          </a:bodyPr>
          <a:lstStyle>
            <a:defPPr>
              <a:defRPr lang="zh-CN"/>
            </a:defPPr>
            <a:lvl1pPr algn="ctr">
              <a:defRPr sz="6000" b="1">
                <a:blipFill dpi="0" rotWithShape="1">
                  <a:blip r:embed="rId4"/>
                  <a:srcRect/>
                  <a:stretch>
                    <a:fillRect/>
                  </a:stretch>
                </a:blipFill>
              </a:defRPr>
            </a:lvl1pPr>
          </a:lstStyle>
          <a:p>
            <a:pPr algn="l">
              <a:lnSpc>
                <a:spcPct val="200000"/>
              </a:lnSpc>
            </a:pPr>
            <a:r>
              <a:rPr lang="en-US" altLang="zh-CN" sz="700" b="0" dirty="0">
                <a:solidFill>
                  <a:schemeClr val="accent1"/>
                </a:solidFill>
                <a:latin typeface="微软雅黑 Light" panose="020B0502040204020203" pitchFamily="34" charset="-122"/>
                <a:ea typeface="微软雅黑 Light" panose="020B0502040204020203" pitchFamily="34" charset="-122"/>
                <a:cs typeface="Arial" panose="020B0604020202020204" pitchFamily="34" charset="0"/>
              </a:rPr>
              <a:t>A company is an association or collection of individuals, whether natural persons, legal persons, or a mixture of both. </a:t>
            </a:r>
          </a:p>
        </p:txBody>
      </p:sp>
      <p:grpSp>
        <p:nvGrpSpPr>
          <p:cNvPr id="22" name="组合 21"/>
          <p:cNvGrpSpPr/>
          <p:nvPr/>
        </p:nvGrpSpPr>
        <p:grpSpPr>
          <a:xfrm>
            <a:off x="4237078" y="2737648"/>
            <a:ext cx="3717843" cy="1267925"/>
            <a:chOff x="810177" y="3005285"/>
            <a:chExt cx="2501983" cy="1290320"/>
          </a:xfrm>
        </p:grpSpPr>
        <p:cxnSp>
          <p:nvCxnSpPr>
            <p:cNvPr id="23" name="直接连接符 22"/>
            <p:cNvCxnSpPr/>
            <p:nvPr/>
          </p:nvCxnSpPr>
          <p:spPr>
            <a:xfrm>
              <a:off x="810177" y="3005285"/>
              <a:ext cx="250198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810177" y="4295605"/>
              <a:ext cx="250198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5" name="文本框 24"/>
          <p:cNvSpPr txBox="1"/>
          <p:nvPr/>
        </p:nvSpPr>
        <p:spPr>
          <a:xfrm>
            <a:off x="3582623" y="2620031"/>
            <a:ext cx="2099898" cy="1569660"/>
          </a:xfrm>
          <a:prstGeom prst="rect">
            <a:avLst/>
          </a:prstGeom>
          <a:noFill/>
        </p:spPr>
        <p:txBody>
          <a:bodyPr wrap="square" rtlCol="0">
            <a:spAutoFit/>
          </a:bodyPr>
          <a:lstStyle/>
          <a:p>
            <a:pPr algn="ctr"/>
            <a:r>
              <a:rPr lang="en-US" altLang="zh-CN" sz="9600" dirty="0">
                <a:solidFill>
                  <a:schemeClr val="accent1"/>
                </a:solidFill>
                <a:latin typeface="方正清刻本悦宋简体" panose="02000000000000000000" pitchFamily="2" charset="-122"/>
                <a:ea typeface="方正清刻本悦宋简体" panose="02000000000000000000" pitchFamily="2" charset="-122"/>
              </a:rPr>
              <a:t>04</a:t>
            </a:r>
            <a:endParaRPr lang="zh-CN" altLang="en-US" sz="9600" spc="300" dirty="0">
              <a:solidFill>
                <a:schemeClr val="accent1"/>
              </a:solidFill>
              <a:latin typeface="方正清刻本悦宋简体" panose="02000000000000000000" pitchFamily="2" charset="-122"/>
              <a:ea typeface="方正清刻本悦宋简体" panose="02000000000000000000" pitchFamily="2"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8B4BC"/>
        </a:solidFill>
        <a:effectLst/>
      </p:bgPr>
    </p:bg>
    <p:spTree>
      <p:nvGrpSpPr>
        <p:cNvPr id="1" name=""/>
        <p:cNvGrpSpPr/>
        <p:nvPr/>
      </p:nvGrpSpPr>
      <p:grpSpPr>
        <a:xfrm>
          <a:off x="0" y="0"/>
          <a:ext cx="0" cy="0"/>
          <a:chOff x="0" y="0"/>
          <a:chExt cx="0" cy="0"/>
        </a:xfrm>
      </p:grpSpPr>
      <p:sp>
        <p:nvSpPr>
          <p:cNvPr id="4" name="矩形 3"/>
          <p:cNvSpPr/>
          <p:nvPr/>
        </p:nvSpPr>
        <p:spPr>
          <a:xfrm>
            <a:off x="322163" y="360732"/>
            <a:ext cx="11547674" cy="61365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2" cstate="print">
            <a:extLst>
              <a:ext uri="{28A0092B-C50C-407E-A947-70E740481C1C}">
                <a14:useLocalDpi xmlns:a14="http://schemas.microsoft.com/office/drawing/2010/main" xmlns="" val="0"/>
              </a:ext>
            </a:extLst>
          </a:blip>
          <a:srcRect b="9999"/>
          <a:stretch>
            <a:fillRect/>
          </a:stretch>
        </p:blipFill>
        <p:spPr>
          <a:xfrm flipV="1">
            <a:off x="322163" y="4917142"/>
            <a:ext cx="1697617" cy="1580126"/>
          </a:xfrm>
          <a:custGeom>
            <a:avLst/>
            <a:gdLst>
              <a:gd name="connsiteX0" fmla="*/ 0 w 3626684"/>
              <a:gd name="connsiteY0" fmla="*/ 0 h 3750760"/>
              <a:gd name="connsiteX1" fmla="*/ 3449477 w 3626684"/>
              <a:gd name="connsiteY1" fmla="*/ 0 h 3750760"/>
              <a:gd name="connsiteX2" fmla="*/ 3453305 w 3626684"/>
              <a:gd name="connsiteY2" fmla="*/ 19936 h 3750760"/>
              <a:gd name="connsiteX3" fmla="*/ 3467099 w 3626684"/>
              <a:gd name="connsiteY3" fmla="*/ 76199 h 3750760"/>
              <a:gd name="connsiteX4" fmla="*/ 3492499 w 3626684"/>
              <a:gd name="connsiteY4" fmla="*/ 152399 h 3750760"/>
              <a:gd name="connsiteX5" fmla="*/ 3517899 w 3626684"/>
              <a:gd name="connsiteY5" fmla="*/ 190499 h 3750760"/>
              <a:gd name="connsiteX6" fmla="*/ 3543299 w 3626684"/>
              <a:gd name="connsiteY6" fmla="*/ 266699 h 3750760"/>
              <a:gd name="connsiteX7" fmla="*/ 3530599 w 3626684"/>
              <a:gd name="connsiteY7" fmla="*/ 431799 h 3750760"/>
              <a:gd name="connsiteX8" fmla="*/ 3505199 w 3626684"/>
              <a:gd name="connsiteY8" fmla="*/ 469899 h 3750760"/>
              <a:gd name="connsiteX9" fmla="*/ 3555999 w 3626684"/>
              <a:gd name="connsiteY9" fmla="*/ 622299 h 3750760"/>
              <a:gd name="connsiteX10" fmla="*/ 3594099 w 3626684"/>
              <a:gd name="connsiteY10" fmla="*/ 634999 h 3750760"/>
              <a:gd name="connsiteX11" fmla="*/ 3626684 w 3626684"/>
              <a:gd name="connsiteY11" fmla="*/ 635710 h 3750760"/>
              <a:gd name="connsiteX12" fmla="*/ 3626684 w 3626684"/>
              <a:gd name="connsiteY12" fmla="*/ 3750760 h 3750760"/>
              <a:gd name="connsiteX13" fmla="*/ 0 w 3626684"/>
              <a:gd name="connsiteY13" fmla="*/ 3750760 h 3750760"/>
              <a:gd name="connsiteX14" fmla="*/ 0 w 3626684"/>
              <a:gd name="connsiteY14" fmla="*/ 0 h 375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26684" h="3750760">
                <a:moveTo>
                  <a:pt x="0" y="0"/>
                </a:moveTo>
                <a:lnTo>
                  <a:pt x="3449477" y="0"/>
                </a:lnTo>
                <a:lnTo>
                  <a:pt x="3453305" y="19936"/>
                </a:lnTo>
                <a:cubicBezTo>
                  <a:pt x="3456702" y="37154"/>
                  <a:pt x="3460462" y="54076"/>
                  <a:pt x="3467099" y="76199"/>
                </a:cubicBezTo>
                <a:cubicBezTo>
                  <a:pt x="3474792" y="101844"/>
                  <a:pt x="3477647" y="130122"/>
                  <a:pt x="3492499" y="152399"/>
                </a:cubicBezTo>
                <a:cubicBezTo>
                  <a:pt x="3500966" y="165099"/>
                  <a:pt x="3511700" y="176551"/>
                  <a:pt x="3517899" y="190499"/>
                </a:cubicBezTo>
                <a:cubicBezTo>
                  <a:pt x="3528773" y="214965"/>
                  <a:pt x="3543299" y="266699"/>
                  <a:pt x="3543299" y="266699"/>
                </a:cubicBezTo>
                <a:cubicBezTo>
                  <a:pt x="3539066" y="321732"/>
                  <a:pt x="3540771" y="377548"/>
                  <a:pt x="3530599" y="431799"/>
                </a:cubicBezTo>
                <a:cubicBezTo>
                  <a:pt x="3527786" y="446801"/>
                  <a:pt x="3506370" y="454680"/>
                  <a:pt x="3505199" y="469899"/>
                </a:cubicBezTo>
                <a:cubicBezTo>
                  <a:pt x="3497722" y="567095"/>
                  <a:pt x="3490283" y="589441"/>
                  <a:pt x="3555999" y="622299"/>
                </a:cubicBezTo>
                <a:cubicBezTo>
                  <a:pt x="3567973" y="628286"/>
                  <a:pt x="3581399" y="630766"/>
                  <a:pt x="3594099" y="634999"/>
                </a:cubicBezTo>
                <a:lnTo>
                  <a:pt x="3626684" y="635710"/>
                </a:lnTo>
                <a:lnTo>
                  <a:pt x="3626684" y="3750760"/>
                </a:lnTo>
                <a:lnTo>
                  <a:pt x="0" y="3750760"/>
                </a:lnTo>
                <a:lnTo>
                  <a:pt x="0" y="0"/>
                </a:lnTo>
                <a:close/>
              </a:path>
            </a:pathLst>
          </a:cu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xmlns="" val="0"/>
              </a:ext>
            </a:extLst>
          </a:blip>
          <a:srcRect l="-3268" r="25453" b="13683"/>
          <a:stretch>
            <a:fillRect/>
          </a:stretch>
        </p:blipFill>
        <p:spPr>
          <a:xfrm>
            <a:off x="10138276" y="4178460"/>
            <a:ext cx="1731561" cy="2318807"/>
          </a:xfrm>
          <a:prstGeom prst="rect">
            <a:avLst/>
          </a:prstGeom>
        </p:spPr>
      </p:pic>
      <p:sp>
        <p:nvSpPr>
          <p:cNvPr id="21" name="文本框 20"/>
          <p:cNvSpPr txBox="1"/>
          <p:nvPr/>
        </p:nvSpPr>
        <p:spPr>
          <a:xfrm>
            <a:off x="4299925" y="497986"/>
            <a:ext cx="3592149" cy="523220"/>
          </a:xfrm>
          <a:prstGeom prst="rect">
            <a:avLst/>
          </a:prstGeom>
          <a:noFill/>
        </p:spPr>
        <p:txBody>
          <a:bodyPr wrap="square" rtlCol="0">
            <a:spAutoFit/>
          </a:bodyPr>
          <a:lstStyle/>
          <a:p>
            <a:pPr lvl="0" algn="ctr">
              <a:defRPr/>
            </a:pPr>
            <a:r>
              <a:rPr lang="zh-CN" altLang="en-US" sz="2800" dirty="0">
                <a:solidFill>
                  <a:schemeClr val="accent1"/>
                </a:solidFill>
                <a:latin typeface="方正清刻本悦宋简体" panose="02000000000000000000" pitchFamily="2" charset="-122"/>
                <a:ea typeface="方正清刻本悦宋简体" panose="02000000000000000000" pitchFamily="2" charset="-122"/>
              </a:rPr>
              <a:t>在此处添加标题</a:t>
            </a:r>
            <a:endParaRPr lang="zh-CN" altLang="en-US" sz="28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grpSp>
        <p:nvGrpSpPr>
          <p:cNvPr id="22" name="组合 21"/>
          <p:cNvGrpSpPr/>
          <p:nvPr/>
        </p:nvGrpSpPr>
        <p:grpSpPr>
          <a:xfrm>
            <a:off x="3997649" y="690710"/>
            <a:ext cx="604552" cy="121952"/>
            <a:chOff x="3009419" y="1273216"/>
            <a:chExt cx="604552" cy="121952"/>
          </a:xfrm>
        </p:grpSpPr>
        <p:sp>
          <p:nvSpPr>
            <p:cNvPr id="23" name="椭圆 22"/>
            <p:cNvSpPr/>
            <p:nvPr/>
          </p:nvSpPr>
          <p:spPr>
            <a:xfrm>
              <a:off x="3009419" y="1273216"/>
              <a:ext cx="121952" cy="121952"/>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3250719" y="1273216"/>
              <a:ext cx="121952" cy="121952"/>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3492019" y="1273216"/>
              <a:ext cx="121952" cy="1219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7589798" y="690710"/>
            <a:ext cx="604552" cy="121952"/>
            <a:chOff x="3009419" y="1273216"/>
            <a:chExt cx="604552" cy="121952"/>
          </a:xfrm>
        </p:grpSpPr>
        <p:sp>
          <p:nvSpPr>
            <p:cNvPr id="27" name="椭圆 26"/>
            <p:cNvSpPr/>
            <p:nvPr/>
          </p:nvSpPr>
          <p:spPr>
            <a:xfrm>
              <a:off x="3009419" y="1273216"/>
              <a:ext cx="121952" cy="1219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3250719" y="1273216"/>
              <a:ext cx="121952" cy="121952"/>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492019" y="1273216"/>
              <a:ext cx="121952" cy="121952"/>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1125475" y="1997989"/>
            <a:ext cx="10025014" cy="3709216"/>
            <a:chOff x="897454" y="2380168"/>
            <a:chExt cx="10620405" cy="3929512"/>
          </a:xfrm>
        </p:grpSpPr>
        <p:sp>
          <p:nvSpPr>
            <p:cNvPr id="15" name="Shape 312"/>
            <p:cNvSpPr/>
            <p:nvPr/>
          </p:nvSpPr>
          <p:spPr>
            <a:xfrm>
              <a:off x="897454" y="2436783"/>
              <a:ext cx="774462" cy="774532"/>
            </a:xfrm>
            <a:prstGeom prst="ellipse">
              <a:avLst/>
            </a:prstGeom>
            <a:solidFill>
              <a:schemeClr val="accent1"/>
            </a:solidFill>
            <a:ln w="12700" cap="flat">
              <a:noFill/>
              <a:miter lim="400000"/>
            </a:ln>
            <a:effectLst/>
          </p:spPr>
          <p:txBody>
            <a:bodyPr wrap="square" lIns="50800" tIns="50800" rIns="50800" bIns="50800" numCol="1" anchor="ctr">
              <a:noAutofit/>
            </a:bodyPr>
            <a:lstStyle/>
            <a:p>
              <a:pPr lvl="0">
                <a:lnSpc>
                  <a:spcPct val="100000"/>
                </a:lnSpc>
                <a:defRPr sz="3200">
                  <a:solidFill>
                    <a:srgbClr val="FFFFFF"/>
                  </a:solidFill>
                  <a:latin typeface="+mn-lt"/>
                  <a:ea typeface="+mn-ea"/>
                  <a:cs typeface="+mn-cs"/>
                  <a:sym typeface="Helvetica Light"/>
                </a:defRPr>
              </a:pPr>
              <a:endParaRPr sz="4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6" name="Shape 313"/>
            <p:cNvSpPr/>
            <p:nvPr/>
          </p:nvSpPr>
          <p:spPr>
            <a:xfrm>
              <a:off x="1116595" y="2638398"/>
              <a:ext cx="355406" cy="344456"/>
            </a:xfrm>
            <a:custGeom>
              <a:avLst/>
              <a:gdLst/>
              <a:ahLst/>
              <a:cxnLst>
                <a:cxn ang="0">
                  <a:pos x="wd2" y="hd2"/>
                </a:cxn>
                <a:cxn ang="5400000">
                  <a:pos x="wd2" y="hd2"/>
                </a:cxn>
                <a:cxn ang="10800000">
                  <a:pos x="wd2" y="hd2"/>
                </a:cxn>
                <a:cxn ang="16200000">
                  <a:pos x="wd2" y="hd2"/>
                </a:cxn>
              </a:cxnLst>
              <a:rect l="0" t="0" r="r" b="b"/>
              <a:pathLst>
                <a:path w="21500" h="21600" extrusionOk="0">
                  <a:moveTo>
                    <a:pt x="8400" y="0"/>
                  </a:moveTo>
                  <a:cubicBezTo>
                    <a:pt x="3600" y="0"/>
                    <a:pt x="0" y="3946"/>
                    <a:pt x="0" y="8723"/>
                  </a:cubicBezTo>
                  <a:cubicBezTo>
                    <a:pt x="0" y="13500"/>
                    <a:pt x="3600" y="17238"/>
                    <a:pt x="8400" y="17238"/>
                  </a:cubicBezTo>
                  <a:cubicBezTo>
                    <a:pt x="10400" y="17238"/>
                    <a:pt x="12200" y="16615"/>
                    <a:pt x="13600" y="15369"/>
                  </a:cubicBezTo>
                  <a:cubicBezTo>
                    <a:pt x="13600" y="15369"/>
                    <a:pt x="13800" y="15577"/>
                    <a:pt x="13800" y="15785"/>
                  </a:cubicBezTo>
                  <a:cubicBezTo>
                    <a:pt x="19000" y="20977"/>
                    <a:pt x="19000" y="20977"/>
                    <a:pt x="19000" y="20977"/>
                  </a:cubicBezTo>
                  <a:cubicBezTo>
                    <a:pt x="19400" y="21392"/>
                    <a:pt x="19800" y="21600"/>
                    <a:pt x="20000" y="21600"/>
                  </a:cubicBezTo>
                  <a:cubicBezTo>
                    <a:pt x="20400" y="21600"/>
                    <a:pt x="20800" y="21392"/>
                    <a:pt x="21200" y="20977"/>
                  </a:cubicBezTo>
                  <a:cubicBezTo>
                    <a:pt x="21600" y="20562"/>
                    <a:pt x="21600" y="19523"/>
                    <a:pt x="21200" y="18900"/>
                  </a:cubicBezTo>
                  <a:cubicBezTo>
                    <a:pt x="16000" y="13500"/>
                    <a:pt x="16000" y="13500"/>
                    <a:pt x="16000" y="13500"/>
                  </a:cubicBezTo>
                  <a:cubicBezTo>
                    <a:pt x="15800" y="13500"/>
                    <a:pt x="15600" y="13292"/>
                    <a:pt x="15400" y="13292"/>
                  </a:cubicBezTo>
                  <a:cubicBezTo>
                    <a:pt x="16200" y="11838"/>
                    <a:pt x="16600" y="10385"/>
                    <a:pt x="16600" y="8723"/>
                  </a:cubicBezTo>
                  <a:cubicBezTo>
                    <a:pt x="16600" y="3946"/>
                    <a:pt x="13000" y="0"/>
                    <a:pt x="8400" y="0"/>
                  </a:cubicBezTo>
                  <a:close/>
                  <a:moveTo>
                    <a:pt x="8400" y="2700"/>
                  </a:moveTo>
                  <a:cubicBezTo>
                    <a:pt x="11600" y="2700"/>
                    <a:pt x="14200" y="5400"/>
                    <a:pt x="14200" y="8723"/>
                  </a:cubicBezTo>
                  <a:cubicBezTo>
                    <a:pt x="14200" y="9762"/>
                    <a:pt x="13800" y="10800"/>
                    <a:pt x="13200" y="11838"/>
                  </a:cubicBezTo>
                  <a:cubicBezTo>
                    <a:pt x="12800" y="12669"/>
                    <a:pt x="12800" y="12669"/>
                    <a:pt x="12800" y="12669"/>
                  </a:cubicBezTo>
                  <a:cubicBezTo>
                    <a:pt x="12000" y="13292"/>
                    <a:pt x="12000" y="13292"/>
                    <a:pt x="12000" y="13292"/>
                  </a:cubicBezTo>
                  <a:cubicBezTo>
                    <a:pt x="11000" y="14123"/>
                    <a:pt x="9600" y="14538"/>
                    <a:pt x="8400" y="14538"/>
                  </a:cubicBezTo>
                  <a:cubicBezTo>
                    <a:pt x="5200" y="14538"/>
                    <a:pt x="2600" y="12046"/>
                    <a:pt x="2600" y="8723"/>
                  </a:cubicBezTo>
                  <a:cubicBezTo>
                    <a:pt x="2600" y="5400"/>
                    <a:pt x="5200" y="2700"/>
                    <a:pt x="8400" y="2700"/>
                  </a:cubicBezTo>
                  <a:close/>
                </a:path>
              </a:pathLst>
            </a:custGeom>
            <a:solidFill>
              <a:schemeClr val="bg1"/>
            </a:solidFill>
            <a:ln w="12700" cap="flat">
              <a:noFill/>
              <a:miter lim="400000"/>
            </a:ln>
            <a:effectLst/>
          </p:spPr>
          <p:txBody>
            <a:bodyPr wrap="square" lIns="0" tIns="0" rIns="0" bIns="0" numCol="1" anchor="t">
              <a:noAutofit/>
            </a:bodyPr>
            <a:lstStyle/>
            <a:p>
              <a:pPr lvl="0">
                <a:lnSpc>
                  <a:spcPct val="100000"/>
                </a:lnSpc>
                <a:defRPr sz="3200">
                  <a:solidFill>
                    <a:srgbClr val="FFFFFF"/>
                  </a:solidFill>
                  <a:latin typeface="+mn-lt"/>
                  <a:ea typeface="+mn-ea"/>
                  <a:cs typeface="+mn-cs"/>
                  <a:sym typeface="Helvetica Light"/>
                </a:defRPr>
              </a:pPr>
              <a:endParaRPr sz="4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7" name="Shape 334"/>
            <p:cNvSpPr/>
            <p:nvPr/>
          </p:nvSpPr>
          <p:spPr>
            <a:xfrm>
              <a:off x="897454" y="3936440"/>
              <a:ext cx="774462" cy="774532"/>
            </a:xfrm>
            <a:prstGeom prst="ellipse">
              <a:avLst/>
            </a:prstGeom>
            <a:solidFill>
              <a:schemeClr val="accent2"/>
            </a:solidFill>
            <a:ln w="12700" cap="flat">
              <a:noFill/>
              <a:miter lim="400000"/>
            </a:ln>
            <a:effectLst/>
          </p:spPr>
          <p:txBody>
            <a:bodyPr wrap="square" lIns="50800" tIns="50800" rIns="50800" bIns="50800" numCol="1" anchor="ctr">
              <a:noAutofit/>
            </a:bodyPr>
            <a:lstStyle/>
            <a:p>
              <a:pPr lvl="0">
                <a:lnSpc>
                  <a:spcPct val="100000"/>
                </a:lnSpc>
                <a:defRPr sz="3200">
                  <a:solidFill>
                    <a:srgbClr val="FFFFFF"/>
                  </a:solidFill>
                  <a:latin typeface="+mn-lt"/>
                  <a:ea typeface="+mn-ea"/>
                  <a:cs typeface="+mn-cs"/>
                  <a:sym typeface="Helvetica Light"/>
                </a:defRPr>
              </a:pPr>
              <a:endParaRPr sz="4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8" name="Shape 335"/>
            <p:cNvSpPr/>
            <p:nvPr/>
          </p:nvSpPr>
          <p:spPr>
            <a:xfrm>
              <a:off x="1114174" y="4121242"/>
              <a:ext cx="355406" cy="378082"/>
            </a:xfrm>
            <a:custGeom>
              <a:avLst/>
              <a:gdLst/>
              <a:ahLst/>
              <a:cxnLst>
                <a:cxn ang="0">
                  <a:pos x="wd2" y="hd2"/>
                </a:cxn>
                <a:cxn ang="5400000">
                  <a:pos x="wd2" y="hd2"/>
                </a:cxn>
                <a:cxn ang="10800000">
                  <a:pos x="wd2" y="hd2"/>
                </a:cxn>
                <a:cxn ang="16200000">
                  <a:pos x="wd2" y="hd2"/>
                </a:cxn>
              </a:cxnLst>
              <a:rect l="0" t="0" r="r" b="b"/>
              <a:pathLst>
                <a:path w="21600" h="21567" extrusionOk="0">
                  <a:moveTo>
                    <a:pt x="10665" y="9681"/>
                  </a:moveTo>
                  <a:cubicBezTo>
                    <a:pt x="10079" y="14119"/>
                    <a:pt x="7081" y="15033"/>
                    <a:pt x="7081" y="18117"/>
                  </a:cubicBezTo>
                  <a:cubicBezTo>
                    <a:pt x="7081" y="20023"/>
                    <a:pt x="8782" y="21567"/>
                    <a:pt x="10799" y="21567"/>
                  </a:cubicBezTo>
                  <a:cubicBezTo>
                    <a:pt x="12818" y="21567"/>
                    <a:pt x="14519" y="20023"/>
                    <a:pt x="14519" y="18117"/>
                  </a:cubicBezTo>
                  <a:cubicBezTo>
                    <a:pt x="14519" y="15033"/>
                    <a:pt x="11521" y="14119"/>
                    <a:pt x="10935" y="9681"/>
                  </a:cubicBezTo>
                  <a:cubicBezTo>
                    <a:pt x="10917" y="9547"/>
                    <a:pt x="10683" y="9547"/>
                    <a:pt x="10665" y="9681"/>
                  </a:cubicBezTo>
                  <a:close/>
                  <a:moveTo>
                    <a:pt x="18015" y="101"/>
                  </a:moveTo>
                  <a:cubicBezTo>
                    <a:pt x="17997" y="-33"/>
                    <a:pt x="17762" y="-33"/>
                    <a:pt x="17744" y="101"/>
                  </a:cubicBezTo>
                  <a:cubicBezTo>
                    <a:pt x="17159" y="4539"/>
                    <a:pt x="14160" y="5453"/>
                    <a:pt x="14160" y="8537"/>
                  </a:cubicBezTo>
                  <a:cubicBezTo>
                    <a:pt x="14160" y="10442"/>
                    <a:pt x="15863" y="11987"/>
                    <a:pt x="17880" y="11987"/>
                  </a:cubicBezTo>
                  <a:cubicBezTo>
                    <a:pt x="19897" y="11987"/>
                    <a:pt x="21600" y="10442"/>
                    <a:pt x="21600" y="8537"/>
                  </a:cubicBezTo>
                  <a:cubicBezTo>
                    <a:pt x="21600" y="5453"/>
                    <a:pt x="18602" y="4539"/>
                    <a:pt x="18015" y="101"/>
                  </a:cubicBezTo>
                  <a:close/>
                  <a:moveTo>
                    <a:pt x="3856" y="101"/>
                  </a:moveTo>
                  <a:cubicBezTo>
                    <a:pt x="3838" y="-33"/>
                    <a:pt x="3603" y="-33"/>
                    <a:pt x="3586" y="101"/>
                  </a:cubicBezTo>
                  <a:cubicBezTo>
                    <a:pt x="2999" y="4539"/>
                    <a:pt x="0" y="5453"/>
                    <a:pt x="0" y="8537"/>
                  </a:cubicBezTo>
                  <a:cubicBezTo>
                    <a:pt x="0" y="10442"/>
                    <a:pt x="1703" y="11987"/>
                    <a:pt x="3720" y="11987"/>
                  </a:cubicBezTo>
                  <a:cubicBezTo>
                    <a:pt x="5739" y="11987"/>
                    <a:pt x="7440" y="10442"/>
                    <a:pt x="7440" y="8537"/>
                  </a:cubicBezTo>
                  <a:cubicBezTo>
                    <a:pt x="7440" y="5453"/>
                    <a:pt x="4442" y="4539"/>
                    <a:pt x="3856" y="101"/>
                  </a:cubicBezTo>
                  <a:close/>
                </a:path>
              </a:pathLst>
            </a:custGeom>
            <a:solidFill>
              <a:schemeClr val="bg1"/>
            </a:solid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sz="4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9" name="Shape 338"/>
            <p:cNvSpPr/>
            <p:nvPr/>
          </p:nvSpPr>
          <p:spPr>
            <a:xfrm>
              <a:off x="897454" y="5436096"/>
              <a:ext cx="774462" cy="774532"/>
            </a:xfrm>
            <a:prstGeom prst="ellipse">
              <a:avLst/>
            </a:prstGeom>
            <a:solidFill>
              <a:schemeClr val="accent1"/>
            </a:solidFill>
            <a:ln w="12700" cap="flat">
              <a:noFill/>
              <a:miter lim="400000"/>
            </a:ln>
            <a:effectLst/>
          </p:spPr>
          <p:txBody>
            <a:bodyPr wrap="square" lIns="50800" tIns="50800" rIns="50800" bIns="50800" numCol="1" anchor="ctr">
              <a:noAutofit/>
            </a:bodyPr>
            <a:lstStyle/>
            <a:p>
              <a:pPr lvl="0">
                <a:lnSpc>
                  <a:spcPct val="100000"/>
                </a:lnSpc>
                <a:defRPr sz="3200">
                  <a:solidFill>
                    <a:srgbClr val="FFFFFF"/>
                  </a:solidFill>
                  <a:latin typeface="+mn-lt"/>
                  <a:ea typeface="+mn-ea"/>
                  <a:cs typeface="+mn-cs"/>
                  <a:sym typeface="Helvetica Light"/>
                </a:defRPr>
              </a:pPr>
              <a:endParaRPr sz="4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0" name="Shape 339"/>
            <p:cNvSpPr/>
            <p:nvPr/>
          </p:nvSpPr>
          <p:spPr>
            <a:xfrm>
              <a:off x="1132659" y="5653688"/>
              <a:ext cx="298979" cy="312500"/>
            </a:xfrm>
            <a:custGeom>
              <a:avLst/>
              <a:gdLst/>
              <a:ahLst/>
              <a:cxnLst>
                <a:cxn ang="0">
                  <a:pos x="wd2" y="hd2"/>
                </a:cxn>
                <a:cxn ang="5400000">
                  <a:pos x="wd2" y="hd2"/>
                </a:cxn>
                <a:cxn ang="10800000">
                  <a:pos x="wd2" y="hd2"/>
                </a:cxn>
                <a:cxn ang="16200000">
                  <a:pos x="wd2" y="hd2"/>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chemeClr val="bg1"/>
            </a:solid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sz="4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0" name="Shape 342"/>
            <p:cNvSpPr/>
            <p:nvPr/>
          </p:nvSpPr>
          <p:spPr>
            <a:xfrm>
              <a:off x="6311124" y="2440278"/>
              <a:ext cx="774462" cy="774532"/>
            </a:xfrm>
            <a:prstGeom prst="ellipse">
              <a:avLst/>
            </a:prstGeom>
            <a:solidFill>
              <a:schemeClr val="accent1"/>
            </a:solidFill>
            <a:ln w="12700" cap="flat">
              <a:noFill/>
              <a:miter lim="400000"/>
            </a:ln>
            <a:effectLst/>
          </p:spPr>
          <p:txBody>
            <a:bodyPr wrap="square" lIns="50800" tIns="50800" rIns="50800" bIns="50800" numCol="1" anchor="ctr">
              <a:noAutofit/>
            </a:bodyPr>
            <a:lstStyle/>
            <a:p>
              <a:pPr lvl="0">
                <a:lnSpc>
                  <a:spcPct val="100000"/>
                </a:lnSpc>
                <a:defRPr sz="3200">
                  <a:solidFill>
                    <a:srgbClr val="FFFFFF"/>
                  </a:solidFill>
                  <a:latin typeface="+mn-lt"/>
                  <a:ea typeface="+mn-ea"/>
                  <a:cs typeface="+mn-cs"/>
                  <a:sym typeface="Helvetica Light"/>
                </a:defRPr>
              </a:pPr>
              <a:endParaRPr sz="4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1" name="Group 349"/>
            <p:cNvGrpSpPr/>
            <p:nvPr/>
          </p:nvGrpSpPr>
          <p:grpSpPr>
            <a:xfrm>
              <a:off x="6524917" y="2631821"/>
              <a:ext cx="351567" cy="327827"/>
              <a:chOff x="0" y="0"/>
              <a:chExt cx="648108" cy="604344"/>
            </a:xfrm>
            <a:solidFill>
              <a:schemeClr val="bg1"/>
            </a:solidFill>
          </p:grpSpPr>
          <p:sp>
            <p:nvSpPr>
              <p:cNvPr id="48" name="Shape 343"/>
              <p:cNvSpPr/>
              <p:nvPr/>
            </p:nvSpPr>
            <p:spPr>
              <a:xfrm>
                <a:off x="41595" y="0"/>
                <a:ext cx="173514" cy="173513"/>
              </a:xfrm>
              <a:custGeom>
                <a:avLst/>
                <a:gdLst/>
                <a:ahLst/>
                <a:cxnLst>
                  <a:cxn ang="0">
                    <a:pos x="wd2" y="hd2"/>
                  </a:cxn>
                  <a:cxn ang="5400000">
                    <a:pos x="wd2" y="hd2"/>
                  </a:cxn>
                  <a:cxn ang="10800000">
                    <a:pos x="wd2" y="hd2"/>
                  </a:cxn>
                  <a:cxn ang="16200000">
                    <a:pos x="wd2" y="hd2"/>
                  </a:cxn>
                </a:cxnLst>
                <a:rect l="0" t="0" r="r" b="b"/>
                <a:pathLst>
                  <a:path w="21600" h="21600" extrusionOk="0">
                    <a:moveTo>
                      <a:pt x="10799" y="21600"/>
                    </a:moveTo>
                    <a:cubicBezTo>
                      <a:pt x="13782" y="21600"/>
                      <a:pt x="16326" y="20546"/>
                      <a:pt x="18434" y="18437"/>
                    </a:cubicBezTo>
                    <a:cubicBezTo>
                      <a:pt x="20546" y="16328"/>
                      <a:pt x="21600" y="13782"/>
                      <a:pt x="21600" y="10801"/>
                    </a:cubicBezTo>
                    <a:cubicBezTo>
                      <a:pt x="21600" y="7820"/>
                      <a:pt x="20546" y="5274"/>
                      <a:pt x="18434" y="3166"/>
                    </a:cubicBezTo>
                    <a:cubicBezTo>
                      <a:pt x="16326" y="1054"/>
                      <a:pt x="13782" y="0"/>
                      <a:pt x="10799" y="0"/>
                    </a:cubicBezTo>
                    <a:cubicBezTo>
                      <a:pt x="7818" y="0"/>
                      <a:pt x="5274" y="1054"/>
                      <a:pt x="3163" y="3166"/>
                    </a:cubicBezTo>
                    <a:cubicBezTo>
                      <a:pt x="1054" y="5274"/>
                      <a:pt x="0" y="7818"/>
                      <a:pt x="0" y="10801"/>
                    </a:cubicBezTo>
                    <a:cubicBezTo>
                      <a:pt x="0" y="13782"/>
                      <a:pt x="1054" y="16328"/>
                      <a:pt x="3163" y="18437"/>
                    </a:cubicBezTo>
                    <a:cubicBezTo>
                      <a:pt x="5274" y="20546"/>
                      <a:pt x="7818" y="21600"/>
                      <a:pt x="10799" y="21600"/>
                    </a:cubicBezTo>
                    <a:cubicBezTo>
                      <a:pt x="10799" y="21600"/>
                      <a:pt x="10799" y="21600"/>
                      <a:pt x="10799" y="21600"/>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sz="4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49" name="Shape 344"/>
              <p:cNvSpPr/>
              <p:nvPr/>
            </p:nvSpPr>
            <p:spPr>
              <a:xfrm>
                <a:off x="192381" y="83191"/>
                <a:ext cx="260260" cy="260260"/>
              </a:xfrm>
              <a:custGeom>
                <a:avLst/>
                <a:gdLst/>
                <a:ahLst/>
                <a:cxnLst>
                  <a:cxn ang="0">
                    <a:pos x="wd2" y="hd2"/>
                  </a:cxn>
                  <a:cxn ang="5400000">
                    <a:pos x="wd2" y="hd2"/>
                  </a:cxn>
                  <a:cxn ang="10800000">
                    <a:pos x="wd2" y="hd2"/>
                  </a:cxn>
                  <a:cxn ang="16200000">
                    <a:pos x="wd2" y="hd2"/>
                  </a:cxn>
                </a:cxnLst>
                <a:rect l="0" t="0" r="r" b="b"/>
                <a:pathLst>
                  <a:path w="21600" h="21600" extrusionOk="0">
                    <a:moveTo>
                      <a:pt x="3164" y="18436"/>
                    </a:moveTo>
                    <a:cubicBezTo>
                      <a:pt x="5273" y="20546"/>
                      <a:pt x="7818" y="21600"/>
                      <a:pt x="10800" y="21600"/>
                    </a:cubicBezTo>
                    <a:cubicBezTo>
                      <a:pt x="13782" y="21600"/>
                      <a:pt x="16327" y="20546"/>
                      <a:pt x="18436" y="18436"/>
                    </a:cubicBezTo>
                    <a:cubicBezTo>
                      <a:pt x="20546" y="16327"/>
                      <a:pt x="21600" y="13782"/>
                      <a:pt x="21600" y="10800"/>
                    </a:cubicBezTo>
                    <a:cubicBezTo>
                      <a:pt x="21600" y="7818"/>
                      <a:pt x="20546" y="5273"/>
                      <a:pt x="18436" y="3164"/>
                    </a:cubicBezTo>
                    <a:cubicBezTo>
                      <a:pt x="16327" y="1054"/>
                      <a:pt x="13782" y="0"/>
                      <a:pt x="10800" y="0"/>
                    </a:cubicBezTo>
                    <a:cubicBezTo>
                      <a:pt x="7818" y="0"/>
                      <a:pt x="5273" y="1055"/>
                      <a:pt x="3164" y="3164"/>
                    </a:cubicBezTo>
                    <a:cubicBezTo>
                      <a:pt x="1055" y="5273"/>
                      <a:pt x="0" y="7818"/>
                      <a:pt x="0" y="10800"/>
                    </a:cubicBezTo>
                    <a:cubicBezTo>
                      <a:pt x="0" y="13782"/>
                      <a:pt x="1055" y="16327"/>
                      <a:pt x="3164" y="18436"/>
                    </a:cubicBezTo>
                    <a:cubicBezTo>
                      <a:pt x="3164" y="18436"/>
                      <a:pt x="3164" y="18436"/>
                      <a:pt x="3164" y="18436"/>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sz="4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50" name="Shape 345"/>
              <p:cNvSpPr/>
              <p:nvPr/>
            </p:nvSpPr>
            <p:spPr>
              <a:xfrm>
                <a:off x="431557" y="0"/>
                <a:ext cx="173514" cy="173513"/>
              </a:xfrm>
              <a:custGeom>
                <a:avLst/>
                <a:gdLst/>
                <a:ahLst/>
                <a:cxnLst>
                  <a:cxn ang="0">
                    <a:pos x="wd2" y="hd2"/>
                  </a:cxn>
                  <a:cxn ang="5400000">
                    <a:pos x="wd2" y="hd2"/>
                  </a:cxn>
                  <a:cxn ang="10800000">
                    <a:pos x="wd2" y="hd2"/>
                  </a:cxn>
                  <a:cxn ang="16200000">
                    <a:pos x="wd2" y="hd2"/>
                  </a:cxn>
                </a:cxnLst>
                <a:rect l="0" t="0" r="r" b="b"/>
                <a:pathLst>
                  <a:path w="21600" h="21600" extrusionOk="0">
                    <a:moveTo>
                      <a:pt x="10799" y="21600"/>
                    </a:moveTo>
                    <a:cubicBezTo>
                      <a:pt x="13780" y="21600"/>
                      <a:pt x="16326" y="20546"/>
                      <a:pt x="18434" y="18437"/>
                    </a:cubicBezTo>
                    <a:cubicBezTo>
                      <a:pt x="20546" y="16328"/>
                      <a:pt x="21600" y="13782"/>
                      <a:pt x="21600" y="10801"/>
                    </a:cubicBezTo>
                    <a:cubicBezTo>
                      <a:pt x="21600" y="7820"/>
                      <a:pt x="20546" y="5274"/>
                      <a:pt x="18434" y="3166"/>
                    </a:cubicBezTo>
                    <a:cubicBezTo>
                      <a:pt x="16326" y="1054"/>
                      <a:pt x="13780" y="0"/>
                      <a:pt x="10799" y="0"/>
                    </a:cubicBezTo>
                    <a:cubicBezTo>
                      <a:pt x="7818" y="0"/>
                      <a:pt x="5272" y="1054"/>
                      <a:pt x="3163" y="3166"/>
                    </a:cubicBezTo>
                    <a:cubicBezTo>
                      <a:pt x="1054" y="5274"/>
                      <a:pt x="0" y="7818"/>
                      <a:pt x="0" y="10801"/>
                    </a:cubicBezTo>
                    <a:cubicBezTo>
                      <a:pt x="0" y="13782"/>
                      <a:pt x="1054" y="16328"/>
                      <a:pt x="3163" y="18437"/>
                    </a:cubicBezTo>
                    <a:cubicBezTo>
                      <a:pt x="5272" y="20546"/>
                      <a:pt x="7818" y="21600"/>
                      <a:pt x="10799" y="21600"/>
                    </a:cubicBezTo>
                    <a:cubicBezTo>
                      <a:pt x="10799" y="21600"/>
                      <a:pt x="10799" y="21600"/>
                      <a:pt x="10799" y="21600"/>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sz="4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51" name="Shape 346"/>
              <p:cNvSpPr/>
              <p:nvPr/>
            </p:nvSpPr>
            <p:spPr>
              <a:xfrm>
                <a:off x="447156" y="171583"/>
                <a:ext cx="200953" cy="173534"/>
              </a:xfrm>
              <a:custGeom>
                <a:avLst/>
                <a:gdLst/>
                <a:ahLst/>
                <a:cxnLst>
                  <a:cxn ang="0">
                    <a:pos x="wd2" y="hd2"/>
                  </a:cxn>
                  <a:cxn ang="5400000">
                    <a:pos x="wd2" y="hd2"/>
                  </a:cxn>
                  <a:cxn ang="10800000">
                    <a:pos x="wd2" y="hd2"/>
                  </a:cxn>
                  <a:cxn ang="16200000">
                    <a:pos x="wd2" y="hd2"/>
                  </a:cxn>
                </a:cxnLst>
                <a:rect l="0" t="0" r="r" b="b"/>
                <a:pathLst>
                  <a:path w="21598" h="21600" extrusionOk="0">
                    <a:moveTo>
                      <a:pt x="17081" y="0"/>
                    </a:moveTo>
                    <a:cubicBezTo>
                      <a:pt x="16937" y="0"/>
                      <a:pt x="16409" y="296"/>
                      <a:pt x="15499" y="887"/>
                    </a:cubicBezTo>
                    <a:cubicBezTo>
                      <a:pt x="14588" y="1479"/>
                      <a:pt x="13403" y="2076"/>
                      <a:pt x="11947" y="2680"/>
                    </a:cubicBezTo>
                    <a:cubicBezTo>
                      <a:pt x="10491" y="3284"/>
                      <a:pt x="9046" y="3587"/>
                      <a:pt x="7612" y="3587"/>
                    </a:cubicBezTo>
                    <a:cubicBezTo>
                      <a:pt x="5986" y="3587"/>
                      <a:pt x="4372" y="3264"/>
                      <a:pt x="2768" y="2617"/>
                    </a:cubicBezTo>
                    <a:cubicBezTo>
                      <a:pt x="2890" y="3656"/>
                      <a:pt x="2951" y="4586"/>
                      <a:pt x="2951" y="5400"/>
                    </a:cubicBezTo>
                    <a:cubicBezTo>
                      <a:pt x="2951" y="9308"/>
                      <a:pt x="1967" y="12908"/>
                      <a:pt x="0" y="16200"/>
                    </a:cubicBezTo>
                    <a:cubicBezTo>
                      <a:pt x="3934" y="16339"/>
                      <a:pt x="7151" y="18138"/>
                      <a:pt x="9653" y="21600"/>
                    </a:cubicBezTo>
                    <a:lnTo>
                      <a:pt x="14534" y="21600"/>
                    </a:lnTo>
                    <a:cubicBezTo>
                      <a:pt x="16525" y="21600"/>
                      <a:pt x="18199" y="21028"/>
                      <a:pt x="19559" y="19890"/>
                    </a:cubicBezTo>
                    <a:cubicBezTo>
                      <a:pt x="20919" y="18751"/>
                      <a:pt x="21598" y="17085"/>
                      <a:pt x="21598" y="14890"/>
                    </a:cubicBezTo>
                    <a:cubicBezTo>
                      <a:pt x="21600" y="4965"/>
                      <a:pt x="20094" y="0"/>
                      <a:pt x="17081" y="0"/>
                    </a:cubicBezTo>
                    <a:cubicBezTo>
                      <a:pt x="17081" y="0"/>
                      <a:pt x="17081" y="0"/>
                      <a:pt x="17081" y="0"/>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sz="4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52" name="Shape 347"/>
              <p:cNvSpPr/>
              <p:nvPr/>
            </p:nvSpPr>
            <p:spPr>
              <a:xfrm>
                <a:off x="88391" y="322368"/>
                <a:ext cx="477156" cy="281977"/>
              </a:xfrm>
              <a:custGeom>
                <a:avLst/>
                <a:gdLst/>
                <a:ahLst/>
                <a:cxnLst>
                  <a:cxn ang="0">
                    <a:pos x="wd2" y="hd2"/>
                  </a:cxn>
                  <a:cxn ang="5400000">
                    <a:pos x="wd2" y="hd2"/>
                  </a:cxn>
                  <a:cxn ang="10800000">
                    <a:pos x="wd2" y="hd2"/>
                  </a:cxn>
                  <a:cxn ang="16200000">
                    <a:pos x="wd2" y="hd2"/>
                  </a:cxn>
                </a:cxnLst>
                <a:rect l="0" t="0" r="r" b="b"/>
                <a:pathLst>
                  <a:path w="21600" h="21600" extrusionOk="0">
                    <a:moveTo>
                      <a:pt x="21332" y="9360"/>
                    </a:moveTo>
                    <a:cubicBezTo>
                      <a:pt x="21225" y="8347"/>
                      <a:pt x="21089" y="7408"/>
                      <a:pt x="20925" y="6543"/>
                    </a:cubicBezTo>
                    <a:cubicBezTo>
                      <a:pt x="20761" y="5678"/>
                      <a:pt x="20542" y="4834"/>
                      <a:pt x="20266" y="4011"/>
                    </a:cubicBezTo>
                    <a:cubicBezTo>
                      <a:pt x="19989" y="3190"/>
                      <a:pt x="19673" y="2489"/>
                      <a:pt x="19314" y="1909"/>
                    </a:cubicBezTo>
                    <a:cubicBezTo>
                      <a:pt x="18957" y="1329"/>
                      <a:pt x="18519" y="867"/>
                      <a:pt x="18002" y="520"/>
                    </a:cubicBezTo>
                    <a:cubicBezTo>
                      <a:pt x="17487" y="175"/>
                      <a:pt x="16916" y="0"/>
                      <a:pt x="16292" y="0"/>
                    </a:cubicBezTo>
                    <a:cubicBezTo>
                      <a:pt x="16190" y="0"/>
                      <a:pt x="15970" y="187"/>
                      <a:pt x="15632" y="559"/>
                    </a:cubicBezTo>
                    <a:cubicBezTo>
                      <a:pt x="15295" y="931"/>
                      <a:pt x="14922" y="1348"/>
                      <a:pt x="14512" y="1805"/>
                    </a:cubicBezTo>
                    <a:cubicBezTo>
                      <a:pt x="14103" y="2264"/>
                      <a:pt x="13557" y="2680"/>
                      <a:pt x="12871" y="3051"/>
                    </a:cubicBezTo>
                    <a:cubicBezTo>
                      <a:pt x="12185" y="3423"/>
                      <a:pt x="11496" y="3610"/>
                      <a:pt x="10800" y="3610"/>
                    </a:cubicBezTo>
                    <a:cubicBezTo>
                      <a:pt x="10104" y="3610"/>
                      <a:pt x="9414" y="3423"/>
                      <a:pt x="8729" y="3051"/>
                    </a:cubicBezTo>
                    <a:cubicBezTo>
                      <a:pt x="8043" y="2680"/>
                      <a:pt x="7496" y="2264"/>
                      <a:pt x="7087" y="1805"/>
                    </a:cubicBezTo>
                    <a:cubicBezTo>
                      <a:pt x="6678" y="1348"/>
                      <a:pt x="6304" y="931"/>
                      <a:pt x="5967" y="559"/>
                    </a:cubicBezTo>
                    <a:cubicBezTo>
                      <a:pt x="5630" y="187"/>
                      <a:pt x="5410" y="0"/>
                      <a:pt x="5308" y="0"/>
                    </a:cubicBezTo>
                    <a:cubicBezTo>
                      <a:pt x="4684" y="0"/>
                      <a:pt x="4113" y="175"/>
                      <a:pt x="3597" y="520"/>
                    </a:cubicBezTo>
                    <a:cubicBezTo>
                      <a:pt x="3081" y="867"/>
                      <a:pt x="2643" y="1329"/>
                      <a:pt x="2286" y="1909"/>
                    </a:cubicBezTo>
                    <a:cubicBezTo>
                      <a:pt x="1927" y="2488"/>
                      <a:pt x="1611" y="3190"/>
                      <a:pt x="1334" y="4011"/>
                    </a:cubicBezTo>
                    <a:cubicBezTo>
                      <a:pt x="1058" y="4834"/>
                      <a:pt x="839" y="5678"/>
                      <a:pt x="675" y="6543"/>
                    </a:cubicBezTo>
                    <a:cubicBezTo>
                      <a:pt x="511" y="7408"/>
                      <a:pt x="375" y="8347"/>
                      <a:pt x="268" y="9360"/>
                    </a:cubicBezTo>
                    <a:cubicBezTo>
                      <a:pt x="161" y="10371"/>
                      <a:pt x="89" y="11314"/>
                      <a:pt x="53" y="12189"/>
                    </a:cubicBezTo>
                    <a:cubicBezTo>
                      <a:pt x="17" y="13063"/>
                      <a:pt x="0" y="13959"/>
                      <a:pt x="0" y="14877"/>
                    </a:cubicBezTo>
                    <a:cubicBezTo>
                      <a:pt x="0" y="16953"/>
                      <a:pt x="372" y="18593"/>
                      <a:pt x="1119" y="19795"/>
                    </a:cubicBezTo>
                    <a:cubicBezTo>
                      <a:pt x="1866" y="20998"/>
                      <a:pt x="2858" y="21600"/>
                      <a:pt x="4096" y="21600"/>
                    </a:cubicBezTo>
                    <a:lnTo>
                      <a:pt x="17504" y="21600"/>
                    </a:lnTo>
                    <a:cubicBezTo>
                      <a:pt x="18741" y="21600"/>
                      <a:pt x="19734" y="20998"/>
                      <a:pt x="20480" y="19795"/>
                    </a:cubicBezTo>
                    <a:cubicBezTo>
                      <a:pt x="21227" y="18593"/>
                      <a:pt x="21600" y="16953"/>
                      <a:pt x="21600" y="14877"/>
                    </a:cubicBezTo>
                    <a:cubicBezTo>
                      <a:pt x="21600" y="13959"/>
                      <a:pt x="21582" y="13063"/>
                      <a:pt x="21547" y="12189"/>
                    </a:cubicBezTo>
                    <a:cubicBezTo>
                      <a:pt x="21511" y="11314"/>
                      <a:pt x="21439" y="10371"/>
                      <a:pt x="21332" y="9360"/>
                    </a:cubicBezTo>
                    <a:cubicBezTo>
                      <a:pt x="21332" y="9360"/>
                      <a:pt x="21332" y="9360"/>
                      <a:pt x="21332" y="9360"/>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sz="4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53" name="Shape 348"/>
              <p:cNvSpPr/>
              <p:nvPr/>
            </p:nvSpPr>
            <p:spPr>
              <a:xfrm>
                <a:off x="0" y="171583"/>
                <a:ext cx="200973" cy="173514"/>
              </a:xfrm>
              <a:custGeom>
                <a:avLst/>
                <a:gdLst/>
                <a:ahLst/>
                <a:cxnLst>
                  <a:cxn ang="0">
                    <a:pos x="wd2" y="hd2"/>
                  </a:cxn>
                  <a:cxn ang="5400000">
                    <a:pos x="wd2" y="hd2"/>
                  </a:cxn>
                  <a:cxn ang="10800000">
                    <a:pos x="wd2" y="hd2"/>
                  </a:cxn>
                  <a:cxn ang="16200000">
                    <a:pos x="wd2" y="hd2"/>
                  </a:cxn>
                </a:cxnLst>
                <a:rect l="0" t="0" r="r" b="b"/>
                <a:pathLst>
                  <a:path w="21600" h="21600" extrusionOk="0">
                    <a:moveTo>
                      <a:pt x="21600" y="16202"/>
                    </a:moveTo>
                    <a:cubicBezTo>
                      <a:pt x="19631" y="12910"/>
                      <a:pt x="18649" y="9310"/>
                      <a:pt x="18649" y="5401"/>
                    </a:cubicBezTo>
                    <a:cubicBezTo>
                      <a:pt x="18649" y="4586"/>
                      <a:pt x="18710" y="3659"/>
                      <a:pt x="18832" y="2617"/>
                    </a:cubicBezTo>
                    <a:cubicBezTo>
                      <a:pt x="17228" y="3264"/>
                      <a:pt x="15614" y="3588"/>
                      <a:pt x="13986" y="3588"/>
                    </a:cubicBezTo>
                    <a:cubicBezTo>
                      <a:pt x="12554" y="3588"/>
                      <a:pt x="11109" y="3284"/>
                      <a:pt x="9653" y="2680"/>
                    </a:cubicBezTo>
                    <a:cubicBezTo>
                      <a:pt x="8197" y="2076"/>
                      <a:pt x="7012" y="1479"/>
                      <a:pt x="6101" y="887"/>
                    </a:cubicBezTo>
                    <a:cubicBezTo>
                      <a:pt x="5191" y="296"/>
                      <a:pt x="4663" y="0"/>
                      <a:pt x="4516" y="0"/>
                    </a:cubicBezTo>
                    <a:cubicBezTo>
                      <a:pt x="1506" y="0"/>
                      <a:pt x="0" y="4966"/>
                      <a:pt x="0" y="14892"/>
                    </a:cubicBezTo>
                    <a:cubicBezTo>
                      <a:pt x="0" y="17087"/>
                      <a:pt x="681" y="18753"/>
                      <a:pt x="2039" y="19893"/>
                    </a:cubicBezTo>
                    <a:cubicBezTo>
                      <a:pt x="3399" y="21030"/>
                      <a:pt x="5075" y="21600"/>
                      <a:pt x="7066" y="21600"/>
                    </a:cubicBezTo>
                    <a:lnTo>
                      <a:pt x="11947" y="21600"/>
                    </a:lnTo>
                    <a:cubicBezTo>
                      <a:pt x="14449" y="18141"/>
                      <a:pt x="17664" y="16341"/>
                      <a:pt x="21600" y="16202"/>
                    </a:cubicBezTo>
                    <a:cubicBezTo>
                      <a:pt x="21600" y="16202"/>
                      <a:pt x="21600" y="16202"/>
                      <a:pt x="21600" y="16202"/>
                    </a:cubicBezTo>
                    <a:close/>
                  </a:path>
                </a:pathLst>
              </a:custGeom>
              <a:grp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sz="4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sp>
          <p:nvSpPr>
            <p:cNvPr id="32" name="Shape 352"/>
            <p:cNvSpPr/>
            <p:nvPr/>
          </p:nvSpPr>
          <p:spPr>
            <a:xfrm>
              <a:off x="6311124" y="3939935"/>
              <a:ext cx="774462" cy="774532"/>
            </a:xfrm>
            <a:prstGeom prst="ellipse">
              <a:avLst/>
            </a:prstGeom>
            <a:solidFill>
              <a:schemeClr val="accent2"/>
            </a:solidFill>
            <a:ln w="12700" cap="flat">
              <a:noFill/>
              <a:miter lim="400000"/>
            </a:ln>
            <a:effectLst/>
          </p:spPr>
          <p:txBody>
            <a:bodyPr wrap="square" lIns="50800" tIns="50800" rIns="50800" bIns="50800" numCol="1" anchor="ctr">
              <a:noAutofit/>
            </a:bodyPr>
            <a:lstStyle/>
            <a:p>
              <a:pPr lvl="0">
                <a:lnSpc>
                  <a:spcPct val="100000"/>
                </a:lnSpc>
                <a:defRPr sz="3200">
                  <a:solidFill>
                    <a:srgbClr val="FFFFFF"/>
                  </a:solidFill>
                  <a:latin typeface="+mn-lt"/>
                  <a:ea typeface="+mn-ea"/>
                  <a:cs typeface="+mn-cs"/>
                  <a:sym typeface="Helvetica Light"/>
                </a:defRPr>
              </a:pPr>
              <a:endParaRPr sz="4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3" name="Shape 353"/>
            <p:cNvSpPr/>
            <p:nvPr/>
          </p:nvSpPr>
          <p:spPr>
            <a:xfrm>
              <a:off x="6536786" y="4146370"/>
              <a:ext cx="327827" cy="327827"/>
            </a:xfrm>
            <a:custGeom>
              <a:avLst/>
              <a:gdLst/>
              <a:ahLst/>
              <a:cxnLst>
                <a:cxn ang="0">
                  <a:pos x="wd2" y="hd2"/>
                </a:cxn>
                <a:cxn ang="5400000">
                  <a:pos x="wd2" y="hd2"/>
                </a:cxn>
                <a:cxn ang="10800000">
                  <a:pos x="wd2" y="hd2"/>
                </a:cxn>
                <a:cxn ang="16200000">
                  <a:pos x="wd2" y="hd2"/>
                </a:cxn>
              </a:cxnLst>
              <a:rect l="0" t="0" r="r" b="b"/>
              <a:pathLst>
                <a:path w="21600" h="21600" extrusionOk="0">
                  <a:moveTo>
                    <a:pt x="18689" y="16769"/>
                  </a:moveTo>
                  <a:lnTo>
                    <a:pt x="16743" y="18701"/>
                  </a:lnTo>
                  <a:cubicBezTo>
                    <a:pt x="16496" y="18931"/>
                    <a:pt x="16196" y="19045"/>
                    <a:pt x="15843" y="19045"/>
                  </a:cubicBezTo>
                  <a:cubicBezTo>
                    <a:pt x="15481" y="19045"/>
                    <a:pt x="15181" y="18926"/>
                    <a:pt x="14943" y="18688"/>
                  </a:cubicBezTo>
                  <a:lnTo>
                    <a:pt x="12217" y="15948"/>
                  </a:lnTo>
                  <a:cubicBezTo>
                    <a:pt x="11970" y="15702"/>
                    <a:pt x="11847" y="15401"/>
                    <a:pt x="11847" y="15049"/>
                  </a:cubicBezTo>
                  <a:cubicBezTo>
                    <a:pt x="11847" y="14678"/>
                    <a:pt x="11992" y="14356"/>
                    <a:pt x="12283" y="14082"/>
                  </a:cubicBezTo>
                  <a:cubicBezTo>
                    <a:pt x="12310" y="14109"/>
                    <a:pt x="12392" y="14193"/>
                    <a:pt x="12528" y="14334"/>
                  </a:cubicBezTo>
                  <a:cubicBezTo>
                    <a:pt x="12664" y="14475"/>
                    <a:pt x="12760" y="14570"/>
                    <a:pt x="12813" y="14618"/>
                  </a:cubicBezTo>
                  <a:cubicBezTo>
                    <a:pt x="12866" y="14667"/>
                    <a:pt x="12949" y="14733"/>
                    <a:pt x="13064" y="14817"/>
                  </a:cubicBezTo>
                  <a:cubicBezTo>
                    <a:pt x="13178" y="14901"/>
                    <a:pt x="13291" y="14958"/>
                    <a:pt x="13401" y="14989"/>
                  </a:cubicBezTo>
                  <a:cubicBezTo>
                    <a:pt x="13512" y="15020"/>
                    <a:pt x="13633" y="15035"/>
                    <a:pt x="13765" y="15035"/>
                  </a:cubicBezTo>
                  <a:cubicBezTo>
                    <a:pt x="14118" y="15035"/>
                    <a:pt x="14418" y="14911"/>
                    <a:pt x="14666" y="14665"/>
                  </a:cubicBezTo>
                  <a:cubicBezTo>
                    <a:pt x="14912" y="14418"/>
                    <a:pt x="15036" y="14118"/>
                    <a:pt x="15036" y="13765"/>
                  </a:cubicBezTo>
                  <a:cubicBezTo>
                    <a:pt x="15036" y="13633"/>
                    <a:pt x="15020" y="13512"/>
                    <a:pt x="14990" y="13401"/>
                  </a:cubicBezTo>
                  <a:cubicBezTo>
                    <a:pt x="14958" y="13291"/>
                    <a:pt x="14901" y="13178"/>
                    <a:pt x="14817" y="13063"/>
                  </a:cubicBezTo>
                  <a:cubicBezTo>
                    <a:pt x="14733" y="12949"/>
                    <a:pt x="14667" y="12865"/>
                    <a:pt x="14619" y="12812"/>
                  </a:cubicBezTo>
                  <a:cubicBezTo>
                    <a:pt x="14571" y="12760"/>
                    <a:pt x="14475" y="12664"/>
                    <a:pt x="14334" y="12527"/>
                  </a:cubicBezTo>
                  <a:cubicBezTo>
                    <a:pt x="14193" y="12391"/>
                    <a:pt x="14109" y="12309"/>
                    <a:pt x="14083" y="12283"/>
                  </a:cubicBezTo>
                  <a:cubicBezTo>
                    <a:pt x="14348" y="12000"/>
                    <a:pt x="14665" y="11859"/>
                    <a:pt x="15035" y="11859"/>
                  </a:cubicBezTo>
                  <a:cubicBezTo>
                    <a:pt x="15388" y="11859"/>
                    <a:pt x="15689" y="11982"/>
                    <a:pt x="15936" y="12230"/>
                  </a:cubicBezTo>
                  <a:lnTo>
                    <a:pt x="18688" y="14982"/>
                  </a:lnTo>
                  <a:cubicBezTo>
                    <a:pt x="18936" y="15230"/>
                    <a:pt x="19059" y="15530"/>
                    <a:pt x="19059" y="15883"/>
                  </a:cubicBezTo>
                  <a:cubicBezTo>
                    <a:pt x="19059" y="16227"/>
                    <a:pt x="18936" y="16523"/>
                    <a:pt x="18689" y="16769"/>
                  </a:cubicBezTo>
                  <a:cubicBezTo>
                    <a:pt x="18689" y="16769"/>
                    <a:pt x="18689" y="16769"/>
                    <a:pt x="18689" y="16769"/>
                  </a:cubicBezTo>
                  <a:close/>
                  <a:moveTo>
                    <a:pt x="9318" y="7518"/>
                  </a:moveTo>
                  <a:cubicBezTo>
                    <a:pt x="9292" y="7492"/>
                    <a:pt x="9210" y="7408"/>
                    <a:pt x="9073" y="7267"/>
                  </a:cubicBezTo>
                  <a:cubicBezTo>
                    <a:pt x="8936" y="7125"/>
                    <a:pt x="8841" y="7030"/>
                    <a:pt x="8789" y="6982"/>
                  </a:cubicBezTo>
                  <a:cubicBezTo>
                    <a:pt x="8736" y="6933"/>
                    <a:pt x="8652" y="6868"/>
                    <a:pt x="8537" y="6784"/>
                  </a:cubicBezTo>
                  <a:cubicBezTo>
                    <a:pt x="8422" y="6699"/>
                    <a:pt x="8310" y="6642"/>
                    <a:pt x="8199" y="6611"/>
                  </a:cubicBezTo>
                  <a:cubicBezTo>
                    <a:pt x="8089" y="6581"/>
                    <a:pt x="7968" y="6565"/>
                    <a:pt x="7835" y="6565"/>
                  </a:cubicBezTo>
                  <a:cubicBezTo>
                    <a:pt x="7482" y="6565"/>
                    <a:pt x="7183" y="6688"/>
                    <a:pt x="6936" y="6936"/>
                  </a:cubicBezTo>
                  <a:cubicBezTo>
                    <a:pt x="6688" y="7183"/>
                    <a:pt x="6565" y="7482"/>
                    <a:pt x="6565" y="7835"/>
                  </a:cubicBezTo>
                  <a:cubicBezTo>
                    <a:pt x="6565" y="7968"/>
                    <a:pt x="6581" y="8089"/>
                    <a:pt x="6611" y="8199"/>
                  </a:cubicBezTo>
                  <a:cubicBezTo>
                    <a:pt x="6642" y="8310"/>
                    <a:pt x="6699" y="8422"/>
                    <a:pt x="6784" y="8537"/>
                  </a:cubicBezTo>
                  <a:cubicBezTo>
                    <a:pt x="6867" y="8652"/>
                    <a:pt x="6933" y="8736"/>
                    <a:pt x="6982" y="8788"/>
                  </a:cubicBezTo>
                  <a:cubicBezTo>
                    <a:pt x="7030" y="8841"/>
                    <a:pt x="7125" y="8936"/>
                    <a:pt x="7266" y="9073"/>
                  </a:cubicBezTo>
                  <a:cubicBezTo>
                    <a:pt x="7407" y="9210"/>
                    <a:pt x="7491" y="9292"/>
                    <a:pt x="7518" y="9318"/>
                  </a:cubicBezTo>
                  <a:cubicBezTo>
                    <a:pt x="7253" y="9592"/>
                    <a:pt x="6935" y="9728"/>
                    <a:pt x="6565" y="9728"/>
                  </a:cubicBezTo>
                  <a:cubicBezTo>
                    <a:pt x="6203" y="9728"/>
                    <a:pt x="5903" y="9609"/>
                    <a:pt x="5665" y="9371"/>
                  </a:cubicBezTo>
                  <a:lnTo>
                    <a:pt x="2912" y="6618"/>
                  </a:lnTo>
                  <a:cubicBezTo>
                    <a:pt x="2665" y="6371"/>
                    <a:pt x="2541" y="6070"/>
                    <a:pt x="2541" y="5717"/>
                  </a:cubicBezTo>
                  <a:cubicBezTo>
                    <a:pt x="2541" y="5374"/>
                    <a:pt x="2664" y="5078"/>
                    <a:pt x="2912" y="4831"/>
                  </a:cubicBezTo>
                  <a:lnTo>
                    <a:pt x="4858" y="2898"/>
                  </a:lnTo>
                  <a:cubicBezTo>
                    <a:pt x="5113" y="2660"/>
                    <a:pt x="5414" y="2541"/>
                    <a:pt x="5758" y="2541"/>
                  </a:cubicBezTo>
                  <a:cubicBezTo>
                    <a:pt x="6110" y="2541"/>
                    <a:pt x="6411" y="2665"/>
                    <a:pt x="6657" y="2912"/>
                  </a:cubicBezTo>
                  <a:lnTo>
                    <a:pt x="9384" y="5652"/>
                  </a:lnTo>
                  <a:cubicBezTo>
                    <a:pt x="9631" y="5898"/>
                    <a:pt x="9754" y="6199"/>
                    <a:pt x="9754" y="6551"/>
                  </a:cubicBezTo>
                  <a:cubicBezTo>
                    <a:pt x="9754" y="6922"/>
                    <a:pt x="9609" y="7244"/>
                    <a:pt x="9318" y="7518"/>
                  </a:cubicBezTo>
                  <a:cubicBezTo>
                    <a:pt x="9318" y="7518"/>
                    <a:pt x="9318" y="7518"/>
                    <a:pt x="9318" y="7518"/>
                  </a:cubicBezTo>
                  <a:close/>
                  <a:moveTo>
                    <a:pt x="20488" y="13182"/>
                  </a:moveTo>
                  <a:lnTo>
                    <a:pt x="17735" y="10429"/>
                  </a:lnTo>
                  <a:cubicBezTo>
                    <a:pt x="16994" y="9688"/>
                    <a:pt x="16094" y="9318"/>
                    <a:pt x="15035" y="9318"/>
                  </a:cubicBezTo>
                  <a:cubicBezTo>
                    <a:pt x="13959" y="9318"/>
                    <a:pt x="13041" y="9706"/>
                    <a:pt x="12283" y="10482"/>
                  </a:cubicBezTo>
                  <a:lnTo>
                    <a:pt x="11118" y="9318"/>
                  </a:lnTo>
                  <a:cubicBezTo>
                    <a:pt x="11894" y="8559"/>
                    <a:pt x="12283" y="7637"/>
                    <a:pt x="12283" y="6551"/>
                  </a:cubicBezTo>
                  <a:cubicBezTo>
                    <a:pt x="12283" y="5492"/>
                    <a:pt x="11916" y="4597"/>
                    <a:pt x="11184" y="3865"/>
                  </a:cubicBezTo>
                  <a:lnTo>
                    <a:pt x="8457" y="1125"/>
                  </a:lnTo>
                  <a:cubicBezTo>
                    <a:pt x="7725" y="375"/>
                    <a:pt x="6825" y="0"/>
                    <a:pt x="5757" y="0"/>
                  </a:cubicBezTo>
                  <a:cubicBezTo>
                    <a:pt x="4698" y="0"/>
                    <a:pt x="3803" y="366"/>
                    <a:pt x="3071" y="1099"/>
                  </a:cubicBezTo>
                  <a:lnTo>
                    <a:pt x="1125" y="3031"/>
                  </a:lnTo>
                  <a:cubicBezTo>
                    <a:pt x="375" y="3764"/>
                    <a:pt x="0" y="4659"/>
                    <a:pt x="0" y="5717"/>
                  </a:cubicBezTo>
                  <a:cubicBezTo>
                    <a:pt x="0" y="6776"/>
                    <a:pt x="370" y="7677"/>
                    <a:pt x="1112" y="8418"/>
                  </a:cubicBezTo>
                  <a:lnTo>
                    <a:pt x="3865" y="11171"/>
                  </a:lnTo>
                  <a:cubicBezTo>
                    <a:pt x="4606" y="11912"/>
                    <a:pt x="5506" y="12283"/>
                    <a:pt x="6565" y="12283"/>
                  </a:cubicBezTo>
                  <a:cubicBezTo>
                    <a:pt x="7641" y="12283"/>
                    <a:pt x="8559" y="11894"/>
                    <a:pt x="9318" y="11118"/>
                  </a:cubicBezTo>
                  <a:lnTo>
                    <a:pt x="10482" y="12283"/>
                  </a:lnTo>
                  <a:cubicBezTo>
                    <a:pt x="9706" y="13041"/>
                    <a:pt x="9318" y="13963"/>
                    <a:pt x="9318" y="15049"/>
                  </a:cubicBezTo>
                  <a:cubicBezTo>
                    <a:pt x="9318" y="16108"/>
                    <a:pt x="9684" y="17003"/>
                    <a:pt x="10416" y="17735"/>
                  </a:cubicBezTo>
                  <a:lnTo>
                    <a:pt x="13143" y="20475"/>
                  </a:lnTo>
                  <a:cubicBezTo>
                    <a:pt x="13876" y="21225"/>
                    <a:pt x="14775" y="21600"/>
                    <a:pt x="15843" y="21600"/>
                  </a:cubicBezTo>
                  <a:cubicBezTo>
                    <a:pt x="16902" y="21600"/>
                    <a:pt x="17797" y="21234"/>
                    <a:pt x="18529" y="20501"/>
                  </a:cubicBezTo>
                  <a:lnTo>
                    <a:pt x="20475" y="18569"/>
                  </a:lnTo>
                  <a:cubicBezTo>
                    <a:pt x="21225" y="17836"/>
                    <a:pt x="21600" y="16941"/>
                    <a:pt x="21600" y="15883"/>
                  </a:cubicBezTo>
                  <a:cubicBezTo>
                    <a:pt x="21600" y="14824"/>
                    <a:pt x="21230" y="13924"/>
                    <a:pt x="20488" y="13182"/>
                  </a:cubicBezTo>
                  <a:cubicBezTo>
                    <a:pt x="20488" y="13182"/>
                    <a:pt x="20488" y="13182"/>
                    <a:pt x="20488" y="13182"/>
                  </a:cubicBezTo>
                  <a:close/>
                </a:path>
              </a:pathLst>
            </a:custGeom>
            <a:solidFill>
              <a:schemeClr val="bg1"/>
            </a:solid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sz="4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4" name="Shape 356"/>
            <p:cNvSpPr/>
            <p:nvPr/>
          </p:nvSpPr>
          <p:spPr>
            <a:xfrm>
              <a:off x="6311124" y="5439589"/>
              <a:ext cx="774462" cy="774532"/>
            </a:xfrm>
            <a:prstGeom prst="ellipse">
              <a:avLst/>
            </a:prstGeom>
            <a:solidFill>
              <a:schemeClr val="accent1"/>
            </a:solidFill>
            <a:ln w="12700" cap="flat">
              <a:noFill/>
              <a:miter lim="400000"/>
            </a:ln>
            <a:effectLst/>
          </p:spPr>
          <p:txBody>
            <a:bodyPr wrap="square" lIns="50800" tIns="50800" rIns="50800" bIns="50800" numCol="1" anchor="ctr">
              <a:noAutofit/>
            </a:bodyPr>
            <a:lstStyle/>
            <a:p>
              <a:pPr lvl="0">
                <a:lnSpc>
                  <a:spcPct val="100000"/>
                </a:lnSpc>
                <a:defRPr sz="3200">
                  <a:solidFill>
                    <a:srgbClr val="FFFFFF"/>
                  </a:solidFill>
                  <a:latin typeface="+mn-lt"/>
                  <a:ea typeface="+mn-ea"/>
                  <a:cs typeface="+mn-cs"/>
                  <a:sym typeface="Helvetica Light"/>
                </a:defRPr>
              </a:pPr>
              <a:endParaRPr sz="4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5" name="Shape 357"/>
            <p:cNvSpPr/>
            <p:nvPr/>
          </p:nvSpPr>
          <p:spPr>
            <a:xfrm>
              <a:off x="6522005" y="5646025"/>
              <a:ext cx="353817" cy="327827"/>
            </a:xfrm>
            <a:custGeom>
              <a:avLst/>
              <a:gdLst/>
              <a:ahLst/>
              <a:cxnLst>
                <a:cxn ang="0">
                  <a:pos x="wd2" y="hd2"/>
                </a:cxn>
                <a:cxn ang="5400000">
                  <a:pos x="wd2" y="hd2"/>
                </a:cxn>
                <a:cxn ang="10800000">
                  <a:pos x="wd2" y="hd2"/>
                </a:cxn>
                <a:cxn ang="16200000">
                  <a:pos x="wd2" y="hd2"/>
                </a:cxn>
              </a:cxnLst>
              <a:rect l="0" t="0" r="r" b="b"/>
              <a:pathLst>
                <a:path w="20480" h="21024" extrusionOk="0">
                  <a:moveTo>
                    <a:pt x="18800" y="1728"/>
                  </a:moveTo>
                  <a:cubicBezTo>
                    <a:pt x="16810" y="-576"/>
                    <a:pt x="13583" y="-576"/>
                    <a:pt x="11591" y="1728"/>
                  </a:cubicBezTo>
                  <a:lnTo>
                    <a:pt x="10239" y="3293"/>
                  </a:lnTo>
                  <a:lnTo>
                    <a:pt x="8887" y="1728"/>
                  </a:lnTo>
                  <a:cubicBezTo>
                    <a:pt x="6897" y="-576"/>
                    <a:pt x="3670" y="-576"/>
                    <a:pt x="1680" y="1728"/>
                  </a:cubicBezTo>
                  <a:cubicBezTo>
                    <a:pt x="-560" y="4320"/>
                    <a:pt x="-560" y="8522"/>
                    <a:pt x="1680" y="11115"/>
                  </a:cubicBezTo>
                  <a:lnTo>
                    <a:pt x="10239" y="21024"/>
                  </a:lnTo>
                  <a:lnTo>
                    <a:pt x="18800" y="11115"/>
                  </a:lnTo>
                  <a:cubicBezTo>
                    <a:pt x="21040" y="8522"/>
                    <a:pt x="21040" y="4320"/>
                    <a:pt x="18800" y="1728"/>
                  </a:cubicBezTo>
                  <a:close/>
                </a:path>
              </a:pathLst>
            </a:custGeom>
            <a:solidFill>
              <a:schemeClr val="bg1"/>
            </a:solidFill>
            <a:ln w="12700" cap="flat">
              <a:noFill/>
              <a:miter lim="400000"/>
            </a:ln>
            <a:effectLst/>
          </p:spPr>
          <p:txBody>
            <a:bodyPr wrap="square" lIns="38100" tIns="38100" rIns="38100" bIns="38100" numCol="1" anchor="ctr">
              <a:noAutofit/>
            </a:bodyPr>
            <a:lstStyle/>
            <a:p>
              <a:pPr lvl="0">
                <a:lnSpc>
                  <a:spcPct val="100000"/>
                </a:lnSpc>
                <a:defRPr sz="3200">
                  <a:solidFill>
                    <a:srgbClr val="FFFFFF"/>
                  </a:solidFill>
                  <a:latin typeface="+mn-lt"/>
                  <a:ea typeface="+mn-ea"/>
                  <a:cs typeface="+mn-cs"/>
                  <a:sym typeface="Helvetica Light"/>
                </a:defRPr>
              </a:pPr>
              <a:endParaRPr sz="400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6" name="文本框 35"/>
            <p:cNvSpPr txBox="1"/>
            <p:nvPr/>
          </p:nvSpPr>
          <p:spPr>
            <a:xfrm>
              <a:off x="1882014" y="2642115"/>
              <a:ext cx="4190630" cy="582282"/>
            </a:xfrm>
            <a:prstGeom prst="rect">
              <a:avLst/>
            </a:prstGeom>
            <a:noFill/>
          </p:spPr>
          <p:txBody>
            <a:bodyPr wrap="square" rtlCol="0">
              <a:spAutoFit/>
            </a:bodyPr>
            <a:lstStyle/>
            <a:p>
              <a:pPr algn="just">
                <a:lnSpc>
                  <a:spcPct val="15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37" name="文本框 36"/>
            <p:cNvSpPr txBox="1"/>
            <p:nvPr/>
          </p:nvSpPr>
          <p:spPr>
            <a:xfrm>
              <a:off x="1897546" y="2380168"/>
              <a:ext cx="1570500" cy="293450"/>
            </a:xfrm>
            <a:prstGeom prst="rect">
              <a:avLst/>
            </a:prstGeom>
            <a:noFill/>
          </p:spPr>
          <p:txBody>
            <a:bodyPr wrap="square" rtlCol="0">
              <a:spAutoFit/>
            </a:bodyPr>
            <a:lstStyle/>
            <a:p>
              <a:r>
                <a:rPr lang="zh-CN" altLang="en-US" sz="1200" b="1" dirty="0">
                  <a:solidFill>
                    <a:schemeClr val="tx1">
                      <a:lumMod val="75000"/>
                      <a:lumOff val="25000"/>
                    </a:schemeClr>
                  </a:solidFill>
                  <a:latin typeface="微软雅黑 Light" panose="020B0502040204020203" pitchFamily="34" charset="-122"/>
                  <a:ea typeface="微软雅黑 Light" panose="020B0502040204020203" pitchFamily="34" charset="-122"/>
                </a:rPr>
                <a:t>编辑标题</a:t>
              </a:r>
            </a:p>
          </p:txBody>
        </p:sp>
        <p:sp>
          <p:nvSpPr>
            <p:cNvPr id="38" name="文本框 37"/>
            <p:cNvSpPr txBox="1"/>
            <p:nvPr/>
          </p:nvSpPr>
          <p:spPr>
            <a:xfrm>
              <a:off x="1882014" y="4184757"/>
              <a:ext cx="4190630" cy="582282"/>
            </a:xfrm>
            <a:prstGeom prst="rect">
              <a:avLst/>
            </a:prstGeom>
            <a:noFill/>
          </p:spPr>
          <p:txBody>
            <a:bodyPr wrap="square" rtlCol="0">
              <a:spAutoFit/>
            </a:bodyPr>
            <a:lstStyle/>
            <a:p>
              <a:pPr algn="just">
                <a:lnSpc>
                  <a:spcPct val="15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39" name="文本框 38"/>
            <p:cNvSpPr txBox="1"/>
            <p:nvPr/>
          </p:nvSpPr>
          <p:spPr>
            <a:xfrm>
              <a:off x="1897546" y="3922810"/>
              <a:ext cx="1570500" cy="293450"/>
            </a:xfrm>
            <a:prstGeom prst="rect">
              <a:avLst/>
            </a:prstGeom>
            <a:noFill/>
          </p:spPr>
          <p:txBody>
            <a:bodyPr wrap="square" rtlCol="0">
              <a:spAutoFit/>
            </a:bodyPr>
            <a:lstStyle/>
            <a:p>
              <a:r>
                <a:rPr lang="zh-CN" altLang="en-US" sz="1200" b="1" dirty="0">
                  <a:solidFill>
                    <a:schemeClr val="tx1">
                      <a:lumMod val="75000"/>
                      <a:lumOff val="25000"/>
                    </a:schemeClr>
                  </a:solidFill>
                  <a:latin typeface="微软雅黑 Light" panose="020B0502040204020203" pitchFamily="34" charset="-122"/>
                  <a:ea typeface="微软雅黑 Light" panose="020B0502040204020203" pitchFamily="34" charset="-122"/>
                </a:rPr>
                <a:t>编辑标题</a:t>
              </a:r>
            </a:p>
          </p:txBody>
        </p:sp>
        <p:sp>
          <p:nvSpPr>
            <p:cNvPr id="40" name="文本框 39"/>
            <p:cNvSpPr txBox="1"/>
            <p:nvPr/>
          </p:nvSpPr>
          <p:spPr>
            <a:xfrm>
              <a:off x="1882014" y="5727398"/>
              <a:ext cx="4190630" cy="582282"/>
            </a:xfrm>
            <a:prstGeom prst="rect">
              <a:avLst/>
            </a:prstGeom>
            <a:noFill/>
          </p:spPr>
          <p:txBody>
            <a:bodyPr wrap="square" rtlCol="0">
              <a:spAutoFit/>
            </a:bodyPr>
            <a:lstStyle/>
            <a:p>
              <a:pPr algn="just">
                <a:lnSpc>
                  <a:spcPct val="15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41" name="文本框 40"/>
            <p:cNvSpPr txBox="1"/>
            <p:nvPr/>
          </p:nvSpPr>
          <p:spPr>
            <a:xfrm>
              <a:off x="1897546" y="5465450"/>
              <a:ext cx="1570500" cy="293450"/>
            </a:xfrm>
            <a:prstGeom prst="rect">
              <a:avLst/>
            </a:prstGeom>
            <a:noFill/>
          </p:spPr>
          <p:txBody>
            <a:bodyPr wrap="square" rtlCol="0">
              <a:spAutoFit/>
            </a:bodyPr>
            <a:lstStyle/>
            <a:p>
              <a:r>
                <a:rPr lang="zh-CN" altLang="en-US" sz="1200" b="1" dirty="0">
                  <a:solidFill>
                    <a:schemeClr val="tx1">
                      <a:lumMod val="75000"/>
                      <a:lumOff val="25000"/>
                    </a:schemeClr>
                  </a:solidFill>
                  <a:latin typeface="微软雅黑 Light" panose="020B0502040204020203" pitchFamily="34" charset="-122"/>
                  <a:ea typeface="微软雅黑 Light" panose="020B0502040204020203" pitchFamily="34" charset="-122"/>
                </a:rPr>
                <a:t>编辑标题</a:t>
              </a:r>
            </a:p>
          </p:txBody>
        </p:sp>
        <p:sp>
          <p:nvSpPr>
            <p:cNvPr id="42" name="文本框 41"/>
            <p:cNvSpPr txBox="1"/>
            <p:nvPr/>
          </p:nvSpPr>
          <p:spPr>
            <a:xfrm>
              <a:off x="7327229" y="2642115"/>
              <a:ext cx="4190630" cy="582282"/>
            </a:xfrm>
            <a:prstGeom prst="rect">
              <a:avLst/>
            </a:prstGeom>
            <a:noFill/>
          </p:spPr>
          <p:txBody>
            <a:bodyPr wrap="square" rtlCol="0">
              <a:spAutoFit/>
            </a:bodyPr>
            <a:lstStyle/>
            <a:p>
              <a:pPr algn="just">
                <a:lnSpc>
                  <a:spcPct val="15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43" name="文本框 42"/>
            <p:cNvSpPr txBox="1"/>
            <p:nvPr/>
          </p:nvSpPr>
          <p:spPr>
            <a:xfrm>
              <a:off x="7342761" y="2380168"/>
              <a:ext cx="1570500" cy="293450"/>
            </a:xfrm>
            <a:prstGeom prst="rect">
              <a:avLst/>
            </a:prstGeom>
            <a:noFill/>
          </p:spPr>
          <p:txBody>
            <a:bodyPr wrap="square" rtlCol="0">
              <a:spAutoFit/>
            </a:bodyPr>
            <a:lstStyle/>
            <a:p>
              <a:r>
                <a:rPr lang="zh-CN" altLang="en-US" sz="1200" b="1" dirty="0">
                  <a:solidFill>
                    <a:schemeClr val="tx1">
                      <a:lumMod val="75000"/>
                      <a:lumOff val="25000"/>
                    </a:schemeClr>
                  </a:solidFill>
                  <a:latin typeface="微软雅黑 Light" panose="020B0502040204020203" pitchFamily="34" charset="-122"/>
                  <a:ea typeface="微软雅黑 Light" panose="020B0502040204020203" pitchFamily="34" charset="-122"/>
                </a:rPr>
                <a:t>编辑标题</a:t>
              </a:r>
            </a:p>
          </p:txBody>
        </p:sp>
        <p:sp>
          <p:nvSpPr>
            <p:cNvPr id="44" name="文本框 43"/>
            <p:cNvSpPr txBox="1"/>
            <p:nvPr/>
          </p:nvSpPr>
          <p:spPr>
            <a:xfrm>
              <a:off x="7327229" y="4184757"/>
              <a:ext cx="4190630" cy="582282"/>
            </a:xfrm>
            <a:prstGeom prst="rect">
              <a:avLst/>
            </a:prstGeom>
            <a:noFill/>
          </p:spPr>
          <p:txBody>
            <a:bodyPr wrap="square" rtlCol="0">
              <a:spAutoFit/>
            </a:bodyPr>
            <a:lstStyle/>
            <a:p>
              <a:pPr algn="just">
                <a:lnSpc>
                  <a:spcPct val="15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45" name="文本框 44"/>
            <p:cNvSpPr txBox="1"/>
            <p:nvPr/>
          </p:nvSpPr>
          <p:spPr>
            <a:xfrm>
              <a:off x="7342761" y="3922811"/>
              <a:ext cx="1570500" cy="293450"/>
            </a:xfrm>
            <a:prstGeom prst="rect">
              <a:avLst/>
            </a:prstGeom>
            <a:noFill/>
          </p:spPr>
          <p:txBody>
            <a:bodyPr wrap="square" rtlCol="0">
              <a:spAutoFit/>
            </a:bodyPr>
            <a:lstStyle/>
            <a:p>
              <a:r>
                <a:rPr lang="zh-CN" altLang="en-US" sz="1200" b="1" dirty="0">
                  <a:solidFill>
                    <a:schemeClr val="tx1">
                      <a:lumMod val="75000"/>
                      <a:lumOff val="25000"/>
                    </a:schemeClr>
                  </a:solidFill>
                  <a:latin typeface="微软雅黑 Light" panose="020B0502040204020203" pitchFamily="34" charset="-122"/>
                  <a:ea typeface="微软雅黑 Light" panose="020B0502040204020203" pitchFamily="34" charset="-122"/>
                </a:rPr>
                <a:t>编辑标题</a:t>
              </a:r>
            </a:p>
          </p:txBody>
        </p:sp>
        <p:sp>
          <p:nvSpPr>
            <p:cNvPr id="46" name="文本框 45"/>
            <p:cNvSpPr txBox="1"/>
            <p:nvPr/>
          </p:nvSpPr>
          <p:spPr>
            <a:xfrm>
              <a:off x="7327229" y="5727397"/>
              <a:ext cx="4190630" cy="582282"/>
            </a:xfrm>
            <a:prstGeom prst="rect">
              <a:avLst/>
            </a:prstGeom>
            <a:noFill/>
          </p:spPr>
          <p:txBody>
            <a:bodyPr wrap="square" rtlCol="0">
              <a:spAutoFit/>
            </a:bodyPr>
            <a:lstStyle/>
            <a:p>
              <a:pPr algn="just">
                <a:lnSpc>
                  <a:spcPct val="15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点击文本框即可进行编辑输入相关内容点击文本框即可进行编辑输入相关内容</a:t>
              </a:r>
            </a:p>
          </p:txBody>
        </p:sp>
        <p:sp>
          <p:nvSpPr>
            <p:cNvPr id="47" name="文本框 46"/>
            <p:cNvSpPr txBox="1"/>
            <p:nvPr/>
          </p:nvSpPr>
          <p:spPr>
            <a:xfrm>
              <a:off x="7342761" y="5465451"/>
              <a:ext cx="1570500" cy="293450"/>
            </a:xfrm>
            <a:prstGeom prst="rect">
              <a:avLst/>
            </a:prstGeom>
            <a:noFill/>
          </p:spPr>
          <p:txBody>
            <a:bodyPr wrap="square" rtlCol="0">
              <a:spAutoFit/>
            </a:bodyPr>
            <a:lstStyle/>
            <a:p>
              <a:r>
                <a:rPr lang="zh-CN" altLang="en-US" sz="1200" b="1" dirty="0">
                  <a:solidFill>
                    <a:schemeClr val="tx1">
                      <a:lumMod val="75000"/>
                      <a:lumOff val="25000"/>
                    </a:schemeClr>
                  </a:solidFill>
                  <a:latin typeface="微软雅黑 Light" panose="020B0502040204020203" pitchFamily="34" charset="-122"/>
                  <a:ea typeface="微软雅黑 Light" panose="020B0502040204020203" pitchFamily="34" charset="-122"/>
                </a:rPr>
                <a:t>编辑标题</a:t>
              </a: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8B4BC"/>
        </a:solidFill>
        <a:effectLst/>
      </p:bgPr>
    </p:bg>
    <p:spTree>
      <p:nvGrpSpPr>
        <p:cNvPr id="1" name=""/>
        <p:cNvGrpSpPr/>
        <p:nvPr/>
      </p:nvGrpSpPr>
      <p:grpSpPr>
        <a:xfrm>
          <a:off x="0" y="0"/>
          <a:ext cx="0" cy="0"/>
          <a:chOff x="0" y="0"/>
          <a:chExt cx="0" cy="0"/>
        </a:xfrm>
      </p:grpSpPr>
      <p:grpSp>
        <p:nvGrpSpPr>
          <p:cNvPr id="8" name="组合 7"/>
          <p:cNvGrpSpPr/>
          <p:nvPr/>
        </p:nvGrpSpPr>
        <p:grpSpPr>
          <a:xfrm>
            <a:off x="417077" y="438150"/>
            <a:ext cx="11357848" cy="5981700"/>
            <a:chOff x="563880" y="515465"/>
            <a:chExt cx="11064241" cy="5827070"/>
          </a:xfrm>
        </p:grpSpPr>
        <p:sp>
          <p:nvSpPr>
            <p:cNvPr id="4" name="矩形 3"/>
            <p:cNvSpPr/>
            <p:nvPr/>
          </p:nvSpPr>
          <p:spPr>
            <a:xfrm>
              <a:off x="563880" y="515465"/>
              <a:ext cx="11064240" cy="582707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xmlns="" val="0"/>
                </a:ext>
              </a:extLst>
            </a:blip>
            <a:srcRect b="9999"/>
            <a:stretch>
              <a:fillRect/>
            </a:stretch>
          </p:blipFill>
          <p:spPr>
            <a:xfrm>
              <a:off x="563880" y="515465"/>
              <a:ext cx="3760470" cy="3500212"/>
            </a:xfrm>
            <a:custGeom>
              <a:avLst/>
              <a:gdLst>
                <a:gd name="connsiteX0" fmla="*/ 0 w 3626684"/>
                <a:gd name="connsiteY0" fmla="*/ 0 h 3750760"/>
                <a:gd name="connsiteX1" fmla="*/ 3449477 w 3626684"/>
                <a:gd name="connsiteY1" fmla="*/ 0 h 3750760"/>
                <a:gd name="connsiteX2" fmla="*/ 3453305 w 3626684"/>
                <a:gd name="connsiteY2" fmla="*/ 19936 h 3750760"/>
                <a:gd name="connsiteX3" fmla="*/ 3467099 w 3626684"/>
                <a:gd name="connsiteY3" fmla="*/ 76199 h 3750760"/>
                <a:gd name="connsiteX4" fmla="*/ 3492499 w 3626684"/>
                <a:gd name="connsiteY4" fmla="*/ 152399 h 3750760"/>
                <a:gd name="connsiteX5" fmla="*/ 3517899 w 3626684"/>
                <a:gd name="connsiteY5" fmla="*/ 190499 h 3750760"/>
                <a:gd name="connsiteX6" fmla="*/ 3543299 w 3626684"/>
                <a:gd name="connsiteY6" fmla="*/ 266699 h 3750760"/>
                <a:gd name="connsiteX7" fmla="*/ 3530599 w 3626684"/>
                <a:gd name="connsiteY7" fmla="*/ 431799 h 3750760"/>
                <a:gd name="connsiteX8" fmla="*/ 3505199 w 3626684"/>
                <a:gd name="connsiteY8" fmla="*/ 469899 h 3750760"/>
                <a:gd name="connsiteX9" fmla="*/ 3555999 w 3626684"/>
                <a:gd name="connsiteY9" fmla="*/ 622299 h 3750760"/>
                <a:gd name="connsiteX10" fmla="*/ 3594099 w 3626684"/>
                <a:gd name="connsiteY10" fmla="*/ 634999 h 3750760"/>
                <a:gd name="connsiteX11" fmla="*/ 3626684 w 3626684"/>
                <a:gd name="connsiteY11" fmla="*/ 635710 h 3750760"/>
                <a:gd name="connsiteX12" fmla="*/ 3626684 w 3626684"/>
                <a:gd name="connsiteY12" fmla="*/ 3750760 h 3750760"/>
                <a:gd name="connsiteX13" fmla="*/ 0 w 3626684"/>
                <a:gd name="connsiteY13" fmla="*/ 3750760 h 3750760"/>
                <a:gd name="connsiteX14" fmla="*/ 0 w 3626684"/>
                <a:gd name="connsiteY14" fmla="*/ 0 h 375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26684" h="3750760">
                  <a:moveTo>
                    <a:pt x="0" y="0"/>
                  </a:moveTo>
                  <a:lnTo>
                    <a:pt x="3449477" y="0"/>
                  </a:lnTo>
                  <a:lnTo>
                    <a:pt x="3453305" y="19936"/>
                  </a:lnTo>
                  <a:cubicBezTo>
                    <a:pt x="3456702" y="37154"/>
                    <a:pt x="3460462" y="54076"/>
                    <a:pt x="3467099" y="76199"/>
                  </a:cubicBezTo>
                  <a:cubicBezTo>
                    <a:pt x="3474792" y="101844"/>
                    <a:pt x="3477647" y="130122"/>
                    <a:pt x="3492499" y="152399"/>
                  </a:cubicBezTo>
                  <a:cubicBezTo>
                    <a:pt x="3500966" y="165099"/>
                    <a:pt x="3511700" y="176551"/>
                    <a:pt x="3517899" y="190499"/>
                  </a:cubicBezTo>
                  <a:cubicBezTo>
                    <a:pt x="3528773" y="214965"/>
                    <a:pt x="3543299" y="266699"/>
                    <a:pt x="3543299" y="266699"/>
                  </a:cubicBezTo>
                  <a:cubicBezTo>
                    <a:pt x="3539066" y="321732"/>
                    <a:pt x="3540771" y="377548"/>
                    <a:pt x="3530599" y="431799"/>
                  </a:cubicBezTo>
                  <a:cubicBezTo>
                    <a:pt x="3527786" y="446801"/>
                    <a:pt x="3506370" y="454680"/>
                    <a:pt x="3505199" y="469899"/>
                  </a:cubicBezTo>
                  <a:cubicBezTo>
                    <a:pt x="3497722" y="567095"/>
                    <a:pt x="3490283" y="589441"/>
                    <a:pt x="3555999" y="622299"/>
                  </a:cubicBezTo>
                  <a:cubicBezTo>
                    <a:pt x="3567973" y="628286"/>
                    <a:pt x="3581399" y="630766"/>
                    <a:pt x="3594099" y="634999"/>
                  </a:cubicBezTo>
                  <a:lnTo>
                    <a:pt x="3626684" y="635710"/>
                  </a:lnTo>
                  <a:lnTo>
                    <a:pt x="3626684" y="3750760"/>
                  </a:lnTo>
                  <a:lnTo>
                    <a:pt x="0" y="3750760"/>
                  </a:lnTo>
                  <a:lnTo>
                    <a:pt x="0" y="0"/>
                  </a:lnTo>
                  <a:close/>
                </a:path>
              </a:pathLst>
            </a:cu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xmlns="" val="0"/>
                </a:ext>
              </a:extLst>
            </a:blip>
            <a:srcRect l="-3268" r="25453" b="13683"/>
            <a:stretch>
              <a:fillRect/>
            </a:stretch>
          </p:blipFill>
          <p:spPr>
            <a:xfrm>
              <a:off x="8591551" y="2276135"/>
              <a:ext cx="3036570" cy="4066400"/>
            </a:xfrm>
            <a:prstGeom prst="rect">
              <a:avLst/>
            </a:prstGeom>
          </p:spPr>
        </p:pic>
      </p:grpSp>
      <p:grpSp>
        <p:nvGrpSpPr>
          <p:cNvPr id="2" name="组合 1"/>
          <p:cNvGrpSpPr/>
          <p:nvPr/>
        </p:nvGrpSpPr>
        <p:grpSpPr>
          <a:xfrm>
            <a:off x="2978552" y="2202199"/>
            <a:ext cx="6234896" cy="2586301"/>
            <a:chOff x="3231303" y="2149558"/>
            <a:chExt cx="5729394" cy="2376613"/>
          </a:xfrm>
        </p:grpSpPr>
        <p:sp>
          <p:nvSpPr>
            <p:cNvPr id="9" name="文本框 8"/>
            <p:cNvSpPr txBox="1"/>
            <p:nvPr/>
          </p:nvSpPr>
          <p:spPr>
            <a:xfrm>
              <a:off x="3231303" y="3814694"/>
              <a:ext cx="5729394" cy="711477"/>
            </a:xfrm>
            <a:prstGeom prst="rect">
              <a:avLst/>
            </a:prstGeom>
            <a:noFill/>
            <a:ln w="3175">
              <a:noFill/>
              <a:prstDash val="solid"/>
            </a:ln>
          </p:spPr>
          <p:txBody>
            <a:bodyPr wrap="square" rtlCol="0">
              <a:spAutoFit/>
            </a:bodyPr>
            <a:lstStyle>
              <a:defPPr>
                <a:defRPr lang="zh-CN"/>
              </a:defPPr>
              <a:lvl1pPr algn="ctr">
                <a:defRPr sz="6000" b="1">
                  <a:blipFill dpi="0" rotWithShape="1">
                    <a:blip r:embed="rId5"/>
                    <a:srcRect/>
                    <a:stretch>
                      <a:fillRect/>
                    </a:stretch>
                  </a:blipFill>
                </a:defRPr>
              </a:lvl1pPr>
            </a:lstStyle>
            <a:p>
              <a:pPr>
                <a:lnSpc>
                  <a:spcPct val="200000"/>
                </a:lnSpc>
              </a:pPr>
              <a:r>
                <a:rPr lang="en-US" altLang="zh-CN" sz="1200" b="0" dirty="0">
                  <a:solidFill>
                    <a:schemeClr val="accent1"/>
                  </a:solidFill>
                  <a:latin typeface="华文细黑" panose="02010600040101010101" pitchFamily="2" charset="-122"/>
                  <a:ea typeface="华文细黑" panose="02010600040101010101" pitchFamily="2" charset="-122"/>
                  <a:cs typeface="Arial" panose="020B0604020202020204" pitchFamily="34" charset="0"/>
                </a:rPr>
                <a:t>A company is an association or collection of individuals, whether natural persons, legal persons, or a mixture of both. </a:t>
              </a:r>
            </a:p>
          </p:txBody>
        </p:sp>
        <p:sp>
          <p:nvSpPr>
            <p:cNvPr id="10" name="文本框 9"/>
            <p:cNvSpPr txBox="1"/>
            <p:nvPr/>
          </p:nvSpPr>
          <p:spPr>
            <a:xfrm>
              <a:off x="3373120" y="3486682"/>
              <a:ext cx="5445760" cy="339388"/>
            </a:xfrm>
            <a:prstGeom prst="rect">
              <a:avLst/>
            </a:prstGeom>
            <a:noFill/>
          </p:spPr>
          <p:txBody>
            <a:bodyPr wrap="square" rtlCol="0">
              <a:spAutoFit/>
            </a:bodyPr>
            <a:lstStyle/>
            <a:p>
              <a:pPr algn="dist"/>
              <a:r>
                <a:rPr lang="zh-CN" altLang="en-US" dirty="0">
                  <a:solidFill>
                    <a:schemeClr val="accent1"/>
                  </a:solidFill>
                  <a:latin typeface="方正宋刻本秀楷简体" panose="02000000000000000000" pitchFamily="2" charset="-122"/>
                  <a:ea typeface="方正宋刻本秀楷简体" panose="02000000000000000000" pitchFamily="2" charset="-122"/>
                </a:rPr>
                <a:t>清</a:t>
              </a:r>
              <a:r>
                <a:rPr lang="en-US" altLang="zh-CN" dirty="0">
                  <a:solidFill>
                    <a:schemeClr val="accent1"/>
                  </a:solidFill>
                  <a:latin typeface="方正宋刻本秀楷简体" panose="02000000000000000000" pitchFamily="2" charset="-122"/>
                  <a:ea typeface="方正宋刻本秀楷简体" panose="02000000000000000000" pitchFamily="2" charset="-122"/>
                </a:rPr>
                <a:t>/</a:t>
              </a:r>
              <a:r>
                <a:rPr lang="zh-CN" altLang="en-US" dirty="0">
                  <a:solidFill>
                    <a:schemeClr val="accent1"/>
                  </a:solidFill>
                  <a:latin typeface="方正宋刻本秀楷简体" panose="02000000000000000000" pitchFamily="2" charset="-122"/>
                  <a:ea typeface="方正宋刻本秀楷简体" panose="02000000000000000000" pitchFamily="2" charset="-122"/>
                </a:rPr>
                <a:t>新</a:t>
              </a:r>
              <a:r>
                <a:rPr lang="en-US" altLang="zh-CN" dirty="0">
                  <a:solidFill>
                    <a:schemeClr val="accent1"/>
                  </a:solidFill>
                  <a:latin typeface="方正宋刻本秀楷简体" panose="02000000000000000000" pitchFamily="2" charset="-122"/>
                  <a:ea typeface="方正宋刻本秀楷简体" panose="02000000000000000000" pitchFamily="2" charset="-122"/>
                </a:rPr>
                <a:t>/</a:t>
              </a:r>
              <a:r>
                <a:rPr lang="zh-CN" altLang="en-US" dirty="0">
                  <a:solidFill>
                    <a:schemeClr val="accent1"/>
                  </a:solidFill>
                  <a:latin typeface="方正宋刻本秀楷简体" panose="02000000000000000000" pitchFamily="2" charset="-122"/>
                  <a:ea typeface="方正宋刻本秀楷简体" panose="02000000000000000000" pitchFamily="2" charset="-122"/>
                </a:rPr>
                <a:t>文</a:t>
              </a:r>
              <a:r>
                <a:rPr lang="en-US" altLang="zh-CN" dirty="0">
                  <a:solidFill>
                    <a:schemeClr val="accent1"/>
                  </a:solidFill>
                  <a:latin typeface="方正宋刻本秀楷简体" panose="02000000000000000000" pitchFamily="2" charset="-122"/>
                  <a:ea typeface="方正宋刻本秀楷简体" panose="02000000000000000000" pitchFamily="2" charset="-122"/>
                </a:rPr>
                <a:t>/</a:t>
              </a:r>
              <a:r>
                <a:rPr lang="zh-CN" altLang="en-US" dirty="0">
                  <a:solidFill>
                    <a:schemeClr val="accent1"/>
                  </a:solidFill>
                  <a:latin typeface="方正宋刻本秀楷简体" panose="02000000000000000000" pitchFamily="2" charset="-122"/>
                  <a:ea typeface="方正宋刻本秀楷简体" panose="02000000000000000000" pitchFamily="2" charset="-122"/>
                </a:rPr>
                <a:t>艺</a:t>
              </a:r>
              <a:r>
                <a:rPr lang="en-US" altLang="zh-CN" dirty="0">
                  <a:solidFill>
                    <a:schemeClr val="accent1"/>
                  </a:solidFill>
                  <a:latin typeface="方正宋刻本秀楷简体" panose="02000000000000000000" pitchFamily="2" charset="-122"/>
                  <a:ea typeface="方正宋刻本秀楷简体" panose="02000000000000000000" pitchFamily="2" charset="-122"/>
                </a:rPr>
                <a:t>/</a:t>
              </a:r>
              <a:r>
                <a:rPr lang="zh-CN" altLang="en-US" dirty="0">
                  <a:solidFill>
                    <a:schemeClr val="accent1"/>
                  </a:solidFill>
                  <a:latin typeface="方正宋刻本秀楷简体" panose="02000000000000000000" pitchFamily="2" charset="-122"/>
                  <a:ea typeface="方正宋刻本秀楷简体" panose="02000000000000000000" pitchFamily="2" charset="-122"/>
                </a:rPr>
                <a:t>简</a:t>
              </a:r>
              <a:r>
                <a:rPr lang="en-US" altLang="zh-CN" dirty="0">
                  <a:solidFill>
                    <a:schemeClr val="accent1"/>
                  </a:solidFill>
                  <a:latin typeface="方正宋刻本秀楷简体" panose="02000000000000000000" pitchFamily="2" charset="-122"/>
                  <a:ea typeface="方正宋刻本秀楷简体" panose="02000000000000000000" pitchFamily="2" charset="-122"/>
                </a:rPr>
                <a:t>/</a:t>
              </a:r>
              <a:r>
                <a:rPr lang="zh-CN" altLang="en-US" dirty="0">
                  <a:solidFill>
                    <a:schemeClr val="accent1"/>
                  </a:solidFill>
                  <a:latin typeface="方正宋刻本秀楷简体" panose="02000000000000000000" pitchFamily="2" charset="-122"/>
                  <a:ea typeface="方正宋刻本秀楷简体" panose="02000000000000000000" pitchFamily="2" charset="-122"/>
                </a:rPr>
                <a:t>约</a:t>
              </a:r>
              <a:r>
                <a:rPr lang="en-US" altLang="zh-CN" dirty="0">
                  <a:solidFill>
                    <a:schemeClr val="accent1"/>
                  </a:solidFill>
                  <a:latin typeface="方正宋刻本秀楷简体" panose="02000000000000000000" pitchFamily="2" charset="-122"/>
                  <a:ea typeface="方正宋刻本秀楷简体" panose="02000000000000000000" pitchFamily="2" charset="-122"/>
                </a:rPr>
                <a:t>/</a:t>
              </a:r>
              <a:r>
                <a:rPr lang="zh-CN" altLang="en-US" dirty="0">
                  <a:solidFill>
                    <a:schemeClr val="accent1"/>
                  </a:solidFill>
                  <a:latin typeface="方正宋刻本秀楷简体" panose="02000000000000000000" pitchFamily="2" charset="-122"/>
                  <a:ea typeface="方正宋刻本秀楷简体" panose="02000000000000000000" pitchFamily="2" charset="-122"/>
                </a:rPr>
                <a:t>通</a:t>
              </a:r>
              <a:r>
                <a:rPr lang="en-US" altLang="zh-CN" dirty="0">
                  <a:solidFill>
                    <a:schemeClr val="accent1"/>
                  </a:solidFill>
                  <a:latin typeface="方正宋刻本秀楷简体" panose="02000000000000000000" pitchFamily="2" charset="-122"/>
                  <a:ea typeface="方正宋刻本秀楷简体" panose="02000000000000000000" pitchFamily="2" charset="-122"/>
                </a:rPr>
                <a:t>/</a:t>
              </a:r>
              <a:r>
                <a:rPr lang="zh-CN" altLang="en-US" dirty="0">
                  <a:solidFill>
                    <a:schemeClr val="accent1"/>
                  </a:solidFill>
                  <a:latin typeface="方正宋刻本秀楷简体" panose="02000000000000000000" pitchFamily="2" charset="-122"/>
                  <a:ea typeface="方正宋刻本秀楷简体" panose="02000000000000000000" pitchFamily="2" charset="-122"/>
                </a:rPr>
                <a:t>用</a:t>
              </a:r>
            </a:p>
          </p:txBody>
        </p:sp>
        <p:sp>
          <p:nvSpPr>
            <p:cNvPr id="11" name="文本框 10"/>
            <p:cNvSpPr txBox="1"/>
            <p:nvPr/>
          </p:nvSpPr>
          <p:spPr>
            <a:xfrm>
              <a:off x="3512185" y="2192457"/>
              <a:ext cx="981710" cy="1018164"/>
            </a:xfrm>
            <a:prstGeom prst="rect">
              <a:avLst/>
            </a:prstGeom>
            <a:noFill/>
          </p:spPr>
          <p:txBody>
            <a:bodyPr wrap="square" rtlCol="0">
              <a:spAutoFit/>
            </a:bodyPr>
            <a:lstStyle/>
            <a:p>
              <a:pPr algn="dist"/>
              <a:r>
                <a:rPr lang="zh-CN" altLang="en-US" sz="6600" dirty="0">
                  <a:solidFill>
                    <a:schemeClr val="accent1"/>
                  </a:solidFill>
                  <a:latin typeface="方正清刻本悦宋简体" panose="02000000000000000000" pitchFamily="2" charset="-122"/>
                  <a:ea typeface="方正清刻本悦宋简体" panose="02000000000000000000" pitchFamily="2" charset="-122"/>
                  <a:cs typeface="萝莉体 第二版" panose="02000500000000000000" pitchFamily="2" charset="-122"/>
                </a:rPr>
                <a:t>谢</a:t>
              </a:r>
            </a:p>
          </p:txBody>
        </p:sp>
        <p:sp>
          <p:nvSpPr>
            <p:cNvPr id="12" name="椭圆 11"/>
            <p:cNvSpPr/>
            <p:nvPr/>
          </p:nvSpPr>
          <p:spPr>
            <a:xfrm>
              <a:off x="3452310" y="2149558"/>
              <a:ext cx="1101460" cy="110146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558665" y="2192457"/>
              <a:ext cx="981710" cy="1018164"/>
            </a:xfrm>
            <a:prstGeom prst="rect">
              <a:avLst/>
            </a:prstGeom>
            <a:noFill/>
          </p:spPr>
          <p:txBody>
            <a:bodyPr wrap="square" rtlCol="0">
              <a:spAutoFit/>
            </a:bodyPr>
            <a:lstStyle/>
            <a:p>
              <a:pPr algn="dist"/>
              <a:r>
                <a:rPr lang="zh-CN" altLang="en-US" sz="6600" dirty="0">
                  <a:solidFill>
                    <a:schemeClr val="accent1"/>
                  </a:solidFill>
                  <a:latin typeface="方正清刻本悦宋简体" panose="02000000000000000000" pitchFamily="2" charset="-122"/>
                  <a:ea typeface="方正清刻本悦宋简体" panose="02000000000000000000" pitchFamily="2" charset="-122"/>
                  <a:cs typeface="萝莉体 第二版" panose="02000500000000000000" pitchFamily="2" charset="-122"/>
                </a:rPr>
                <a:t>谢</a:t>
              </a:r>
            </a:p>
          </p:txBody>
        </p:sp>
        <p:sp>
          <p:nvSpPr>
            <p:cNvPr id="14" name="椭圆 13"/>
            <p:cNvSpPr/>
            <p:nvPr/>
          </p:nvSpPr>
          <p:spPr>
            <a:xfrm>
              <a:off x="4498790" y="2149558"/>
              <a:ext cx="1101460" cy="110146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605145" y="2192457"/>
              <a:ext cx="981710" cy="1018164"/>
            </a:xfrm>
            <a:prstGeom prst="rect">
              <a:avLst/>
            </a:prstGeom>
            <a:noFill/>
          </p:spPr>
          <p:txBody>
            <a:bodyPr wrap="square" rtlCol="0">
              <a:spAutoFit/>
            </a:bodyPr>
            <a:lstStyle/>
            <a:p>
              <a:pPr algn="dist"/>
              <a:r>
                <a:rPr lang="zh-CN" altLang="en-US" sz="6600" dirty="0">
                  <a:solidFill>
                    <a:schemeClr val="accent1"/>
                  </a:solidFill>
                  <a:latin typeface="方正清刻本悦宋简体" panose="02000000000000000000" pitchFamily="2" charset="-122"/>
                  <a:ea typeface="方正清刻本悦宋简体" panose="02000000000000000000" pitchFamily="2" charset="-122"/>
                  <a:cs typeface="萝莉体 第二版" panose="02000500000000000000" pitchFamily="2" charset="-122"/>
                </a:rPr>
                <a:t>の</a:t>
              </a:r>
            </a:p>
          </p:txBody>
        </p:sp>
        <p:sp>
          <p:nvSpPr>
            <p:cNvPr id="16" name="椭圆 15"/>
            <p:cNvSpPr/>
            <p:nvPr/>
          </p:nvSpPr>
          <p:spPr>
            <a:xfrm>
              <a:off x="5545270" y="2149558"/>
              <a:ext cx="1101460" cy="110146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651625" y="2192457"/>
              <a:ext cx="981710" cy="1018164"/>
            </a:xfrm>
            <a:prstGeom prst="rect">
              <a:avLst/>
            </a:prstGeom>
            <a:noFill/>
          </p:spPr>
          <p:txBody>
            <a:bodyPr wrap="square" rtlCol="0">
              <a:spAutoFit/>
            </a:bodyPr>
            <a:lstStyle/>
            <a:p>
              <a:pPr algn="dist"/>
              <a:r>
                <a:rPr lang="zh-CN" altLang="en-US" sz="6600" dirty="0">
                  <a:solidFill>
                    <a:schemeClr val="accent1"/>
                  </a:solidFill>
                  <a:latin typeface="方正清刻本悦宋简体" panose="02000000000000000000" pitchFamily="2" charset="-122"/>
                  <a:ea typeface="方正清刻本悦宋简体" panose="02000000000000000000" pitchFamily="2" charset="-122"/>
                  <a:cs typeface="萝莉体 第二版" panose="02000500000000000000" pitchFamily="2" charset="-122"/>
                </a:rPr>
                <a:t>观</a:t>
              </a:r>
            </a:p>
          </p:txBody>
        </p:sp>
        <p:sp>
          <p:nvSpPr>
            <p:cNvPr id="18" name="椭圆 17"/>
            <p:cNvSpPr/>
            <p:nvPr/>
          </p:nvSpPr>
          <p:spPr>
            <a:xfrm>
              <a:off x="6591750" y="2149558"/>
              <a:ext cx="1101460" cy="110146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7698105" y="2192457"/>
              <a:ext cx="981710" cy="1018164"/>
            </a:xfrm>
            <a:prstGeom prst="rect">
              <a:avLst/>
            </a:prstGeom>
            <a:noFill/>
          </p:spPr>
          <p:txBody>
            <a:bodyPr wrap="square" rtlCol="0">
              <a:spAutoFit/>
            </a:bodyPr>
            <a:lstStyle/>
            <a:p>
              <a:pPr algn="dist"/>
              <a:r>
                <a:rPr lang="zh-CN" altLang="en-US" sz="6600" dirty="0">
                  <a:solidFill>
                    <a:schemeClr val="accent1"/>
                  </a:solidFill>
                  <a:latin typeface="方正清刻本悦宋简体" panose="02000000000000000000" pitchFamily="2" charset="-122"/>
                  <a:ea typeface="方正清刻本悦宋简体" panose="02000000000000000000" pitchFamily="2" charset="-122"/>
                  <a:cs typeface="萝莉体 第二版" panose="02000500000000000000" pitchFamily="2" charset="-122"/>
                </a:rPr>
                <a:t>看</a:t>
              </a:r>
            </a:p>
          </p:txBody>
        </p:sp>
        <p:sp>
          <p:nvSpPr>
            <p:cNvPr id="20" name="椭圆 19"/>
            <p:cNvSpPr/>
            <p:nvPr/>
          </p:nvSpPr>
          <p:spPr>
            <a:xfrm>
              <a:off x="7638230" y="2149558"/>
              <a:ext cx="1101460" cy="110146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
</p:tagLst>
</file>

<file path=ppt/theme/theme1.xml><?xml version="1.0" encoding="utf-8"?>
<a:theme xmlns:a="http://schemas.openxmlformats.org/drawingml/2006/main" name="Office 主题​​">
  <a:themeElements>
    <a:clrScheme name="自定义 2104">
      <a:dk1>
        <a:sysClr val="windowText" lastClr="000000"/>
      </a:dk1>
      <a:lt1>
        <a:sysClr val="window" lastClr="FFFFFF"/>
      </a:lt1>
      <a:dk2>
        <a:srgbClr val="44546A"/>
      </a:dk2>
      <a:lt2>
        <a:srgbClr val="E7E6E6"/>
      </a:lt2>
      <a:accent1>
        <a:srgbClr val="48B4BC"/>
      </a:accent1>
      <a:accent2>
        <a:srgbClr val="CE83A4"/>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861</Words>
  <Application>Microsoft Office PowerPoint</Application>
  <PresentationFormat>自定义</PresentationFormat>
  <Paragraphs>98</Paragraphs>
  <Slides>13</Slides>
  <Notes>1</Notes>
  <HiddenSlides>0</HiddenSlides>
  <MMClips>0</MMClips>
  <ScaleCrop>false</ScaleCrop>
  <HeadingPairs>
    <vt:vector size="4" baseType="variant">
      <vt:variant>
        <vt:lpstr>主题</vt:lpstr>
      </vt:variant>
      <vt:variant>
        <vt:i4>1</vt:i4>
      </vt:variant>
      <vt:variant>
        <vt:lpstr>幻灯片标题</vt:lpstr>
      </vt:variant>
      <vt:variant>
        <vt:i4>13</vt:i4>
      </vt:variant>
    </vt:vector>
  </HeadingPairs>
  <TitlesOfParts>
    <vt:vector size="14"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dc:title>
  <dc:creator>PPT</dc:creator>
  <cp:keywords>PPT</cp:keywords>
  <cp:lastModifiedBy>User</cp:lastModifiedBy>
  <cp:revision>25</cp:revision>
  <dcterms:created xsi:type="dcterms:W3CDTF">2020-02-19T08:20:00Z</dcterms:created>
  <dcterms:modified xsi:type="dcterms:W3CDTF">2020-08-25T07:28:23Z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2052-11.1.0.9513</vt:lpwstr>
  </property>
</Properties>
</file>