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59" r:id="rId2"/>
    <p:sldId id="415" r:id="rId3"/>
    <p:sldId id="370" r:id="rId4"/>
    <p:sldId id="322" r:id="rId5"/>
    <p:sldId id="404" r:id="rId6"/>
    <p:sldId id="410" r:id="rId7"/>
    <p:sldId id="402" r:id="rId8"/>
    <p:sldId id="401" r:id="rId9"/>
    <p:sldId id="321" r:id="rId10"/>
    <p:sldId id="400" r:id="rId11"/>
    <p:sldId id="392" r:id="rId12"/>
    <p:sldId id="405" r:id="rId13"/>
    <p:sldId id="412" r:id="rId14"/>
    <p:sldId id="403" r:id="rId15"/>
    <p:sldId id="357" r:id="rId16"/>
    <p:sldId id="409" r:id="rId17"/>
    <p:sldId id="411" r:id="rId18"/>
    <p:sldId id="320" r:id="rId19"/>
    <p:sldId id="406" r:id="rId20"/>
    <p:sldId id="414" r:id="rId21"/>
    <p:sldId id="318" r:id="rId22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25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3E59"/>
    <a:srgbClr val="F6D521"/>
    <a:srgbClr val="ED4200"/>
    <a:srgbClr val="2C6B7C"/>
    <a:srgbClr val="F37B3D"/>
    <a:srgbClr val="332215"/>
    <a:srgbClr val="0B5A8E"/>
    <a:srgbClr val="54534D"/>
    <a:srgbClr val="84AA8E"/>
    <a:srgbClr val="696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684" y="102"/>
      </p:cViewPr>
      <p:guideLst>
        <p:guide orient="horz" pos="109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25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969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33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561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239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602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020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989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767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217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744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21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336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46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3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800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75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6135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410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1155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223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379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136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32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H="1" flipV="1">
            <a:off x="7390130" y="-3175"/>
            <a:ext cx="1741170" cy="1891665"/>
          </a:xfrm>
          <a:prstGeom prst="rect">
            <a:avLst/>
          </a:prstGeom>
        </p:spPr>
      </p:pic>
      <p:pic>
        <p:nvPicPr>
          <p:cNvPr id="7" name="图片 6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V="1">
            <a:off x="-635" y="-3175"/>
            <a:ext cx="1741170" cy="1891665"/>
          </a:xfrm>
          <a:prstGeom prst="rect">
            <a:avLst/>
          </a:prstGeom>
        </p:spPr>
      </p:pic>
      <p:pic>
        <p:nvPicPr>
          <p:cNvPr id="2" name="图片 1" descr="未标题-1-恢复的-恢复的"/>
          <p:cNvPicPr>
            <a:picLocks noChangeAspect="1"/>
          </p:cNvPicPr>
          <p:nvPr userDrawn="1"/>
        </p:nvPicPr>
        <p:blipFill>
          <a:blip r:embed="rId2"/>
          <a:srcRect t="39103"/>
          <a:stretch>
            <a:fillRect/>
          </a:stretch>
        </p:blipFill>
        <p:spPr>
          <a:xfrm>
            <a:off x="-635" y="2018665"/>
            <a:ext cx="9131935" cy="3128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H="1" flipV="1">
            <a:off x="7390130" y="-3175"/>
            <a:ext cx="1741170" cy="1891665"/>
          </a:xfrm>
          <a:prstGeom prst="rect">
            <a:avLst/>
          </a:prstGeom>
        </p:spPr>
      </p:pic>
      <p:pic>
        <p:nvPicPr>
          <p:cNvPr id="7" name="图片 6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V="1">
            <a:off x="-635" y="-3175"/>
            <a:ext cx="1741170" cy="1891665"/>
          </a:xfrm>
          <a:prstGeom prst="rect">
            <a:avLst/>
          </a:prstGeom>
        </p:spPr>
      </p:pic>
      <p:pic>
        <p:nvPicPr>
          <p:cNvPr id="2" name="图片 1" descr="未标题-1-恢复的-恢复的"/>
          <p:cNvPicPr>
            <a:picLocks noChangeAspect="1"/>
          </p:cNvPicPr>
          <p:nvPr userDrawn="1"/>
        </p:nvPicPr>
        <p:blipFill>
          <a:blip r:embed="rId2"/>
          <a:srcRect t="39103"/>
          <a:stretch>
            <a:fillRect/>
          </a:stretch>
        </p:blipFill>
        <p:spPr>
          <a:xfrm>
            <a:off x="-635" y="2018665"/>
            <a:ext cx="9131935" cy="3128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H="1" flipV="1">
            <a:off x="7390130" y="-3175"/>
            <a:ext cx="1741170" cy="1891665"/>
          </a:xfrm>
          <a:prstGeom prst="rect">
            <a:avLst/>
          </a:prstGeom>
        </p:spPr>
      </p:pic>
      <p:pic>
        <p:nvPicPr>
          <p:cNvPr id="7" name="图片 6" descr="未标题-1-恢复的-恢复的"/>
          <p:cNvPicPr>
            <a:picLocks noChangeAspect="1"/>
          </p:cNvPicPr>
          <p:nvPr userDrawn="1"/>
        </p:nvPicPr>
        <p:blipFill>
          <a:blip r:embed="rId2"/>
          <a:srcRect t="45374" r="71714"/>
          <a:stretch>
            <a:fillRect/>
          </a:stretch>
        </p:blipFill>
        <p:spPr>
          <a:xfrm flipV="1">
            <a:off x="-635" y="-3175"/>
            <a:ext cx="1741170" cy="1891665"/>
          </a:xfrm>
          <a:prstGeom prst="rect">
            <a:avLst/>
          </a:prstGeom>
        </p:spPr>
      </p:pic>
      <p:pic>
        <p:nvPicPr>
          <p:cNvPr id="4" name="图片 3" descr="未标题-1-恢复的-恢复的"/>
          <p:cNvPicPr>
            <a:picLocks noChangeAspect="1"/>
          </p:cNvPicPr>
          <p:nvPr userDrawn="1"/>
        </p:nvPicPr>
        <p:blipFill>
          <a:blip r:embed="rId2"/>
          <a:srcRect t="39103"/>
          <a:stretch>
            <a:fillRect/>
          </a:stretch>
        </p:blipFill>
        <p:spPr>
          <a:xfrm>
            <a:off x="-635" y="2018665"/>
            <a:ext cx="9131935" cy="3128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1-恢复的-恢复的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065" y="1905"/>
            <a:ext cx="9187180" cy="5167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>
            <a:fillRect/>
          </a:stretch>
        </p:blipFill>
        <p:spPr>
          <a:xfrm>
            <a:off x="5523091" y="3407339"/>
            <a:ext cx="3620909" cy="173775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444"/>
          <p:cNvPicPr>
            <a:picLocks noChangeAspect="1"/>
          </p:cNvPicPr>
          <p:nvPr/>
        </p:nvPicPr>
        <p:blipFill>
          <a:blip r:embed="rId5"/>
          <a:srcRect l="55948" r="1841" b="30047"/>
          <a:stretch>
            <a:fillRect/>
          </a:stretch>
        </p:blipFill>
        <p:spPr>
          <a:xfrm>
            <a:off x="4067944" y="274002"/>
            <a:ext cx="4510405" cy="4204335"/>
          </a:xfrm>
          <a:prstGeom prst="rect">
            <a:avLst/>
          </a:prstGeom>
        </p:spPr>
      </p:pic>
      <p:pic>
        <p:nvPicPr>
          <p:cNvPr id="6" name="图片 5" descr="1"/>
          <p:cNvPicPr>
            <a:picLocks noChangeAspect="1"/>
          </p:cNvPicPr>
          <p:nvPr/>
        </p:nvPicPr>
        <p:blipFill>
          <a:blip r:embed="rId6"/>
          <a:srcRect l="62907" t="10028" r="29247" b="81663"/>
          <a:stretch>
            <a:fillRect/>
          </a:stretch>
        </p:blipFill>
        <p:spPr>
          <a:xfrm flipH="1">
            <a:off x="629920" y="2376170"/>
            <a:ext cx="955675" cy="867410"/>
          </a:xfrm>
          <a:prstGeom prst="rect">
            <a:avLst/>
          </a:prstGeom>
        </p:spPr>
      </p:pic>
      <p:pic>
        <p:nvPicPr>
          <p:cNvPr id="3" name="图片 2" descr="444"/>
          <p:cNvPicPr>
            <a:picLocks noChangeAspect="1"/>
          </p:cNvPicPr>
          <p:nvPr/>
        </p:nvPicPr>
        <p:blipFill>
          <a:blip r:embed="rId5"/>
          <a:srcRect r="65968" b="48079"/>
          <a:stretch>
            <a:fillRect/>
          </a:stretch>
        </p:blipFill>
        <p:spPr>
          <a:xfrm>
            <a:off x="4860032" y="1024890"/>
            <a:ext cx="3148965" cy="2702560"/>
          </a:xfrm>
          <a:prstGeom prst="rect">
            <a:avLst/>
          </a:prstGeom>
        </p:spPr>
      </p:pic>
      <p:pic>
        <p:nvPicPr>
          <p:cNvPr id="9" name="图片 8" descr="444"/>
          <p:cNvPicPr>
            <a:picLocks noChangeAspect="1"/>
          </p:cNvPicPr>
          <p:nvPr/>
        </p:nvPicPr>
        <p:blipFill>
          <a:blip r:embed="rId5"/>
          <a:srcRect l="21751" t="56311" r="48098" b="2883"/>
          <a:stretch>
            <a:fillRect/>
          </a:stretch>
        </p:blipFill>
        <p:spPr>
          <a:xfrm>
            <a:off x="629920" y="1120140"/>
            <a:ext cx="5321300" cy="40519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-59690" y="1135380"/>
            <a:ext cx="5212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有关动物的</a:t>
            </a:r>
            <a:r>
              <a:rPr lang="en-US" altLang="zh-CN" sz="2400" dirty="0" err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2400" dirty="0" smtClean="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856" y="1189479"/>
            <a:ext cx="3499862" cy="2764542"/>
          </a:xfrm>
          <a:prstGeom prst="rect">
            <a:avLst/>
          </a:prstGeom>
        </p:spPr>
      </p:pic>
      <p:sp>
        <p:nvSpPr>
          <p:cNvPr id="32" name="TextBox 7"/>
          <p:cNvSpPr txBox="1"/>
          <p:nvPr/>
        </p:nvSpPr>
        <p:spPr>
          <a:xfrm>
            <a:off x="3817598" y="1615455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>
            <a:normAutofit fontScale="80000" lnSpcReduction="20000"/>
          </a:bodyPr>
          <a:lstStyle/>
          <a:p>
            <a:pPr algn="ctr"/>
            <a:r>
              <a:rPr lang="zh-CN" altLang="en-US" sz="4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</a:p>
        </p:txBody>
      </p:sp>
      <p:sp>
        <p:nvSpPr>
          <p:cNvPr id="30" name="TextBox 68"/>
          <p:cNvSpPr txBox="1"/>
          <p:nvPr/>
        </p:nvSpPr>
        <p:spPr>
          <a:xfrm>
            <a:off x="3267477" y="2050120"/>
            <a:ext cx="2608813" cy="162012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150870" y="773430"/>
            <a:ext cx="3987800" cy="887730"/>
            <a:chOff x="2699792" y="1191260"/>
            <a:chExt cx="3661285" cy="88772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218636" cy="887729"/>
            </a:xfrm>
            <a:prstGeom prst="rect">
              <a:avLst/>
            </a:prstGeom>
          </p:spPr>
        </p:pic>
        <p:grpSp>
          <p:nvGrpSpPr>
            <p:cNvPr id="8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24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7500" lnSpcReduction="20000"/>
              </a:bodyPr>
              <a:lstStyle/>
              <a:p>
                <a:r>
                  <a:rPr lang="en-US" altLang="zh-CN" sz="4000" dirty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  <p:grpSp>
            <p:nvGrpSpPr>
              <p:cNvPr id="25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26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/>
                <a:lstStyle/>
                <a:p>
                  <a:r>
                    <a:rPr lang="zh-CN" altLang="en-US" sz="14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分享书目</a:t>
                  </a:r>
                </a:p>
              </p:txBody>
            </p:sp>
            <p:sp>
              <p:nvSpPr>
                <p:cNvPr id="27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</a:p>
              </p:txBody>
            </p:sp>
          </p:grpSp>
        </p:grpSp>
      </p:grpSp>
      <p:grpSp>
        <p:nvGrpSpPr>
          <p:cNvPr id="31" name="Group 9"/>
          <p:cNvGrpSpPr/>
          <p:nvPr/>
        </p:nvGrpSpPr>
        <p:grpSpPr>
          <a:xfrm>
            <a:off x="1646556" y="2226403"/>
            <a:ext cx="1156588" cy="637713"/>
            <a:chOff x="2345143" y="2512160"/>
            <a:chExt cx="1800200" cy="992584"/>
          </a:xfrm>
        </p:grpSpPr>
        <p:sp>
          <p:nvSpPr>
            <p:cNvPr id="32" name="TextBox 7"/>
            <p:cNvSpPr txBox="1"/>
            <p:nvPr/>
          </p:nvSpPr>
          <p:spPr>
            <a:xfrm>
              <a:off x="2345143" y="2512160"/>
              <a:ext cx="1800200" cy="67710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3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33" name="TextBox 8"/>
            <p:cNvSpPr txBox="1"/>
            <p:nvPr/>
          </p:nvSpPr>
          <p:spPr>
            <a:xfrm>
              <a:off x="2345143" y="3289300"/>
              <a:ext cx="18002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algn="ctr"/>
              <a:r>
                <a:rPr lang="en-US" altLang="zh-CN" sz="16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150965" y="1564547"/>
            <a:ext cx="3661285" cy="887730"/>
            <a:chOff x="2699792" y="1191260"/>
            <a:chExt cx="3661285" cy="88773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505835" cy="887730"/>
            </a:xfrm>
            <a:prstGeom prst="rect">
              <a:avLst/>
            </a:prstGeom>
          </p:spPr>
        </p:pic>
        <p:grpSp>
          <p:nvGrpSpPr>
            <p:cNvPr id="35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36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r>
                  <a:rPr lang="en-US" altLang="zh-CN" sz="4000" dirty="0" smtClean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</p:txBody>
          </p:sp>
          <p:grpSp>
            <p:nvGrpSpPr>
              <p:cNvPr id="37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38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分享心得</a:t>
                  </a:r>
                </a:p>
              </p:txBody>
            </p:sp>
            <p:sp>
              <p:nvSpPr>
                <p:cNvPr id="39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</a:p>
              </p:txBody>
            </p:sp>
          </p:grpSp>
        </p:grpSp>
      </p:grpSp>
      <p:grpSp>
        <p:nvGrpSpPr>
          <p:cNvPr id="40" name="组合 39"/>
          <p:cNvGrpSpPr/>
          <p:nvPr/>
        </p:nvGrpSpPr>
        <p:grpSpPr>
          <a:xfrm>
            <a:off x="3150965" y="2398695"/>
            <a:ext cx="3661285" cy="887730"/>
            <a:chOff x="2699792" y="1191260"/>
            <a:chExt cx="3661285" cy="887730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505835" cy="887730"/>
            </a:xfrm>
            <a:prstGeom prst="rect">
              <a:avLst/>
            </a:prstGeom>
          </p:spPr>
        </p:pic>
        <p:grpSp>
          <p:nvGrpSpPr>
            <p:cNvPr id="42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43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r>
                  <a:rPr lang="en-US" altLang="zh-CN" sz="4000" dirty="0" smtClean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</p:txBody>
          </p:sp>
          <p:grpSp>
            <p:nvGrpSpPr>
              <p:cNvPr id="44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45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周边分享</a:t>
                  </a:r>
                </a:p>
              </p:txBody>
            </p:sp>
            <p:sp>
              <p:nvSpPr>
                <p:cNvPr id="46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</a:p>
              </p:txBody>
            </p:sp>
          </p:grpSp>
        </p:grpSp>
      </p:grpSp>
      <p:grpSp>
        <p:nvGrpSpPr>
          <p:cNvPr id="47" name="组合 46"/>
          <p:cNvGrpSpPr/>
          <p:nvPr/>
        </p:nvGrpSpPr>
        <p:grpSpPr>
          <a:xfrm>
            <a:off x="3150965" y="3218238"/>
            <a:ext cx="3661285" cy="887730"/>
            <a:chOff x="2699792" y="1191260"/>
            <a:chExt cx="3661285" cy="887730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792" y="1191260"/>
              <a:ext cx="3505835" cy="887730"/>
            </a:xfrm>
            <a:prstGeom prst="rect">
              <a:avLst/>
            </a:prstGeom>
          </p:spPr>
        </p:pic>
        <p:grpSp>
          <p:nvGrpSpPr>
            <p:cNvPr id="49" name="Group 5"/>
            <p:cNvGrpSpPr/>
            <p:nvPr/>
          </p:nvGrpSpPr>
          <p:grpSpPr>
            <a:xfrm>
              <a:off x="3143166" y="1493125"/>
              <a:ext cx="3217911" cy="530915"/>
              <a:chOff x="1738392" y="1477689"/>
              <a:chExt cx="4290549" cy="707886"/>
            </a:xfrm>
          </p:grpSpPr>
          <p:sp>
            <p:nvSpPr>
              <p:cNvPr id="50" name="TextBox 6"/>
              <p:cNvSpPr txBox="1"/>
              <p:nvPr/>
            </p:nvSpPr>
            <p:spPr>
              <a:xfrm>
                <a:off x="1738392" y="147768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r>
                  <a:rPr lang="en-US" altLang="zh-CN" sz="4000" dirty="0" smtClean="0">
                    <a:solidFill>
                      <a:srgbClr val="F6D52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</a:p>
            </p:txBody>
          </p:sp>
          <p:grpSp>
            <p:nvGrpSpPr>
              <p:cNvPr id="51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52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书目推荐</a:t>
                  </a:r>
                </a:p>
              </p:txBody>
            </p:sp>
            <p:sp>
              <p:nvSpPr>
                <p:cNvPr id="53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PLEASE ADD YOUR TITLE HERE</a:t>
                  </a:r>
                </a:p>
              </p:txBody>
            </p:sp>
          </p:grpSp>
        </p:grp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131840" y="1563638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分享书目</a:t>
            </a:r>
          </a:p>
        </p:txBody>
      </p:sp>
      <p:sp>
        <p:nvSpPr>
          <p:cNvPr id="8" name="TextBox 49"/>
          <p:cNvSpPr txBox="1"/>
          <p:nvPr/>
        </p:nvSpPr>
        <p:spPr>
          <a:xfrm>
            <a:off x="3131840" y="2327781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1053465"/>
            <a:ext cx="3770630" cy="23069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55" y="568325"/>
            <a:ext cx="3959860" cy="3959860"/>
          </a:xfrm>
          <a:prstGeom prst="rect">
            <a:avLst/>
          </a:prstGeom>
        </p:spPr>
      </p:pic>
      <p:sp>
        <p:nvSpPr>
          <p:cNvPr id="33" name="TextBox 7"/>
          <p:cNvSpPr txBox="1"/>
          <p:nvPr/>
        </p:nvSpPr>
        <p:spPr>
          <a:xfrm>
            <a:off x="4716728" y="1177974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替换内容</a:t>
            </a:r>
          </a:p>
        </p:txBody>
      </p:sp>
      <p:sp>
        <p:nvSpPr>
          <p:cNvPr id="34" name="TextBox 68"/>
          <p:cNvSpPr txBox="1"/>
          <p:nvPr/>
        </p:nvSpPr>
        <p:spPr>
          <a:xfrm>
            <a:off x="4062095" y="1945005"/>
            <a:ext cx="2378075" cy="161988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445" y="1246505"/>
            <a:ext cx="1913890" cy="260286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4787848" y="1166544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65" y="1235075"/>
            <a:ext cx="1913890" cy="26028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455" y="567690"/>
            <a:ext cx="3959860" cy="3959860"/>
          </a:xfrm>
          <a:prstGeom prst="rect">
            <a:avLst/>
          </a:prstGeom>
        </p:spPr>
      </p:pic>
      <p:sp>
        <p:nvSpPr>
          <p:cNvPr id="6" name="TextBox 68"/>
          <p:cNvSpPr txBox="1"/>
          <p:nvPr/>
        </p:nvSpPr>
        <p:spPr>
          <a:xfrm>
            <a:off x="4062095" y="1944370"/>
            <a:ext cx="2378075" cy="161988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7848" y="1165909"/>
            <a:ext cx="1156588" cy="435026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替换内容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65" y="1234440"/>
            <a:ext cx="1913890" cy="2602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 bwMode="auto">
          <a:xfrm rot="10800000">
            <a:off x="4113075" y="2899632"/>
            <a:ext cx="914083" cy="9140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0801"/>
                </a:moveTo>
                <a:cubicBezTo>
                  <a:pt x="21600" y="4836"/>
                  <a:pt x="16765" y="0"/>
                  <a:pt x="10799" y="0"/>
                </a:cubicBezTo>
                <a:cubicBezTo>
                  <a:pt x="4834" y="0"/>
                  <a:pt x="0" y="4836"/>
                  <a:pt x="0" y="10801"/>
                </a:cubicBezTo>
                <a:lnTo>
                  <a:pt x="10799" y="21600"/>
                </a:lnTo>
                <a:cubicBezTo>
                  <a:pt x="10799" y="21600"/>
                  <a:pt x="21600" y="10801"/>
                  <a:pt x="21600" y="108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: Shape 3"/>
          <p:cNvSpPr/>
          <p:nvPr/>
        </p:nvSpPr>
        <p:spPr bwMode="auto">
          <a:xfrm rot="10800000">
            <a:off x="3437472" y="2432631"/>
            <a:ext cx="901910" cy="902463"/>
          </a:xfrm>
          <a:custGeom>
            <a:avLst/>
            <a:gdLst>
              <a:gd name="T0" fmla="*/ 10167 w 20334"/>
              <a:gd name="T1" fmla="+- 0 11433 1266"/>
              <a:gd name="T2" fmla="*/ 11433 h 20334"/>
              <a:gd name="T3" fmla="*/ 10167 w 20334"/>
              <a:gd name="T4" fmla="+- 0 11433 1266"/>
              <a:gd name="T5" fmla="*/ 11433 h 20334"/>
              <a:gd name="T6" fmla="*/ 10167 w 20334"/>
              <a:gd name="T7" fmla="+- 0 11433 1266"/>
              <a:gd name="T8" fmla="*/ 11433 h 20334"/>
              <a:gd name="T9" fmla="*/ 10167 w 20334"/>
              <a:gd name="T10" fmla="+- 0 11433 1266"/>
              <a:gd name="T11" fmla="*/ 11433 h 20334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334" h="20334">
                <a:moveTo>
                  <a:pt x="13129" y="20333"/>
                </a:moveTo>
                <a:cubicBezTo>
                  <a:pt x="18604" y="18555"/>
                  <a:pt x="21600" y="12677"/>
                  <a:pt x="19821" y="7203"/>
                </a:cubicBezTo>
                <a:cubicBezTo>
                  <a:pt x="18042" y="1729"/>
                  <a:pt x="12162" y="-1266"/>
                  <a:pt x="6688" y="512"/>
                </a:cubicBezTo>
                <a:lnTo>
                  <a:pt x="0" y="13641"/>
                </a:lnTo>
                <a:cubicBezTo>
                  <a:pt x="0" y="13641"/>
                  <a:pt x="13129" y="20333"/>
                  <a:pt x="13129" y="203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: Shape 4"/>
          <p:cNvSpPr/>
          <p:nvPr/>
        </p:nvSpPr>
        <p:spPr bwMode="auto">
          <a:xfrm rot="10800000">
            <a:off x="4800297" y="2435951"/>
            <a:ext cx="896377" cy="896377"/>
          </a:xfrm>
          <a:custGeom>
            <a:avLst/>
            <a:gdLst>
              <a:gd name="T0" fmla="+- 0 11433 1266"/>
              <a:gd name="T1" fmla="*/ T0 w 20334"/>
              <a:gd name="T2" fmla="+- 0 11432 1265"/>
              <a:gd name="T3" fmla="*/ 11432 h 20335"/>
              <a:gd name="T4" fmla="+- 0 11433 1266"/>
              <a:gd name="T5" fmla="*/ T4 w 20334"/>
              <a:gd name="T6" fmla="+- 0 11432 1265"/>
              <a:gd name="T7" fmla="*/ 11432 h 20335"/>
              <a:gd name="T8" fmla="+- 0 11433 1266"/>
              <a:gd name="T9" fmla="*/ T8 w 20334"/>
              <a:gd name="T10" fmla="+- 0 11432 1265"/>
              <a:gd name="T11" fmla="*/ 11432 h 20335"/>
              <a:gd name="T12" fmla="+- 0 11433 1266"/>
              <a:gd name="T13" fmla="*/ T12 w 20334"/>
              <a:gd name="T14" fmla="+- 0 11432 1265"/>
              <a:gd name="T15" fmla="*/ 11432 h 2033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334" h="20335">
                <a:moveTo>
                  <a:pt x="13646" y="513"/>
                </a:moveTo>
                <a:cubicBezTo>
                  <a:pt x="8171" y="-1265"/>
                  <a:pt x="2291" y="1729"/>
                  <a:pt x="513" y="7203"/>
                </a:cubicBezTo>
                <a:cubicBezTo>
                  <a:pt x="-1266" y="12677"/>
                  <a:pt x="1730" y="18556"/>
                  <a:pt x="7204" y="20334"/>
                </a:cubicBezTo>
                <a:lnTo>
                  <a:pt x="20333" y="13644"/>
                </a:lnTo>
                <a:cubicBezTo>
                  <a:pt x="20333" y="13644"/>
                  <a:pt x="13646" y="513"/>
                  <a:pt x="13646" y="5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: Shape 5"/>
          <p:cNvSpPr/>
          <p:nvPr/>
        </p:nvSpPr>
        <p:spPr bwMode="auto">
          <a:xfrm rot="10800000">
            <a:off x="3703065" y="1620911"/>
            <a:ext cx="827212" cy="827765"/>
          </a:xfrm>
          <a:custGeom>
            <a:avLst/>
            <a:gdLst>
              <a:gd name="T0" fmla="*/ 10057 w 20115"/>
              <a:gd name="T1" fmla="*/ 10057 h 20114"/>
              <a:gd name="T2" fmla="*/ 10057 w 20115"/>
              <a:gd name="T3" fmla="*/ 10057 h 20114"/>
              <a:gd name="T4" fmla="*/ 10057 w 20115"/>
              <a:gd name="T5" fmla="*/ 10057 h 20114"/>
              <a:gd name="T6" fmla="*/ 10057 w 20115"/>
              <a:gd name="T7" fmla="*/ 10057 h 20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15" h="20114">
                <a:moveTo>
                  <a:pt x="0" y="15529"/>
                </a:moveTo>
                <a:cubicBezTo>
                  <a:pt x="3609" y="20497"/>
                  <a:pt x="10562" y="21600"/>
                  <a:pt x="15530" y="17989"/>
                </a:cubicBezTo>
                <a:cubicBezTo>
                  <a:pt x="20499" y="14379"/>
                  <a:pt x="21599" y="7425"/>
                  <a:pt x="17990" y="2457"/>
                </a:cubicBezTo>
                <a:lnTo>
                  <a:pt x="2462" y="0"/>
                </a:lnTo>
                <a:cubicBezTo>
                  <a:pt x="2462" y="0"/>
                  <a:pt x="0" y="15529"/>
                  <a:pt x="0" y="155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: Shape 6"/>
          <p:cNvSpPr/>
          <p:nvPr/>
        </p:nvSpPr>
        <p:spPr bwMode="auto">
          <a:xfrm rot="10800000">
            <a:off x="4618808" y="1623678"/>
            <a:ext cx="829979" cy="829978"/>
          </a:xfrm>
          <a:custGeom>
            <a:avLst/>
            <a:gdLst>
              <a:gd name="T0" fmla="+- 0 11542 1485"/>
              <a:gd name="T1" fmla="*/ T0 w 20115"/>
              <a:gd name="T2" fmla="*/ 10057 h 20114"/>
              <a:gd name="T3" fmla="+- 0 11542 1485"/>
              <a:gd name="T4" fmla="*/ T3 w 20115"/>
              <a:gd name="T5" fmla="*/ 10057 h 20114"/>
              <a:gd name="T6" fmla="+- 0 11542 1485"/>
              <a:gd name="T7" fmla="*/ T6 w 20115"/>
              <a:gd name="T8" fmla="*/ 10057 h 20114"/>
              <a:gd name="T9" fmla="+- 0 11542 1485"/>
              <a:gd name="T10" fmla="*/ T9 w 20115"/>
              <a:gd name="T11" fmla="*/ 10057 h 2011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115" h="20114">
                <a:moveTo>
                  <a:pt x="2124" y="2456"/>
                </a:moveTo>
                <a:cubicBezTo>
                  <a:pt x="-1485" y="7425"/>
                  <a:pt x="-385" y="14379"/>
                  <a:pt x="4584" y="17988"/>
                </a:cubicBezTo>
                <a:cubicBezTo>
                  <a:pt x="9552" y="21600"/>
                  <a:pt x="16505" y="20497"/>
                  <a:pt x="20115" y="15529"/>
                </a:cubicBezTo>
                <a:lnTo>
                  <a:pt x="17653" y="0"/>
                </a:lnTo>
                <a:cubicBezTo>
                  <a:pt x="17653" y="0"/>
                  <a:pt x="2124" y="2456"/>
                  <a:pt x="2124" y="24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6378" y="1441083"/>
            <a:ext cx="5933794" cy="1999142"/>
            <a:chOff x="1605103" y="1167594"/>
            <a:chExt cx="5933794" cy="1999142"/>
          </a:xfrm>
        </p:grpSpPr>
        <p:sp>
          <p:nvSpPr>
            <p:cNvPr id="9" name="Freeform: Shape 7"/>
            <p:cNvSpPr/>
            <p:nvPr/>
          </p:nvSpPr>
          <p:spPr bwMode="auto">
            <a:xfrm>
              <a:off x="5783769" y="1361256"/>
              <a:ext cx="1542100" cy="5129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5781556" y="1167594"/>
              <a:ext cx="981035" cy="1798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l">
                <a:buSzTx/>
                <a:buFontTx/>
                <a:buNone/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Freeform: Shape 9"/>
            <p:cNvSpPr/>
            <p:nvPr/>
          </p:nvSpPr>
          <p:spPr bwMode="auto">
            <a:xfrm>
              <a:off x="1855756" y="1378962"/>
              <a:ext cx="1452463" cy="4952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20000"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2" name="Freeform: Shape 10"/>
            <p:cNvSpPr/>
            <p:nvPr/>
          </p:nvSpPr>
          <p:spPr bwMode="auto">
            <a:xfrm>
              <a:off x="2358170" y="1185300"/>
              <a:ext cx="952815" cy="1798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r">
                <a:buSzTx/>
                <a:buFontTx/>
                <a:buNone/>
              </a:pP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Freeform: Shape 11"/>
            <p:cNvSpPr/>
            <p:nvPr/>
          </p:nvSpPr>
          <p:spPr bwMode="auto">
            <a:xfrm>
              <a:off x="5996797" y="2653809"/>
              <a:ext cx="1542100" cy="5129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5994030" y="2460147"/>
              <a:ext cx="981588" cy="1803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l">
                <a:buSzTx/>
                <a:buFontTx/>
                <a:buNone/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Freeform: Shape 13"/>
            <p:cNvSpPr/>
            <p:nvPr/>
          </p:nvSpPr>
          <p:spPr bwMode="auto">
            <a:xfrm>
              <a:off x="1605103" y="2653809"/>
              <a:ext cx="1452462" cy="4952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20000"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2106963" y="2460147"/>
              <a:ext cx="952815" cy="1803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marL="0" indent="0" algn="r">
                <a:buSzTx/>
                <a:buFontTx/>
                <a:buNone/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9" name="Freeform: Shape 17"/>
          <p:cNvSpPr/>
          <p:nvPr/>
        </p:nvSpPr>
        <p:spPr bwMode="auto">
          <a:xfrm>
            <a:off x="3739584" y="1784141"/>
            <a:ext cx="1681537" cy="1694263"/>
          </a:xfrm>
          <a:custGeom>
            <a:avLst/>
            <a:gdLst>
              <a:gd name="T0" fmla="+- 0 10739 398"/>
              <a:gd name="T1" fmla="*/ T0 w 20682"/>
              <a:gd name="T2" fmla="*/ 10648 h 21297"/>
              <a:gd name="T3" fmla="+- 0 10739 398"/>
              <a:gd name="T4" fmla="*/ T3 w 20682"/>
              <a:gd name="T5" fmla="*/ 10648 h 21297"/>
              <a:gd name="T6" fmla="+- 0 10739 398"/>
              <a:gd name="T7" fmla="*/ T6 w 20682"/>
              <a:gd name="T8" fmla="*/ 10648 h 21297"/>
              <a:gd name="T9" fmla="+- 0 10739 398"/>
              <a:gd name="T10" fmla="*/ T9 w 20682"/>
              <a:gd name="T11" fmla="*/ 10648 h 21297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682" h="21297">
                <a:moveTo>
                  <a:pt x="10215" y="0"/>
                </a:moveTo>
                <a:cubicBezTo>
                  <a:pt x="7681" y="0"/>
                  <a:pt x="5539" y="1714"/>
                  <a:pt x="4836" y="4067"/>
                </a:cubicBezTo>
                <a:cubicBezTo>
                  <a:pt x="2637" y="4387"/>
                  <a:pt x="740" y="6025"/>
                  <a:pt x="168" y="8362"/>
                </a:cubicBezTo>
                <a:cubicBezTo>
                  <a:pt x="-398" y="10678"/>
                  <a:pt x="501" y="13016"/>
                  <a:pt x="2264" y="14360"/>
                </a:cubicBezTo>
                <a:cubicBezTo>
                  <a:pt x="1787" y="16656"/>
                  <a:pt x="2719" y="19112"/>
                  <a:pt x="4781" y="20426"/>
                </a:cubicBezTo>
                <a:cubicBezTo>
                  <a:pt x="6529" y="21541"/>
                  <a:pt x="8640" y="21549"/>
                  <a:pt x="10346" y="20647"/>
                </a:cubicBezTo>
                <a:cubicBezTo>
                  <a:pt x="12143" y="21599"/>
                  <a:pt x="14382" y="21530"/>
                  <a:pt x="16157" y="20265"/>
                </a:cubicBezTo>
                <a:cubicBezTo>
                  <a:pt x="18071" y="18900"/>
                  <a:pt x="18898" y="16539"/>
                  <a:pt x="18438" y="14346"/>
                </a:cubicBezTo>
                <a:cubicBezTo>
                  <a:pt x="20356" y="12873"/>
                  <a:pt x="21202" y="10246"/>
                  <a:pt x="20350" y="7817"/>
                </a:cubicBezTo>
                <a:cubicBezTo>
                  <a:pt x="19591" y="5651"/>
                  <a:pt x="17688" y="4245"/>
                  <a:pt x="15585" y="4040"/>
                </a:cubicBezTo>
                <a:cubicBezTo>
                  <a:pt x="14874" y="1700"/>
                  <a:pt x="12739" y="0"/>
                  <a:pt x="10215" y="0"/>
                </a:cubicBezTo>
                <a:close/>
              </a:path>
            </a:pathLst>
          </a:custGeom>
          <a:solidFill>
            <a:srgbClr val="FFFFFF">
              <a:alpha val="1858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1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56214" y="1835645"/>
            <a:ext cx="2415352" cy="1406998"/>
            <a:chOff x="998244" y="1469467"/>
            <a:chExt cx="3220470" cy="1875997"/>
          </a:xfrm>
        </p:grpSpPr>
        <p:grpSp>
          <p:nvGrpSpPr>
            <p:cNvPr id="17" name="组合 16"/>
            <p:cNvGrpSpPr/>
            <p:nvPr/>
          </p:nvGrpSpPr>
          <p:grpSpPr>
            <a:xfrm>
              <a:off x="998244" y="1469467"/>
              <a:ext cx="3220470" cy="1875997"/>
              <a:chOff x="3287072" y="1345115"/>
              <a:chExt cx="2531662" cy="1474751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r>
                  <a:rPr lang="en-US" sz="2500"/>
                  <a:t>01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937009" y="1774951"/>
              <a:ext cx="2214775" cy="1164253"/>
              <a:chOff x="1937009" y="2084727"/>
              <a:chExt cx="2214775" cy="116425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43214" y="1835645"/>
            <a:ext cx="2415352" cy="1406998"/>
            <a:chOff x="1027952" y="3518963"/>
            <a:chExt cx="3220470" cy="1875997"/>
          </a:xfrm>
        </p:grpSpPr>
        <p:sp>
          <p:nvSpPr>
            <p:cNvPr id="7" name="矩形 6"/>
            <p:cNvSpPr/>
            <p:nvPr/>
          </p:nvSpPr>
          <p:spPr>
            <a:xfrm>
              <a:off x="1027952" y="3605473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 7"/>
            <p:cNvSpPr/>
            <p:nvPr/>
          </p:nvSpPr>
          <p:spPr>
            <a:xfrm>
              <a:off x="1115481" y="3518963"/>
              <a:ext cx="763707" cy="888209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02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937009" y="3905128"/>
              <a:ext cx="2214775" cy="1164253"/>
              <a:chOff x="1937009" y="2084727"/>
              <a:chExt cx="2214775" cy="116425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</a:rPr>
                </a:br>
                <a:r>
                  <a:rPr lang="zh-CN" altLang="en-US" sz="11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1150110" y="2763938"/>
            <a:ext cx="1611610" cy="852431"/>
            <a:chOff x="6081376" y="2302009"/>
            <a:chExt cx="1629728" cy="1136575"/>
          </a:xfrm>
        </p:grpSpPr>
        <p:sp>
          <p:nvSpPr>
            <p:cNvPr id="29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30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8" name="Flowchart: Connector 17"/>
          <p:cNvSpPr/>
          <p:nvPr/>
        </p:nvSpPr>
        <p:spPr>
          <a:xfrm>
            <a:off x="1327584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21"/>
          <p:cNvGrpSpPr/>
          <p:nvPr/>
        </p:nvGrpSpPr>
        <p:grpSpPr>
          <a:xfrm>
            <a:off x="1886050" y="2154217"/>
            <a:ext cx="251220" cy="252823"/>
            <a:chOff x="3886200" y="3605213"/>
            <a:chExt cx="1243013" cy="1250950"/>
          </a:xfrm>
          <a:solidFill>
            <a:schemeClr val="bg1"/>
          </a:solidFill>
        </p:grpSpPr>
        <p:sp>
          <p:nvSpPr>
            <p:cNvPr id="15" name="Freeform: Shape 22"/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23"/>
            <p:cNvSpPr/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24"/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25"/>
            <p:cNvSpPr/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26"/>
            <p:cNvSpPr/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27"/>
            <p:cNvSpPr/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8"/>
            <p:cNvSpPr/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9"/>
            <p:cNvSpPr/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30"/>
            <p:cNvSpPr/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31"/>
            <p:cNvSpPr/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32"/>
            <p:cNvSpPr/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33"/>
            <p:cNvSpPr/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34"/>
            <p:cNvSpPr/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35"/>
            <p:cNvSpPr/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1"/>
          <p:cNvGrpSpPr/>
          <p:nvPr/>
        </p:nvGrpSpPr>
        <p:grpSpPr>
          <a:xfrm>
            <a:off x="2929558" y="2763938"/>
            <a:ext cx="1611610" cy="852431"/>
            <a:chOff x="6081376" y="2302009"/>
            <a:chExt cx="1629728" cy="1136575"/>
          </a:xfrm>
        </p:grpSpPr>
        <p:sp>
          <p:nvSpPr>
            <p:cNvPr id="51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52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53" name="Flowchart: Connector 17"/>
          <p:cNvSpPr/>
          <p:nvPr/>
        </p:nvSpPr>
        <p:spPr>
          <a:xfrm>
            <a:off x="3107032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" name="Group 21"/>
          <p:cNvGrpSpPr/>
          <p:nvPr/>
        </p:nvGrpSpPr>
        <p:grpSpPr>
          <a:xfrm>
            <a:off x="3712597" y="2147238"/>
            <a:ext cx="157022" cy="266781"/>
            <a:chOff x="4119236" y="3605213"/>
            <a:chExt cx="776939" cy="1320006"/>
          </a:xfrm>
          <a:solidFill>
            <a:schemeClr val="bg1"/>
          </a:solidFill>
        </p:grpSpPr>
        <p:sp>
          <p:nvSpPr>
            <p:cNvPr id="108" name="Freeform: Shape 22"/>
            <p:cNvSpPr/>
            <p:nvPr/>
          </p:nvSpPr>
          <p:spPr bwMode="auto">
            <a:xfrm>
              <a:off x="4743124" y="3605213"/>
              <a:ext cx="153051" cy="263525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: Shape 23"/>
            <p:cNvSpPr/>
            <p:nvPr/>
          </p:nvSpPr>
          <p:spPr bwMode="auto">
            <a:xfrm>
              <a:off x="4146745" y="3682206"/>
              <a:ext cx="721921" cy="1243013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: Shape 24"/>
            <p:cNvSpPr/>
            <p:nvPr/>
          </p:nvSpPr>
          <p:spPr bwMode="auto">
            <a:xfrm>
              <a:off x="4119236" y="3605213"/>
              <a:ext cx="153051" cy="263525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25"/>
            <p:cNvSpPr/>
            <p:nvPr/>
          </p:nvSpPr>
          <p:spPr bwMode="auto">
            <a:xfrm>
              <a:off x="4361570" y="4149725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Rectangle 26"/>
            <p:cNvSpPr/>
            <p:nvPr/>
          </p:nvSpPr>
          <p:spPr bwMode="auto">
            <a:xfrm>
              <a:off x="4588582" y="4149725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Rectangle 27"/>
            <p:cNvSpPr/>
            <p:nvPr/>
          </p:nvSpPr>
          <p:spPr bwMode="auto">
            <a:xfrm>
              <a:off x="4796545" y="4149725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28"/>
            <p:cNvSpPr/>
            <p:nvPr/>
          </p:nvSpPr>
          <p:spPr bwMode="auto">
            <a:xfrm>
              <a:off x="4361570" y="4354513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Rectangle 29"/>
            <p:cNvSpPr/>
            <p:nvPr/>
          </p:nvSpPr>
          <p:spPr bwMode="auto">
            <a:xfrm>
              <a:off x="4588582" y="4354513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Rectangle 30"/>
            <p:cNvSpPr/>
            <p:nvPr/>
          </p:nvSpPr>
          <p:spPr bwMode="auto">
            <a:xfrm>
              <a:off x="4796545" y="4354513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31"/>
            <p:cNvSpPr/>
            <p:nvPr/>
          </p:nvSpPr>
          <p:spPr bwMode="auto">
            <a:xfrm>
              <a:off x="4361570" y="4563269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Rectangle 32"/>
            <p:cNvSpPr/>
            <p:nvPr/>
          </p:nvSpPr>
          <p:spPr bwMode="auto">
            <a:xfrm>
              <a:off x="4138065" y="4353719"/>
              <a:ext cx="82057" cy="141288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Rectangle 33"/>
            <p:cNvSpPr/>
            <p:nvPr/>
          </p:nvSpPr>
          <p:spPr bwMode="auto">
            <a:xfrm>
              <a:off x="4138065" y="4562475"/>
              <a:ext cx="82057" cy="141288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Rectangle 34"/>
            <p:cNvSpPr/>
            <p:nvPr/>
          </p:nvSpPr>
          <p:spPr bwMode="auto">
            <a:xfrm>
              <a:off x="4588582" y="4563269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Rectangle 35"/>
            <p:cNvSpPr/>
            <p:nvPr/>
          </p:nvSpPr>
          <p:spPr bwMode="auto">
            <a:xfrm>
              <a:off x="4796545" y="4563269"/>
              <a:ext cx="81135" cy="139700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Group 1"/>
          <p:cNvGrpSpPr/>
          <p:nvPr/>
        </p:nvGrpSpPr>
        <p:grpSpPr>
          <a:xfrm>
            <a:off x="4709006" y="2763938"/>
            <a:ext cx="1611610" cy="852431"/>
            <a:chOff x="6081376" y="2302009"/>
            <a:chExt cx="1629728" cy="1136575"/>
          </a:xfrm>
        </p:grpSpPr>
        <p:sp>
          <p:nvSpPr>
            <p:cNvPr id="70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71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72" name="Flowchart: Connector 17"/>
          <p:cNvSpPr/>
          <p:nvPr/>
        </p:nvSpPr>
        <p:spPr>
          <a:xfrm>
            <a:off x="4886480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2" name="Group 21"/>
          <p:cNvGrpSpPr/>
          <p:nvPr/>
        </p:nvGrpSpPr>
        <p:grpSpPr>
          <a:xfrm>
            <a:off x="5444946" y="2156909"/>
            <a:ext cx="251220" cy="247439"/>
            <a:chOff x="3886200" y="3621954"/>
            <a:chExt cx="1243013" cy="1224298"/>
          </a:xfrm>
          <a:solidFill>
            <a:schemeClr val="bg1"/>
          </a:solidFill>
        </p:grpSpPr>
        <p:sp>
          <p:nvSpPr>
            <p:cNvPr id="123" name="Freeform: Shape 22"/>
            <p:cNvSpPr/>
            <p:nvPr/>
          </p:nvSpPr>
          <p:spPr bwMode="auto">
            <a:xfrm>
              <a:off x="4687888" y="3621954"/>
              <a:ext cx="263525" cy="230042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: Shape 23"/>
            <p:cNvSpPr/>
            <p:nvPr/>
          </p:nvSpPr>
          <p:spPr bwMode="auto">
            <a:xfrm>
              <a:off x="3886200" y="3761173"/>
              <a:ext cx="1243013" cy="1085079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: Shape 24"/>
            <p:cNvSpPr/>
            <p:nvPr/>
          </p:nvSpPr>
          <p:spPr bwMode="auto">
            <a:xfrm>
              <a:off x="4064000" y="3621954"/>
              <a:ext cx="263525" cy="230042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Rectangle 25"/>
            <p:cNvSpPr/>
            <p:nvPr/>
          </p:nvSpPr>
          <p:spPr bwMode="auto">
            <a:xfrm>
              <a:off x="4332288" y="4158600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Rectangle 26"/>
            <p:cNvSpPr/>
            <p:nvPr/>
          </p:nvSpPr>
          <p:spPr bwMode="auto">
            <a:xfrm>
              <a:off x="4559300" y="4158600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Rectangle 27"/>
            <p:cNvSpPr/>
            <p:nvPr/>
          </p:nvSpPr>
          <p:spPr bwMode="auto">
            <a:xfrm>
              <a:off x="4767263" y="4158600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Rectangle 28"/>
            <p:cNvSpPr/>
            <p:nvPr/>
          </p:nvSpPr>
          <p:spPr bwMode="auto">
            <a:xfrm>
              <a:off x="4332288" y="4363387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Rectangle 29"/>
            <p:cNvSpPr/>
            <p:nvPr/>
          </p:nvSpPr>
          <p:spPr bwMode="auto">
            <a:xfrm>
              <a:off x="4559300" y="4363387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Rectangle 30"/>
            <p:cNvSpPr/>
            <p:nvPr/>
          </p:nvSpPr>
          <p:spPr bwMode="auto">
            <a:xfrm>
              <a:off x="4767263" y="4363387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Rectangle 31"/>
            <p:cNvSpPr/>
            <p:nvPr/>
          </p:nvSpPr>
          <p:spPr bwMode="auto">
            <a:xfrm>
              <a:off x="4332288" y="4572144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Rectangle 32"/>
            <p:cNvSpPr/>
            <p:nvPr/>
          </p:nvSpPr>
          <p:spPr bwMode="auto">
            <a:xfrm>
              <a:off x="4108450" y="4362694"/>
              <a:ext cx="141288" cy="123336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Rectangle 33"/>
            <p:cNvSpPr/>
            <p:nvPr/>
          </p:nvSpPr>
          <p:spPr bwMode="auto">
            <a:xfrm>
              <a:off x="4108450" y="4571451"/>
              <a:ext cx="141288" cy="123336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Rectangle 34"/>
            <p:cNvSpPr/>
            <p:nvPr/>
          </p:nvSpPr>
          <p:spPr bwMode="auto">
            <a:xfrm>
              <a:off x="4559300" y="4572144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Rectangle 35"/>
            <p:cNvSpPr/>
            <p:nvPr/>
          </p:nvSpPr>
          <p:spPr bwMode="auto">
            <a:xfrm>
              <a:off x="4767263" y="4572144"/>
              <a:ext cx="139700" cy="121950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1"/>
          <p:cNvGrpSpPr/>
          <p:nvPr/>
        </p:nvGrpSpPr>
        <p:grpSpPr>
          <a:xfrm>
            <a:off x="6481469" y="2763938"/>
            <a:ext cx="1611610" cy="852431"/>
            <a:chOff x="6081376" y="2302009"/>
            <a:chExt cx="1629728" cy="1136575"/>
          </a:xfrm>
        </p:grpSpPr>
        <p:sp>
          <p:nvSpPr>
            <p:cNvPr id="89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90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91" name="Flowchart: Connector 17"/>
          <p:cNvSpPr/>
          <p:nvPr/>
        </p:nvSpPr>
        <p:spPr>
          <a:xfrm>
            <a:off x="6665928" y="1851670"/>
            <a:ext cx="1368152" cy="853426"/>
          </a:xfrm>
          <a:prstGeom prst="cloud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7" name="Group 21"/>
          <p:cNvGrpSpPr/>
          <p:nvPr/>
        </p:nvGrpSpPr>
        <p:grpSpPr>
          <a:xfrm>
            <a:off x="7224394" y="2155926"/>
            <a:ext cx="251220" cy="249405"/>
            <a:chOff x="3886200" y="3620251"/>
            <a:chExt cx="1243013" cy="1234035"/>
          </a:xfrm>
          <a:solidFill>
            <a:schemeClr val="bg1"/>
          </a:solidFill>
        </p:grpSpPr>
        <p:sp>
          <p:nvSpPr>
            <p:cNvPr id="138" name="Freeform: Shape 22"/>
            <p:cNvSpPr/>
            <p:nvPr/>
          </p:nvSpPr>
          <p:spPr bwMode="auto">
            <a:xfrm>
              <a:off x="4687888" y="3620251"/>
              <a:ext cx="263525" cy="233448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: Shape 23"/>
            <p:cNvSpPr/>
            <p:nvPr/>
          </p:nvSpPr>
          <p:spPr bwMode="auto">
            <a:xfrm>
              <a:off x="3886200" y="3753139"/>
              <a:ext cx="1243013" cy="1101147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: Shape 24"/>
            <p:cNvSpPr/>
            <p:nvPr/>
          </p:nvSpPr>
          <p:spPr bwMode="auto">
            <a:xfrm>
              <a:off x="4064000" y="3620251"/>
              <a:ext cx="263525" cy="233448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Rectangle 25"/>
            <p:cNvSpPr/>
            <p:nvPr/>
          </p:nvSpPr>
          <p:spPr bwMode="auto">
            <a:xfrm>
              <a:off x="4332288" y="4157697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Rectangle 26"/>
            <p:cNvSpPr/>
            <p:nvPr/>
          </p:nvSpPr>
          <p:spPr bwMode="auto">
            <a:xfrm>
              <a:off x="4559300" y="4157697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Rectangle 27"/>
            <p:cNvSpPr/>
            <p:nvPr/>
          </p:nvSpPr>
          <p:spPr bwMode="auto">
            <a:xfrm>
              <a:off x="4767263" y="4157697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Rectangle 28"/>
            <p:cNvSpPr/>
            <p:nvPr/>
          </p:nvSpPr>
          <p:spPr bwMode="auto">
            <a:xfrm>
              <a:off x="4332288" y="4362484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Rectangle 29"/>
            <p:cNvSpPr/>
            <p:nvPr/>
          </p:nvSpPr>
          <p:spPr bwMode="auto">
            <a:xfrm>
              <a:off x="4559300" y="4362484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Rectangle 30"/>
            <p:cNvSpPr/>
            <p:nvPr/>
          </p:nvSpPr>
          <p:spPr bwMode="auto">
            <a:xfrm>
              <a:off x="4767263" y="4362484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Rectangle 31"/>
            <p:cNvSpPr/>
            <p:nvPr/>
          </p:nvSpPr>
          <p:spPr bwMode="auto">
            <a:xfrm>
              <a:off x="4332288" y="4571241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Rectangle 32"/>
            <p:cNvSpPr/>
            <p:nvPr/>
          </p:nvSpPr>
          <p:spPr bwMode="auto">
            <a:xfrm>
              <a:off x="4108450" y="4361781"/>
              <a:ext cx="141288" cy="125162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Rectangle 33"/>
            <p:cNvSpPr/>
            <p:nvPr/>
          </p:nvSpPr>
          <p:spPr bwMode="auto">
            <a:xfrm>
              <a:off x="4108450" y="4570538"/>
              <a:ext cx="141288" cy="125162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Rectangle 34"/>
            <p:cNvSpPr/>
            <p:nvPr/>
          </p:nvSpPr>
          <p:spPr bwMode="auto">
            <a:xfrm>
              <a:off x="4559300" y="4571241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Rectangle 35"/>
            <p:cNvSpPr/>
            <p:nvPr/>
          </p:nvSpPr>
          <p:spPr bwMode="auto">
            <a:xfrm>
              <a:off x="4767263" y="4571241"/>
              <a:ext cx="139700" cy="123756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3" grpId="0" animBg="1"/>
      <p:bldP spid="72" grpId="0" animBg="1"/>
      <p:bldP spid="9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8"/>
          <p:cNvSpPr txBox="1"/>
          <p:nvPr/>
        </p:nvSpPr>
        <p:spPr>
          <a:xfrm>
            <a:off x="3131840" y="1563638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分享</a:t>
            </a:r>
            <a:r>
              <a:rPr lang="zh-CN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心得</a:t>
            </a:r>
          </a:p>
        </p:txBody>
      </p:sp>
      <p:sp>
        <p:nvSpPr>
          <p:cNvPr id="10" name="TextBox 49"/>
          <p:cNvSpPr txBox="1"/>
          <p:nvPr/>
        </p:nvSpPr>
        <p:spPr>
          <a:xfrm>
            <a:off x="3131840" y="2327781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45" y="1025525"/>
            <a:ext cx="3851275" cy="26117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250" y="1397000"/>
            <a:ext cx="1830070" cy="2348865"/>
          </a:xfrm>
          <a:prstGeom prst="rect">
            <a:avLst/>
          </a:prstGeom>
        </p:spPr>
      </p:pic>
      <p:grpSp>
        <p:nvGrpSpPr>
          <p:cNvPr id="61" name="Group 1"/>
          <p:cNvGrpSpPr/>
          <p:nvPr/>
        </p:nvGrpSpPr>
        <p:grpSpPr>
          <a:xfrm>
            <a:off x="1922780" y="2473960"/>
            <a:ext cx="1395095" cy="852170"/>
            <a:chOff x="6081376" y="2302009"/>
            <a:chExt cx="1629728" cy="1136575"/>
          </a:xfrm>
        </p:grpSpPr>
        <p:sp>
          <p:nvSpPr>
            <p:cNvPr id="62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63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814" y="695980"/>
            <a:ext cx="2509200" cy="3219822"/>
          </a:xfrm>
          <a:prstGeom prst="rect">
            <a:avLst/>
          </a:prstGeom>
        </p:spPr>
      </p:pic>
      <p:grpSp>
        <p:nvGrpSpPr>
          <p:cNvPr id="65" name="Group 1"/>
          <p:cNvGrpSpPr/>
          <p:nvPr/>
        </p:nvGrpSpPr>
        <p:grpSpPr>
          <a:xfrm>
            <a:off x="3765974" y="2347166"/>
            <a:ext cx="1611610" cy="852431"/>
            <a:chOff x="6081376" y="2302009"/>
            <a:chExt cx="1629728" cy="1136575"/>
          </a:xfrm>
        </p:grpSpPr>
        <p:sp>
          <p:nvSpPr>
            <p:cNvPr id="66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67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pic>
        <p:nvPicPr>
          <p:cNvPr id="68" name="图片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760" y="1239520"/>
            <a:ext cx="1834515" cy="2354580"/>
          </a:xfrm>
          <a:prstGeom prst="rect">
            <a:avLst/>
          </a:prstGeom>
        </p:spPr>
      </p:pic>
      <p:grpSp>
        <p:nvGrpSpPr>
          <p:cNvPr id="69" name="Group 1"/>
          <p:cNvGrpSpPr/>
          <p:nvPr/>
        </p:nvGrpSpPr>
        <p:grpSpPr>
          <a:xfrm>
            <a:off x="6067425" y="2346960"/>
            <a:ext cx="1353185" cy="852170"/>
            <a:chOff x="6081376" y="2302009"/>
            <a:chExt cx="1629728" cy="1136575"/>
          </a:xfrm>
        </p:grpSpPr>
        <p:sp>
          <p:nvSpPr>
            <p:cNvPr id="70" name="Rectangle 13"/>
            <p:cNvSpPr/>
            <p:nvPr/>
          </p:nvSpPr>
          <p:spPr>
            <a:xfrm>
              <a:off x="6081376" y="2640545"/>
              <a:ext cx="1629728" cy="798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显示（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建议使用主题字体）</a:t>
              </a:r>
            </a:p>
          </p:txBody>
        </p:sp>
        <p:sp>
          <p:nvSpPr>
            <p:cNvPr id="71" name="TextBox 14"/>
            <p:cNvSpPr txBox="1"/>
            <p:nvPr/>
          </p:nvSpPr>
          <p:spPr>
            <a:xfrm>
              <a:off x="6410891" y="2302009"/>
              <a:ext cx="1073739" cy="338536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805" y="1090295"/>
            <a:ext cx="3178810" cy="2962275"/>
          </a:xfrm>
          <a:prstGeom prst="rect">
            <a:avLst/>
          </a:prstGeom>
        </p:spPr>
      </p:pic>
      <p:sp>
        <p:nvSpPr>
          <p:cNvPr id="33" name="TextBox 68"/>
          <p:cNvSpPr txBox="1"/>
          <p:nvPr/>
        </p:nvSpPr>
        <p:spPr>
          <a:xfrm>
            <a:off x="3596005" y="1680210"/>
            <a:ext cx="2264410" cy="1619885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1568450"/>
            <a:ext cx="1703705" cy="15881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765" y="1090295"/>
            <a:ext cx="1294765" cy="12071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3"/>
          <p:cNvGrpSpPr/>
          <p:nvPr/>
        </p:nvGrpSpPr>
        <p:grpSpPr>
          <a:xfrm>
            <a:off x="2926080" y="1045845"/>
            <a:ext cx="3278505" cy="3765550"/>
            <a:chOff x="6864481" y="1690566"/>
            <a:chExt cx="3728095" cy="4335950"/>
          </a:xfrm>
        </p:grpSpPr>
        <p:sp>
          <p:nvSpPr>
            <p:cNvPr id="23" name="Freeform: Shape 4"/>
            <p:cNvSpPr/>
            <p:nvPr/>
          </p:nvSpPr>
          <p:spPr bwMode="auto">
            <a:xfrm>
              <a:off x="8254967" y="5016422"/>
              <a:ext cx="230034" cy="888009"/>
            </a:xfrm>
            <a:custGeom>
              <a:avLst/>
              <a:gdLst>
                <a:gd name="T0" fmla="*/ 76 w 76"/>
                <a:gd name="T1" fmla="*/ 292 h 292"/>
                <a:gd name="T2" fmla="*/ 53 w 76"/>
                <a:gd name="T3" fmla="*/ 292 h 292"/>
                <a:gd name="T4" fmla="*/ 0 w 76"/>
                <a:gd name="T5" fmla="*/ 10 h 292"/>
                <a:gd name="T6" fmla="*/ 21 w 76"/>
                <a:gd name="T7" fmla="*/ 0 h 292"/>
                <a:gd name="T8" fmla="*/ 76 w 76"/>
                <a:gd name="T9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92">
                  <a:moveTo>
                    <a:pt x="76" y="292"/>
                  </a:moveTo>
                  <a:cubicBezTo>
                    <a:pt x="53" y="292"/>
                    <a:pt x="53" y="292"/>
                    <a:pt x="53" y="292"/>
                  </a:cubicBezTo>
                  <a:cubicBezTo>
                    <a:pt x="53" y="118"/>
                    <a:pt x="1" y="11"/>
                    <a:pt x="0" y="1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4"/>
                    <a:pt x="76" y="112"/>
                    <a:pt x="76" y="2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: Shape 5"/>
            <p:cNvSpPr/>
            <p:nvPr/>
          </p:nvSpPr>
          <p:spPr bwMode="auto">
            <a:xfrm>
              <a:off x="8707325" y="4989435"/>
              <a:ext cx="231319" cy="888009"/>
            </a:xfrm>
            <a:custGeom>
              <a:avLst/>
              <a:gdLst>
                <a:gd name="T0" fmla="*/ 24 w 76"/>
                <a:gd name="T1" fmla="*/ 292 h 292"/>
                <a:gd name="T2" fmla="*/ 0 w 76"/>
                <a:gd name="T3" fmla="*/ 292 h 292"/>
                <a:gd name="T4" fmla="*/ 55 w 76"/>
                <a:gd name="T5" fmla="*/ 0 h 292"/>
                <a:gd name="T6" fmla="*/ 76 w 76"/>
                <a:gd name="T7" fmla="*/ 11 h 292"/>
                <a:gd name="T8" fmla="*/ 66 w 76"/>
                <a:gd name="T9" fmla="*/ 6 h 292"/>
                <a:gd name="T10" fmla="*/ 76 w 76"/>
                <a:gd name="T11" fmla="*/ 11 h 292"/>
                <a:gd name="T12" fmla="*/ 24 w 76"/>
                <a:gd name="T13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2">
                  <a:moveTo>
                    <a:pt x="24" y="292"/>
                  </a:moveTo>
                  <a:cubicBezTo>
                    <a:pt x="0" y="292"/>
                    <a:pt x="0" y="292"/>
                    <a:pt x="0" y="292"/>
                  </a:cubicBezTo>
                  <a:cubicBezTo>
                    <a:pt x="0" y="113"/>
                    <a:pt x="53" y="5"/>
                    <a:pt x="55" y="0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24" y="119"/>
                    <a:pt x="24" y="2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: Shape 6"/>
            <p:cNvSpPr/>
            <p:nvPr/>
          </p:nvSpPr>
          <p:spPr bwMode="auto">
            <a:xfrm>
              <a:off x="7625265" y="2173766"/>
              <a:ext cx="514043" cy="514043"/>
            </a:xfrm>
            <a:custGeom>
              <a:avLst/>
              <a:gdLst>
                <a:gd name="T0" fmla="*/ 21 w 169"/>
                <a:gd name="T1" fmla="*/ 46 h 169"/>
                <a:gd name="T2" fmla="*/ 46 w 169"/>
                <a:gd name="T3" fmla="*/ 148 h 169"/>
                <a:gd name="T4" fmla="*/ 148 w 169"/>
                <a:gd name="T5" fmla="*/ 123 h 169"/>
                <a:gd name="T6" fmla="*/ 123 w 169"/>
                <a:gd name="T7" fmla="*/ 21 h 169"/>
                <a:gd name="T8" fmla="*/ 21 w 169"/>
                <a:gd name="T9" fmla="*/ 4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9">
                  <a:moveTo>
                    <a:pt x="21" y="46"/>
                  </a:moveTo>
                  <a:cubicBezTo>
                    <a:pt x="0" y="81"/>
                    <a:pt x="11" y="127"/>
                    <a:pt x="46" y="148"/>
                  </a:cubicBezTo>
                  <a:cubicBezTo>
                    <a:pt x="81" y="169"/>
                    <a:pt x="127" y="158"/>
                    <a:pt x="148" y="123"/>
                  </a:cubicBezTo>
                  <a:cubicBezTo>
                    <a:pt x="169" y="88"/>
                    <a:pt x="158" y="43"/>
                    <a:pt x="123" y="21"/>
                  </a:cubicBezTo>
                  <a:cubicBezTo>
                    <a:pt x="88" y="0"/>
                    <a:pt x="43" y="11"/>
                    <a:pt x="21" y="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: Shape 7"/>
            <p:cNvSpPr/>
            <p:nvPr/>
          </p:nvSpPr>
          <p:spPr bwMode="auto">
            <a:xfrm>
              <a:off x="7500610" y="2049111"/>
              <a:ext cx="765924" cy="763353"/>
            </a:xfrm>
            <a:custGeom>
              <a:avLst/>
              <a:gdLst>
                <a:gd name="T0" fmla="*/ 45 w 252"/>
                <a:gd name="T1" fmla="*/ 64 h 251"/>
                <a:gd name="T2" fmla="*/ 20 w 252"/>
                <a:gd name="T3" fmla="*/ 56 h 251"/>
                <a:gd name="T4" fmla="*/ 29 w 252"/>
                <a:gd name="T5" fmla="*/ 94 h 251"/>
                <a:gd name="T6" fmla="*/ 24 w 252"/>
                <a:gd name="T7" fmla="*/ 110 h 251"/>
                <a:gd name="T8" fmla="*/ 0 w 252"/>
                <a:gd name="T9" fmla="*/ 141 h 251"/>
                <a:gd name="T10" fmla="*/ 30 w 252"/>
                <a:gd name="T11" fmla="*/ 161 h 251"/>
                <a:gd name="T12" fmla="*/ 10 w 252"/>
                <a:gd name="T13" fmla="*/ 177 h 251"/>
                <a:gd name="T14" fmla="*/ 47 w 252"/>
                <a:gd name="T15" fmla="*/ 191 h 251"/>
                <a:gd name="T16" fmla="*/ 59 w 252"/>
                <a:gd name="T17" fmla="*/ 203 h 251"/>
                <a:gd name="T18" fmla="*/ 71 w 252"/>
                <a:gd name="T19" fmla="*/ 239 h 251"/>
                <a:gd name="T20" fmla="*/ 109 w 252"/>
                <a:gd name="T21" fmla="*/ 226 h 251"/>
                <a:gd name="T22" fmla="*/ 113 w 252"/>
                <a:gd name="T23" fmla="*/ 251 h 251"/>
                <a:gd name="T24" fmla="*/ 144 w 252"/>
                <a:gd name="T25" fmla="*/ 226 h 251"/>
                <a:gd name="T26" fmla="*/ 168 w 252"/>
                <a:gd name="T27" fmla="*/ 219 h 251"/>
                <a:gd name="T28" fmla="*/ 206 w 252"/>
                <a:gd name="T29" fmla="*/ 223 h 251"/>
                <a:gd name="T30" fmla="*/ 196 w 252"/>
                <a:gd name="T31" fmla="*/ 199 h 251"/>
                <a:gd name="T32" fmla="*/ 207 w 252"/>
                <a:gd name="T33" fmla="*/ 188 h 251"/>
                <a:gd name="T34" fmla="*/ 243 w 252"/>
                <a:gd name="T35" fmla="*/ 172 h 251"/>
                <a:gd name="T36" fmla="*/ 223 w 252"/>
                <a:gd name="T37" fmla="*/ 156 h 251"/>
                <a:gd name="T38" fmla="*/ 227 w 252"/>
                <a:gd name="T39" fmla="*/ 141 h 251"/>
                <a:gd name="T40" fmla="*/ 251 w 252"/>
                <a:gd name="T41" fmla="*/ 110 h 251"/>
                <a:gd name="T42" fmla="*/ 226 w 252"/>
                <a:gd name="T43" fmla="*/ 106 h 251"/>
                <a:gd name="T44" fmla="*/ 222 w 252"/>
                <a:gd name="T45" fmla="*/ 90 h 251"/>
                <a:gd name="T46" fmla="*/ 228 w 252"/>
                <a:gd name="T47" fmla="*/ 52 h 251"/>
                <a:gd name="T48" fmla="*/ 202 w 252"/>
                <a:gd name="T49" fmla="*/ 59 h 251"/>
                <a:gd name="T50" fmla="*/ 190 w 252"/>
                <a:gd name="T51" fmla="*/ 46 h 251"/>
                <a:gd name="T52" fmla="*/ 179 w 252"/>
                <a:gd name="T53" fmla="*/ 14 h 251"/>
                <a:gd name="T54" fmla="*/ 163 w 252"/>
                <a:gd name="T55" fmla="*/ 32 h 251"/>
                <a:gd name="T56" fmla="*/ 142 w 252"/>
                <a:gd name="T57" fmla="*/ 24 h 251"/>
                <a:gd name="T58" fmla="*/ 113 w 252"/>
                <a:gd name="T59" fmla="*/ 0 h 251"/>
                <a:gd name="T60" fmla="*/ 108 w 252"/>
                <a:gd name="T61" fmla="*/ 25 h 251"/>
                <a:gd name="T62" fmla="*/ 84 w 252"/>
                <a:gd name="T63" fmla="*/ 32 h 251"/>
                <a:gd name="T64" fmla="*/ 46 w 252"/>
                <a:gd name="T65" fmla="*/ 28 h 251"/>
                <a:gd name="T66" fmla="*/ 56 w 252"/>
                <a:gd name="T67" fmla="*/ 52 h 251"/>
                <a:gd name="T68" fmla="*/ 198 w 252"/>
                <a:gd name="T69" fmla="*/ 170 h 251"/>
                <a:gd name="T70" fmla="*/ 53 w 252"/>
                <a:gd name="T71" fmla="*/ 8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2" h="251">
                  <a:moveTo>
                    <a:pt x="56" y="52"/>
                  </a:moveTo>
                  <a:cubicBezTo>
                    <a:pt x="52" y="55"/>
                    <a:pt x="48" y="59"/>
                    <a:pt x="45" y="64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7" y="100"/>
                    <a:pt x="25" y="105"/>
                    <a:pt x="25" y="110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7" y="150"/>
                    <a:pt x="28" y="156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10" y="177"/>
                    <a:pt x="10" y="177"/>
                    <a:pt x="10" y="177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51" y="195"/>
                    <a:pt x="52" y="198"/>
                    <a:pt x="59" y="203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71" y="239"/>
                    <a:pt x="71" y="239"/>
                    <a:pt x="71" y="239"/>
                  </a:cubicBezTo>
                  <a:cubicBezTo>
                    <a:pt x="88" y="220"/>
                    <a:pt x="88" y="220"/>
                    <a:pt x="88" y="220"/>
                  </a:cubicBezTo>
                  <a:cubicBezTo>
                    <a:pt x="95" y="223"/>
                    <a:pt x="102" y="225"/>
                    <a:pt x="109" y="226"/>
                  </a:cubicBezTo>
                  <a:cubicBezTo>
                    <a:pt x="109" y="227"/>
                    <a:pt x="109" y="227"/>
                    <a:pt x="109" y="227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39" y="251"/>
                    <a:pt x="139" y="251"/>
                    <a:pt x="139" y="251"/>
                  </a:cubicBezTo>
                  <a:cubicBezTo>
                    <a:pt x="144" y="226"/>
                    <a:pt x="144" y="226"/>
                    <a:pt x="144" y="226"/>
                  </a:cubicBezTo>
                  <a:cubicBezTo>
                    <a:pt x="152" y="225"/>
                    <a:pt x="160" y="222"/>
                    <a:pt x="167" y="219"/>
                  </a:cubicBezTo>
                  <a:cubicBezTo>
                    <a:pt x="168" y="219"/>
                    <a:pt x="168" y="219"/>
                    <a:pt x="168" y="219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206" y="223"/>
                    <a:pt x="206" y="223"/>
                    <a:pt x="206" y="223"/>
                  </a:cubicBezTo>
                  <a:cubicBezTo>
                    <a:pt x="196" y="199"/>
                    <a:pt x="196" y="199"/>
                    <a:pt x="196" y="199"/>
                  </a:cubicBezTo>
                  <a:cubicBezTo>
                    <a:pt x="196" y="199"/>
                    <a:pt x="196" y="199"/>
                    <a:pt x="196" y="199"/>
                  </a:cubicBezTo>
                  <a:cubicBezTo>
                    <a:pt x="200" y="196"/>
                    <a:pt x="204" y="192"/>
                    <a:pt x="207" y="187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31" y="195"/>
                    <a:pt x="231" y="195"/>
                    <a:pt x="231" y="195"/>
                  </a:cubicBezTo>
                  <a:cubicBezTo>
                    <a:pt x="243" y="172"/>
                    <a:pt x="243" y="172"/>
                    <a:pt x="243" y="172"/>
                  </a:cubicBezTo>
                  <a:cubicBezTo>
                    <a:pt x="223" y="157"/>
                    <a:pt x="223" y="157"/>
                    <a:pt x="223" y="157"/>
                  </a:cubicBezTo>
                  <a:cubicBezTo>
                    <a:pt x="223" y="156"/>
                    <a:pt x="223" y="156"/>
                    <a:pt x="223" y="156"/>
                  </a:cubicBezTo>
                  <a:cubicBezTo>
                    <a:pt x="224" y="151"/>
                    <a:pt x="226" y="146"/>
                    <a:pt x="226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52" y="136"/>
                    <a:pt x="252" y="136"/>
                    <a:pt x="252" y="136"/>
                  </a:cubicBezTo>
                  <a:cubicBezTo>
                    <a:pt x="251" y="110"/>
                    <a:pt x="251" y="110"/>
                    <a:pt x="251" y="110"/>
                  </a:cubicBezTo>
                  <a:cubicBezTo>
                    <a:pt x="226" y="106"/>
                    <a:pt x="226" y="106"/>
                    <a:pt x="226" y="106"/>
                  </a:cubicBezTo>
                  <a:cubicBezTo>
                    <a:pt x="226" y="106"/>
                    <a:pt x="226" y="106"/>
                    <a:pt x="226" y="106"/>
                  </a:cubicBezTo>
                  <a:cubicBezTo>
                    <a:pt x="224" y="101"/>
                    <a:pt x="223" y="95"/>
                    <a:pt x="221" y="90"/>
                  </a:cubicBezTo>
                  <a:cubicBezTo>
                    <a:pt x="222" y="90"/>
                    <a:pt x="222" y="90"/>
                    <a:pt x="222" y="90"/>
                  </a:cubicBezTo>
                  <a:cubicBezTo>
                    <a:pt x="241" y="74"/>
                    <a:pt x="241" y="74"/>
                    <a:pt x="241" y="74"/>
                  </a:cubicBezTo>
                  <a:cubicBezTo>
                    <a:pt x="228" y="52"/>
                    <a:pt x="228" y="52"/>
                    <a:pt x="228" y="52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2" y="59"/>
                    <a:pt x="202" y="59"/>
                    <a:pt x="202" y="59"/>
                  </a:cubicBezTo>
                  <a:cubicBezTo>
                    <a:pt x="199" y="55"/>
                    <a:pt x="196" y="52"/>
                    <a:pt x="189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79" y="14"/>
                    <a:pt x="179" y="14"/>
                    <a:pt x="179" y="14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56" y="29"/>
                    <a:pt x="149" y="27"/>
                    <a:pt x="142" y="25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0" y="27"/>
                    <a:pt x="92" y="29"/>
                    <a:pt x="84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55" y="52"/>
                    <a:pt x="55" y="52"/>
                    <a:pt x="55" y="52"/>
                  </a:cubicBezTo>
                  <a:lnTo>
                    <a:pt x="56" y="52"/>
                  </a:lnTo>
                  <a:close/>
                  <a:moveTo>
                    <a:pt x="169" y="53"/>
                  </a:moveTo>
                  <a:cubicBezTo>
                    <a:pt x="209" y="78"/>
                    <a:pt x="222" y="130"/>
                    <a:pt x="198" y="170"/>
                  </a:cubicBezTo>
                  <a:cubicBezTo>
                    <a:pt x="174" y="210"/>
                    <a:pt x="122" y="222"/>
                    <a:pt x="82" y="198"/>
                  </a:cubicBezTo>
                  <a:cubicBezTo>
                    <a:pt x="42" y="174"/>
                    <a:pt x="29" y="122"/>
                    <a:pt x="53" y="82"/>
                  </a:cubicBezTo>
                  <a:cubicBezTo>
                    <a:pt x="77" y="42"/>
                    <a:pt x="129" y="29"/>
                    <a:pt x="169" y="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: Shape 8"/>
            <p:cNvSpPr/>
            <p:nvPr/>
          </p:nvSpPr>
          <p:spPr bwMode="auto">
            <a:xfrm>
              <a:off x="8640499" y="2240591"/>
              <a:ext cx="1252979" cy="1252979"/>
            </a:xfrm>
            <a:custGeom>
              <a:avLst/>
              <a:gdLst>
                <a:gd name="T0" fmla="*/ 52 w 412"/>
                <a:gd name="T1" fmla="*/ 112 h 412"/>
                <a:gd name="T2" fmla="*/ 112 w 412"/>
                <a:gd name="T3" fmla="*/ 361 h 412"/>
                <a:gd name="T4" fmla="*/ 360 w 412"/>
                <a:gd name="T5" fmla="*/ 300 h 412"/>
                <a:gd name="T6" fmla="*/ 300 w 412"/>
                <a:gd name="T7" fmla="*/ 52 h 412"/>
                <a:gd name="T8" fmla="*/ 52 w 412"/>
                <a:gd name="T9" fmla="*/ 1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12">
                  <a:moveTo>
                    <a:pt x="52" y="112"/>
                  </a:moveTo>
                  <a:cubicBezTo>
                    <a:pt x="0" y="198"/>
                    <a:pt x="27" y="309"/>
                    <a:pt x="112" y="361"/>
                  </a:cubicBezTo>
                  <a:cubicBezTo>
                    <a:pt x="197" y="412"/>
                    <a:pt x="308" y="385"/>
                    <a:pt x="360" y="300"/>
                  </a:cubicBezTo>
                  <a:cubicBezTo>
                    <a:pt x="412" y="215"/>
                    <a:pt x="385" y="104"/>
                    <a:pt x="300" y="52"/>
                  </a:cubicBezTo>
                  <a:cubicBezTo>
                    <a:pt x="214" y="0"/>
                    <a:pt x="103" y="27"/>
                    <a:pt x="52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8" name="Freeform: Shape 9"/>
            <p:cNvSpPr/>
            <p:nvPr/>
          </p:nvSpPr>
          <p:spPr bwMode="auto">
            <a:xfrm>
              <a:off x="8333359" y="1933451"/>
              <a:ext cx="1869831" cy="1863405"/>
            </a:xfrm>
            <a:custGeom>
              <a:avLst/>
              <a:gdLst>
                <a:gd name="T0" fmla="*/ 109 w 615"/>
                <a:gd name="T1" fmla="*/ 156 h 613"/>
                <a:gd name="T2" fmla="*/ 50 w 615"/>
                <a:gd name="T3" fmla="*/ 137 h 613"/>
                <a:gd name="T4" fmla="*/ 70 w 615"/>
                <a:gd name="T5" fmla="*/ 231 h 613"/>
                <a:gd name="T6" fmla="*/ 59 w 615"/>
                <a:gd name="T7" fmla="*/ 270 h 613"/>
                <a:gd name="T8" fmla="*/ 1 w 615"/>
                <a:gd name="T9" fmla="*/ 344 h 613"/>
                <a:gd name="T10" fmla="*/ 73 w 615"/>
                <a:gd name="T11" fmla="*/ 393 h 613"/>
                <a:gd name="T12" fmla="*/ 26 w 615"/>
                <a:gd name="T13" fmla="*/ 432 h 613"/>
                <a:gd name="T14" fmla="*/ 116 w 615"/>
                <a:gd name="T15" fmla="*/ 466 h 613"/>
                <a:gd name="T16" fmla="*/ 144 w 615"/>
                <a:gd name="T17" fmla="*/ 496 h 613"/>
                <a:gd name="T18" fmla="*/ 175 w 615"/>
                <a:gd name="T19" fmla="*/ 583 h 613"/>
                <a:gd name="T20" fmla="*/ 267 w 615"/>
                <a:gd name="T21" fmla="*/ 553 h 613"/>
                <a:gd name="T22" fmla="*/ 277 w 615"/>
                <a:gd name="T23" fmla="*/ 613 h 613"/>
                <a:gd name="T24" fmla="*/ 351 w 615"/>
                <a:gd name="T25" fmla="*/ 552 h 613"/>
                <a:gd name="T26" fmla="*/ 409 w 615"/>
                <a:gd name="T27" fmla="*/ 536 h 613"/>
                <a:gd name="T28" fmla="*/ 503 w 615"/>
                <a:gd name="T29" fmla="*/ 545 h 613"/>
                <a:gd name="T30" fmla="*/ 479 w 615"/>
                <a:gd name="T31" fmla="*/ 487 h 613"/>
                <a:gd name="T32" fmla="*/ 507 w 615"/>
                <a:gd name="T33" fmla="*/ 458 h 613"/>
                <a:gd name="T34" fmla="*/ 593 w 615"/>
                <a:gd name="T35" fmla="*/ 421 h 613"/>
                <a:gd name="T36" fmla="*/ 544 w 615"/>
                <a:gd name="T37" fmla="*/ 382 h 613"/>
                <a:gd name="T38" fmla="*/ 555 w 615"/>
                <a:gd name="T39" fmla="*/ 344 h 613"/>
                <a:gd name="T40" fmla="*/ 613 w 615"/>
                <a:gd name="T41" fmla="*/ 270 h 613"/>
                <a:gd name="T42" fmla="*/ 551 w 615"/>
                <a:gd name="T43" fmla="*/ 259 h 613"/>
                <a:gd name="T44" fmla="*/ 542 w 615"/>
                <a:gd name="T45" fmla="*/ 220 h 613"/>
                <a:gd name="T46" fmla="*/ 558 w 615"/>
                <a:gd name="T47" fmla="*/ 127 h 613"/>
                <a:gd name="T48" fmla="*/ 494 w 615"/>
                <a:gd name="T49" fmla="*/ 145 h 613"/>
                <a:gd name="T50" fmla="*/ 464 w 615"/>
                <a:gd name="T51" fmla="*/ 113 h 613"/>
                <a:gd name="T52" fmla="*/ 437 w 615"/>
                <a:gd name="T53" fmla="*/ 35 h 613"/>
                <a:gd name="T54" fmla="*/ 397 w 615"/>
                <a:gd name="T55" fmla="*/ 77 h 613"/>
                <a:gd name="T56" fmla="*/ 348 w 615"/>
                <a:gd name="T57" fmla="*/ 60 h 613"/>
                <a:gd name="T58" fmla="*/ 275 w 615"/>
                <a:gd name="T59" fmla="*/ 0 h 613"/>
                <a:gd name="T60" fmla="*/ 264 w 615"/>
                <a:gd name="T61" fmla="*/ 62 h 613"/>
                <a:gd name="T62" fmla="*/ 205 w 615"/>
                <a:gd name="T63" fmla="*/ 78 h 613"/>
                <a:gd name="T64" fmla="*/ 112 w 615"/>
                <a:gd name="T65" fmla="*/ 69 h 613"/>
                <a:gd name="T66" fmla="*/ 414 w 615"/>
                <a:gd name="T67" fmla="*/ 131 h 613"/>
                <a:gd name="T68" fmla="*/ 200 w 615"/>
                <a:gd name="T69" fmla="*/ 484 h 613"/>
                <a:gd name="T70" fmla="*/ 414 w 615"/>
                <a:gd name="T71" fmla="*/ 131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5" h="613">
                  <a:moveTo>
                    <a:pt x="136" y="126"/>
                  </a:moveTo>
                  <a:cubicBezTo>
                    <a:pt x="126" y="135"/>
                    <a:pt x="117" y="145"/>
                    <a:pt x="109" y="156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70" y="231"/>
                    <a:pt x="70" y="231"/>
                    <a:pt x="70" y="231"/>
                  </a:cubicBezTo>
                  <a:cubicBezTo>
                    <a:pt x="66" y="244"/>
                    <a:pt x="63" y="257"/>
                    <a:pt x="61" y="270"/>
                  </a:cubicBezTo>
                  <a:cubicBezTo>
                    <a:pt x="59" y="270"/>
                    <a:pt x="59" y="270"/>
                    <a:pt x="59" y="270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344"/>
                    <a:pt x="1" y="344"/>
                    <a:pt x="1" y="344"/>
                  </a:cubicBezTo>
                  <a:cubicBezTo>
                    <a:pt x="62" y="354"/>
                    <a:pt x="62" y="354"/>
                    <a:pt x="62" y="354"/>
                  </a:cubicBezTo>
                  <a:cubicBezTo>
                    <a:pt x="65" y="367"/>
                    <a:pt x="69" y="380"/>
                    <a:pt x="73" y="393"/>
                  </a:cubicBezTo>
                  <a:cubicBezTo>
                    <a:pt x="72" y="394"/>
                    <a:pt x="72" y="394"/>
                    <a:pt x="72" y="394"/>
                  </a:cubicBezTo>
                  <a:cubicBezTo>
                    <a:pt x="26" y="432"/>
                    <a:pt x="26" y="432"/>
                    <a:pt x="26" y="432"/>
                  </a:cubicBezTo>
                  <a:cubicBezTo>
                    <a:pt x="57" y="486"/>
                    <a:pt x="57" y="486"/>
                    <a:pt x="57" y="486"/>
                  </a:cubicBezTo>
                  <a:cubicBezTo>
                    <a:pt x="116" y="466"/>
                    <a:pt x="116" y="466"/>
                    <a:pt x="116" y="466"/>
                  </a:cubicBezTo>
                  <a:cubicBezTo>
                    <a:pt x="124" y="477"/>
                    <a:pt x="128" y="483"/>
                    <a:pt x="144" y="495"/>
                  </a:cubicBezTo>
                  <a:cubicBezTo>
                    <a:pt x="144" y="496"/>
                    <a:pt x="144" y="496"/>
                    <a:pt x="144" y="496"/>
                  </a:cubicBezTo>
                  <a:cubicBezTo>
                    <a:pt x="122" y="551"/>
                    <a:pt x="122" y="551"/>
                    <a:pt x="122" y="551"/>
                  </a:cubicBezTo>
                  <a:cubicBezTo>
                    <a:pt x="175" y="583"/>
                    <a:pt x="175" y="583"/>
                    <a:pt x="175" y="583"/>
                  </a:cubicBezTo>
                  <a:cubicBezTo>
                    <a:pt x="216" y="538"/>
                    <a:pt x="216" y="538"/>
                    <a:pt x="216" y="538"/>
                  </a:cubicBezTo>
                  <a:cubicBezTo>
                    <a:pt x="233" y="545"/>
                    <a:pt x="249" y="550"/>
                    <a:pt x="267" y="553"/>
                  </a:cubicBezTo>
                  <a:cubicBezTo>
                    <a:pt x="266" y="554"/>
                    <a:pt x="266" y="554"/>
                    <a:pt x="266" y="554"/>
                  </a:cubicBezTo>
                  <a:cubicBezTo>
                    <a:pt x="277" y="613"/>
                    <a:pt x="277" y="613"/>
                    <a:pt x="277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51" y="552"/>
                    <a:pt x="351" y="552"/>
                    <a:pt x="351" y="552"/>
                  </a:cubicBezTo>
                  <a:cubicBezTo>
                    <a:pt x="371" y="549"/>
                    <a:pt x="390" y="543"/>
                    <a:pt x="409" y="534"/>
                  </a:cubicBezTo>
                  <a:cubicBezTo>
                    <a:pt x="409" y="536"/>
                    <a:pt x="409" y="536"/>
                    <a:pt x="409" y="536"/>
                  </a:cubicBezTo>
                  <a:cubicBezTo>
                    <a:pt x="451" y="579"/>
                    <a:pt x="451" y="579"/>
                    <a:pt x="451" y="579"/>
                  </a:cubicBezTo>
                  <a:cubicBezTo>
                    <a:pt x="503" y="545"/>
                    <a:pt x="503" y="545"/>
                    <a:pt x="503" y="545"/>
                  </a:cubicBezTo>
                  <a:cubicBezTo>
                    <a:pt x="479" y="487"/>
                    <a:pt x="479" y="487"/>
                    <a:pt x="479" y="487"/>
                  </a:cubicBezTo>
                  <a:cubicBezTo>
                    <a:pt x="479" y="487"/>
                    <a:pt x="479" y="487"/>
                    <a:pt x="479" y="487"/>
                  </a:cubicBezTo>
                  <a:cubicBezTo>
                    <a:pt x="488" y="478"/>
                    <a:pt x="497" y="468"/>
                    <a:pt x="506" y="458"/>
                  </a:cubicBezTo>
                  <a:cubicBezTo>
                    <a:pt x="507" y="458"/>
                    <a:pt x="507" y="458"/>
                    <a:pt x="507" y="458"/>
                  </a:cubicBezTo>
                  <a:cubicBezTo>
                    <a:pt x="565" y="477"/>
                    <a:pt x="565" y="477"/>
                    <a:pt x="565" y="477"/>
                  </a:cubicBezTo>
                  <a:cubicBezTo>
                    <a:pt x="593" y="421"/>
                    <a:pt x="593" y="421"/>
                    <a:pt x="593" y="421"/>
                  </a:cubicBezTo>
                  <a:cubicBezTo>
                    <a:pt x="545" y="382"/>
                    <a:pt x="545" y="382"/>
                    <a:pt x="545" y="382"/>
                  </a:cubicBezTo>
                  <a:cubicBezTo>
                    <a:pt x="544" y="382"/>
                    <a:pt x="544" y="382"/>
                    <a:pt x="544" y="382"/>
                  </a:cubicBezTo>
                  <a:cubicBezTo>
                    <a:pt x="548" y="370"/>
                    <a:pt x="551" y="357"/>
                    <a:pt x="553" y="344"/>
                  </a:cubicBezTo>
                  <a:cubicBezTo>
                    <a:pt x="555" y="344"/>
                    <a:pt x="555" y="344"/>
                    <a:pt x="555" y="344"/>
                  </a:cubicBezTo>
                  <a:cubicBezTo>
                    <a:pt x="615" y="332"/>
                    <a:pt x="615" y="332"/>
                    <a:pt x="615" y="332"/>
                  </a:cubicBezTo>
                  <a:cubicBezTo>
                    <a:pt x="613" y="270"/>
                    <a:pt x="613" y="270"/>
                    <a:pt x="613" y="270"/>
                  </a:cubicBezTo>
                  <a:cubicBezTo>
                    <a:pt x="552" y="259"/>
                    <a:pt x="552" y="259"/>
                    <a:pt x="552" y="259"/>
                  </a:cubicBezTo>
                  <a:cubicBezTo>
                    <a:pt x="551" y="259"/>
                    <a:pt x="551" y="259"/>
                    <a:pt x="551" y="259"/>
                  </a:cubicBezTo>
                  <a:cubicBezTo>
                    <a:pt x="548" y="246"/>
                    <a:pt x="545" y="233"/>
                    <a:pt x="540" y="221"/>
                  </a:cubicBezTo>
                  <a:cubicBezTo>
                    <a:pt x="542" y="220"/>
                    <a:pt x="542" y="220"/>
                    <a:pt x="542" y="220"/>
                  </a:cubicBezTo>
                  <a:cubicBezTo>
                    <a:pt x="589" y="181"/>
                    <a:pt x="589" y="181"/>
                    <a:pt x="589" y="181"/>
                  </a:cubicBezTo>
                  <a:cubicBezTo>
                    <a:pt x="558" y="127"/>
                    <a:pt x="558" y="127"/>
                    <a:pt x="558" y="127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4" y="145"/>
                    <a:pt x="494" y="145"/>
                    <a:pt x="494" y="145"/>
                  </a:cubicBezTo>
                  <a:cubicBezTo>
                    <a:pt x="486" y="135"/>
                    <a:pt x="479" y="127"/>
                    <a:pt x="463" y="115"/>
                  </a:cubicBezTo>
                  <a:cubicBezTo>
                    <a:pt x="464" y="113"/>
                    <a:pt x="464" y="113"/>
                    <a:pt x="464" y="113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37" y="35"/>
                    <a:pt x="437" y="35"/>
                    <a:pt x="437" y="35"/>
                  </a:cubicBezTo>
                  <a:cubicBezTo>
                    <a:pt x="396" y="78"/>
                    <a:pt x="396" y="78"/>
                    <a:pt x="396" y="78"/>
                  </a:cubicBezTo>
                  <a:cubicBezTo>
                    <a:pt x="397" y="77"/>
                    <a:pt x="397" y="77"/>
                    <a:pt x="397" y="77"/>
                  </a:cubicBezTo>
                  <a:cubicBezTo>
                    <a:pt x="381" y="71"/>
                    <a:pt x="365" y="65"/>
                    <a:pt x="348" y="62"/>
                  </a:cubicBezTo>
                  <a:cubicBezTo>
                    <a:pt x="348" y="60"/>
                    <a:pt x="348" y="60"/>
                    <a:pt x="348" y="6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44" y="66"/>
                    <a:pt x="225" y="71"/>
                    <a:pt x="206" y="79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36" y="126"/>
                    <a:pt x="136" y="126"/>
                    <a:pt x="136" y="126"/>
                  </a:cubicBezTo>
                  <a:close/>
                  <a:moveTo>
                    <a:pt x="414" y="131"/>
                  </a:moveTo>
                  <a:cubicBezTo>
                    <a:pt x="512" y="190"/>
                    <a:pt x="543" y="317"/>
                    <a:pt x="483" y="414"/>
                  </a:cubicBezTo>
                  <a:cubicBezTo>
                    <a:pt x="424" y="512"/>
                    <a:pt x="297" y="543"/>
                    <a:pt x="200" y="484"/>
                  </a:cubicBezTo>
                  <a:cubicBezTo>
                    <a:pt x="102" y="425"/>
                    <a:pt x="71" y="298"/>
                    <a:pt x="130" y="200"/>
                  </a:cubicBezTo>
                  <a:cubicBezTo>
                    <a:pt x="189" y="102"/>
                    <a:pt x="317" y="71"/>
                    <a:pt x="414" y="1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: Shape 10"/>
            <p:cNvSpPr/>
            <p:nvPr/>
          </p:nvSpPr>
          <p:spPr bwMode="auto">
            <a:xfrm>
              <a:off x="8050635" y="3916371"/>
              <a:ext cx="1119328" cy="1115473"/>
            </a:xfrm>
            <a:custGeom>
              <a:avLst/>
              <a:gdLst>
                <a:gd name="T0" fmla="*/ 46 w 368"/>
                <a:gd name="T1" fmla="*/ 100 h 367"/>
                <a:gd name="T2" fmla="*/ 101 w 368"/>
                <a:gd name="T3" fmla="*/ 321 h 367"/>
                <a:gd name="T4" fmla="*/ 322 w 368"/>
                <a:gd name="T5" fmla="*/ 267 h 367"/>
                <a:gd name="T6" fmla="*/ 267 w 368"/>
                <a:gd name="T7" fmla="*/ 46 h 367"/>
                <a:gd name="T8" fmla="*/ 46 w 368"/>
                <a:gd name="T9" fmla="*/ 10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367">
                  <a:moveTo>
                    <a:pt x="46" y="100"/>
                  </a:moveTo>
                  <a:cubicBezTo>
                    <a:pt x="0" y="176"/>
                    <a:pt x="25" y="275"/>
                    <a:pt x="101" y="321"/>
                  </a:cubicBezTo>
                  <a:cubicBezTo>
                    <a:pt x="176" y="367"/>
                    <a:pt x="275" y="343"/>
                    <a:pt x="322" y="267"/>
                  </a:cubicBezTo>
                  <a:cubicBezTo>
                    <a:pt x="368" y="191"/>
                    <a:pt x="343" y="92"/>
                    <a:pt x="267" y="46"/>
                  </a:cubicBezTo>
                  <a:cubicBezTo>
                    <a:pt x="192" y="0"/>
                    <a:pt x="93" y="24"/>
                    <a:pt x="46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0" name="Freeform: Shape 11"/>
            <p:cNvSpPr/>
            <p:nvPr/>
          </p:nvSpPr>
          <p:spPr bwMode="auto">
            <a:xfrm>
              <a:off x="7779477" y="3642643"/>
              <a:ext cx="1664213" cy="1662928"/>
            </a:xfrm>
            <a:custGeom>
              <a:avLst/>
              <a:gdLst>
                <a:gd name="T0" fmla="*/ 97 w 547"/>
                <a:gd name="T1" fmla="*/ 139 h 547"/>
                <a:gd name="T2" fmla="*/ 44 w 547"/>
                <a:gd name="T3" fmla="*/ 122 h 547"/>
                <a:gd name="T4" fmla="*/ 62 w 547"/>
                <a:gd name="T5" fmla="*/ 206 h 547"/>
                <a:gd name="T6" fmla="*/ 52 w 547"/>
                <a:gd name="T7" fmla="*/ 240 h 547"/>
                <a:gd name="T8" fmla="*/ 1 w 547"/>
                <a:gd name="T9" fmla="*/ 306 h 547"/>
                <a:gd name="T10" fmla="*/ 65 w 547"/>
                <a:gd name="T11" fmla="*/ 350 h 547"/>
                <a:gd name="T12" fmla="*/ 23 w 547"/>
                <a:gd name="T13" fmla="*/ 385 h 547"/>
                <a:gd name="T14" fmla="*/ 103 w 547"/>
                <a:gd name="T15" fmla="*/ 416 h 547"/>
                <a:gd name="T16" fmla="*/ 128 w 547"/>
                <a:gd name="T17" fmla="*/ 442 h 547"/>
                <a:gd name="T18" fmla="*/ 155 w 547"/>
                <a:gd name="T19" fmla="*/ 520 h 547"/>
                <a:gd name="T20" fmla="*/ 237 w 547"/>
                <a:gd name="T21" fmla="*/ 492 h 547"/>
                <a:gd name="T22" fmla="*/ 247 w 547"/>
                <a:gd name="T23" fmla="*/ 547 h 547"/>
                <a:gd name="T24" fmla="*/ 312 w 547"/>
                <a:gd name="T25" fmla="*/ 492 h 547"/>
                <a:gd name="T26" fmla="*/ 364 w 547"/>
                <a:gd name="T27" fmla="*/ 477 h 547"/>
                <a:gd name="T28" fmla="*/ 448 w 547"/>
                <a:gd name="T29" fmla="*/ 486 h 547"/>
                <a:gd name="T30" fmla="*/ 426 w 547"/>
                <a:gd name="T31" fmla="*/ 434 h 547"/>
                <a:gd name="T32" fmla="*/ 451 w 547"/>
                <a:gd name="T33" fmla="*/ 408 h 547"/>
                <a:gd name="T34" fmla="*/ 528 w 547"/>
                <a:gd name="T35" fmla="*/ 376 h 547"/>
                <a:gd name="T36" fmla="*/ 484 w 547"/>
                <a:gd name="T37" fmla="*/ 341 h 547"/>
                <a:gd name="T38" fmla="*/ 494 w 547"/>
                <a:gd name="T39" fmla="*/ 306 h 547"/>
                <a:gd name="T40" fmla="*/ 546 w 547"/>
                <a:gd name="T41" fmla="*/ 240 h 547"/>
                <a:gd name="T42" fmla="*/ 491 w 547"/>
                <a:gd name="T43" fmla="*/ 231 h 547"/>
                <a:gd name="T44" fmla="*/ 483 w 547"/>
                <a:gd name="T45" fmla="*/ 196 h 547"/>
                <a:gd name="T46" fmla="*/ 497 w 547"/>
                <a:gd name="T47" fmla="*/ 113 h 547"/>
                <a:gd name="T48" fmla="*/ 440 w 547"/>
                <a:gd name="T49" fmla="*/ 130 h 547"/>
                <a:gd name="T50" fmla="*/ 413 w 547"/>
                <a:gd name="T51" fmla="*/ 101 h 547"/>
                <a:gd name="T52" fmla="*/ 389 w 547"/>
                <a:gd name="T53" fmla="*/ 32 h 547"/>
                <a:gd name="T54" fmla="*/ 353 w 547"/>
                <a:gd name="T55" fmla="*/ 69 h 547"/>
                <a:gd name="T56" fmla="*/ 310 w 547"/>
                <a:gd name="T57" fmla="*/ 53 h 547"/>
                <a:gd name="T58" fmla="*/ 245 w 547"/>
                <a:gd name="T59" fmla="*/ 0 h 547"/>
                <a:gd name="T60" fmla="*/ 235 w 547"/>
                <a:gd name="T61" fmla="*/ 55 h 547"/>
                <a:gd name="T62" fmla="*/ 182 w 547"/>
                <a:gd name="T63" fmla="*/ 69 h 547"/>
                <a:gd name="T64" fmla="*/ 99 w 547"/>
                <a:gd name="T65" fmla="*/ 61 h 547"/>
                <a:gd name="T66" fmla="*/ 121 w 547"/>
                <a:gd name="T67" fmla="*/ 113 h 547"/>
                <a:gd name="T68" fmla="*/ 430 w 547"/>
                <a:gd name="T69" fmla="*/ 369 h 547"/>
                <a:gd name="T70" fmla="*/ 116 w 547"/>
                <a:gd name="T71" fmla="*/ 17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7" h="547">
                  <a:moveTo>
                    <a:pt x="121" y="113"/>
                  </a:moveTo>
                  <a:cubicBezTo>
                    <a:pt x="112" y="121"/>
                    <a:pt x="104" y="129"/>
                    <a:pt x="97" y="139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58" y="217"/>
                    <a:pt x="55" y="229"/>
                    <a:pt x="53" y="240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306"/>
                    <a:pt x="1" y="306"/>
                    <a:pt x="1" y="306"/>
                  </a:cubicBezTo>
                  <a:cubicBezTo>
                    <a:pt x="55" y="316"/>
                    <a:pt x="55" y="316"/>
                    <a:pt x="55" y="316"/>
                  </a:cubicBezTo>
                  <a:cubicBezTo>
                    <a:pt x="57" y="328"/>
                    <a:pt x="61" y="339"/>
                    <a:pt x="65" y="350"/>
                  </a:cubicBezTo>
                  <a:cubicBezTo>
                    <a:pt x="64" y="351"/>
                    <a:pt x="64" y="351"/>
                    <a:pt x="64" y="351"/>
                  </a:cubicBezTo>
                  <a:cubicBezTo>
                    <a:pt x="23" y="385"/>
                    <a:pt x="23" y="385"/>
                    <a:pt x="23" y="385"/>
                  </a:cubicBezTo>
                  <a:cubicBezTo>
                    <a:pt x="50" y="433"/>
                    <a:pt x="50" y="433"/>
                    <a:pt x="50" y="433"/>
                  </a:cubicBezTo>
                  <a:cubicBezTo>
                    <a:pt x="103" y="416"/>
                    <a:pt x="103" y="416"/>
                    <a:pt x="103" y="416"/>
                  </a:cubicBezTo>
                  <a:cubicBezTo>
                    <a:pt x="110" y="425"/>
                    <a:pt x="114" y="431"/>
                    <a:pt x="128" y="442"/>
                  </a:cubicBezTo>
                  <a:cubicBezTo>
                    <a:pt x="128" y="442"/>
                    <a:pt x="128" y="442"/>
                    <a:pt x="128" y="442"/>
                  </a:cubicBezTo>
                  <a:cubicBezTo>
                    <a:pt x="108" y="491"/>
                    <a:pt x="108" y="491"/>
                    <a:pt x="108" y="491"/>
                  </a:cubicBezTo>
                  <a:cubicBezTo>
                    <a:pt x="155" y="520"/>
                    <a:pt x="155" y="520"/>
                    <a:pt x="155" y="520"/>
                  </a:cubicBezTo>
                  <a:cubicBezTo>
                    <a:pt x="192" y="480"/>
                    <a:pt x="192" y="480"/>
                    <a:pt x="192" y="480"/>
                  </a:cubicBezTo>
                  <a:cubicBezTo>
                    <a:pt x="207" y="485"/>
                    <a:pt x="222" y="490"/>
                    <a:pt x="237" y="492"/>
                  </a:cubicBezTo>
                  <a:cubicBezTo>
                    <a:pt x="237" y="494"/>
                    <a:pt x="237" y="494"/>
                    <a:pt x="237" y="494"/>
                  </a:cubicBezTo>
                  <a:cubicBezTo>
                    <a:pt x="247" y="547"/>
                    <a:pt x="247" y="547"/>
                    <a:pt x="247" y="547"/>
                  </a:cubicBezTo>
                  <a:cubicBezTo>
                    <a:pt x="302" y="546"/>
                    <a:pt x="302" y="546"/>
                    <a:pt x="302" y="546"/>
                  </a:cubicBezTo>
                  <a:cubicBezTo>
                    <a:pt x="312" y="492"/>
                    <a:pt x="312" y="492"/>
                    <a:pt x="312" y="492"/>
                  </a:cubicBezTo>
                  <a:cubicBezTo>
                    <a:pt x="330" y="489"/>
                    <a:pt x="347" y="484"/>
                    <a:pt x="364" y="476"/>
                  </a:cubicBezTo>
                  <a:cubicBezTo>
                    <a:pt x="364" y="477"/>
                    <a:pt x="364" y="477"/>
                    <a:pt x="364" y="477"/>
                  </a:cubicBezTo>
                  <a:cubicBezTo>
                    <a:pt x="402" y="516"/>
                    <a:pt x="402" y="516"/>
                    <a:pt x="402" y="516"/>
                  </a:cubicBezTo>
                  <a:cubicBezTo>
                    <a:pt x="448" y="486"/>
                    <a:pt x="448" y="486"/>
                    <a:pt x="448" y="486"/>
                  </a:cubicBezTo>
                  <a:cubicBezTo>
                    <a:pt x="426" y="434"/>
                    <a:pt x="426" y="434"/>
                    <a:pt x="426" y="434"/>
                  </a:cubicBezTo>
                  <a:cubicBezTo>
                    <a:pt x="426" y="434"/>
                    <a:pt x="426" y="434"/>
                    <a:pt x="426" y="434"/>
                  </a:cubicBezTo>
                  <a:cubicBezTo>
                    <a:pt x="435" y="426"/>
                    <a:pt x="443" y="417"/>
                    <a:pt x="450" y="408"/>
                  </a:cubicBezTo>
                  <a:cubicBezTo>
                    <a:pt x="451" y="408"/>
                    <a:pt x="451" y="408"/>
                    <a:pt x="451" y="408"/>
                  </a:cubicBezTo>
                  <a:cubicBezTo>
                    <a:pt x="503" y="425"/>
                    <a:pt x="503" y="425"/>
                    <a:pt x="503" y="425"/>
                  </a:cubicBezTo>
                  <a:cubicBezTo>
                    <a:pt x="528" y="376"/>
                    <a:pt x="528" y="376"/>
                    <a:pt x="528" y="376"/>
                  </a:cubicBezTo>
                  <a:cubicBezTo>
                    <a:pt x="485" y="341"/>
                    <a:pt x="485" y="341"/>
                    <a:pt x="485" y="341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8" y="329"/>
                    <a:pt x="491" y="318"/>
                    <a:pt x="493" y="306"/>
                  </a:cubicBezTo>
                  <a:cubicBezTo>
                    <a:pt x="494" y="306"/>
                    <a:pt x="494" y="306"/>
                    <a:pt x="494" y="306"/>
                  </a:cubicBezTo>
                  <a:cubicBezTo>
                    <a:pt x="547" y="296"/>
                    <a:pt x="547" y="296"/>
                    <a:pt x="547" y="296"/>
                  </a:cubicBezTo>
                  <a:cubicBezTo>
                    <a:pt x="546" y="240"/>
                    <a:pt x="546" y="240"/>
                    <a:pt x="546" y="240"/>
                  </a:cubicBezTo>
                  <a:cubicBezTo>
                    <a:pt x="491" y="231"/>
                    <a:pt x="491" y="231"/>
                    <a:pt x="491" y="231"/>
                  </a:cubicBezTo>
                  <a:cubicBezTo>
                    <a:pt x="491" y="231"/>
                    <a:pt x="491" y="231"/>
                    <a:pt x="491" y="231"/>
                  </a:cubicBezTo>
                  <a:cubicBezTo>
                    <a:pt x="488" y="219"/>
                    <a:pt x="485" y="208"/>
                    <a:pt x="481" y="197"/>
                  </a:cubicBezTo>
                  <a:cubicBezTo>
                    <a:pt x="483" y="196"/>
                    <a:pt x="483" y="196"/>
                    <a:pt x="483" y="196"/>
                  </a:cubicBezTo>
                  <a:cubicBezTo>
                    <a:pt x="524" y="161"/>
                    <a:pt x="524" y="161"/>
                    <a:pt x="524" y="161"/>
                  </a:cubicBezTo>
                  <a:cubicBezTo>
                    <a:pt x="497" y="113"/>
                    <a:pt x="497" y="113"/>
                    <a:pt x="497" y="113"/>
                  </a:cubicBezTo>
                  <a:cubicBezTo>
                    <a:pt x="444" y="131"/>
                    <a:pt x="444" y="131"/>
                    <a:pt x="444" y="131"/>
                  </a:cubicBezTo>
                  <a:cubicBezTo>
                    <a:pt x="440" y="130"/>
                    <a:pt x="440" y="130"/>
                    <a:pt x="440" y="130"/>
                  </a:cubicBezTo>
                  <a:cubicBezTo>
                    <a:pt x="433" y="121"/>
                    <a:pt x="426" y="113"/>
                    <a:pt x="412" y="102"/>
                  </a:cubicBezTo>
                  <a:cubicBezTo>
                    <a:pt x="413" y="101"/>
                    <a:pt x="413" y="101"/>
                    <a:pt x="413" y="101"/>
                  </a:cubicBezTo>
                  <a:cubicBezTo>
                    <a:pt x="436" y="60"/>
                    <a:pt x="436" y="60"/>
                    <a:pt x="436" y="60"/>
                  </a:cubicBezTo>
                  <a:cubicBezTo>
                    <a:pt x="389" y="32"/>
                    <a:pt x="389" y="32"/>
                    <a:pt x="389" y="32"/>
                  </a:cubicBezTo>
                  <a:cubicBezTo>
                    <a:pt x="353" y="70"/>
                    <a:pt x="353" y="70"/>
                    <a:pt x="353" y="70"/>
                  </a:cubicBezTo>
                  <a:cubicBezTo>
                    <a:pt x="353" y="69"/>
                    <a:pt x="353" y="69"/>
                    <a:pt x="353" y="69"/>
                  </a:cubicBezTo>
                  <a:cubicBezTo>
                    <a:pt x="339" y="63"/>
                    <a:pt x="324" y="58"/>
                    <a:pt x="309" y="56"/>
                  </a:cubicBezTo>
                  <a:cubicBezTo>
                    <a:pt x="310" y="53"/>
                    <a:pt x="310" y="53"/>
                    <a:pt x="310" y="53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5" y="55"/>
                    <a:pt x="235" y="55"/>
                    <a:pt x="235" y="55"/>
                  </a:cubicBezTo>
                  <a:cubicBezTo>
                    <a:pt x="217" y="58"/>
                    <a:pt x="200" y="64"/>
                    <a:pt x="183" y="71"/>
                  </a:cubicBezTo>
                  <a:cubicBezTo>
                    <a:pt x="182" y="69"/>
                    <a:pt x="182" y="69"/>
                    <a:pt x="182" y="69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21" y="112"/>
                    <a:pt x="121" y="112"/>
                    <a:pt x="121" y="112"/>
                  </a:cubicBezTo>
                  <a:lnTo>
                    <a:pt x="121" y="113"/>
                  </a:lnTo>
                  <a:close/>
                  <a:moveTo>
                    <a:pt x="369" y="116"/>
                  </a:moveTo>
                  <a:cubicBezTo>
                    <a:pt x="455" y="169"/>
                    <a:pt x="483" y="282"/>
                    <a:pt x="430" y="369"/>
                  </a:cubicBezTo>
                  <a:cubicBezTo>
                    <a:pt x="378" y="456"/>
                    <a:pt x="264" y="484"/>
                    <a:pt x="177" y="431"/>
                  </a:cubicBezTo>
                  <a:cubicBezTo>
                    <a:pt x="91" y="378"/>
                    <a:pt x="63" y="265"/>
                    <a:pt x="116" y="178"/>
                  </a:cubicBezTo>
                  <a:cubicBezTo>
                    <a:pt x="168" y="91"/>
                    <a:pt x="282" y="64"/>
                    <a:pt x="369" y="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12"/>
            <p:cNvSpPr/>
            <p:nvPr/>
          </p:nvSpPr>
          <p:spPr bwMode="auto">
            <a:xfrm>
              <a:off x="9668584" y="3683311"/>
              <a:ext cx="661829" cy="894060"/>
            </a:xfrm>
            <a:custGeom>
              <a:avLst/>
              <a:gdLst>
                <a:gd name="T0" fmla="*/ 28 w 218"/>
                <a:gd name="T1" fmla="*/ 60 h 219"/>
                <a:gd name="T2" fmla="*/ 60 w 218"/>
                <a:gd name="T3" fmla="*/ 191 h 219"/>
                <a:gd name="T4" fmla="*/ 191 w 218"/>
                <a:gd name="T5" fmla="*/ 159 h 219"/>
                <a:gd name="T6" fmla="*/ 159 w 218"/>
                <a:gd name="T7" fmla="*/ 28 h 219"/>
                <a:gd name="T8" fmla="*/ 28 w 218"/>
                <a:gd name="T9" fmla="*/ 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219">
                  <a:moveTo>
                    <a:pt x="28" y="60"/>
                  </a:moveTo>
                  <a:cubicBezTo>
                    <a:pt x="0" y="105"/>
                    <a:pt x="15" y="164"/>
                    <a:pt x="60" y="191"/>
                  </a:cubicBezTo>
                  <a:cubicBezTo>
                    <a:pt x="105" y="219"/>
                    <a:pt x="164" y="204"/>
                    <a:pt x="191" y="159"/>
                  </a:cubicBezTo>
                  <a:cubicBezTo>
                    <a:pt x="218" y="114"/>
                    <a:pt x="204" y="55"/>
                    <a:pt x="159" y="28"/>
                  </a:cubicBezTo>
                  <a:cubicBezTo>
                    <a:pt x="114" y="0"/>
                    <a:pt x="55" y="15"/>
                    <a:pt x="28" y="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r>
                <a:rPr lang="zh-CN" altLang="en-US" sz="11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2" name="Freeform: Shape 13"/>
            <p:cNvSpPr/>
            <p:nvPr/>
          </p:nvSpPr>
          <p:spPr bwMode="auto">
            <a:xfrm>
              <a:off x="9506661" y="3636218"/>
              <a:ext cx="988247" cy="988247"/>
            </a:xfrm>
            <a:custGeom>
              <a:avLst/>
              <a:gdLst>
                <a:gd name="T0" fmla="*/ 57 w 325"/>
                <a:gd name="T1" fmla="*/ 82 h 325"/>
                <a:gd name="T2" fmla="*/ 26 w 325"/>
                <a:gd name="T3" fmla="*/ 72 h 325"/>
                <a:gd name="T4" fmla="*/ 37 w 325"/>
                <a:gd name="T5" fmla="*/ 122 h 325"/>
                <a:gd name="T6" fmla="*/ 31 w 325"/>
                <a:gd name="T7" fmla="*/ 143 h 325"/>
                <a:gd name="T8" fmla="*/ 0 w 325"/>
                <a:gd name="T9" fmla="*/ 182 h 325"/>
                <a:gd name="T10" fmla="*/ 38 w 325"/>
                <a:gd name="T11" fmla="*/ 208 h 325"/>
                <a:gd name="T12" fmla="*/ 13 w 325"/>
                <a:gd name="T13" fmla="*/ 229 h 325"/>
                <a:gd name="T14" fmla="*/ 61 w 325"/>
                <a:gd name="T15" fmla="*/ 247 h 325"/>
                <a:gd name="T16" fmla="*/ 76 w 325"/>
                <a:gd name="T17" fmla="*/ 263 h 325"/>
                <a:gd name="T18" fmla="*/ 92 w 325"/>
                <a:gd name="T19" fmla="*/ 309 h 325"/>
                <a:gd name="T20" fmla="*/ 141 w 325"/>
                <a:gd name="T21" fmla="*/ 292 h 325"/>
                <a:gd name="T22" fmla="*/ 147 w 325"/>
                <a:gd name="T23" fmla="*/ 325 h 325"/>
                <a:gd name="T24" fmla="*/ 186 w 325"/>
                <a:gd name="T25" fmla="*/ 292 h 325"/>
                <a:gd name="T26" fmla="*/ 217 w 325"/>
                <a:gd name="T27" fmla="*/ 283 h 325"/>
                <a:gd name="T28" fmla="*/ 266 w 325"/>
                <a:gd name="T29" fmla="*/ 288 h 325"/>
                <a:gd name="T30" fmla="*/ 253 w 325"/>
                <a:gd name="T31" fmla="*/ 258 h 325"/>
                <a:gd name="T32" fmla="*/ 268 w 325"/>
                <a:gd name="T33" fmla="*/ 242 h 325"/>
                <a:gd name="T34" fmla="*/ 314 w 325"/>
                <a:gd name="T35" fmla="*/ 223 h 325"/>
                <a:gd name="T36" fmla="*/ 288 w 325"/>
                <a:gd name="T37" fmla="*/ 202 h 325"/>
                <a:gd name="T38" fmla="*/ 294 w 325"/>
                <a:gd name="T39" fmla="*/ 182 h 325"/>
                <a:gd name="T40" fmla="*/ 325 w 325"/>
                <a:gd name="T41" fmla="*/ 143 h 325"/>
                <a:gd name="T42" fmla="*/ 292 w 325"/>
                <a:gd name="T43" fmla="*/ 137 h 325"/>
                <a:gd name="T44" fmla="*/ 287 w 325"/>
                <a:gd name="T45" fmla="*/ 116 h 325"/>
                <a:gd name="T46" fmla="*/ 295 w 325"/>
                <a:gd name="T47" fmla="*/ 67 h 325"/>
                <a:gd name="T48" fmla="*/ 262 w 325"/>
                <a:gd name="T49" fmla="*/ 77 h 325"/>
                <a:gd name="T50" fmla="*/ 246 w 325"/>
                <a:gd name="T51" fmla="*/ 59 h 325"/>
                <a:gd name="T52" fmla="*/ 231 w 325"/>
                <a:gd name="T53" fmla="*/ 18 h 325"/>
                <a:gd name="T54" fmla="*/ 210 w 325"/>
                <a:gd name="T55" fmla="*/ 41 h 325"/>
                <a:gd name="T56" fmla="*/ 184 w 325"/>
                <a:gd name="T57" fmla="*/ 31 h 325"/>
                <a:gd name="T58" fmla="*/ 146 w 325"/>
                <a:gd name="T59" fmla="*/ 0 h 325"/>
                <a:gd name="T60" fmla="*/ 139 w 325"/>
                <a:gd name="T61" fmla="*/ 33 h 325"/>
                <a:gd name="T62" fmla="*/ 108 w 325"/>
                <a:gd name="T63" fmla="*/ 41 h 325"/>
                <a:gd name="T64" fmla="*/ 59 w 325"/>
                <a:gd name="T65" fmla="*/ 36 h 325"/>
                <a:gd name="T66" fmla="*/ 72 w 325"/>
                <a:gd name="T67" fmla="*/ 67 h 325"/>
                <a:gd name="T68" fmla="*/ 256 w 325"/>
                <a:gd name="T69" fmla="*/ 219 h 325"/>
                <a:gd name="T70" fmla="*/ 69 w 325"/>
                <a:gd name="T71" fmla="*/ 10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325">
                  <a:moveTo>
                    <a:pt x="72" y="67"/>
                  </a:moveTo>
                  <a:cubicBezTo>
                    <a:pt x="67" y="71"/>
                    <a:pt x="62" y="77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5" y="129"/>
                    <a:pt x="33" y="136"/>
                    <a:pt x="32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94"/>
                    <a:pt x="36" y="201"/>
                    <a:pt x="38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30" y="257"/>
                    <a:pt x="30" y="257"/>
                    <a:pt x="30" y="257"/>
                  </a:cubicBezTo>
                  <a:cubicBezTo>
                    <a:pt x="61" y="247"/>
                    <a:pt x="61" y="247"/>
                    <a:pt x="61" y="247"/>
                  </a:cubicBezTo>
                  <a:cubicBezTo>
                    <a:pt x="66" y="252"/>
                    <a:pt x="68" y="256"/>
                    <a:pt x="76" y="262"/>
                  </a:cubicBezTo>
                  <a:cubicBezTo>
                    <a:pt x="76" y="263"/>
                    <a:pt x="76" y="263"/>
                    <a:pt x="76" y="263"/>
                  </a:cubicBezTo>
                  <a:cubicBezTo>
                    <a:pt x="64" y="292"/>
                    <a:pt x="64" y="292"/>
                    <a:pt x="64" y="292"/>
                  </a:cubicBezTo>
                  <a:cubicBezTo>
                    <a:pt x="92" y="309"/>
                    <a:pt x="92" y="309"/>
                    <a:pt x="92" y="309"/>
                  </a:cubicBezTo>
                  <a:cubicBezTo>
                    <a:pt x="114" y="285"/>
                    <a:pt x="114" y="285"/>
                    <a:pt x="114" y="285"/>
                  </a:cubicBezTo>
                  <a:cubicBezTo>
                    <a:pt x="123" y="288"/>
                    <a:pt x="132" y="291"/>
                    <a:pt x="141" y="292"/>
                  </a:cubicBezTo>
                  <a:cubicBezTo>
                    <a:pt x="141" y="293"/>
                    <a:pt x="141" y="293"/>
                    <a:pt x="141" y="293"/>
                  </a:cubicBezTo>
                  <a:cubicBezTo>
                    <a:pt x="147" y="325"/>
                    <a:pt x="147" y="325"/>
                    <a:pt x="147" y="325"/>
                  </a:cubicBezTo>
                  <a:cubicBezTo>
                    <a:pt x="179" y="324"/>
                    <a:pt x="179" y="324"/>
                    <a:pt x="179" y="324"/>
                  </a:cubicBezTo>
                  <a:cubicBezTo>
                    <a:pt x="186" y="292"/>
                    <a:pt x="186" y="292"/>
                    <a:pt x="186" y="292"/>
                  </a:cubicBezTo>
                  <a:cubicBezTo>
                    <a:pt x="196" y="290"/>
                    <a:pt x="206" y="287"/>
                    <a:pt x="216" y="283"/>
                  </a:cubicBezTo>
                  <a:cubicBezTo>
                    <a:pt x="217" y="283"/>
                    <a:pt x="217" y="283"/>
                    <a:pt x="217" y="283"/>
                  </a:cubicBezTo>
                  <a:cubicBezTo>
                    <a:pt x="239" y="307"/>
                    <a:pt x="239" y="307"/>
                    <a:pt x="239" y="30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8" y="253"/>
                    <a:pt x="263" y="248"/>
                    <a:pt x="268" y="242"/>
                  </a:cubicBezTo>
                  <a:cubicBezTo>
                    <a:pt x="268" y="242"/>
                    <a:pt x="268" y="242"/>
                    <a:pt x="268" y="242"/>
                  </a:cubicBezTo>
                  <a:cubicBezTo>
                    <a:pt x="299" y="252"/>
                    <a:pt x="299" y="252"/>
                    <a:pt x="299" y="252"/>
                  </a:cubicBezTo>
                  <a:cubicBezTo>
                    <a:pt x="314" y="223"/>
                    <a:pt x="314" y="223"/>
                    <a:pt x="314" y="223"/>
                  </a:cubicBezTo>
                  <a:cubicBezTo>
                    <a:pt x="288" y="202"/>
                    <a:pt x="288" y="202"/>
                    <a:pt x="288" y="202"/>
                  </a:cubicBezTo>
                  <a:cubicBezTo>
                    <a:pt x="288" y="202"/>
                    <a:pt x="288" y="202"/>
                    <a:pt x="288" y="202"/>
                  </a:cubicBezTo>
                  <a:cubicBezTo>
                    <a:pt x="290" y="195"/>
                    <a:pt x="292" y="189"/>
                    <a:pt x="293" y="182"/>
                  </a:cubicBezTo>
                  <a:cubicBezTo>
                    <a:pt x="294" y="182"/>
                    <a:pt x="294" y="182"/>
                    <a:pt x="294" y="182"/>
                  </a:cubicBezTo>
                  <a:cubicBezTo>
                    <a:pt x="325" y="175"/>
                    <a:pt x="325" y="175"/>
                    <a:pt x="325" y="175"/>
                  </a:cubicBezTo>
                  <a:cubicBezTo>
                    <a:pt x="325" y="143"/>
                    <a:pt x="325" y="143"/>
                    <a:pt x="325" y="143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0" y="130"/>
                    <a:pt x="288" y="123"/>
                    <a:pt x="286" y="117"/>
                  </a:cubicBezTo>
                  <a:cubicBezTo>
                    <a:pt x="287" y="116"/>
                    <a:pt x="287" y="116"/>
                    <a:pt x="287" y="116"/>
                  </a:cubicBezTo>
                  <a:cubicBezTo>
                    <a:pt x="312" y="96"/>
                    <a:pt x="312" y="96"/>
                    <a:pt x="312" y="96"/>
                  </a:cubicBezTo>
                  <a:cubicBezTo>
                    <a:pt x="295" y="67"/>
                    <a:pt x="295" y="67"/>
                    <a:pt x="295" y="67"/>
                  </a:cubicBezTo>
                  <a:cubicBezTo>
                    <a:pt x="264" y="78"/>
                    <a:pt x="264" y="78"/>
                    <a:pt x="264" y="78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57" y="71"/>
                    <a:pt x="253" y="67"/>
                    <a:pt x="245" y="61"/>
                  </a:cubicBezTo>
                  <a:cubicBezTo>
                    <a:pt x="246" y="59"/>
                    <a:pt x="246" y="59"/>
                    <a:pt x="246" y="59"/>
                  </a:cubicBezTo>
                  <a:cubicBezTo>
                    <a:pt x="259" y="36"/>
                    <a:pt x="259" y="36"/>
                    <a:pt x="259" y="36"/>
                  </a:cubicBezTo>
                  <a:cubicBezTo>
                    <a:pt x="231" y="18"/>
                    <a:pt x="231" y="18"/>
                    <a:pt x="231" y="18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01" y="37"/>
                    <a:pt x="193" y="34"/>
                    <a:pt x="184" y="33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29" y="34"/>
                    <a:pt x="119" y="37"/>
                    <a:pt x="109" y="42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67"/>
                  </a:lnTo>
                  <a:close/>
                  <a:moveTo>
                    <a:pt x="219" y="69"/>
                  </a:moveTo>
                  <a:cubicBezTo>
                    <a:pt x="271" y="100"/>
                    <a:pt x="287" y="167"/>
                    <a:pt x="256" y="219"/>
                  </a:cubicBezTo>
                  <a:cubicBezTo>
                    <a:pt x="224" y="271"/>
                    <a:pt x="157" y="287"/>
                    <a:pt x="106" y="256"/>
                  </a:cubicBezTo>
                  <a:cubicBezTo>
                    <a:pt x="54" y="225"/>
                    <a:pt x="37" y="157"/>
                    <a:pt x="69" y="106"/>
                  </a:cubicBezTo>
                  <a:cubicBezTo>
                    <a:pt x="100" y="54"/>
                    <a:pt x="167" y="38"/>
                    <a:pt x="219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: Shape 14"/>
            <p:cNvSpPr/>
            <p:nvPr/>
          </p:nvSpPr>
          <p:spPr bwMode="auto">
            <a:xfrm>
              <a:off x="7117647" y="3520558"/>
              <a:ext cx="379106" cy="334127"/>
            </a:xfrm>
            <a:custGeom>
              <a:avLst/>
              <a:gdLst>
                <a:gd name="T0" fmla="*/ 113 w 125"/>
                <a:gd name="T1" fmla="*/ 62 h 110"/>
                <a:gd name="T2" fmla="*/ 117 w 125"/>
                <a:gd name="T3" fmla="*/ 97 h 110"/>
                <a:gd name="T4" fmla="*/ 82 w 125"/>
                <a:gd name="T5" fmla="*/ 102 h 110"/>
                <a:gd name="T6" fmla="*/ 13 w 125"/>
                <a:gd name="T7" fmla="*/ 49 h 110"/>
                <a:gd name="T8" fmla="*/ 9 w 125"/>
                <a:gd name="T9" fmla="*/ 14 h 110"/>
                <a:gd name="T10" fmla="*/ 44 w 125"/>
                <a:gd name="T11" fmla="*/ 9 h 110"/>
                <a:gd name="T12" fmla="*/ 113 w 125"/>
                <a:gd name="T13" fmla="*/ 6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10">
                  <a:moveTo>
                    <a:pt x="113" y="62"/>
                  </a:moveTo>
                  <a:cubicBezTo>
                    <a:pt x="124" y="70"/>
                    <a:pt x="125" y="86"/>
                    <a:pt x="117" y="97"/>
                  </a:cubicBezTo>
                  <a:cubicBezTo>
                    <a:pt x="109" y="108"/>
                    <a:pt x="93" y="110"/>
                    <a:pt x="82" y="10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2" y="41"/>
                    <a:pt x="0" y="25"/>
                    <a:pt x="9" y="14"/>
                  </a:cubicBezTo>
                  <a:cubicBezTo>
                    <a:pt x="17" y="3"/>
                    <a:pt x="33" y="0"/>
                    <a:pt x="44" y="9"/>
                  </a:cubicBezTo>
                  <a:lnTo>
                    <a:pt x="113" y="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: Shape 15"/>
            <p:cNvSpPr/>
            <p:nvPr/>
          </p:nvSpPr>
          <p:spPr bwMode="auto">
            <a:xfrm>
              <a:off x="6864481" y="4256924"/>
              <a:ext cx="426656" cy="218468"/>
            </a:xfrm>
            <a:custGeom>
              <a:avLst/>
              <a:gdLst>
                <a:gd name="T0" fmla="*/ 117 w 140"/>
                <a:gd name="T1" fmla="*/ 20 h 72"/>
                <a:gd name="T2" fmla="*/ 137 w 140"/>
                <a:gd name="T3" fmla="*/ 49 h 72"/>
                <a:gd name="T4" fmla="*/ 108 w 140"/>
                <a:gd name="T5" fmla="*/ 69 h 72"/>
                <a:gd name="T6" fmla="*/ 22 w 140"/>
                <a:gd name="T7" fmla="*/ 52 h 72"/>
                <a:gd name="T8" fmla="*/ 3 w 140"/>
                <a:gd name="T9" fmla="*/ 23 h 72"/>
                <a:gd name="T10" fmla="*/ 32 w 140"/>
                <a:gd name="T11" fmla="*/ 3 h 72"/>
                <a:gd name="T12" fmla="*/ 117 w 140"/>
                <a:gd name="T13" fmla="*/ 2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72">
                  <a:moveTo>
                    <a:pt x="117" y="20"/>
                  </a:moveTo>
                  <a:cubicBezTo>
                    <a:pt x="131" y="22"/>
                    <a:pt x="140" y="36"/>
                    <a:pt x="137" y="49"/>
                  </a:cubicBezTo>
                  <a:cubicBezTo>
                    <a:pt x="134" y="63"/>
                    <a:pt x="121" y="72"/>
                    <a:pt x="108" y="69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9" y="50"/>
                    <a:pt x="0" y="37"/>
                    <a:pt x="3" y="23"/>
                  </a:cubicBezTo>
                  <a:cubicBezTo>
                    <a:pt x="6" y="9"/>
                    <a:pt x="19" y="0"/>
                    <a:pt x="32" y="3"/>
                  </a:cubicBezTo>
                  <a:lnTo>
                    <a:pt x="117" y="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: Shape 16"/>
            <p:cNvSpPr/>
            <p:nvPr/>
          </p:nvSpPr>
          <p:spPr bwMode="auto">
            <a:xfrm>
              <a:off x="7050822" y="4962448"/>
              <a:ext cx="422800" cy="240315"/>
            </a:xfrm>
            <a:custGeom>
              <a:avLst/>
              <a:gdLst>
                <a:gd name="T0" fmla="*/ 105 w 139"/>
                <a:gd name="T1" fmla="*/ 4 h 79"/>
                <a:gd name="T2" fmla="*/ 136 w 139"/>
                <a:gd name="T3" fmla="*/ 22 h 79"/>
                <a:gd name="T4" fmla="*/ 118 w 139"/>
                <a:gd name="T5" fmla="*/ 52 h 79"/>
                <a:gd name="T6" fmla="*/ 34 w 139"/>
                <a:gd name="T7" fmla="*/ 75 h 79"/>
                <a:gd name="T8" fmla="*/ 4 w 139"/>
                <a:gd name="T9" fmla="*/ 57 h 79"/>
                <a:gd name="T10" fmla="*/ 21 w 139"/>
                <a:gd name="T11" fmla="*/ 26 h 79"/>
                <a:gd name="T12" fmla="*/ 105 w 139"/>
                <a:gd name="T1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79">
                  <a:moveTo>
                    <a:pt x="105" y="4"/>
                  </a:moveTo>
                  <a:cubicBezTo>
                    <a:pt x="118" y="0"/>
                    <a:pt x="132" y="8"/>
                    <a:pt x="136" y="22"/>
                  </a:cubicBezTo>
                  <a:cubicBezTo>
                    <a:pt x="139" y="35"/>
                    <a:pt x="131" y="49"/>
                    <a:pt x="118" y="52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1" y="79"/>
                    <a:pt x="7" y="71"/>
                    <a:pt x="4" y="57"/>
                  </a:cubicBezTo>
                  <a:cubicBezTo>
                    <a:pt x="0" y="44"/>
                    <a:pt x="8" y="30"/>
                    <a:pt x="21" y="26"/>
                  </a:cubicBezTo>
                  <a:lnTo>
                    <a:pt x="10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: Shape 17"/>
            <p:cNvSpPr/>
            <p:nvPr/>
          </p:nvSpPr>
          <p:spPr bwMode="auto">
            <a:xfrm>
              <a:off x="9838218" y="4962448"/>
              <a:ext cx="425371" cy="240315"/>
            </a:xfrm>
            <a:custGeom>
              <a:avLst/>
              <a:gdLst>
                <a:gd name="T0" fmla="*/ 35 w 140"/>
                <a:gd name="T1" fmla="*/ 4 h 79"/>
                <a:gd name="T2" fmla="*/ 4 w 140"/>
                <a:gd name="T3" fmla="*/ 22 h 79"/>
                <a:gd name="T4" fmla="*/ 21 w 140"/>
                <a:gd name="T5" fmla="*/ 52 h 79"/>
                <a:gd name="T6" fmla="*/ 105 w 140"/>
                <a:gd name="T7" fmla="*/ 75 h 79"/>
                <a:gd name="T8" fmla="*/ 136 w 140"/>
                <a:gd name="T9" fmla="*/ 57 h 79"/>
                <a:gd name="T10" fmla="*/ 119 w 140"/>
                <a:gd name="T11" fmla="*/ 26 h 79"/>
                <a:gd name="T12" fmla="*/ 35 w 140"/>
                <a:gd name="T1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79">
                  <a:moveTo>
                    <a:pt x="35" y="4"/>
                  </a:moveTo>
                  <a:cubicBezTo>
                    <a:pt x="21" y="0"/>
                    <a:pt x="8" y="8"/>
                    <a:pt x="4" y="22"/>
                  </a:cubicBezTo>
                  <a:cubicBezTo>
                    <a:pt x="0" y="35"/>
                    <a:pt x="8" y="49"/>
                    <a:pt x="21" y="52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19" y="79"/>
                    <a:pt x="132" y="71"/>
                    <a:pt x="136" y="57"/>
                  </a:cubicBezTo>
                  <a:cubicBezTo>
                    <a:pt x="140" y="44"/>
                    <a:pt x="132" y="30"/>
                    <a:pt x="119" y="26"/>
                  </a:cubicBezTo>
                  <a:lnTo>
                    <a:pt x="35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: Shape 18"/>
            <p:cNvSpPr/>
            <p:nvPr/>
          </p:nvSpPr>
          <p:spPr bwMode="auto">
            <a:xfrm>
              <a:off x="7433784" y="3277673"/>
              <a:ext cx="2335039" cy="2748843"/>
            </a:xfrm>
            <a:custGeom>
              <a:avLst/>
              <a:gdLst>
                <a:gd name="T0" fmla="*/ 702 w 768"/>
                <a:gd name="T1" fmla="*/ 412 h 904"/>
                <a:gd name="T2" fmla="*/ 611 w 768"/>
                <a:gd name="T3" fmla="*/ 601 h 904"/>
                <a:gd name="T4" fmla="*/ 611 w 768"/>
                <a:gd name="T5" fmla="*/ 602 h 904"/>
                <a:gd name="T6" fmla="*/ 609 w 768"/>
                <a:gd name="T7" fmla="*/ 604 h 904"/>
                <a:gd name="T8" fmla="*/ 606 w 768"/>
                <a:gd name="T9" fmla="*/ 606 h 904"/>
                <a:gd name="T10" fmla="*/ 606 w 768"/>
                <a:gd name="T11" fmla="*/ 607 h 904"/>
                <a:gd name="T12" fmla="*/ 536 w 768"/>
                <a:gd name="T13" fmla="*/ 735 h 904"/>
                <a:gd name="T14" fmla="*/ 523 w 768"/>
                <a:gd name="T15" fmla="*/ 827 h 904"/>
                <a:gd name="T16" fmla="*/ 523 w 768"/>
                <a:gd name="T17" fmla="*/ 833 h 904"/>
                <a:gd name="T18" fmla="*/ 521 w 768"/>
                <a:gd name="T19" fmla="*/ 837 h 904"/>
                <a:gd name="T20" fmla="*/ 504 w 768"/>
                <a:gd name="T21" fmla="*/ 844 h 904"/>
                <a:gd name="T22" fmla="*/ 274 w 768"/>
                <a:gd name="T23" fmla="*/ 844 h 904"/>
                <a:gd name="T24" fmla="*/ 257 w 768"/>
                <a:gd name="T25" fmla="*/ 837 h 904"/>
                <a:gd name="T26" fmla="*/ 255 w 768"/>
                <a:gd name="T27" fmla="*/ 832 h 904"/>
                <a:gd name="T28" fmla="*/ 256 w 768"/>
                <a:gd name="T29" fmla="*/ 827 h 904"/>
                <a:gd name="T30" fmla="*/ 243 w 768"/>
                <a:gd name="T31" fmla="*/ 737 h 904"/>
                <a:gd name="T32" fmla="*/ 185 w 768"/>
                <a:gd name="T33" fmla="*/ 622 h 904"/>
                <a:gd name="T34" fmla="*/ 170 w 768"/>
                <a:gd name="T35" fmla="*/ 604 h 904"/>
                <a:gd name="T36" fmla="*/ 136 w 768"/>
                <a:gd name="T37" fmla="*/ 571 h 904"/>
                <a:gd name="T38" fmla="*/ 109 w 768"/>
                <a:gd name="T39" fmla="*/ 530 h 904"/>
                <a:gd name="T40" fmla="*/ 75 w 768"/>
                <a:gd name="T41" fmla="*/ 436 h 904"/>
                <a:gd name="T42" fmla="*/ 70 w 768"/>
                <a:gd name="T43" fmla="*/ 378 h 904"/>
                <a:gd name="T44" fmla="*/ 342 w 768"/>
                <a:gd name="T45" fmla="*/ 65 h 904"/>
                <a:gd name="T46" fmla="*/ 305 w 768"/>
                <a:gd name="T47" fmla="*/ 0 h 904"/>
                <a:gd name="T48" fmla="*/ 0 w 768"/>
                <a:gd name="T49" fmla="*/ 378 h 904"/>
                <a:gd name="T50" fmla="*/ 132 w 768"/>
                <a:gd name="T51" fmla="*/ 669 h 904"/>
                <a:gd name="T52" fmla="*/ 186 w 768"/>
                <a:gd name="T53" fmla="*/ 825 h 904"/>
                <a:gd name="T54" fmla="*/ 204 w 768"/>
                <a:gd name="T55" fmla="*/ 883 h 904"/>
                <a:gd name="T56" fmla="*/ 226 w 768"/>
                <a:gd name="T57" fmla="*/ 902 h 904"/>
                <a:gd name="T58" fmla="*/ 380 w 768"/>
                <a:gd name="T59" fmla="*/ 903 h 904"/>
                <a:gd name="T60" fmla="*/ 547 w 768"/>
                <a:gd name="T61" fmla="*/ 904 h 904"/>
                <a:gd name="T62" fmla="*/ 575 w 768"/>
                <a:gd name="T63" fmla="*/ 883 h 904"/>
                <a:gd name="T64" fmla="*/ 593 w 768"/>
                <a:gd name="T65" fmla="*/ 825 h 904"/>
                <a:gd name="T66" fmla="*/ 658 w 768"/>
                <a:gd name="T67" fmla="*/ 654 h 904"/>
                <a:gd name="T68" fmla="*/ 662 w 768"/>
                <a:gd name="T69" fmla="*/ 650 h 904"/>
                <a:gd name="T70" fmla="*/ 768 w 768"/>
                <a:gd name="T71" fmla="*/ 442 h 904"/>
                <a:gd name="T72" fmla="*/ 702 w 768"/>
                <a:gd name="T73" fmla="*/ 41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8" h="904">
                  <a:moveTo>
                    <a:pt x="702" y="412"/>
                  </a:moveTo>
                  <a:cubicBezTo>
                    <a:pt x="694" y="485"/>
                    <a:pt x="661" y="552"/>
                    <a:pt x="611" y="601"/>
                  </a:cubicBezTo>
                  <a:cubicBezTo>
                    <a:pt x="611" y="602"/>
                    <a:pt x="611" y="602"/>
                    <a:pt x="611" y="602"/>
                  </a:cubicBezTo>
                  <a:cubicBezTo>
                    <a:pt x="610" y="603"/>
                    <a:pt x="609" y="603"/>
                    <a:pt x="609" y="604"/>
                  </a:cubicBezTo>
                  <a:cubicBezTo>
                    <a:pt x="609" y="604"/>
                    <a:pt x="608" y="605"/>
                    <a:pt x="606" y="606"/>
                  </a:cubicBezTo>
                  <a:cubicBezTo>
                    <a:pt x="606" y="607"/>
                    <a:pt x="606" y="607"/>
                    <a:pt x="606" y="607"/>
                  </a:cubicBezTo>
                  <a:cubicBezTo>
                    <a:pt x="595" y="619"/>
                    <a:pt x="556" y="665"/>
                    <a:pt x="536" y="735"/>
                  </a:cubicBezTo>
                  <a:cubicBezTo>
                    <a:pt x="528" y="762"/>
                    <a:pt x="523" y="793"/>
                    <a:pt x="523" y="827"/>
                  </a:cubicBezTo>
                  <a:cubicBezTo>
                    <a:pt x="523" y="829"/>
                    <a:pt x="523" y="831"/>
                    <a:pt x="523" y="833"/>
                  </a:cubicBezTo>
                  <a:cubicBezTo>
                    <a:pt x="523" y="833"/>
                    <a:pt x="522" y="835"/>
                    <a:pt x="521" y="837"/>
                  </a:cubicBezTo>
                  <a:cubicBezTo>
                    <a:pt x="519" y="839"/>
                    <a:pt x="514" y="842"/>
                    <a:pt x="504" y="844"/>
                  </a:cubicBezTo>
                  <a:cubicBezTo>
                    <a:pt x="274" y="844"/>
                    <a:pt x="274" y="844"/>
                    <a:pt x="274" y="844"/>
                  </a:cubicBezTo>
                  <a:cubicBezTo>
                    <a:pt x="265" y="842"/>
                    <a:pt x="260" y="840"/>
                    <a:pt x="257" y="837"/>
                  </a:cubicBezTo>
                  <a:cubicBezTo>
                    <a:pt x="256" y="836"/>
                    <a:pt x="255" y="833"/>
                    <a:pt x="255" y="832"/>
                  </a:cubicBezTo>
                  <a:cubicBezTo>
                    <a:pt x="256" y="830"/>
                    <a:pt x="256" y="830"/>
                    <a:pt x="256" y="827"/>
                  </a:cubicBezTo>
                  <a:cubicBezTo>
                    <a:pt x="256" y="794"/>
                    <a:pt x="251" y="764"/>
                    <a:pt x="243" y="737"/>
                  </a:cubicBezTo>
                  <a:cubicBezTo>
                    <a:pt x="227" y="683"/>
                    <a:pt x="201" y="643"/>
                    <a:pt x="185" y="622"/>
                  </a:cubicBezTo>
                  <a:cubicBezTo>
                    <a:pt x="180" y="616"/>
                    <a:pt x="175" y="610"/>
                    <a:pt x="170" y="604"/>
                  </a:cubicBezTo>
                  <a:cubicBezTo>
                    <a:pt x="159" y="593"/>
                    <a:pt x="146" y="583"/>
                    <a:pt x="136" y="571"/>
                  </a:cubicBezTo>
                  <a:cubicBezTo>
                    <a:pt x="125" y="558"/>
                    <a:pt x="116" y="544"/>
                    <a:pt x="109" y="530"/>
                  </a:cubicBezTo>
                  <a:cubicBezTo>
                    <a:pt x="94" y="501"/>
                    <a:pt x="81" y="469"/>
                    <a:pt x="75" y="436"/>
                  </a:cubicBezTo>
                  <a:cubicBezTo>
                    <a:pt x="72" y="417"/>
                    <a:pt x="70" y="397"/>
                    <a:pt x="70" y="378"/>
                  </a:cubicBezTo>
                  <a:cubicBezTo>
                    <a:pt x="70" y="219"/>
                    <a:pt x="189" y="87"/>
                    <a:pt x="342" y="65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131" y="38"/>
                    <a:pt x="0" y="193"/>
                    <a:pt x="0" y="378"/>
                  </a:cubicBezTo>
                  <a:cubicBezTo>
                    <a:pt x="0" y="494"/>
                    <a:pt x="51" y="598"/>
                    <a:pt x="132" y="669"/>
                  </a:cubicBezTo>
                  <a:cubicBezTo>
                    <a:pt x="151" y="694"/>
                    <a:pt x="185" y="750"/>
                    <a:pt x="186" y="825"/>
                  </a:cubicBezTo>
                  <a:cubicBezTo>
                    <a:pt x="184" y="841"/>
                    <a:pt x="188" y="864"/>
                    <a:pt x="204" y="883"/>
                  </a:cubicBezTo>
                  <a:cubicBezTo>
                    <a:pt x="210" y="890"/>
                    <a:pt x="218" y="897"/>
                    <a:pt x="226" y="902"/>
                  </a:cubicBezTo>
                  <a:cubicBezTo>
                    <a:pt x="380" y="903"/>
                    <a:pt x="380" y="903"/>
                    <a:pt x="380" y="903"/>
                  </a:cubicBezTo>
                  <a:cubicBezTo>
                    <a:pt x="547" y="904"/>
                    <a:pt x="547" y="904"/>
                    <a:pt x="547" y="904"/>
                  </a:cubicBezTo>
                  <a:cubicBezTo>
                    <a:pt x="558" y="899"/>
                    <a:pt x="567" y="892"/>
                    <a:pt x="575" y="883"/>
                  </a:cubicBezTo>
                  <a:cubicBezTo>
                    <a:pt x="590" y="864"/>
                    <a:pt x="594" y="841"/>
                    <a:pt x="593" y="825"/>
                  </a:cubicBezTo>
                  <a:cubicBezTo>
                    <a:pt x="594" y="723"/>
                    <a:pt x="657" y="655"/>
                    <a:pt x="658" y="654"/>
                  </a:cubicBezTo>
                  <a:cubicBezTo>
                    <a:pt x="660" y="653"/>
                    <a:pt x="661" y="652"/>
                    <a:pt x="662" y="650"/>
                  </a:cubicBezTo>
                  <a:cubicBezTo>
                    <a:pt x="717" y="595"/>
                    <a:pt x="755" y="522"/>
                    <a:pt x="768" y="442"/>
                  </a:cubicBezTo>
                  <a:cubicBezTo>
                    <a:pt x="750" y="433"/>
                    <a:pt x="720" y="420"/>
                    <a:pt x="702" y="412"/>
                  </a:cubicBezTo>
                  <a:close/>
                </a:path>
              </a:pathLst>
            </a:custGeom>
            <a:solidFill>
              <a:srgbClr val="F6D52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: Shape 19"/>
            <p:cNvSpPr/>
            <p:nvPr/>
          </p:nvSpPr>
          <p:spPr bwMode="auto">
            <a:xfrm>
              <a:off x="7440210" y="2732788"/>
              <a:ext cx="704238" cy="298145"/>
            </a:xfrm>
            <a:custGeom>
              <a:avLst/>
              <a:gdLst>
                <a:gd name="T0" fmla="*/ 232 w 232"/>
                <a:gd name="T1" fmla="*/ 44 h 98"/>
                <a:gd name="T2" fmla="*/ 225 w 232"/>
                <a:gd name="T3" fmla="*/ 34 h 98"/>
                <a:gd name="T4" fmla="*/ 10 w 232"/>
                <a:gd name="T5" fmla="*/ 0 h 98"/>
                <a:gd name="T6" fmla="*/ 0 w 232"/>
                <a:gd name="T7" fmla="*/ 7 h 98"/>
                <a:gd name="T8" fmla="*/ 232 w 232"/>
                <a:gd name="T9" fmla="*/ 4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98">
                  <a:moveTo>
                    <a:pt x="232" y="44"/>
                  </a:moveTo>
                  <a:cubicBezTo>
                    <a:pt x="225" y="34"/>
                    <a:pt x="225" y="34"/>
                    <a:pt x="225" y="34"/>
                  </a:cubicBezTo>
                  <a:cubicBezTo>
                    <a:pt x="157" y="84"/>
                    <a:pt x="60" y="69"/>
                    <a:pt x="1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4" y="81"/>
                    <a:pt x="158" y="98"/>
                    <a:pt x="232" y="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: Shape 20"/>
            <p:cNvSpPr/>
            <p:nvPr/>
          </p:nvSpPr>
          <p:spPr bwMode="auto">
            <a:xfrm>
              <a:off x="7429929" y="2717367"/>
              <a:ext cx="57830" cy="57830"/>
            </a:xfrm>
            <a:custGeom>
              <a:avLst/>
              <a:gdLst>
                <a:gd name="T0" fmla="*/ 45 w 45"/>
                <a:gd name="T1" fmla="*/ 12 h 45"/>
                <a:gd name="T2" fmla="*/ 3 w 45"/>
                <a:gd name="T3" fmla="*/ 0 h 45"/>
                <a:gd name="T4" fmla="*/ 0 w 45"/>
                <a:gd name="T5" fmla="*/ 45 h 45"/>
                <a:gd name="T6" fmla="*/ 45 w 45"/>
                <a:gd name="T7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5">
                  <a:moveTo>
                    <a:pt x="45" y="12"/>
                  </a:moveTo>
                  <a:lnTo>
                    <a:pt x="3" y="0"/>
                  </a:lnTo>
                  <a:lnTo>
                    <a:pt x="0" y="45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: Shape 21"/>
            <p:cNvSpPr/>
            <p:nvPr/>
          </p:nvSpPr>
          <p:spPr bwMode="auto">
            <a:xfrm>
              <a:off x="9971869" y="4350737"/>
              <a:ext cx="602715" cy="449787"/>
            </a:xfrm>
            <a:custGeom>
              <a:avLst/>
              <a:gdLst>
                <a:gd name="T0" fmla="*/ 0 w 198"/>
                <a:gd name="T1" fmla="*/ 129 h 148"/>
                <a:gd name="T2" fmla="*/ 3 w 198"/>
                <a:gd name="T3" fmla="*/ 117 h 148"/>
                <a:gd name="T4" fmla="*/ 186 w 198"/>
                <a:gd name="T5" fmla="*/ 0 h 148"/>
                <a:gd name="T6" fmla="*/ 198 w 198"/>
                <a:gd name="T7" fmla="*/ 2 h 148"/>
                <a:gd name="T8" fmla="*/ 0 w 198"/>
                <a:gd name="T9" fmla="*/ 12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48">
                  <a:moveTo>
                    <a:pt x="0" y="129"/>
                  </a:moveTo>
                  <a:cubicBezTo>
                    <a:pt x="3" y="117"/>
                    <a:pt x="3" y="117"/>
                    <a:pt x="3" y="117"/>
                  </a:cubicBezTo>
                  <a:cubicBezTo>
                    <a:pt x="86" y="135"/>
                    <a:pt x="168" y="83"/>
                    <a:pt x="186" y="0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78" y="92"/>
                    <a:pt x="90" y="148"/>
                    <a:pt x="0" y="1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: Shape 22"/>
            <p:cNvSpPr/>
            <p:nvPr/>
          </p:nvSpPr>
          <p:spPr bwMode="auto">
            <a:xfrm>
              <a:off x="10521895" y="4319895"/>
              <a:ext cx="70681" cy="52689"/>
            </a:xfrm>
            <a:custGeom>
              <a:avLst/>
              <a:gdLst>
                <a:gd name="T0" fmla="*/ 0 w 55"/>
                <a:gd name="T1" fmla="*/ 29 h 41"/>
                <a:gd name="T2" fmla="*/ 34 w 55"/>
                <a:gd name="T3" fmla="*/ 0 h 41"/>
                <a:gd name="T4" fmla="*/ 55 w 55"/>
                <a:gd name="T5" fmla="*/ 41 h 41"/>
                <a:gd name="T6" fmla="*/ 0 w 55"/>
                <a:gd name="T7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1">
                  <a:moveTo>
                    <a:pt x="0" y="29"/>
                  </a:moveTo>
                  <a:lnTo>
                    <a:pt x="34" y="0"/>
                  </a:lnTo>
                  <a:lnTo>
                    <a:pt x="55" y="4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Oval 23"/>
            <p:cNvSpPr/>
            <p:nvPr/>
          </p:nvSpPr>
          <p:spPr bwMode="auto">
            <a:xfrm>
              <a:off x="10147929" y="4566635"/>
              <a:ext cx="244171" cy="2428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24"/>
            <p:cNvSpPr/>
            <p:nvPr/>
          </p:nvSpPr>
          <p:spPr bwMode="auto">
            <a:xfrm>
              <a:off x="7570005" y="2799613"/>
              <a:ext cx="277583" cy="280153"/>
            </a:xfrm>
            <a:custGeom>
              <a:avLst/>
              <a:gdLst>
                <a:gd name="T0" fmla="*/ 10 w 91"/>
                <a:gd name="T1" fmla="*/ 65 h 92"/>
                <a:gd name="T2" fmla="*/ 64 w 91"/>
                <a:gd name="T3" fmla="*/ 81 h 92"/>
                <a:gd name="T4" fmla="*/ 81 w 91"/>
                <a:gd name="T5" fmla="*/ 27 h 92"/>
                <a:gd name="T6" fmla="*/ 27 w 91"/>
                <a:gd name="T7" fmla="*/ 10 h 92"/>
                <a:gd name="T8" fmla="*/ 10 w 91"/>
                <a:gd name="T9" fmla="*/ 6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10" y="65"/>
                  </a:moveTo>
                  <a:cubicBezTo>
                    <a:pt x="20" y="84"/>
                    <a:pt x="45" y="92"/>
                    <a:pt x="64" y="81"/>
                  </a:cubicBezTo>
                  <a:cubicBezTo>
                    <a:pt x="84" y="71"/>
                    <a:pt x="91" y="47"/>
                    <a:pt x="81" y="27"/>
                  </a:cubicBezTo>
                  <a:cubicBezTo>
                    <a:pt x="70" y="8"/>
                    <a:pt x="46" y="0"/>
                    <a:pt x="27" y="10"/>
                  </a:cubicBezTo>
                  <a:cubicBezTo>
                    <a:pt x="7" y="21"/>
                    <a:pt x="0" y="45"/>
                    <a:pt x="1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25"/>
            <p:cNvSpPr/>
            <p:nvPr/>
          </p:nvSpPr>
          <p:spPr bwMode="auto">
            <a:xfrm>
              <a:off x="9270202" y="1744540"/>
              <a:ext cx="1100051" cy="1101336"/>
            </a:xfrm>
            <a:custGeom>
              <a:avLst/>
              <a:gdLst>
                <a:gd name="T0" fmla="*/ 362 w 362"/>
                <a:gd name="T1" fmla="*/ 362 h 362"/>
                <a:gd name="T2" fmla="*/ 346 w 362"/>
                <a:gd name="T3" fmla="*/ 362 h 362"/>
                <a:gd name="T4" fmla="*/ 0 w 362"/>
                <a:gd name="T5" fmla="*/ 16 h 362"/>
                <a:gd name="T6" fmla="*/ 0 w 362"/>
                <a:gd name="T7" fmla="*/ 0 h 362"/>
                <a:gd name="T8" fmla="*/ 362 w 362"/>
                <a:gd name="T9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62">
                  <a:moveTo>
                    <a:pt x="362" y="362"/>
                  </a:moveTo>
                  <a:cubicBezTo>
                    <a:pt x="346" y="362"/>
                    <a:pt x="346" y="362"/>
                    <a:pt x="346" y="362"/>
                  </a:cubicBezTo>
                  <a:cubicBezTo>
                    <a:pt x="346" y="171"/>
                    <a:pt x="191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0" y="0"/>
                    <a:pt x="362" y="162"/>
                    <a:pt x="362" y="3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: Shape 26"/>
            <p:cNvSpPr/>
            <p:nvPr/>
          </p:nvSpPr>
          <p:spPr bwMode="auto">
            <a:xfrm>
              <a:off x="9208517" y="1690566"/>
              <a:ext cx="100239" cy="154213"/>
            </a:xfrm>
            <a:custGeom>
              <a:avLst/>
              <a:gdLst>
                <a:gd name="T0" fmla="*/ 78 w 78"/>
                <a:gd name="T1" fmla="*/ 0 h 120"/>
                <a:gd name="T2" fmla="*/ 0 w 78"/>
                <a:gd name="T3" fmla="*/ 56 h 120"/>
                <a:gd name="T4" fmla="*/ 74 w 78"/>
                <a:gd name="T5" fmla="*/ 120 h 120"/>
                <a:gd name="T6" fmla="*/ 78 w 78"/>
                <a:gd name="T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20">
                  <a:moveTo>
                    <a:pt x="78" y="0"/>
                  </a:moveTo>
                  <a:lnTo>
                    <a:pt x="0" y="56"/>
                  </a:lnTo>
                  <a:lnTo>
                    <a:pt x="74" y="12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27"/>
            <p:cNvSpPr/>
            <p:nvPr/>
          </p:nvSpPr>
          <p:spPr bwMode="auto">
            <a:xfrm>
              <a:off x="9878057" y="1930881"/>
              <a:ext cx="355974" cy="3585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28"/>
            <p:cNvSpPr txBox="1"/>
            <p:nvPr/>
          </p:nvSpPr>
          <p:spPr>
            <a:xfrm>
              <a:off x="10114837" y="4556416"/>
              <a:ext cx="310352" cy="222817"/>
            </a:xfrm>
            <a:prstGeom prst="rect">
              <a:avLst/>
            </a:prstGeom>
            <a:noFill/>
          </p:spPr>
          <p:txBody>
            <a:bodyPr wrap="none">
              <a:normAutofit fontScale="87500" lnSpcReduction="10000"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48" name="TextBox 29"/>
            <p:cNvSpPr txBox="1"/>
            <p:nvPr/>
          </p:nvSpPr>
          <p:spPr>
            <a:xfrm>
              <a:off x="9882462" y="1950827"/>
              <a:ext cx="336878" cy="254648"/>
            </a:xfrm>
            <a:prstGeom prst="rect">
              <a:avLst/>
            </a:prstGeom>
            <a:noFill/>
          </p:spPr>
          <p:txBody>
            <a:bodyPr wrap="none">
              <a:normAutofit fontScale="87500" lnSpcReduction="10000"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49" name="TextBox 30"/>
            <p:cNvSpPr txBox="1"/>
            <p:nvPr/>
          </p:nvSpPr>
          <p:spPr>
            <a:xfrm>
              <a:off x="7553619" y="2802108"/>
              <a:ext cx="310352" cy="222817"/>
            </a:xfrm>
            <a:prstGeom prst="rect">
              <a:avLst/>
            </a:prstGeom>
            <a:noFill/>
          </p:spPr>
          <p:txBody>
            <a:bodyPr wrap="none">
              <a:normAutofit fontScale="87500" lnSpcReduction="10000"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331640" y="1491630"/>
            <a:ext cx="1953503" cy="787502"/>
            <a:chOff x="4532701" y="2931616"/>
            <a:chExt cx="2604671" cy="1050002"/>
          </a:xfrm>
        </p:grpSpPr>
        <p:sp>
          <p:nvSpPr>
            <p:cNvPr id="34" name="五边形 31"/>
            <p:cNvSpPr/>
            <p:nvPr/>
          </p:nvSpPr>
          <p:spPr>
            <a:xfrm>
              <a:off x="5378991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标题文本预设</a:t>
              </a:r>
            </a:p>
          </p:txBody>
        </p:sp>
        <p:sp>
          <p:nvSpPr>
            <p:cNvPr id="35" name="椭圆 34"/>
            <p:cNvSpPr/>
            <p:nvPr/>
          </p:nvSpPr>
          <p:spPr>
            <a:xfrm>
              <a:off x="4532701" y="2931616"/>
              <a:ext cx="1050001" cy="1050002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3"/>
            <p:cNvSpPr>
              <a:spLocks noChangeAspect="1"/>
            </p:cNvSpPr>
            <p:nvPr/>
          </p:nvSpPr>
          <p:spPr bwMode="auto">
            <a:xfrm>
              <a:off x="4744435" y="3139671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331640" y="2715766"/>
            <a:ext cx="1953503" cy="787502"/>
            <a:chOff x="4532701" y="2931616"/>
            <a:chExt cx="2604671" cy="1050002"/>
          </a:xfrm>
        </p:grpSpPr>
        <p:sp>
          <p:nvSpPr>
            <p:cNvPr id="46" name="五边形 31"/>
            <p:cNvSpPr/>
            <p:nvPr/>
          </p:nvSpPr>
          <p:spPr>
            <a:xfrm>
              <a:off x="5378991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1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标题文本预设</a:t>
              </a:r>
            </a:p>
          </p:txBody>
        </p:sp>
        <p:sp>
          <p:nvSpPr>
            <p:cNvPr id="47" name="椭圆 46"/>
            <p:cNvSpPr/>
            <p:nvPr/>
          </p:nvSpPr>
          <p:spPr>
            <a:xfrm>
              <a:off x="4532701" y="2931616"/>
              <a:ext cx="1050001" cy="1050002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任意多边形 33"/>
            <p:cNvSpPr>
              <a:spLocks noChangeAspect="1"/>
            </p:cNvSpPr>
            <p:nvPr/>
          </p:nvSpPr>
          <p:spPr bwMode="auto">
            <a:xfrm>
              <a:off x="4744435" y="3139671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80" y="795020"/>
            <a:ext cx="2905125" cy="3213735"/>
          </a:xfrm>
          <a:prstGeom prst="rect">
            <a:avLst/>
          </a:prstGeom>
        </p:spPr>
      </p:pic>
      <p:sp>
        <p:nvSpPr>
          <p:cNvPr id="49" name="TextBox 68"/>
          <p:cNvSpPr txBox="1"/>
          <p:nvPr/>
        </p:nvSpPr>
        <p:spPr>
          <a:xfrm>
            <a:off x="4279900" y="1204595"/>
            <a:ext cx="2033270" cy="2213610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 fontScale="90000"/>
          </a:bodyPr>
          <a:lstStyle/>
          <a:p>
            <a:pPr fontAlgn="auto">
              <a:lnSpc>
                <a:spcPts val="22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5546691" y="1260547"/>
            <a:ext cx="2466685" cy="2269562"/>
            <a:chOff x="5889591" y="1347614"/>
            <a:chExt cx="2466685" cy="2269562"/>
          </a:xfrm>
        </p:grpSpPr>
        <p:sp>
          <p:nvSpPr>
            <p:cNvPr id="8" name="Freeform: Shape 8"/>
            <p:cNvSpPr/>
            <p:nvPr/>
          </p:nvSpPr>
          <p:spPr>
            <a:xfrm>
              <a:off x="6278776" y="1543029"/>
              <a:ext cx="2077500" cy="714111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tint val="40000"/>
                <a:alpha val="90000"/>
                <a:hueOff val="461364"/>
                <a:satOff val="67252"/>
                <a:lumOff val="5018"/>
                <a:alphaOff val="0"/>
              </a:schemeClr>
            </a:lnRef>
            <a:fillRef idx="1">
              <a:schemeClr val="accent3">
                <a:tint val="40000"/>
                <a:alpha val="90000"/>
                <a:hueOff val="461364"/>
                <a:satOff val="67252"/>
                <a:lumOff val="5018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461364"/>
                <a:satOff val="67252"/>
                <a:lumOff val="5018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1152000" tIns="121839" rIns="360000" bIns="121839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Freeform: Shape 9"/>
            <p:cNvSpPr/>
            <p:nvPr/>
          </p:nvSpPr>
          <p:spPr>
            <a:xfrm>
              <a:off x="5889591" y="1347614"/>
              <a:ext cx="1104939" cy="1104939"/>
            </a:xfrm>
            <a:custGeom>
              <a:avLst/>
              <a:gdLst>
                <a:gd name="connsiteX0" fmla="*/ 0 w 1152002"/>
                <a:gd name="connsiteY0" fmla="*/ 576001 h 1152002"/>
                <a:gd name="connsiteX1" fmla="*/ 576001 w 1152002"/>
                <a:gd name="connsiteY1" fmla="*/ 0 h 1152002"/>
                <a:gd name="connsiteX2" fmla="*/ 1152002 w 1152002"/>
                <a:gd name="connsiteY2" fmla="*/ 576001 h 1152002"/>
                <a:gd name="connsiteX3" fmla="*/ 576001 w 1152002"/>
                <a:gd name="connsiteY3" fmla="*/ 1152002 h 1152002"/>
                <a:gd name="connsiteX4" fmla="*/ 0 w 1152002"/>
                <a:gd name="connsiteY4" fmla="*/ 576001 h 115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02" h="1152002">
                  <a:moveTo>
                    <a:pt x="0" y="576001"/>
                  </a:moveTo>
                  <a:cubicBezTo>
                    <a:pt x="0" y="257884"/>
                    <a:pt x="257884" y="0"/>
                    <a:pt x="576001" y="0"/>
                  </a:cubicBezTo>
                  <a:cubicBezTo>
                    <a:pt x="894118" y="0"/>
                    <a:pt x="1152002" y="257884"/>
                    <a:pt x="1152002" y="576001"/>
                  </a:cubicBezTo>
                  <a:cubicBezTo>
                    <a:pt x="1152002" y="894118"/>
                    <a:pt x="894118" y="1152002"/>
                    <a:pt x="576001" y="1152002"/>
                  </a:cubicBezTo>
                  <a:cubicBezTo>
                    <a:pt x="257884" y="1152002"/>
                    <a:pt x="0" y="894118"/>
                    <a:pt x="0" y="576001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674876"/>
                <a:satOff val="34544"/>
                <a:lumOff val="14510"/>
                <a:alphaOff val="0"/>
              </a:schemeClr>
            </a:fillRef>
            <a:effectRef idx="0">
              <a:schemeClr val="accent3">
                <a:hueOff val="674876"/>
                <a:satOff val="34544"/>
                <a:lumOff val="1451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14"/>
            <p:cNvSpPr>
              <a:spLocks noChangeAspect="1"/>
            </p:cNvSpPr>
            <p:nvPr/>
          </p:nvSpPr>
          <p:spPr bwMode="auto">
            <a:xfrm>
              <a:off x="6224339" y="1658861"/>
              <a:ext cx="435442" cy="437734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25"/>
            <p:cNvGrpSpPr/>
            <p:nvPr/>
          </p:nvGrpSpPr>
          <p:grpSpPr>
            <a:xfrm rot="5400000" flipV="1">
              <a:off x="6317365" y="2940009"/>
              <a:ext cx="801861" cy="552472"/>
              <a:chOff x="5978769" y="2082018"/>
              <a:chExt cx="1069148" cy="2396956"/>
            </a:xfrm>
          </p:grpSpPr>
          <p:cxnSp>
            <p:nvCxnSpPr>
              <p:cNvPr id="25" name="Straight Connector 26"/>
              <p:cNvCxnSpPr/>
              <p:nvPr/>
            </p:nvCxnSpPr>
            <p:spPr>
              <a:xfrm rot="16200000">
                <a:off x="5849439" y="3280496"/>
                <a:ext cx="239695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7"/>
              <p:cNvCxnSpPr/>
              <p:nvPr/>
            </p:nvCxnSpPr>
            <p:spPr>
              <a:xfrm>
                <a:off x="5978769" y="2096086"/>
                <a:ext cx="106914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2"/>
            <p:cNvGrpSpPr/>
            <p:nvPr/>
          </p:nvGrpSpPr>
          <p:grpSpPr>
            <a:xfrm>
              <a:off x="6566949" y="2686117"/>
              <a:ext cx="1500921" cy="751203"/>
              <a:chOff x="9013036" y="3629494"/>
              <a:chExt cx="2001228" cy="1001604"/>
            </a:xfrm>
          </p:grpSpPr>
          <p:sp>
            <p:nvSpPr>
              <p:cNvPr id="23" name="TextBox 30"/>
              <p:cNvSpPr txBox="1"/>
              <p:nvPr/>
            </p:nvSpPr>
            <p:spPr bwMode="auto">
              <a:xfrm>
                <a:off x="9013036" y="3629494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TextBox 31"/>
              <p:cNvSpPr txBox="1"/>
              <p:nvPr/>
            </p:nvSpPr>
            <p:spPr bwMode="auto">
              <a:xfrm>
                <a:off x="9013036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076116" y="1185617"/>
            <a:ext cx="2560778" cy="2269562"/>
            <a:chOff x="3245026" y="1347614"/>
            <a:chExt cx="2560778" cy="2269562"/>
          </a:xfrm>
        </p:grpSpPr>
        <p:sp>
          <p:nvSpPr>
            <p:cNvPr id="6" name="Freeform: Shape 6"/>
            <p:cNvSpPr/>
            <p:nvPr/>
          </p:nvSpPr>
          <p:spPr>
            <a:xfrm>
              <a:off x="3728304" y="1543029"/>
              <a:ext cx="2077500" cy="714111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3">
                <a:tint val="40000"/>
                <a:alpha val="90000"/>
                <a:hueOff val="230682"/>
                <a:satOff val="33626"/>
                <a:lumOff val="2509"/>
                <a:alphaOff val="0"/>
              </a:schemeClr>
            </a:lnRef>
            <a:fillRef idx="1">
              <a:schemeClr val="accent3">
                <a:tint val="40000"/>
                <a:alpha val="90000"/>
                <a:hueOff val="230682"/>
                <a:satOff val="33626"/>
                <a:lumOff val="2509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230682"/>
                <a:satOff val="33626"/>
                <a:lumOff val="2509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1152000" tIns="121839" rIns="360000" bIns="121839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3245026" y="1347614"/>
              <a:ext cx="1104939" cy="1104939"/>
            </a:xfrm>
            <a:custGeom>
              <a:avLst/>
              <a:gdLst>
                <a:gd name="connsiteX0" fmla="*/ 0 w 1152002"/>
                <a:gd name="connsiteY0" fmla="*/ 576001 h 1152002"/>
                <a:gd name="connsiteX1" fmla="*/ 576001 w 1152002"/>
                <a:gd name="connsiteY1" fmla="*/ 0 h 1152002"/>
                <a:gd name="connsiteX2" fmla="*/ 1152002 w 1152002"/>
                <a:gd name="connsiteY2" fmla="*/ 576001 h 1152002"/>
                <a:gd name="connsiteX3" fmla="*/ 576001 w 1152002"/>
                <a:gd name="connsiteY3" fmla="*/ 1152002 h 1152002"/>
                <a:gd name="connsiteX4" fmla="*/ 0 w 1152002"/>
                <a:gd name="connsiteY4" fmla="*/ 576001 h 115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02" h="1152002">
                  <a:moveTo>
                    <a:pt x="0" y="576001"/>
                  </a:moveTo>
                  <a:cubicBezTo>
                    <a:pt x="0" y="257884"/>
                    <a:pt x="257884" y="0"/>
                    <a:pt x="576001" y="0"/>
                  </a:cubicBezTo>
                  <a:cubicBezTo>
                    <a:pt x="894118" y="0"/>
                    <a:pt x="1152002" y="257884"/>
                    <a:pt x="1152002" y="576001"/>
                  </a:cubicBezTo>
                  <a:cubicBezTo>
                    <a:pt x="1152002" y="894118"/>
                    <a:pt x="894118" y="1152002"/>
                    <a:pt x="576001" y="1152002"/>
                  </a:cubicBezTo>
                  <a:cubicBezTo>
                    <a:pt x="257884" y="1152002"/>
                    <a:pt x="0" y="894118"/>
                    <a:pt x="0" y="57600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37438"/>
                <a:satOff val="17272"/>
                <a:lumOff val="7255"/>
                <a:alphaOff val="0"/>
              </a:schemeClr>
            </a:fillRef>
            <a:effectRef idx="0">
              <a:schemeClr val="accent3">
                <a:hueOff val="337438"/>
                <a:satOff val="17272"/>
                <a:lumOff val="7255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12"/>
            <p:cNvSpPr>
              <a:spLocks noChangeAspect="1"/>
            </p:cNvSpPr>
            <p:nvPr/>
          </p:nvSpPr>
          <p:spPr bwMode="auto">
            <a:xfrm>
              <a:off x="3600870" y="1669204"/>
              <a:ext cx="393251" cy="408646"/>
            </a:xfrm>
            <a:custGeom>
              <a:avLst/>
              <a:gdLst>
                <a:gd name="T0" fmla="*/ 320 w 357"/>
                <a:gd name="T1" fmla="*/ 129 h 371"/>
                <a:gd name="T2" fmla="*/ 212 w 357"/>
                <a:gd name="T3" fmla="*/ 10 h 371"/>
                <a:gd name="T4" fmla="*/ 23 w 357"/>
                <a:gd name="T5" fmla="*/ 201 h 371"/>
                <a:gd name="T6" fmla="*/ 7 w 357"/>
                <a:gd name="T7" fmla="*/ 257 h 371"/>
                <a:gd name="T8" fmla="*/ 59 w 357"/>
                <a:gd name="T9" fmla="*/ 285 h 371"/>
                <a:gd name="T10" fmla="*/ 74 w 357"/>
                <a:gd name="T11" fmla="*/ 280 h 371"/>
                <a:gd name="T12" fmla="*/ 106 w 357"/>
                <a:gd name="T13" fmla="*/ 299 h 371"/>
                <a:gd name="T14" fmla="*/ 129 w 357"/>
                <a:gd name="T15" fmla="*/ 352 h 371"/>
                <a:gd name="T16" fmla="*/ 151 w 357"/>
                <a:gd name="T17" fmla="*/ 368 h 371"/>
                <a:gd name="T18" fmla="*/ 192 w 357"/>
                <a:gd name="T19" fmla="*/ 353 h 371"/>
                <a:gd name="T20" fmla="*/ 201 w 357"/>
                <a:gd name="T21" fmla="*/ 334 h 371"/>
                <a:gd name="T22" fmla="*/ 181 w 357"/>
                <a:gd name="T23" fmla="*/ 317 h 371"/>
                <a:gd name="T24" fmla="*/ 162 w 357"/>
                <a:gd name="T25" fmla="*/ 274 h 371"/>
                <a:gd name="T26" fmla="*/ 182 w 357"/>
                <a:gd name="T27" fmla="*/ 252 h 371"/>
                <a:gd name="T28" fmla="*/ 331 w 357"/>
                <a:gd name="T29" fmla="*/ 288 h 371"/>
                <a:gd name="T30" fmla="*/ 320 w 357"/>
                <a:gd name="T31" fmla="*/ 129 h 371"/>
                <a:gd name="T32" fmla="*/ 309 w 357"/>
                <a:gd name="T33" fmla="*/ 249 h 371"/>
                <a:gd name="T34" fmla="*/ 240 w 357"/>
                <a:gd name="T35" fmla="*/ 164 h 371"/>
                <a:gd name="T36" fmla="*/ 225 w 357"/>
                <a:gd name="T37" fmla="*/ 52 h 371"/>
                <a:gd name="T38" fmla="*/ 292 w 357"/>
                <a:gd name="T39" fmla="*/ 143 h 371"/>
                <a:gd name="T40" fmla="*/ 309 w 357"/>
                <a:gd name="T41" fmla="*/ 249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7" h="371">
                  <a:moveTo>
                    <a:pt x="320" y="129"/>
                  </a:moveTo>
                  <a:cubicBezTo>
                    <a:pt x="289" y="56"/>
                    <a:pt x="238" y="0"/>
                    <a:pt x="212" y="10"/>
                  </a:cubicBezTo>
                  <a:cubicBezTo>
                    <a:pt x="168" y="28"/>
                    <a:pt x="238" y="113"/>
                    <a:pt x="23" y="201"/>
                  </a:cubicBezTo>
                  <a:cubicBezTo>
                    <a:pt x="4" y="208"/>
                    <a:pt x="0" y="239"/>
                    <a:pt x="7" y="257"/>
                  </a:cubicBezTo>
                  <a:cubicBezTo>
                    <a:pt x="15" y="275"/>
                    <a:pt x="41" y="293"/>
                    <a:pt x="59" y="285"/>
                  </a:cubicBezTo>
                  <a:cubicBezTo>
                    <a:pt x="62" y="284"/>
                    <a:pt x="74" y="280"/>
                    <a:pt x="74" y="280"/>
                  </a:cubicBezTo>
                  <a:cubicBezTo>
                    <a:pt x="87" y="298"/>
                    <a:pt x="101" y="287"/>
                    <a:pt x="106" y="299"/>
                  </a:cubicBezTo>
                  <a:cubicBezTo>
                    <a:pt x="112" y="312"/>
                    <a:pt x="125" y="342"/>
                    <a:pt x="129" y="352"/>
                  </a:cubicBezTo>
                  <a:cubicBezTo>
                    <a:pt x="134" y="362"/>
                    <a:pt x="144" y="371"/>
                    <a:pt x="151" y="368"/>
                  </a:cubicBezTo>
                  <a:cubicBezTo>
                    <a:pt x="158" y="366"/>
                    <a:pt x="182" y="356"/>
                    <a:pt x="192" y="353"/>
                  </a:cubicBezTo>
                  <a:cubicBezTo>
                    <a:pt x="201" y="349"/>
                    <a:pt x="203" y="341"/>
                    <a:pt x="201" y="334"/>
                  </a:cubicBezTo>
                  <a:cubicBezTo>
                    <a:pt x="197" y="327"/>
                    <a:pt x="185" y="325"/>
                    <a:pt x="181" y="317"/>
                  </a:cubicBezTo>
                  <a:cubicBezTo>
                    <a:pt x="178" y="309"/>
                    <a:pt x="166" y="282"/>
                    <a:pt x="162" y="274"/>
                  </a:cubicBezTo>
                  <a:cubicBezTo>
                    <a:pt x="158" y="262"/>
                    <a:pt x="168" y="253"/>
                    <a:pt x="182" y="252"/>
                  </a:cubicBezTo>
                  <a:cubicBezTo>
                    <a:pt x="280" y="241"/>
                    <a:pt x="298" y="302"/>
                    <a:pt x="331" y="288"/>
                  </a:cubicBezTo>
                  <a:cubicBezTo>
                    <a:pt x="357" y="278"/>
                    <a:pt x="352" y="203"/>
                    <a:pt x="320" y="129"/>
                  </a:cubicBezTo>
                  <a:close/>
                  <a:moveTo>
                    <a:pt x="309" y="249"/>
                  </a:moveTo>
                  <a:cubicBezTo>
                    <a:pt x="303" y="251"/>
                    <a:pt x="265" y="221"/>
                    <a:pt x="240" y="164"/>
                  </a:cubicBezTo>
                  <a:cubicBezTo>
                    <a:pt x="216" y="106"/>
                    <a:pt x="219" y="54"/>
                    <a:pt x="225" y="52"/>
                  </a:cubicBezTo>
                  <a:cubicBezTo>
                    <a:pt x="230" y="49"/>
                    <a:pt x="268" y="86"/>
                    <a:pt x="292" y="143"/>
                  </a:cubicBezTo>
                  <a:cubicBezTo>
                    <a:pt x="317" y="201"/>
                    <a:pt x="315" y="247"/>
                    <a:pt x="309" y="24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22"/>
            <p:cNvGrpSpPr/>
            <p:nvPr/>
          </p:nvGrpSpPr>
          <p:grpSpPr>
            <a:xfrm rot="5400000" flipV="1">
              <a:off x="3662405" y="2940009"/>
              <a:ext cx="801861" cy="552473"/>
              <a:chOff x="5978769" y="2082018"/>
              <a:chExt cx="1069148" cy="2396956"/>
            </a:xfrm>
          </p:grpSpPr>
          <p:cxnSp>
            <p:nvCxnSpPr>
              <p:cNvPr id="27" name="Straight Connector 23"/>
              <p:cNvCxnSpPr/>
              <p:nvPr/>
            </p:nvCxnSpPr>
            <p:spPr>
              <a:xfrm rot="16200000">
                <a:off x="5849439" y="3280496"/>
                <a:ext cx="239695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4"/>
              <p:cNvCxnSpPr/>
              <p:nvPr/>
            </p:nvCxnSpPr>
            <p:spPr>
              <a:xfrm>
                <a:off x="5978769" y="2096086"/>
                <a:ext cx="106914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3"/>
            <p:cNvGrpSpPr/>
            <p:nvPr/>
          </p:nvGrpSpPr>
          <p:grpSpPr>
            <a:xfrm>
              <a:off x="4259970" y="2787717"/>
              <a:ext cx="1500921" cy="649603"/>
              <a:chOff x="9477009" y="3764961"/>
              <a:chExt cx="2001228" cy="866137"/>
            </a:xfrm>
          </p:grpSpPr>
          <p:sp>
            <p:nvSpPr>
              <p:cNvPr id="21" name="TextBox 34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TextBox 35"/>
              <p:cNvSpPr txBox="1"/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 fontScale="800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90328" y="1257372"/>
            <a:ext cx="2417529" cy="2272702"/>
            <a:chOff x="600463" y="1347614"/>
            <a:chExt cx="2417529" cy="2272702"/>
          </a:xfrm>
        </p:grpSpPr>
        <p:sp>
          <p:nvSpPr>
            <p:cNvPr id="4" name="Freeform: Shape 4"/>
            <p:cNvSpPr/>
            <p:nvPr/>
          </p:nvSpPr>
          <p:spPr>
            <a:xfrm>
              <a:off x="940231" y="1543029"/>
              <a:ext cx="2077500" cy="714111"/>
            </a:xfrm>
            <a:custGeom>
              <a:avLst/>
              <a:gdLst>
                <a:gd name="connsiteX0" fmla="*/ 3475 w 21600"/>
                <a:gd name="connsiteY0" fmla="*/ 0 h 21600"/>
                <a:gd name="connsiteX1" fmla="*/ 18125 w 21600"/>
                <a:gd name="connsiteY1" fmla="*/ 0 h 21600"/>
                <a:gd name="connsiteX2" fmla="*/ 21600 w 21600"/>
                <a:gd name="connsiteY2" fmla="*/ 10800 h 21600"/>
                <a:gd name="connsiteX3" fmla="*/ 18125 w 21600"/>
                <a:gd name="connsiteY3" fmla="*/ 21600 h 21600"/>
                <a:gd name="connsiteX4" fmla="*/ 3475 w 21600"/>
                <a:gd name="connsiteY4" fmla="*/ 21600 h 21600"/>
                <a:gd name="connsiteX5" fmla="*/ 0 w 21600"/>
                <a:gd name="connsiteY5" fmla="*/ 10800 h 21600"/>
                <a:gd name="connsiteX6" fmla="*/ 3475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>
                  <a:moveTo>
                    <a:pt x="3475" y="0"/>
                  </a:moveTo>
                  <a:lnTo>
                    <a:pt x="18125" y="0"/>
                  </a:lnTo>
                  <a:cubicBezTo>
                    <a:pt x="20044" y="0"/>
                    <a:pt x="21600" y="4835"/>
                    <a:pt x="21600" y="10800"/>
                  </a:cubicBezTo>
                  <a:cubicBezTo>
                    <a:pt x="21600" y="16765"/>
                    <a:pt x="20044" y="21600"/>
                    <a:pt x="18125" y="21600"/>
                  </a:cubicBezTo>
                  <a:lnTo>
                    <a:pt x="3475" y="21600"/>
                  </a:lnTo>
                  <a:cubicBezTo>
                    <a:pt x="1556" y="21600"/>
                    <a:pt x="0" y="16765"/>
                    <a:pt x="0" y="10800"/>
                  </a:cubicBezTo>
                  <a:cubicBezTo>
                    <a:pt x="0" y="4835"/>
                    <a:pt x="1556" y="0"/>
                    <a:pt x="3475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none" lIns="1152000" tIns="121839" rIns="360000" bIns="121839" anchor="ctr" anchorCtr="0">
              <a:normAutofit/>
            </a:bodyPr>
            <a:lstStyle/>
            <a:p>
              <a:pPr lvl="0" algn="ctr" defTabSz="8001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5" name="Freeform: Shape 5"/>
            <p:cNvSpPr/>
            <p:nvPr/>
          </p:nvSpPr>
          <p:spPr>
            <a:xfrm>
              <a:off x="600463" y="1347614"/>
              <a:ext cx="1104939" cy="1104939"/>
            </a:xfrm>
            <a:custGeom>
              <a:avLst/>
              <a:gdLst>
                <a:gd name="connsiteX0" fmla="*/ 0 w 1152002"/>
                <a:gd name="connsiteY0" fmla="*/ 576001 h 1152002"/>
                <a:gd name="connsiteX1" fmla="*/ 576001 w 1152002"/>
                <a:gd name="connsiteY1" fmla="*/ 0 h 1152002"/>
                <a:gd name="connsiteX2" fmla="*/ 1152002 w 1152002"/>
                <a:gd name="connsiteY2" fmla="*/ 576001 h 1152002"/>
                <a:gd name="connsiteX3" fmla="*/ 576001 w 1152002"/>
                <a:gd name="connsiteY3" fmla="*/ 1152002 h 1152002"/>
                <a:gd name="connsiteX4" fmla="*/ 0 w 1152002"/>
                <a:gd name="connsiteY4" fmla="*/ 576001 h 115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002" h="1152002">
                  <a:moveTo>
                    <a:pt x="0" y="576001"/>
                  </a:moveTo>
                  <a:cubicBezTo>
                    <a:pt x="0" y="257884"/>
                    <a:pt x="257884" y="0"/>
                    <a:pt x="576001" y="0"/>
                  </a:cubicBezTo>
                  <a:cubicBezTo>
                    <a:pt x="894118" y="0"/>
                    <a:pt x="1152002" y="257884"/>
                    <a:pt x="1152002" y="576001"/>
                  </a:cubicBezTo>
                  <a:cubicBezTo>
                    <a:pt x="1152002" y="894118"/>
                    <a:pt x="894118" y="1152002"/>
                    <a:pt x="576001" y="1152002"/>
                  </a:cubicBezTo>
                  <a:cubicBezTo>
                    <a:pt x="257884" y="1152002"/>
                    <a:pt x="0" y="894118"/>
                    <a:pt x="0" y="576001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10"/>
            <p:cNvSpPr>
              <a:spLocks noChangeAspect="1"/>
            </p:cNvSpPr>
            <p:nvPr/>
          </p:nvSpPr>
          <p:spPr bwMode="auto">
            <a:xfrm>
              <a:off x="999954" y="1695760"/>
              <a:ext cx="309830" cy="408646"/>
            </a:xfrm>
            <a:custGeom>
              <a:avLst/>
              <a:gdLst>
                <a:gd name="T0" fmla="*/ 256 w 256"/>
                <a:gd name="T1" fmla="*/ 48 h 336"/>
                <a:gd name="T2" fmla="*/ 208 w 256"/>
                <a:gd name="T3" fmla="*/ 0 h 336"/>
                <a:gd name="T4" fmla="*/ 160 w 256"/>
                <a:gd name="T5" fmla="*/ 48 h 336"/>
                <a:gd name="T6" fmla="*/ 188 w 256"/>
                <a:gd name="T7" fmla="*/ 92 h 336"/>
                <a:gd name="T8" fmla="*/ 122 w 256"/>
                <a:gd name="T9" fmla="*/ 150 h 336"/>
                <a:gd name="T10" fmla="*/ 67 w 256"/>
                <a:gd name="T11" fmla="*/ 174 h 336"/>
                <a:gd name="T12" fmla="*/ 67 w 256"/>
                <a:gd name="T13" fmla="*/ 92 h 336"/>
                <a:gd name="T14" fmla="*/ 96 w 256"/>
                <a:gd name="T15" fmla="*/ 48 h 336"/>
                <a:gd name="T16" fmla="*/ 48 w 256"/>
                <a:gd name="T17" fmla="*/ 0 h 336"/>
                <a:gd name="T18" fmla="*/ 0 w 256"/>
                <a:gd name="T19" fmla="*/ 48 h 336"/>
                <a:gd name="T20" fmla="*/ 29 w 256"/>
                <a:gd name="T21" fmla="*/ 92 h 336"/>
                <a:gd name="T22" fmla="*/ 29 w 256"/>
                <a:gd name="T23" fmla="*/ 244 h 336"/>
                <a:gd name="T24" fmla="*/ 0 w 256"/>
                <a:gd name="T25" fmla="*/ 288 h 336"/>
                <a:gd name="T26" fmla="*/ 48 w 256"/>
                <a:gd name="T27" fmla="*/ 336 h 336"/>
                <a:gd name="T28" fmla="*/ 96 w 256"/>
                <a:gd name="T29" fmla="*/ 288 h 336"/>
                <a:gd name="T30" fmla="*/ 68 w 256"/>
                <a:gd name="T31" fmla="*/ 244 h 336"/>
                <a:gd name="T32" fmla="*/ 133 w 256"/>
                <a:gd name="T33" fmla="*/ 186 h 336"/>
                <a:gd name="T34" fmla="*/ 226 w 256"/>
                <a:gd name="T35" fmla="*/ 92 h 336"/>
                <a:gd name="T36" fmla="*/ 256 w 256"/>
                <a:gd name="T37" fmla="*/ 48 h 336"/>
                <a:gd name="T38" fmla="*/ 20 w 256"/>
                <a:gd name="T39" fmla="*/ 48 h 336"/>
                <a:gd name="T40" fmla="*/ 48 w 256"/>
                <a:gd name="T41" fmla="*/ 20 h 336"/>
                <a:gd name="T42" fmla="*/ 75 w 256"/>
                <a:gd name="T43" fmla="*/ 48 h 336"/>
                <a:gd name="T44" fmla="*/ 48 w 256"/>
                <a:gd name="T45" fmla="*/ 76 h 336"/>
                <a:gd name="T46" fmla="*/ 20 w 256"/>
                <a:gd name="T47" fmla="*/ 48 h 336"/>
                <a:gd name="T48" fmla="*/ 48 w 256"/>
                <a:gd name="T49" fmla="*/ 316 h 336"/>
                <a:gd name="T50" fmla="*/ 20 w 256"/>
                <a:gd name="T51" fmla="*/ 288 h 336"/>
                <a:gd name="T52" fmla="*/ 48 w 256"/>
                <a:gd name="T53" fmla="*/ 260 h 336"/>
                <a:gd name="T54" fmla="*/ 75 w 256"/>
                <a:gd name="T55" fmla="*/ 288 h 336"/>
                <a:gd name="T56" fmla="*/ 48 w 256"/>
                <a:gd name="T57" fmla="*/ 316 h 336"/>
                <a:gd name="T58" fmla="*/ 208 w 256"/>
                <a:gd name="T59" fmla="*/ 76 h 336"/>
                <a:gd name="T60" fmla="*/ 180 w 256"/>
                <a:gd name="T61" fmla="*/ 48 h 336"/>
                <a:gd name="T62" fmla="*/ 208 w 256"/>
                <a:gd name="T63" fmla="*/ 20 h 336"/>
                <a:gd name="T64" fmla="*/ 235 w 256"/>
                <a:gd name="T65" fmla="*/ 48 h 336"/>
                <a:gd name="T66" fmla="*/ 208 w 256"/>
                <a:gd name="T67" fmla="*/ 7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6" h="336">
                  <a:moveTo>
                    <a:pt x="256" y="48"/>
                  </a:move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7"/>
                    <a:pt x="171" y="84"/>
                    <a:pt x="188" y="92"/>
                  </a:cubicBezTo>
                  <a:cubicBezTo>
                    <a:pt x="183" y="131"/>
                    <a:pt x="158" y="138"/>
                    <a:pt x="122" y="150"/>
                  </a:cubicBezTo>
                  <a:cubicBezTo>
                    <a:pt x="105" y="155"/>
                    <a:pt x="84" y="162"/>
                    <a:pt x="67" y="17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2"/>
                    <a:pt x="68" y="244"/>
                  </a:cubicBezTo>
                  <a:cubicBezTo>
                    <a:pt x="72" y="205"/>
                    <a:pt x="97" y="197"/>
                    <a:pt x="133" y="186"/>
                  </a:cubicBezTo>
                  <a:cubicBezTo>
                    <a:pt x="170" y="175"/>
                    <a:pt x="220" y="159"/>
                    <a:pt x="226" y="92"/>
                  </a:cubicBezTo>
                  <a:cubicBezTo>
                    <a:pt x="244" y="85"/>
                    <a:pt x="256" y="68"/>
                    <a:pt x="256" y="48"/>
                  </a:cubicBezTo>
                  <a:close/>
                  <a:moveTo>
                    <a:pt x="20" y="48"/>
                  </a:move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ubicBezTo>
                    <a:pt x="32" y="76"/>
                    <a:pt x="20" y="63"/>
                    <a:pt x="20" y="48"/>
                  </a:cubicBezTo>
                  <a:close/>
                  <a:moveTo>
                    <a:pt x="48" y="316"/>
                  </a:move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ubicBezTo>
                    <a:pt x="75" y="303"/>
                    <a:pt x="63" y="316"/>
                    <a:pt x="48" y="316"/>
                  </a:cubicBezTo>
                  <a:close/>
                  <a:moveTo>
                    <a:pt x="208" y="76"/>
                  </a:moveTo>
                  <a:cubicBezTo>
                    <a:pt x="192" y="76"/>
                    <a:pt x="180" y="63"/>
                    <a:pt x="180" y="48"/>
                  </a:cubicBez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19"/>
            <p:cNvGrpSpPr/>
            <p:nvPr/>
          </p:nvGrpSpPr>
          <p:grpSpPr>
            <a:xfrm rot="5400000" flipV="1">
              <a:off x="1002691" y="2943149"/>
              <a:ext cx="801861" cy="552473"/>
              <a:chOff x="5978769" y="2082018"/>
              <a:chExt cx="1069148" cy="2396956"/>
            </a:xfrm>
          </p:grpSpPr>
          <p:cxnSp>
            <p:nvCxnSpPr>
              <p:cNvPr id="29" name="Straight Connector 20"/>
              <p:cNvCxnSpPr/>
              <p:nvPr/>
            </p:nvCxnSpPr>
            <p:spPr>
              <a:xfrm rot="16200000">
                <a:off x="5849439" y="3280496"/>
                <a:ext cx="239695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1"/>
              <p:cNvCxnSpPr/>
              <p:nvPr/>
            </p:nvCxnSpPr>
            <p:spPr>
              <a:xfrm>
                <a:off x="5978769" y="2096086"/>
                <a:ext cx="106914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ot"/>
                <a:headEnd type="oval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36"/>
            <p:cNvGrpSpPr/>
            <p:nvPr/>
          </p:nvGrpSpPr>
          <p:grpSpPr>
            <a:xfrm>
              <a:off x="1517071" y="2582612"/>
              <a:ext cx="1500921" cy="759458"/>
              <a:chOff x="9366096" y="3491488"/>
              <a:chExt cx="2001228" cy="1012610"/>
            </a:xfrm>
          </p:grpSpPr>
          <p:sp>
            <p:nvSpPr>
              <p:cNvPr id="19" name="TextBox 37"/>
              <p:cNvSpPr txBox="1"/>
              <p:nvPr/>
            </p:nvSpPr>
            <p:spPr bwMode="auto">
              <a:xfrm>
                <a:off x="9366096" y="3491488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TextBox 38"/>
              <p:cNvSpPr txBox="1"/>
              <p:nvPr/>
            </p:nvSpPr>
            <p:spPr bwMode="auto">
              <a:xfrm>
                <a:off x="9366096" y="3947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70" y="1905000"/>
            <a:ext cx="3934460" cy="2201545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3214390" y="2543443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周边分享</a:t>
            </a:r>
          </a:p>
        </p:txBody>
      </p:sp>
      <p:sp>
        <p:nvSpPr>
          <p:cNvPr id="7" name="TextBox 49"/>
          <p:cNvSpPr txBox="1"/>
          <p:nvPr/>
        </p:nvSpPr>
        <p:spPr>
          <a:xfrm>
            <a:off x="3131840" y="3219956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963a405-140e-489b-9b6a-471c8c321446"/>
          <p:cNvGrpSpPr>
            <a:grpSpLocks noChangeAspect="1"/>
          </p:cNvGrpSpPr>
          <p:nvPr/>
        </p:nvGrpSpPr>
        <p:grpSpPr>
          <a:xfrm>
            <a:off x="1043934" y="1231266"/>
            <a:ext cx="7132966" cy="2705099"/>
            <a:chOff x="1391913" y="1625601"/>
            <a:chExt cx="9510621" cy="3606799"/>
          </a:xfrm>
        </p:grpSpPr>
        <p:grpSp>
          <p:nvGrpSpPr>
            <p:cNvPr id="4" name="组合 3"/>
            <p:cNvGrpSpPr/>
            <p:nvPr/>
          </p:nvGrpSpPr>
          <p:grpSpPr>
            <a:xfrm>
              <a:off x="4179063" y="1625601"/>
              <a:ext cx="3833874" cy="3606799"/>
              <a:chOff x="1282700" y="1357083"/>
              <a:chExt cx="4610100" cy="4337051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2256333" y="2963632"/>
                <a:ext cx="2662804" cy="2353875"/>
                <a:chOff x="2256333" y="2393950"/>
                <a:chExt cx="2662804" cy="2353875"/>
              </a:xfrm>
            </p:grpSpPr>
            <p:sp>
              <p:nvSpPr>
                <p:cNvPr id="37" name="任意多边形: 形状 36"/>
                <p:cNvSpPr/>
                <p:nvPr/>
              </p:nvSpPr>
              <p:spPr>
                <a:xfrm>
                  <a:off x="2256333" y="2393950"/>
                  <a:ext cx="1332752" cy="1066274"/>
                </a:xfrm>
                <a:custGeom>
                  <a:avLst/>
                  <a:gdLst>
                    <a:gd name="connsiteX0" fmla="*/ 391617 w 1332752"/>
                    <a:gd name="connsiteY0" fmla="*/ 0 h 1066274"/>
                    <a:gd name="connsiteX1" fmla="*/ 1260043 w 1332752"/>
                    <a:gd name="connsiteY1" fmla="*/ 311757 h 1066274"/>
                    <a:gd name="connsiteX2" fmla="*/ 1332752 w 1332752"/>
                    <a:gd name="connsiteY2" fmla="*/ 377839 h 1066274"/>
                    <a:gd name="connsiteX3" fmla="*/ 1294327 w 1332752"/>
                    <a:gd name="connsiteY3" fmla="*/ 411523 h 1066274"/>
                    <a:gd name="connsiteX4" fmla="*/ 967346 w 1332752"/>
                    <a:gd name="connsiteY4" fmla="*/ 959267 h 1066274"/>
                    <a:gd name="connsiteX5" fmla="*/ 939832 w 1332752"/>
                    <a:gd name="connsiteY5" fmla="*/ 1066274 h 1066274"/>
                    <a:gd name="connsiteX6" fmla="*/ 925433 w 1332752"/>
                    <a:gd name="connsiteY6" fmla="*/ 1062572 h 1066274"/>
                    <a:gd name="connsiteX7" fmla="*/ 7069 w 1332752"/>
                    <a:gd name="connsiteY7" fmla="*/ 91709 h 1066274"/>
                    <a:gd name="connsiteX8" fmla="*/ 0 w 1332752"/>
                    <a:gd name="connsiteY8" fmla="*/ 57685 h 1066274"/>
                    <a:gd name="connsiteX9" fmla="*/ 116471 w 1332752"/>
                    <a:gd name="connsiteY9" fmla="*/ 27737 h 1066274"/>
                    <a:gd name="connsiteX10" fmla="*/ 391617 w 1332752"/>
                    <a:gd name="connsiteY10" fmla="*/ 0 h 1066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2752" h="1066274">
                      <a:moveTo>
                        <a:pt x="391617" y="0"/>
                      </a:moveTo>
                      <a:cubicBezTo>
                        <a:pt x="721495" y="0"/>
                        <a:pt x="1024047" y="116996"/>
                        <a:pt x="1260043" y="311757"/>
                      </a:cubicBezTo>
                      <a:lnTo>
                        <a:pt x="1332752" y="377839"/>
                      </a:lnTo>
                      <a:lnTo>
                        <a:pt x="1294327" y="411523"/>
                      </a:lnTo>
                      <a:cubicBezTo>
                        <a:pt x="1145578" y="563863"/>
                        <a:pt x="1032167" y="750861"/>
                        <a:pt x="967346" y="959267"/>
                      </a:cubicBezTo>
                      <a:lnTo>
                        <a:pt x="939832" y="1066274"/>
                      </a:lnTo>
                      <a:lnTo>
                        <a:pt x="925433" y="1062572"/>
                      </a:lnTo>
                      <a:cubicBezTo>
                        <a:pt x="473886" y="922127"/>
                        <a:pt x="122838" y="553579"/>
                        <a:pt x="7069" y="91709"/>
                      </a:cubicBezTo>
                      <a:lnTo>
                        <a:pt x="0" y="57685"/>
                      </a:lnTo>
                      <a:lnTo>
                        <a:pt x="116471" y="27737"/>
                      </a:lnTo>
                      <a:cubicBezTo>
                        <a:pt x="205346" y="9551"/>
                        <a:pt x="297366" y="0"/>
                        <a:pt x="3916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altLang="zh-CN" sz="32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</a:t>
                  </a:r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>
                <a:xfrm>
                  <a:off x="3589086" y="2393951"/>
                  <a:ext cx="1330051" cy="1065858"/>
                </a:xfrm>
                <a:custGeom>
                  <a:avLst/>
                  <a:gdLst>
                    <a:gd name="connsiteX0" fmla="*/ 938465 w 1330051"/>
                    <a:gd name="connsiteY0" fmla="*/ 0 h 1065858"/>
                    <a:gd name="connsiteX1" fmla="*/ 1213611 w 1330051"/>
                    <a:gd name="connsiteY1" fmla="*/ 27737 h 1065858"/>
                    <a:gd name="connsiteX2" fmla="*/ 1330051 w 1330051"/>
                    <a:gd name="connsiteY2" fmla="*/ 57677 h 1065858"/>
                    <a:gd name="connsiteX3" fmla="*/ 1302536 w 1330051"/>
                    <a:gd name="connsiteY3" fmla="*/ 164684 h 1065858"/>
                    <a:gd name="connsiteX4" fmla="*/ 436541 w 1330051"/>
                    <a:gd name="connsiteY4" fmla="*/ 1052217 h 1065858"/>
                    <a:gd name="connsiteX5" fmla="*/ 390144 w 1330051"/>
                    <a:gd name="connsiteY5" fmla="*/ 1065858 h 1065858"/>
                    <a:gd name="connsiteX6" fmla="*/ 362736 w 1330051"/>
                    <a:gd name="connsiteY6" fmla="*/ 959265 h 1065858"/>
                    <a:gd name="connsiteX7" fmla="*/ 24243 w 1330051"/>
                    <a:gd name="connsiteY7" fmla="*/ 399871 h 1065858"/>
                    <a:gd name="connsiteX8" fmla="*/ 0 w 1330051"/>
                    <a:gd name="connsiteY8" fmla="*/ 377838 h 1065858"/>
                    <a:gd name="connsiteX9" fmla="*/ 121614 w 1330051"/>
                    <a:gd name="connsiteY9" fmla="*/ 271227 h 1065858"/>
                    <a:gd name="connsiteX10" fmla="*/ 938465 w 1330051"/>
                    <a:gd name="connsiteY10" fmla="*/ 0 h 1065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30051" h="1065858">
                      <a:moveTo>
                        <a:pt x="938465" y="0"/>
                      </a:moveTo>
                      <a:cubicBezTo>
                        <a:pt x="1032716" y="0"/>
                        <a:pt x="1124736" y="9551"/>
                        <a:pt x="1213611" y="27737"/>
                      </a:cubicBezTo>
                      <a:lnTo>
                        <a:pt x="1330051" y="57677"/>
                      </a:lnTo>
                      <a:lnTo>
                        <a:pt x="1302536" y="164684"/>
                      </a:lnTo>
                      <a:cubicBezTo>
                        <a:pt x="1172894" y="581497"/>
                        <a:pt x="848893" y="912678"/>
                        <a:pt x="436541" y="1052217"/>
                      </a:cubicBezTo>
                      <a:lnTo>
                        <a:pt x="390144" y="1065858"/>
                      </a:lnTo>
                      <a:lnTo>
                        <a:pt x="362736" y="959265"/>
                      </a:lnTo>
                      <a:cubicBezTo>
                        <a:pt x="296253" y="745515"/>
                        <a:pt x="178656" y="554285"/>
                        <a:pt x="24243" y="399871"/>
                      </a:cubicBezTo>
                      <a:lnTo>
                        <a:pt x="0" y="377838"/>
                      </a:lnTo>
                      <a:lnTo>
                        <a:pt x="121614" y="271227"/>
                      </a:lnTo>
                      <a:cubicBezTo>
                        <a:pt x="349396" y="100879"/>
                        <a:pt x="632150" y="0"/>
                        <a:pt x="93846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altLang="zh-CN" sz="32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</a:t>
                  </a: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>
                <a:xfrm>
                  <a:off x="3162300" y="3459809"/>
                  <a:ext cx="850900" cy="1288016"/>
                </a:xfrm>
                <a:custGeom>
                  <a:avLst/>
                  <a:gdLst>
                    <a:gd name="connsiteX0" fmla="*/ 816929 w 850900"/>
                    <a:gd name="connsiteY0" fmla="*/ 0 h 1288016"/>
                    <a:gd name="connsiteX1" fmla="*/ 823163 w 850900"/>
                    <a:gd name="connsiteY1" fmla="*/ 24245 h 1288016"/>
                    <a:gd name="connsiteX2" fmla="*/ 850900 w 850900"/>
                    <a:gd name="connsiteY2" fmla="*/ 299391 h 1288016"/>
                    <a:gd name="connsiteX3" fmla="*/ 451028 w 850900"/>
                    <a:gd name="connsiteY3" fmla="*/ 1264769 h 1288016"/>
                    <a:gd name="connsiteX4" fmla="*/ 425450 w 850900"/>
                    <a:gd name="connsiteY4" fmla="*/ 1288016 h 1288016"/>
                    <a:gd name="connsiteX5" fmla="*/ 399872 w 850900"/>
                    <a:gd name="connsiteY5" fmla="*/ 1264770 h 1288016"/>
                    <a:gd name="connsiteX6" fmla="*/ 0 w 850900"/>
                    <a:gd name="connsiteY6" fmla="*/ 299392 h 1288016"/>
                    <a:gd name="connsiteX7" fmla="*/ 27737 w 850900"/>
                    <a:gd name="connsiteY7" fmla="*/ 24246 h 1288016"/>
                    <a:gd name="connsiteX8" fmla="*/ 33865 w 850900"/>
                    <a:gd name="connsiteY8" fmla="*/ 415 h 1288016"/>
                    <a:gd name="connsiteX9" fmla="*/ 150304 w 850900"/>
                    <a:gd name="connsiteY9" fmla="*/ 30355 h 1288016"/>
                    <a:gd name="connsiteX10" fmla="*/ 425450 w 850900"/>
                    <a:gd name="connsiteY10" fmla="*/ 58092 h 1288016"/>
                    <a:gd name="connsiteX11" fmla="*/ 758458 w 850900"/>
                    <a:gd name="connsiteY11" fmla="*/ 17190 h 1288016"/>
                    <a:gd name="connsiteX12" fmla="*/ 816929 w 850900"/>
                    <a:gd name="connsiteY12" fmla="*/ 0 h 1288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50900" h="1288016">
                      <a:moveTo>
                        <a:pt x="816929" y="0"/>
                      </a:moveTo>
                      <a:lnTo>
                        <a:pt x="823163" y="24245"/>
                      </a:lnTo>
                      <a:cubicBezTo>
                        <a:pt x="841349" y="113120"/>
                        <a:pt x="850900" y="205140"/>
                        <a:pt x="850900" y="299391"/>
                      </a:cubicBezTo>
                      <a:cubicBezTo>
                        <a:pt x="850900" y="676395"/>
                        <a:pt x="698089" y="1017707"/>
                        <a:pt x="451028" y="1264769"/>
                      </a:cubicBezTo>
                      <a:lnTo>
                        <a:pt x="425450" y="1288016"/>
                      </a:lnTo>
                      <a:lnTo>
                        <a:pt x="399872" y="1264770"/>
                      </a:lnTo>
                      <a:cubicBezTo>
                        <a:pt x="152811" y="1017708"/>
                        <a:pt x="0" y="676396"/>
                        <a:pt x="0" y="299392"/>
                      </a:cubicBezTo>
                      <a:cubicBezTo>
                        <a:pt x="0" y="205141"/>
                        <a:pt x="9551" y="113121"/>
                        <a:pt x="27737" y="24246"/>
                      </a:cubicBezTo>
                      <a:lnTo>
                        <a:pt x="33865" y="415"/>
                      </a:lnTo>
                      <a:lnTo>
                        <a:pt x="150304" y="30355"/>
                      </a:lnTo>
                      <a:cubicBezTo>
                        <a:pt x="239179" y="48541"/>
                        <a:pt x="331199" y="58092"/>
                        <a:pt x="425450" y="58092"/>
                      </a:cubicBezTo>
                      <a:cubicBezTo>
                        <a:pt x="540318" y="58092"/>
                        <a:pt x="651873" y="43906"/>
                        <a:pt x="758458" y="17190"/>
                      </a:cubicBezTo>
                      <a:lnTo>
                        <a:pt x="81692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altLang="zh-CN" sz="32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3</a:t>
                  </a:r>
                </a:p>
              </p:txBody>
            </p:sp>
          </p:grpSp>
          <p:sp>
            <p:nvSpPr>
              <p:cNvPr id="25" name="任意多边形: 形状 24"/>
              <p:cNvSpPr/>
              <p:nvPr/>
            </p:nvSpPr>
            <p:spPr>
              <a:xfrm>
                <a:off x="2222500" y="1357083"/>
                <a:ext cx="2730500" cy="1984388"/>
              </a:xfrm>
              <a:custGeom>
                <a:avLst/>
                <a:gdLst>
                  <a:gd name="connsiteX0" fmla="*/ 1365250 w 2730500"/>
                  <a:gd name="connsiteY0" fmla="*/ 0 h 1984388"/>
                  <a:gd name="connsiteX1" fmla="*/ 2730500 w 2730500"/>
                  <a:gd name="connsiteY1" fmla="*/ 1365250 h 1984388"/>
                  <a:gd name="connsiteX2" fmla="*/ 2702763 w 2730500"/>
                  <a:gd name="connsiteY2" fmla="*/ 1640396 h 1984388"/>
                  <a:gd name="connsiteX3" fmla="*/ 2696636 w 2730500"/>
                  <a:gd name="connsiteY3" fmla="*/ 1664227 h 1984388"/>
                  <a:gd name="connsiteX4" fmla="*/ 2580196 w 2730500"/>
                  <a:gd name="connsiteY4" fmla="*/ 1634287 h 1984388"/>
                  <a:gd name="connsiteX5" fmla="*/ 2305050 w 2730500"/>
                  <a:gd name="connsiteY5" fmla="*/ 1606550 h 1984388"/>
                  <a:gd name="connsiteX6" fmla="*/ 1488199 w 2730500"/>
                  <a:gd name="connsiteY6" fmla="*/ 1877777 h 1984388"/>
                  <a:gd name="connsiteX7" fmla="*/ 1366585 w 2730500"/>
                  <a:gd name="connsiteY7" fmla="*/ 1984388 h 1984388"/>
                  <a:gd name="connsiteX8" fmla="*/ 1293876 w 2730500"/>
                  <a:gd name="connsiteY8" fmla="*/ 1918306 h 1984388"/>
                  <a:gd name="connsiteX9" fmla="*/ 425450 w 2730500"/>
                  <a:gd name="connsiteY9" fmla="*/ 1606549 h 1984388"/>
                  <a:gd name="connsiteX10" fmla="*/ 150304 w 2730500"/>
                  <a:gd name="connsiteY10" fmla="*/ 1634286 h 1984388"/>
                  <a:gd name="connsiteX11" fmla="*/ 33833 w 2730500"/>
                  <a:gd name="connsiteY11" fmla="*/ 1664234 h 1984388"/>
                  <a:gd name="connsiteX12" fmla="*/ 18424 w 2730500"/>
                  <a:gd name="connsiteY12" fmla="*/ 1590078 h 1984388"/>
                  <a:gd name="connsiteX13" fmla="*/ 0 w 2730500"/>
                  <a:gd name="connsiteY13" fmla="*/ 1365250 h 1984388"/>
                  <a:gd name="connsiteX14" fmla="*/ 1365250 w 2730500"/>
                  <a:gd name="connsiteY14" fmla="*/ 0 h 198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30500" h="1984388">
                    <a:moveTo>
                      <a:pt x="1365250" y="0"/>
                    </a:moveTo>
                    <a:cubicBezTo>
                      <a:pt x="2119257" y="0"/>
                      <a:pt x="2730500" y="611243"/>
                      <a:pt x="2730500" y="1365250"/>
                    </a:cubicBezTo>
                    <a:cubicBezTo>
                      <a:pt x="2730500" y="1459501"/>
                      <a:pt x="2720950" y="1551521"/>
                      <a:pt x="2702763" y="1640396"/>
                    </a:cubicBezTo>
                    <a:lnTo>
                      <a:pt x="2696636" y="1664227"/>
                    </a:lnTo>
                    <a:lnTo>
                      <a:pt x="2580196" y="1634287"/>
                    </a:lnTo>
                    <a:cubicBezTo>
                      <a:pt x="2491321" y="1616101"/>
                      <a:pt x="2399301" y="1606550"/>
                      <a:pt x="2305050" y="1606550"/>
                    </a:cubicBezTo>
                    <a:cubicBezTo>
                      <a:pt x="1998735" y="1606550"/>
                      <a:pt x="1715981" y="1707429"/>
                      <a:pt x="1488199" y="1877777"/>
                    </a:cubicBezTo>
                    <a:lnTo>
                      <a:pt x="1366585" y="1984388"/>
                    </a:lnTo>
                    <a:lnTo>
                      <a:pt x="1293876" y="1918306"/>
                    </a:lnTo>
                    <a:cubicBezTo>
                      <a:pt x="1057880" y="1723545"/>
                      <a:pt x="755328" y="1606549"/>
                      <a:pt x="425450" y="1606549"/>
                    </a:cubicBezTo>
                    <a:cubicBezTo>
                      <a:pt x="331199" y="1606549"/>
                      <a:pt x="239179" y="1616100"/>
                      <a:pt x="150304" y="1634286"/>
                    </a:cubicBezTo>
                    <a:lnTo>
                      <a:pt x="33833" y="1664234"/>
                    </a:lnTo>
                    <a:lnTo>
                      <a:pt x="18424" y="1590078"/>
                    </a:lnTo>
                    <a:cubicBezTo>
                      <a:pt x="6305" y="1516935"/>
                      <a:pt x="0" y="1441829"/>
                      <a:pt x="0" y="1365250"/>
                    </a:cubicBezTo>
                    <a:cubicBezTo>
                      <a:pt x="0" y="611243"/>
                      <a:pt x="611243" y="0"/>
                      <a:pt x="1365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3587750" y="3021311"/>
                <a:ext cx="2305050" cy="2672823"/>
              </a:xfrm>
              <a:custGeom>
                <a:avLst/>
                <a:gdLst>
                  <a:gd name="connsiteX0" fmla="*/ 1331386 w 2305050"/>
                  <a:gd name="connsiteY0" fmla="*/ 0 h 2672823"/>
                  <a:gd name="connsiteX1" fmla="*/ 1345784 w 2305050"/>
                  <a:gd name="connsiteY1" fmla="*/ 3702 h 2672823"/>
                  <a:gd name="connsiteX2" fmla="*/ 2305050 w 2305050"/>
                  <a:gd name="connsiteY2" fmla="*/ 1307573 h 2672823"/>
                  <a:gd name="connsiteX3" fmla="*/ 939800 w 2305050"/>
                  <a:gd name="connsiteY3" fmla="*/ 2672823 h 2672823"/>
                  <a:gd name="connsiteX4" fmla="*/ 71374 w 2305050"/>
                  <a:gd name="connsiteY4" fmla="*/ 2361066 h 2672823"/>
                  <a:gd name="connsiteX5" fmla="*/ 0 w 2305050"/>
                  <a:gd name="connsiteY5" fmla="*/ 2296197 h 2672823"/>
                  <a:gd name="connsiteX6" fmla="*/ 25578 w 2305050"/>
                  <a:gd name="connsiteY6" fmla="*/ 2272950 h 2672823"/>
                  <a:gd name="connsiteX7" fmla="*/ 425450 w 2305050"/>
                  <a:gd name="connsiteY7" fmla="*/ 1307572 h 2672823"/>
                  <a:gd name="connsiteX8" fmla="*/ 397713 w 2305050"/>
                  <a:gd name="connsiteY8" fmla="*/ 1032426 h 2672823"/>
                  <a:gd name="connsiteX9" fmla="*/ 391479 w 2305050"/>
                  <a:gd name="connsiteY9" fmla="*/ 1008181 h 2672823"/>
                  <a:gd name="connsiteX10" fmla="*/ 437876 w 2305050"/>
                  <a:gd name="connsiteY10" fmla="*/ 994540 h 2672823"/>
                  <a:gd name="connsiteX11" fmla="*/ 1303871 w 2305050"/>
                  <a:gd name="connsiteY11" fmla="*/ 107007 h 2672823"/>
                  <a:gd name="connsiteX12" fmla="*/ 1331386 w 2305050"/>
                  <a:gd name="connsiteY12" fmla="*/ 0 h 267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05050" h="2672823">
                    <a:moveTo>
                      <a:pt x="1331386" y="0"/>
                    </a:moveTo>
                    <a:lnTo>
                      <a:pt x="1345784" y="3702"/>
                    </a:lnTo>
                    <a:cubicBezTo>
                      <a:pt x="1901534" y="176558"/>
                      <a:pt x="2305050" y="694942"/>
                      <a:pt x="2305050" y="1307573"/>
                    </a:cubicBezTo>
                    <a:cubicBezTo>
                      <a:pt x="2305050" y="2061580"/>
                      <a:pt x="1693807" y="2672823"/>
                      <a:pt x="939800" y="2672823"/>
                    </a:cubicBezTo>
                    <a:cubicBezTo>
                      <a:pt x="609922" y="2672823"/>
                      <a:pt x="307370" y="2555828"/>
                      <a:pt x="71374" y="2361066"/>
                    </a:cubicBezTo>
                    <a:lnTo>
                      <a:pt x="0" y="2296197"/>
                    </a:lnTo>
                    <a:lnTo>
                      <a:pt x="25578" y="2272950"/>
                    </a:lnTo>
                    <a:cubicBezTo>
                      <a:pt x="272639" y="2025888"/>
                      <a:pt x="425450" y="1684576"/>
                      <a:pt x="425450" y="1307572"/>
                    </a:cubicBezTo>
                    <a:cubicBezTo>
                      <a:pt x="425450" y="1213321"/>
                      <a:pt x="415899" y="1121301"/>
                      <a:pt x="397713" y="1032426"/>
                    </a:cubicBezTo>
                    <a:lnTo>
                      <a:pt x="391479" y="1008181"/>
                    </a:lnTo>
                    <a:lnTo>
                      <a:pt x="437876" y="994540"/>
                    </a:lnTo>
                    <a:cubicBezTo>
                      <a:pt x="850228" y="855001"/>
                      <a:pt x="1174229" y="523820"/>
                      <a:pt x="1303871" y="107007"/>
                    </a:cubicBezTo>
                    <a:lnTo>
                      <a:pt x="133138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1282700" y="3021318"/>
                <a:ext cx="2305050" cy="2672815"/>
              </a:xfrm>
              <a:custGeom>
                <a:avLst/>
                <a:gdLst>
                  <a:gd name="connsiteX0" fmla="*/ 973633 w 2305050"/>
                  <a:gd name="connsiteY0" fmla="*/ 0 h 2672815"/>
                  <a:gd name="connsiteX1" fmla="*/ 980702 w 2305050"/>
                  <a:gd name="connsiteY1" fmla="*/ 34024 h 2672815"/>
                  <a:gd name="connsiteX2" fmla="*/ 1899066 w 2305050"/>
                  <a:gd name="connsiteY2" fmla="*/ 1004887 h 2672815"/>
                  <a:gd name="connsiteX3" fmla="*/ 1913465 w 2305050"/>
                  <a:gd name="connsiteY3" fmla="*/ 1008589 h 2672815"/>
                  <a:gd name="connsiteX4" fmla="*/ 1907337 w 2305050"/>
                  <a:gd name="connsiteY4" fmla="*/ 1032420 h 2672815"/>
                  <a:gd name="connsiteX5" fmla="*/ 1879600 w 2305050"/>
                  <a:gd name="connsiteY5" fmla="*/ 1307566 h 2672815"/>
                  <a:gd name="connsiteX6" fmla="*/ 2279472 w 2305050"/>
                  <a:gd name="connsiteY6" fmla="*/ 2272944 h 2672815"/>
                  <a:gd name="connsiteX7" fmla="*/ 2305050 w 2305050"/>
                  <a:gd name="connsiteY7" fmla="*/ 2296190 h 2672815"/>
                  <a:gd name="connsiteX8" fmla="*/ 2233676 w 2305050"/>
                  <a:gd name="connsiteY8" fmla="*/ 2361058 h 2672815"/>
                  <a:gd name="connsiteX9" fmla="*/ 1365250 w 2305050"/>
                  <a:gd name="connsiteY9" fmla="*/ 2672815 h 2672815"/>
                  <a:gd name="connsiteX10" fmla="*/ 0 w 2305050"/>
                  <a:gd name="connsiteY10" fmla="*/ 1307565 h 2672815"/>
                  <a:gd name="connsiteX11" fmla="*/ 959266 w 2305050"/>
                  <a:gd name="connsiteY11" fmla="*/ 3694 h 2672815"/>
                  <a:gd name="connsiteX12" fmla="*/ 973633 w 2305050"/>
                  <a:gd name="connsiteY12" fmla="*/ 0 h 2672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05050" h="2672815">
                    <a:moveTo>
                      <a:pt x="973633" y="0"/>
                    </a:moveTo>
                    <a:lnTo>
                      <a:pt x="980702" y="34024"/>
                    </a:lnTo>
                    <a:cubicBezTo>
                      <a:pt x="1096471" y="495894"/>
                      <a:pt x="1447519" y="864442"/>
                      <a:pt x="1899066" y="1004887"/>
                    </a:cubicBezTo>
                    <a:lnTo>
                      <a:pt x="1913465" y="1008589"/>
                    </a:lnTo>
                    <a:lnTo>
                      <a:pt x="1907337" y="1032420"/>
                    </a:lnTo>
                    <a:cubicBezTo>
                      <a:pt x="1889151" y="1121295"/>
                      <a:pt x="1879600" y="1213315"/>
                      <a:pt x="1879600" y="1307566"/>
                    </a:cubicBezTo>
                    <a:cubicBezTo>
                      <a:pt x="1879600" y="1684570"/>
                      <a:pt x="2032411" y="2025882"/>
                      <a:pt x="2279472" y="2272944"/>
                    </a:cubicBezTo>
                    <a:lnTo>
                      <a:pt x="2305050" y="2296190"/>
                    </a:lnTo>
                    <a:lnTo>
                      <a:pt x="2233676" y="2361058"/>
                    </a:lnTo>
                    <a:cubicBezTo>
                      <a:pt x="1997680" y="2555820"/>
                      <a:pt x="1695128" y="2672815"/>
                      <a:pt x="1365250" y="2672815"/>
                    </a:cubicBezTo>
                    <a:cubicBezTo>
                      <a:pt x="611243" y="2672815"/>
                      <a:pt x="0" y="2061572"/>
                      <a:pt x="0" y="1307565"/>
                    </a:cubicBezTo>
                    <a:cubicBezTo>
                      <a:pt x="0" y="694934"/>
                      <a:pt x="403516" y="176550"/>
                      <a:pt x="959266" y="3694"/>
                    </a:cubicBezTo>
                    <a:lnTo>
                      <a:pt x="97363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4099863" y="3761559"/>
                <a:ext cx="1454150" cy="1457774"/>
                <a:chOff x="5746699" y="2884815"/>
                <a:chExt cx="712151" cy="713925"/>
              </a:xfrm>
              <a:effectLst/>
            </p:grpSpPr>
            <p:sp>
              <p:nvSpPr>
                <p:cNvPr id="35" name="任意多边形: 形状 34"/>
                <p:cNvSpPr/>
                <p:nvPr/>
              </p:nvSpPr>
              <p:spPr bwMode="auto">
                <a:xfrm>
                  <a:off x="5746699" y="2884815"/>
                  <a:ext cx="712151" cy="713925"/>
                </a:xfrm>
                <a:custGeom>
                  <a:avLst/>
                  <a:gdLst>
                    <a:gd name="T0" fmla="*/ 2594 w 5188"/>
                    <a:gd name="T1" fmla="*/ 0 h 5188"/>
                    <a:gd name="T2" fmla="*/ 2594 w 5188"/>
                    <a:gd name="T3" fmla="*/ 0 h 5188"/>
                    <a:gd name="T4" fmla="*/ 0 w 5188"/>
                    <a:gd name="T5" fmla="*/ 2593 h 5188"/>
                    <a:gd name="T6" fmla="*/ 2594 w 5188"/>
                    <a:gd name="T7" fmla="*/ 5188 h 5188"/>
                    <a:gd name="T8" fmla="*/ 5188 w 5188"/>
                    <a:gd name="T9" fmla="*/ 2593 h 5188"/>
                    <a:gd name="T10" fmla="*/ 2594 w 5188"/>
                    <a:gd name="T11" fmla="*/ 0 h 5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88" h="5188">
                      <a:moveTo>
                        <a:pt x="2594" y="0"/>
                      </a:moveTo>
                      <a:lnTo>
                        <a:pt x="2594" y="0"/>
                      </a:lnTo>
                      <a:cubicBezTo>
                        <a:pt x="1161" y="0"/>
                        <a:pt x="0" y="1160"/>
                        <a:pt x="0" y="2593"/>
                      </a:cubicBezTo>
                      <a:cubicBezTo>
                        <a:pt x="0" y="4026"/>
                        <a:pt x="1161" y="5188"/>
                        <a:pt x="2594" y="5188"/>
                      </a:cubicBezTo>
                      <a:cubicBezTo>
                        <a:pt x="4027" y="5188"/>
                        <a:pt x="5188" y="4026"/>
                        <a:pt x="5188" y="2593"/>
                      </a:cubicBezTo>
                      <a:cubicBezTo>
                        <a:pt x="5188" y="1160"/>
                        <a:pt x="4027" y="0"/>
                        <a:pt x="259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905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5957773" y="3069587"/>
                  <a:ext cx="270647" cy="345367"/>
                </a:xfrm>
                <a:custGeom>
                  <a:avLst/>
                  <a:gdLst>
                    <a:gd name="connsiteX0" fmla="*/ 43815 w 258763"/>
                    <a:gd name="connsiteY0" fmla="*/ 130175 h 330201"/>
                    <a:gd name="connsiteX1" fmla="*/ 28575 w 258763"/>
                    <a:gd name="connsiteY1" fmla="*/ 147060 h 330201"/>
                    <a:gd name="connsiteX2" fmla="*/ 28575 w 258763"/>
                    <a:gd name="connsiteY2" fmla="*/ 227590 h 330201"/>
                    <a:gd name="connsiteX3" fmla="*/ 43815 w 258763"/>
                    <a:gd name="connsiteY3" fmla="*/ 244475 h 330201"/>
                    <a:gd name="connsiteX4" fmla="*/ 60325 w 258763"/>
                    <a:gd name="connsiteY4" fmla="*/ 227590 h 330201"/>
                    <a:gd name="connsiteX5" fmla="*/ 60325 w 258763"/>
                    <a:gd name="connsiteY5" fmla="*/ 147060 h 330201"/>
                    <a:gd name="connsiteX6" fmla="*/ 43815 w 258763"/>
                    <a:gd name="connsiteY6" fmla="*/ 130175 h 330201"/>
                    <a:gd name="connsiteX7" fmla="*/ 221457 w 258763"/>
                    <a:gd name="connsiteY7" fmla="*/ 98425 h 330201"/>
                    <a:gd name="connsiteX8" fmla="*/ 211138 w 258763"/>
                    <a:gd name="connsiteY8" fmla="*/ 110021 h 330201"/>
                    <a:gd name="connsiteX9" fmla="*/ 211138 w 258763"/>
                    <a:gd name="connsiteY9" fmla="*/ 265918 h 330201"/>
                    <a:gd name="connsiteX10" fmla="*/ 221457 w 258763"/>
                    <a:gd name="connsiteY10" fmla="*/ 276225 h 330201"/>
                    <a:gd name="connsiteX11" fmla="*/ 231776 w 258763"/>
                    <a:gd name="connsiteY11" fmla="*/ 265918 h 330201"/>
                    <a:gd name="connsiteX12" fmla="*/ 231776 w 258763"/>
                    <a:gd name="connsiteY12" fmla="*/ 110021 h 330201"/>
                    <a:gd name="connsiteX13" fmla="*/ 221457 w 258763"/>
                    <a:gd name="connsiteY13" fmla="*/ 98425 h 330201"/>
                    <a:gd name="connsiteX14" fmla="*/ 80216 w 258763"/>
                    <a:gd name="connsiteY14" fmla="*/ 71438 h 330201"/>
                    <a:gd name="connsiteX15" fmla="*/ 236768 w 258763"/>
                    <a:gd name="connsiteY15" fmla="*/ 71438 h 330201"/>
                    <a:gd name="connsiteX16" fmla="*/ 258763 w 258763"/>
                    <a:gd name="connsiteY16" fmla="*/ 93324 h 330201"/>
                    <a:gd name="connsiteX17" fmla="*/ 258763 w 258763"/>
                    <a:gd name="connsiteY17" fmla="*/ 274844 h 330201"/>
                    <a:gd name="connsiteX18" fmla="*/ 204423 w 258763"/>
                    <a:gd name="connsiteY18" fmla="*/ 330201 h 330201"/>
                    <a:gd name="connsiteX19" fmla="*/ 113856 w 258763"/>
                    <a:gd name="connsiteY19" fmla="*/ 330201 h 330201"/>
                    <a:gd name="connsiteX20" fmla="*/ 59515 w 258763"/>
                    <a:gd name="connsiteY20" fmla="*/ 274844 h 330201"/>
                    <a:gd name="connsiteX21" fmla="*/ 59515 w 258763"/>
                    <a:gd name="connsiteY21" fmla="*/ 267120 h 330201"/>
                    <a:gd name="connsiteX22" fmla="*/ 42696 w 258763"/>
                    <a:gd name="connsiteY22" fmla="*/ 270982 h 330201"/>
                    <a:gd name="connsiteX23" fmla="*/ 0 w 258763"/>
                    <a:gd name="connsiteY23" fmla="*/ 227211 h 330201"/>
                    <a:gd name="connsiteX24" fmla="*/ 0 w 258763"/>
                    <a:gd name="connsiteY24" fmla="*/ 147394 h 330201"/>
                    <a:gd name="connsiteX25" fmla="*/ 42696 w 258763"/>
                    <a:gd name="connsiteY25" fmla="*/ 103623 h 330201"/>
                    <a:gd name="connsiteX26" fmla="*/ 59515 w 258763"/>
                    <a:gd name="connsiteY26" fmla="*/ 107485 h 330201"/>
                    <a:gd name="connsiteX27" fmla="*/ 59515 w 258763"/>
                    <a:gd name="connsiteY27" fmla="*/ 93324 h 330201"/>
                    <a:gd name="connsiteX28" fmla="*/ 80216 w 258763"/>
                    <a:gd name="connsiteY28" fmla="*/ 71438 h 330201"/>
                    <a:gd name="connsiteX29" fmla="*/ 107950 w 258763"/>
                    <a:gd name="connsiteY29" fmla="*/ 0 h 330201"/>
                    <a:gd name="connsiteX30" fmla="*/ 109247 w 258763"/>
                    <a:gd name="connsiteY30" fmla="*/ 1290 h 330201"/>
                    <a:gd name="connsiteX31" fmla="*/ 113139 w 258763"/>
                    <a:gd name="connsiteY31" fmla="*/ 2580 h 330201"/>
                    <a:gd name="connsiteX32" fmla="*/ 119624 w 258763"/>
                    <a:gd name="connsiteY32" fmla="*/ 5160 h 330201"/>
                    <a:gd name="connsiteX33" fmla="*/ 126110 w 258763"/>
                    <a:gd name="connsiteY33" fmla="*/ 7739 h 330201"/>
                    <a:gd name="connsiteX34" fmla="*/ 144269 w 258763"/>
                    <a:gd name="connsiteY34" fmla="*/ 12899 h 330201"/>
                    <a:gd name="connsiteX35" fmla="*/ 145566 w 258763"/>
                    <a:gd name="connsiteY35" fmla="*/ 12899 h 330201"/>
                    <a:gd name="connsiteX36" fmla="*/ 146863 w 258763"/>
                    <a:gd name="connsiteY36" fmla="*/ 14189 h 330201"/>
                    <a:gd name="connsiteX37" fmla="*/ 148161 w 258763"/>
                    <a:gd name="connsiteY37" fmla="*/ 14189 h 330201"/>
                    <a:gd name="connsiteX38" fmla="*/ 149458 w 258763"/>
                    <a:gd name="connsiteY38" fmla="*/ 14189 h 330201"/>
                    <a:gd name="connsiteX39" fmla="*/ 152052 w 258763"/>
                    <a:gd name="connsiteY39" fmla="*/ 14189 h 330201"/>
                    <a:gd name="connsiteX40" fmla="*/ 154646 w 258763"/>
                    <a:gd name="connsiteY40" fmla="*/ 15478 h 330201"/>
                    <a:gd name="connsiteX41" fmla="*/ 155943 w 258763"/>
                    <a:gd name="connsiteY41" fmla="*/ 15478 h 330201"/>
                    <a:gd name="connsiteX42" fmla="*/ 157240 w 258763"/>
                    <a:gd name="connsiteY42" fmla="*/ 15478 h 330201"/>
                    <a:gd name="connsiteX43" fmla="*/ 158537 w 258763"/>
                    <a:gd name="connsiteY43" fmla="*/ 16768 h 330201"/>
                    <a:gd name="connsiteX44" fmla="*/ 159835 w 258763"/>
                    <a:gd name="connsiteY44" fmla="*/ 16768 h 330201"/>
                    <a:gd name="connsiteX45" fmla="*/ 162429 w 258763"/>
                    <a:gd name="connsiteY45" fmla="*/ 16768 h 330201"/>
                    <a:gd name="connsiteX46" fmla="*/ 165023 w 258763"/>
                    <a:gd name="connsiteY46" fmla="*/ 18058 h 330201"/>
                    <a:gd name="connsiteX47" fmla="*/ 166320 w 258763"/>
                    <a:gd name="connsiteY47" fmla="*/ 18058 h 330201"/>
                    <a:gd name="connsiteX48" fmla="*/ 167617 w 258763"/>
                    <a:gd name="connsiteY48" fmla="*/ 18058 h 330201"/>
                    <a:gd name="connsiteX49" fmla="*/ 168914 w 258763"/>
                    <a:gd name="connsiteY49" fmla="*/ 18058 h 330201"/>
                    <a:gd name="connsiteX50" fmla="*/ 170211 w 258763"/>
                    <a:gd name="connsiteY50" fmla="*/ 18058 h 330201"/>
                    <a:gd name="connsiteX51" fmla="*/ 176697 w 258763"/>
                    <a:gd name="connsiteY51" fmla="*/ 20638 h 330201"/>
                    <a:gd name="connsiteX52" fmla="*/ 188371 w 258763"/>
                    <a:gd name="connsiteY52" fmla="*/ 24507 h 330201"/>
                    <a:gd name="connsiteX53" fmla="*/ 193559 w 258763"/>
                    <a:gd name="connsiteY53" fmla="*/ 27087 h 330201"/>
                    <a:gd name="connsiteX54" fmla="*/ 194856 w 258763"/>
                    <a:gd name="connsiteY54" fmla="*/ 28377 h 330201"/>
                    <a:gd name="connsiteX55" fmla="*/ 196154 w 258763"/>
                    <a:gd name="connsiteY55" fmla="*/ 29667 h 330201"/>
                    <a:gd name="connsiteX56" fmla="*/ 197451 w 258763"/>
                    <a:gd name="connsiteY56" fmla="*/ 29667 h 330201"/>
                    <a:gd name="connsiteX57" fmla="*/ 198748 w 258763"/>
                    <a:gd name="connsiteY57" fmla="*/ 30957 h 330201"/>
                    <a:gd name="connsiteX58" fmla="*/ 207828 w 258763"/>
                    <a:gd name="connsiteY58" fmla="*/ 38696 h 330201"/>
                    <a:gd name="connsiteX59" fmla="*/ 213016 w 258763"/>
                    <a:gd name="connsiteY59" fmla="*/ 47725 h 330201"/>
                    <a:gd name="connsiteX60" fmla="*/ 214313 w 258763"/>
                    <a:gd name="connsiteY60" fmla="*/ 55464 h 330201"/>
                    <a:gd name="connsiteX61" fmla="*/ 214313 w 258763"/>
                    <a:gd name="connsiteY61" fmla="*/ 58044 h 330201"/>
                    <a:gd name="connsiteX62" fmla="*/ 213016 w 258763"/>
                    <a:gd name="connsiteY62" fmla="*/ 59334 h 330201"/>
                    <a:gd name="connsiteX63" fmla="*/ 213016 w 258763"/>
                    <a:gd name="connsiteY63" fmla="*/ 60623 h 330201"/>
                    <a:gd name="connsiteX64" fmla="*/ 213016 w 258763"/>
                    <a:gd name="connsiteY64" fmla="*/ 61913 h 330201"/>
                    <a:gd name="connsiteX65" fmla="*/ 211719 w 258763"/>
                    <a:gd name="connsiteY65" fmla="*/ 60623 h 330201"/>
                    <a:gd name="connsiteX66" fmla="*/ 210422 w 258763"/>
                    <a:gd name="connsiteY66" fmla="*/ 59334 h 330201"/>
                    <a:gd name="connsiteX67" fmla="*/ 209125 w 258763"/>
                    <a:gd name="connsiteY67" fmla="*/ 58044 h 330201"/>
                    <a:gd name="connsiteX68" fmla="*/ 203936 w 258763"/>
                    <a:gd name="connsiteY68" fmla="*/ 54174 h 330201"/>
                    <a:gd name="connsiteX69" fmla="*/ 197451 w 258763"/>
                    <a:gd name="connsiteY69" fmla="*/ 51594 h 330201"/>
                    <a:gd name="connsiteX70" fmla="*/ 189668 w 258763"/>
                    <a:gd name="connsiteY70" fmla="*/ 50305 h 330201"/>
                    <a:gd name="connsiteX71" fmla="*/ 187074 w 258763"/>
                    <a:gd name="connsiteY71" fmla="*/ 50305 h 330201"/>
                    <a:gd name="connsiteX72" fmla="*/ 184480 w 258763"/>
                    <a:gd name="connsiteY72" fmla="*/ 49015 h 330201"/>
                    <a:gd name="connsiteX73" fmla="*/ 180588 w 258763"/>
                    <a:gd name="connsiteY73" fmla="*/ 47725 h 330201"/>
                    <a:gd name="connsiteX74" fmla="*/ 170211 w 258763"/>
                    <a:gd name="connsiteY74" fmla="*/ 46435 h 330201"/>
                    <a:gd name="connsiteX75" fmla="*/ 165023 w 258763"/>
                    <a:gd name="connsiteY75" fmla="*/ 45145 h 330201"/>
                    <a:gd name="connsiteX76" fmla="*/ 163726 w 258763"/>
                    <a:gd name="connsiteY76" fmla="*/ 45145 h 330201"/>
                    <a:gd name="connsiteX77" fmla="*/ 162429 w 258763"/>
                    <a:gd name="connsiteY77" fmla="*/ 45145 h 330201"/>
                    <a:gd name="connsiteX78" fmla="*/ 159835 w 258763"/>
                    <a:gd name="connsiteY78" fmla="*/ 43855 h 330201"/>
                    <a:gd name="connsiteX79" fmla="*/ 158537 w 258763"/>
                    <a:gd name="connsiteY79" fmla="*/ 43855 h 330201"/>
                    <a:gd name="connsiteX80" fmla="*/ 155943 w 258763"/>
                    <a:gd name="connsiteY80" fmla="*/ 42565 h 330201"/>
                    <a:gd name="connsiteX81" fmla="*/ 152052 w 258763"/>
                    <a:gd name="connsiteY81" fmla="*/ 42565 h 330201"/>
                    <a:gd name="connsiteX82" fmla="*/ 149458 w 258763"/>
                    <a:gd name="connsiteY82" fmla="*/ 41276 h 330201"/>
                    <a:gd name="connsiteX83" fmla="*/ 146863 w 258763"/>
                    <a:gd name="connsiteY83" fmla="*/ 39986 h 330201"/>
                    <a:gd name="connsiteX84" fmla="*/ 135189 w 258763"/>
                    <a:gd name="connsiteY84" fmla="*/ 34826 h 330201"/>
                    <a:gd name="connsiteX85" fmla="*/ 124813 w 258763"/>
                    <a:gd name="connsiteY85" fmla="*/ 27087 h 330201"/>
                    <a:gd name="connsiteX86" fmla="*/ 117030 w 258763"/>
                    <a:gd name="connsiteY86" fmla="*/ 19348 h 330201"/>
                    <a:gd name="connsiteX87" fmla="*/ 111841 w 258763"/>
                    <a:gd name="connsiteY87" fmla="*/ 12899 h 330201"/>
                    <a:gd name="connsiteX88" fmla="*/ 109247 w 258763"/>
                    <a:gd name="connsiteY88" fmla="*/ 6450 h 330201"/>
                    <a:gd name="connsiteX89" fmla="*/ 107950 w 258763"/>
                    <a:gd name="connsiteY89" fmla="*/ 1290 h 330201"/>
                    <a:gd name="connsiteX90" fmla="*/ 107950 w 258763"/>
                    <a:gd name="connsiteY90" fmla="*/ 0 h 330201"/>
                    <a:gd name="connsiteX91" fmla="*/ 9525 w 258763"/>
                    <a:gd name="connsiteY91" fmla="*/ 0 h 330201"/>
                    <a:gd name="connsiteX92" fmla="*/ 10822 w 258763"/>
                    <a:gd name="connsiteY92" fmla="*/ 1290 h 330201"/>
                    <a:gd name="connsiteX93" fmla="*/ 14713 w 258763"/>
                    <a:gd name="connsiteY93" fmla="*/ 2580 h 330201"/>
                    <a:gd name="connsiteX94" fmla="*/ 19902 w 258763"/>
                    <a:gd name="connsiteY94" fmla="*/ 5160 h 330201"/>
                    <a:gd name="connsiteX95" fmla="*/ 27684 w 258763"/>
                    <a:gd name="connsiteY95" fmla="*/ 7739 h 330201"/>
                    <a:gd name="connsiteX96" fmla="*/ 45844 w 258763"/>
                    <a:gd name="connsiteY96" fmla="*/ 12899 h 330201"/>
                    <a:gd name="connsiteX97" fmla="*/ 47141 w 258763"/>
                    <a:gd name="connsiteY97" fmla="*/ 12899 h 330201"/>
                    <a:gd name="connsiteX98" fmla="*/ 48438 w 258763"/>
                    <a:gd name="connsiteY98" fmla="*/ 12899 h 330201"/>
                    <a:gd name="connsiteX99" fmla="*/ 48438 w 258763"/>
                    <a:gd name="connsiteY99" fmla="*/ 14189 h 330201"/>
                    <a:gd name="connsiteX100" fmla="*/ 49735 w 258763"/>
                    <a:gd name="connsiteY100" fmla="*/ 14189 h 330201"/>
                    <a:gd name="connsiteX101" fmla="*/ 52329 w 258763"/>
                    <a:gd name="connsiteY101" fmla="*/ 14189 h 330201"/>
                    <a:gd name="connsiteX102" fmla="*/ 54924 w 258763"/>
                    <a:gd name="connsiteY102" fmla="*/ 15478 h 330201"/>
                    <a:gd name="connsiteX103" fmla="*/ 56221 w 258763"/>
                    <a:gd name="connsiteY103" fmla="*/ 15478 h 330201"/>
                    <a:gd name="connsiteX104" fmla="*/ 57518 w 258763"/>
                    <a:gd name="connsiteY104" fmla="*/ 15478 h 330201"/>
                    <a:gd name="connsiteX105" fmla="*/ 58815 w 258763"/>
                    <a:gd name="connsiteY105" fmla="*/ 15478 h 330201"/>
                    <a:gd name="connsiteX106" fmla="*/ 60112 w 258763"/>
                    <a:gd name="connsiteY106" fmla="*/ 16768 h 330201"/>
                    <a:gd name="connsiteX107" fmla="*/ 62706 w 258763"/>
                    <a:gd name="connsiteY107" fmla="*/ 16768 h 330201"/>
                    <a:gd name="connsiteX108" fmla="*/ 65301 w 258763"/>
                    <a:gd name="connsiteY108" fmla="*/ 18058 h 330201"/>
                    <a:gd name="connsiteX109" fmla="*/ 66598 w 258763"/>
                    <a:gd name="connsiteY109" fmla="*/ 18058 h 330201"/>
                    <a:gd name="connsiteX110" fmla="*/ 69192 w 258763"/>
                    <a:gd name="connsiteY110" fmla="*/ 18058 h 330201"/>
                    <a:gd name="connsiteX111" fmla="*/ 70489 w 258763"/>
                    <a:gd name="connsiteY111" fmla="*/ 18058 h 330201"/>
                    <a:gd name="connsiteX112" fmla="*/ 71786 w 258763"/>
                    <a:gd name="connsiteY112" fmla="*/ 18058 h 330201"/>
                    <a:gd name="connsiteX113" fmla="*/ 76975 w 258763"/>
                    <a:gd name="connsiteY113" fmla="*/ 20638 h 330201"/>
                    <a:gd name="connsiteX114" fmla="*/ 89946 w 258763"/>
                    <a:gd name="connsiteY114" fmla="*/ 24507 h 330201"/>
                    <a:gd name="connsiteX115" fmla="*/ 95134 w 258763"/>
                    <a:gd name="connsiteY115" fmla="*/ 27087 h 330201"/>
                    <a:gd name="connsiteX116" fmla="*/ 96431 w 258763"/>
                    <a:gd name="connsiteY116" fmla="*/ 28377 h 330201"/>
                    <a:gd name="connsiteX117" fmla="*/ 97728 w 258763"/>
                    <a:gd name="connsiteY117" fmla="*/ 28377 h 330201"/>
                    <a:gd name="connsiteX118" fmla="*/ 99025 w 258763"/>
                    <a:gd name="connsiteY118" fmla="*/ 29667 h 330201"/>
                    <a:gd name="connsiteX119" fmla="*/ 100323 w 258763"/>
                    <a:gd name="connsiteY119" fmla="*/ 30957 h 330201"/>
                    <a:gd name="connsiteX120" fmla="*/ 108105 w 258763"/>
                    <a:gd name="connsiteY120" fmla="*/ 38696 h 330201"/>
                    <a:gd name="connsiteX121" fmla="*/ 113294 w 258763"/>
                    <a:gd name="connsiteY121" fmla="*/ 47725 h 330201"/>
                    <a:gd name="connsiteX122" fmla="*/ 114591 w 258763"/>
                    <a:gd name="connsiteY122" fmla="*/ 55464 h 330201"/>
                    <a:gd name="connsiteX123" fmla="*/ 114591 w 258763"/>
                    <a:gd name="connsiteY123" fmla="*/ 58044 h 330201"/>
                    <a:gd name="connsiteX124" fmla="*/ 114591 w 258763"/>
                    <a:gd name="connsiteY124" fmla="*/ 59334 h 330201"/>
                    <a:gd name="connsiteX125" fmla="*/ 114591 w 258763"/>
                    <a:gd name="connsiteY125" fmla="*/ 60623 h 330201"/>
                    <a:gd name="connsiteX126" fmla="*/ 113294 w 258763"/>
                    <a:gd name="connsiteY126" fmla="*/ 61913 h 330201"/>
                    <a:gd name="connsiteX127" fmla="*/ 111997 w 258763"/>
                    <a:gd name="connsiteY127" fmla="*/ 60623 h 330201"/>
                    <a:gd name="connsiteX128" fmla="*/ 111997 w 258763"/>
                    <a:gd name="connsiteY128" fmla="*/ 59334 h 330201"/>
                    <a:gd name="connsiteX129" fmla="*/ 110700 w 258763"/>
                    <a:gd name="connsiteY129" fmla="*/ 58044 h 330201"/>
                    <a:gd name="connsiteX130" fmla="*/ 109403 w 258763"/>
                    <a:gd name="connsiteY130" fmla="*/ 58044 h 330201"/>
                    <a:gd name="connsiteX131" fmla="*/ 104214 w 258763"/>
                    <a:gd name="connsiteY131" fmla="*/ 54174 h 330201"/>
                    <a:gd name="connsiteX132" fmla="*/ 97728 w 258763"/>
                    <a:gd name="connsiteY132" fmla="*/ 51594 h 330201"/>
                    <a:gd name="connsiteX133" fmla="*/ 89946 w 258763"/>
                    <a:gd name="connsiteY133" fmla="*/ 50305 h 330201"/>
                    <a:gd name="connsiteX134" fmla="*/ 88649 w 258763"/>
                    <a:gd name="connsiteY134" fmla="*/ 50305 h 330201"/>
                    <a:gd name="connsiteX135" fmla="*/ 86054 w 258763"/>
                    <a:gd name="connsiteY135" fmla="*/ 49015 h 330201"/>
                    <a:gd name="connsiteX136" fmla="*/ 80866 w 258763"/>
                    <a:gd name="connsiteY136" fmla="*/ 47725 h 330201"/>
                    <a:gd name="connsiteX137" fmla="*/ 71786 w 258763"/>
                    <a:gd name="connsiteY137" fmla="*/ 46435 h 330201"/>
                    <a:gd name="connsiteX138" fmla="*/ 66598 w 258763"/>
                    <a:gd name="connsiteY138" fmla="*/ 45145 h 330201"/>
                    <a:gd name="connsiteX139" fmla="*/ 65301 w 258763"/>
                    <a:gd name="connsiteY139" fmla="*/ 45145 h 330201"/>
                    <a:gd name="connsiteX140" fmla="*/ 64003 w 258763"/>
                    <a:gd name="connsiteY140" fmla="*/ 45145 h 330201"/>
                    <a:gd name="connsiteX141" fmla="*/ 62706 w 258763"/>
                    <a:gd name="connsiteY141" fmla="*/ 45145 h 330201"/>
                    <a:gd name="connsiteX142" fmla="*/ 61409 w 258763"/>
                    <a:gd name="connsiteY142" fmla="*/ 43855 h 330201"/>
                    <a:gd name="connsiteX143" fmla="*/ 60112 w 258763"/>
                    <a:gd name="connsiteY143" fmla="*/ 43855 h 330201"/>
                    <a:gd name="connsiteX144" fmla="*/ 56221 w 258763"/>
                    <a:gd name="connsiteY144" fmla="*/ 42565 h 330201"/>
                    <a:gd name="connsiteX145" fmla="*/ 53627 w 258763"/>
                    <a:gd name="connsiteY145" fmla="*/ 42565 h 330201"/>
                    <a:gd name="connsiteX146" fmla="*/ 51032 w 258763"/>
                    <a:gd name="connsiteY146" fmla="*/ 41276 h 330201"/>
                    <a:gd name="connsiteX147" fmla="*/ 47141 w 258763"/>
                    <a:gd name="connsiteY147" fmla="*/ 39986 h 330201"/>
                    <a:gd name="connsiteX148" fmla="*/ 36764 w 258763"/>
                    <a:gd name="connsiteY148" fmla="*/ 34826 h 330201"/>
                    <a:gd name="connsiteX149" fmla="*/ 26387 w 258763"/>
                    <a:gd name="connsiteY149" fmla="*/ 27087 h 330201"/>
                    <a:gd name="connsiteX150" fmla="*/ 18605 w 258763"/>
                    <a:gd name="connsiteY150" fmla="*/ 19348 h 330201"/>
                    <a:gd name="connsiteX151" fmla="*/ 13416 w 258763"/>
                    <a:gd name="connsiteY151" fmla="*/ 12899 h 330201"/>
                    <a:gd name="connsiteX152" fmla="*/ 10822 w 258763"/>
                    <a:gd name="connsiteY152" fmla="*/ 6450 h 330201"/>
                    <a:gd name="connsiteX153" fmla="*/ 9525 w 258763"/>
                    <a:gd name="connsiteY153" fmla="*/ 1290 h 330201"/>
                    <a:gd name="connsiteX154" fmla="*/ 9525 w 258763"/>
                    <a:gd name="connsiteY154" fmla="*/ 0 h 3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</a:cxnLst>
                  <a:rect l="l" t="t" r="r" b="b"/>
                  <a:pathLst>
                    <a:path w="258763" h="330201">
                      <a:moveTo>
                        <a:pt x="43815" y="130175"/>
                      </a:moveTo>
                      <a:cubicBezTo>
                        <a:pt x="34925" y="130175"/>
                        <a:pt x="28575" y="137968"/>
                        <a:pt x="28575" y="147060"/>
                      </a:cubicBezTo>
                      <a:cubicBezTo>
                        <a:pt x="28575" y="147060"/>
                        <a:pt x="28575" y="147060"/>
                        <a:pt x="28575" y="227590"/>
                      </a:cubicBezTo>
                      <a:cubicBezTo>
                        <a:pt x="28575" y="236682"/>
                        <a:pt x="34925" y="244475"/>
                        <a:pt x="43815" y="244475"/>
                      </a:cubicBezTo>
                      <a:cubicBezTo>
                        <a:pt x="52705" y="244475"/>
                        <a:pt x="60325" y="236682"/>
                        <a:pt x="60325" y="227590"/>
                      </a:cubicBezTo>
                      <a:cubicBezTo>
                        <a:pt x="60325" y="227590"/>
                        <a:pt x="60325" y="227590"/>
                        <a:pt x="60325" y="147060"/>
                      </a:cubicBezTo>
                      <a:cubicBezTo>
                        <a:pt x="60325" y="137968"/>
                        <a:pt x="52705" y="130175"/>
                        <a:pt x="43815" y="130175"/>
                      </a:cubicBezTo>
                      <a:close/>
                      <a:moveTo>
                        <a:pt x="221457" y="98425"/>
                      </a:moveTo>
                      <a:cubicBezTo>
                        <a:pt x="215008" y="98425"/>
                        <a:pt x="211138" y="103579"/>
                        <a:pt x="211138" y="110021"/>
                      </a:cubicBezTo>
                      <a:lnTo>
                        <a:pt x="211138" y="265918"/>
                      </a:lnTo>
                      <a:cubicBezTo>
                        <a:pt x="211138" y="271072"/>
                        <a:pt x="215008" y="276225"/>
                        <a:pt x="221457" y="276225"/>
                      </a:cubicBezTo>
                      <a:cubicBezTo>
                        <a:pt x="227907" y="276225"/>
                        <a:pt x="231776" y="271072"/>
                        <a:pt x="231776" y="265918"/>
                      </a:cubicBezTo>
                      <a:cubicBezTo>
                        <a:pt x="231776" y="265918"/>
                        <a:pt x="231776" y="265918"/>
                        <a:pt x="231776" y="110021"/>
                      </a:cubicBezTo>
                      <a:cubicBezTo>
                        <a:pt x="231776" y="103579"/>
                        <a:pt x="227907" y="98425"/>
                        <a:pt x="221457" y="98425"/>
                      </a:cubicBezTo>
                      <a:close/>
                      <a:moveTo>
                        <a:pt x="80216" y="71438"/>
                      </a:moveTo>
                      <a:cubicBezTo>
                        <a:pt x="80216" y="71438"/>
                        <a:pt x="80216" y="71438"/>
                        <a:pt x="236768" y="71438"/>
                      </a:cubicBezTo>
                      <a:cubicBezTo>
                        <a:pt x="258763" y="71438"/>
                        <a:pt x="258763" y="71438"/>
                        <a:pt x="258763" y="93324"/>
                      </a:cubicBezTo>
                      <a:cubicBezTo>
                        <a:pt x="258763" y="93324"/>
                        <a:pt x="258763" y="93324"/>
                        <a:pt x="258763" y="274844"/>
                      </a:cubicBezTo>
                      <a:cubicBezTo>
                        <a:pt x="258763" y="330201"/>
                        <a:pt x="258763" y="330201"/>
                        <a:pt x="204423" y="330201"/>
                      </a:cubicBezTo>
                      <a:cubicBezTo>
                        <a:pt x="204423" y="330201"/>
                        <a:pt x="204423" y="330201"/>
                        <a:pt x="113856" y="330201"/>
                      </a:cubicBezTo>
                      <a:cubicBezTo>
                        <a:pt x="59515" y="330201"/>
                        <a:pt x="59515" y="330201"/>
                        <a:pt x="59515" y="274844"/>
                      </a:cubicBezTo>
                      <a:cubicBezTo>
                        <a:pt x="59515" y="274844"/>
                        <a:pt x="59515" y="274844"/>
                        <a:pt x="59515" y="267120"/>
                      </a:cubicBezTo>
                      <a:cubicBezTo>
                        <a:pt x="54340" y="269694"/>
                        <a:pt x="49165" y="270982"/>
                        <a:pt x="42696" y="270982"/>
                      </a:cubicBezTo>
                      <a:cubicBezTo>
                        <a:pt x="19407" y="270982"/>
                        <a:pt x="0" y="251671"/>
                        <a:pt x="0" y="227211"/>
                      </a:cubicBezTo>
                      <a:cubicBezTo>
                        <a:pt x="0" y="227211"/>
                        <a:pt x="0" y="227211"/>
                        <a:pt x="0" y="147394"/>
                      </a:cubicBezTo>
                      <a:cubicBezTo>
                        <a:pt x="0" y="122933"/>
                        <a:pt x="19407" y="103623"/>
                        <a:pt x="42696" y="103623"/>
                      </a:cubicBezTo>
                      <a:cubicBezTo>
                        <a:pt x="49165" y="103623"/>
                        <a:pt x="54340" y="104910"/>
                        <a:pt x="59515" y="107485"/>
                      </a:cubicBezTo>
                      <a:cubicBezTo>
                        <a:pt x="59515" y="107485"/>
                        <a:pt x="59515" y="107485"/>
                        <a:pt x="59515" y="93324"/>
                      </a:cubicBezTo>
                      <a:cubicBezTo>
                        <a:pt x="59515" y="71438"/>
                        <a:pt x="59515" y="71438"/>
                        <a:pt x="80216" y="71438"/>
                      </a:cubicBezTo>
                      <a:close/>
                      <a:moveTo>
                        <a:pt x="107950" y="0"/>
                      </a:moveTo>
                      <a:cubicBezTo>
                        <a:pt x="107950" y="0"/>
                        <a:pt x="107950" y="0"/>
                        <a:pt x="109247" y="1290"/>
                      </a:cubicBezTo>
                      <a:cubicBezTo>
                        <a:pt x="110544" y="1290"/>
                        <a:pt x="111841" y="2580"/>
                        <a:pt x="113139" y="2580"/>
                      </a:cubicBezTo>
                      <a:cubicBezTo>
                        <a:pt x="114436" y="3870"/>
                        <a:pt x="117030" y="3870"/>
                        <a:pt x="119624" y="5160"/>
                      </a:cubicBezTo>
                      <a:cubicBezTo>
                        <a:pt x="120921" y="6450"/>
                        <a:pt x="123515" y="6450"/>
                        <a:pt x="126110" y="7739"/>
                      </a:cubicBezTo>
                      <a:cubicBezTo>
                        <a:pt x="131298" y="10319"/>
                        <a:pt x="137784" y="11609"/>
                        <a:pt x="144269" y="12899"/>
                      </a:cubicBezTo>
                      <a:cubicBezTo>
                        <a:pt x="144269" y="12899"/>
                        <a:pt x="144269" y="12899"/>
                        <a:pt x="145566" y="12899"/>
                      </a:cubicBezTo>
                      <a:cubicBezTo>
                        <a:pt x="145566" y="12899"/>
                        <a:pt x="146863" y="12899"/>
                        <a:pt x="146863" y="14189"/>
                      </a:cubicBezTo>
                      <a:cubicBezTo>
                        <a:pt x="146863" y="14189"/>
                        <a:pt x="146863" y="14189"/>
                        <a:pt x="148161" y="14189"/>
                      </a:cubicBezTo>
                      <a:cubicBezTo>
                        <a:pt x="148161" y="14189"/>
                        <a:pt x="149458" y="14189"/>
                        <a:pt x="149458" y="14189"/>
                      </a:cubicBezTo>
                      <a:cubicBezTo>
                        <a:pt x="149458" y="14189"/>
                        <a:pt x="150755" y="14189"/>
                        <a:pt x="152052" y="14189"/>
                      </a:cubicBezTo>
                      <a:cubicBezTo>
                        <a:pt x="152052" y="15478"/>
                        <a:pt x="153349" y="15478"/>
                        <a:pt x="154646" y="15478"/>
                      </a:cubicBezTo>
                      <a:cubicBezTo>
                        <a:pt x="154646" y="15478"/>
                        <a:pt x="154646" y="15478"/>
                        <a:pt x="155943" y="15478"/>
                      </a:cubicBezTo>
                      <a:cubicBezTo>
                        <a:pt x="155943" y="15478"/>
                        <a:pt x="155943" y="15478"/>
                        <a:pt x="157240" y="15478"/>
                      </a:cubicBezTo>
                      <a:cubicBezTo>
                        <a:pt x="157240" y="15478"/>
                        <a:pt x="157240" y="15478"/>
                        <a:pt x="158537" y="16768"/>
                      </a:cubicBezTo>
                      <a:cubicBezTo>
                        <a:pt x="158537" y="16768"/>
                        <a:pt x="158537" y="16768"/>
                        <a:pt x="159835" y="16768"/>
                      </a:cubicBezTo>
                      <a:cubicBezTo>
                        <a:pt x="161132" y="16768"/>
                        <a:pt x="161132" y="16768"/>
                        <a:pt x="162429" y="16768"/>
                      </a:cubicBezTo>
                      <a:cubicBezTo>
                        <a:pt x="163726" y="16768"/>
                        <a:pt x="163726" y="16768"/>
                        <a:pt x="165023" y="18058"/>
                      </a:cubicBezTo>
                      <a:cubicBezTo>
                        <a:pt x="165023" y="18058"/>
                        <a:pt x="165023" y="18058"/>
                        <a:pt x="166320" y="18058"/>
                      </a:cubicBezTo>
                      <a:cubicBezTo>
                        <a:pt x="166320" y="18058"/>
                        <a:pt x="166320" y="18058"/>
                        <a:pt x="167617" y="18058"/>
                      </a:cubicBezTo>
                      <a:cubicBezTo>
                        <a:pt x="167617" y="18058"/>
                        <a:pt x="167617" y="18058"/>
                        <a:pt x="168914" y="18058"/>
                      </a:cubicBezTo>
                      <a:cubicBezTo>
                        <a:pt x="168914" y="18058"/>
                        <a:pt x="168914" y="18058"/>
                        <a:pt x="170211" y="18058"/>
                      </a:cubicBezTo>
                      <a:cubicBezTo>
                        <a:pt x="172806" y="19348"/>
                        <a:pt x="174103" y="19348"/>
                        <a:pt x="176697" y="20638"/>
                      </a:cubicBezTo>
                      <a:cubicBezTo>
                        <a:pt x="180588" y="21928"/>
                        <a:pt x="184480" y="23218"/>
                        <a:pt x="188371" y="24507"/>
                      </a:cubicBezTo>
                      <a:cubicBezTo>
                        <a:pt x="190965" y="25797"/>
                        <a:pt x="192262" y="25797"/>
                        <a:pt x="193559" y="27087"/>
                      </a:cubicBezTo>
                      <a:cubicBezTo>
                        <a:pt x="194856" y="28377"/>
                        <a:pt x="194856" y="28377"/>
                        <a:pt x="194856" y="28377"/>
                      </a:cubicBezTo>
                      <a:cubicBezTo>
                        <a:pt x="196154" y="28377"/>
                        <a:pt x="196154" y="28377"/>
                        <a:pt x="196154" y="29667"/>
                      </a:cubicBezTo>
                      <a:cubicBezTo>
                        <a:pt x="197451" y="29667"/>
                        <a:pt x="197451" y="29667"/>
                        <a:pt x="197451" y="29667"/>
                      </a:cubicBezTo>
                      <a:cubicBezTo>
                        <a:pt x="198748" y="29667"/>
                        <a:pt x="198748" y="30957"/>
                        <a:pt x="198748" y="30957"/>
                      </a:cubicBezTo>
                      <a:cubicBezTo>
                        <a:pt x="202639" y="33536"/>
                        <a:pt x="205233" y="36116"/>
                        <a:pt x="207828" y="38696"/>
                      </a:cubicBezTo>
                      <a:cubicBezTo>
                        <a:pt x="210422" y="41276"/>
                        <a:pt x="211719" y="45145"/>
                        <a:pt x="213016" y="47725"/>
                      </a:cubicBezTo>
                      <a:cubicBezTo>
                        <a:pt x="214313" y="50305"/>
                        <a:pt x="214313" y="52884"/>
                        <a:pt x="214313" y="55464"/>
                      </a:cubicBezTo>
                      <a:cubicBezTo>
                        <a:pt x="214313" y="56754"/>
                        <a:pt x="214313" y="56754"/>
                        <a:pt x="214313" y="58044"/>
                      </a:cubicBezTo>
                      <a:cubicBezTo>
                        <a:pt x="214313" y="58044"/>
                        <a:pt x="214313" y="59334"/>
                        <a:pt x="213016" y="59334"/>
                      </a:cubicBezTo>
                      <a:cubicBezTo>
                        <a:pt x="213016" y="59334"/>
                        <a:pt x="213016" y="59334"/>
                        <a:pt x="213016" y="60623"/>
                      </a:cubicBezTo>
                      <a:cubicBezTo>
                        <a:pt x="213016" y="61913"/>
                        <a:pt x="213016" y="61913"/>
                        <a:pt x="213016" y="61913"/>
                      </a:cubicBezTo>
                      <a:cubicBezTo>
                        <a:pt x="213016" y="61913"/>
                        <a:pt x="213016" y="61913"/>
                        <a:pt x="211719" y="60623"/>
                      </a:cubicBezTo>
                      <a:cubicBezTo>
                        <a:pt x="211719" y="60623"/>
                        <a:pt x="211719" y="59334"/>
                        <a:pt x="210422" y="59334"/>
                      </a:cubicBezTo>
                      <a:cubicBezTo>
                        <a:pt x="210422" y="59334"/>
                        <a:pt x="210422" y="58044"/>
                        <a:pt x="209125" y="58044"/>
                      </a:cubicBezTo>
                      <a:cubicBezTo>
                        <a:pt x="207828" y="56754"/>
                        <a:pt x="205233" y="55464"/>
                        <a:pt x="203936" y="54174"/>
                      </a:cubicBezTo>
                      <a:cubicBezTo>
                        <a:pt x="201342" y="54174"/>
                        <a:pt x="200045" y="52884"/>
                        <a:pt x="197451" y="51594"/>
                      </a:cubicBezTo>
                      <a:cubicBezTo>
                        <a:pt x="194856" y="51594"/>
                        <a:pt x="192262" y="50305"/>
                        <a:pt x="189668" y="50305"/>
                      </a:cubicBezTo>
                      <a:cubicBezTo>
                        <a:pt x="188371" y="50305"/>
                        <a:pt x="188371" y="50305"/>
                        <a:pt x="187074" y="50305"/>
                      </a:cubicBezTo>
                      <a:cubicBezTo>
                        <a:pt x="187074" y="49015"/>
                        <a:pt x="185777" y="49015"/>
                        <a:pt x="184480" y="49015"/>
                      </a:cubicBezTo>
                      <a:cubicBezTo>
                        <a:pt x="183182" y="49015"/>
                        <a:pt x="181885" y="49015"/>
                        <a:pt x="180588" y="47725"/>
                      </a:cubicBezTo>
                      <a:cubicBezTo>
                        <a:pt x="176697" y="47725"/>
                        <a:pt x="174103" y="47725"/>
                        <a:pt x="170211" y="46435"/>
                      </a:cubicBezTo>
                      <a:cubicBezTo>
                        <a:pt x="168914" y="46435"/>
                        <a:pt x="166320" y="45145"/>
                        <a:pt x="165023" y="45145"/>
                      </a:cubicBezTo>
                      <a:cubicBezTo>
                        <a:pt x="165023" y="45145"/>
                        <a:pt x="165023" y="45145"/>
                        <a:pt x="163726" y="45145"/>
                      </a:cubicBezTo>
                      <a:cubicBezTo>
                        <a:pt x="163726" y="45145"/>
                        <a:pt x="163726" y="45145"/>
                        <a:pt x="162429" y="45145"/>
                      </a:cubicBezTo>
                      <a:cubicBezTo>
                        <a:pt x="162429" y="45145"/>
                        <a:pt x="162429" y="45145"/>
                        <a:pt x="159835" y="43855"/>
                      </a:cubicBezTo>
                      <a:cubicBezTo>
                        <a:pt x="159835" y="43855"/>
                        <a:pt x="159835" y="43855"/>
                        <a:pt x="158537" y="43855"/>
                      </a:cubicBezTo>
                      <a:cubicBezTo>
                        <a:pt x="157240" y="43855"/>
                        <a:pt x="157240" y="43855"/>
                        <a:pt x="155943" y="42565"/>
                      </a:cubicBezTo>
                      <a:cubicBezTo>
                        <a:pt x="154646" y="42565"/>
                        <a:pt x="153349" y="42565"/>
                        <a:pt x="152052" y="42565"/>
                      </a:cubicBezTo>
                      <a:cubicBezTo>
                        <a:pt x="152052" y="41276"/>
                        <a:pt x="150755" y="41276"/>
                        <a:pt x="149458" y="41276"/>
                      </a:cubicBezTo>
                      <a:cubicBezTo>
                        <a:pt x="148161" y="41276"/>
                        <a:pt x="146863" y="39986"/>
                        <a:pt x="146863" y="39986"/>
                      </a:cubicBezTo>
                      <a:cubicBezTo>
                        <a:pt x="142972" y="38696"/>
                        <a:pt x="139081" y="36116"/>
                        <a:pt x="135189" y="34826"/>
                      </a:cubicBezTo>
                      <a:cubicBezTo>
                        <a:pt x="131298" y="32247"/>
                        <a:pt x="128704" y="29667"/>
                        <a:pt x="124813" y="27087"/>
                      </a:cubicBezTo>
                      <a:cubicBezTo>
                        <a:pt x="122218" y="24507"/>
                        <a:pt x="119624" y="21928"/>
                        <a:pt x="117030" y="19348"/>
                      </a:cubicBezTo>
                      <a:cubicBezTo>
                        <a:pt x="115733" y="16768"/>
                        <a:pt x="113139" y="15478"/>
                        <a:pt x="111841" y="12899"/>
                      </a:cubicBezTo>
                      <a:cubicBezTo>
                        <a:pt x="110544" y="10319"/>
                        <a:pt x="110544" y="7739"/>
                        <a:pt x="109247" y="6450"/>
                      </a:cubicBezTo>
                      <a:cubicBezTo>
                        <a:pt x="109247" y="3870"/>
                        <a:pt x="107950" y="2580"/>
                        <a:pt x="107950" y="1290"/>
                      </a:cubicBezTo>
                      <a:cubicBezTo>
                        <a:pt x="107950" y="1290"/>
                        <a:pt x="107950" y="0"/>
                        <a:pt x="107950" y="0"/>
                      </a:cubicBezTo>
                      <a:close/>
                      <a:moveTo>
                        <a:pt x="9525" y="0"/>
                      </a:moveTo>
                      <a:cubicBezTo>
                        <a:pt x="9525" y="0"/>
                        <a:pt x="9525" y="0"/>
                        <a:pt x="10822" y="1290"/>
                      </a:cubicBezTo>
                      <a:cubicBezTo>
                        <a:pt x="12119" y="1290"/>
                        <a:pt x="12119" y="2580"/>
                        <a:pt x="14713" y="2580"/>
                      </a:cubicBezTo>
                      <a:cubicBezTo>
                        <a:pt x="16010" y="3870"/>
                        <a:pt x="17308" y="3870"/>
                        <a:pt x="19902" y="5160"/>
                      </a:cubicBezTo>
                      <a:cubicBezTo>
                        <a:pt x="22496" y="6450"/>
                        <a:pt x="25090" y="6450"/>
                        <a:pt x="27684" y="7739"/>
                      </a:cubicBezTo>
                      <a:cubicBezTo>
                        <a:pt x="32873" y="9029"/>
                        <a:pt x="39358" y="11609"/>
                        <a:pt x="45844" y="12899"/>
                      </a:cubicBezTo>
                      <a:cubicBezTo>
                        <a:pt x="45844" y="12899"/>
                        <a:pt x="45844" y="12899"/>
                        <a:pt x="47141" y="12899"/>
                      </a:cubicBezTo>
                      <a:cubicBezTo>
                        <a:pt x="47141" y="12899"/>
                        <a:pt x="47141" y="12899"/>
                        <a:pt x="48438" y="12899"/>
                      </a:cubicBezTo>
                      <a:cubicBezTo>
                        <a:pt x="48438" y="12899"/>
                        <a:pt x="48438" y="12899"/>
                        <a:pt x="48438" y="14189"/>
                      </a:cubicBezTo>
                      <a:cubicBezTo>
                        <a:pt x="49735" y="14189"/>
                        <a:pt x="49735" y="14189"/>
                        <a:pt x="49735" y="14189"/>
                      </a:cubicBezTo>
                      <a:cubicBezTo>
                        <a:pt x="51032" y="14189"/>
                        <a:pt x="52329" y="14189"/>
                        <a:pt x="52329" y="14189"/>
                      </a:cubicBezTo>
                      <a:cubicBezTo>
                        <a:pt x="53627" y="15478"/>
                        <a:pt x="54924" y="15478"/>
                        <a:pt x="54924" y="15478"/>
                      </a:cubicBezTo>
                      <a:cubicBezTo>
                        <a:pt x="56221" y="15478"/>
                        <a:pt x="56221" y="15478"/>
                        <a:pt x="56221" y="15478"/>
                      </a:cubicBezTo>
                      <a:cubicBezTo>
                        <a:pt x="57518" y="15478"/>
                        <a:pt x="57518" y="15478"/>
                        <a:pt x="57518" y="15478"/>
                      </a:cubicBezTo>
                      <a:cubicBezTo>
                        <a:pt x="58815" y="15478"/>
                        <a:pt x="58815" y="15478"/>
                        <a:pt x="58815" y="15478"/>
                      </a:cubicBezTo>
                      <a:cubicBezTo>
                        <a:pt x="60112" y="16768"/>
                        <a:pt x="60112" y="16768"/>
                        <a:pt x="60112" y="16768"/>
                      </a:cubicBezTo>
                      <a:cubicBezTo>
                        <a:pt x="61409" y="16768"/>
                        <a:pt x="62706" y="16768"/>
                        <a:pt x="62706" y="16768"/>
                      </a:cubicBezTo>
                      <a:cubicBezTo>
                        <a:pt x="64003" y="16768"/>
                        <a:pt x="65301" y="16768"/>
                        <a:pt x="65301" y="18058"/>
                      </a:cubicBezTo>
                      <a:cubicBezTo>
                        <a:pt x="65301" y="18058"/>
                        <a:pt x="65301" y="18058"/>
                        <a:pt x="66598" y="18058"/>
                      </a:cubicBezTo>
                      <a:cubicBezTo>
                        <a:pt x="66598" y="18058"/>
                        <a:pt x="66598" y="18058"/>
                        <a:pt x="69192" y="18058"/>
                      </a:cubicBezTo>
                      <a:cubicBezTo>
                        <a:pt x="69192" y="18058"/>
                        <a:pt x="69192" y="18058"/>
                        <a:pt x="70489" y="18058"/>
                      </a:cubicBezTo>
                      <a:cubicBezTo>
                        <a:pt x="70489" y="18058"/>
                        <a:pt x="70489" y="18058"/>
                        <a:pt x="71786" y="18058"/>
                      </a:cubicBezTo>
                      <a:cubicBezTo>
                        <a:pt x="73083" y="19348"/>
                        <a:pt x="75677" y="19348"/>
                        <a:pt x="76975" y="20638"/>
                      </a:cubicBezTo>
                      <a:cubicBezTo>
                        <a:pt x="82163" y="20638"/>
                        <a:pt x="86054" y="23218"/>
                        <a:pt x="89946" y="24507"/>
                      </a:cubicBezTo>
                      <a:cubicBezTo>
                        <a:pt x="91243" y="25797"/>
                        <a:pt x="93837" y="25797"/>
                        <a:pt x="95134" y="27087"/>
                      </a:cubicBezTo>
                      <a:cubicBezTo>
                        <a:pt x="95134" y="27087"/>
                        <a:pt x="96431" y="28377"/>
                        <a:pt x="96431" y="28377"/>
                      </a:cubicBezTo>
                      <a:cubicBezTo>
                        <a:pt x="96431" y="28377"/>
                        <a:pt x="97728" y="28377"/>
                        <a:pt x="97728" y="28377"/>
                      </a:cubicBezTo>
                      <a:cubicBezTo>
                        <a:pt x="97728" y="29667"/>
                        <a:pt x="99025" y="29667"/>
                        <a:pt x="99025" y="29667"/>
                      </a:cubicBezTo>
                      <a:cubicBezTo>
                        <a:pt x="99025" y="29667"/>
                        <a:pt x="100323" y="30957"/>
                        <a:pt x="100323" y="30957"/>
                      </a:cubicBezTo>
                      <a:cubicBezTo>
                        <a:pt x="102917" y="33536"/>
                        <a:pt x="106808" y="36116"/>
                        <a:pt x="108105" y="38696"/>
                      </a:cubicBezTo>
                      <a:cubicBezTo>
                        <a:pt x="110700" y="41276"/>
                        <a:pt x="111997" y="45145"/>
                        <a:pt x="113294" y="47725"/>
                      </a:cubicBezTo>
                      <a:cubicBezTo>
                        <a:pt x="114591" y="50305"/>
                        <a:pt x="115888" y="52884"/>
                        <a:pt x="114591" y="55464"/>
                      </a:cubicBezTo>
                      <a:cubicBezTo>
                        <a:pt x="114591" y="56754"/>
                        <a:pt x="114591" y="56754"/>
                        <a:pt x="114591" y="58044"/>
                      </a:cubicBezTo>
                      <a:cubicBezTo>
                        <a:pt x="114591" y="58044"/>
                        <a:pt x="114591" y="59334"/>
                        <a:pt x="114591" y="59334"/>
                      </a:cubicBezTo>
                      <a:cubicBezTo>
                        <a:pt x="114591" y="59334"/>
                        <a:pt x="114591" y="59334"/>
                        <a:pt x="114591" y="60623"/>
                      </a:cubicBezTo>
                      <a:cubicBezTo>
                        <a:pt x="114591" y="60623"/>
                        <a:pt x="113294" y="60623"/>
                        <a:pt x="113294" y="61913"/>
                      </a:cubicBezTo>
                      <a:cubicBezTo>
                        <a:pt x="113294" y="60623"/>
                        <a:pt x="113294" y="60623"/>
                        <a:pt x="111997" y="60623"/>
                      </a:cubicBezTo>
                      <a:cubicBezTo>
                        <a:pt x="111997" y="60623"/>
                        <a:pt x="111997" y="59334"/>
                        <a:pt x="111997" y="59334"/>
                      </a:cubicBezTo>
                      <a:cubicBezTo>
                        <a:pt x="110700" y="59334"/>
                        <a:pt x="110700" y="58044"/>
                        <a:pt x="110700" y="58044"/>
                      </a:cubicBezTo>
                      <a:cubicBezTo>
                        <a:pt x="110700" y="58044"/>
                        <a:pt x="110700" y="58044"/>
                        <a:pt x="109403" y="58044"/>
                      </a:cubicBezTo>
                      <a:cubicBezTo>
                        <a:pt x="108105" y="56754"/>
                        <a:pt x="106808" y="55464"/>
                        <a:pt x="104214" y="54174"/>
                      </a:cubicBezTo>
                      <a:cubicBezTo>
                        <a:pt x="102917" y="54174"/>
                        <a:pt x="100323" y="52884"/>
                        <a:pt x="97728" y="51594"/>
                      </a:cubicBezTo>
                      <a:cubicBezTo>
                        <a:pt x="96431" y="51594"/>
                        <a:pt x="93837" y="50305"/>
                        <a:pt x="89946" y="50305"/>
                      </a:cubicBezTo>
                      <a:cubicBezTo>
                        <a:pt x="89946" y="50305"/>
                        <a:pt x="88649" y="50305"/>
                        <a:pt x="88649" y="50305"/>
                      </a:cubicBezTo>
                      <a:cubicBezTo>
                        <a:pt x="87351" y="49015"/>
                        <a:pt x="87351" y="49015"/>
                        <a:pt x="86054" y="49015"/>
                      </a:cubicBezTo>
                      <a:cubicBezTo>
                        <a:pt x="84757" y="49015"/>
                        <a:pt x="83460" y="49015"/>
                        <a:pt x="80866" y="47725"/>
                      </a:cubicBezTo>
                      <a:cubicBezTo>
                        <a:pt x="78272" y="47725"/>
                        <a:pt x="74380" y="47725"/>
                        <a:pt x="71786" y="46435"/>
                      </a:cubicBezTo>
                      <a:cubicBezTo>
                        <a:pt x="69192" y="46435"/>
                        <a:pt x="67895" y="45145"/>
                        <a:pt x="66598" y="45145"/>
                      </a:cubicBezTo>
                      <a:cubicBezTo>
                        <a:pt x="66598" y="45145"/>
                        <a:pt x="66598" y="45145"/>
                        <a:pt x="65301" y="45145"/>
                      </a:cubicBezTo>
                      <a:cubicBezTo>
                        <a:pt x="65301" y="45145"/>
                        <a:pt x="65301" y="45145"/>
                        <a:pt x="64003" y="45145"/>
                      </a:cubicBezTo>
                      <a:cubicBezTo>
                        <a:pt x="64003" y="45145"/>
                        <a:pt x="64003" y="45145"/>
                        <a:pt x="62706" y="45145"/>
                      </a:cubicBezTo>
                      <a:cubicBezTo>
                        <a:pt x="62706" y="45145"/>
                        <a:pt x="62706" y="45145"/>
                        <a:pt x="61409" y="43855"/>
                      </a:cubicBezTo>
                      <a:cubicBezTo>
                        <a:pt x="61409" y="43855"/>
                        <a:pt x="61409" y="43855"/>
                        <a:pt x="60112" y="43855"/>
                      </a:cubicBezTo>
                      <a:cubicBezTo>
                        <a:pt x="58815" y="43855"/>
                        <a:pt x="57518" y="43855"/>
                        <a:pt x="56221" y="42565"/>
                      </a:cubicBezTo>
                      <a:cubicBezTo>
                        <a:pt x="56221" y="42565"/>
                        <a:pt x="54924" y="42565"/>
                        <a:pt x="53627" y="42565"/>
                      </a:cubicBezTo>
                      <a:cubicBezTo>
                        <a:pt x="52329" y="41276"/>
                        <a:pt x="51032" y="41276"/>
                        <a:pt x="51032" y="41276"/>
                      </a:cubicBezTo>
                      <a:cubicBezTo>
                        <a:pt x="49735" y="41276"/>
                        <a:pt x="48438" y="39986"/>
                        <a:pt x="47141" y="39986"/>
                      </a:cubicBezTo>
                      <a:cubicBezTo>
                        <a:pt x="43250" y="38696"/>
                        <a:pt x="39358" y="36116"/>
                        <a:pt x="36764" y="34826"/>
                      </a:cubicBezTo>
                      <a:cubicBezTo>
                        <a:pt x="32873" y="32247"/>
                        <a:pt x="28982" y="29667"/>
                        <a:pt x="26387" y="27087"/>
                      </a:cubicBezTo>
                      <a:cubicBezTo>
                        <a:pt x="23793" y="24507"/>
                        <a:pt x="21199" y="21928"/>
                        <a:pt x="18605" y="19348"/>
                      </a:cubicBezTo>
                      <a:cubicBezTo>
                        <a:pt x="16010" y="18058"/>
                        <a:pt x="14713" y="15478"/>
                        <a:pt x="13416" y="12899"/>
                      </a:cubicBezTo>
                      <a:cubicBezTo>
                        <a:pt x="12119" y="10319"/>
                        <a:pt x="10822" y="7739"/>
                        <a:pt x="10822" y="6450"/>
                      </a:cubicBezTo>
                      <a:cubicBezTo>
                        <a:pt x="9525" y="3870"/>
                        <a:pt x="9525" y="2580"/>
                        <a:pt x="9525" y="1290"/>
                      </a:cubicBezTo>
                      <a:cubicBezTo>
                        <a:pt x="9525" y="0"/>
                        <a:pt x="9525" y="0"/>
                        <a:pt x="952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2860675" y="1618575"/>
                <a:ext cx="1454150" cy="1461404"/>
                <a:chOff x="5746699" y="2048352"/>
                <a:chExt cx="712151" cy="715702"/>
              </a:xfrm>
              <a:effectLst/>
            </p:grpSpPr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5746699" y="2048352"/>
                  <a:ext cx="712151" cy="715702"/>
                </a:xfrm>
                <a:custGeom>
                  <a:avLst/>
                  <a:gdLst>
                    <a:gd name="T0" fmla="*/ 1285 w 2570"/>
                    <a:gd name="T1" fmla="*/ 0 h 2569"/>
                    <a:gd name="T2" fmla="*/ 1285 w 2570"/>
                    <a:gd name="T3" fmla="*/ 0 h 2569"/>
                    <a:gd name="T4" fmla="*/ 0 w 2570"/>
                    <a:gd name="T5" fmla="*/ 1284 h 2569"/>
                    <a:gd name="T6" fmla="*/ 1285 w 2570"/>
                    <a:gd name="T7" fmla="*/ 2569 h 2569"/>
                    <a:gd name="T8" fmla="*/ 2570 w 2570"/>
                    <a:gd name="T9" fmla="*/ 1284 h 2569"/>
                    <a:gd name="T10" fmla="*/ 1285 w 2570"/>
                    <a:gd name="T11" fmla="*/ 0 h 2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70" h="2569">
                      <a:moveTo>
                        <a:pt x="1285" y="0"/>
                      </a:moveTo>
                      <a:lnTo>
                        <a:pt x="1285" y="0"/>
                      </a:lnTo>
                      <a:cubicBezTo>
                        <a:pt x="575" y="0"/>
                        <a:pt x="0" y="574"/>
                        <a:pt x="0" y="1284"/>
                      </a:cubicBezTo>
                      <a:cubicBezTo>
                        <a:pt x="0" y="1994"/>
                        <a:pt x="575" y="2569"/>
                        <a:pt x="1285" y="2569"/>
                      </a:cubicBezTo>
                      <a:cubicBezTo>
                        <a:pt x="1995" y="2569"/>
                        <a:pt x="2570" y="1994"/>
                        <a:pt x="2570" y="1284"/>
                      </a:cubicBezTo>
                      <a:cubicBezTo>
                        <a:pt x="2570" y="574"/>
                        <a:pt x="1995" y="0"/>
                        <a:pt x="128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 bwMode="auto">
                <a:xfrm>
                  <a:off x="5941326" y="2239317"/>
                  <a:ext cx="350166" cy="333411"/>
                </a:xfrm>
                <a:custGeom>
                  <a:avLst/>
                  <a:gdLst>
                    <a:gd name="connsiteX0" fmla="*/ 101402 w 331788"/>
                    <a:gd name="connsiteY0" fmla="*/ 200025 h 315913"/>
                    <a:gd name="connsiteX1" fmla="*/ 93663 w 331788"/>
                    <a:gd name="connsiteY1" fmla="*/ 207840 h 315913"/>
                    <a:gd name="connsiteX2" fmla="*/ 93663 w 331788"/>
                    <a:gd name="connsiteY2" fmla="*/ 301625 h 315913"/>
                    <a:gd name="connsiteX3" fmla="*/ 137518 w 331788"/>
                    <a:gd name="connsiteY3" fmla="*/ 301625 h 315913"/>
                    <a:gd name="connsiteX4" fmla="*/ 137518 w 331788"/>
                    <a:gd name="connsiteY4" fmla="*/ 250825 h 315913"/>
                    <a:gd name="connsiteX5" fmla="*/ 143967 w 331788"/>
                    <a:gd name="connsiteY5" fmla="*/ 244312 h 315913"/>
                    <a:gd name="connsiteX6" fmla="*/ 187822 w 331788"/>
                    <a:gd name="connsiteY6" fmla="*/ 244312 h 315913"/>
                    <a:gd name="connsiteX7" fmla="*/ 194271 w 331788"/>
                    <a:gd name="connsiteY7" fmla="*/ 250825 h 315913"/>
                    <a:gd name="connsiteX8" fmla="*/ 194271 w 331788"/>
                    <a:gd name="connsiteY8" fmla="*/ 301625 h 315913"/>
                    <a:gd name="connsiteX9" fmla="*/ 230387 w 331788"/>
                    <a:gd name="connsiteY9" fmla="*/ 301625 h 315913"/>
                    <a:gd name="connsiteX10" fmla="*/ 238126 w 331788"/>
                    <a:gd name="connsiteY10" fmla="*/ 295112 h 315913"/>
                    <a:gd name="connsiteX11" fmla="*/ 238126 w 331788"/>
                    <a:gd name="connsiteY11" fmla="*/ 207840 h 315913"/>
                    <a:gd name="connsiteX12" fmla="*/ 230387 w 331788"/>
                    <a:gd name="connsiteY12" fmla="*/ 200025 h 315913"/>
                    <a:gd name="connsiteX13" fmla="*/ 101402 w 331788"/>
                    <a:gd name="connsiteY13" fmla="*/ 200025 h 315913"/>
                    <a:gd name="connsiteX14" fmla="*/ 258908 w 331788"/>
                    <a:gd name="connsiteY14" fmla="*/ 122237 h 315913"/>
                    <a:gd name="connsiteX15" fmla="*/ 252413 w 331788"/>
                    <a:gd name="connsiteY15" fmla="*/ 129801 h 315913"/>
                    <a:gd name="connsiteX16" fmla="*/ 252413 w 331788"/>
                    <a:gd name="connsiteY16" fmla="*/ 157536 h 315913"/>
                    <a:gd name="connsiteX17" fmla="*/ 258908 w 331788"/>
                    <a:gd name="connsiteY17" fmla="*/ 165100 h 315913"/>
                    <a:gd name="connsiteX18" fmla="*/ 266701 w 331788"/>
                    <a:gd name="connsiteY18" fmla="*/ 157536 h 315913"/>
                    <a:gd name="connsiteX19" fmla="*/ 266701 w 331788"/>
                    <a:gd name="connsiteY19" fmla="*/ 129801 h 315913"/>
                    <a:gd name="connsiteX20" fmla="*/ 258908 w 331788"/>
                    <a:gd name="connsiteY20" fmla="*/ 122237 h 315913"/>
                    <a:gd name="connsiteX21" fmla="*/ 230332 w 331788"/>
                    <a:gd name="connsiteY21" fmla="*/ 122237 h 315913"/>
                    <a:gd name="connsiteX22" fmla="*/ 223838 w 331788"/>
                    <a:gd name="connsiteY22" fmla="*/ 129801 h 315913"/>
                    <a:gd name="connsiteX23" fmla="*/ 223838 w 331788"/>
                    <a:gd name="connsiteY23" fmla="*/ 157536 h 315913"/>
                    <a:gd name="connsiteX24" fmla="*/ 230332 w 331788"/>
                    <a:gd name="connsiteY24" fmla="*/ 165100 h 315913"/>
                    <a:gd name="connsiteX25" fmla="*/ 238126 w 331788"/>
                    <a:gd name="connsiteY25" fmla="*/ 157536 h 315913"/>
                    <a:gd name="connsiteX26" fmla="*/ 238126 w 331788"/>
                    <a:gd name="connsiteY26" fmla="*/ 129801 h 315913"/>
                    <a:gd name="connsiteX27" fmla="*/ 230332 w 331788"/>
                    <a:gd name="connsiteY27" fmla="*/ 122237 h 315913"/>
                    <a:gd name="connsiteX28" fmla="*/ 201468 w 331788"/>
                    <a:gd name="connsiteY28" fmla="*/ 122237 h 315913"/>
                    <a:gd name="connsiteX29" fmla="*/ 193675 w 331788"/>
                    <a:gd name="connsiteY29" fmla="*/ 129801 h 315913"/>
                    <a:gd name="connsiteX30" fmla="*/ 193675 w 331788"/>
                    <a:gd name="connsiteY30" fmla="*/ 157536 h 315913"/>
                    <a:gd name="connsiteX31" fmla="*/ 201468 w 331788"/>
                    <a:gd name="connsiteY31" fmla="*/ 165100 h 315913"/>
                    <a:gd name="connsiteX32" fmla="*/ 207963 w 331788"/>
                    <a:gd name="connsiteY32" fmla="*/ 157536 h 315913"/>
                    <a:gd name="connsiteX33" fmla="*/ 207963 w 331788"/>
                    <a:gd name="connsiteY33" fmla="*/ 129801 h 315913"/>
                    <a:gd name="connsiteX34" fmla="*/ 201468 w 331788"/>
                    <a:gd name="connsiteY34" fmla="*/ 122237 h 315913"/>
                    <a:gd name="connsiteX35" fmla="*/ 128732 w 331788"/>
                    <a:gd name="connsiteY35" fmla="*/ 122237 h 315913"/>
                    <a:gd name="connsiteX36" fmla="*/ 122238 w 331788"/>
                    <a:gd name="connsiteY36" fmla="*/ 129801 h 315913"/>
                    <a:gd name="connsiteX37" fmla="*/ 122238 w 331788"/>
                    <a:gd name="connsiteY37" fmla="*/ 157536 h 315913"/>
                    <a:gd name="connsiteX38" fmla="*/ 128732 w 331788"/>
                    <a:gd name="connsiteY38" fmla="*/ 165100 h 315913"/>
                    <a:gd name="connsiteX39" fmla="*/ 136526 w 331788"/>
                    <a:gd name="connsiteY39" fmla="*/ 157536 h 315913"/>
                    <a:gd name="connsiteX40" fmla="*/ 136526 w 331788"/>
                    <a:gd name="connsiteY40" fmla="*/ 129801 h 315913"/>
                    <a:gd name="connsiteX41" fmla="*/ 128732 w 331788"/>
                    <a:gd name="connsiteY41" fmla="*/ 122237 h 315913"/>
                    <a:gd name="connsiteX42" fmla="*/ 101456 w 331788"/>
                    <a:gd name="connsiteY42" fmla="*/ 122237 h 315913"/>
                    <a:gd name="connsiteX43" fmla="*/ 93663 w 331788"/>
                    <a:gd name="connsiteY43" fmla="*/ 129801 h 315913"/>
                    <a:gd name="connsiteX44" fmla="*/ 93663 w 331788"/>
                    <a:gd name="connsiteY44" fmla="*/ 157536 h 315913"/>
                    <a:gd name="connsiteX45" fmla="*/ 101456 w 331788"/>
                    <a:gd name="connsiteY45" fmla="*/ 165100 h 315913"/>
                    <a:gd name="connsiteX46" fmla="*/ 107951 w 331788"/>
                    <a:gd name="connsiteY46" fmla="*/ 157536 h 315913"/>
                    <a:gd name="connsiteX47" fmla="*/ 107951 w 331788"/>
                    <a:gd name="connsiteY47" fmla="*/ 129801 h 315913"/>
                    <a:gd name="connsiteX48" fmla="*/ 101456 w 331788"/>
                    <a:gd name="connsiteY48" fmla="*/ 122237 h 315913"/>
                    <a:gd name="connsiteX49" fmla="*/ 72881 w 331788"/>
                    <a:gd name="connsiteY49" fmla="*/ 122237 h 315913"/>
                    <a:gd name="connsiteX50" fmla="*/ 65088 w 331788"/>
                    <a:gd name="connsiteY50" fmla="*/ 129801 h 315913"/>
                    <a:gd name="connsiteX51" fmla="*/ 65088 w 331788"/>
                    <a:gd name="connsiteY51" fmla="*/ 157536 h 315913"/>
                    <a:gd name="connsiteX52" fmla="*/ 72881 w 331788"/>
                    <a:gd name="connsiteY52" fmla="*/ 165100 h 315913"/>
                    <a:gd name="connsiteX53" fmla="*/ 79376 w 331788"/>
                    <a:gd name="connsiteY53" fmla="*/ 157536 h 315913"/>
                    <a:gd name="connsiteX54" fmla="*/ 79376 w 331788"/>
                    <a:gd name="connsiteY54" fmla="*/ 129801 h 315913"/>
                    <a:gd name="connsiteX55" fmla="*/ 72881 w 331788"/>
                    <a:gd name="connsiteY55" fmla="*/ 122237 h 315913"/>
                    <a:gd name="connsiteX56" fmla="*/ 258908 w 331788"/>
                    <a:gd name="connsiteY56" fmla="*/ 65087 h 315913"/>
                    <a:gd name="connsiteX57" fmla="*/ 252413 w 331788"/>
                    <a:gd name="connsiteY57" fmla="*/ 71581 h 315913"/>
                    <a:gd name="connsiteX58" fmla="*/ 252413 w 331788"/>
                    <a:gd name="connsiteY58" fmla="*/ 100157 h 315913"/>
                    <a:gd name="connsiteX59" fmla="*/ 258908 w 331788"/>
                    <a:gd name="connsiteY59" fmla="*/ 107950 h 315913"/>
                    <a:gd name="connsiteX60" fmla="*/ 266701 w 331788"/>
                    <a:gd name="connsiteY60" fmla="*/ 100157 h 315913"/>
                    <a:gd name="connsiteX61" fmla="*/ 266701 w 331788"/>
                    <a:gd name="connsiteY61" fmla="*/ 71581 h 315913"/>
                    <a:gd name="connsiteX62" fmla="*/ 258908 w 331788"/>
                    <a:gd name="connsiteY62" fmla="*/ 65087 h 315913"/>
                    <a:gd name="connsiteX63" fmla="*/ 230332 w 331788"/>
                    <a:gd name="connsiteY63" fmla="*/ 65087 h 315913"/>
                    <a:gd name="connsiteX64" fmla="*/ 223838 w 331788"/>
                    <a:gd name="connsiteY64" fmla="*/ 71581 h 315913"/>
                    <a:gd name="connsiteX65" fmla="*/ 223838 w 331788"/>
                    <a:gd name="connsiteY65" fmla="*/ 100157 h 315913"/>
                    <a:gd name="connsiteX66" fmla="*/ 230332 w 331788"/>
                    <a:gd name="connsiteY66" fmla="*/ 107950 h 315913"/>
                    <a:gd name="connsiteX67" fmla="*/ 238126 w 331788"/>
                    <a:gd name="connsiteY67" fmla="*/ 100157 h 315913"/>
                    <a:gd name="connsiteX68" fmla="*/ 238126 w 331788"/>
                    <a:gd name="connsiteY68" fmla="*/ 71581 h 315913"/>
                    <a:gd name="connsiteX69" fmla="*/ 230332 w 331788"/>
                    <a:gd name="connsiteY69" fmla="*/ 65087 h 315913"/>
                    <a:gd name="connsiteX70" fmla="*/ 201468 w 331788"/>
                    <a:gd name="connsiteY70" fmla="*/ 65087 h 315913"/>
                    <a:gd name="connsiteX71" fmla="*/ 193675 w 331788"/>
                    <a:gd name="connsiteY71" fmla="*/ 71581 h 315913"/>
                    <a:gd name="connsiteX72" fmla="*/ 193675 w 331788"/>
                    <a:gd name="connsiteY72" fmla="*/ 100157 h 315913"/>
                    <a:gd name="connsiteX73" fmla="*/ 201468 w 331788"/>
                    <a:gd name="connsiteY73" fmla="*/ 107950 h 315913"/>
                    <a:gd name="connsiteX74" fmla="*/ 207963 w 331788"/>
                    <a:gd name="connsiteY74" fmla="*/ 100157 h 315913"/>
                    <a:gd name="connsiteX75" fmla="*/ 207963 w 331788"/>
                    <a:gd name="connsiteY75" fmla="*/ 71581 h 315913"/>
                    <a:gd name="connsiteX76" fmla="*/ 201468 w 331788"/>
                    <a:gd name="connsiteY76" fmla="*/ 65087 h 315913"/>
                    <a:gd name="connsiteX77" fmla="*/ 128732 w 331788"/>
                    <a:gd name="connsiteY77" fmla="*/ 65087 h 315913"/>
                    <a:gd name="connsiteX78" fmla="*/ 122238 w 331788"/>
                    <a:gd name="connsiteY78" fmla="*/ 71581 h 315913"/>
                    <a:gd name="connsiteX79" fmla="*/ 122238 w 331788"/>
                    <a:gd name="connsiteY79" fmla="*/ 100157 h 315913"/>
                    <a:gd name="connsiteX80" fmla="*/ 128732 w 331788"/>
                    <a:gd name="connsiteY80" fmla="*/ 107950 h 315913"/>
                    <a:gd name="connsiteX81" fmla="*/ 136526 w 331788"/>
                    <a:gd name="connsiteY81" fmla="*/ 100157 h 315913"/>
                    <a:gd name="connsiteX82" fmla="*/ 136526 w 331788"/>
                    <a:gd name="connsiteY82" fmla="*/ 71581 h 315913"/>
                    <a:gd name="connsiteX83" fmla="*/ 128732 w 331788"/>
                    <a:gd name="connsiteY83" fmla="*/ 65087 h 315913"/>
                    <a:gd name="connsiteX84" fmla="*/ 101456 w 331788"/>
                    <a:gd name="connsiteY84" fmla="*/ 65087 h 315913"/>
                    <a:gd name="connsiteX85" fmla="*/ 93663 w 331788"/>
                    <a:gd name="connsiteY85" fmla="*/ 71581 h 315913"/>
                    <a:gd name="connsiteX86" fmla="*/ 93663 w 331788"/>
                    <a:gd name="connsiteY86" fmla="*/ 100157 h 315913"/>
                    <a:gd name="connsiteX87" fmla="*/ 101456 w 331788"/>
                    <a:gd name="connsiteY87" fmla="*/ 107950 h 315913"/>
                    <a:gd name="connsiteX88" fmla="*/ 107951 w 331788"/>
                    <a:gd name="connsiteY88" fmla="*/ 100157 h 315913"/>
                    <a:gd name="connsiteX89" fmla="*/ 107951 w 331788"/>
                    <a:gd name="connsiteY89" fmla="*/ 71581 h 315913"/>
                    <a:gd name="connsiteX90" fmla="*/ 101456 w 331788"/>
                    <a:gd name="connsiteY90" fmla="*/ 65087 h 315913"/>
                    <a:gd name="connsiteX91" fmla="*/ 72881 w 331788"/>
                    <a:gd name="connsiteY91" fmla="*/ 65087 h 315913"/>
                    <a:gd name="connsiteX92" fmla="*/ 65088 w 331788"/>
                    <a:gd name="connsiteY92" fmla="*/ 71581 h 315913"/>
                    <a:gd name="connsiteX93" fmla="*/ 65088 w 331788"/>
                    <a:gd name="connsiteY93" fmla="*/ 100157 h 315913"/>
                    <a:gd name="connsiteX94" fmla="*/ 72881 w 331788"/>
                    <a:gd name="connsiteY94" fmla="*/ 107950 h 315913"/>
                    <a:gd name="connsiteX95" fmla="*/ 79376 w 331788"/>
                    <a:gd name="connsiteY95" fmla="*/ 100157 h 315913"/>
                    <a:gd name="connsiteX96" fmla="*/ 79376 w 331788"/>
                    <a:gd name="connsiteY96" fmla="*/ 71581 h 315913"/>
                    <a:gd name="connsiteX97" fmla="*/ 72881 w 331788"/>
                    <a:gd name="connsiteY97" fmla="*/ 65087 h 315913"/>
                    <a:gd name="connsiteX98" fmla="*/ 107950 w 331788"/>
                    <a:gd name="connsiteY98" fmla="*/ 14287 h 315913"/>
                    <a:gd name="connsiteX99" fmla="*/ 107950 w 331788"/>
                    <a:gd name="connsiteY99" fmla="*/ 28575 h 315913"/>
                    <a:gd name="connsiteX100" fmla="*/ 223838 w 331788"/>
                    <a:gd name="connsiteY100" fmla="*/ 28575 h 315913"/>
                    <a:gd name="connsiteX101" fmla="*/ 223838 w 331788"/>
                    <a:gd name="connsiteY101" fmla="*/ 14287 h 315913"/>
                    <a:gd name="connsiteX102" fmla="*/ 64802 w 331788"/>
                    <a:gd name="connsiteY102" fmla="*/ 0 h 315913"/>
                    <a:gd name="connsiteX103" fmla="*/ 266986 w 331788"/>
                    <a:gd name="connsiteY103" fmla="*/ 0 h 315913"/>
                    <a:gd name="connsiteX104" fmla="*/ 273466 w 331788"/>
                    <a:gd name="connsiteY104" fmla="*/ 6474 h 315913"/>
                    <a:gd name="connsiteX105" fmla="*/ 266986 w 331788"/>
                    <a:gd name="connsiteY105" fmla="*/ 14242 h 315913"/>
                    <a:gd name="connsiteX106" fmla="*/ 238472 w 331788"/>
                    <a:gd name="connsiteY106" fmla="*/ 14242 h 315913"/>
                    <a:gd name="connsiteX107" fmla="*/ 238472 w 331788"/>
                    <a:gd name="connsiteY107" fmla="*/ 28484 h 315913"/>
                    <a:gd name="connsiteX108" fmla="*/ 303275 w 331788"/>
                    <a:gd name="connsiteY108" fmla="*/ 28484 h 315913"/>
                    <a:gd name="connsiteX109" fmla="*/ 309755 w 331788"/>
                    <a:gd name="connsiteY109" fmla="*/ 34958 h 315913"/>
                    <a:gd name="connsiteX110" fmla="*/ 309755 w 331788"/>
                    <a:gd name="connsiteY110" fmla="*/ 301671 h 315913"/>
                    <a:gd name="connsiteX111" fmla="*/ 324012 w 331788"/>
                    <a:gd name="connsiteY111" fmla="*/ 301671 h 315913"/>
                    <a:gd name="connsiteX112" fmla="*/ 331788 w 331788"/>
                    <a:gd name="connsiteY112" fmla="*/ 309439 h 315913"/>
                    <a:gd name="connsiteX113" fmla="*/ 324012 w 331788"/>
                    <a:gd name="connsiteY113" fmla="*/ 315913 h 315913"/>
                    <a:gd name="connsiteX114" fmla="*/ 7776 w 331788"/>
                    <a:gd name="connsiteY114" fmla="*/ 315913 h 315913"/>
                    <a:gd name="connsiteX115" fmla="*/ 0 w 331788"/>
                    <a:gd name="connsiteY115" fmla="*/ 309439 h 315913"/>
                    <a:gd name="connsiteX116" fmla="*/ 7776 w 331788"/>
                    <a:gd name="connsiteY116" fmla="*/ 301671 h 315913"/>
                    <a:gd name="connsiteX117" fmla="*/ 22033 w 331788"/>
                    <a:gd name="connsiteY117" fmla="*/ 301671 h 315913"/>
                    <a:gd name="connsiteX118" fmla="*/ 22033 w 331788"/>
                    <a:gd name="connsiteY118" fmla="*/ 34958 h 315913"/>
                    <a:gd name="connsiteX119" fmla="*/ 28513 w 331788"/>
                    <a:gd name="connsiteY119" fmla="*/ 28484 h 315913"/>
                    <a:gd name="connsiteX120" fmla="*/ 93315 w 331788"/>
                    <a:gd name="connsiteY120" fmla="*/ 28484 h 315913"/>
                    <a:gd name="connsiteX121" fmla="*/ 93315 w 331788"/>
                    <a:gd name="connsiteY121" fmla="*/ 14242 h 315913"/>
                    <a:gd name="connsiteX122" fmla="*/ 64802 w 331788"/>
                    <a:gd name="connsiteY122" fmla="*/ 14242 h 315913"/>
                    <a:gd name="connsiteX123" fmla="*/ 58322 w 331788"/>
                    <a:gd name="connsiteY123" fmla="*/ 6474 h 315913"/>
                    <a:gd name="connsiteX124" fmla="*/ 64802 w 331788"/>
                    <a:gd name="connsiteY124" fmla="*/ 0 h 315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</a:cxnLst>
                  <a:rect l="l" t="t" r="r" b="b"/>
                  <a:pathLst>
                    <a:path w="331788" h="315913">
                      <a:moveTo>
                        <a:pt x="101402" y="200025"/>
                      </a:moveTo>
                      <a:cubicBezTo>
                        <a:pt x="97532" y="200025"/>
                        <a:pt x="93663" y="203933"/>
                        <a:pt x="93663" y="207840"/>
                      </a:cubicBezTo>
                      <a:cubicBezTo>
                        <a:pt x="93663" y="207840"/>
                        <a:pt x="93663" y="207840"/>
                        <a:pt x="93663" y="301625"/>
                      </a:cubicBezTo>
                      <a:cubicBezTo>
                        <a:pt x="93663" y="301625"/>
                        <a:pt x="93663" y="301625"/>
                        <a:pt x="137518" y="301625"/>
                      </a:cubicBezTo>
                      <a:cubicBezTo>
                        <a:pt x="137518" y="301625"/>
                        <a:pt x="137518" y="301625"/>
                        <a:pt x="137518" y="250825"/>
                      </a:cubicBezTo>
                      <a:cubicBezTo>
                        <a:pt x="137518" y="246917"/>
                        <a:pt x="140097" y="244312"/>
                        <a:pt x="143967" y="244312"/>
                      </a:cubicBezTo>
                      <a:cubicBezTo>
                        <a:pt x="143967" y="244312"/>
                        <a:pt x="143967" y="244312"/>
                        <a:pt x="187822" y="244312"/>
                      </a:cubicBezTo>
                      <a:cubicBezTo>
                        <a:pt x="191691" y="244312"/>
                        <a:pt x="194271" y="246917"/>
                        <a:pt x="194271" y="250825"/>
                      </a:cubicBezTo>
                      <a:cubicBezTo>
                        <a:pt x="194271" y="250825"/>
                        <a:pt x="194271" y="250825"/>
                        <a:pt x="194271" y="301625"/>
                      </a:cubicBezTo>
                      <a:cubicBezTo>
                        <a:pt x="194271" y="301625"/>
                        <a:pt x="194271" y="301625"/>
                        <a:pt x="230387" y="301625"/>
                      </a:cubicBezTo>
                      <a:cubicBezTo>
                        <a:pt x="234256" y="301625"/>
                        <a:pt x="238126" y="299020"/>
                        <a:pt x="238126" y="295112"/>
                      </a:cubicBezTo>
                      <a:lnTo>
                        <a:pt x="238126" y="207840"/>
                      </a:lnTo>
                      <a:cubicBezTo>
                        <a:pt x="238126" y="203933"/>
                        <a:pt x="234256" y="200025"/>
                        <a:pt x="230387" y="200025"/>
                      </a:cubicBezTo>
                      <a:cubicBezTo>
                        <a:pt x="230387" y="200025"/>
                        <a:pt x="230387" y="200025"/>
                        <a:pt x="101402" y="200025"/>
                      </a:cubicBezTo>
                      <a:close/>
                      <a:moveTo>
                        <a:pt x="258908" y="122237"/>
                      </a:moveTo>
                      <a:cubicBezTo>
                        <a:pt x="255011" y="122237"/>
                        <a:pt x="252413" y="124758"/>
                        <a:pt x="252413" y="129801"/>
                      </a:cubicBezTo>
                      <a:cubicBezTo>
                        <a:pt x="252413" y="129801"/>
                        <a:pt x="252413" y="129801"/>
                        <a:pt x="252413" y="157536"/>
                      </a:cubicBezTo>
                      <a:cubicBezTo>
                        <a:pt x="252413" y="161318"/>
                        <a:pt x="255011" y="165100"/>
                        <a:pt x="258908" y="165100"/>
                      </a:cubicBezTo>
                      <a:cubicBezTo>
                        <a:pt x="264103" y="165100"/>
                        <a:pt x="266701" y="161318"/>
                        <a:pt x="266701" y="157536"/>
                      </a:cubicBezTo>
                      <a:lnTo>
                        <a:pt x="266701" y="129801"/>
                      </a:lnTo>
                      <a:cubicBezTo>
                        <a:pt x="266701" y="124758"/>
                        <a:pt x="264103" y="122237"/>
                        <a:pt x="258908" y="122237"/>
                      </a:cubicBezTo>
                      <a:close/>
                      <a:moveTo>
                        <a:pt x="230332" y="122237"/>
                      </a:moveTo>
                      <a:cubicBezTo>
                        <a:pt x="226436" y="122237"/>
                        <a:pt x="223838" y="124758"/>
                        <a:pt x="223838" y="129801"/>
                      </a:cubicBezTo>
                      <a:cubicBezTo>
                        <a:pt x="223838" y="129801"/>
                        <a:pt x="223838" y="129801"/>
                        <a:pt x="223838" y="157536"/>
                      </a:cubicBezTo>
                      <a:cubicBezTo>
                        <a:pt x="223838" y="161318"/>
                        <a:pt x="226436" y="165100"/>
                        <a:pt x="230332" y="165100"/>
                      </a:cubicBezTo>
                      <a:cubicBezTo>
                        <a:pt x="234229" y="165100"/>
                        <a:pt x="238126" y="161318"/>
                        <a:pt x="238126" y="157536"/>
                      </a:cubicBezTo>
                      <a:lnTo>
                        <a:pt x="238126" y="129801"/>
                      </a:lnTo>
                      <a:cubicBezTo>
                        <a:pt x="238126" y="124758"/>
                        <a:pt x="234229" y="122237"/>
                        <a:pt x="230332" y="122237"/>
                      </a:cubicBezTo>
                      <a:close/>
                      <a:moveTo>
                        <a:pt x="201468" y="122237"/>
                      </a:moveTo>
                      <a:cubicBezTo>
                        <a:pt x="196273" y="122237"/>
                        <a:pt x="193675" y="124758"/>
                        <a:pt x="193675" y="129801"/>
                      </a:cubicBezTo>
                      <a:cubicBezTo>
                        <a:pt x="193675" y="129801"/>
                        <a:pt x="193675" y="129801"/>
                        <a:pt x="193675" y="157536"/>
                      </a:cubicBezTo>
                      <a:cubicBezTo>
                        <a:pt x="193675" y="161318"/>
                        <a:pt x="196273" y="165100"/>
                        <a:pt x="201468" y="165100"/>
                      </a:cubicBezTo>
                      <a:cubicBezTo>
                        <a:pt x="205365" y="165100"/>
                        <a:pt x="207963" y="161318"/>
                        <a:pt x="207963" y="157536"/>
                      </a:cubicBezTo>
                      <a:cubicBezTo>
                        <a:pt x="207963" y="157536"/>
                        <a:pt x="207963" y="157536"/>
                        <a:pt x="207963" y="129801"/>
                      </a:cubicBezTo>
                      <a:cubicBezTo>
                        <a:pt x="207963" y="124758"/>
                        <a:pt x="205365" y="122237"/>
                        <a:pt x="201468" y="122237"/>
                      </a:cubicBezTo>
                      <a:close/>
                      <a:moveTo>
                        <a:pt x="128732" y="122237"/>
                      </a:moveTo>
                      <a:cubicBezTo>
                        <a:pt x="124836" y="122237"/>
                        <a:pt x="122238" y="124758"/>
                        <a:pt x="122238" y="129801"/>
                      </a:cubicBezTo>
                      <a:cubicBezTo>
                        <a:pt x="122238" y="129801"/>
                        <a:pt x="122238" y="129801"/>
                        <a:pt x="122238" y="157536"/>
                      </a:cubicBezTo>
                      <a:cubicBezTo>
                        <a:pt x="122238" y="161318"/>
                        <a:pt x="124836" y="165100"/>
                        <a:pt x="128732" y="165100"/>
                      </a:cubicBezTo>
                      <a:cubicBezTo>
                        <a:pt x="133928" y="165100"/>
                        <a:pt x="136526" y="161318"/>
                        <a:pt x="136526" y="157536"/>
                      </a:cubicBezTo>
                      <a:cubicBezTo>
                        <a:pt x="136526" y="157536"/>
                        <a:pt x="136526" y="157536"/>
                        <a:pt x="136526" y="129801"/>
                      </a:cubicBezTo>
                      <a:cubicBezTo>
                        <a:pt x="136526" y="124758"/>
                        <a:pt x="133928" y="122237"/>
                        <a:pt x="128732" y="122237"/>
                      </a:cubicBezTo>
                      <a:close/>
                      <a:moveTo>
                        <a:pt x="101456" y="122237"/>
                      </a:moveTo>
                      <a:cubicBezTo>
                        <a:pt x="97559" y="122237"/>
                        <a:pt x="93663" y="124758"/>
                        <a:pt x="93663" y="129801"/>
                      </a:cubicBezTo>
                      <a:lnTo>
                        <a:pt x="93663" y="157536"/>
                      </a:lnTo>
                      <a:cubicBezTo>
                        <a:pt x="93663" y="161318"/>
                        <a:pt x="97559" y="165100"/>
                        <a:pt x="101456" y="165100"/>
                      </a:cubicBezTo>
                      <a:cubicBezTo>
                        <a:pt x="105353" y="165100"/>
                        <a:pt x="107951" y="161318"/>
                        <a:pt x="107951" y="157536"/>
                      </a:cubicBezTo>
                      <a:cubicBezTo>
                        <a:pt x="107951" y="157536"/>
                        <a:pt x="107951" y="157536"/>
                        <a:pt x="107951" y="129801"/>
                      </a:cubicBezTo>
                      <a:cubicBezTo>
                        <a:pt x="107951" y="124758"/>
                        <a:pt x="105353" y="122237"/>
                        <a:pt x="101456" y="122237"/>
                      </a:cubicBezTo>
                      <a:close/>
                      <a:moveTo>
                        <a:pt x="72881" y="122237"/>
                      </a:moveTo>
                      <a:cubicBezTo>
                        <a:pt x="67686" y="122237"/>
                        <a:pt x="65088" y="124758"/>
                        <a:pt x="65088" y="129801"/>
                      </a:cubicBezTo>
                      <a:cubicBezTo>
                        <a:pt x="65088" y="129801"/>
                        <a:pt x="65088" y="129801"/>
                        <a:pt x="65088" y="157536"/>
                      </a:cubicBezTo>
                      <a:cubicBezTo>
                        <a:pt x="65088" y="161318"/>
                        <a:pt x="67686" y="165100"/>
                        <a:pt x="72881" y="165100"/>
                      </a:cubicBezTo>
                      <a:cubicBezTo>
                        <a:pt x="76778" y="165100"/>
                        <a:pt x="79376" y="161318"/>
                        <a:pt x="79376" y="157536"/>
                      </a:cubicBezTo>
                      <a:lnTo>
                        <a:pt x="79376" y="129801"/>
                      </a:lnTo>
                      <a:cubicBezTo>
                        <a:pt x="79376" y="124758"/>
                        <a:pt x="76778" y="122237"/>
                        <a:pt x="72881" y="122237"/>
                      </a:cubicBezTo>
                      <a:close/>
                      <a:moveTo>
                        <a:pt x="258908" y="65087"/>
                      </a:moveTo>
                      <a:cubicBezTo>
                        <a:pt x="255011" y="65087"/>
                        <a:pt x="252413" y="67685"/>
                        <a:pt x="252413" y="71581"/>
                      </a:cubicBezTo>
                      <a:cubicBezTo>
                        <a:pt x="252413" y="71581"/>
                        <a:pt x="252413" y="71581"/>
                        <a:pt x="252413" y="100157"/>
                      </a:cubicBezTo>
                      <a:cubicBezTo>
                        <a:pt x="252413" y="105352"/>
                        <a:pt x="255011" y="107950"/>
                        <a:pt x="258908" y="107950"/>
                      </a:cubicBezTo>
                      <a:cubicBezTo>
                        <a:pt x="264103" y="107950"/>
                        <a:pt x="266701" y="105352"/>
                        <a:pt x="266701" y="100157"/>
                      </a:cubicBezTo>
                      <a:lnTo>
                        <a:pt x="266701" y="71581"/>
                      </a:lnTo>
                      <a:cubicBezTo>
                        <a:pt x="266701" y="67685"/>
                        <a:pt x="264103" y="65087"/>
                        <a:pt x="258908" y="65087"/>
                      </a:cubicBezTo>
                      <a:close/>
                      <a:moveTo>
                        <a:pt x="230332" y="65087"/>
                      </a:moveTo>
                      <a:cubicBezTo>
                        <a:pt x="226436" y="65087"/>
                        <a:pt x="223838" y="67685"/>
                        <a:pt x="223838" y="71581"/>
                      </a:cubicBezTo>
                      <a:cubicBezTo>
                        <a:pt x="223838" y="71581"/>
                        <a:pt x="223838" y="71581"/>
                        <a:pt x="223838" y="100157"/>
                      </a:cubicBezTo>
                      <a:cubicBezTo>
                        <a:pt x="223838" y="105352"/>
                        <a:pt x="226436" y="107950"/>
                        <a:pt x="230332" y="107950"/>
                      </a:cubicBezTo>
                      <a:cubicBezTo>
                        <a:pt x="234229" y="107950"/>
                        <a:pt x="238126" y="105352"/>
                        <a:pt x="238126" y="100157"/>
                      </a:cubicBezTo>
                      <a:lnTo>
                        <a:pt x="238126" y="71581"/>
                      </a:lnTo>
                      <a:cubicBezTo>
                        <a:pt x="238126" y="67685"/>
                        <a:pt x="234229" y="65087"/>
                        <a:pt x="230332" y="65087"/>
                      </a:cubicBezTo>
                      <a:close/>
                      <a:moveTo>
                        <a:pt x="201468" y="65087"/>
                      </a:moveTo>
                      <a:cubicBezTo>
                        <a:pt x="196273" y="65087"/>
                        <a:pt x="193675" y="67685"/>
                        <a:pt x="193675" y="71581"/>
                      </a:cubicBezTo>
                      <a:cubicBezTo>
                        <a:pt x="193675" y="71581"/>
                        <a:pt x="193675" y="71581"/>
                        <a:pt x="193675" y="100157"/>
                      </a:cubicBezTo>
                      <a:cubicBezTo>
                        <a:pt x="193675" y="105352"/>
                        <a:pt x="196273" y="107950"/>
                        <a:pt x="201468" y="107950"/>
                      </a:cubicBezTo>
                      <a:cubicBezTo>
                        <a:pt x="205365" y="107950"/>
                        <a:pt x="207963" y="105352"/>
                        <a:pt x="207963" y="100157"/>
                      </a:cubicBezTo>
                      <a:cubicBezTo>
                        <a:pt x="207963" y="100157"/>
                        <a:pt x="207963" y="100157"/>
                        <a:pt x="207963" y="71581"/>
                      </a:cubicBezTo>
                      <a:cubicBezTo>
                        <a:pt x="207963" y="67685"/>
                        <a:pt x="205365" y="65087"/>
                        <a:pt x="201468" y="65087"/>
                      </a:cubicBezTo>
                      <a:close/>
                      <a:moveTo>
                        <a:pt x="128732" y="65087"/>
                      </a:moveTo>
                      <a:cubicBezTo>
                        <a:pt x="124836" y="65087"/>
                        <a:pt x="122238" y="67685"/>
                        <a:pt x="122238" y="71581"/>
                      </a:cubicBezTo>
                      <a:cubicBezTo>
                        <a:pt x="122238" y="71581"/>
                        <a:pt x="122238" y="71581"/>
                        <a:pt x="122238" y="100157"/>
                      </a:cubicBezTo>
                      <a:cubicBezTo>
                        <a:pt x="122238" y="105352"/>
                        <a:pt x="124836" y="107950"/>
                        <a:pt x="128732" y="107950"/>
                      </a:cubicBezTo>
                      <a:cubicBezTo>
                        <a:pt x="133928" y="107950"/>
                        <a:pt x="136526" y="105352"/>
                        <a:pt x="136526" y="100157"/>
                      </a:cubicBezTo>
                      <a:cubicBezTo>
                        <a:pt x="136526" y="100157"/>
                        <a:pt x="136526" y="100157"/>
                        <a:pt x="136526" y="71581"/>
                      </a:cubicBezTo>
                      <a:cubicBezTo>
                        <a:pt x="136526" y="67685"/>
                        <a:pt x="133928" y="65087"/>
                        <a:pt x="128732" y="65087"/>
                      </a:cubicBezTo>
                      <a:close/>
                      <a:moveTo>
                        <a:pt x="101456" y="65087"/>
                      </a:moveTo>
                      <a:cubicBezTo>
                        <a:pt x="97559" y="65087"/>
                        <a:pt x="93663" y="67685"/>
                        <a:pt x="93663" y="71581"/>
                      </a:cubicBezTo>
                      <a:lnTo>
                        <a:pt x="93663" y="100157"/>
                      </a:lnTo>
                      <a:cubicBezTo>
                        <a:pt x="93663" y="105352"/>
                        <a:pt x="97559" y="107950"/>
                        <a:pt x="101456" y="107950"/>
                      </a:cubicBezTo>
                      <a:cubicBezTo>
                        <a:pt x="105353" y="107950"/>
                        <a:pt x="107951" y="105352"/>
                        <a:pt x="107951" y="100157"/>
                      </a:cubicBezTo>
                      <a:cubicBezTo>
                        <a:pt x="107951" y="100157"/>
                        <a:pt x="107951" y="100157"/>
                        <a:pt x="107951" y="71581"/>
                      </a:cubicBezTo>
                      <a:cubicBezTo>
                        <a:pt x="107951" y="67685"/>
                        <a:pt x="105353" y="65087"/>
                        <a:pt x="101456" y="65087"/>
                      </a:cubicBezTo>
                      <a:close/>
                      <a:moveTo>
                        <a:pt x="72881" y="65087"/>
                      </a:moveTo>
                      <a:cubicBezTo>
                        <a:pt x="67686" y="65087"/>
                        <a:pt x="65088" y="67685"/>
                        <a:pt x="65088" y="71581"/>
                      </a:cubicBezTo>
                      <a:cubicBezTo>
                        <a:pt x="65088" y="71581"/>
                        <a:pt x="65088" y="71581"/>
                        <a:pt x="65088" y="100157"/>
                      </a:cubicBezTo>
                      <a:cubicBezTo>
                        <a:pt x="65088" y="105352"/>
                        <a:pt x="67686" y="107950"/>
                        <a:pt x="72881" y="107950"/>
                      </a:cubicBezTo>
                      <a:cubicBezTo>
                        <a:pt x="76778" y="107950"/>
                        <a:pt x="79376" y="105352"/>
                        <a:pt x="79376" y="100157"/>
                      </a:cubicBezTo>
                      <a:lnTo>
                        <a:pt x="79376" y="71581"/>
                      </a:lnTo>
                      <a:cubicBezTo>
                        <a:pt x="79376" y="67685"/>
                        <a:pt x="76778" y="65087"/>
                        <a:pt x="72881" y="65087"/>
                      </a:cubicBezTo>
                      <a:close/>
                      <a:moveTo>
                        <a:pt x="107950" y="14287"/>
                      </a:moveTo>
                      <a:lnTo>
                        <a:pt x="107950" y="28575"/>
                      </a:lnTo>
                      <a:lnTo>
                        <a:pt x="223838" y="28575"/>
                      </a:lnTo>
                      <a:lnTo>
                        <a:pt x="223838" y="14287"/>
                      </a:lnTo>
                      <a:close/>
                      <a:moveTo>
                        <a:pt x="64802" y="0"/>
                      </a:moveTo>
                      <a:cubicBezTo>
                        <a:pt x="64802" y="0"/>
                        <a:pt x="64802" y="0"/>
                        <a:pt x="266986" y="0"/>
                      </a:cubicBezTo>
                      <a:cubicBezTo>
                        <a:pt x="270874" y="0"/>
                        <a:pt x="273466" y="2589"/>
                        <a:pt x="273466" y="6474"/>
                      </a:cubicBezTo>
                      <a:cubicBezTo>
                        <a:pt x="273466" y="10358"/>
                        <a:pt x="270874" y="14242"/>
                        <a:pt x="266986" y="14242"/>
                      </a:cubicBezTo>
                      <a:cubicBezTo>
                        <a:pt x="266986" y="14242"/>
                        <a:pt x="266986" y="14242"/>
                        <a:pt x="238472" y="14242"/>
                      </a:cubicBezTo>
                      <a:cubicBezTo>
                        <a:pt x="238472" y="14242"/>
                        <a:pt x="238472" y="14242"/>
                        <a:pt x="238472" y="28484"/>
                      </a:cubicBezTo>
                      <a:cubicBezTo>
                        <a:pt x="238472" y="28484"/>
                        <a:pt x="238472" y="28484"/>
                        <a:pt x="303275" y="28484"/>
                      </a:cubicBezTo>
                      <a:cubicBezTo>
                        <a:pt x="307163" y="28484"/>
                        <a:pt x="309755" y="31073"/>
                        <a:pt x="309755" y="34958"/>
                      </a:cubicBezTo>
                      <a:cubicBezTo>
                        <a:pt x="309755" y="34958"/>
                        <a:pt x="309755" y="34958"/>
                        <a:pt x="309755" y="301671"/>
                      </a:cubicBezTo>
                      <a:cubicBezTo>
                        <a:pt x="309755" y="301671"/>
                        <a:pt x="309755" y="301671"/>
                        <a:pt x="324012" y="301671"/>
                      </a:cubicBezTo>
                      <a:cubicBezTo>
                        <a:pt x="329196" y="301671"/>
                        <a:pt x="331788" y="305555"/>
                        <a:pt x="331788" y="309439"/>
                      </a:cubicBezTo>
                      <a:cubicBezTo>
                        <a:pt x="331788" y="313324"/>
                        <a:pt x="329196" y="315913"/>
                        <a:pt x="324012" y="315913"/>
                      </a:cubicBezTo>
                      <a:cubicBezTo>
                        <a:pt x="324012" y="315913"/>
                        <a:pt x="324012" y="315913"/>
                        <a:pt x="7776" y="315913"/>
                      </a:cubicBezTo>
                      <a:cubicBezTo>
                        <a:pt x="2592" y="315913"/>
                        <a:pt x="0" y="313324"/>
                        <a:pt x="0" y="309439"/>
                      </a:cubicBezTo>
                      <a:cubicBezTo>
                        <a:pt x="0" y="305555"/>
                        <a:pt x="2592" y="301671"/>
                        <a:pt x="7776" y="301671"/>
                      </a:cubicBezTo>
                      <a:cubicBezTo>
                        <a:pt x="7776" y="301671"/>
                        <a:pt x="7776" y="301671"/>
                        <a:pt x="22033" y="301671"/>
                      </a:cubicBezTo>
                      <a:cubicBezTo>
                        <a:pt x="22033" y="301671"/>
                        <a:pt x="22033" y="301671"/>
                        <a:pt x="22033" y="34958"/>
                      </a:cubicBezTo>
                      <a:cubicBezTo>
                        <a:pt x="22033" y="31073"/>
                        <a:pt x="24625" y="28484"/>
                        <a:pt x="28513" y="28484"/>
                      </a:cubicBezTo>
                      <a:cubicBezTo>
                        <a:pt x="28513" y="28484"/>
                        <a:pt x="28513" y="28484"/>
                        <a:pt x="93315" y="28484"/>
                      </a:cubicBezTo>
                      <a:cubicBezTo>
                        <a:pt x="93315" y="28484"/>
                        <a:pt x="93315" y="28484"/>
                        <a:pt x="93315" y="14242"/>
                      </a:cubicBezTo>
                      <a:cubicBezTo>
                        <a:pt x="93315" y="14242"/>
                        <a:pt x="93315" y="14242"/>
                        <a:pt x="64802" y="14242"/>
                      </a:cubicBezTo>
                      <a:cubicBezTo>
                        <a:pt x="60914" y="14242"/>
                        <a:pt x="58322" y="10358"/>
                        <a:pt x="58322" y="6474"/>
                      </a:cubicBezTo>
                      <a:cubicBezTo>
                        <a:pt x="58322" y="2589"/>
                        <a:pt x="60914" y="0"/>
                        <a:pt x="6480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1658927" y="3787099"/>
                <a:ext cx="1457778" cy="1461406"/>
                <a:chOff x="5746696" y="4552422"/>
                <a:chExt cx="713926" cy="715702"/>
              </a:xfrm>
              <a:effectLst/>
            </p:grpSpPr>
            <p:sp>
              <p:nvSpPr>
                <p:cNvPr id="31" name="任意多边形: 形状 30"/>
                <p:cNvSpPr/>
                <p:nvPr/>
              </p:nvSpPr>
              <p:spPr bwMode="auto">
                <a:xfrm>
                  <a:off x="5746696" y="4552422"/>
                  <a:ext cx="713926" cy="715702"/>
                </a:xfrm>
                <a:custGeom>
                  <a:avLst/>
                  <a:gdLst>
                    <a:gd name="T0" fmla="*/ 1726 w 3453"/>
                    <a:gd name="T1" fmla="*/ 0 h 3453"/>
                    <a:gd name="T2" fmla="*/ 1726 w 3453"/>
                    <a:gd name="T3" fmla="*/ 0 h 3453"/>
                    <a:gd name="T4" fmla="*/ 0 w 3453"/>
                    <a:gd name="T5" fmla="*/ 1726 h 3453"/>
                    <a:gd name="T6" fmla="*/ 1726 w 3453"/>
                    <a:gd name="T7" fmla="*/ 3453 h 3453"/>
                    <a:gd name="T8" fmla="*/ 3453 w 3453"/>
                    <a:gd name="T9" fmla="*/ 1726 h 3453"/>
                    <a:gd name="T10" fmla="*/ 1726 w 3453"/>
                    <a:gd name="T11" fmla="*/ 0 h 3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53" h="3453">
                      <a:moveTo>
                        <a:pt x="1726" y="0"/>
                      </a:moveTo>
                      <a:lnTo>
                        <a:pt x="1726" y="0"/>
                      </a:lnTo>
                      <a:cubicBezTo>
                        <a:pt x="773" y="0"/>
                        <a:pt x="0" y="772"/>
                        <a:pt x="0" y="1726"/>
                      </a:cubicBezTo>
                      <a:cubicBezTo>
                        <a:pt x="0" y="2679"/>
                        <a:pt x="773" y="3453"/>
                        <a:pt x="1726" y="3453"/>
                      </a:cubicBezTo>
                      <a:cubicBezTo>
                        <a:pt x="2680" y="3453"/>
                        <a:pt x="3453" y="2679"/>
                        <a:pt x="3453" y="1726"/>
                      </a:cubicBezTo>
                      <a:cubicBezTo>
                        <a:pt x="3453" y="772"/>
                        <a:pt x="2680" y="0"/>
                        <a:pt x="172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9050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5945318" y="4753898"/>
                  <a:ext cx="314912" cy="314327"/>
                </a:xfrm>
                <a:custGeom>
                  <a:avLst/>
                  <a:gdLst>
                    <a:gd name="T0" fmla="*/ 164 w 204"/>
                    <a:gd name="T1" fmla="*/ 0 h 204"/>
                    <a:gd name="T2" fmla="*/ 39 w 204"/>
                    <a:gd name="T3" fmla="*/ 0 h 204"/>
                    <a:gd name="T4" fmla="*/ 0 w 204"/>
                    <a:gd name="T5" fmla="*/ 39 h 204"/>
                    <a:gd name="T6" fmla="*/ 0 w 204"/>
                    <a:gd name="T7" fmla="*/ 81 h 204"/>
                    <a:gd name="T8" fmla="*/ 0 w 204"/>
                    <a:gd name="T9" fmla="*/ 164 h 204"/>
                    <a:gd name="T10" fmla="*/ 39 w 204"/>
                    <a:gd name="T11" fmla="*/ 204 h 204"/>
                    <a:gd name="T12" fmla="*/ 164 w 204"/>
                    <a:gd name="T13" fmla="*/ 204 h 204"/>
                    <a:gd name="T14" fmla="*/ 204 w 204"/>
                    <a:gd name="T15" fmla="*/ 164 h 204"/>
                    <a:gd name="T16" fmla="*/ 204 w 204"/>
                    <a:gd name="T17" fmla="*/ 81 h 204"/>
                    <a:gd name="T18" fmla="*/ 204 w 204"/>
                    <a:gd name="T19" fmla="*/ 39 h 204"/>
                    <a:gd name="T20" fmla="*/ 164 w 204"/>
                    <a:gd name="T21" fmla="*/ 0 h 204"/>
                    <a:gd name="T22" fmla="*/ 176 w 204"/>
                    <a:gd name="T23" fmla="*/ 23 h 204"/>
                    <a:gd name="T24" fmla="*/ 180 w 204"/>
                    <a:gd name="T25" fmla="*/ 23 h 204"/>
                    <a:gd name="T26" fmla="*/ 180 w 204"/>
                    <a:gd name="T27" fmla="*/ 28 h 204"/>
                    <a:gd name="T28" fmla="*/ 180 w 204"/>
                    <a:gd name="T29" fmla="*/ 58 h 204"/>
                    <a:gd name="T30" fmla="*/ 146 w 204"/>
                    <a:gd name="T31" fmla="*/ 58 h 204"/>
                    <a:gd name="T32" fmla="*/ 146 w 204"/>
                    <a:gd name="T33" fmla="*/ 24 h 204"/>
                    <a:gd name="T34" fmla="*/ 176 w 204"/>
                    <a:gd name="T35" fmla="*/ 23 h 204"/>
                    <a:gd name="T36" fmla="*/ 73 w 204"/>
                    <a:gd name="T37" fmla="*/ 81 h 204"/>
                    <a:gd name="T38" fmla="*/ 102 w 204"/>
                    <a:gd name="T39" fmla="*/ 66 h 204"/>
                    <a:gd name="T40" fmla="*/ 131 w 204"/>
                    <a:gd name="T41" fmla="*/ 81 h 204"/>
                    <a:gd name="T42" fmla="*/ 138 w 204"/>
                    <a:gd name="T43" fmla="*/ 102 h 204"/>
                    <a:gd name="T44" fmla="*/ 102 w 204"/>
                    <a:gd name="T45" fmla="*/ 138 h 204"/>
                    <a:gd name="T46" fmla="*/ 66 w 204"/>
                    <a:gd name="T47" fmla="*/ 102 h 204"/>
                    <a:gd name="T48" fmla="*/ 73 w 204"/>
                    <a:gd name="T49" fmla="*/ 81 h 204"/>
                    <a:gd name="T50" fmla="*/ 184 w 204"/>
                    <a:gd name="T51" fmla="*/ 164 h 204"/>
                    <a:gd name="T52" fmla="*/ 164 w 204"/>
                    <a:gd name="T53" fmla="*/ 184 h 204"/>
                    <a:gd name="T54" fmla="*/ 39 w 204"/>
                    <a:gd name="T55" fmla="*/ 184 h 204"/>
                    <a:gd name="T56" fmla="*/ 20 w 204"/>
                    <a:gd name="T57" fmla="*/ 164 h 204"/>
                    <a:gd name="T58" fmla="*/ 20 w 204"/>
                    <a:gd name="T59" fmla="*/ 81 h 204"/>
                    <a:gd name="T60" fmla="*/ 50 w 204"/>
                    <a:gd name="T61" fmla="*/ 81 h 204"/>
                    <a:gd name="T62" fmla="*/ 46 w 204"/>
                    <a:gd name="T63" fmla="*/ 102 h 204"/>
                    <a:gd name="T64" fmla="*/ 102 w 204"/>
                    <a:gd name="T65" fmla="*/ 158 h 204"/>
                    <a:gd name="T66" fmla="*/ 157 w 204"/>
                    <a:gd name="T67" fmla="*/ 102 h 204"/>
                    <a:gd name="T68" fmla="*/ 153 w 204"/>
                    <a:gd name="T69" fmla="*/ 81 h 204"/>
                    <a:gd name="T70" fmla="*/ 184 w 204"/>
                    <a:gd name="T71" fmla="*/ 81 h 204"/>
                    <a:gd name="T72" fmla="*/ 184 w 204"/>
                    <a:gd name="T73" fmla="*/ 16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4" h="204">
                      <a:moveTo>
                        <a:pt x="164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17" y="0"/>
                        <a:pt x="0" y="18"/>
                        <a:pt x="0" y="39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0" y="186"/>
                        <a:pt x="17" y="204"/>
                        <a:pt x="39" y="204"/>
                      </a:cubicBezTo>
                      <a:cubicBezTo>
                        <a:pt x="164" y="204"/>
                        <a:pt x="164" y="204"/>
                        <a:pt x="164" y="204"/>
                      </a:cubicBezTo>
                      <a:cubicBezTo>
                        <a:pt x="186" y="204"/>
                        <a:pt x="204" y="186"/>
                        <a:pt x="204" y="164"/>
                      </a:cubicBezTo>
                      <a:cubicBezTo>
                        <a:pt x="204" y="81"/>
                        <a:pt x="204" y="81"/>
                        <a:pt x="204" y="81"/>
                      </a:cubicBez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204" y="18"/>
                        <a:pt x="186" y="0"/>
                        <a:pt x="164" y="0"/>
                      </a:cubicBezTo>
                      <a:close/>
                      <a:moveTo>
                        <a:pt x="176" y="23"/>
                      </a:moveTo>
                      <a:cubicBezTo>
                        <a:pt x="180" y="23"/>
                        <a:pt x="180" y="23"/>
                        <a:pt x="180" y="23"/>
                      </a:cubicBezTo>
                      <a:cubicBezTo>
                        <a:pt x="180" y="28"/>
                        <a:pt x="180" y="28"/>
                        <a:pt x="180" y="28"/>
                      </a:cubicBezTo>
                      <a:cubicBezTo>
                        <a:pt x="180" y="58"/>
                        <a:pt x="180" y="58"/>
                        <a:pt x="180" y="58"/>
                      </a:cubicBezTo>
                      <a:cubicBezTo>
                        <a:pt x="146" y="58"/>
                        <a:pt x="146" y="58"/>
                        <a:pt x="146" y="58"/>
                      </a:cubicBezTo>
                      <a:cubicBezTo>
                        <a:pt x="146" y="24"/>
                        <a:pt x="146" y="24"/>
                        <a:pt x="146" y="24"/>
                      </a:cubicBezTo>
                      <a:lnTo>
                        <a:pt x="176" y="23"/>
                      </a:lnTo>
                      <a:close/>
                      <a:moveTo>
                        <a:pt x="73" y="81"/>
                      </a:moveTo>
                      <a:cubicBezTo>
                        <a:pt x="79" y="72"/>
                        <a:pt x="90" y="66"/>
                        <a:pt x="102" y="66"/>
                      </a:cubicBezTo>
                      <a:cubicBezTo>
                        <a:pt x="114" y="66"/>
                        <a:pt x="124" y="72"/>
                        <a:pt x="131" y="81"/>
                      </a:cubicBezTo>
                      <a:cubicBezTo>
                        <a:pt x="135" y="87"/>
                        <a:pt x="138" y="94"/>
                        <a:pt x="138" y="102"/>
                      </a:cubicBezTo>
                      <a:cubicBezTo>
                        <a:pt x="138" y="122"/>
                        <a:pt x="121" y="138"/>
                        <a:pt x="102" y="138"/>
                      </a:cubicBezTo>
                      <a:cubicBezTo>
                        <a:pt x="82" y="138"/>
                        <a:pt x="66" y="122"/>
                        <a:pt x="66" y="102"/>
                      </a:cubicBezTo>
                      <a:cubicBezTo>
                        <a:pt x="66" y="94"/>
                        <a:pt x="68" y="87"/>
                        <a:pt x="73" y="81"/>
                      </a:cubicBezTo>
                      <a:close/>
                      <a:moveTo>
                        <a:pt x="184" y="164"/>
                      </a:moveTo>
                      <a:cubicBezTo>
                        <a:pt x="184" y="175"/>
                        <a:pt x="175" y="184"/>
                        <a:pt x="164" y="184"/>
                      </a:cubicBezTo>
                      <a:cubicBezTo>
                        <a:pt x="39" y="184"/>
                        <a:pt x="39" y="184"/>
                        <a:pt x="39" y="184"/>
                      </a:cubicBezTo>
                      <a:cubicBezTo>
                        <a:pt x="28" y="184"/>
                        <a:pt x="20" y="175"/>
                        <a:pt x="20" y="164"/>
                      </a:cubicBezTo>
                      <a:cubicBezTo>
                        <a:pt x="20" y="81"/>
                        <a:pt x="20" y="81"/>
                        <a:pt x="20" y="81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47" y="87"/>
                        <a:pt x="46" y="95"/>
                        <a:pt x="46" y="102"/>
                      </a:cubicBezTo>
                      <a:cubicBezTo>
                        <a:pt x="46" y="133"/>
                        <a:pt x="71" y="158"/>
                        <a:pt x="102" y="158"/>
                      </a:cubicBezTo>
                      <a:cubicBezTo>
                        <a:pt x="132" y="158"/>
                        <a:pt x="157" y="133"/>
                        <a:pt x="157" y="102"/>
                      </a:cubicBezTo>
                      <a:cubicBezTo>
                        <a:pt x="157" y="95"/>
                        <a:pt x="156" y="87"/>
                        <a:pt x="153" y="81"/>
                      </a:cubicBezTo>
                      <a:cubicBezTo>
                        <a:pt x="184" y="81"/>
                        <a:pt x="184" y="81"/>
                        <a:pt x="184" y="81"/>
                      </a:cubicBezTo>
                      <a:lnTo>
                        <a:pt x="184" y="16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1391913" y="2051055"/>
              <a:ext cx="9510621" cy="2867650"/>
              <a:chOff x="1409915" y="2316478"/>
              <a:chExt cx="9510621" cy="286765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654347" y="2624665"/>
                <a:ext cx="3266189" cy="2559463"/>
                <a:chOff x="7654347" y="1912116"/>
                <a:chExt cx="3266189" cy="2559463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7654347" y="1912116"/>
                  <a:ext cx="2987944" cy="2559463"/>
                  <a:chOff x="449570" y="1491637"/>
                  <a:chExt cx="4303898" cy="2559463"/>
                </a:xfrm>
              </p:grpSpPr>
              <p:grpSp>
                <p:nvGrpSpPr>
                  <p:cNvPr id="18" name="组合 17"/>
                  <p:cNvGrpSpPr/>
                  <p:nvPr/>
                </p:nvGrpSpPr>
                <p:grpSpPr>
                  <a:xfrm>
                    <a:off x="449570" y="1491637"/>
                    <a:ext cx="4303898" cy="1012881"/>
                    <a:chOff x="573327" y="1824875"/>
                    <a:chExt cx="4303898" cy="1012881"/>
                  </a:xfrm>
                </p:grpSpPr>
                <p:sp>
                  <p:nvSpPr>
                    <p:cNvPr id="22" name="文本框 61"/>
                    <p:cNvSpPr txBox="1"/>
                    <p:nvPr/>
                  </p:nvSpPr>
                  <p:spPr>
                    <a:xfrm>
                      <a:off x="1116030" y="2329925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</a:p>
                  </p:txBody>
                </p:sp>
                <p:sp>
                  <p:nvSpPr>
                    <p:cNvPr id="23" name="矩形 22"/>
                    <p:cNvSpPr/>
                    <p:nvPr/>
                  </p:nvSpPr>
                  <p:spPr>
                    <a:xfrm>
                      <a:off x="57332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586161" y="3071238"/>
                    <a:ext cx="4167307" cy="979862"/>
                    <a:chOff x="709918" y="2080568"/>
                    <a:chExt cx="4167307" cy="979862"/>
                  </a:xfrm>
                </p:grpSpPr>
                <p:sp>
                  <p:nvSpPr>
                    <p:cNvPr id="20" name="文本框 59"/>
                    <p:cNvSpPr txBox="1"/>
                    <p:nvPr/>
                  </p:nvSpPr>
                  <p:spPr>
                    <a:xfrm>
                      <a:off x="1116030" y="2552599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1" name="矩形 20"/>
                    <p:cNvSpPr/>
                    <p:nvPr/>
                  </p:nvSpPr>
                  <p:spPr>
                    <a:xfrm>
                      <a:off x="709918" y="2080568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pPr algn="r"/>
                      <a:r>
                        <a:rPr lang="zh-CN" altLang="en-US" sz="1600" b="1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17" name="直接连接符 16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409915" y="2316478"/>
                <a:ext cx="3193779" cy="2867649"/>
                <a:chOff x="1409915" y="1389101"/>
                <a:chExt cx="3193779" cy="2867649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1723277" y="1389101"/>
                  <a:ext cx="2880417" cy="2867649"/>
                  <a:chOff x="1644736" y="1183450"/>
                  <a:chExt cx="4149014" cy="2867649"/>
                </a:xfrm>
              </p:grpSpPr>
              <p:grpSp>
                <p:nvGrpSpPr>
                  <p:cNvPr id="10" name="组合 9"/>
                  <p:cNvGrpSpPr/>
                  <p:nvPr/>
                </p:nvGrpSpPr>
                <p:grpSpPr>
                  <a:xfrm>
                    <a:off x="1644736" y="1183450"/>
                    <a:ext cx="4013643" cy="1006955"/>
                    <a:chOff x="1768493" y="1516688"/>
                    <a:chExt cx="4013643" cy="1006955"/>
                  </a:xfrm>
                </p:grpSpPr>
                <p:sp>
                  <p:nvSpPr>
                    <p:cNvPr id="14" name="文本框 53"/>
                    <p:cNvSpPr txBox="1"/>
                    <p:nvPr/>
                  </p:nvSpPr>
                  <p:spPr>
                    <a:xfrm>
                      <a:off x="1768493" y="201581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2020941" y="1516688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1897184" y="2980645"/>
                    <a:ext cx="3896566" cy="1070454"/>
                    <a:chOff x="2020941" y="1989975"/>
                    <a:chExt cx="3896566" cy="1070454"/>
                  </a:xfrm>
                </p:grpSpPr>
                <p:sp>
                  <p:nvSpPr>
                    <p:cNvPr id="12" name="文本框 51"/>
                    <p:cNvSpPr txBox="1"/>
                    <p:nvPr/>
                  </p:nvSpPr>
                  <p:spPr>
                    <a:xfrm>
                      <a:off x="2020941" y="2552598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2156312" y="19899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 lnSpcReduction="10000"/>
                    </a:bodyPr>
                    <a:lstStyle/>
                    <a:p>
                      <a:r>
                        <a:rPr lang="zh-CN" altLang="en-US" sz="1600" b="1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9" name="直接连接符 8"/>
                <p:cNvCxnSpPr/>
                <p:nvPr/>
              </p:nvCxnSpPr>
              <p:spPr>
                <a:xfrm>
                  <a:off x="1409915" y="261359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文本框 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45" y="632460"/>
            <a:ext cx="3597910" cy="3361690"/>
          </a:xfrm>
          <a:prstGeom prst="rect">
            <a:avLst/>
          </a:prstGeom>
        </p:spPr>
      </p:pic>
      <p:grpSp>
        <p:nvGrpSpPr>
          <p:cNvPr id="11" name="Group 59"/>
          <p:cNvGrpSpPr/>
          <p:nvPr/>
        </p:nvGrpSpPr>
        <p:grpSpPr>
          <a:xfrm>
            <a:off x="1851063" y="2096398"/>
            <a:ext cx="1958383" cy="611706"/>
            <a:chOff x="1317257" y="1824875"/>
            <a:chExt cx="3761195" cy="815608"/>
          </a:xfrm>
        </p:grpSpPr>
        <p:sp>
          <p:nvSpPr>
            <p:cNvPr id="18" name="TextBox 66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19" name="Rectangle 67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pic>
        <p:nvPicPr>
          <p:cNvPr id="72" name="图片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39" y="336281"/>
            <a:ext cx="3816424" cy="3565769"/>
          </a:xfrm>
          <a:prstGeom prst="rect">
            <a:avLst/>
          </a:prstGeom>
        </p:spPr>
      </p:pic>
      <p:grpSp>
        <p:nvGrpSpPr>
          <p:cNvPr id="73" name="Group 59"/>
          <p:cNvGrpSpPr/>
          <p:nvPr/>
        </p:nvGrpSpPr>
        <p:grpSpPr>
          <a:xfrm>
            <a:off x="5422163" y="1865258"/>
            <a:ext cx="1958383" cy="611706"/>
            <a:chOff x="1317257" y="1824875"/>
            <a:chExt cx="3761195" cy="815608"/>
          </a:xfrm>
        </p:grpSpPr>
        <p:sp>
          <p:nvSpPr>
            <p:cNvPr id="74" name="TextBox 66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75" name="Rectangle 67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771970"/>
            <a:ext cx="1467683" cy="15279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3131840" y="1563638"/>
            <a:ext cx="3312368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4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书目推荐</a:t>
            </a:r>
          </a:p>
        </p:txBody>
      </p:sp>
      <p:sp>
        <p:nvSpPr>
          <p:cNvPr id="9" name="TextBox 49"/>
          <p:cNvSpPr txBox="1"/>
          <p:nvPr/>
        </p:nvSpPr>
        <p:spPr>
          <a:xfrm>
            <a:off x="3131840" y="2327781"/>
            <a:ext cx="33123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90" y="1189355"/>
            <a:ext cx="4274185" cy="21894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6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65" y="574438"/>
            <a:ext cx="2736824" cy="2736824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59" y="2052717"/>
            <a:ext cx="2736824" cy="2736824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463" y="903367"/>
            <a:ext cx="2736824" cy="2736824"/>
          </a:xfrm>
          <a:prstGeom prst="rect">
            <a:avLst/>
          </a:prstGeom>
        </p:spPr>
      </p:pic>
      <p:sp>
        <p:nvSpPr>
          <p:cNvPr id="155" name="TextBox 68"/>
          <p:cNvSpPr txBox="1"/>
          <p:nvPr/>
        </p:nvSpPr>
        <p:spPr>
          <a:xfrm>
            <a:off x="1867081" y="1618813"/>
            <a:ext cx="1728192" cy="648072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56" name="TextBox 68"/>
          <p:cNvSpPr txBox="1"/>
          <p:nvPr/>
        </p:nvSpPr>
        <p:spPr>
          <a:xfrm>
            <a:off x="3823875" y="3097728"/>
            <a:ext cx="1728192" cy="648072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57" name="TextBox 68"/>
          <p:cNvSpPr txBox="1"/>
          <p:nvPr/>
        </p:nvSpPr>
        <p:spPr>
          <a:xfrm>
            <a:off x="6276723" y="1947743"/>
            <a:ext cx="1728192" cy="648072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08225" y="828040"/>
            <a:ext cx="4391025" cy="3150235"/>
            <a:chOff x="2345004" y="1140592"/>
            <a:chExt cx="4003244" cy="3049332"/>
          </a:xfrm>
        </p:grpSpPr>
        <p:grpSp>
          <p:nvGrpSpPr>
            <p:cNvPr id="4" name="Group 1"/>
            <p:cNvGrpSpPr/>
            <p:nvPr/>
          </p:nvGrpSpPr>
          <p:grpSpPr>
            <a:xfrm>
              <a:off x="2773633" y="1514121"/>
              <a:ext cx="3103120" cy="2622176"/>
              <a:chOff x="6472238" y="2170113"/>
              <a:chExt cx="1271587" cy="1101725"/>
            </a:xfrm>
            <a:solidFill>
              <a:schemeClr val="accent5"/>
            </a:solidFill>
          </p:grpSpPr>
          <p:sp>
            <p:nvSpPr>
              <p:cNvPr id="14" name="Freeform: Shape 2"/>
              <p:cNvSpPr/>
              <p:nvPr/>
            </p:nvSpPr>
            <p:spPr bwMode="auto">
              <a:xfrm>
                <a:off x="6950075" y="2170113"/>
                <a:ext cx="536575" cy="741363"/>
              </a:xfrm>
              <a:custGeom>
                <a:avLst/>
                <a:gdLst>
                  <a:gd name="T0" fmla="*/ 119 w 298"/>
                  <a:gd name="T1" fmla="*/ 292 h 411"/>
                  <a:gd name="T2" fmla="*/ 122 w 298"/>
                  <a:gd name="T3" fmla="*/ 297 h 411"/>
                  <a:gd name="T4" fmla="*/ 288 w 298"/>
                  <a:gd name="T5" fmla="*/ 410 h 411"/>
                  <a:gd name="T6" fmla="*/ 291 w 298"/>
                  <a:gd name="T7" fmla="*/ 411 h 411"/>
                  <a:gd name="T8" fmla="*/ 294 w 298"/>
                  <a:gd name="T9" fmla="*/ 410 h 411"/>
                  <a:gd name="T10" fmla="*/ 297 w 298"/>
                  <a:gd name="T11" fmla="*/ 404 h 411"/>
                  <a:gd name="T12" fmla="*/ 274 w 298"/>
                  <a:gd name="T13" fmla="*/ 205 h 411"/>
                  <a:gd name="T14" fmla="*/ 270 w 298"/>
                  <a:gd name="T15" fmla="*/ 200 h 411"/>
                  <a:gd name="T16" fmla="*/ 264 w 298"/>
                  <a:gd name="T17" fmla="*/ 201 h 411"/>
                  <a:gd name="T18" fmla="*/ 234 w 298"/>
                  <a:gd name="T19" fmla="*/ 219 h 411"/>
                  <a:gd name="T20" fmla="*/ 99 w 298"/>
                  <a:gd name="T21" fmla="*/ 3 h 411"/>
                  <a:gd name="T22" fmla="*/ 94 w 298"/>
                  <a:gd name="T23" fmla="*/ 1 h 411"/>
                  <a:gd name="T24" fmla="*/ 88 w 298"/>
                  <a:gd name="T25" fmla="*/ 3 h 411"/>
                  <a:gd name="T26" fmla="*/ 3 w 298"/>
                  <a:gd name="T27" fmla="*/ 117 h 411"/>
                  <a:gd name="T28" fmla="*/ 4 w 298"/>
                  <a:gd name="T29" fmla="*/ 126 h 411"/>
                  <a:gd name="T30" fmla="*/ 13 w 298"/>
                  <a:gd name="T31" fmla="*/ 125 h 411"/>
                  <a:gd name="T32" fmla="*/ 93 w 298"/>
                  <a:gd name="T33" fmla="*/ 18 h 411"/>
                  <a:gd name="T34" fmla="*/ 223 w 298"/>
                  <a:gd name="T35" fmla="*/ 226 h 411"/>
                  <a:gd name="T36" fmla="*/ 200 w 298"/>
                  <a:gd name="T37" fmla="*/ 240 h 411"/>
                  <a:gd name="T38" fmla="*/ 96 w 298"/>
                  <a:gd name="T39" fmla="*/ 73 h 411"/>
                  <a:gd name="T40" fmla="*/ 91 w 298"/>
                  <a:gd name="T41" fmla="*/ 70 h 411"/>
                  <a:gd name="T42" fmla="*/ 85 w 298"/>
                  <a:gd name="T43" fmla="*/ 73 h 411"/>
                  <a:gd name="T44" fmla="*/ 34 w 298"/>
                  <a:gd name="T45" fmla="*/ 141 h 411"/>
                  <a:gd name="T46" fmla="*/ 35 w 298"/>
                  <a:gd name="T47" fmla="*/ 150 h 411"/>
                  <a:gd name="T48" fmla="*/ 44 w 298"/>
                  <a:gd name="T49" fmla="*/ 148 h 411"/>
                  <a:gd name="T50" fmla="*/ 90 w 298"/>
                  <a:gd name="T51" fmla="*/ 88 h 411"/>
                  <a:gd name="T52" fmla="*/ 189 w 298"/>
                  <a:gd name="T53" fmla="*/ 246 h 411"/>
                  <a:gd name="T54" fmla="*/ 166 w 298"/>
                  <a:gd name="T55" fmla="*/ 260 h 411"/>
                  <a:gd name="T56" fmla="*/ 93 w 298"/>
                  <a:gd name="T57" fmla="*/ 143 h 411"/>
                  <a:gd name="T58" fmla="*/ 88 w 298"/>
                  <a:gd name="T59" fmla="*/ 140 h 411"/>
                  <a:gd name="T60" fmla="*/ 82 w 298"/>
                  <a:gd name="T61" fmla="*/ 143 h 411"/>
                  <a:gd name="T62" fmla="*/ 66 w 298"/>
                  <a:gd name="T63" fmla="*/ 165 h 411"/>
                  <a:gd name="T64" fmla="*/ 67 w 298"/>
                  <a:gd name="T65" fmla="*/ 174 h 411"/>
                  <a:gd name="T66" fmla="*/ 76 w 298"/>
                  <a:gd name="T67" fmla="*/ 172 h 411"/>
                  <a:gd name="T68" fmla="*/ 87 w 298"/>
                  <a:gd name="T69" fmla="*/ 157 h 411"/>
                  <a:gd name="T70" fmla="*/ 155 w 298"/>
                  <a:gd name="T71" fmla="*/ 267 h 411"/>
                  <a:gd name="T72" fmla="*/ 122 w 298"/>
                  <a:gd name="T73" fmla="*/ 287 h 411"/>
                  <a:gd name="T74" fmla="*/ 119 w 298"/>
                  <a:gd name="T75" fmla="*/ 292 h 411"/>
                  <a:gd name="T76" fmla="*/ 262 w 298"/>
                  <a:gd name="T77" fmla="*/ 216 h 411"/>
                  <a:gd name="T78" fmla="*/ 283 w 298"/>
                  <a:gd name="T79" fmla="*/ 392 h 411"/>
                  <a:gd name="T80" fmla="*/ 137 w 298"/>
                  <a:gd name="T81" fmla="*/ 293 h 411"/>
                  <a:gd name="T82" fmla="*/ 262 w 298"/>
                  <a:gd name="T83" fmla="*/ 216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98" h="411">
                    <a:moveTo>
                      <a:pt x="119" y="292"/>
                    </a:moveTo>
                    <a:cubicBezTo>
                      <a:pt x="119" y="294"/>
                      <a:pt x="120" y="296"/>
                      <a:pt x="122" y="297"/>
                    </a:cubicBezTo>
                    <a:cubicBezTo>
                      <a:pt x="288" y="410"/>
                      <a:pt x="288" y="410"/>
                      <a:pt x="288" y="410"/>
                    </a:cubicBezTo>
                    <a:cubicBezTo>
                      <a:pt x="289" y="410"/>
                      <a:pt x="290" y="411"/>
                      <a:pt x="291" y="411"/>
                    </a:cubicBezTo>
                    <a:cubicBezTo>
                      <a:pt x="292" y="411"/>
                      <a:pt x="293" y="410"/>
                      <a:pt x="294" y="410"/>
                    </a:cubicBezTo>
                    <a:cubicBezTo>
                      <a:pt x="296" y="409"/>
                      <a:pt x="298" y="406"/>
                      <a:pt x="297" y="404"/>
                    </a:cubicBezTo>
                    <a:cubicBezTo>
                      <a:pt x="274" y="205"/>
                      <a:pt x="274" y="205"/>
                      <a:pt x="274" y="205"/>
                    </a:cubicBezTo>
                    <a:cubicBezTo>
                      <a:pt x="273" y="203"/>
                      <a:pt x="272" y="201"/>
                      <a:pt x="270" y="200"/>
                    </a:cubicBezTo>
                    <a:cubicBezTo>
                      <a:pt x="268" y="199"/>
                      <a:pt x="266" y="199"/>
                      <a:pt x="264" y="201"/>
                    </a:cubicBezTo>
                    <a:cubicBezTo>
                      <a:pt x="234" y="219"/>
                      <a:pt x="234" y="219"/>
                      <a:pt x="234" y="219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8" y="2"/>
                      <a:pt x="96" y="1"/>
                      <a:pt x="94" y="1"/>
                    </a:cubicBezTo>
                    <a:cubicBezTo>
                      <a:pt x="92" y="0"/>
                      <a:pt x="90" y="1"/>
                      <a:pt x="88" y="3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0" y="120"/>
                      <a:pt x="1" y="124"/>
                      <a:pt x="4" y="126"/>
                    </a:cubicBezTo>
                    <a:cubicBezTo>
                      <a:pt x="7" y="128"/>
                      <a:pt x="10" y="127"/>
                      <a:pt x="13" y="125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223" y="226"/>
                      <a:pt x="223" y="226"/>
                      <a:pt x="223" y="226"/>
                    </a:cubicBezTo>
                    <a:cubicBezTo>
                      <a:pt x="200" y="240"/>
                      <a:pt x="200" y="240"/>
                      <a:pt x="200" y="240"/>
                    </a:cubicBezTo>
                    <a:cubicBezTo>
                      <a:pt x="96" y="73"/>
                      <a:pt x="96" y="73"/>
                      <a:pt x="96" y="73"/>
                    </a:cubicBezTo>
                    <a:cubicBezTo>
                      <a:pt x="95" y="72"/>
                      <a:pt x="93" y="70"/>
                      <a:pt x="91" y="70"/>
                    </a:cubicBezTo>
                    <a:cubicBezTo>
                      <a:pt x="89" y="70"/>
                      <a:pt x="87" y="71"/>
                      <a:pt x="85" y="73"/>
                    </a:cubicBezTo>
                    <a:cubicBezTo>
                      <a:pt x="34" y="141"/>
                      <a:pt x="34" y="141"/>
                      <a:pt x="34" y="141"/>
                    </a:cubicBezTo>
                    <a:cubicBezTo>
                      <a:pt x="32" y="144"/>
                      <a:pt x="33" y="148"/>
                      <a:pt x="35" y="150"/>
                    </a:cubicBezTo>
                    <a:cubicBezTo>
                      <a:pt x="38" y="152"/>
                      <a:pt x="42" y="151"/>
                      <a:pt x="44" y="148"/>
                    </a:cubicBezTo>
                    <a:cubicBezTo>
                      <a:pt x="90" y="88"/>
                      <a:pt x="90" y="88"/>
                      <a:pt x="90" y="88"/>
                    </a:cubicBezTo>
                    <a:cubicBezTo>
                      <a:pt x="189" y="246"/>
                      <a:pt x="189" y="246"/>
                      <a:pt x="189" y="246"/>
                    </a:cubicBezTo>
                    <a:cubicBezTo>
                      <a:pt x="166" y="260"/>
                      <a:pt x="166" y="260"/>
                      <a:pt x="166" y="260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2" y="141"/>
                      <a:pt x="90" y="140"/>
                      <a:pt x="88" y="140"/>
                    </a:cubicBezTo>
                    <a:cubicBezTo>
                      <a:pt x="86" y="140"/>
                      <a:pt x="84" y="141"/>
                      <a:pt x="82" y="143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64" y="167"/>
                      <a:pt x="64" y="171"/>
                      <a:pt x="67" y="174"/>
                    </a:cubicBezTo>
                    <a:cubicBezTo>
                      <a:pt x="70" y="176"/>
                      <a:pt x="74" y="175"/>
                      <a:pt x="76" y="172"/>
                    </a:cubicBezTo>
                    <a:cubicBezTo>
                      <a:pt x="87" y="157"/>
                      <a:pt x="87" y="157"/>
                      <a:pt x="87" y="157"/>
                    </a:cubicBezTo>
                    <a:cubicBezTo>
                      <a:pt x="155" y="267"/>
                      <a:pt x="155" y="267"/>
                      <a:pt x="155" y="267"/>
                    </a:cubicBezTo>
                    <a:cubicBezTo>
                      <a:pt x="122" y="287"/>
                      <a:pt x="122" y="287"/>
                      <a:pt x="122" y="287"/>
                    </a:cubicBezTo>
                    <a:cubicBezTo>
                      <a:pt x="121" y="288"/>
                      <a:pt x="119" y="290"/>
                      <a:pt x="119" y="292"/>
                    </a:cubicBezTo>
                    <a:close/>
                    <a:moveTo>
                      <a:pt x="262" y="216"/>
                    </a:moveTo>
                    <a:cubicBezTo>
                      <a:pt x="283" y="392"/>
                      <a:pt x="283" y="392"/>
                      <a:pt x="283" y="392"/>
                    </a:cubicBezTo>
                    <a:cubicBezTo>
                      <a:pt x="137" y="293"/>
                      <a:pt x="137" y="293"/>
                      <a:pt x="137" y="293"/>
                    </a:cubicBezTo>
                    <a:lnTo>
                      <a:pt x="262" y="21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: Shape 3"/>
              <p:cNvSpPr/>
              <p:nvPr/>
            </p:nvSpPr>
            <p:spPr bwMode="auto">
              <a:xfrm>
                <a:off x="6826250" y="2906713"/>
                <a:ext cx="917575" cy="365125"/>
              </a:xfrm>
              <a:custGeom>
                <a:avLst/>
                <a:gdLst>
                  <a:gd name="T0" fmla="*/ 507 w 509"/>
                  <a:gd name="T1" fmla="*/ 150 h 203"/>
                  <a:gd name="T2" fmla="*/ 416 w 509"/>
                  <a:gd name="T3" fmla="*/ 3 h 203"/>
                  <a:gd name="T4" fmla="*/ 408 w 509"/>
                  <a:gd name="T5" fmla="*/ 1 h 203"/>
                  <a:gd name="T6" fmla="*/ 406 w 509"/>
                  <a:gd name="T7" fmla="*/ 10 h 203"/>
                  <a:gd name="T8" fmla="*/ 491 w 509"/>
                  <a:gd name="T9" fmla="*/ 147 h 203"/>
                  <a:gd name="T10" fmla="*/ 194 w 509"/>
                  <a:gd name="T11" fmla="*/ 147 h 203"/>
                  <a:gd name="T12" fmla="*/ 194 w 509"/>
                  <a:gd name="T13" fmla="*/ 120 h 203"/>
                  <a:gd name="T14" fmla="*/ 431 w 509"/>
                  <a:gd name="T15" fmla="*/ 120 h 203"/>
                  <a:gd name="T16" fmla="*/ 436 w 509"/>
                  <a:gd name="T17" fmla="*/ 116 h 203"/>
                  <a:gd name="T18" fmla="*/ 436 w 509"/>
                  <a:gd name="T19" fmla="*/ 110 h 203"/>
                  <a:gd name="T20" fmla="*/ 383 w 509"/>
                  <a:gd name="T21" fmla="*/ 24 h 203"/>
                  <a:gd name="T22" fmla="*/ 374 w 509"/>
                  <a:gd name="T23" fmla="*/ 22 h 203"/>
                  <a:gd name="T24" fmla="*/ 372 w 509"/>
                  <a:gd name="T25" fmla="*/ 31 h 203"/>
                  <a:gd name="T26" fmla="*/ 419 w 509"/>
                  <a:gd name="T27" fmla="*/ 107 h 203"/>
                  <a:gd name="T28" fmla="*/ 194 w 509"/>
                  <a:gd name="T29" fmla="*/ 107 h 203"/>
                  <a:gd name="T30" fmla="*/ 194 w 509"/>
                  <a:gd name="T31" fmla="*/ 80 h 203"/>
                  <a:gd name="T32" fmla="*/ 359 w 509"/>
                  <a:gd name="T33" fmla="*/ 80 h 203"/>
                  <a:gd name="T34" fmla="*/ 365 w 509"/>
                  <a:gd name="T35" fmla="*/ 77 h 203"/>
                  <a:gd name="T36" fmla="*/ 365 w 509"/>
                  <a:gd name="T37" fmla="*/ 70 h 203"/>
                  <a:gd name="T38" fmla="*/ 349 w 509"/>
                  <a:gd name="T39" fmla="*/ 45 h 203"/>
                  <a:gd name="T40" fmla="*/ 340 w 509"/>
                  <a:gd name="T41" fmla="*/ 43 h 203"/>
                  <a:gd name="T42" fmla="*/ 338 w 509"/>
                  <a:gd name="T43" fmla="*/ 52 h 203"/>
                  <a:gd name="T44" fmla="*/ 348 w 509"/>
                  <a:gd name="T45" fmla="*/ 67 h 203"/>
                  <a:gd name="T46" fmla="*/ 194 w 509"/>
                  <a:gd name="T47" fmla="*/ 67 h 203"/>
                  <a:gd name="T48" fmla="*/ 194 w 509"/>
                  <a:gd name="T49" fmla="*/ 30 h 203"/>
                  <a:gd name="T50" fmla="*/ 191 w 509"/>
                  <a:gd name="T51" fmla="*/ 25 h 203"/>
                  <a:gd name="T52" fmla="*/ 185 w 509"/>
                  <a:gd name="T53" fmla="*/ 25 h 203"/>
                  <a:gd name="T54" fmla="*/ 3 w 509"/>
                  <a:gd name="T55" fmla="*/ 108 h 203"/>
                  <a:gd name="T56" fmla="*/ 0 w 509"/>
                  <a:gd name="T57" fmla="*/ 113 h 203"/>
                  <a:gd name="T58" fmla="*/ 3 w 509"/>
                  <a:gd name="T59" fmla="*/ 119 h 203"/>
                  <a:gd name="T60" fmla="*/ 185 w 509"/>
                  <a:gd name="T61" fmla="*/ 202 h 203"/>
                  <a:gd name="T62" fmla="*/ 188 w 509"/>
                  <a:gd name="T63" fmla="*/ 203 h 203"/>
                  <a:gd name="T64" fmla="*/ 191 w 509"/>
                  <a:gd name="T65" fmla="*/ 202 h 203"/>
                  <a:gd name="T66" fmla="*/ 194 w 509"/>
                  <a:gd name="T67" fmla="*/ 196 h 203"/>
                  <a:gd name="T68" fmla="*/ 194 w 509"/>
                  <a:gd name="T69" fmla="*/ 159 h 203"/>
                  <a:gd name="T70" fmla="*/ 502 w 509"/>
                  <a:gd name="T71" fmla="*/ 159 h 203"/>
                  <a:gd name="T72" fmla="*/ 507 w 509"/>
                  <a:gd name="T73" fmla="*/ 156 h 203"/>
                  <a:gd name="T74" fmla="*/ 507 w 509"/>
                  <a:gd name="T75" fmla="*/ 150 h 203"/>
                  <a:gd name="T76" fmla="*/ 182 w 509"/>
                  <a:gd name="T77" fmla="*/ 187 h 203"/>
                  <a:gd name="T78" fmla="*/ 21 w 509"/>
                  <a:gd name="T79" fmla="*/ 113 h 203"/>
                  <a:gd name="T80" fmla="*/ 182 w 509"/>
                  <a:gd name="T81" fmla="*/ 40 h 203"/>
                  <a:gd name="T82" fmla="*/ 182 w 509"/>
                  <a:gd name="T83" fmla="*/ 18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09" h="203">
                    <a:moveTo>
                      <a:pt x="507" y="150"/>
                    </a:moveTo>
                    <a:cubicBezTo>
                      <a:pt x="416" y="3"/>
                      <a:pt x="416" y="3"/>
                      <a:pt x="416" y="3"/>
                    </a:cubicBezTo>
                    <a:cubicBezTo>
                      <a:pt x="414" y="0"/>
                      <a:pt x="411" y="0"/>
                      <a:pt x="408" y="1"/>
                    </a:cubicBezTo>
                    <a:cubicBezTo>
                      <a:pt x="405" y="3"/>
                      <a:pt x="404" y="7"/>
                      <a:pt x="406" y="10"/>
                    </a:cubicBezTo>
                    <a:cubicBezTo>
                      <a:pt x="491" y="147"/>
                      <a:pt x="491" y="147"/>
                      <a:pt x="491" y="147"/>
                    </a:cubicBezTo>
                    <a:cubicBezTo>
                      <a:pt x="194" y="147"/>
                      <a:pt x="194" y="147"/>
                      <a:pt x="194" y="147"/>
                    </a:cubicBezTo>
                    <a:cubicBezTo>
                      <a:pt x="194" y="120"/>
                      <a:pt x="194" y="120"/>
                      <a:pt x="194" y="120"/>
                    </a:cubicBezTo>
                    <a:cubicBezTo>
                      <a:pt x="431" y="120"/>
                      <a:pt x="431" y="120"/>
                      <a:pt x="431" y="120"/>
                    </a:cubicBezTo>
                    <a:cubicBezTo>
                      <a:pt x="433" y="120"/>
                      <a:pt x="435" y="118"/>
                      <a:pt x="436" y="116"/>
                    </a:cubicBezTo>
                    <a:cubicBezTo>
                      <a:pt x="437" y="114"/>
                      <a:pt x="437" y="112"/>
                      <a:pt x="436" y="110"/>
                    </a:cubicBezTo>
                    <a:cubicBezTo>
                      <a:pt x="383" y="24"/>
                      <a:pt x="383" y="24"/>
                      <a:pt x="383" y="24"/>
                    </a:cubicBezTo>
                    <a:cubicBezTo>
                      <a:pt x="381" y="21"/>
                      <a:pt x="377" y="20"/>
                      <a:pt x="374" y="22"/>
                    </a:cubicBezTo>
                    <a:cubicBezTo>
                      <a:pt x="371" y="24"/>
                      <a:pt x="370" y="28"/>
                      <a:pt x="372" y="31"/>
                    </a:cubicBezTo>
                    <a:cubicBezTo>
                      <a:pt x="419" y="107"/>
                      <a:pt x="419" y="107"/>
                      <a:pt x="419" y="107"/>
                    </a:cubicBezTo>
                    <a:cubicBezTo>
                      <a:pt x="194" y="107"/>
                      <a:pt x="194" y="107"/>
                      <a:pt x="194" y="107"/>
                    </a:cubicBezTo>
                    <a:cubicBezTo>
                      <a:pt x="194" y="80"/>
                      <a:pt x="194" y="80"/>
                      <a:pt x="194" y="80"/>
                    </a:cubicBezTo>
                    <a:cubicBezTo>
                      <a:pt x="359" y="80"/>
                      <a:pt x="359" y="80"/>
                      <a:pt x="359" y="80"/>
                    </a:cubicBezTo>
                    <a:cubicBezTo>
                      <a:pt x="362" y="80"/>
                      <a:pt x="364" y="79"/>
                      <a:pt x="365" y="77"/>
                    </a:cubicBezTo>
                    <a:cubicBezTo>
                      <a:pt x="366" y="75"/>
                      <a:pt x="366" y="72"/>
                      <a:pt x="365" y="70"/>
                    </a:cubicBezTo>
                    <a:cubicBezTo>
                      <a:pt x="349" y="45"/>
                      <a:pt x="349" y="45"/>
                      <a:pt x="349" y="45"/>
                    </a:cubicBezTo>
                    <a:cubicBezTo>
                      <a:pt x="347" y="42"/>
                      <a:pt x="343" y="41"/>
                      <a:pt x="340" y="43"/>
                    </a:cubicBezTo>
                    <a:cubicBezTo>
                      <a:pt x="337" y="45"/>
                      <a:pt x="337" y="49"/>
                      <a:pt x="338" y="52"/>
                    </a:cubicBezTo>
                    <a:cubicBezTo>
                      <a:pt x="348" y="67"/>
                      <a:pt x="348" y="67"/>
                      <a:pt x="348" y="67"/>
                    </a:cubicBezTo>
                    <a:cubicBezTo>
                      <a:pt x="194" y="67"/>
                      <a:pt x="194" y="67"/>
                      <a:pt x="194" y="67"/>
                    </a:cubicBezTo>
                    <a:cubicBezTo>
                      <a:pt x="194" y="30"/>
                      <a:pt x="194" y="30"/>
                      <a:pt x="194" y="30"/>
                    </a:cubicBezTo>
                    <a:cubicBezTo>
                      <a:pt x="194" y="28"/>
                      <a:pt x="193" y="26"/>
                      <a:pt x="191" y="25"/>
                    </a:cubicBezTo>
                    <a:cubicBezTo>
                      <a:pt x="190" y="24"/>
                      <a:pt x="187" y="24"/>
                      <a:pt x="185" y="25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1" y="109"/>
                      <a:pt x="0" y="111"/>
                      <a:pt x="0" y="113"/>
                    </a:cubicBezTo>
                    <a:cubicBezTo>
                      <a:pt x="0" y="116"/>
                      <a:pt x="1" y="118"/>
                      <a:pt x="3" y="119"/>
                    </a:cubicBezTo>
                    <a:cubicBezTo>
                      <a:pt x="185" y="202"/>
                      <a:pt x="185" y="202"/>
                      <a:pt x="185" y="202"/>
                    </a:cubicBezTo>
                    <a:cubicBezTo>
                      <a:pt x="186" y="202"/>
                      <a:pt x="187" y="203"/>
                      <a:pt x="188" y="203"/>
                    </a:cubicBezTo>
                    <a:cubicBezTo>
                      <a:pt x="189" y="203"/>
                      <a:pt x="190" y="202"/>
                      <a:pt x="191" y="202"/>
                    </a:cubicBezTo>
                    <a:cubicBezTo>
                      <a:pt x="193" y="200"/>
                      <a:pt x="194" y="198"/>
                      <a:pt x="194" y="196"/>
                    </a:cubicBezTo>
                    <a:cubicBezTo>
                      <a:pt x="194" y="159"/>
                      <a:pt x="194" y="159"/>
                      <a:pt x="194" y="159"/>
                    </a:cubicBezTo>
                    <a:cubicBezTo>
                      <a:pt x="502" y="159"/>
                      <a:pt x="502" y="159"/>
                      <a:pt x="502" y="159"/>
                    </a:cubicBezTo>
                    <a:cubicBezTo>
                      <a:pt x="504" y="159"/>
                      <a:pt x="506" y="158"/>
                      <a:pt x="507" y="156"/>
                    </a:cubicBezTo>
                    <a:cubicBezTo>
                      <a:pt x="509" y="154"/>
                      <a:pt x="508" y="152"/>
                      <a:pt x="507" y="150"/>
                    </a:cubicBezTo>
                    <a:close/>
                    <a:moveTo>
                      <a:pt x="182" y="187"/>
                    </a:moveTo>
                    <a:cubicBezTo>
                      <a:pt x="21" y="113"/>
                      <a:pt x="21" y="113"/>
                      <a:pt x="21" y="113"/>
                    </a:cubicBezTo>
                    <a:cubicBezTo>
                      <a:pt x="182" y="40"/>
                      <a:pt x="182" y="40"/>
                      <a:pt x="182" y="40"/>
                    </a:cubicBezTo>
                    <a:lnTo>
                      <a:pt x="182" y="18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: Shape 4"/>
              <p:cNvSpPr/>
              <p:nvPr/>
            </p:nvSpPr>
            <p:spPr bwMode="auto">
              <a:xfrm>
                <a:off x="6472238" y="2474913"/>
                <a:ext cx="541338" cy="715963"/>
              </a:xfrm>
              <a:custGeom>
                <a:avLst/>
                <a:gdLst>
                  <a:gd name="T0" fmla="*/ 177 w 300"/>
                  <a:gd name="T1" fmla="*/ 305 h 397"/>
                  <a:gd name="T2" fmla="*/ 161 w 300"/>
                  <a:gd name="T3" fmla="*/ 305 h 397"/>
                  <a:gd name="T4" fmla="*/ 232 w 300"/>
                  <a:gd name="T5" fmla="*/ 190 h 397"/>
                  <a:gd name="T6" fmla="*/ 265 w 300"/>
                  <a:gd name="T7" fmla="*/ 211 h 397"/>
                  <a:gd name="T8" fmla="*/ 269 w 300"/>
                  <a:gd name="T9" fmla="*/ 212 h 397"/>
                  <a:gd name="T10" fmla="*/ 271 w 300"/>
                  <a:gd name="T11" fmla="*/ 211 h 397"/>
                  <a:gd name="T12" fmla="*/ 275 w 300"/>
                  <a:gd name="T13" fmla="*/ 206 h 397"/>
                  <a:gd name="T14" fmla="*/ 300 w 300"/>
                  <a:gd name="T15" fmla="*/ 8 h 397"/>
                  <a:gd name="T16" fmla="*/ 297 w 300"/>
                  <a:gd name="T17" fmla="*/ 2 h 397"/>
                  <a:gd name="T18" fmla="*/ 290 w 300"/>
                  <a:gd name="T19" fmla="*/ 2 h 397"/>
                  <a:gd name="T20" fmla="*/ 124 w 300"/>
                  <a:gd name="T21" fmla="*/ 113 h 397"/>
                  <a:gd name="T22" fmla="*/ 121 w 300"/>
                  <a:gd name="T23" fmla="*/ 119 h 397"/>
                  <a:gd name="T24" fmla="*/ 124 w 300"/>
                  <a:gd name="T25" fmla="*/ 124 h 397"/>
                  <a:gd name="T26" fmla="*/ 154 w 300"/>
                  <a:gd name="T27" fmla="*/ 142 h 397"/>
                  <a:gd name="T28" fmla="*/ 2 w 300"/>
                  <a:gd name="T29" fmla="*/ 387 h 397"/>
                  <a:gd name="T30" fmla="*/ 2 w 300"/>
                  <a:gd name="T31" fmla="*/ 393 h 397"/>
                  <a:gd name="T32" fmla="*/ 7 w 300"/>
                  <a:gd name="T33" fmla="*/ 397 h 397"/>
                  <a:gd name="T34" fmla="*/ 163 w 300"/>
                  <a:gd name="T35" fmla="*/ 397 h 397"/>
                  <a:gd name="T36" fmla="*/ 169 w 300"/>
                  <a:gd name="T37" fmla="*/ 390 h 397"/>
                  <a:gd name="T38" fmla="*/ 163 w 300"/>
                  <a:gd name="T39" fmla="*/ 384 h 397"/>
                  <a:gd name="T40" fmla="*/ 18 w 300"/>
                  <a:gd name="T41" fmla="*/ 384 h 397"/>
                  <a:gd name="T42" fmla="*/ 165 w 300"/>
                  <a:gd name="T43" fmla="*/ 149 h 397"/>
                  <a:gd name="T44" fmla="*/ 188 w 300"/>
                  <a:gd name="T45" fmla="*/ 163 h 397"/>
                  <a:gd name="T46" fmla="*/ 73 w 300"/>
                  <a:gd name="T47" fmla="*/ 347 h 397"/>
                  <a:gd name="T48" fmla="*/ 73 w 300"/>
                  <a:gd name="T49" fmla="*/ 354 h 397"/>
                  <a:gd name="T50" fmla="*/ 78 w 300"/>
                  <a:gd name="T51" fmla="*/ 357 h 397"/>
                  <a:gd name="T52" fmla="*/ 170 w 300"/>
                  <a:gd name="T53" fmla="*/ 357 h 397"/>
                  <a:gd name="T54" fmla="*/ 176 w 300"/>
                  <a:gd name="T55" fmla="*/ 351 h 397"/>
                  <a:gd name="T56" fmla="*/ 170 w 300"/>
                  <a:gd name="T57" fmla="*/ 344 h 397"/>
                  <a:gd name="T58" fmla="*/ 90 w 300"/>
                  <a:gd name="T59" fmla="*/ 344 h 397"/>
                  <a:gd name="T60" fmla="*/ 199 w 300"/>
                  <a:gd name="T61" fmla="*/ 170 h 397"/>
                  <a:gd name="T62" fmla="*/ 222 w 300"/>
                  <a:gd name="T63" fmla="*/ 184 h 397"/>
                  <a:gd name="T64" fmla="*/ 144 w 300"/>
                  <a:gd name="T65" fmla="*/ 308 h 397"/>
                  <a:gd name="T66" fmla="*/ 144 w 300"/>
                  <a:gd name="T67" fmla="*/ 314 h 397"/>
                  <a:gd name="T68" fmla="*/ 150 w 300"/>
                  <a:gd name="T69" fmla="*/ 317 h 397"/>
                  <a:gd name="T70" fmla="*/ 177 w 300"/>
                  <a:gd name="T71" fmla="*/ 317 h 397"/>
                  <a:gd name="T72" fmla="*/ 183 w 300"/>
                  <a:gd name="T73" fmla="*/ 311 h 397"/>
                  <a:gd name="T74" fmla="*/ 177 w 300"/>
                  <a:gd name="T75" fmla="*/ 305 h 397"/>
                  <a:gd name="T76" fmla="*/ 285 w 300"/>
                  <a:gd name="T77" fmla="*/ 20 h 397"/>
                  <a:gd name="T78" fmla="*/ 264 w 300"/>
                  <a:gd name="T79" fmla="*/ 195 h 397"/>
                  <a:gd name="T80" fmla="*/ 234 w 300"/>
                  <a:gd name="T81" fmla="*/ 177 h 397"/>
                  <a:gd name="T82" fmla="*/ 234 w 300"/>
                  <a:gd name="T83" fmla="*/ 176 h 397"/>
                  <a:gd name="T84" fmla="*/ 233 w 300"/>
                  <a:gd name="T85" fmla="*/ 176 h 397"/>
                  <a:gd name="T86" fmla="*/ 202 w 300"/>
                  <a:gd name="T87" fmla="*/ 157 h 397"/>
                  <a:gd name="T88" fmla="*/ 200 w 300"/>
                  <a:gd name="T89" fmla="*/ 155 h 397"/>
                  <a:gd name="T90" fmla="*/ 198 w 300"/>
                  <a:gd name="T91" fmla="*/ 155 h 397"/>
                  <a:gd name="T92" fmla="*/ 168 w 300"/>
                  <a:gd name="T93" fmla="*/ 136 h 397"/>
                  <a:gd name="T94" fmla="*/ 166 w 300"/>
                  <a:gd name="T95" fmla="*/ 134 h 397"/>
                  <a:gd name="T96" fmla="*/ 164 w 300"/>
                  <a:gd name="T97" fmla="*/ 134 h 397"/>
                  <a:gd name="T98" fmla="*/ 139 w 300"/>
                  <a:gd name="T99" fmla="*/ 118 h 397"/>
                  <a:gd name="T100" fmla="*/ 285 w 300"/>
                  <a:gd name="T101" fmla="*/ 2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0" h="397">
                    <a:moveTo>
                      <a:pt x="177" y="305"/>
                    </a:moveTo>
                    <a:cubicBezTo>
                      <a:pt x="161" y="305"/>
                      <a:pt x="161" y="305"/>
                      <a:pt x="161" y="305"/>
                    </a:cubicBezTo>
                    <a:cubicBezTo>
                      <a:pt x="232" y="190"/>
                      <a:pt x="232" y="190"/>
                      <a:pt x="232" y="190"/>
                    </a:cubicBezTo>
                    <a:cubicBezTo>
                      <a:pt x="265" y="211"/>
                      <a:pt x="265" y="211"/>
                      <a:pt x="265" y="211"/>
                    </a:cubicBezTo>
                    <a:cubicBezTo>
                      <a:pt x="266" y="211"/>
                      <a:pt x="268" y="212"/>
                      <a:pt x="269" y="212"/>
                    </a:cubicBezTo>
                    <a:cubicBezTo>
                      <a:pt x="270" y="212"/>
                      <a:pt x="271" y="212"/>
                      <a:pt x="271" y="211"/>
                    </a:cubicBezTo>
                    <a:cubicBezTo>
                      <a:pt x="273" y="210"/>
                      <a:pt x="275" y="208"/>
                      <a:pt x="275" y="206"/>
                    </a:cubicBezTo>
                    <a:cubicBezTo>
                      <a:pt x="300" y="8"/>
                      <a:pt x="300" y="8"/>
                      <a:pt x="300" y="8"/>
                    </a:cubicBezTo>
                    <a:cubicBezTo>
                      <a:pt x="300" y="5"/>
                      <a:pt x="299" y="3"/>
                      <a:pt x="297" y="2"/>
                    </a:cubicBezTo>
                    <a:cubicBezTo>
                      <a:pt x="295" y="0"/>
                      <a:pt x="292" y="0"/>
                      <a:pt x="290" y="2"/>
                    </a:cubicBezTo>
                    <a:cubicBezTo>
                      <a:pt x="124" y="113"/>
                      <a:pt x="124" y="113"/>
                      <a:pt x="124" y="113"/>
                    </a:cubicBezTo>
                    <a:cubicBezTo>
                      <a:pt x="122" y="114"/>
                      <a:pt x="121" y="116"/>
                      <a:pt x="121" y="119"/>
                    </a:cubicBezTo>
                    <a:cubicBezTo>
                      <a:pt x="121" y="121"/>
                      <a:pt x="122" y="123"/>
                      <a:pt x="124" y="124"/>
                    </a:cubicBezTo>
                    <a:cubicBezTo>
                      <a:pt x="154" y="142"/>
                      <a:pt x="154" y="142"/>
                      <a:pt x="154" y="142"/>
                    </a:cubicBezTo>
                    <a:cubicBezTo>
                      <a:pt x="2" y="387"/>
                      <a:pt x="2" y="387"/>
                      <a:pt x="2" y="387"/>
                    </a:cubicBezTo>
                    <a:cubicBezTo>
                      <a:pt x="1" y="389"/>
                      <a:pt x="0" y="391"/>
                      <a:pt x="2" y="393"/>
                    </a:cubicBezTo>
                    <a:cubicBezTo>
                      <a:pt x="3" y="395"/>
                      <a:pt x="5" y="397"/>
                      <a:pt x="7" y="397"/>
                    </a:cubicBezTo>
                    <a:cubicBezTo>
                      <a:pt x="163" y="397"/>
                      <a:pt x="163" y="397"/>
                      <a:pt x="163" y="397"/>
                    </a:cubicBezTo>
                    <a:cubicBezTo>
                      <a:pt x="166" y="397"/>
                      <a:pt x="169" y="394"/>
                      <a:pt x="169" y="390"/>
                    </a:cubicBezTo>
                    <a:cubicBezTo>
                      <a:pt x="169" y="387"/>
                      <a:pt x="166" y="384"/>
                      <a:pt x="163" y="384"/>
                    </a:cubicBezTo>
                    <a:cubicBezTo>
                      <a:pt x="18" y="384"/>
                      <a:pt x="18" y="384"/>
                      <a:pt x="18" y="384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88" y="163"/>
                      <a:pt x="188" y="163"/>
                      <a:pt x="188" y="163"/>
                    </a:cubicBezTo>
                    <a:cubicBezTo>
                      <a:pt x="73" y="347"/>
                      <a:pt x="73" y="347"/>
                      <a:pt x="73" y="347"/>
                    </a:cubicBezTo>
                    <a:cubicBezTo>
                      <a:pt x="72" y="349"/>
                      <a:pt x="72" y="352"/>
                      <a:pt x="73" y="354"/>
                    </a:cubicBezTo>
                    <a:cubicBezTo>
                      <a:pt x="74" y="356"/>
                      <a:pt x="76" y="357"/>
                      <a:pt x="78" y="357"/>
                    </a:cubicBezTo>
                    <a:cubicBezTo>
                      <a:pt x="170" y="357"/>
                      <a:pt x="170" y="357"/>
                      <a:pt x="170" y="357"/>
                    </a:cubicBezTo>
                    <a:cubicBezTo>
                      <a:pt x="173" y="357"/>
                      <a:pt x="176" y="354"/>
                      <a:pt x="176" y="351"/>
                    </a:cubicBezTo>
                    <a:cubicBezTo>
                      <a:pt x="176" y="347"/>
                      <a:pt x="173" y="344"/>
                      <a:pt x="170" y="344"/>
                    </a:cubicBezTo>
                    <a:cubicBezTo>
                      <a:pt x="90" y="344"/>
                      <a:pt x="90" y="344"/>
                      <a:pt x="90" y="344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222" y="184"/>
                      <a:pt x="222" y="184"/>
                      <a:pt x="222" y="184"/>
                    </a:cubicBezTo>
                    <a:cubicBezTo>
                      <a:pt x="144" y="308"/>
                      <a:pt x="144" y="308"/>
                      <a:pt x="144" y="308"/>
                    </a:cubicBezTo>
                    <a:cubicBezTo>
                      <a:pt x="143" y="310"/>
                      <a:pt x="143" y="312"/>
                      <a:pt x="144" y="314"/>
                    </a:cubicBezTo>
                    <a:cubicBezTo>
                      <a:pt x="145" y="316"/>
                      <a:pt x="147" y="317"/>
                      <a:pt x="150" y="317"/>
                    </a:cubicBezTo>
                    <a:cubicBezTo>
                      <a:pt x="177" y="317"/>
                      <a:pt x="177" y="317"/>
                      <a:pt x="177" y="317"/>
                    </a:cubicBezTo>
                    <a:cubicBezTo>
                      <a:pt x="180" y="317"/>
                      <a:pt x="183" y="315"/>
                      <a:pt x="183" y="311"/>
                    </a:cubicBezTo>
                    <a:cubicBezTo>
                      <a:pt x="183" y="308"/>
                      <a:pt x="180" y="305"/>
                      <a:pt x="177" y="305"/>
                    </a:cubicBezTo>
                    <a:close/>
                    <a:moveTo>
                      <a:pt x="285" y="20"/>
                    </a:moveTo>
                    <a:cubicBezTo>
                      <a:pt x="264" y="195"/>
                      <a:pt x="264" y="195"/>
                      <a:pt x="264" y="195"/>
                    </a:cubicBezTo>
                    <a:cubicBezTo>
                      <a:pt x="234" y="177"/>
                      <a:pt x="234" y="177"/>
                      <a:pt x="234" y="177"/>
                    </a:cubicBezTo>
                    <a:cubicBezTo>
                      <a:pt x="234" y="177"/>
                      <a:pt x="234" y="176"/>
                      <a:pt x="234" y="176"/>
                    </a:cubicBezTo>
                    <a:cubicBezTo>
                      <a:pt x="233" y="176"/>
                      <a:pt x="233" y="176"/>
                      <a:pt x="233" y="176"/>
                    </a:cubicBezTo>
                    <a:cubicBezTo>
                      <a:pt x="202" y="157"/>
                      <a:pt x="202" y="157"/>
                      <a:pt x="202" y="157"/>
                    </a:cubicBezTo>
                    <a:cubicBezTo>
                      <a:pt x="201" y="156"/>
                      <a:pt x="201" y="156"/>
                      <a:pt x="200" y="155"/>
                    </a:cubicBezTo>
                    <a:cubicBezTo>
                      <a:pt x="199" y="155"/>
                      <a:pt x="199" y="155"/>
                      <a:pt x="198" y="155"/>
                    </a:cubicBezTo>
                    <a:cubicBezTo>
                      <a:pt x="168" y="136"/>
                      <a:pt x="168" y="136"/>
                      <a:pt x="168" y="136"/>
                    </a:cubicBezTo>
                    <a:cubicBezTo>
                      <a:pt x="168" y="136"/>
                      <a:pt x="167" y="135"/>
                      <a:pt x="166" y="134"/>
                    </a:cubicBezTo>
                    <a:cubicBezTo>
                      <a:pt x="166" y="134"/>
                      <a:pt x="165" y="134"/>
                      <a:pt x="164" y="134"/>
                    </a:cubicBezTo>
                    <a:cubicBezTo>
                      <a:pt x="139" y="118"/>
                      <a:pt x="139" y="118"/>
                      <a:pt x="139" y="118"/>
                    </a:cubicBezTo>
                    <a:lnTo>
                      <a:pt x="285" y="2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Freeform: Shape 5"/>
            <p:cNvSpPr/>
            <p:nvPr/>
          </p:nvSpPr>
          <p:spPr bwMode="auto">
            <a:xfrm>
              <a:off x="3939719" y="1140592"/>
              <a:ext cx="857250" cy="867965"/>
            </a:xfrm>
            <a:custGeom>
              <a:avLst/>
              <a:gdLst>
                <a:gd name="T0" fmla="*/ 50 w 280"/>
                <a:gd name="T1" fmla="*/ 52 h 294"/>
                <a:gd name="T2" fmla="*/ 50 w 280"/>
                <a:gd name="T3" fmla="*/ 241 h 294"/>
                <a:gd name="T4" fmla="*/ 230 w 280"/>
                <a:gd name="T5" fmla="*/ 241 h 294"/>
                <a:gd name="T6" fmla="*/ 230 w 280"/>
                <a:gd name="T7" fmla="*/ 52 h 294"/>
                <a:gd name="T8" fmla="*/ 50 w 280"/>
                <a:gd name="T9" fmla="*/ 5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294">
                  <a:moveTo>
                    <a:pt x="50" y="52"/>
                  </a:moveTo>
                  <a:cubicBezTo>
                    <a:pt x="0" y="104"/>
                    <a:pt x="0" y="189"/>
                    <a:pt x="50" y="241"/>
                  </a:cubicBezTo>
                  <a:cubicBezTo>
                    <a:pt x="99" y="294"/>
                    <a:pt x="181" y="294"/>
                    <a:pt x="230" y="241"/>
                  </a:cubicBezTo>
                  <a:cubicBezTo>
                    <a:pt x="280" y="189"/>
                    <a:pt x="280" y="104"/>
                    <a:pt x="230" y="52"/>
                  </a:cubicBezTo>
                  <a:cubicBezTo>
                    <a:pt x="181" y="0"/>
                    <a:pt x="99" y="0"/>
                    <a:pt x="50" y="5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关键词</a:t>
              </a:r>
            </a:p>
          </p:txBody>
        </p:sp>
        <p:sp>
          <p:nvSpPr>
            <p:cNvPr id="6" name="Freeform: Shape 7"/>
            <p:cNvSpPr/>
            <p:nvPr/>
          </p:nvSpPr>
          <p:spPr bwMode="auto">
            <a:xfrm>
              <a:off x="2345004" y="3306647"/>
              <a:ext cx="857250" cy="867965"/>
            </a:xfrm>
            <a:custGeom>
              <a:avLst/>
              <a:gdLst>
                <a:gd name="T0" fmla="*/ 50 w 280"/>
                <a:gd name="T1" fmla="*/ 52 h 294"/>
                <a:gd name="T2" fmla="*/ 50 w 280"/>
                <a:gd name="T3" fmla="*/ 241 h 294"/>
                <a:gd name="T4" fmla="*/ 231 w 280"/>
                <a:gd name="T5" fmla="*/ 241 h 294"/>
                <a:gd name="T6" fmla="*/ 231 w 280"/>
                <a:gd name="T7" fmla="*/ 52 h 294"/>
                <a:gd name="T8" fmla="*/ 50 w 280"/>
                <a:gd name="T9" fmla="*/ 5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294">
                  <a:moveTo>
                    <a:pt x="50" y="52"/>
                  </a:moveTo>
                  <a:cubicBezTo>
                    <a:pt x="0" y="104"/>
                    <a:pt x="0" y="189"/>
                    <a:pt x="50" y="241"/>
                  </a:cubicBezTo>
                  <a:cubicBezTo>
                    <a:pt x="100" y="294"/>
                    <a:pt x="181" y="294"/>
                    <a:pt x="231" y="241"/>
                  </a:cubicBezTo>
                  <a:cubicBezTo>
                    <a:pt x="280" y="189"/>
                    <a:pt x="280" y="104"/>
                    <a:pt x="231" y="52"/>
                  </a:cubicBezTo>
                  <a:cubicBezTo>
                    <a:pt x="181" y="0"/>
                    <a:pt x="100" y="0"/>
                    <a:pt x="50" y="5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关键词</a:t>
              </a:r>
            </a:p>
          </p:txBody>
        </p:sp>
        <p:sp>
          <p:nvSpPr>
            <p:cNvPr id="7" name="Freeform: Shape 9"/>
            <p:cNvSpPr/>
            <p:nvPr/>
          </p:nvSpPr>
          <p:spPr bwMode="auto">
            <a:xfrm>
              <a:off x="5487426" y="3321959"/>
              <a:ext cx="860822" cy="867965"/>
            </a:xfrm>
            <a:custGeom>
              <a:avLst/>
              <a:gdLst>
                <a:gd name="T0" fmla="*/ 231 w 281"/>
                <a:gd name="T1" fmla="*/ 52 h 294"/>
                <a:gd name="T2" fmla="*/ 231 w 281"/>
                <a:gd name="T3" fmla="*/ 241 h 294"/>
                <a:gd name="T4" fmla="*/ 50 w 281"/>
                <a:gd name="T5" fmla="*/ 241 h 294"/>
                <a:gd name="T6" fmla="*/ 50 w 281"/>
                <a:gd name="T7" fmla="*/ 52 h 294"/>
                <a:gd name="T8" fmla="*/ 231 w 281"/>
                <a:gd name="T9" fmla="*/ 5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94">
                  <a:moveTo>
                    <a:pt x="231" y="52"/>
                  </a:moveTo>
                  <a:cubicBezTo>
                    <a:pt x="281" y="104"/>
                    <a:pt x="281" y="189"/>
                    <a:pt x="231" y="241"/>
                  </a:cubicBezTo>
                  <a:cubicBezTo>
                    <a:pt x="181" y="294"/>
                    <a:pt x="100" y="294"/>
                    <a:pt x="50" y="241"/>
                  </a:cubicBezTo>
                  <a:cubicBezTo>
                    <a:pt x="0" y="189"/>
                    <a:pt x="0" y="104"/>
                    <a:pt x="50" y="52"/>
                  </a:cubicBezTo>
                  <a:cubicBezTo>
                    <a:pt x="100" y="0"/>
                    <a:pt x="181" y="0"/>
                    <a:pt x="231" y="5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 sz="1400">
                  <a:solidFill>
                    <a:schemeClr val="tx1"/>
                  </a:solidFill>
                </a:rPr>
                <a:t>关键词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21049" y="1379955"/>
            <a:ext cx="6485320" cy="2978640"/>
            <a:chOff x="911829" y="1647290"/>
            <a:chExt cx="6485320" cy="2978640"/>
          </a:xfrm>
        </p:grpSpPr>
        <p:sp>
          <p:nvSpPr>
            <p:cNvPr id="8" name="Rectangle 11"/>
            <p:cNvSpPr/>
            <p:nvPr/>
          </p:nvSpPr>
          <p:spPr>
            <a:xfrm>
              <a:off x="5384568" y="1647290"/>
              <a:ext cx="1089503" cy="267752"/>
            </a:xfrm>
            <a:prstGeom prst="rect">
              <a:avLst/>
            </a:prstGeom>
          </p:spPr>
          <p:txBody>
            <a:bodyPr wrap="none" lIns="109711" tIns="54855" rIns="109711" bIns="54855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tx1"/>
                  </a:solidFill>
                </a:rPr>
                <a:t>标题文本预设</a:t>
              </a:r>
            </a:p>
          </p:txBody>
        </p:sp>
        <p:sp>
          <p:nvSpPr>
            <p:cNvPr id="9" name="Rectangle 12"/>
            <p:cNvSpPr/>
            <p:nvPr/>
          </p:nvSpPr>
          <p:spPr>
            <a:xfrm>
              <a:off x="3985114" y="4357941"/>
              <a:ext cx="1089503" cy="267752"/>
            </a:xfrm>
            <a:prstGeom prst="rect">
              <a:avLst/>
            </a:prstGeom>
          </p:spPr>
          <p:txBody>
            <a:bodyPr wrap="none" lIns="109711" tIns="54855" rIns="109711" bIns="54855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tx1"/>
                  </a:solidFill>
                </a:rPr>
                <a:t>标题文本预设</a:t>
              </a: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5074687" y="4263537"/>
              <a:ext cx="2012581" cy="362393"/>
            </a:xfrm>
            <a:prstGeom prst="rect">
              <a:avLst/>
            </a:prstGeom>
            <a:noFill/>
          </p:spPr>
          <p:txBody>
            <a:bodyPr wrap="square" lIns="109711" tIns="54855" rIns="109711" bIns="54855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</a:rPr>
              </a:br>
              <a:r>
                <a:rPr lang="zh-CN" altLang="en-US" sz="1100">
                  <a:solidFill>
                    <a:schemeClr val="tx1"/>
                  </a:solidFill>
                </a:rPr>
                <a:t>（建议使用主题字体）。</a:t>
              </a: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1593682" y="2383428"/>
              <a:ext cx="1089503" cy="267752"/>
            </a:xfrm>
            <a:prstGeom prst="rect">
              <a:avLst/>
            </a:prstGeom>
          </p:spPr>
          <p:txBody>
            <a:bodyPr wrap="none" lIns="109711" tIns="54855" rIns="109711" bIns="54855">
              <a:normAutofit fontScale="77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tx1"/>
                  </a:solidFill>
                </a:rPr>
                <a:t>标题文本预设</a:t>
              </a: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911829" y="2747888"/>
              <a:ext cx="1959341" cy="362393"/>
            </a:xfrm>
            <a:prstGeom prst="rect">
              <a:avLst/>
            </a:prstGeom>
            <a:noFill/>
          </p:spPr>
          <p:txBody>
            <a:bodyPr wrap="square" lIns="109711" tIns="54855" rIns="109711" bIns="54855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</a:rPr>
              </a:br>
              <a:r>
                <a:rPr lang="zh-CN" altLang="en-US" sz="1100">
                  <a:solidFill>
                    <a:schemeClr val="tx1"/>
                  </a:solidFill>
                </a:rPr>
                <a:t>（建议使用主题字体）。</a:t>
              </a: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5384568" y="1915248"/>
              <a:ext cx="2012581" cy="362393"/>
            </a:xfrm>
            <a:prstGeom prst="rect">
              <a:avLst/>
            </a:prstGeom>
            <a:noFill/>
          </p:spPr>
          <p:txBody>
            <a:bodyPr wrap="square" lIns="109711" tIns="54855" rIns="109711" bIns="54855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</a:rPr>
              </a:br>
              <a:r>
                <a:rPr lang="zh-CN" altLang="en-US" sz="1100">
                  <a:solidFill>
                    <a:schemeClr val="tx1"/>
                  </a:solidFill>
                </a:rPr>
                <a:t>（建议使用主题字体）。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44"/>
          <p:cNvPicPr>
            <a:picLocks noChangeAspect="1"/>
          </p:cNvPicPr>
          <p:nvPr/>
        </p:nvPicPr>
        <p:blipFill>
          <a:blip r:embed="rId4"/>
          <a:srcRect l="21751" t="56311" r="48098" b="2883"/>
          <a:stretch>
            <a:fillRect/>
          </a:stretch>
        </p:blipFill>
        <p:spPr>
          <a:xfrm>
            <a:off x="1440180" y="1096010"/>
            <a:ext cx="5321300" cy="405193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26585" y="1096010"/>
            <a:ext cx="315468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谢谢欣赏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25270" y="360680"/>
            <a:ext cx="669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----------------------</a:t>
            </a:r>
            <a:r>
              <a:rPr lang="zh-CN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我爱阅读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-----------------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plus/>
      </p:transition>
    </mc:Choice>
    <mc:Fallback xmlns="">
      <p:transition spd="med" advTm="3000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读书会3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5D420"/>
      </a:accent1>
      <a:accent2>
        <a:srgbClr val="F6D421"/>
      </a:accent2>
      <a:accent3>
        <a:srgbClr val="F6D421"/>
      </a:accent3>
      <a:accent4>
        <a:srgbClr val="F6D521"/>
      </a:accent4>
      <a:accent5>
        <a:srgbClr val="F5D421"/>
      </a:accent5>
      <a:accent6>
        <a:srgbClr val="F5D420"/>
      </a:accent6>
      <a:hlink>
        <a:srgbClr val="696356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1045</Words>
  <Application>Microsoft Office PowerPoint</Application>
  <PresentationFormat>全屏显示(16:9)</PresentationFormat>
  <Paragraphs>146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读书会3</dc:title>
  <dc:creator>user</dc:creator>
  <cp:keywords>第一PPT模板网-WWW.1PPT.COM</cp:keywords>
  <cp:lastModifiedBy>faith123</cp:lastModifiedBy>
  <cp:revision>249</cp:revision>
  <dcterms:created xsi:type="dcterms:W3CDTF">2015-12-11T17:46:00Z</dcterms:created>
  <dcterms:modified xsi:type="dcterms:W3CDTF">2018-05-02T02:21:40Z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