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61" r:id="rId3"/>
    <p:sldId id="259" r:id="rId4"/>
    <p:sldId id="256" r:id="rId5"/>
    <p:sldId id="263" r:id="rId6"/>
    <p:sldId id="268" r:id="rId7"/>
    <p:sldId id="270" r:id="rId8"/>
    <p:sldId id="275" r:id="rId9"/>
    <p:sldId id="284" r:id="rId10"/>
    <p:sldId id="264" r:id="rId11"/>
    <p:sldId id="265" r:id="rId12"/>
    <p:sldId id="266" r:id="rId13"/>
    <p:sldId id="269" r:id="rId14"/>
    <p:sldId id="283" r:id="rId15"/>
    <p:sldId id="280" r:id="rId16"/>
    <p:sldId id="267" r:id="rId17"/>
    <p:sldId id="278" r:id="rId18"/>
    <p:sldId id="276" r:id="rId19"/>
    <p:sldId id="282" r:id="rId20"/>
    <p:sldId id="272" r:id="rId21"/>
    <p:sldId id="271" r:id="rId22"/>
    <p:sldId id="279" r:id="rId23"/>
    <p:sldId id="274" r:id="rId24"/>
    <p:sldId id="281" r:id="rId25"/>
    <p:sldId id="28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74" userDrawn="1">
          <p15:clr>
            <a:srgbClr val="A4A3A4"/>
          </p15:clr>
        </p15:guide>
        <p15:guide id="4" pos="7129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orient="horz" pos="6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4A6D"/>
    <a:srgbClr val="427A9D"/>
    <a:srgbClr val="E95487"/>
    <a:srgbClr val="AD3C91"/>
    <a:srgbClr val="DB84B5"/>
    <a:srgbClr val="F1ACCB"/>
    <a:srgbClr val="E8406E"/>
    <a:srgbClr val="418E9E"/>
    <a:srgbClr val="60C4DA"/>
    <a:srgbClr val="5193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54" y="84"/>
      </p:cViewPr>
      <p:guideLst>
        <p:guide orient="horz" pos="2341"/>
        <p:guide pos="3840"/>
        <p:guide pos="574"/>
        <p:guide pos="7129"/>
        <p:guide orient="horz" pos="3974"/>
        <p:guide orient="horz" pos="6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BF7C8-CD62-4E87-AAD1-ABFBA34A892C}" type="datetimeFigureOut">
              <a:rPr lang="zh-CN" altLang="en-US" smtClean="0"/>
              <a:t>2020/1/13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2B5DF-7041-4EF0-B3A4-2179964792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220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581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57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47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976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917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8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702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689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999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887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987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851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854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37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382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730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626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93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5170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7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34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761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0622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3307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05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51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08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7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301196" y="1997715"/>
            <a:ext cx="3718417" cy="3437246"/>
          </a:xfrm>
          <a:custGeom>
            <a:avLst/>
            <a:gdLst>
              <a:gd name="connsiteX0" fmla="*/ 202523 w 3718417"/>
              <a:gd name="connsiteY0" fmla="*/ 0 h 3437246"/>
              <a:gd name="connsiteX1" fmla="*/ 3515894 w 3718417"/>
              <a:gd name="connsiteY1" fmla="*/ 0 h 3437246"/>
              <a:gd name="connsiteX2" fmla="*/ 3718417 w 3718417"/>
              <a:gd name="connsiteY2" fmla="*/ 202523 h 3437246"/>
              <a:gd name="connsiteX3" fmla="*/ 3718417 w 3718417"/>
              <a:gd name="connsiteY3" fmla="*/ 3234723 h 3437246"/>
              <a:gd name="connsiteX4" fmla="*/ 3515894 w 3718417"/>
              <a:gd name="connsiteY4" fmla="*/ 3437246 h 3437246"/>
              <a:gd name="connsiteX5" fmla="*/ 202523 w 3718417"/>
              <a:gd name="connsiteY5" fmla="*/ 3437246 h 3437246"/>
              <a:gd name="connsiteX6" fmla="*/ 0 w 3718417"/>
              <a:gd name="connsiteY6" fmla="*/ 3234723 h 3437246"/>
              <a:gd name="connsiteX7" fmla="*/ 0 w 3718417"/>
              <a:gd name="connsiteY7" fmla="*/ 202523 h 3437246"/>
              <a:gd name="connsiteX8" fmla="*/ 202523 w 3718417"/>
              <a:gd name="connsiteY8" fmla="*/ 0 h 343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8417" h="3437246">
                <a:moveTo>
                  <a:pt x="202523" y="0"/>
                </a:moveTo>
                <a:lnTo>
                  <a:pt x="3515894" y="0"/>
                </a:lnTo>
                <a:cubicBezTo>
                  <a:pt x="3627744" y="0"/>
                  <a:pt x="3718417" y="90673"/>
                  <a:pt x="3718417" y="202523"/>
                </a:cubicBezTo>
                <a:lnTo>
                  <a:pt x="3718417" y="3234723"/>
                </a:lnTo>
                <a:cubicBezTo>
                  <a:pt x="3718417" y="3346573"/>
                  <a:pt x="3627744" y="3437246"/>
                  <a:pt x="3515894" y="3437246"/>
                </a:cubicBezTo>
                <a:lnTo>
                  <a:pt x="202523" y="3437246"/>
                </a:lnTo>
                <a:cubicBezTo>
                  <a:pt x="90673" y="3437246"/>
                  <a:pt x="0" y="3346573"/>
                  <a:pt x="0" y="3234723"/>
                </a:cubicBezTo>
                <a:lnTo>
                  <a:pt x="0" y="202523"/>
                </a:lnTo>
                <a:cubicBezTo>
                  <a:pt x="0" y="90673"/>
                  <a:pt x="90673" y="0"/>
                  <a:pt x="202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5238618" y="1997715"/>
            <a:ext cx="1738059" cy="1606634"/>
          </a:xfrm>
          <a:custGeom>
            <a:avLst/>
            <a:gdLst>
              <a:gd name="connsiteX0" fmla="*/ 161965 w 1738059"/>
              <a:gd name="connsiteY0" fmla="*/ 0 h 1606634"/>
              <a:gd name="connsiteX1" fmla="*/ 1576094 w 1738059"/>
              <a:gd name="connsiteY1" fmla="*/ 0 h 1606634"/>
              <a:gd name="connsiteX2" fmla="*/ 1738059 w 1738059"/>
              <a:gd name="connsiteY2" fmla="*/ 161965 h 1606634"/>
              <a:gd name="connsiteX3" fmla="*/ 1738059 w 1738059"/>
              <a:gd name="connsiteY3" fmla="*/ 1444669 h 1606634"/>
              <a:gd name="connsiteX4" fmla="*/ 1576094 w 1738059"/>
              <a:gd name="connsiteY4" fmla="*/ 1606634 h 1606634"/>
              <a:gd name="connsiteX5" fmla="*/ 161965 w 1738059"/>
              <a:gd name="connsiteY5" fmla="*/ 1606634 h 1606634"/>
              <a:gd name="connsiteX6" fmla="*/ 0 w 1738059"/>
              <a:gd name="connsiteY6" fmla="*/ 1444669 h 1606634"/>
              <a:gd name="connsiteX7" fmla="*/ 0 w 1738059"/>
              <a:gd name="connsiteY7" fmla="*/ 161965 h 1606634"/>
              <a:gd name="connsiteX8" fmla="*/ 161965 w 1738059"/>
              <a:gd name="connsiteY8" fmla="*/ 0 h 160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059" h="1606634">
                <a:moveTo>
                  <a:pt x="161965" y="0"/>
                </a:moveTo>
                <a:lnTo>
                  <a:pt x="1576094" y="0"/>
                </a:lnTo>
                <a:cubicBezTo>
                  <a:pt x="1665545" y="0"/>
                  <a:pt x="1738059" y="72514"/>
                  <a:pt x="1738059" y="161965"/>
                </a:cubicBezTo>
                <a:lnTo>
                  <a:pt x="1738059" y="1444669"/>
                </a:lnTo>
                <a:cubicBezTo>
                  <a:pt x="1738059" y="1534120"/>
                  <a:pt x="1665545" y="1606634"/>
                  <a:pt x="1576094" y="1606634"/>
                </a:cubicBezTo>
                <a:lnTo>
                  <a:pt x="161965" y="1606634"/>
                </a:lnTo>
                <a:cubicBezTo>
                  <a:pt x="72514" y="1606634"/>
                  <a:pt x="0" y="1534120"/>
                  <a:pt x="0" y="1444669"/>
                </a:cubicBezTo>
                <a:lnTo>
                  <a:pt x="0" y="161965"/>
                </a:lnTo>
                <a:cubicBezTo>
                  <a:pt x="0" y="72514"/>
                  <a:pt x="72514" y="0"/>
                  <a:pt x="1619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7195682" y="3828327"/>
            <a:ext cx="1738059" cy="1606634"/>
          </a:xfrm>
          <a:custGeom>
            <a:avLst/>
            <a:gdLst>
              <a:gd name="connsiteX0" fmla="*/ 161965 w 1738059"/>
              <a:gd name="connsiteY0" fmla="*/ 0 h 1606634"/>
              <a:gd name="connsiteX1" fmla="*/ 1576094 w 1738059"/>
              <a:gd name="connsiteY1" fmla="*/ 0 h 1606634"/>
              <a:gd name="connsiteX2" fmla="*/ 1738059 w 1738059"/>
              <a:gd name="connsiteY2" fmla="*/ 161965 h 1606634"/>
              <a:gd name="connsiteX3" fmla="*/ 1738059 w 1738059"/>
              <a:gd name="connsiteY3" fmla="*/ 1444669 h 1606634"/>
              <a:gd name="connsiteX4" fmla="*/ 1576094 w 1738059"/>
              <a:gd name="connsiteY4" fmla="*/ 1606634 h 1606634"/>
              <a:gd name="connsiteX5" fmla="*/ 161965 w 1738059"/>
              <a:gd name="connsiteY5" fmla="*/ 1606634 h 1606634"/>
              <a:gd name="connsiteX6" fmla="*/ 0 w 1738059"/>
              <a:gd name="connsiteY6" fmla="*/ 1444669 h 1606634"/>
              <a:gd name="connsiteX7" fmla="*/ 0 w 1738059"/>
              <a:gd name="connsiteY7" fmla="*/ 161965 h 1606634"/>
              <a:gd name="connsiteX8" fmla="*/ 161965 w 1738059"/>
              <a:gd name="connsiteY8" fmla="*/ 0 h 160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059" h="1606634">
                <a:moveTo>
                  <a:pt x="161965" y="0"/>
                </a:moveTo>
                <a:lnTo>
                  <a:pt x="1576094" y="0"/>
                </a:lnTo>
                <a:cubicBezTo>
                  <a:pt x="1665545" y="0"/>
                  <a:pt x="1738059" y="72514"/>
                  <a:pt x="1738059" y="161965"/>
                </a:cubicBezTo>
                <a:lnTo>
                  <a:pt x="1738059" y="1444669"/>
                </a:lnTo>
                <a:cubicBezTo>
                  <a:pt x="1738059" y="1534120"/>
                  <a:pt x="1665545" y="1606634"/>
                  <a:pt x="1576094" y="1606634"/>
                </a:cubicBezTo>
                <a:lnTo>
                  <a:pt x="161965" y="1606634"/>
                </a:lnTo>
                <a:cubicBezTo>
                  <a:pt x="72514" y="1606634"/>
                  <a:pt x="0" y="1534120"/>
                  <a:pt x="0" y="1444669"/>
                </a:cubicBezTo>
                <a:lnTo>
                  <a:pt x="0" y="161965"/>
                </a:lnTo>
                <a:cubicBezTo>
                  <a:pt x="0" y="72514"/>
                  <a:pt x="72514" y="0"/>
                  <a:pt x="1619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9152745" y="1997715"/>
            <a:ext cx="1738059" cy="1606634"/>
          </a:xfrm>
          <a:custGeom>
            <a:avLst/>
            <a:gdLst>
              <a:gd name="connsiteX0" fmla="*/ 161965 w 1738059"/>
              <a:gd name="connsiteY0" fmla="*/ 0 h 1606634"/>
              <a:gd name="connsiteX1" fmla="*/ 1576094 w 1738059"/>
              <a:gd name="connsiteY1" fmla="*/ 0 h 1606634"/>
              <a:gd name="connsiteX2" fmla="*/ 1738059 w 1738059"/>
              <a:gd name="connsiteY2" fmla="*/ 161965 h 1606634"/>
              <a:gd name="connsiteX3" fmla="*/ 1738059 w 1738059"/>
              <a:gd name="connsiteY3" fmla="*/ 1444669 h 1606634"/>
              <a:gd name="connsiteX4" fmla="*/ 1576094 w 1738059"/>
              <a:gd name="connsiteY4" fmla="*/ 1606634 h 1606634"/>
              <a:gd name="connsiteX5" fmla="*/ 161965 w 1738059"/>
              <a:gd name="connsiteY5" fmla="*/ 1606634 h 1606634"/>
              <a:gd name="connsiteX6" fmla="*/ 0 w 1738059"/>
              <a:gd name="connsiteY6" fmla="*/ 1444669 h 1606634"/>
              <a:gd name="connsiteX7" fmla="*/ 0 w 1738059"/>
              <a:gd name="connsiteY7" fmla="*/ 161965 h 1606634"/>
              <a:gd name="connsiteX8" fmla="*/ 161965 w 1738059"/>
              <a:gd name="connsiteY8" fmla="*/ 0 h 160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059" h="1606634">
                <a:moveTo>
                  <a:pt x="161965" y="0"/>
                </a:moveTo>
                <a:lnTo>
                  <a:pt x="1576094" y="0"/>
                </a:lnTo>
                <a:cubicBezTo>
                  <a:pt x="1665545" y="0"/>
                  <a:pt x="1738059" y="72514"/>
                  <a:pt x="1738059" y="161965"/>
                </a:cubicBezTo>
                <a:lnTo>
                  <a:pt x="1738059" y="1444669"/>
                </a:lnTo>
                <a:cubicBezTo>
                  <a:pt x="1738059" y="1534120"/>
                  <a:pt x="1665545" y="1606634"/>
                  <a:pt x="1576094" y="1606634"/>
                </a:cubicBezTo>
                <a:lnTo>
                  <a:pt x="161965" y="1606634"/>
                </a:lnTo>
                <a:cubicBezTo>
                  <a:pt x="72514" y="1606634"/>
                  <a:pt x="0" y="1534120"/>
                  <a:pt x="0" y="1444669"/>
                </a:cubicBezTo>
                <a:lnTo>
                  <a:pt x="0" y="161965"/>
                </a:lnTo>
                <a:cubicBezTo>
                  <a:pt x="0" y="72514"/>
                  <a:pt x="72514" y="0"/>
                  <a:pt x="1619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46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1316528" y="2816532"/>
            <a:ext cx="9578451" cy="3057206"/>
          </a:xfrm>
          <a:custGeom>
            <a:avLst/>
            <a:gdLst>
              <a:gd name="connsiteX0" fmla="*/ 8335647 w 9578451"/>
              <a:gd name="connsiteY0" fmla="*/ 1566935 h 3057206"/>
              <a:gd name="connsiteX1" fmla="*/ 9330068 w 9578451"/>
              <a:gd name="connsiteY1" fmla="*/ 1566935 h 3057206"/>
              <a:gd name="connsiteX2" fmla="*/ 9578451 w 9578451"/>
              <a:gd name="connsiteY2" fmla="*/ 1815318 h 3057206"/>
              <a:gd name="connsiteX3" fmla="*/ 9578451 w 9578451"/>
              <a:gd name="connsiteY3" fmla="*/ 2808823 h 3057206"/>
              <a:gd name="connsiteX4" fmla="*/ 9330068 w 9578451"/>
              <a:gd name="connsiteY4" fmla="*/ 3057206 h 3057206"/>
              <a:gd name="connsiteX5" fmla="*/ 8335647 w 9578451"/>
              <a:gd name="connsiteY5" fmla="*/ 3057206 h 3057206"/>
              <a:gd name="connsiteX6" fmla="*/ 8087264 w 9578451"/>
              <a:gd name="connsiteY6" fmla="*/ 2808823 h 3057206"/>
              <a:gd name="connsiteX7" fmla="*/ 8087264 w 9578451"/>
              <a:gd name="connsiteY7" fmla="*/ 1815318 h 3057206"/>
              <a:gd name="connsiteX8" fmla="*/ 8335647 w 9578451"/>
              <a:gd name="connsiteY8" fmla="*/ 1566935 h 3057206"/>
              <a:gd name="connsiteX9" fmla="*/ 6718193 w 9578451"/>
              <a:gd name="connsiteY9" fmla="*/ 1566935 h 3057206"/>
              <a:gd name="connsiteX10" fmla="*/ 7712614 w 9578451"/>
              <a:gd name="connsiteY10" fmla="*/ 1566935 h 3057206"/>
              <a:gd name="connsiteX11" fmla="*/ 7960997 w 9578451"/>
              <a:gd name="connsiteY11" fmla="*/ 1815318 h 3057206"/>
              <a:gd name="connsiteX12" fmla="*/ 7960997 w 9578451"/>
              <a:gd name="connsiteY12" fmla="*/ 2808823 h 3057206"/>
              <a:gd name="connsiteX13" fmla="*/ 7712614 w 9578451"/>
              <a:gd name="connsiteY13" fmla="*/ 3057206 h 3057206"/>
              <a:gd name="connsiteX14" fmla="*/ 6718193 w 9578451"/>
              <a:gd name="connsiteY14" fmla="*/ 3057206 h 3057206"/>
              <a:gd name="connsiteX15" fmla="*/ 6469810 w 9578451"/>
              <a:gd name="connsiteY15" fmla="*/ 2808823 h 3057206"/>
              <a:gd name="connsiteX16" fmla="*/ 6469810 w 9578451"/>
              <a:gd name="connsiteY16" fmla="*/ 1815318 h 3057206"/>
              <a:gd name="connsiteX17" fmla="*/ 6718193 w 9578451"/>
              <a:gd name="connsiteY17" fmla="*/ 1566935 h 3057206"/>
              <a:gd name="connsiteX18" fmla="*/ 5100740 w 9578451"/>
              <a:gd name="connsiteY18" fmla="*/ 1566935 h 3057206"/>
              <a:gd name="connsiteX19" fmla="*/ 6095161 w 9578451"/>
              <a:gd name="connsiteY19" fmla="*/ 1566935 h 3057206"/>
              <a:gd name="connsiteX20" fmla="*/ 6343544 w 9578451"/>
              <a:gd name="connsiteY20" fmla="*/ 1815318 h 3057206"/>
              <a:gd name="connsiteX21" fmla="*/ 6343544 w 9578451"/>
              <a:gd name="connsiteY21" fmla="*/ 2808823 h 3057206"/>
              <a:gd name="connsiteX22" fmla="*/ 6095161 w 9578451"/>
              <a:gd name="connsiteY22" fmla="*/ 3057206 h 3057206"/>
              <a:gd name="connsiteX23" fmla="*/ 5100740 w 9578451"/>
              <a:gd name="connsiteY23" fmla="*/ 3057206 h 3057206"/>
              <a:gd name="connsiteX24" fmla="*/ 4852357 w 9578451"/>
              <a:gd name="connsiteY24" fmla="*/ 2808823 h 3057206"/>
              <a:gd name="connsiteX25" fmla="*/ 4852357 w 9578451"/>
              <a:gd name="connsiteY25" fmla="*/ 1815318 h 3057206"/>
              <a:gd name="connsiteX26" fmla="*/ 5100740 w 9578451"/>
              <a:gd name="connsiteY26" fmla="*/ 1566935 h 3057206"/>
              <a:gd name="connsiteX27" fmla="*/ 3483288 w 9578451"/>
              <a:gd name="connsiteY27" fmla="*/ 1566935 h 3057206"/>
              <a:gd name="connsiteX28" fmla="*/ 4477709 w 9578451"/>
              <a:gd name="connsiteY28" fmla="*/ 1566935 h 3057206"/>
              <a:gd name="connsiteX29" fmla="*/ 4726092 w 9578451"/>
              <a:gd name="connsiteY29" fmla="*/ 1815318 h 3057206"/>
              <a:gd name="connsiteX30" fmla="*/ 4726092 w 9578451"/>
              <a:gd name="connsiteY30" fmla="*/ 2808823 h 3057206"/>
              <a:gd name="connsiteX31" fmla="*/ 4477709 w 9578451"/>
              <a:gd name="connsiteY31" fmla="*/ 3057206 h 3057206"/>
              <a:gd name="connsiteX32" fmla="*/ 3483288 w 9578451"/>
              <a:gd name="connsiteY32" fmla="*/ 3057206 h 3057206"/>
              <a:gd name="connsiteX33" fmla="*/ 3234905 w 9578451"/>
              <a:gd name="connsiteY33" fmla="*/ 2808823 h 3057206"/>
              <a:gd name="connsiteX34" fmla="*/ 3234905 w 9578451"/>
              <a:gd name="connsiteY34" fmla="*/ 1815318 h 3057206"/>
              <a:gd name="connsiteX35" fmla="*/ 3483288 w 9578451"/>
              <a:gd name="connsiteY35" fmla="*/ 1566935 h 3057206"/>
              <a:gd name="connsiteX36" fmla="*/ 1865835 w 9578451"/>
              <a:gd name="connsiteY36" fmla="*/ 1566935 h 3057206"/>
              <a:gd name="connsiteX37" fmla="*/ 2860257 w 9578451"/>
              <a:gd name="connsiteY37" fmla="*/ 1566935 h 3057206"/>
              <a:gd name="connsiteX38" fmla="*/ 3108639 w 9578451"/>
              <a:gd name="connsiteY38" fmla="*/ 1815318 h 3057206"/>
              <a:gd name="connsiteX39" fmla="*/ 3108639 w 9578451"/>
              <a:gd name="connsiteY39" fmla="*/ 2808823 h 3057206"/>
              <a:gd name="connsiteX40" fmla="*/ 2860257 w 9578451"/>
              <a:gd name="connsiteY40" fmla="*/ 3057206 h 3057206"/>
              <a:gd name="connsiteX41" fmla="*/ 1865835 w 9578451"/>
              <a:gd name="connsiteY41" fmla="*/ 3057206 h 3057206"/>
              <a:gd name="connsiteX42" fmla="*/ 1617452 w 9578451"/>
              <a:gd name="connsiteY42" fmla="*/ 2808823 h 3057206"/>
              <a:gd name="connsiteX43" fmla="*/ 1617452 w 9578451"/>
              <a:gd name="connsiteY43" fmla="*/ 1815318 h 3057206"/>
              <a:gd name="connsiteX44" fmla="*/ 1865835 w 9578451"/>
              <a:gd name="connsiteY44" fmla="*/ 1566935 h 3057206"/>
              <a:gd name="connsiteX45" fmla="*/ 248383 w 9578451"/>
              <a:gd name="connsiteY45" fmla="*/ 1566935 h 3057206"/>
              <a:gd name="connsiteX46" fmla="*/ 1242804 w 9578451"/>
              <a:gd name="connsiteY46" fmla="*/ 1566935 h 3057206"/>
              <a:gd name="connsiteX47" fmla="*/ 1491187 w 9578451"/>
              <a:gd name="connsiteY47" fmla="*/ 1815318 h 3057206"/>
              <a:gd name="connsiteX48" fmla="*/ 1491187 w 9578451"/>
              <a:gd name="connsiteY48" fmla="*/ 2808823 h 3057206"/>
              <a:gd name="connsiteX49" fmla="*/ 1242804 w 9578451"/>
              <a:gd name="connsiteY49" fmla="*/ 3057206 h 3057206"/>
              <a:gd name="connsiteX50" fmla="*/ 248383 w 9578451"/>
              <a:gd name="connsiteY50" fmla="*/ 3057206 h 3057206"/>
              <a:gd name="connsiteX51" fmla="*/ 0 w 9578451"/>
              <a:gd name="connsiteY51" fmla="*/ 2808823 h 3057206"/>
              <a:gd name="connsiteX52" fmla="*/ 0 w 9578451"/>
              <a:gd name="connsiteY52" fmla="*/ 1815318 h 3057206"/>
              <a:gd name="connsiteX53" fmla="*/ 248383 w 9578451"/>
              <a:gd name="connsiteY53" fmla="*/ 1566935 h 3057206"/>
              <a:gd name="connsiteX54" fmla="*/ 8335647 w 9578451"/>
              <a:gd name="connsiteY54" fmla="*/ 0 h 3057206"/>
              <a:gd name="connsiteX55" fmla="*/ 9330068 w 9578451"/>
              <a:gd name="connsiteY55" fmla="*/ 0 h 3057206"/>
              <a:gd name="connsiteX56" fmla="*/ 9578451 w 9578451"/>
              <a:gd name="connsiteY56" fmla="*/ 248383 h 3057206"/>
              <a:gd name="connsiteX57" fmla="*/ 9578451 w 9578451"/>
              <a:gd name="connsiteY57" fmla="*/ 1241888 h 3057206"/>
              <a:gd name="connsiteX58" fmla="*/ 9330068 w 9578451"/>
              <a:gd name="connsiteY58" fmla="*/ 1490271 h 3057206"/>
              <a:gd name="connsiteX59" fmla="*/ 8335647 w 9578451"/>
              <a:gd name="connsiteY59" fmla="*/ 1490271 h 3057206"/>
              <a:gd name="connsiteX60" fmla="*/ 8087264 w 9578451"/>
              <a:gd name="connsiteY60" fmla="*/ 1241888 h 3057206"/>
              <a:gd name="connsiteX61" fmla="*/ 8087264 w 9578451"/>
              <a:gd name="connsiteY61" fmla="*/ 248383 h 3057206"/>
              <a:gd name="connsiteX62" fmla="*/ 8335647 w 9578451"/>
              <a:gd name="connsiteY62" fmla="*/ 0 h 3057206"/>
              <a:gd name="connsiteX63" fmla="*/ 6718193 w 9578451"/>
              <a:gd name="connsiteY63" fmla="*/ 0 h 3057206"/>
              <a:gd name="connsiteX64" fmla="*/ 7712614 w 9578451"/>
              <a:gd name="connsiteY64" fmla="*/ 0 h 3057206"/>
              <a:gd name="connsiteX65" fmla="*/ 7960997 w 9578451"/>
              <a:gd name="connsiteY65" fmla="*/ 248383 h 3057206"/>
              <a:gd name="connsiteX66" fmla="*/ 7960997 w 9578451"/>
              <a:gd name="connsiteY66" fmla="*/ 1241888 h 3057206"/>
              <a:gd name="connsiteX67" fmla="*/ 7712614 w 9578451"/>
              <a:gd name="connsiteY67" fmla="*/ 1490271 h 3057206"/>
              <a:gd name="connsiteX68" fmla="*/ 6718193 w 9578451"/>
              <a:gd name="connsiteY68" fmla="*/ 1490271 h 3057206"/>
              <a:gd name="connsiteX69" fmla="*/ 6469810 w 9578451"/>
              <a:gd name="connsiteY69" fmla="*/ 1241888 h 3057206"/>
              <a:gd name="connsiteX70" fmla="*/ 6469810 w 9578451"/>
              <a:gd name="connsiteY70" fmla="*/ 248383 h 3057206"/>
              <a:gd name="connsiteX71" fmla="*/ 6718193 w 9578451"/>
              <a:gd name="connsiteY71" fmla="*/ 0 h 3057206"/>
              <a:gd name="connsiteX72" fmla="*/ 5100740 w 9578451"/>
              <a:gd name="connsiteY72" fmla="*/ 0 h 3057206"/>
              <a:gd name="connsiteX73" fmla="*/ 6095161 w 9578451"/>
              <a:gd name="connsiteY73" fmla="*/ 0 h 3057206"/>
              <a:gd name="connsiteX74" fmla="*/ 6343544 w 9578451"/>
              <a:gd name="connsiteY74" fmla="*/ 248383 h 3057206"/>
              <a:gd name="connsiteX75" fmla="*/ 6343544 w 9578451"/>
              <a:gd name="connsiteY75" fmla="*/ 1241888 h 3057206"/>
              <a:gd name="connsiteX76" fmla="*/ 6095161 w 9578451"/>
              <a:gd name="connsiteY76" fmla="*/ 1490271 h 3057206"/>
              <a:gd name="connsiteX77" fmla="*/ 5100740 w 9578451"/>
              <a:gd name="connsiteY77" fmla="*/ 1490271 h 3057206"/>
              <a:gd name="connsiteX78" fmla="*/ 4852357 w 9578451"/>
              <a:gd name="connsiteY78" fmla="*/ 1241888 h 3057206"/>
              <a:gd name="connsiteX79" fmla="*/ 4852357 w 9578451"/>
              <a:gd name="connsiteY79" fmla="*/ 248383 h 3057206"/>
              <a:gd name="connsiteX80" fmla="*/ 5100740 w 9578451"/>
              <a:gd name="connsiteY80" fmla="*/ 0 h 3057206"/>
              <a:gd name="connsiteX81" fmla="*/ 3483288 w 9578451"/>
              <a:gd name="connsiteY81" fmla="*/ 0 h 3057206"/>
              <a:gd name="connsiteX82" fmla="*/ 4477709 w 9578451"/>
              <a:gd name="connsiteY82" fmla="*/ 0 h 3057206"/>
              <a:gd name="connsiteX83" fmla="*/ 4726092 w 9578451"/>
              <a:gd name="connsiteY83" fmla="*/ 248383 h 3057206"/>
              <a:gd name="connsiteX84" fmla="*/ 4726092 w 9578451"/>
              <a:gd name="connsiteY84" fmla="*/ 1241888 h 3057206"/>
              <a:gd name="connsiteX85" fmla="*/ 4477709 w 9578451"/>
              <a:gd name="connsiteY85" fmla="*/ 1490271 h 3057206"/>
              <a:gd name="connsiteX86" fmla="*/ 3483288 w 9578451"/>
              <a:gd name="connsiteY86" fmla="*/ 1490271 h 3057206"/>
              <a:gd name="connsiteX87" fmla="*/ 3234905 w 9578451"/>
              <a:gd name="connsiteY87" fmla="*/ 1241888 h 3057206"/>
              <a:gd name="connsiteX88" fmla="*/ 3234905 w 9578451"/>
              <a:gd name="connsiteY88" fmla="*/ 248383 h 3057206"/>
              <a:gd name="connsiteX89" fmla="*/ 3483288 w 9578451"/>
              <a:gd name="connsiteY89" fmla="*/ 0 h 3057206"/>
              <a:gd name="connsiteX90" fmla="*/ 1865836 w 9578451"/>
              <a:gd name="connsiteY90" fmla="*/ 0 h 3057206"/>
              <a:gd name="connsiteX91" fmla="*/ 2860258 w 9578451"/>
              <a:gd name="connsiteY91" fmla="*/ 0 h 3057206"/>
              <a:gd name="connsiteX92" fmla="*/ 3108639 w 9578451"/>
              <a:gd name="connsiteY92" fmla="*/ 248383 h 3057206"/>
              <a:gd name="connsiteX93" fmla="*/ 3108639 w 9578451"/>
              <a:gd name="connsiteY93" fmla="*/ 1241888 h 3057206"/>
              <a:gd name="connsiteX94" fmla="*/ 2860258 w 9578451"/>
              <a:gd name="connsiteY94" fmla="*/ 1490271 h 3057206"/>
              <a:gd name="connsiteX95" fmla="*/ 1865836 w 9578451"/>
              <a:gd name="connsiteY95" fmla="*/ 1490271 h 3057206"/>
              <a:gd name="connsiteX96" fmla="*/ 1617453 w 9578451"/>
              <a:gd name="connsiteY96" fmla="*/ 1241888 h 3057206"/>
              <a:gd name="connsiteX97" fmla="*/ 1617453 w 9578451"/>
              <a:gd name="connsiteY97" fmla="*/ 248383 h 3057206"/>
              <a:gd name="connsiteX98" fmla="*/ 1865836 w 9578451"/>
              <a:gd name="connsiteY98" fmla="*/ 0 h 3057206"/>
              <a:gd name="connsiteX99" fmla="*/ 248383 w 9578451"/>
              <a:gd name="connsiteY99" fmla="*/ 0 h 3057206"/>
              <a:gd name="connsiteX100" fmla="*/ 1242805 w 9578451"/>
              <a:gd name="connsiteY100" fmla="*/ 0 h 3057206"/>
              <a:gd name="connsiteX101" fmla="*/ 1491188 w 9578451"/>
              <a:gd name="connsiteY101" fmla="*/ 248383 h 3057206"/>
              <a:gd name="connsiteX102" fmla="*/ 1491188 w 9578451"/>
              <a:gd name="connsiteY102" fmla="*/ 1241888 h 3057206"/>
              <a:gd name="connsiteX103" fmla="*/ 1242805 w 9578451"/>
              <a:gd name="connsiteY103" fmla="*/ 1490271 h 3057206"/>
              <a:gd name="connsiteX104" fmla="*/ 248383 w 9578451"/>
              <a:gd name="connsiteY104" fmla="*/ 1490271 h 3057206"/>
              <a:gd name="connsiteX105" fmla="*/ 1 w 9578451"/>
              <a:gd name="connsiteY105" fmla="*/ 1241888 h 3057206"/>
              <a:gd name="connsiteX106" fmla="*/ 1 w 9578451"/>
              <a:gd name="connsiteY106" fmla="*/ 248383 h 3057206"/>
              <a:gd name="connsiteX107" fmla="*/ 248383 w 9578451"/>
              <a:gd name="connsiteY107" fmla="*/ 0 h 305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578451" h="3057206">
                <a:moveTo>
                  <a:pt x="8335647" y="1566935"/>
                </a:moveTo>
                <a:lnTo>
                  <a:pt x="9330068" y="1566935"/>
                </a:lnTo>
                <a:cubicBezTo>
                  <a:pt x="9467246" y="1566935"/>
                  <a:pt x="9578451" y="1678140"/>
                  <a:pt x="9578451" y="1815318"/>
                </a:cubicBezTo>
                <a:lnTo>
                  <a:pt x="9578451" y="2808823"/>
                </a:lnTo>
                <a:cubicBezTo>
                  <a:pt x="9578451" y="2946001"/>
                  <a:pt x="9467246" y="3057206"/>
                  <a:pt x="9330068" y="3057206"/>
                </a:cubicBezTo>
                <a:lnTo>
                  <a:pt x="8335647" y="3057206"/>
                </a:lnTo>
                <a:cubicBezTo>
                  <a:pt x="8198469" y="3057206"/>
                  <a:pt x="8087264" y="2946001"/>
                  <a:pt x="8087264" y="2808823"/>
                </a:cubicBezTo>
                <a:lnTo>
                  <a:pt x="8087264" y="1815318"/>
                </a:lnTo>
                <a:cubicBezTo>
                  <a:pt x="8087264" y="1678140"/>
                  <a:pt x="8198469" y="1566935"/>
                  <a:pt x="8335647" y="1566935"/>
                </a:cubicBezTo>
                <a:close/>
                <a:moveTo>
                  <a:pt x="6718193" y="1566935"/>
                </a:moveTo>
                <a:lnTo>
                  <a:pt x="7712614" y="1566935"/>
                </a:lnTo>
                <a:cubicBezTo>
                  <a:pt x="7849792" y="1566935"/>
                  <a:pt x="7960997" y="1678140"/>
                  <a:pt x="7960997" y="1815318"/>
                </a:cubicBezTo>
                <a:lnTo>
                  <a:pt x="7960997" y="2808823"/>
                </a:lnTo>
                <a:cubicBezTo>
                  <a:pt x="7960997" y="2946001"/>
                  <a:pt x="7849792" y="3057206"/>
                  <a:pt x="7712614" y="3057206"/>
                </a:cubicBezTo>
                <a:lnTo>
                  <a:pt x="6718193" y="3057206"/>
                </a:lnTo>
                <a:cubicBezTo>
                  <a:pt x="6581015" y="3057206"/>
                  <a:pt x="6469810" y="2946001"/>
                  <a:pt x="6469810" y="2808823"/>
                </a:cubicBezTo>
                <a:lnTo>
                  <a:pt x="6469810" y="1815318"/>
                </a:lnTo>
                <a:cubicBezTo>
                  <a:pt x="6469810" y="1678140"/>
                  <a:pt x="6581015" y="1566935"/>
                  <a:pt x="6718193" y="1566935"/>
                </a:cubicBezTo>
                <a:close/>
                <a:moveTo>
                  <a:pt x="5100740" y="1566935"/>
                </a:moveTo>
                <a:lnTo>
                  <a:pt x="6095161" y="1566935"/>
                </a:lnTo>
                <a:cubicBezTo>
                  <a:pt x="6232339" y="1566935"/>
                  <a:pt x="6343544" y="1678140"/>
                  <a:pt x="6343544" y="1815318"/>
                </a:cubicBezTo>
                <a:lnTo>
                  <a:pt x="6343544" y="2808823"/>
                </a:lnTo>
                <a:cubicBezTo>
                  <a:pt x="6343544" y="2946001"/>
                  <a:pt x="6232339" y="3057206"/>
                  <a:pt x="6095161" y="3057206"/>
                </a:cubicBezTo>
                <a:lnTo>
                  <a:pt x="5100740" y="3057206"/>
                </a:lnTo>
                <a:cubicBezTo>
                  <a:pt x="4963562" y="3057206"/>
                  <a:pt x="4852357" y="2946001"/>
                  <a:pt x="4852357" y="2808823"/>
                </a:cubicBezTo>
                <a:lnTo>
                  <a:pt x="4852357" y="1815318"/>
                </a:lnTo>
                <a:cubicBezTo>
                  <a:pt x="4852357" y="1678140"/>
                  <a:pt x="4963562" y="1566935"/>
                  <a:pt x="5100740" y="1566935"/>
                </a:cubicBezTo>
                <a:close/>
                <a:moveTo>
                  <a:pt x="3483288" y="1566935"/>
                </a:moveTo>
                <a:lnTo>
                  <a:pt x="4477709" y="1566935"/>
                </a:lnTo>
                <a:cubicBezTo>
                  <a:pt x="4614887" y="1566935"/>
                  <a:pt x="4726092" y="1678140"/>
                  <a:pt x="4726092" y="1815318"/>
                </a:cubicBezTo>
                <a:lnTo>
                  <a:pt x="4726092" y="2808823"/>
                </a:lnTo>
                <a:cubicBezTo>
                  <a:pt x="4726092" y="2946001"/>
                  <a:pt x="4614887" y="3057206"/>
                  <a:pt x="4477709" y="3057206"/>
                </a:cubicBezTo>
                <a:lnTo>
                  <a:pt x="3483288" y="3057206"/>
                </a:lnTo>
                <a:cubicBezTo>
                  <a:pt x="3346110" y="3057206"/>
                  <a:pt x="3234905" y="2946001"/>
                  <a:pt x="3234905" y="2808823"/>
                </a:cubicBezTo>
                <a:lnTo>
                  <a:pt x="3234905" y="1815318"/>
                </a:lnTo>
                <a:cubicBezTo>
                  <a:pt x="3234905" y="1678140"/>
                  <a:pt x="3346110" y="1566935"/>
                  <a:pt x="3483288" y="1566935"/>
                </a:cubicBezTo>
                <a:close/>
                <a:moveTo>
                  <a:pt x="1865835" y="1566935"/>
                </a:moveTo>
                <a:lnTo>
                  <a:pt x="2860257" y="1566935"/>
                </a:lnTo>
                <a:cubicBezTo>
                  <a:pt x="2997434" y="1566935"/>
                  <a:pt x="3108639" y="1678140"/>
                  <a:pt x="3108639" y="1815318"/>
                </a:cubicBezTo>
                <a:lnTo>
                  <a:pt x="3108639" y="2808823"/>
                </a:lnTo>
                <a:cubicBezTo>
                  <a:pt x="3108639" y="2946001"/>
                  <a:pt x="2997434" y="3057206"/>
                  <a:pt x="2860257" y="3057206"/>
                </a:cubicBezTo>
                <a:lnTo>
                  <a:pt x="1865835" y="3057206"/>
                </a:lnTo>
                <a:cubicBezTo>
                  <a:pt x="1728657" y="3057206"/>
                  <a:pt x="1617452" y="2946001"/>
                  <a:pt x="1617452" y="2808823"/>
                </a:cubicBezTo>
                <a:lnTo>
                  <a:pt x="1617452" y="1815318"/>
                </a:lnTo>
                <a:cubicBezTo>
                  <a:pt x="1617452" y="1678140"/>
                  <a:pt x="1728657" y="1566935"/>
                  <a:pt x="1865835" y="1566935"/>
                </a:cubicBezTo>
                <a:close/>
                <a:moveTo>
                  <a:pt x="248383" y="1566935"/>
                </a:moveTo>
                <a:lnTo>
                  <a:pt x="1242804" y="1566935"/>
                </a:lnTo>
                <a:cubicBezTo>
                  <a:pt x="1379982" y="1566935"/>
                  <a:pt x="1491187" y="1678140"/>
                  <a:pt x="1491187" y="1815318"/>
                </a:cubicBezTo>
                <a:lnTo>
                  <a:pt x="1491187" y="2808823"/>
                </a:lnTo>
                <a:cubicBezTo>
                  <a:pt x="1491187" y="2946001"/>
                  <a:pt x="1379982" y="3057206"/>
                  <a:pt x="1242804" y="3057206"/>
                </a:cubicBezTo>
                <a:lnTo>
                  <a:pt x="248383" y="3057206"/>
                </a:lnTo>
                <a:cubicBezTo>
                  <a:pt x="111205" y="3057206"/>
                  <a:pt x="0" y="2946001"/>
                  <a:pt x="0" y="2808823"/>
                </a:cubicBezTo>
                <a:lnTo>
                  <a:pt x="0" y="1815318"/>
                </a:lnTo>
                <a:cubicBezTo>
                  <a:pt x="0" y="1678140"/>
                  <a:pt x="111205" y="1566935"/>
                  <a:pt x="248383" y="1566935"/>
                </a:cubicBezTo>
                <a:close/>
                <a:moveTo>
                  <a:pt x="8335647" y="0"/>
                </a:moveTo>
                <a:lnTo>
                  <a:pt x="9330068" y="0"/>
                </a:lnTo>
                <a:cubicBezTo>
                  <a:pt x="9467246" y="0"/>
                  <a:pt x="9578451" y="111205"/>
                  <a:pt x="9578451" y="248383"/>
                </a:cubicBezTo>
                <a:lnTo>
                  <a:pt x="9578451" y="1241888"/>
                </a:lnTo>
                <a:cubicBezTo>
                  <a:pt x="9578451" y="1379066"/>
                  <a:pt x="9467246" y="1490271"/>
                  <a:pt x="9330068" y="1490271"/>
                </a:cubicBezTo>
                <a:lnTo>
                  <a:pt x="8335647" y="1490271"/>
                </a:lnTo>
                <a:cubicBezTo>
                  <a:pt x="8198469" y="1490271"/>
                  <a:pt x="8087264" y="1379066"/>
                  <a:pt x="8087264" y="1241888"/>
                </a:cubicBezTo>
                <a:lnTo>
                  <a:pt x="8087264" y="248383"/>
                </a:lnTo>
                <a:cubicBezTo>
                  <a:pt x="8087264" y="111205"/>
                  <a:pt x="8198469" y="0"/>
                  <a:pt x="8335647" y="0"/>
                </a:cubicBezTo>
                <a:close/>
                <a:moveTo>
                  <a:pt x="6718193" y="0"/>
                </a:moveTo>
                <a:lnTo>
                  <a:pt x="7712614" y="0"/>
                </a:lnTo>
                <a:cubicBezTo>
                  <a:pt x="7849792" y="0"/>
                  <a:pt x="7960997" y="111205"/>
                  <a:pt x="7960997" y="248383"/>
                </a:cubicBezTo>
                <a:lnTo>
                  <a:pt x="7960997" y="1241888"/>
                </a:lnTo>
                <a:cubicBezTo>
                  <a:pt x="7960997" y="1379066"/>
                  <a:pt x="7849792" y="1490271"/>
                  <a:pt x="7712614" y="1490271"/>
                </a:cubicBezTo>
                <a:lnTo>
                  <a:pt x="6718193" y="1490271"/>
                </a:lnTo>
                <a:cubicBezTo>
                  <a:pt x="6581015" y="1490271"/>
                  <a:pt x="6469810" y="1379066"/>
                  <a:pt x="6469810" y="1241888"/>
                </a:cubicBezTo>
                <a:lnTo>
                  <a:pt x="6469810" y="248383"/>
                </a:lnTo>
                <a:cubicBezTo>
                  <a:pt x="6469810" y="111205"/>
                  <a:pt x="6581015" y="0"/>
                  <a:pt x="6718193" y="0"/>
                </a:cubicBezTo>
                <a:close/>
                <a:moveTo>
                  <a:pt x="5100740" y="0"/>
                </a:moveTo>
                <a:lnTo>
                  <a:pt x="6095161" y="0"/>
                </a:lnTo>
                <a:cubicBezTo>
                  <a:pt x="6232339" y="0"/>
                  <a:pt x="6343544" y="111205"/>
                  <a:pt x="6343544" y="248383"/>
                </a:cubicBezTo>
                <a:lnTo>
                  <a:pt x="6343544" y="1241888"/>
                </a:lnTo>
                <a:cubicBezTo>
                  <a:pt x="6343544" y="1379066"/>
                  <a:pt x="6232339" y="1490271"/>
                  <a:pt x="6095161" y="1490271"/>
                </a:cubicBezTo>
                <a:lnTo>
                  <a:pt x="5100740" y="1490271"/>
                </a:lnTo>
                <a:cubicBezTo>
                  <a:pt x="4963562" y="1490271"/>
                  <a:pt x="4852357" y="1379066"/>
                  <a:pt x="4852357" y="1241888"/>
                </a:cubicBezTo>
                <a:lnTo>
                  <a:pt x="4852357" y="248383"/>
                </a:lnTo>
                <a:cubicBezTo>
                  <a:pt x="4852357" y="111205"/>
                  <a:pt x="4963562" y="0"/>
                  <a:pt x="5100740" y="0"/>
                </a:cubicBezTo>
                <a:close/>
                <a:moveTo>
                  <a:pt x="3483288" y="0"/>
                </a:moveTo>
                <a:lnTo>
                  <a:pt x="4477709" y="0"/>
                </a:lnTo>
                <a:cubicBezTo>
                  <a:pt x="4614887" y="0"/>
                  <a:pt x="4726092" y="111205"/>
                  <a:pt x="4726092" y="248383"/>
                </a:cubicBezTo>
                <a:lnTo>
                  <a:pt x="4726092" y="1241888"/>
                </a:lnTo>
                <a:cubicBezTo>
                  <a:pt x="4726092" y="1379066"/>
                  <a:pt x="4614887" y="1490271"/>
                  <a:pt x="4477709" y="1490271"/>
                </a:cubicBezTo>
                <a:lnTo>
                  <a:pt x="3483288" y="1490271"/>
                </a:lnTo>
                <a:cubicBezTo>
                  <a:pt x="3346110" y="1490271"/>
                  <a:pt x="3234905" y="1379066"/>
                  <a:pt x="3234905" y="1241888"/>
                </a:cubicBezTo>
                <a:lnTo>
                  <a:pt x="3234905" y="248383"/>
                </a:lnTo>
                <a:cubicBezTo>
                  <a:pt x="3234905" y="111205"/>
                  <a:pt x="3346110" y="0"/>
                  <a:pt x="3483288" y="0"/>
                </a:cubicBezTo>
                <a:close/>
                <a:moveTo>
                  <a:pt x="1865836" y="0"/>
                </a:moveTo>
                <a:lnTo>
                  <a:pt x="2860258" y="0"/>
                </a:lnTo>
                <a:cubicBezTo>
                  <a:pt x="2997434" y="0"/>
                  <a:pt x="3108639" y="111205"/>
                  <a:pt x="3108639" y="248383"/>
                </a:cubicBezTo>
                <a:lnTo>
                  <a:pt x="3108639" y="1241888"/>
                </a:lnTo>
                <a:cubicBezTo>
                  <a:pt x="3108639" y="1379066"/>
                  <a:pt x="2997434" y="1490271"/>
                  <a:pt x="2860258" y="1490271"/>
                </a:cubicBezTo>
                <a:lnTo>
                  <a:pt x="1865836" y="1490271"/>
                </a:lnTo>
                <a:cubicBezTo>
                  <a:pt x="1728658" y="1490271"/>
                  <a:pt x="1617453" y="1379066"/>
                  <a:pt x="1617453" y="1241888"/>
                </a:cubicBezTo>
                <a:lnTo>
                  <a:pt x="1617453" y="248383"/>
                </a:lnTo>
                <a:cubicBezTo>
                  <a:pt x="1617453" y="111205"/>
                  <a:pt x="1728658" y="0"/>
                  <a:pt x="1865836" y="0"/>
                </a:cubicBezTo>
                <a:close/>
                <a:moveTo>
                  <a:pt x="248383" y="0"/>
                </a:moveTo>
                <a:lnTo>
                  <a:pt x="1242805" y="0"/>
                </a:lnTo>
                <a:cubicBezTo>
                  <a:pt x="1379983" y="0"/>
                  <a:pt x="1491188" y="111205"/>
                  <a:pt x="1491188" y="248383"/>
                </a:cubicBezTo>
                <a:lnTo>
                  <a:pt x="1491188" y="1241888"/>
                </a:lnTo>
                <a:cubicBezTo>
                  <a:pt x="1491188" y="1379066"/>
                  <a:pt x="1379983" y="1490271"/>
                  <a:pt x="1242805" y="1490271"/>
                </a:cubicBezTo>
                <a:lnTo>
                  <a:pt x="248383" y="1490271"/>
                </a:lnTo>
                <a:cubicBezTo>
                  <a:pt x="111205" y="1490271"/>
                  <a:pt x="1" y="1379066"/>
                  <a:pt x="1" y="1241888"/>
                </a:cubicBezTo>
                <a:lnTo>
                  <a:pt x="1" y="248383"/>
                </a:lnTo>
                <a:cubicBezTo>
                  <a:pt x="1" y="111205"/>
                  <a:pt x="111205" y="0"/>
                  <a:pt x="2483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839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6895342" y="1596079"/>
            <a:ext cx="4194190" cy="2052412"/>
          </a:xfrm>
          <a:custGeom>
            <a:avLst/>
            <a:gdLst>
              <a:gd name="connsiteX0" fmla="*/ 0 w 4194190"/>
              <a:gd name="connsiteY0" fmla="*/ 0 h 2052412"/>
              <a:gd name="connsiteX1" fmla="*/ 4194190 w 4194190"/>
              <a:gd name="connsiteY1" fmla="*/ 0 h 2052412"/>
              <a:gd name="connsiteX2" fmla="*/ 4194190 w 4194190"/>
              <a:gd name="connsiteY2" fmla="*/ 2052412 h 2052412"/>
              <a:gd name="connsiteX3" fmla="*/ 0 w 4194190"/>
              <a:gd name="connsiteY3" fmla="*/ 2052412 h 205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190" h="2052412">
                <a:moveTo>
                  <a:pt x="0" y="0"/>
                </a:moveTo>
                <a:lnTo>
                  <a:pt x="4194190" y="0"/>
                </a:lnTo>
                <a:lnTo>
                  <a:pt x="4194190" y="2052412"/>
                </a:lnTo>
                <a:lnTo>
                  <a:pt x="0" y="2052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2"/>
          </p:nvPr>
        </p:nvSpPr>
        <p:spPr>
          <a:xfrm>
            <a:off x="6895342" y="3784185"/>
            <a:ext cx="4194190" cy="2052412"/>
          </a:xfrm>
          <a:custGeom>
            <a:avLst/>
            <a:gdLst>
              <a:gd name="connsiteX0" fmla="*/ 0 w 4194190"/>
              <a:gd name="connsiteY0" fmla="*/ 0 h 2052412"/>
              <a:gd name="connsiteX1" fmla="*/ 4194190 w 4194190"/>
              <a:gd name="connsiteY1" fmla="*/ 0 h 2052412"/>
              <a:gd name="connsiteX2" fmla="*/ 4194190 w 4194190"/>
              <a:gd name="connsiteY2" fmla="*/ 2052412 h 2052412"/>
              <a:gd name="connsiteX3" fmla="*/ 0 w 4194190"/>
              <a:gd name="connsiteY3" fmla="*/ 2052412 h 205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190" h="2052412">
                <a:moveTo>
                  <a:pt x="0" y="0"/>
                </a:moveTo>
                <a:lnTo>
                  <a:pt x="4194190" y="0"/>
                </a:lnTo>
                <a:lnTo>
                  <a:pt x="4194190" y="2052412"/>
                </a:lnTo>
                <a:lnTo>
                  <a:pt x="0" y="2052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1102470" y="1596080"/>
            <a:ext cx="3103325" cy="4240517"/>
          </a:xfrm>
          <a:custGeom>
            <a:avLst/>
            <a:gdLst>
              <a:gd name="connsiteX0" fmla="*/ 0 w 3103325"/>
              <a:gd name="connsiteY0" fmla="*/ 0 h 4240517"/>
              <a:gd name="connsiteX1" fmla="*/ 3103325 w 3103325"/>
              <a:gd name="connsiteY1" fmla="*/ 0 h 4240517"/>
              <a:gd name="connsiteX2" fmla="*/ 3103325 w 3103325"/>
              <a:gd name="connsiteY2" fmla="*/ 4240517 h 4240517"/>
              <a:gd name="connsiteX3" fmla="*/ 0 w 3103325"/>
              <a:gd name="connsiteY3" fmla="*/ 4240517 h 4240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3325" h="4240517">
                <a:moveTo>
                  <a:pt x="0" y="0"/>
                </a:moveTo>
                <a:lnTo>
                  <a:pt x="3103325" y="0"/>
                </a:lnTo>
                <a:lnTo>
                  <a:pt x="3103325" y="4240517"/>
                </a:lnTo>
                <a:lnTo>
                  <a:pt x="0" y="42405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02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4303002" y="2363820"/>
            <a:ext cx="3564000" cy="2232000"/>
          </a:xfrm>
          <a:custGeom>
            <a:avLst/>
            <a:gdLst>
              <a:gd name="connsiteX0" fmla="*/ 0 w 3564000"/>
              <a:gd name="connsiteY0" fmla="*/ 0 h 2232000"/>
              <a:gd name="connsiteX1" fmla="*/ 3564000 w 3564000"/>
              <a:gd name="connsiteY1" fmla="*/ 0 h 2232000"/>
              <a:gd name="connsiteX2" fmla="*/ 3564000 w 3564000"/>
              <a:gd name="connsiteY2" fmla="*/ 2232000 h 2232000"/>
              <a:gd name="connsiteX3" fmla="*/ 0 w 3564000"/>
              <a:gd name="connsiteY3" fmla="*/ 223200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000" h="2232000">
                <a:moveTo>
                  <a:pt x="0" y="0"/>
                </a:moveTo>
                <a:lnTo>
                  <a:pt x="3564000" y="0"/>
                </a:lnTo>
                <a:lnTo>
                  <a:pt x="3564000" y="2232000"/>
                </a:lnTo>
                <a:lnTo>
                  <a:pt x="0" y="22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74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6848272" y="1974715"/>
            <a:ext cx="4066162" cy="2208178"/>
          </a:xfrm>
          <a:custGeom>
            <a:avLst/>
            <a:gdLst>
              <a:gd name="connsiteX0" fmla="*/ 0 w 4066162"/>
              <a:gd name="connsiteY0" fmla="*/ 0 h 2208178"/>
              <a:gd name="connsiteX1" fmla="*/ 4066162 w 4066162"/>
              <a:gd name="connsiteY1" fmla="*/ 0 h 2208178"/>
              <a:gd name="connsiteX2" fmla="*/ 4066162 w 4066162"/>
              <a:gd name="connsiteY2" fmla="*/ 2208178 h 2208178"/>
              <a:gd name="connsiteX3" fmla="*/ 0 w 4066162"/>
              <a:gd name="connsiteY3" fmla="*/ 2208178 h 220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6162" h="2208178">
                <a:moveTo>
                  <a:pt x="0" y="0"/>
                </a:moveTo>
                <a:lnTo>
                  <a:pt x="4066162" y="0"/>
                </a:lnTo>
                <a:lnTo>
                  <a:pt x="4066162" y="2208178"/>
                </a:lnTo>
                <a:lnTo>
                  <a:pt x="0" y="22081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635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267840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3825133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6382426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8939719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5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2381252" y="2021467"/>
            <a:ext cx="1933840" cy="1928630"/>
          </a:xfrm>
          <a:custGeom>
            <a:avLst/>
            <a:gdLst>
              <a:gd name="connsiteX0" fmla="*/ 966920 w 1933840"/>
              <a:gd name="connsiteY0" fmla="*/ 0 h 1928630"/>
              <a:gd name="connsiteX1" fmla="*/ 1933840 w 1933840"/>
              <a:gd name="connsiteY1" fmla="*/ 964315 h 1928630"/>
              <a:gd name="connsiteX2" fmla="*/ 966920 w 1933840"/>
              <a:gd name="connsiteY2" fmla="*/ 1928630 h 1928630"/>
              <a:gd name="connsiteX3" fmla="*/ 0 w 1933840"/>
              <a:gd name="connsiteY3" fmla="*/ 964315 h 1928630"/>
              <a:gd name="connsiteX4" fmla="*/ 966920 w 1933840"/>
              <a:gd name="connsiteY4" fmla="*/ 0 h 192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840" h="1928630">
                <a:moveTo>
                  <a:pt x="966920" y="0"/>
                </a:moveTo>
                <a:cubicBezTo>
                  <a:pt x="1500935" y="0"/>
                  <a:pt x="1933840" y="431739"/>
                  <a:pt x="1933840" y="964315"/>
                </a:cubicBezTo>
                <a:cubicBezTo>
                  <a:pt x="1933840" y="1496891"/>
                  <a:pt x="1500935" y="1928630"/>
                  <a:pt x="966920" y="1928630"/>
                </a:cubicBezTo>
                <a:cubicBezTo>
                  <a:pt x="432905" y="1928630"/>
                  <a:pt x="0" y="1496891"/>
                  <a:pt x="0" y="964315"/>
                </a:cubicBezTo>
                <a:cubicBezTo>
                  <a:pt x="0" y="431739"/>
                  <a:pt x="432905" y="0"/>
                  <a:pt x="9669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5129081" y="2021467"/>
            <a:ext cx="1933840" cy="1928630"/>
          </a:xfrm>
          <a:custGeom>
            <a:avLst/>
            <a:gdLst>
              <a:gd name="connsiteX0" fmla="*/ 966920 w 1933840"/>
              <a:gd name="connsiteY0" fmla="*/ 0 h 1928630"/>
              <a:gd name="connsiteX1" fmla="*/ 1933840 w 1933840"/>
              <a:gd name="connsiteY1" fmla="*/ 964315 h 1928630"/>
              <a:gd name="connsiteX2" fmla="*/ 966920 w 1933840"/>
              <a:gd name="connsiteY2" fmla="*/ 1928630 h 1928630"/>
              <a:gd name="connsiteX3" fmla="*/ 0 w 1933840"/>
              <a:gd name="connsiteY3" fmla="*/ 964315 h 1928630"/>
              <a:gd name="connsiteX4" fmla="*/ 966920 w 1933840"/>
              <a:gd name="connsiteY4" fmla="*/ 0 h 192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840" h="1928630">
                <a:moveTo>
                  <a:pt x="966920" y="0"/>
                </a:moveTo>
                <a:cubicBezTo>
                  <a:pt x="1500935" y="0"/>
                  <a:pt x="1933840" y="431739"/>
                  <a:pt x="1933840" y="964315"/>
                </a:cubicBezTo>
                <a:cubicBezTo>
                  <a:pt x="1933840" y="1496891"/>
                  <a:pt x="1500935" y="1928630"/>
                  <a:pt x="966920" y="1928630"/>
                </a:cubicBezTo>
                <a:cubicBezTo>
                  <a:pt x="432905" y="1928630"/>
                  <a:pt x="0" y="1496891"/>
                  <a:pt x="0" y="964315"/>
                </a:cubicBezTo>
                <a:cubicBezTo>
                  <a:pt x="0" y="431739"/>
                  <a:pt x="432905" y="0"/>
                  <a:pt x="9669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7876909" y="2021467"/>
            <a:ext cx="1933840" cy="1928630"/>
          </a:xfrm>
          <a:custGeom>
            <a:avLst/>
            <a:gdLst>
              <a:gd name="connsiteX0" fmla="*/ 966920 w 1933840"/>
              <a:gd name="connsiteY0" fmla="*/ 0 h 1928630"/>
              <a:gd name="connsiteX1" fmla="*/ 1933840 w 1933840"/>
              <a:gd name="connsiteY1" fmla="*/ 964315 h 1928630"/>
              <a:gd name="connsiteX2" fmla="*/ 966920 w 1933840"/>
              <a:gd name="connsiteY2" fmla="*/ 1928630 h 1928630"/>
              <a:gd name="connsiteX3" fmla="*/ 0 w 1933840"/>
              <a:gd name="connsiteY3" fmla="*/ 964315 h 1928630"/>
              <a:gd name="connsiteX4" fmla="*/ 966920 w 1933840"/>
              <a:gd name="connsiteY4" fmla="*/ 0 h 192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840" h="1928630">
                <a:moveTo>
                  <a:pt x="966920" y="0"/>
                </a:moveTo>
                <a:cubicBezTo>
                  <a:pt x="1500935" y="0"/>
                  <a:pt x="1933840" y="431739"/>
                  <a:pt x="1933840" y="964315"/>
                </a:cubicBezTo>
                <a:cubicBezTo>
                  <a:pt x="1933840" y="1496891"/>
                  <a:pt x="1500935" y="1928630"/>
                  <a:pt x="966920" y="1928630"/>
                </a:cubicBezTo>
                <a:cubicBezTo>
                  <a:pt x="432905" y="1928630"/>
                  <a:pt x="0" y="1496891"/>
                  <a:pt x="0" y="964315"/>
                </a:cubicBezTo>
                <a:cubicBezTo>
                  <a:pt x="0" y="431739"/>
                  <a:pt x="432905" y="0"/>
                  <a:pt x="9669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5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2051718" y="2198752"/>
            <a:ext cx="2987008" cy="2987006"/>
          </a:xfrm>
          <a:custGeom>
            <a:avLst/>
            <a:gdLst>
              <a:gd name="connsiteX0" fmla="*/ 1493504 w 2987008"/>
              <a:gd name="connsiteY0" fmla="*/ 0 h 2987006"/>
              <a:gd name="connsiteX1" fmla="*/ 2987008 w 2987008"/>
              <a:gd name="connsiteY1" fmla="*/ 1493503 h 2987006"/>
              <a:gd name="connsiteX2" fmla="*/ 1493504 w 2987008"/>
              <a:gd name="connsiteY2" fmla="*/ 2987006 h 2987006"/>
              <a:gd name="connsiteX3" fmla="*/ 0 w 2987008"/>
              <a:gd name="connsiteY3" fmla="*/ 1493503 h 2987006"/>
              <a:gd name="connsiteX4" fmla="*/ 1493504 w 2987008"/>
              <a:gd name="connsiteY4" fmla="*/ 0 h 29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7008" h="2987006">
                <a:moveTo>
                  <a:pt x="1493504" y="0"/>
                </a:moveTo>
                <a:cubicBezTo>
                  <a:pt x="2318343" y="0"/>
                  <a:pt x="2987008" y="668664"/>
                  <a:pt x="2987008" y="1493503"/>
                </a:cubicBezTo>
                <a:cubicBezTo>
                  <a:pt x="2987008" y="2318342"/>
                  <a:pt x="2318343" y="2987006"/>
                  <a:pt x="1493504" y="2987006"/>
                </a:cubicBezTo>
                <a:cubicBezTo>
                  <a:pt x="668665" y="2987006"/>
                  <a:pt x="0" y="2318342"/>
                  <a:pt x="0" y="1493503"/>
                </a:cubicBezTo>
                <a:cubicBezTo>
                  <a:pt x="0" y="668664"/>
                  <a:pt x="668665" y="0"/>
                  <a:pt x="14935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6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78" t="62260" r="3022" b="2326"/>
          <a:stretch/>
        </p:blipFill>
        <p:spPr>
          <a:xfrm>
            <a:off x="0" y="0"/>
            <a:ext cx="1495581" cy="1089025"/>
          </a:xfrm>
          <a:custGeom>
            <a:avLst/>
            <a:gdLst>
              <a:gd name="connsiteX0" fmla="*/ 0 w 1495581"/>
              <a:gd name="connsiteY0" fmla="*/ 0 h 1089025"/>
              <a:gd name="connsiteX1" fmla="*/ 1495581 w 1495581"/>
              <a:gd name="connsiteY1" fmla="*/ 0 h 1089025"/>
              <a:gd name="connsiteX2" fmla="*/ 1495581 w 1495581"/>
              <a:gd name="connsiteY2" fmla="*/ 1089025 h 1089025"/>
              <a:gd name="connsiteX3" fmla="*/ 0 w 1495581"/>
              <a:gd name="connsiteY3" fmla="*/ 1089025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5581" h="1089025">
                <a:moveTo>
                  <a:pt x="0" y="0"/>
                </a:moveTo>
                <a:lnTo>
                  <a:pt x="1495581" y="0"/>
                </a:lnTo>
                <a:lnTo>
                  <a:pt x="1495581" y="1089025"/>
                </a:lnTo>
                <a:lnTo>
                  <a:pt x="0" y="1089025"/>
                </a:lnTo>
                <a:close/>
              </a:path>
            </a:pathLst>
          </a:custGeom>
        </p:spPr>
      </p:pic>
      <p:grpSp>
        <p:nvGrpSpPr>
          <p:cNvPr id="8" name="组合 7"/>
          <p:cNvGrpSpPr/>
          <p:nvPr userDrawn="1"/>
        </p:nvGrpSpPr>
        <p:grpSpPr>
          <a:xfrm>
            <a:off x="5816337" y="6415407"/>
            <a:ext cx="559326" cy="93168"/>
            <a:chOff x="4647912" y="3151241"/>
            <a:chExt cx="4029541" cy="671208"/>
          </a:xfrm>
        </p:grpSpPr>
        <p:sp>
          <p:nvSpPr>
            <p:cNvPr id="9" name="椭圆 8"/>
            <p:cNvSpPr/>
            <p:nvPr/>
          </p:nvSpPr>
          <p:spPr>
            <a:xfrm>
              <a:off x="4647912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5767356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6886800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006245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089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5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21939" r="2817" b="21939"/>
          <a:stretch/>
        </p:blipFill>
        <p:spPr>
          <a:xfrm>
            <a:off x="874714" y="0"/>
            <a:ext cx="1044257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771" y="1672772"/>
            <a:ext cx="3512458" cy="3512456"/>
          </a:xfrm>
          <a:prstGeom prst="rect">
            <a:avLst/>
          </a:prstGeom>
          <a:effectLst>
            <a:outerShdw blurRad="889000" dist="647700" dir="8100000" algn="tr" rotWithShape="0">
              <a:prstClr val="black">
                <a:alpha val="35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3567105" y="3225044"/>
            <a:ext cx="505779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学生会部门考核</a:t>
            </a:r>
            <a:r>
              <a:rPr lang="en-US" altLang="zh-CN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模板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48909" y="3942206"/>
            <a:ext cx="2894182" cy="4080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j-ea"/>
                <a:ea typeface="+mj-ea"/>
              </a:rPr>
              <a:t>print the presentation and make it into a film</a:t>
            </a:r>
          </a:p>
          <a:p>
            <a:pPr algn="ctr">
              <a:lnSpc>
                <a:spcPct val="114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j-ea"/>
                <a:ea typeface="+mj-ea"/>
              </a:rPr>
              <a:t>to be used in a wider field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5779851" y="3115300"/>
            <a:ext cx="632298" cy="0"/>
          </a:xfrm>
          <a:prstGeom prst="line">
            <a:avLst/>
          </a:prstGeom>
          <a:ln w="28575" cap="rnd">
            <a:solidFill>
              <a:srgbClr val="E7447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282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86734" y="1943101"/>
            <a:ext cx="1751176" cy="1848108"/>
            <a:chOff x="1553225" y="1447801"/>
            <a:chExt cx="3754574" cy="39624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3" name="椭圆 2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01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5392" y="1943101"/>
            <a:ext cx="1751176" cy="1848108"/>
            <a:chOff x="1553225" y="1447801"/>
            <a:chExt cx="3754574" cy="39624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02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44050" y="1943101"/>
            <a:ext cx="1751176" cy="1848108"/>
            <a:chOff x="1553225" y="1447801"/>
            <a:chExt cx="3754574" cy="396240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14" name="椭圆 1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03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72709" y="1943101"/>
            <a:ext cx="1751176" cy="1848108"/>
            <a:chOff x="1553225" y="1447801"/>
            <a:chExt cx="3754574" cy="396240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19" name="椭圆 18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04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857026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285685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714343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143001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7" name="文本框 26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45284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b="1" dirty="0">
                  <a:solidFill>
                    <a:srgbClr val="427A9D"/>
                  </a:solidFill>
                </a:rPr>
                <a:t>01</a:t>
              </a:r>
              <a:endParaRPr lang="zh-CN" altLang="en-US" sz="8000" b="1" dirty="0">
                <a:solidFill>
                  <a:srgbClr val="427A9D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0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40479381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705312" y="4137720"/>
            <a:ext cx="513404" cy="513404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550273" y="4137720"/>
            <a:ext cx="513404" cy="513404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395234" y="4137720"/>
            <a:ext cx="513404" cy="513404"/>
          </a:xfrm>
          <a:prstGeom prst="ellipse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240196" y="4137720"/>
            <a:ext cx="513404" cy="513404"/>
          </a:xfrm>
          <a:prstGeom prst="ellipse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0" name="文本框 9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25" name="椭圆 12"/>
          <p:cNvSpPr/>
          <p:nvPr/>
        </p:nvSpPr>
        <p:spPr>
          <a:xfrm>
            <a:off x="6831611" y="4248150"/>
            <a:ext cx="260805" cy="292544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13"/>
          <p:cNvSpPr/>
          <p:nvPr/>
        </p:nvSpPr>
        <p:spPr>
          <a:xfrm>
            <a:off x="7660703" y="4285920"/>
            <a:ext cx="292544" cy="217004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14"/>
          <p:cNvSpPr/>
          <p:nvPr/>
        </p:nvSpPr>
        <p:spPr>
          <a:xfrm>
            <a:off x="8562950" y="4248150"/>
            <a:ext cx="177971" cy="292544"/>
          </a:xfrm>
          <a:custGeom>
            <a:avLst/>
            <a:gdLst>
              <a:gd name="connsiteX0" fmla="*/ 77917 w 205125"/>
              <a:gd name="connsiteY0" fmla="*/ 23813 h 337179"/>
              <a:gd name="connsiteX1" fmla="*/ 46037 w 205125"/>
              <a:gd name="connsiteY1" fmla="*/ 57327 h 337179"/>
              <a:gd name="connsiteX2" fmla="*/ 59321 w 205125"/>
              <a:gd name="connsiteY2" fmla="*/ 82798 h 337179"/>
              <a:gd name="connsiteX3" fmla="*/ 59321 w 205125"/>
              <a:gd name="connsiteY3" fmla="*/ 60008 h 337179"/>
              <a:gd name="connsiteX4" fmla="*/ 77917 w 205125"/>
              <a:gd name="connsiteY4" fmla="*/ 41240 h 337179"/>
              <a:gd name="connsiteX5" fmla="*/ 95185 w 205125"/>
              <a:gd name="connsiteY5" fmla="*/ 64030 h 337179"/>
              <a:gd name="connsiteX6" fmla="*/ 95185 w 205125"/>
              <a:gd name="connsiteY6" fmla="*/ 84138 h 337179"/>
              <a:gd name="connsiteX7" fmla="*/ 111125 w 205125"/>
              <a:gd name="connsiteY7" fmla="*/ 57327 h 337179"/>
              <a:gd name="connsiteX8" fmla="*/ 77917 w 205125"/>
              <a:gd name="connsiteY8" fmla="*/ 23813 h 337179"/>
              <a:gd name="connsiteX9" fmla="*/ 77555 w 205125"/>
              <a:gd name="connsiteY9" fmla="*/ 0 h 337179"/>
              <a:gd name="connsiteX10" fmla="*/ 134078 w 205125"/>
              <a:gd name="connsiteY10" fmla="*/ 56621 h 337179"/>
              <a:gd name="connsiteX11" fmla="*/ 94644 w 205125"/>
              <a:gd name="connsiteY11" fmla="*/ 109292 h 337179"/>
              <a:gd name="connsiteX12" fmla="*/ 94644 w 205125"/>
              <a:gd name="connsiteY12" fmla="*/ 168546 h 337179"/>
              <a:gd name="connsiteX13" fmla="*/ 101216 w 205125"/>
              <a:gd name="connsiteY13" fmla="*/ 168546 h 337179"/>
              <a:gd name="connsiteX14" fmla="*/ 102531 w 205125"/>
              <a:gd name="connsiteY14" fmla="*/ 135627 h 337179"/>
              <a:gd name="connsiteX15" fmla="*/ 115675 w 205125"/>
              <a:gd name="connsiteY15" fmla="*/ 131677 h 337179"/>
              <a:gd name="connsiteX16" fmla="*/ 132764 w 205125"/>
              <a:gd name="connsiteY16" fmla="*/ 140894 h 337179"/>
              <a:gd name="connsiteX17" fmla="*/ 132764 w 205125"/>
              <a:gd name="connsiteY17" fmla="*/ 177763 h 337179"/>
              <a:gd name="connsiteX18" fmla="*/ 140651 w 205125"/>
              <a:gd name="connsiteY18" fmla="*/ 177763 h 337179"/>
              <a:gd name="connsiteX19" fmla="*/ 140651 w 205125"/>
              <a:gd name="connsiteY19" fmla="*/ 144844 h 337179"/>
              <a:gd name="connsiteX20" fmla="*/ 157739 w 205125"/>
              <a:gd name="connsiteY20" fmla="*/ 146161 h 337179"/>
              <a:gd name="connsiteX21" fmla="*/ 170884 w 205125"/>
              <a:gd name="connsiteY21" fmla="*/ 159329 h 337179"/>
              <a:gd name="connsiteX22" fmla="*/ 170884 w 205125"/>
              <a:gd name="connsiteY22" fmla="*/ 192248 h 337179"/>
              <a:gd name="connsiteX23" fmla="*/ 177456 w 205125"/>
              <a:gd name="connsiteY23" fmla="*/ 192248 h 337179"/>
              <a:gd name="connsiteX24" fmla="*/ 177456 w 205125"/>
              <a:gd name="connsiteY24" fmla="*/ 163279 h 337179"/>
              <a:gd name="connsiteX25" fmla="*/ 193230 w 205125"/>
              <a:gd name="connsiteY25" fmla="*/ 168546 h 337179"/>
              <a:gd name="connsiteX26" fmla="*/ 205061 w 205125"/>
              <a:gd name="connsiteY26" fmla="*/ 192248 h 337179"/>
              <a:gd name="connsiteX27" fmla="*/ 197174 w 205125"/>
              <a:gd name="connsiteY27" fmla="*/ 316023 h 337179"/>
              <a:gd name="connsiteX28" fmla="*/ 119619 w 205125"/>
              <a:gd name="connsiteY28" fmla="*/ 337092 h 337179"/>
              <a:gd name="connsiteX29" fmla="*/ 48636 w 205125"/>
              <a:gd name="connsiteY29" fmla="*/ 298906 h 337179"/>
              <a:gd name="connsiteX30" fmla="*/ 30233 w 205125"/>
              <a:gd name="connsiteY30" fmla="*/ 235701 h 337179"/>
              <a:gd name="connsiteX31" fmla="*/ 0 w 205125"/>
              <a:gd name="connsiteY31" fmla="*/ 167229 h 337179"/>
              <a:gd name="connsiteX32" fmla="*/ 24975 w 205125"/>
              <a:gd name="connsiteY32" fmla="*/ 163279 h 337179"/>
              <a:gd name="connsiteX33" fmla="*/ 59152 w 205125"/>
              <a:gd name="connsiteY33" fmla="*/ 208049 h 337179"/>
              <a:gd name="connsiteX34" fmla="*/ 59152 w 205125"/>
              <a:gd name="connsiteY34" fmla="*/ 109292 h 337179"/>
              <a:gd name="connsiteX35" fmla="*/ 22346 w 205125"/>
              <a:gd name="connsiteY35" fmla="*/ 56621 h 337179"/>
              <a:gd name="connsiteX36" fmla="*/ 77555 w 205125"/>
              <a:gd name="connsiteY36" fmla="*/ 0 h 33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05125" h="337179">
                <a:moveTo>
                  <a:pt x="77917" y="23813"/>
                </a:moveTo>
                <a:cubicBezTo>
                  <a:pt x="60649" y="23813"/>
                  <a:pt x="46037" y="38559"/>
                  <a:pt x="46037" y="57327"/>
                </a:cubicBezTo>
                <a:cubicBezTo>
                  <a:pt x="46037" y="68052"/>
                  <a:pt x="51351" y="77435"/>
                  <a:pt x="59321" y="82798"/>
                </a:cubicBezTo>
                <a:cubicBezTo>
                  <a:pt x="59321" y="82798"/>
                  <a:pt x="59321" y="82798"/>
                  <a:pt x="59321" y="60008"/>
                </a:cubicBezTo>
                <a:cubicBezTo>
                  <a:pt x="59321" y="60008"/>
                  <a:pt x="64634" y="41240"/>
                  <a:pt x="77917" y="41240"/>
                </a:cubicBezTo>
                <a:cubicBezTo>
                  <a:pt x="91200" y="41240"/>
                  <a:pt x="95185" y="64030"/>
                  <a:pt x="95185" y="64030"/>
                </a:cubicBezTo>
                <a:cubicBezTo>
                  <a:pt x="95185" y="64030"/>
                  <a:pt x="95185" y="64030"/>
                  <a:pt x="95185" y="84138"/>
                </a:cubicBezTo>
                <a:cubicBezTo>
                  <a:pt x="104484" y="78776"/>
                  <a:pt x="111125" y="68052"/>
                  <a:pt x="111125" y="57327"/>
                </a:cubicBezTo>
                <a:cubicBezTo>
                  <a:pt x="111125" y="38559"/>
                  <a:pt x="96514" y="23813"/>
                  <a:pt x="77917" y="23813"/>
                </a:cubicBezTo>
                <a:close/>
                <a:moveTo>
                  <a:pt x="77555" y="0"/>
                </a:moveTo>
                <a:cubicBezTo>
                  <a:pt x="109103" y="0"/>
                  <a:pt x="134078" y="25019"/>
                  <a:pt x="134078" y="56621"/>
                </a:cubicBezTo>
                <a:cubicBezTo>
                  <a:pt x="134078" y="81640"/>
                  <a:pt x="116990" y="102708"/>
                  <a:pt x="94644" y="109292"/>
                </a:cubicBezTo>
                <a:cubicBezTo>
                  <a:pt x="94644" y="109292"/>
                  <a:pt x="94644" y="109292"/>
                  <a:pt x="94644" y="168546"/>
                </a:cubicBezTo>
                <a:cubicBezTo>
                  <a:pt x="94644" y="168546"/>
                  <a:pt x="94644" y="168546"/>
                  <a:pt x="101216" y="168546"/>
                </a:cubicBezTo>
                <a:cubicBezTo>
                  <a:pt x="101216" y="168546"/>
                  <a:pt x="101216" y="168546"/>
                  <a:pt x="102531" y="135627"/>
                </a:cubicBezTo>
                <a:cubicBezTo>
                  <a:pt x="105159" y="132993"/>
                  <a:pt x="110417" y="131677"/>
                  <a:pt x="115675" y="131677"/>
                </a:cubicBezTo>
                <a:cubicBezTo>
                  <a:pt x="124877" y="132993"/>
                  <a:pt x="130135" y="136944"/>
                  <a:pt x="132764" y="140894"/>
                </a:cubicBezTo>
                <a:cubicBezTo>
                  <a:pt x="132764" y="140894"/>
                  <a:pt x="132764" y="140894"/>
                  <a:pt x="132764" y="177763"/>
                </a:cubicBezTo>
                <a:cubicBezTo>
                  <a:pt x="132764" y="177763"/>
                  <a:pt x="132764" y="177763"/>
                  <a:pt x="140651" y="177763"/>
                </a:cubicBezTo>
                <a:cubicBezTo>
                  <a:pt x="140651" y="177763"/>
                  <a:pt x="140651" y="177763"/>
                  <a:pt x="140651" y="144844"/>
                </a:cubicBezTo>
                <a:cubicBezTo>
                  <a:pt x="144594" y="143527"/>
                  <a:pt x="151167" y="143527"/>
                  <a:pt x="157739" y="146161"/>
                </a:cubicBezTo>
                <a:cubicBezTo>
                  <a:pt x="164312" y="148795"/>
                  <a:pt x="168255" y="155378"/>
                  <a:pt x="170884" y="159329"/>
                </a:cubicBezTo>
                <a:cubicBezTo>
                  <a:pt x="170884" y="159329"/>
                  <a:pt x="170884" y="159329"/>
                  <a:pt x="170884" y="192248"/>
                </a:cubicBezTo>
                <a:cubicBezTo>
                  <a:pt x="170884" y="192248"/>
                  <a:pt x="170884" y="192248"/>
                  <a:pt x="177456" y="192248"/>
                </a:cubicBezTo>
                <a:cubicBezTo>
                  <a:pt x="177456" y="192248"/>
                  <a:pt x="177456" y="192248"/>
                  <a:pt x="177456" y="163279"/>
                </a:cubicBezTo>
                <a:cubicBezTo>
                  <a:pt x="181400" y="161962"/>
                  <a:pt x="187972" y="163279"/>
                  <a:pt x="193230" y="168546"/>
                </a:cubicBezTo>
                <a:cubicBezTo>
                  <a:pt x="203746" y="176447"/>
                  <a:pt x="205061" y="192248"/>
                  <a:pt x="205061" y="192248"/>
                </a:cubicBezTo>
                <a:cubicBezTo>
                  <a:pt x="205061" y="192248"/>
                  <a:pt x="206375" y="292322"/>
                  <a:pt x="197174" y="316023"/>
                </a:cubicBezTo>
                <a:cubicBezTo>
                  <a:pt x="186658" y="339725"/>
                  <a:pt x="147223" y="337092"/>
                  <a:pt x="119619" y="337092"/>
                </a:cubicBezTo>
                <a:cubicBezTo>
                  <a:pt x="90700" y="337092"/>
                  <a:pt x="67039" y="333141"/>
                  <a:pt x="48636" y="298906"/>
                </a:cubicBezTo>
                <a:cubicBezTo>
                  <a:pt x="40749" y="285738"/>
                  <a:pt x="38120" y="259403"/>
                  <a:pt x="30233" y="235701"/>
                </a:cubicBezTo>
                <a:cubicBezTo>
                  <a:pt x="17088" y="200148"/>
                  <a:pt x="0" y="167229"/>
                  <a:pt x="0" y="167229"/>
                </a:cubicBezTo>
                <a:cubicBezTo>
                  <a:pt x="0" y="167229"/>
                  <a:pt x="9201" y="158012"/>
                  <a:pt x="24975" y="163279"/>
                </a:cubicBezTo>
                <a:cubicBezTo>
                  <a:pt x="40749" y="168546"/>
                  <a:pt x="59152" y="208049"/>
                  <a:pt x="59152" y="208049"/>
                </a:cubicBezTo>
                <a:cubicBezTo>
                  <a:pt x="59152" y="208049"/>
                  <a:pt x="59152" y="208049"/>
                  <a:pt x="59152" y="109292"/>
                </a:cubicBezTo>
                <a:cubicBezTo>
                  <a:pt x="36805" y="101391"/>
                  <a:pt x="22346" y="80323"/>
                  <a:pt x="22346" y="56621"/>
                </a:cubicBezTo>
                <a:cubicBezTo>
                  <a:pt x="22346" y="25019"/>
                  <a:pt x="47322" y="0"/>
                  <a:pt x="775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15"/>
          <p:cNvSpPr/>
          <p:nvPr/>
        </p:nvSpPr>
        <p:spPr>
          <a:xfrm>
            <a:off x="9350626" y="4248151"/>
            <a:ext cx="292544" cy="292543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779652" y="1926685"/>
            <a:ext cx="3531139" cy="3531139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grpSp>
        <p:nvGrpSpPr>
          <p:cNvPr id="20" name="组合 19"/>
          <p:cNvGrpSpPr/>
          <p:nvPr/>
        </p:nvGrpSpPr>
        <p:grpSpPr>
          <a:xfrm>
            <a:off x="6046492" y="2643524"/>
            <a:ext cx="4411958" cy="1058255"/>
            <a:chOff x="2291702" y="1996460"/>
            <a:chExt cx="4411958" cy="1058255"/>
          </a:xfrm>
        </p:grpSpPr>
        <p:sp>
          <p:nvSpPr>
            <p:cNvPr id="21" name="TextBox 11"/>
            <p:cNvSpPr txBox="1"/>
            <p:nvPr/>
          </p:nvSpPr>
          <p:spPr>
            <a:xfrm>
              <a:off x="2291702" y="2336570"/>
              <a:ext cx="4411958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2581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5" grpId="0" animBg="1"/>
      <p:bldP spid="26" grpId="0" animBg="1"/>
      <p:bldP spid="27" grpId="0" animBg="1"/>
      <p:bldP spid="28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3407817" y="1774745"/>
            <a:ext cx="5376367" cy="3932080"/>
            <a:chOff x="3407817" y="1774745"/>
            <a:chExt cx="5376367" cy="3932080"/>
          </a:xfrm>
        </p:grpSpPr>
        <p:cxnSp>
          <p:nvCxnSpPr>
            <p:cNvPr id="4" name="Straight Connector 54"/>
            <p:cNvCxnSpPr/>
            <p:nvPr/>
          </p:nvCxnSpPr>
          <p:spPr>
            <a:xfrm>
              <a:off x="4026188" y="4366818"/>
              <a:ext cx="533102" cy="664119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Straight Connector 55"/>
            <p:cNvCxnSpPr/>
            <p:nvPr/>
          </p:nvCxnSpPr>
          <p:spPr>
            <a:xfrm flipH="1">
              <a:off x="5112162" y="4784271"/>
              <a:ext cx="867577" cy="433790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Straight Connector 56"/>
            <p:cNvCxnSpPr/>
            <p:nvPr/>
          </p:nvCxnSpPr>
          <p:spPr>
            <a:xfrm flipH="1">
              <a:off x="6498587" y="3346813"/>
              <a:ext cx="229654" cy="95263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" name="Straight Connector 57"/>
            <p:cNvCxnSpPr/>
            <p:nvPr/>
          </p:nvCxnSpPr>
          <p:spPr>
            <a:xfrm flipV="1">
              <a:off x="7154620" y="2306327"/>
              <a:ext cx="938298" cy="48399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1" name="Oval 78"/>
            <p:cNvSpPr/>
            <p:nvPr/>
          </p:nvSpPr>
          <p:spPr>
            <a:xfrm>
              <a:off x="6464724" y="2624096"/>
              <a:ext cx="731798" cy="731798"/>
            </a:xfrm>
            <a:prstGeom prst="ellipse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2" name="Freeform: Shape 108"/>
            <p:cNvSpPr>
              <a:spLocks/>
            </p:cNvSpPr>
            <p:nvPr/>
          </p:nvSpPr>
          <p:spPr bwMode="auto">
            <a:xfrm>
              <a:off x="6591862" y="2751234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86"/>
            <p:cNvSpPr/>
            <p:nvPr/>
          </p:nvSpPr>
          <p:spPr>
            <a:xfrm>
              <a:off x="5937943" y="4249719"/>
              <a:ext cx="731798" cy="731798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0" name="Freeform: Shape 109"/>
            <p:cNvSpPr>
              <a:spLocks/>
            </p:cNvSpPr>
            <p:nvPr/>
          </p:nvSpPr>
          <p:spPr bwMode="auto">
            <a:xfrm>
              <a:off x="6065081" y="4376857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62"/>
            <p:cNvSpPr/>
            <p:nvPr/>
          </p:nvSpPr>
          <p:spPr>
            <a:xfrm>
              <a:off x="3407817" y="3719644"/>
              <a:ext cx="731798" cy="731798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8" name="Freeform: Shape 110"/>
            <p:cNvSpPr>
              <a:spLocks/>
            </p:cNvSpPr>
            <p:nvPr/>
          </p:nvSpPr>
          <p:spPr bwMode="auto">
            <a:xfrm>
              <a:off x="3534955" y="3843130"/>
              <a:ext cx="477523" cy="47752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83"/>
            <p:cNvSpPr/>
            <p:nvPr/>
          </p:nvSpPr>
          <p:spPr>
            <a:xfrm>
              <a:off x="4396824" y="4975027"/>
              <a:ext cx="731798" cy="731798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6" name="Freeform: Shape 111"/>
            <p:cNvSpPr>
              <a:spLocks/>
            </p:cNvSpPr>
            <p:nvPr/>
          </p:nvSpPr>
          <p:spPr bwMode="auto">
            <a:xfrm>
              <a:off x="4523962" y="5102165"/>
              <a:ext cx="477523" cy="47752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75"/>
            <p:cNvSpPr/>
            <p:nvPr/>
          </p:nvSpPr>
          <p:spPr>
            <a:xfrm>
              <a:off x="8052386" y="1774745"/>
              <a:ext cx="731798" cy="731798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" name="Freeform: Shape 112"/>
            <p:cNvSpPr>
              <a:spLocks/>
            </p:cNvSpPr>
            <p:nvPr/>
          </p:nvSpPr>
          <p:spPr bwMode="auto">
            <a:xfrm>
              <a:off x="8179524" y="1901883"/>
              <a:ext cx="477523" cy="47752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45" name="文本框 4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92918" y="2624096"/>
            <a:ext cx="3007561" cy="878719"/>
            <a:chOff x="2291702" y="1996460"/>
            <a:chExt cx="3007561" cy="878719"/>
          </a:xfrm>
        </p:grpSpPr>
        <p:sp>
          <p:nvSpPr>
            <p:cNvPr id="48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154620" y="4176258"/>
            <a:ext cx="3007561" cy="878719"/>
            <a:chOff x="2291702" y="1996460"/>
            <a:chExt cx="3007561" cy="878719"/>
          </a:xfrm>
        </p:grpSpPr>
        <p:sp>
          <p:nvSpPr>
            <p:cNvPr id="51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2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112827" y="5140328"/>
            <a:ext cx="3007561" cy="878719"/>
            <a:chOff x="2291702" y="1996460"/>
            <a:chExt cx="3007561" cy="878719"/>
          </a:xfrm>
        </p:grpSpPr>
        <p:sp>
          <p:nvSpPr>
            <p:cNvPr id="54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5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921859" y="1521860"/>
            <a:ext cx="3007561" cy="878719"/>
            <a:chOff x="2291702" y="1996460"/>
            <a:chExt cx="3007561" cy="878719"/>
          </a:xfrm>
        </p:grpSpPr>
        <p:sp>
          <p:nvSpPr>
            <p:cNvPr id="57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398182" y="2704297"/>
            <a:ext cx="3007561" cy="878719"/>
            <a:chOff x="2291702" y="1996460"/>
            <a:chExt cx="3007561" cy="878719"/>
          </a:xfrm>
        </p:grpSpPr>
        <p:sp>
          <p:nvSpPr>
            <p:cNvPr id="60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61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060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568718" y="1962077"/>
            <a:ext cx="1378242" cy="1378242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126011" y="1962077"/>
            <a:ext cx="1378242" cy="1378242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683304" y="1962077"/>
            <a:ext cx="1378242" cy="1378242"/>
          </a:xfrm>
          <a:prstGeom prst="ellipse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9240597" y="1962077"/>
            <a:ext cx="1378242" cy="1378242"/>
          </a:xfrm>
          <a:prstGeom prst="ellipse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6"/>
          <p:cNvSpPr/>
          <p:nvPr/>
        </p:nvSpPr>
        <p:spPr>
          <a:xfrm>
            <a:off x="1873591" y="2266950"/>
            <a:ext cx="768496" cy="768496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7"/>
          <p:cNvSpPr/>
          <p:nvPr/>
        </p:nvSpPr>
        <p:spPr>
          <a:xfrm>
            <a:off x="4443771" y="2266950"/>
            <a:ext cx="742722" cy="768496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8"/>
          <p:cNvSpPr/>
          <p:nvPr/>
        </p:nvSpPr>
        <p:spPr>
          <a:xfrm>
            <a:off x="6988177" y="2298456"/>
            <a:ext cx="768496" cy="705484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9"/>
          <p:cNvSpPr/>
          <p:nvPr/>
        </p:nvSpPr>
        <p:spPr>
          <a:xfrm>
            <a:off x="9607979" y="2266950"/>
            <a:ext cx="643477" cy="768496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6" name="文本框 15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19" name="TextBox 11"/>
          <p:cNvSpPr txBox="1"/>
          <p:nvPr/>
        </p:nvSpPr>
        <p:spPr>
          <a:xfrm>
            <a:off x="1260166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24" name="TextBox 11"/>
          <p:cNvSpPr txBox="1"/>
          <p:nvPr/>
        </p:nvSpPr>
        <p:spPr>
          <a:xfrm>
            <a:off x="3815341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6374752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26" name="TextBox 11"/>
          <p:cNvSpPr txBox="1"/>
          <p:nvPr/>
        </p:nvSpPr>
        <p:spPr>
          <a:xfrm>
            <a:off x="8932044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414473" y="4925438"/>
            <a:ext cx="1686732" cy="447473"/>
          </a:xfrm>
          <a:prstGeom prst="roundRect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3971766" y="4925438"/>
            <a:ext cx="1686732" cy="447473"/>
          </a:xfrm>
          <a:prstGeom prst="roundRect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6529059" y="4925438"/>
            <a:ext cx="1686732" cy="447473"/>
          </a:xfrm>
          <a:prstGeom prst="roundRect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9086352" y="4925438"/>
            <a:ext cx="1686732" cy="447473"/>
          </a:xfrm>
          <a:prstGeom prst="roundRect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TextBox 11"/>
          <p:cNvSpPr txBox="1"/>
          <p:nvPr/>
        </p:nvSpPr>
        <p:spPr>
          <a:xfrm>
            <a:off x="1414472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3969647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6529058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9086350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583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7" grpId="0" animBg="1"/>
      <p:bldP spid="28" grpId="0" animBg="1"/>
      <p:bldP spid="29" grpId="0" animBg="1"/>
      <p:bldP spid="30" grpId="0" animBg="1"/>
      <p:bldP spid="19" grpId="0"/>
      <p:bldP spid="24" grpId="0"/>
      <p:bldP spid="25" grpId="0"/>
      <p:bldP spid="26" grpId="0"/>
      <p:bldP spid="11" grpId="0" animBg="1"/>
      <p:bldP spid="12" grpId="0" animBg="1"/>
      <p:bldP spid="13" grpId="0" animBg="1"/>
      <p:bldP spid="14" grpId="0" animBg="1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3" name="文本框 12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962650" y="2468401"/>
            <a:ext cx="2077279" cy="1487159"/>
            <a:chOff x="5962650" y="2468401"/>
            <a:chExt cx="2077279" cy="1487159"/>
          </a:xfrm>
        </p:grpSpPr>
        <p:sp>
          <p:nvSpPr>
            <p:cNvPr id="8" name="矩形: 圆角 7"/>
            <p:cNvSpPr/>
            <p:nvPr/>
          </p:nvSpPr>
          <p:spPr>
            <a:xfrm>
              <a:off x="5962650" y="24684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5963480" y="3057878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5962650" y="25824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724899" y="2468401"/>
            <a:ext cx="2076451" cy="1487159"/>
            <a:chOff x="8724899" y="2468401"/>
            <a:chExt cx="2076451" cy="1487159"/>
          </a:xfrm>
        </p:grpSpPr>
        <p:sp>
          <p:nvSpPr>
            <p:cNvPr id="9" name="矩形: 圆角 8"/>
            <p:cNvSpPr/>
            <p:nvPr/>
          </p:nvSpPr>
          <p:spPr>
            <a:xfrm>
              <a:off x="8724900" y="24684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8724899" y="25824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8724901" y="3057878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962650" y="4259101"/>
            <a:ext cx="2077279" cy="1534826"/>
            <a:chOff x="5962650" y="4259101"/>
            <a:chExt cx="2077279" cy="1534826"/>
          </a:xfrm>
        </p:grpSpPr>
        <p:sp>
          <p:nvSpPr>
            <p:cNvPr id="10" name="矩形: 圆角 9"/>
            <p:cNvSpPr/>
            <p:nvPr/>
          </p:nvSpPr>
          <p:spPr>
            <a:xfrm>
              <a:off x="5962650" y="42591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TextBox 11"/>
            <p:cNvSpPr txBox="1"/>
            <p:nvPr/>
          </p:nvSpPr>
          <p:spPr>
            <a:xfrm>
              <a:off x="5962650" y="43731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5963480" y="4896245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24899" y="4259101"/>
            <a:ext cx="2076451" cy="1534826"/>
            <a:chOff x="8724899" y="4259101"/>
            <a:chExt cx="2076451" cy="1534826"/>
          </a:xfrm>
        </p:grpSpPr>
        <p:sp>
          <p:nvSpPr>
            <p:cNvPr id="11" name="矩形: 圆角 10"/>
            <p:cNvSpPr/>
            <p:nvPr/>
          </p:nvSpPr>
          <p:spPr>
            <a:xfrm>
              <a:off x="8724900" y="42591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8724899" y="43731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8724901" y="4896245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93621" y="1997108"/>
            <a:ext cx="3509120" cy="3548030"/>
            <a:chOff x="1393621" y="1997108"/>
            <a:chExt cx="3509120" cy="3548030"/>
          </a:xfrm>
        </p:grpSpPr>
        <p:sp>
          <p:nvSpPr>
            <p:cNvPr id="3" name="椭圆 2"/>
            <p:cNvSpPr/>
            <p:nvPr/>
          </p:nvSpPr>
          <p:spPr>
            <a:xfrm>
              <a:off x="1393621" y="1997108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393621" y="3592444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2950047" y="1997108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950047" y="3592444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椭圆 23"/>
            <p:cNvSpPr/>
            <p:nvPr/>
          </p:nvSpPr>
          <p:spPr>
            <a:xfrm>
              <a:off x="2188285" y="2470328"/>
              <a:ext cx="363365" cy="43396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椭圆 24"/>
            <p:cNvSpPr/>
            <p:nvPr/>
          </p:nvSpPr>
          <p:spPr>
            <a:xfrm>
              <a:off x="3709413" y="2511857"/>
              <a:ext cx="433962" cy="350905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椭圆 25"/>
            <p:cNvSpPr/>
            <p:nvPr/>
          </p:nvSpPr>
          <p:spPr>
            <a:xfrm>
              <a:off x="3709413" y="4061293"/>
              <a:ext cx="433962" cy="433962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26"/>
            <p:cNvSpPr/>
            <p:nvPr/>
          </p:nvSpPr>
          <p:spPr>
            <a:xfrm>
              <a:off x="2152987" y="4073518"/>
              <a:ext cx="433962" cy="409513"/>
            </a:xfrm>
            <a:custGeom>
              <a:avLst/>
              <a:gdLst>
                <a:gd name="connsiteX0" fmla="*/ 255815 w 338138"/>
                <a:gd name="connsiteY0" fmla="*/ 276225 h 319088"/>
                <a:gd name="connsiteX1" fmla="*/ 267653 w 338138"/>
                <a:gd name="connsiteY1" fmla="*/ 282720 h 319088"/>
                <a:gd name="connsiteX2" fmla="*/ 275546 w 338138"/>
                <a:gd name="connsiteY2" fmla="*/ 282720 h 319088"/>
                <a:gd name="connsiteX3" fmla="*/ 287384 w 338138"/>
                <a:gd name="connsiteY3" fmla="*/ 276225 h 319088"/>
                <a:gd name="connsiteX4" fmla="*/ 290015 w 338138"/>
                <a:gd name="connsiteY4" fmla="*/ 277524 h 319088"/>
                <a:gd name="connsiteX5" fmla="*/ 295276 w 338138"/>
                <a:gd name="connsiteY5" fmla="*/ 284018 h 319088"/>
                <a:gd name="connsiteX6" fmla="*/ 295276 w 338138"/>
                <a:gd name="connsiteY6" fmla="*/ 315191 h 319088"/>
                <a:gd name="connsiteX7" fmla="*/ 271600 w 338138"/>
                <a:gd name="connsiteY7" fmla="*/ 319088 h 319088"/>
                <a:gd name="connsiteX8" fmla="*/ 249238 w 338138"/>
                <a:gd name="connsiteY8" fmla="*/ 315191 h 319088"/>
                <a:gd name="connsiteX9" fmla="*/ 249238 w 338138"/>
                <a:gd name="connsiteY9" fmla="*/ 284018 h 319088"/>
                <a:gd name="connsiteX10" fmla="*/ 253184 w 338138"/>
                <a:gd name="connsiteY10" fmla="*/ 277524 h 319088"/>
                <a:gd name="connsiteX11" fmla="*/ 255815 w 338138"/>
                <a:gd name="connsiteY11" fmla="*/ 276225 h 319088"/>
                <a:gd name="connsiteX12" fmla="*/ 50755 w 338138"/>
                <a:gd name="connsiteY12" fmla="*/ 276225 h 319088"/>
                <a:gd name="connsiteX13" fmla="*/ 62593 w 338138"/>
                <a:gd name="connsiteY13" fmla="*/ 282720 h 319088"/>
                <a:gd name="connsiteX14" fmla="*/ 70486 w 338138"/>
                <a:gd name="connsiteY14" fmla="*/ 282720 h 319088"/>
                <a:gd name="connsiteX15" fmla="*/ 82324 w 338138"/>
                <a:gd name="connsiteY15" fmla="*/ 276225 h 319088"/>
                <a:gd name="connsiteX16" fmla="*/ 84955 w 338138"/>
                <a:gd name="connsiteY16" fmla="*/ 277524 h 319088"/>
                <a:gd name="connsiteX17" fmla="*/ 88901 w 338138"/>
                <a:gd name="connsiteY17" fmla="*/ 284018 h 319088"/>
                <a:gd name="connsiteX18" fmla="*/ 88901 w 338138"/>
                <a:gd name="connsiteY18" fmla="*/ 315191 h 319088"/>
                <a:gd name="connsiteX19" fmla="*/ 66539 w 338138"/>
                <a:gd name="connsiteY19" fmla="*/ 319088 h 319088"/>
                <a:gd name="connsiteX20" fmla="*/ 42863 w 338138"/>
                <a:gd name="connsiteY20" fmla="*/ 315191 h 319088"/>
                <a:gd name="connsiteX21" fmla="*/ 42863 w 338138"/>
                <a:gd name="connsiteY21" fmla="*/ 284018 h 319088"/>
                <a:gd name="connsiteX22" fmla="*/ 48124 w 338138"/>
                <a:gd name="connsiteY22" fmla="*/ 277524 h 319088"/>
                <a:gd name="connsiteX23" fmla="*/ 50755 w 338138"/>
                <a:gd name="connsiteY23" fmla="*/ 276225 h 319088"/>
                <a:gd name="connsiteX24" fmla="*/ 273050 w 338138"/>
                <a:gd name="connsiteY24" fmla="*/ 214313 h 319088"/>
                <a:gd name="connsiteX25" fmla="*/ 282575 w 338138"/>
                <a:gd name="connsiteY25" fmla="*/ 224632 h 319088"/>
                <a:gd name="connsiteX26" fmla="*/ 273050 w 338138"/>
                <a:gd name="connsiteY26" fmla="*/ 234951 h 319088"/>
                <a:gd name="connsiteX27" fmla="*/ 263525 w 338138"/>
                <a:gd name="connsiteY27" fmla="*/ 224632 h 319088"/>
                <a:gd name="connsiteX28" fmla="*/ 273050 w 338138"/>
                <a:gd name="connsiteY28" fmla="*/ 214313 h 319088"/>
                <a:gd name="connsiteX29" fmla="*/ 65882 w 338138"/>
                <a:gd name="connsiteY29" fmla="*/ 214313 h 319088"/>
                <a:gd name="connsiteX30" fmla="*/ 76201 w 338138"/>
                <a:gd name="connsiteY30" fmla="*/ 224632 h 319088"/>
                <a:gd name="connsiteX31" fmla="*/ 65882 w 338138"/>
                <a:gd name="connsiteY31" fmla="*/ 234951 h 319088"/>
                <a:gd name="connsiteX32" fmla="*/ 55563 w 338138"/>
                <a:gd name="connsiteY32" fmla="*/ 224632 h 319088"/>
                <a:gd name="connsiteX33" fmla="*/ 65882 w 338138"/>
                <a:gd name="connsiteY33" fmla="*/ 214313 h 319088"/>
                <a:gd name="connsiteX34" fmla="*/ 272257 w 338138"/>
                <a:gd name="connsiteY34" fmla="*/ 196850 h 319088"/>
                <a:gd name="connsiteX35" fmla="*/ 244475 w 338138"/>
                <a:gd name="connsiteY35" fmla="*/ 224632 h 319088"/>
                <a:gd name="connsiteX36" fmla="*/ 272257 w 338138"/>
                <a:gd name="connsiteY36" fmla="*/ 252414 h 319088"/>
                <a:gd name="connsiteX37" fmla="*/ 300039 w 338138"/>
                <a:gd name="connsiteY37" fmla="*/ 224632 h 319088"/>
                <a:gd name="connsiteX38" fmla="*/ 272257 w 338138"/>
                <a:gd name="connsiteY38" fmla="*/ 196850 h 319088"/>
                <a:gd name="connsiteX39" fmla="*/ 65882 w 338138"/>
                <a:gd name="connsiteY39" fmla="*/ 196850 h 319088"/>
                <a:gd name="connsiteX40" fmla="*/ 38100 w 338138"/>
                <a:gd name="connsiteY40" fmla="*/ 224632 h 319088"/>
                <a:gd name="connsiteX41" fmla="*/ 65882 w 338138"/>
                <a:gd name="connsiteY41" fmla="*/ 252414 h 319088"/>
                <a:gd name="connsiteX42" fmla="*/ 93664 w 338138"/>
                <a:gd name="connsiteY42" fmla="*/ 224632 h 319088"/>
                <a:gd name="connsiteX43" fmla="*/ 65882 w 338138"/>
                <a:gd name="connsiteY43" fmla="*/ 196850 h 319088"/>
                <a:gd name="connsiteX44" fmla="*/ 272257 w 338138"/>
                <a:gd name="connsiteY44" fmla="*/ 187325 h 319088"/>
                <a:gd name="connsiteX45" fmla="*/ 338138 w 338138"/>
                <a:gd name="connsiteY45" fmla="*/ 253322 h 319088"/>
                <a:gd name="connsiteX46" fmla="*/ 313103 w 338138"/>
                <a:gd name="connsiteY46" fmla="*/ 304800 h 319088"/>
                <a:gd name="connsiteX47" fmla="*/ 313103 w 338138"/>
                <a:gd name="connsiteY47" fmla="*/ 283681 h 319088"/>
                <a:gd name="connsiteX48" fmla="*/ 295974 w 338138"/>
                <a:gd name="connsiteY48" fmla="*/ 259922 h 319088"/>
                <a:gd name="connsiteX49" fmla="*/ 290704 w 338138"/>
                <a:gd name="connsiteY49" fmla="*/ 258602 h 319088"/>
                <a:gd name="connsiteX50" fmla="*/ 284115 w 338138"/>
                <a:gd name="connsiteY50" fmla="*/ 258602 h 319088"/>
                <a:gd name="connsiteX51" fmla="*/ 272257 w 338138"/>
                <a:gd name="connsiteY51" fmla="*/ 265202 h 319088"/>
                <a:gd name="connsiteX52" fmla="*/ 260398 w 338138"/>
                <a:gd name="connsiteY52" fmla="*/ 258602 h 319088"/>
                <a:gd name="connsiteX53" fmla="*/ 255128 w 338138"/>
                <a:gd name="connsiteY53" fmla="*/ 258602 h 319088"/>
                <a:gd name="connsiteX54" fmla="*/ 248539 w 338138"/>
                <a:gd name="connsiteY54" fmla="*/ 259922 h 319088"/>
                <a:gd name="connsiteX55" fmla="*/ 232728 w 338138"/>
                <a:gd name="connsiteY55" fmla="*/ 283681 h 319088"/>
                <a:gd name="connsiteX56" fmla="*/ 232728 w 338138"/>
                <a:gd name="connsiteY56" fmla="*/ 304800 h 319088"/>
                <a:gd name="connsiteX57" fmla="*/ 206375 w 338138"/>
                <a:gd name="connsiteY57" fmla="*/ 253322 h 319088"/>
                <a:gd name="connsiteX58" fmla="*/ 272257 w 338138"/>
                <a:gd name="connsiteY58" fmla="*/ 187325 h 319088"/>
                <a:gd name="connsiteX59" fmla="*/ 65881 w 338138"/>
                <a:gd name="connsiteY59" fmla="*/ 187325 h 319088"/>
                <a:gd name="connsiteX60" fmla="*/ 131763 w 338138"/>
                <a:gd name="connsiteY60" fmla="*/ 253322 h 319088"/>
                <a:gd name="connsiteX61" fmla="*/ 105410 w 338138"/>
                <a:gd name="connsiteY61" fmla="*/ 304800 h 319088"/>
                <a:gd name="connsiteX62" fmla="*/ 105410 w 338138"/>
                <a:gd name="connsiteY62" fmla="*/ 283681 h 319088"/>
                <a:gd name="connsiteX63" fmla="*/ 89599 w 338138"/>
                <a:gd name="connsiteY63" fmla="*/ 259922 h 319088"/>
                <a:gd name="connsiteX64" fmla="*/ 83010 w 338138"/>
                <a:gd name="connsiteY64" fmla="*/ 258602 h 319088"/>
                <a:gd name="connsiteX65" fmla="*/ 77740 w 338138"/>
                <a:gd name="connsiteY65" fmla="*/ 258602 h 319088"/>
                <a:gd name="connsiteX66" fmla="*/ 65881 w 338138"/>
                <a:gd name="connsiteY66" fmla="*/ 265202 h 319088"/>
                <a:gd name="connsiteX67" fmla="*/ 54023 w 338138"/>
                <a:gd name="connsiteY67" fmla="*/ 258602 h 319088"/>
                <a:gd name="connsiteX68" fmla="*/ 47434 w 338138"/>
                <a:gd name="connsiteY68" fmla="*/ 258602 h 319088"/>
                <a:gd name="connsiteX69" fmla="*/ 42164 w 338138"/>
                <a:gd name="connsiteY69" fmla="*/ 259922 h 319088"/>
                <a:gd name="connsiteX70" fmla="*/ 25035 w 338138"/>
                <a:gd name="connsiteY70" fmla="*/ 283681 h 319088"/>
                <a:gd name="connsiteX71" fmla="*/ 25035 w 338138"/>
                <a:gd name="connsiteY71" fmla="*/ 304800 h 319088"/>
                <a:gd name="connsiteX72" fmla="*/ 0 w 338138"/>
                <a:gd name="connsiteY72" fmla="*/ 253322 h 319088"/>
                <a:gd name="connsiteX73" fmla="*/ 65881 w 338138"/>
                <a:gd name="connsiteY73" fmla="*/ 187325 h 319088"/>
                <a:gd name="connsiteX74" fmla="*/ 159754 w 338138"/>
                <a:gd name="connsiteY74" fmla="*/ 149225 h 319088"/>
                <a:gd name="connsiteX75" fmla="*/ 169069 w 338138"/>
                <a:gd name="connsiteY75" fmla="*/ 149225 h 319088"/>
                <a:gd name="connsiteX76" fmla="*/ 178384 w 338138"/>
                <a:gd name="connsiteY76" fmla="*/ 149225 h 319088"/>
                <a:gd name="connsiteX77" fmla="*/ 178384 w 338138"/>
                <a:gd name="connsiteY77" fmla="*/ 175331 h 319088"/>
                <a:gd name="connsiteX78" fmla="*/ 214313 w 338138"/>
                <a:gd name="connsiteY78" fmla="*/ 193605 h 319088"/>
                <a:gd name="connsiteX79" fmla="*/ 202337 w 338138"/>
                <a:gd name="connsiteY79" fmla="*/ 207963 h 319088"/>
                <a:gd name="connsiteX80" fmla="*/ 169069 w 338138"/>
                <a:gd name="connsiteY80" fmla="*/ 190994 h 319088"/>
                <a:gd name="connsiteX81" fmla="*/ 135802 w 338138"/>
                <a:gd name="connsiteY81" fmla="*/ 207963 h 319088"/>
                <a:gd name="connsiteX82" fmla="*/ 123825 w 338138"/>
                <a:gd name="connsiteY82" fmla="*/ 193605 h 319088"/>
                <a:gd name="connsiteX83" fmla="*/ 159754 w 338138"/>
                <a:gd name="connsiteY83" fmla="*/ 175331 h 319088"/>
                <a:gd name="connsiteX84" fmla="*/ 159754 w 338138"/>
                <a:gd name="connsiteY84" fmla="*/ 149225 h 319088"/>
                <a:gd name="connsiteX85" fmla="*/ 154175 w 338138"/>
                <a:gd name="connsiteY85" fmla="*/ 88900 h 319088"/>
                <a:gd name="connsiteX86" fmla="*/ 165941 w 338138"/>
                <a:gd name="connsiteY86" fmla="*/ 95394 h 319088"/>
                <a:gd name="connsiteX87" fmla="*/ 173785 w 338138"/>
                <a:gd name="connsiteY87" fmla="*/ 95394 h 319088"/>
                <a:gd name="connsiteX88" fmla="*/ 185551 w 338138"/>
                <a:gd name="connsiteY88" fmla="*/ 88900 h 319088"/>
                <a:gd name="connsiteX89" fmla="*/ 188166 w 338138"/>
                <a:gd name="connsiteY89" fmla="*/ 90199 h 319088"/>
                <a:gd name="connsiteX90" fmla="*/ 192088 w 338138"/>
                <a:gd name="connsiteY90" fmla="*/ 96693 h 319088"/>
                <a:gd name="connsiteX91" fmla="*/ 192088 w 338138"/>
                <a:gd name="connsiteY91" fmla="*/ 126567 h 319088"/>
                <a:gd name="connsiteX92" fmla="*/ 169863 w 338138"/>
                <a:gd name="connsiteY92" fmla="*/ 131763 h 319088"/>
                <a:gd name="connsiteX93" fmla="*/ 147638 w 338138"/>
                <a:gd name="connsiteY93" fmla="*/ 126567 h 319088"/>
                <a:gd name="connsiteX94" fmla="*/ 147638 w 338138"/>
                <a:gd name="connsiteY94" fmla="*/ 96693 h 319088"/>
                <a:gd name="connsiteX95" fmla="*/ 151560 w 338138"/>
                <a:gd name="connsiteY95" fmla="*/ 90199 h 319088"/>
                <a:gd name="connsiteX96" fmla="*/ 154175 w 338138"/>
                <a:gd name="connsiteY96" fmla="*/ 88900 h 319088"/>
                <a:gd name="connsiteX97" fmla="*/ 169069 w 338138"/>
                <a:gd name="connsiteY97" fmla="*/ 26988 h 319088"/>
                <a:gd name="connsiteX98" fmla="*/ 179388 w 338138"/>
                <a:gd name="connsiteY98" fmla="*/ 36513 h 319088"/>
                <a:gd name="connsiteX99" fmla="*/ 169069 w 338138"/>
                <a:gd name="connsiteY99" fmla="*/ 46038 h 319088"/>
                <a:gd name="connsiteX100" fmla="*/ 158750 w 338138"/>
                <a:gd name="connsiteY100" fmla="*/ 36513 h 319088"/>
                <a:gd name="connsiteX101" fmla="*/ 169069 w 338138"/>
                <a:gd name="connsiteY101" fmla="*/ 26988 h 319088"/>
                <a:gd name="connsiteX102" fmla="*/ 169070 w 338138"/>
                <a:gd name="connsiteY102" fmla="*/ 9525 h 319088"/>
                <a:gd name="connsiteX103" fmla="*/ 141288 w 338138"/>
                <a:gd name="connsiteY103" fmla="*/ 37307 h 319088"/>
                <a:gd name="connsiteX104" fmla="*/ 169070 w 338138"/>
                <a:gd name="connsiteY104" fmla="*/ 65089 h 319088"/>
                <a:gd name="connsiteX105" fmla="*/ 196852 w 338138"/>
                <a:gd name="connsiteY105" fmla="*/ 37307 h 319088"/>
                <a:gd name="connsiteX106" fmla="*/ 169070 w 338138"/>
                <a:gd name="connsiteY106" fmla="*/ 9525 h 319088"/>
                <a:gd name="connsiteX107" fmla="*/ 169070 w 338138"/>
                <a:gd name="connsiteY107" fmla="*/ 0 h 319088"/>
                <a:gd name="connsiteX108" fmla="*/ 234951 w 338138"/>
                <a:gd name="connsiteY108" fmla="*/ 65997 h 319088"/>
                <a:gd name="connsiteX109" fmla="*/ 209916 w 338138"/>
                <a:gd name="connsiteY109" fmla="*/ 117475 h 319088"/>
                <a:gd name="connsiteX110" fmla="*/ 209916 w 338138"/>
                <a:gd name="connsiteY110" fmla="*/ 96356 h 319088"/>
                <a:gd name="connsiteX111" fmla="*/ 192787 w 338138"/>
                <a:gd name="connsiteY111" fmla="*/ 72597 h 319088"/>
                <a:gd name="connsiteX112" fmla="*/ 187517 w 338138"/>
                <a:gd name="connsiteY112" fmla="*/ 71277 h 319088"/>
                <a:gd name="connsiteX113" fmla="*/ 180928 w 338138"/>
                <a:gd name="connsiteY113" fmla="*/ 71277 h 319088"/>
                <a:gd name="connsiteX114" fmla="*/ 169070 w 338138"/>
                <a:gd name="connsiteY114" fmla="*/ 76557 h 319088"/>
                <a:gd name="connsiteX115" fmla="*/ 157211 w 338138"/>
                <a:gd name="connsiteY115" fmla="*/ 71277 h 319088"/>
                <a:gd name="connsiteX116" fmla="*/ 150623 w 338138"/>
                <a:gd name="connsiteY116" fmla="*/ 71277 h 319088"/>
                <a:gd name="connsiteX117" fmla="*/ 145352 w 338138"/>
                <a:gd name="connsiteY117" fmla="*/ 72597 h 319088"/>
                <a:gd name="connsiteX118" fmla="*/ 128223 w 338138"/>
                <a:gd name="connsiteY118" fmla="*/ 96356 h 319088"/>
                <a:gd name="connsiteX119" fmla="*/ 128223 w 338138"/>
                <a:gd name="connsiteY119" fmla="*/ 117475 h 319088"/>
                <a:gd name="connsiteX120" fmla="*/ 103188 w 338138"/>
                <a:gd name="connsiteY120" fmla="*/ 65997 h 319088"/>
                <a:gd name="connsiteX121" fmla="*/ 169070 w 338138"/>
                <a:gd name="connsiteY121" fmla="*/ 0 h 31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38138" h="319088">
                  <a:moveTo>
                    <a:pt x="255815" y="276225"/>
                  </a:moveTo>
                  <a:cubicBezTo>
                    <a:pt x="255815" y="276225"/>
                    <a:pt x="255815" y="276225"/>
                    <a:pt x="267653" y="282720"/>
                  </a:cubicBezTo>
                  <a:cubicBezTo>
                    <a:pt x="270284" y="284018"/>
                    <a:pt x="272915" y="284018"/>
                    <a:pt x="275546" y="282720"/>
                  </a:cubicBezTo>
                  <a:cubicBezTo>
                    <a:pt x="275546" y="282720"/>
                    <a:pt x="275546" y="282720"/>
                    <a:pt x="287384" y="276225"/>
                  </a:cubicBezTo>
                  <a:cubicBezTo>
                    <a:pt x="287384" y="276225"/>
                    <a:pt x="287384" y="276225"/>
                    <a:pt x="290015" y="277524"/>
                  </a:cubicBezTo>
                  <a:cubicBezTo>
                    <a:pt x="292646" y="278823"/>
                    <a:pt x="295276" y="281421"/>
                    <a:pt x="295276" y="284018"/>
                  </a:cubicBezTo>
                  <a:cubicBezTo>
                    <a:pt x="295276" y="284018"/>
                    <a:pt x="295276" y="284018"/>
                    <a:pt x="295276" y="315191"/>
                  </a:cubicBezTo>
                  <a:cubicBezTo>
                    <a:pt x="287384" y="317789"/>
                    <a:pt x="279492" y="319088"/>
                    <a:pt x="271600" y="319088"/>
                  </a:cubicBezTo>
                  <a:cubicBezTo>
                    <a:pt x="263707" y="319088"/>
                    <a:pt x="255815" y="317789"/>
                    <a:pt x="249238" y="315191"/>
                  </a:cubicBezTo>
                  <a:cubicBezTo>
                    <a:pt x="249238" y="315191"/>
                    <a:pt x="249238" y="315191"/>
                    <a:pt x="249238" y="284018"/>
                  </a:cubicBezTo>
                  <a:cubicBezTo>
                    <a:pt x="249238" y="281421"/>
                    <a:pt x="250554" y="278823"/>
                    <a:pt x="253184" y="277524"/>
                  </a:cubicBezTo>
                  <a:cubicBezTo>
                    <a:pt x="253184" y="277524"/>
                    <a:pt x="253184" y="277524"/>
                    <a:pt x="255815" y="276225"/>
                  </a:cubicBezTo>
                  <a:close/>
                  <a:moveTo>
                    <a:pt x="50755" y="276225"/>
                  </a:moveTo>
                  <a:cubicBezTo>
                    <a:pt x="50755" y="276225"/>
                    <a:pt x="50755" y="276225"/>
                    <a:pt x="62593" y="282720"/>
                  </a:cubicBezTo>
                  <a:cubicBezTo>
                    <a:pt x="65224" y="284018"/>
                    <a:pt x="67855" y="284018"/>
                    <a:pt x="70486" y="282720"/>
                  </a:cubicBezTo>
                  <a:cubicBezTo>
                    <a:pt x="70486" y="282720"/>
                    <a:pt x="70486" y="282720"/>
                    <a:pt x="82324" y="276225"/>
                  </a:cubicBezTo>
                  <a:cubicBezTo>
                    <a:pt x="82324" y="276225"/>
                    <a:pt x="82324" y="276225"/>
                    <a:pt x="84955" y="277524"/>
                  </a:cubicBezTo>
                  <a:cubicBezTo>
                    <a:pt x="87585" y="278823"/>
                    <a:pt x="88901" y="281421"/>
                    <a:pt x="88901" y="284018"/>
                  </a:cubicBezTo>
                  <a:cubicBezTo>
                    <a:pt x="88901" y="284018"/>
                    <a:pt x="88901" y="284018"/>
                    <a:pt x="88901" y="315191"/>
                  </a:cubicBezTo>
                  <a:cubicBezTo>
                    <a:pt x="82324" y="317789"/>
                    <a:pt x="74432" y="319088"/>
                    <a:pt x="66539" y="319088"/>
                  </a:cubicBezTo>
                  <a:cubicBezTo>
                    <a:pt x="58647" y="319088"/>
                    <a:pt x="50755" y="317789"/>
                    <a:pt x="42863" y="315191"/>
                  </a:cubicBezTo>
                  <a:cubicBezTo>
                    <a:pt x="42863" y="315191"/>
                    <a:pt x="42863" y="315191"/>
                    <a:pt x="42863" y="284018"/>
                  </a:cubicBezTo>
                  <a:cubicBezTo>
                    <a:pt x="42863" y="281421"/>
                    <a:pt x="45493" y="278823"/>
                    <a:pt x="48124" y="277524"/>
                  </a:cubicBezTo>
                  <a:cubicBezTo>
                    <a:pt x="48124" y="277524"/>
                    <a:pt x="48124" y="277524"/>
                    <a:pt x="50755" y="276225"/>
                  </a:cubicBezTo>
                  <a:close/>
                  <a:moveTo>
                    <a:pt x="273050" y="214313"/>
                  </a:moveTo>
                  <a:cubicBezTo>
                    <a:pt x="278311" y="214313"/>
                    <a:pt x="282575" y="218933"/>
                    <a:pt x="282575" y="224632"/>
                  </a:cubicBezTo>
                  <a:cubicBezTo>
                    <a:pt x="282575" y="230331"/>
                    <a:pt x="278311" y="234951"/>
                    <a:pt x="273050" y="234951"/>
                  </a:cubicBezTo>
                  <a:cubicBezTo>
                    <a:pt x="267789" y="234951"/>
                    <a:pt x="263525" y="230331"/>
                    <a:pt x="263525" y="224632"/>
                  </a:cubicBezTo>
                  <a:cubicBezTo>
                    <a:pt x="263525" y="218933"/>
                    <a:pt x="267789" y="214313"/>
                    <a:pt x="273050" y="214313"/>
                  </a:cubicBezTo>
                  <a:close/>
                  <a:moveTo>
                    <a:pt x="65882" y="214313"/>
                  </a:moveTo>
                  <a:cubicBezTo>
                    <a:pt x="71581" y="214313"/>
                    <a:pt x="76201" y="218933"/>
                    <a:pt x="76201" y="224632"/>
                  </a:cubicBezTo>
                  <a:cubicBezTo>
                    <a:pt x="76201" y="230331"/>
                    <a:pt x="71581" y="234951"/>
                    <a:pt x="65882" y="234951"/>
                  </a:cubicBezTo>
                  <a:cubicBezTo>
                    <a:pt x="60183" y="234951"/>
                    <a:pt x="55563" y="230331"/>
                    <a:pt x="55563" y="224632"/>
                  </a:cubicBezTo>
                  <a:cubicBezTo>
                    <a:pt x="55563" y="218933"/>
                    <a:pt x="60183" y="214313"/>
                    <a:pt x="65882" y="214313"/>
                  </a:cubicBezTo>
                  <a:close/>
                  <a:moveTo>
                    <a:pt x="272257" y="196850"/>
                  </a:moveTo>
                  <a:cubicBezTo>
                    <a:pt x="256913" y="196850"/>
                    <a:pt x="244475" y="209288"/>
                    <a:pt x="244475" y="224632"/>
                  </a:cubicBezTo>
                  <a:cubicBezTo>
                    <a:pt x="244475" y="239976"/>
                    <a:pt x="256913" y="252414"/>
                    <a:pt x="272257" y="252414"/>
                  </a:cubicBezTo>
                  <a:cubicBezTo>
                    <a:pt x="287601" y="252414"/>
                    <a:pt x="300039" y="239976"/>
                    <a:pt x="300039" y="224632"/>
                  </a:cubicBezTo>
                  <a:cubicBezTo>
                    <a:pt x="300039" y="209288"/>
                    <a:pt x="287601" y="196850"/>
                    <a:pt x="272257" y="196850"/>
                  </a:cubicBezTo>
                  <a:close/>
                  <a:moveTo>
                    <a:pt x="65882" y="196850"/>
                  </a:moveTo>
                  <a:cubicBezTo>
                    <a:pt x="50538" y="196850"/>
                    <a:pt x="38100" y="209288"/>
                    <a:pt x="38100" y="224632"/>
                  </a:cubicBezTo>
                  <a:cubicBezTo>
                    <a:pt x="38100" y="239976"/>
                    <a:pt x="50538" y="252414"/>
                    <a:pt x="65882" y="252414"/>
                  </a:cubicBezTo>
                  <a:cubicBezTo>
                    <a:pt x="81226" y="252414"/>
                    <a:pt x="93664" y="239976"/>
                    <a:pt x="93664" y="224632"/>
                  </a:cubicBezTo>
                  <a:cubicBezTo>
                    <a:pt x="93664" y="209288"/>
                    <a:pt x="81226" y="196850"/>
                    <a:pt x="65882" y="196850"/>
                  </a:cubicBezTo>
                  <a:close/>
                  <a:moveTo>
                    <a:pt x="272257" y="187325"/>
                  </a:moveTo>
                  <a:cubicBezTo>
                    <a:pt x="309150" y="187325"/>
                    <a:pt x="338138" y="217684"/>
                    <a:pt x="338138" y="253322"/>
                  </a:cubicBezTo>
                  <a:cubicBezTo>
                    <a:pt x="338138" y="274441"/>
                    <a:pt x="328915" y="292921"/>
                    <a:pt x="313103" y="304800"/>
                  </a:cubicBezTo>
                  <a:cubicBezTo>
                    <a:pt x="313103" y="304800"/>
                    <a:pt x="313103" y="304800"/>
                    <a:pt x="313103" y="283681"/>
                  </a:cubicBezTo>
                  <a:cubicBezTo>
                    <a:pt x="313103" y="273121"/>
                    <a:pt x="306515" y="263882"/>
                    <a:pt x="295974" y="259922"/>
                  </a:cubicBezTo>
                  <a:cubicBezTo>
                    <a:pt x="295974" y="259922"/>
                    <a:pt x="290704" y="258602"/>
                    <a:pt x="290704" y="258602"/>
                  </a:cubicBezTo>
                  <a:cubicBezTo>
                    <a:pt x="288068" y="257282"/>
                    <a:pt x="286751" y="258602"/>
                    <a:pt x="284115" y="258602"/>
                  </a:cubicBezTo>
                  <a:cubicBezTo>
                    <a:pt x="284115" y="258602"/>
                    <a:pt x="284115" y="258602"/>
                    <a:pt x="272257" y="265202"/>
                  </a:cubicBezTo>
                  <a:cubicBezTo>
                    <a:pt x="272257" y="265202"/>
                    <a:pt x="272257" y="265202"/>
                    <a:pt x="260398" y="258602"/>
                  </a:cubicBezTo>
                  <a:cubicBezTo>
                    <a:pt x="259080" y="258602"/>
                    <a:pt x="256445" y="257282"/>
                    <a:pt x="255128" y="258602"/>
                  </a:cubicBezTo>
                  <a:cubicBezTo>
                    <a:pt x="255128" y="258602"/>
                    <a:pt x="248539" y="259922"/>
                    <a:pt x="248539" y="259922"/>
                  </a:cubicBezTo>
                  <a:cubicBezTo>
                    <a:pt x="239316" y="263882"/>
                    <a:pt x="232728" y="273121"/>
                    <a:pt x="232728" y="283681"/>
                  </a:cubicBezTo>
                  <a:cubicBezTo>
                    <a:pt x="232728" y="283681"/>
                    <a:pt x="232728" y="283681"/>
                    <a:pt x="232728" y="304800"/>
                  </a:cubicBezTo>
                  <a:cubicBezTo>
                    <a:pt x="216916" y="292921"/>
                    <a:pt x="206375" y="274441"/>
                    <a:pt x="206375" y="253322"/>
                  </a:cubicBezTo>
                  <a:cubicBezTo>
                    <a:pt x="206375" y="217684"/>
                    <a:pt x="236681" y="187325"/>
                    <a:pt x="272257" y="187325"/>
                  </a:cubicBezTo>
                  <a:close/>
                  <a:moveTo>
                    <a:pt x="65881" y="187325"/>
                  </a:moveTo>
                  <a:cubicBezTo>
                    <a:pt x="101457" y="187325"/>
                    <a:pt x="131763" y="217684"/>
                    <a:pt x="131763" y="253322"/>
                  </a:cubicBezTo>
                  <a:cubicBezTo>
                    <a:pt x="131763" y="274441"/>
                    <a:pt x="121222" y="292921"/>
                    <a:pt x="105410" y="304800"/>
                  </a:cubicBezTo>
                  <a:cubicBezTo>
                    <a:pt x="105410" y="304800"/>
                    <a:pt x="105410" y="304800"/>
                    <a:pt x="105410" y="283681"/>
                  </a:cubicBezTo>
                  <a:cubicBezTo>
                    <a:pt x="105410" y="273121"/>
                    <a:pt x="98822" y="263882"/>
                    <a:pt x="89599" y="259922"/>
                  </a:cubicBezTo>
                  <a:cubicBezTo>
                    <a:pt x="89599" y="259922"/>
                    <a:pt x="83010" y="258602"/>
                    <a:pt x="83010" y="258602"/>
                  </a:cubicBezTo>
                  <a:cubicBezTo>
                    <a:pt x="81693" y="257282"/>
                    <a:pt x="79058" y="258602"/>
                    <a:pt x="77740" y="258602"/>
                  </a:cubicBezTo>
                  <a:cubicBezTo>
                    <a:pt x="77740" y="258602"/>
                    <a:pt x="77740" y="258602"/>
                    <a:pt x="65881" y="265202"/>
                  </a:cubicBezTo>
                  <a:cubicBezTo>
                    <a:pt x="65881" y="265202"/>
                    <a:pt x="65881" y="265202"/>
                    <a:pt x="54023" y="258602"/>
                  </a:cubicBezTo>
                  <a:cubicBezTo>
                    <a:pt x="51387" y="258602"/>
                    <a:pt x="50070" y="257282"/>
                    <a:pt x="47434" y="258602"/>
                  </a:cubicBezTo>
                  <a:cubicBezTo>
                    <a:pt x="47434" y="258602"/>
                    <a:pt x="42164" y="259922"/>
                    <a:pt x="42164" y="259922"/>
                  </a:cubicBezTo>
                  <a:cubicBezTo>
                    <a:pt x="31623" y="263882"/>
                    <a:pt x="25035" y="273121"/>
                    <a:pt x="25035" y="283681"/>
                  </a:cubicBezTo>
                  <a:cubicBezTo>
                    <a:pt x="25035" y="283681"/>
                    <a:pt x="25035" y="283681"/>
                    <a:pt x="25035" y="304800"/>
                  </a:cubicBezTo>
                  <a:cubicBezTo>
                    <a:pt x="9223" y="292921"/>
                    <a:pt x="0" y="274441"/>
                    <a:pt x="0" y="253322"/>
                  </a:cubicBezTo>
                  <a:cubicBezTo>
                    <a:pt x="0" y="217684"/>
                    <a:pt x="28988" y="187325"/>
                    <a:pt x="65881" y="187325"/>
                  </a:cubicBezTo>
                  <a:close/>
                  <a:moveTo>
                    <a:pt x="159754" y="149225"/>
                  </a:moveTo>
                  <a:cubicBezTo>
                    <a:pt x="163746" y="149225"/>
                    <a:pt x="166408" y="149225"/>
                    <a:pt x="169069" y="149225"/>
                  </a:cubicBezTo>
                  <a:cubicBezTo>
                    <a:pt x="171731" y="149225"/>
                    <a:pt x="174392" y="149225"/>
                    <a:pt x="178384" y="149225"/>
                  </a:cubicBezTo>
                  <a:cubicBezTo>
                    <a:pt x="178384" y="149225"/>
                    <a:pt x="178384" y="149225"/>
                    <a:pt x="178384" y="175331"/>
                  </a:cubicBezTo>
                  <a:lnTo>
                    <a:pt x="214313" y="193605"/>
                  </a:lnTo>
                  <a:cubicBezTo>
                    <a:pt x="210321" y="197521"/>
                    <a:pt x="206329" y="202742"/>
                    <a:pt x="202337" y="207963"/>
                  </a:cubicBezTo>
                  <a:cubicBezTo>
                    <a:pt x="202337" y="207963"/>
                    <a:pt x="202337" y="207963"/>
                    <a:pt x="169069" y="190994"/>
                  </a:cubicBezTo>
                  <a:cubicBezTo>
                    <a:pt x="169069" y="190994"/>
                    <a:pt x="169069" y="190994"/>
                    <a:pt x="135802" y="207963"/>
                  </a:cubicBezTo>
                  <a:cubicBezTo>
                    <a:pt x="131809" y="202742"/>
                    <a:pt x="127817" y="197521"/>
                    <a:pt x="123825" y="193605"/>
                  </a:cubicBezTo>
                  <a:cubicBezTo>
                    <a:pt x="123825" y="193605"/>
                    <a:pt x="123825" y="193605"/>
                    <a:pt x="159754" y="175331"/>
                  </a:cubicBezTo>
                  <a:cubicBezTo>
                    <a:pt x="159754" y="175331"/>
                    <a:pt x="159754" y="175331"/>
                    <a:pt x="159754" y="149225"/>
                  </a:cubicBezTo>
                  <a:close/>
                  <a:moveTo>
                    <a:pt x="154175" y="88900"/>
                  </a:moveTo>
                  <a:cubicBezTo>
                    <a:pt x="154175" y="88900"/>
                    <a:pt x="154175" y="88900"/>
                    <a:pt x="165941" y="95394"/>
                  </a:cubicBezTo>
                  <a:cubicBezTo>
                    <a:pt x="168556" y="95394"/>
                    <a:pt x="171171" y="95394"/>
                    <a:pt x="173785" y="95394"/>
                  </a:cubicBezTo>
                  <a:cubicBezTo>
                    <a:pt x="173785" y="95394"/>
                    <a:pt x="173785" y="95394"/>
                    <a:pt x="185551" y="88900"/>
                  </a:cubicBezTo>
                  <a:lnTo>
                    <a:pt x="188166" y="90199"/>
                  </a:lnTo>
                  <a:cubicBezTo>
                    <a:pt x="190781" y="90199"/>
                    <a:pt x="192088" y="92797"/>
                    <a:pt x="192088" y="96693"/>
                  </a:cubicBezTo>
                  <a:cubicBezTo>
                    <a:pt x="192088" y="96693"/>
                    <a:pt x="192088" y="96693"/>
                    <a:pt x="192088" y="126567"/>
                  </a:cubicBezTo>
                  <a:cubicBezTo>
                    <a:pt x="185551" y="129165"/>
                    <a:pt x="177707" y="131763"/>
                    <a:pt x="169863" y="131763"/>
                  </a:cubicBezTo>
                  <a:cubicBezTo>
                    <a:pt x="162019" y="131763"/>
                    <a:pt x="154175" y="129165"/>
                    <a:pt x="147638" y="126567"/>
                  </a:cubicBezTo>
                  <a:cubicBezTo>
                    <a:pt x="147638" y="126567"/>
                    <a:pt x="147638" y="126567"/>
                    <a:pt x="147638" y="96693"/>
                  </a:cubicBezTo>
                  <a:cubicBezTo>
                    <a:pt x="147638" y="92797"/>
                    <a:pt x="148946" y="90199"/>
                    <a:pt x="151560" y="90199"/>
                  </a:cubicBezTo>
                  <a:cubicBezTo>
                    <a:pt x="151560" y="90199"/>
                    <a:pt x="151560" y="90199"/>
                    <a:pt x="154175" y="88900"/>
                  </a:cubicBezTo>
                  <a:close/>
                  <a:moveTo>
                    <a:pt x="169069" y="26988"/>
                  </a:moveTo>
                  <a:cubicBezTo>
                    <a:pt x="174768" y="26988"/>
                    <a:pt x="179388" y="31252"/>
                    <a:pt x="179388" y="36513"/>
                  </a:cubicBezTo>
                  <a:cubicBezTo>
                    <a:pt x="179388" y="41774"/>
                    <a:pt x="174768" y="46038"/>
                    <a:pt x="169069" y="46038"/>
                  </a:cubicBezTo>
                  <a:cubicBezTo>
                    <a:pt x="163370" y="46038"/>
                    <a:pt x="158750" y="41774"/>
                    <a:pt x="158750" y="36513"/>
                  </a:cubicBezTo>
                  <a:cubicBezTo>
                    <a:pt x="158750" y="31252"/>
                    <a:pt x="163370" y="26988"/>
                    <a:pt x="169069" y="26988"/>
                  </a:cubicBezTo>
                  <a:close/>
                  <a:moveTo>
                    <a:pt x="169070" y="9525"/>
                  </a:moveTo>
                  <a:cubicBezTo>
                    <a:pt x="153726" y="9525"/>
                    <a:pt x="141288" y="21963"/>
                    <a:pt x="141288" y="37307"/>
                  </a:cubicBezTo>
                  <a:cubicBezTo>
                    <a:pt x="141288" y="52651"/>
                    <a:pt x="153726" y="65089"/>
                    <a:pt x="169070" y="65089"/>
                  </a:cubicBezTo>
                  <a:cubicBezTo>
                    <a:pt x="184414" y="65089"/>
                    <a:pt x="196852" y="52651"/>
                    <a:pt x="196852" y="37307"/>
                  </a:cubicBezTo>
                  <a:cubicBezTo>
                    <a:pt x="196852" y="21963"/>
                    <a:pt x="184414" y="9525"/>
                    <a:pt x="169070" y="9525"/>
                  </a:cubicBezTo>
                  <a:close/>
                  <a:moveTo>
                    <a:pt x="169070" y="0"/>
                  </a:moveTo>
                  <a:cubicBezTo>
                    <a:pt x="204646" y="0"/>
                    <a:pt x="234951" y="29039"/>
                    <a:pt x="234951" y="65997"/>
                  </a:cubicBezTo>
                  <a:cubicBezTo>
                    <a:pt x="234951" y="87116"/>
                    <a:pt x="224410" y="105595"/>
                    <a:pt x="209916" y="117475"/>
                  </a:cubicBezTo>
                  <a:cubicBezTo>
                    <a:pt x="209916" y="117475"/>
                    <a:pt x="209916" y="117475"/>
                    <a:pt x="209916" y="96356"/>
                  </a:cubicBezTo>
                  <a:cubicBezTo>
                    <a:pt x="209916" y="85796"/>
                    <a:pt x="203328" y="75237"/>
                    <a:pt x="192787" y="72597"/>
                  </a:cubicBezTo>
                  <a:cubicBezTo>
                    <a:pt x="192787" y="72597"/>
                    <a:pt x="187517" y="71277"/>
                    <a:pt x="187517" y="71277"/>
                  </a:cubicBezTo>
                  <a:cubicBezTo>
                    <a:pt x="184881" y="69957"/>
                    <a:pt x="182246" y="69957"/>
                    <a:pt x="180928" y="71277"/>
                  </a:cubicBezTo>
                  <a:cubicBezTo>
                    <a:pt x="180928" y="71277"/>
                    <a:pt x="180928" y="71277"/>
                    <a:pt x="169070" y="76557"/>
                  </a:cubicBezTo>
                  <a:cubicBezTo>
                    <a:pt x="169070" y="76557"/>
                    <a:pt x="169070" y="76557"/>
                    <a:pt x="157211" y="71277"/>
                  </a:cubicBezTo>
                  <a:cubicBezTo>
                    <a:pt x="155893" y="69957"/>
                    <a:pt x="153258" y="69957"/>
                    <a:pt x="150623" y="71277"/>
                  </a:cubicBezTo>
                  <a:cubicBezTo>
                    <a:pt x="150623" y="71277"/>
                    <a:pt x="145352" y="72597"/>
                    <a:pt x="145352" y="72597"/>
                  </a:cubicBezTo>
                  <a:cubicBezTo>
                    <a:pt x="134811" y="75237"/>
                    <a:pt x="128223" y="85796"/>
                    <a:pt x="128223" y="96356"/>
                  </a:cubicBezTo>
                  <a:cubicBezTo>
                    <a:pt x="128223" y="96356"/>
                    <a:pt x="128223" y="96356"/>
                    <a:pt x="128223" y="117475"/>
                  </a:cubicBezTo>
                  <a:cubicBezTo>
                    <a:pt x="113729" y="105595"/>
                    <a:pt x="103188" y="87116"/>
                    <a:pt x="103188" y="65997"/>
                  </a:cubicBezTo>
                  <a:cubicBezTo>
                    <a:pt x="103188" y="29039"/>
                    <a:pt x="133494" y="0"/>
                    <a:pt x="1690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1769486" y="3039181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3325912" y="3039181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1769486" y="4661059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3325912" y="4661059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952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818530" y="2184629"/>
            <a:ext cx="4547257" cy="3029908"/>
            <a:chOff x="3818530" y="2184629"/>
            <a:chExt cx="4547257" cy="3029908"/>
          </a:xfrm>
        </p:grpSpPr>
        <p:sp>
          <p:nvSpPr>
            <p:cNvPr id="9" name="Freeform: Shape 2"/>
            <p:cNvSpPr/>
            <p:nvPr/>
          </p:nvSpPr>
          <p:spPr>
            <a:xfrm>
              <a:off x="4582632" y="2184629"/>
              <a:ext cx="2654419" cy="151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4"/>
                    <a:pt x="5515" y="0"/>
                    <a:pt x="12314" y="0"/>
                  </a:cubicBezTo>
                  <a:cubicBezTo>
                    <a:pt x="16025" y="0"/>
                    <a:pt x="19354" y="2885"/>
                    <a:pt x="21600" y="742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3"/>
            <p:cNvSpPr/>
            <p:nvPr/>
          </p:nvSpPr>
          <p:spPr>
            <a:xfrm>
              <a:off x="7162969" y="2635354"/>
              <a:ext cx="155468" cy="16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6" y="0"/>
                  </a:moveTo>
                  <a:lnTo>
                    <a:pt x="0" y="14306"/>
                  </a:lnTo>
                  <a:lnTo>
                    <a:pt x="21600" y="21600"/>
                  </a:lnTo>
                  <a:lnTo>
                    <a:pt x="1739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4"/>
            <p:cNvSpPr/>
            <p:nvPr/>
          </p:nvSpPr>
          <p:spPr>
            <a:xfrm>
              <a:off x="4952360" y="3609659"/>
              <a:ext cx="1938729" cy="1212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19790" extrusionOk="0">
                  <a:moveTo>
                    <a:pt x="21407" y="14360"/>
                  </a:moveTo>
                  <a:cubicBezTo>
                    <a:pt x="16510" y="21600"/>
                    <a:pt x="8567" y="21600"/>
                    <a:pt x="3670" y="14360"/>
                  </a:cubicBezTo>
                  <a:cubicBezTo>
                    <a:pt x="1004" y="10418"/>
                    <a:pt x="-193" y="5149"/>
                    <a:pt x="25" y="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5"/>
            <p:cNvSpPr/>
            <p:nvPr/>
          </p:nvSpPr>
          <p:spPr>
            <a:xfrm>
              <a:off x="6809712" y="4413561"/>
              <a:ext cx="160667" cy="155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494"/>
                  </a:moveTo>
                  <a:lnTo>
                    <a:pt x="14306" y="21600"/>
                  </a:lnTo>
                  <a:lnTo>
                    <a:pt x="21600" y="0"/>
                  </a:lnTo>
                  <a:lnTo>
                    <a:pt x="0" y="449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7"/>
            <p:cNvSpPr/>
            <p:nvPr/>
          </p:nvSpPr>
          <p:spPr>
            <a:xfrm>
              <a:off x="5284280" y="2552541"/>
              <a:ext cx="1940518" cy="1157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19713" extrusionOk="0">
                  <a:moveTo>
                    <a:pt x="0" y="5663"/>
                  </a:moveTo>
                  <a:cubicBezTo>
                    <a:pt x="4928" y="-1887"/>
                    <a:pt x="12922" y="-1887"/>
                    <a:pt x="17849" y="5663"/>
                  </a:cubicBezTo>
                  <a:cubicBezTo>
                    <a:pt x="20368" y="9521"/>
                    <a:pt x="21600" y="14638"/>
                    <a:pt x="21545" y="1971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8"/>
            <p:cNvSpPr/>
            <p:nvPr/>
          </p:nvSpPr>
          <p:spPr>
            <a:xfrm>
              <a:off x="5224795" y="2798242"/>
              <a:ext cx="157586" cy="157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78"/>
                  </a:moveTo>
                  <a:lnTo>
                    <a:pt x="5722" y="0"/>
                  </a:lnTo>
                  <a:lnTo>
                    <a:pt x="0" y="21600"/>
                  </a:lnTo>
                  <a:lnTo>
                    <a:pt x="21600" y="158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9"/>
            <p:cNvSpPr/>
            <p:nvPr/>
          </p:nvSpPr>
          <p:spPr>
            <a:xfrm>
              <a:off x="5003877" y="3698525"/>
              <a:ext cx="2607607" cy="1516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41"/>
                    <a:pt x="15986" y="21600"/>
                    <a:pt x="9044" y="21600"/>
                  </a:cubicBezTo>
                  <a:cubicBezTo>
                    <a:pt x="5492" y="21600"/>
                    <a:pt x="2266" y="19036"/>
                    <a:pt x="0" y="14927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0"/>
            <p:cNvSpPr/>
            <p:nvPr/>
          </p:nvSpPr>
          <p:spPr>
            <a:xfrm>
              <a:off x="4957139" y="4704331"/>
              <a:ext cx="158607" cy="157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6" y="21600"/>
                  </a:moveTo>
                  <a:lnTo>
                    <a:pt x="21600" y="5722"/>
                  </a:lnTo>
                  <a:lnTo>
                    <a:pt x="0" y="0"/>
                  </a:lnTo>
                  <a:lnTo>
                    <a:pt x="5826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1"/>
            <p:cNvSpPr/>
            <p:nvPr/>
          </p:nvSpPr>
          <p:spPr>
            <a:xfrm>
              <a:off x="6855064" y="2944222"/>
              <a:ext cx="1510723" cy="1510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7"/>
            <p:cNvSpPr>
              <a:spLocks noChangeAspect="1"/>
            </p:cNvSpPr>
            <p:nvPr/>
          </p:nvSpPr>
          <p:spPr bwMode="auto">
            <a:xfrm>
              <a:off x="7355468" y="3342926"/>
              <a:ext cx="562923" cy="709481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1"/>
            <p:cNvSpPr/>
            <p:nvPr/>
          </p:nvSpPr>
          <p:spPr>
            <a:xfrm>
              <a:off x="3818530" y="2944222"/>
              <a:ext cx="1510723" cy="1510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9" name="Freeform: Shape 16"/>
            <p:cNvSpPr>
              <a:spLocks noChangeAspect="1"/>
            </p:cNvSpPr>
            <p:nvPr/>
          </p:nvSpPr>
          <p:spPr bwMode="auto">
            <a:xfrm>
              <a:off x="4277466" y="3342927"/>
              <a:ext cx="610333" cy="709479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4" name="文本框 23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724378" y="2715692"/>
            <a:ext cx="2449035" cy="1776401"/>
            <a:chOff x="2291702" y="1996460"/>
            <a:chExt cx="2449035" cy="1776401"/>
          </a:xfrm>
        </p:grpSpPr>
        <p:sp>
          <p:nvSpPr>
            <p:cNvPr id="27" name="TextBox 11"/>
            <p:cNvSpPr txBox="1"/>
            <p:nvPr/>
          </p:nvSpPr>
          <p:spPr>
            <a:xfrm>
              <a:off x="2291703" y="2336570"/>
              <a:ext cx="2263066" cy="1436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18588" y="2715692"/>
            <a:ext cx="2449035" cy="1776401"/>
            <a:chOff x="2291702" y="1996460"/>
            <a:chExt cx="2449035" cy="1776401"/>
          </a:xfrm>
        </p:grpSpPr>
        <p:sp>
          <p:nvSpPr>
            <p:cNvPr id="30" name="TextBox 11"/>
            <p:cNvSpPr txBox="1"/>
            <p:nvPr/>
          </p:nvSpPr>
          <p:spPr>
            <a:xfrm>
              <a:off x="2477671" y="2336570"/>
              <a:ext cx="2263066" cy="1436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517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427A9D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02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27A9D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9509906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7" name="文本框 16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32" name="图片占位符 3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 r="16016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8" r="16618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7" r="12407"/>
          <a:stretch>
            <a:fillRect/>
          </a:stretch>
        </p:blipFill>
        <p:spPr/>
      </p:pic>
      <p:grpSp>
        <p:nvGrpSpPr>
          <p:cNvPr id="22" name="组合 21"/>
          <p:cNvGrpSpPr/>
          <p:nvPr/>
        </p:nvGrpSpPr>
        <p:grpSpPr>
          <a:xfrm>
            <a:off x="2123654" y="4178240"/>
            <a:ext cx="2449035" cy="1058255"/>
            <a:chOff x="2570965" y="1996460"/>
            <a:chExt cx="2449035" cy="1058255"/>
          </a:xfrm>
        </p:grpSpPr>
        <p:sp>
          <p:nvSpPr>
            <p:cNvPr id="23" name="TextBox 11"/>
            <p:cNvSpPr txBox="1"/>
            <p:nvPr/>
          </p:nvSpPr>
          <p:spPr>
            <a:xfrm>
              <a:off x="2570966" y="2336570"/>
              <a:ext cx="2449034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4" name="TextBox 11"/>
            <p:cNvSpPr txBox="1"/>
            <p:nvPr/>
          </p:nvSpPr>
          <p:spPr>
            <a:xfrm>
              <a:off x="2570965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71483" y="4178240"/>
            <a:ext cx="2449035" cy="1058255"/>
            <a:chOff x="2570965" y="1996460"/>
            <a:chExt cx="2449035" cy="1058255"/>
          </a:xfrm>
        </p:grpSpPr>
        <p:sp>
          <p:nvSpPr>
            <p:cNvPr id="26" name="TextBox 11"/>
            <p:cNvSpPr txBox="1"/>
            <p:nvPr/>
          </p:nvSpPr>
          <p:spPr>
            <a:xfrm>
              <a:off x="2570966" y="2336570"/>
              <a:ext cx="2449034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2570965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619311" y="4178240"/>
            <a:ext cx="2449035" cy="1058255"/>
            <a:chOff x="2570965" y="1996460"/>
            <a:chExt cx="2449035" cy="1058255"/>
          </a:xfrm>
        </p:grpSpPr>
        <p:sp>
          <p:nvSpPr>
            <p:cNvPr id="29" name="TextBox 11"/>
            <p:cNvSpPr txBox="1"/>
            <p:nvPr/>
          </p:nvSpPr>
          <p:spPr>
            <a:xfrm>
              <a:off x="2570966" y="2336570"/>
              <a:ext cx="2449034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2570965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238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42" name="文本框 41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68994" y="2489857"/>
            <a:ext cx="3007561" cy="878719"/>
            <a:chOff x="2291702" y="1996460"/>
            <a:chExt cx="3007561" cy="878719"/>
          </a:xfrm>
        </p:grpSpPr>
        <p:sp>
          <p:nvSpPr>
            <p:cNvPr id="45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6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968994" y="4083207"/>
            <a:ext cx="3007561" cy="878719"/>
            <a:chOff x="2291702" y="1996460"/>
            <a:chExt cx="3007561" cy="878719"/>
          </a:xfrm>
        </p:grpSpPr>
        <p:sp>
          <p:nvSpPr>
            <p:cNvPr id="48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299340" y="2489857"/>
            <a:ext cx="3007561" cy="878719"/>
            <a:chOff x="2291702" y="1996460"/>
            <a:chExt cx="3007561" cy="878719"/>
          </a:xfrm>
        </p:grpSpPr>
        <p:sp>
          <p:nvSpPr>
            <p:cNvPr id="51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2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299340" y="4083207"/>
            <a:ext cx="3007561" cy="878719"/>
            <a:chOff x="2291702" y="1996460"/>
            <a:chExt cx="3007561" cy="878719"/>
          </a:xfrm>
        </p:grpSpPr>
        <p:sp>
          <p:nvSpPr>
            <p:cNvPr id="54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5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584358" y="2213332"/>
            <a:ext cx="3023284" cy="3023999"/>
            <a:chOff x="4584358" y="2213332"/>
            <a:chExt cx="3023284" cy="3023999"/>
          </a:xfrm>
        </p:grpSpPr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6175619" y="2215576"/>
              <a:ext cx="1432023" cy="1732488"/>
            </a:xfrm>
            <a:custGeom>
              <a:avLst/>
              <a:gdLst>
                <a:gd name="T0" fmla="*/ 0 w 539"/>
                <a:gd name="T1" fmla="*/ 322 h 652"/>
                <a:gd name="T2" fmla="*/ 218 w 539"/>
                <a:gd name="T3" fmla="*/ 564 h 652"/>
                <a:gd name="T4" fmla="*/ 379 w 539"/>
                <a:gd name="T5" fmla="*/ 652 h 652"/>
                <a:gd name="T6" fmla="*/ 539 w 539"/>
                <a:gd name="T7" fmla="*/ 564 h 652"/>
                <a:gd name="T8" fmla="*/ 2 w 539"/>
                <a:gd name="T9" fmla="*/ 0 h 652"/>
                <a:gd name="T10" fmla="*/ 89 w 539"/>
                <a:gd name="T11" fmla="*/ 158 h 652"/>
                <a:gd name="T12" fmla="*/ 0 w 539"/>
                <a:gd name="T13" fmla="*/ 32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9" h="652">
                  <a:moveTo>
                    <a:pt x="0" y="322"/>
                  </a:moveTo>
                  <a:cubicBezTo>
                    <a:pt x="122" y="337"/>
                    <a:pt x="216" y="439"/>
                    <a:pt x="218" y="564"/>
                  </a:cubicBezTo>
                  <a:cubicBezTo>
                    <a:pt x="379" y="652"/>
                    <a:pt x="379" y="652"/>
                    <a:pt x="379" y="652"/>
                  </a:cubicBezTo>
                  <a:cubicBezTo>
                    <a:pt x="539" y="564"/>
                    <a:pt x="539" y="564"/>
                    <a:pt x="539" y="564"/>
                  </a:cubicBezTo>
                  <a:cubicBezTo>
                    <a:pt x="536" y="263"/>
                    <a:pt x="300" y="17"/>
                    <a:pt x="2" y="0"/>
                  </a:cubicBezTo>
                  <a:cubicBezTo>
                    <a:pt x="89" y="158"/>
                    <a:pt x="89" y="158"/>
                    <a:pt x="89" y="158"/>
                  </a:cubicBezTo>
                  <a:lnTo>
                    <a:pt x="0" y="322"/>
                  </a:ln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4584358" y="2213332"/>
              <a:ext cx="1732557" cy="1431771"/>
            </a:xfrm>
            <a:custGeom>
              <a:avLst/>
              <a:gdLst>
                <a:gd name="T0" fmla="*/ 322 w 652"/>
                <a:gd name="T1" fmla="*/ 539 h 539"/>
                <a:gd name="T2" fmla="*/ 564 w 652"/>
                <a:gd name="T3" fmla="*/ 321 h 539"/>
                <a:gd name="T4" fmla="*/ 652 w 652"/>
                <a:gd name="T5" fmla="*/ 160 h 539"/>
                <a:gd name="T6" fmla="*/ 564 w 652"/>
                <a:gd name="T7" fmla="*/ 0 h 539"/>
                <a:gd name="T8" fmla="*/ 0 w 652"/>
                <a:gd name="T9" fmla="*/ 537 h 539"/>
                <a:gd name="T10" fmla="*/ 159 w 652"/>
                <a:gd name="T11" fmla="*/ 450 h 539"/>
                <a:gd name="T12" fmla="*/ 322 w 652"/>
                <a:gd name="T13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539">
                  <a:moveTo>
                    <a:pt x="322" y="539"/>
                  </a:moveTo>
                  <a:cubicBezTo>
                    <a:pt x="337" y="417"/>
                    <a:pt x="439" y="323"/>
                    <a:pt x="564" y="321"/>
                  </a:cubicBezTo>
                  <a:cubicBezTo>
                    <a:pt x="652" y="160"/>
                    <a:pt x="652" y="160"/>
                    <a:pt x="652" y="160"/>
                  </a:cubicBezTo>
                  <a:cubicBezTo>
                    <a:pt x="564" y="0"/>
                    <a:pt x="564" y="0"/>
                    <a:pt x="564" y="0"/>
                  </a:cubicBezTo>
                  <a:cubicBezTo>
                    <a:pt x="263" y="3"/>
                    <a:pt x="17" y="239"/>
                    <a:pt x="0" y="537"/>
                  </a:cubicBezTo>
                  <a:cubicBezTo>
                    <a:pt x="159" y="450"/>
                    <a:pt x="159" y="450"/>
                    <a:pt x="159" y="450"/>
                  </a:cubicBezTo>
                  <a:lnTo>
                    <a:pt x="322" y="539"/>
                  </a:ln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43"/>
            <p:cNvSpPr>
              <a:spLocks/>
            </p:cNvSpPr>
            <p:nvPr/>
          </p:nvSpPr>
          <p:spPr bwMode="auto">
            <a:xfrm>
              <a:off x="5872842" y="3807804"/>
              <a:ext cx="1731436" cy="1429527"/>
            </a:xfrm>
            <a:custGeom>
              <a:avLst/>
              <a:gdLst>
                <a:gd name="T0" fmla="*/ 652 w 652"/>
                <a:gd name="T1" fmla="*/ 2 h 538"/>
                <a:gd name="T2" fmla="*/ 494 w 652"/>
                <a:gd name="T3" fmla="*/ 89 h 538"/>
                <a:gd name="T4" fmla="*/ 330 w 652"/>
                <a:gd name="T5" fmla="*/ 0 h 538"/>
                <a:gd name="T6" fmla="*/ 88 w 652"/>
                <a:gd name="T7" fmla="*/ 218 h 538"/>
                <a:gd name="T8" fmla="*/ 0 w 652"/>
                <a:gd name="T9" fmla="*/ 379 h 538"/>
                <a:gd name="T10" fmla="*/ 88 w 652"/>
                <a:gd name="T11" fmla="*/ 538 h 538"/>
                <a:gd name="T12" fmla="*/ 652 w 652"/>
                <a:gd name="T13" fmla="*/ 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538">
                  <a:moveTo>
                    <a:pt x="652" y="2"/>
                  </a:moveTo>
                  <a:cubicBezTo>
                    <a:pt x="494" y="89"/>
                    <a:pt x="494" y="89"/>
                    <a:pt x="494" y="89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15" y="122"/>
                    <a:pt x="213" y="216"/>
                    <a:pt x="88" y="218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88" y="538"/>
                    <a:pt x="88" y="538"/>
                    <a:pt x="88" y="538"/>
                  </a:cubicBezTo>
                  <a:cubicBezTo>
                    <a:pt x="389" y="536"/>
                    <a:pt x="635" y="300"/>
                    <a:pt x="652" y="2"/>
                  </a:cubicBezTo>
                  <a:close/>
                </a:path>
              </a:pathLst>
            </a:cu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9" name="Freeform: Shape 44"/>
            <p:cNvSpPr>
              <a:spLocks/>
            </p:cNvSpPr>
            <p:nvPr/>
          </p:nvSpPr>
          <p:spPr bwMode="auto">
            <a:xfrm>
              <a:off x="4584358" y="3504843"/>
              <a:ext cx="1429780" cy="1732488"/>
            </a:xfrm>
            <a:custGeom>
              <a:avLst/>
              <a:gdLst>
                <a:gd name="T0" fmla="*/ 538 w 538"/>
                <a:gd name="T1" fmla="*/ 330 h 652"/>
                <a:gd name="T2" fmla="*/ 320 w 538"/>
                <a:gd name="T3" fmla="*/ 88 h 652"/>
                <a:gd name="T4" fmla="*/ 159 w 538"/>
                <a:gd name="T5" fmla="*/ 0 h 652"/>
                <a:gd name="T6" fmla="*/ 0 w 538"/>
                <a:gd name="T7" fmla="*/ 88 h 652"/>
                <a:gd name="T8" fmla="*/ 536 w 538"/>
                <a:gd name="T9" fmla="*/ 652 h 652"/>
                <a:gd name="T10" fmla="*/ 449 w 538"/>
                <a:gd name="T11" fmla="*/ 493 h 652"/>
                <a:gd name="T12" fmla="*/ 538 w 538"/>
                <a:gd name="T13" fmla="*/ 33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8" h="652">
                  <a:moveTo>
                    <a:pt x="538" y="330"/>
                  </a:moveTo>
                  <a:cubicBezTo>
                    <a:pt x="416" y="315"/>
                    <a:pt x="322" y="213"/>
                    <a:pt x="320" y="88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" y="389"/>
                    <a:pt x="238" y="635"/>
                    <a:pt x="536" y="652"/>
                  </a:cubicBezTo>
                  <a:cubicBezTo>
                    <a:pt x="449" y="493"/>
                    <a:pt x="449" y="493"/>
                    <a:pt x="449" y="493"/>
                  </a:cubicBezTo>
                  <a:lnTo>
                    <a:pt x="538" y="330"/>
                  </a:ln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5" name="Oval 14"/>
            <p:cNvSpPr>
              <a:spLocks noChangeAspect="1"/>
            </p:cNvSpPr>
            <p:nvPr/>
          </p:nvSpPr>
          <p:spPr bwMode="auto">
            <a:xfrm flipV="1">
              <a:off x="5608979" y="3242960"/>
              <a:ext cx="966343" cy="966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椭圆 55"/>
            <p:cNvSpPr/>
            <p:nvPr/>
          </p:nvSpPr>
          <p:spPr>
            <a:xfrm>
              <a:off x="5242332" y="2690619"/>
              <a:ext cx="416608" cy="382448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椭圆 56"/>
            <p:cNvSpPr/>
            <p:nvPr/>
          </p:nvSpPr>
          <p:spPr>
            <a:xfrm>
              <a:off x="6783626" y="2929218"/>
              <a:ext cx="416608" cy="416606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椭圆 57"/>
            <p:cNvSpPr/>
            <p:nvPr/>
          </p:nvSpPr>
          <p:spPr>
            <a:xfrm>
              <a:off x="5000578" y="4083207"/>
              <a:ext cx="402636" cy="416608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椭圆 58"/>
            <p:cNvSpPr/>
            <p:nvPr/>
          </p:nvSpPr>
          <p:spPr>
            <a:xfrm>
              <a:off x="6567859" y="4389842"/>
              <a:ext cx="416608" cy="386660"/>
            </a:xfrm>
            <a:custGeom>
              <a:avLst/>
              <a:gdLst>
                <a:gd name="connsiteX0" fmla="*/ 288132 w 338138"/>
                <a:gd name="connsiteY0" fmla="*/ 223343 h 313831"/>
                <a:gd name="connsiteX1" fmla="*/ 279400 w 338138"/>
                <a:gd name="connsiteY1" fmla="*/ 231281 h 313831"/>
                <a:gd name="connsiteX2" fmla="*/ 288132 w 338138"/>
                <a:gd name="connsiteY2" fmla="*/ 239219 h 313831"/>
                <a:gd name="connsiteX3" fmla="*/ 296864 w 338138"/>
                <a:gd name="connsiteY3" fmla="*/ 231281 h 313831"/>
                <a:gd name="connsiteX4" fmla="*/ 288132 w 338138"/>
                <a:gd name="connsiteY4" fmla="*/ 223343 h 313831"/>
                <a:gd name="connsiteX5" fmla="*/ 261938 w 338138"/>
                <a:gd name="connsiteY5" fmla="*/ 223343 h 313831"/>
                <a:gd name="connsiteX6" fmla="*/ 254000 w 338138"/>
                <a:gd name="connsiteY6" fmla="*/ 231281 h 313831"/>
                <a:gd name="connsiteX7" fmla="*/ 261938 w 338138"/>
                <a:gd name="connsiteY7" fmla="*/ 239219 h 313831"/>
                <a:gd name="connsiteX8" fmla="*/ 269876 w 338138"/>
                <a:gd name="connsiteY8" fmla="*/ 231281 h 313831"/>
                <a:gd name="connsiteX9" fmla="*/ 261938 w 338138"/>
                <a:gd name="connsiteY9" fmla="*/ 223343 h 313831"/>
                <a:gd name="connsiteX10" fmla="*/ 116535 w 338138"/>
                <a:gd name="connsiteY10" fmla="*/ 45543 h 313831"/>
                <a:gd name="connsiteX11" fmla="*/ 141773 w 338138"/>
                <a:gd name="connsiteY11" fmla="*/ 88073 h 313831"/>
                <a:gd name="connsiteX12" fmla="*/ 108565 w 338138"/>
                <a:gd name="connsiteY12" fmla="*/ 102693 h 313831"/>
                <a:gd name="connsiteX13" fmla="*/ 87312 w 338138"/>
                <a:gd name="connsiteY13" fmla="*/ 74783 h 313831"/>
                <a:gd name="connsiteX14" fmla="*/ 116535 w 338138"/>
                <a:gd name="connsiteY14" fmla="*/ 45543 h 313831"/>
                <a:gd name="connsiteX15" fmla="*/ 254349 w 338138"/>
                <a:gd name="connsiteY15" fmla="*/ 30428 h 313831"/>
                <a:gd name="connsiteX16" fmla="*/ 275361 w 338138"/>
                <a:gd name="connsiteY16" fmla="*/ 48787 h 313831"/>
                <a:gd name="connsiteX17" fmla="*/ 255662 w 338138"/>
                <a:gd name="connsiteY17" fmla="*/ 85507 h 313831"/>
                <a:gd name="connsiteX18" fmla="*/ 266168 w 338138"/>
                <a:gd name="connsiteY18" fmla="*/ 89441 h 313831"/>
                <a:gd name="connsiteX19" fmla="*/ 289806 w 338138"/>
                <a:gd name="connsiteY19" fmla="*/ 80261 h 313831"/>
                <a:gd name="connsiteX20" fmla="*/ 287180 w 338138"/>
                <a:gd name="connsiteY20" fmla="*/ 109113 h 313831"/>
                <a:gd name="connsiteX21" fmla="*/ 225458 w 338138"/>
                <a:gd name="connsiteY21" fmla="*/ 111735 h 313831"/>
                <a:gd name="connsiteX22" fmla="*/ 92823 w 338138"/>
                <a:gd name="connsiteY22" fmla="*/ 166815 h 313831"/>
                <a:gd name="connsiteX23" fmla="*/ 75751 w 338138"/>
                <a:gd name="connsiteY23" fmla="*/ 127472 h 313831"/>
                <a:gd name="connsiteX24" fmla="*/ 208386 w 338138"/>
                <a:gd name="connsiteY24" fmla="*/ 72393 h 313831"/>
                <a:gd name="connsiteX25" fmla="*/ 242530 w 338138"/>
                <a:gd name="connsiteY25" fmla="*/ 33050 h 313831"/>
                <a:gd name="connsiteX26" fmla="*/ 254349 w 338138"/>
                <a:gd name="connsiteY26" fmla="*/ 30428 h 313831"/>
                <a:gd name="connsiteX27" fmla="*/ 186871 w 338138"/>
                <a:gd name="connsiteY27" fmla="*/ 24906 h 313831"/>
                <a:gd name="connsiteX28" fmla="*/ 231775 w 338138"/>
                <a:gd name="connsiteY28" fmla="*/ 24906 h 313831"/>
                <a:gd name="connsiteX29" fmla="*/ 207282 w 338138"/>
                <a:gd name="connsiteY29" fmla="*/ 48190 h 313831"/>
                <a:gd name="connsiteX30" fmla="*/ 201839 w 338138"/>
                <a:gd name="connsiteY30" fmla="*/ 59831 h 313831"/>
                <a:gd name="connsiteX31" fmla="*/ 184150 w 338138"/>
                <a:gd name="connsiteY31" fmla="*/ 45603 h 313831"/>
                <a:gd name="connsiteX32" fmla="*/ 186871 w 338138"/>
                <a:gd name="connsiteY32" fmla="*/ 24906 h 313831"/>
                <a:gd name="connsiteX33" fmla="*/ 18492 w 338138"/>
                <a:gd name="connsiteY33" fmla="*/ 24906 h 313831"/>
                <a:gd name="connsiteX34" fmla="*/ 43588 w 338138"/>
                <a:gd name="connsiteY34" fmla="*/ 24906 h 313831"/>
                <a:gd name="connsiteX35" fmla="*/ 46230 w 338138"/>
                <a:gd name="connsiteY35" fmla="*/ 46015 h 313831"/>
                <a:gd name="connsiteX36" fmla="*/ 29059 w 338138"/>
                <a:gd name="connsiteY36" fmla="*/ 63166 h 313831"/>
                <a:gd name="connsiteX37" fmla="*/ 31700 w 338138"/>
                <a:gd name="connsiteY37" fmla="*/ 96148 h 313831"/>
                <a:gd name="connsiteX38" fmla="*/ 31700 w 338138"/>
                <a:gd name="connsiteY38" fmla="*/ 206969 h 313831"/>
                <a:gd name="connsiteX39" fmla="*/ 39626 w 338138"/>
                <a:gd name="connsiteY39" fmla="*/ 214884 h 313831"/>
                <a:gd name="connsiteX40" fmla="*/ 298512 w 338138"/>
                <a:gd name="connsiteY40" fmla="*/ 214884 h 313831"/>
                <a:gd name="connsiteX41" fmla="*/ 306438 w 338138"/>
                <a:gd name="connsiteY41" fmla="*/ 206969 h 313831"/>
                <a:gd name="connsiteX42" fmla="*/ 306438 w 338138"/>
                <a:gd name="connsiteY42" fmla="*/ 104064 h 313831"/>
                <a:gd name="connsiteX43" fmla="*/ 306438 w 338138"/>
                <a:gd name="connsiteY43" fmla="*/ 77678 h 313831"/>
                <a:gd name="connsiteX44" fmla="*/ 274737 w 338138"/>
                <a:gd name="connsiteY44" fmla="*/ 61846 h 313831"/>
                <a:gd name="connsiteX45" fmla="*/ 281341 w 338138"/>
                <a:gd name="connsiteY45" fmla="*/ 59208 h 313831"/>
                <a:gd name="connsiteX46" fmla="*/ 280021 w 338138"/>
                <a:gd name="connsiteY46" fmla="*/ 24906 h 313831"/>
                <a:gd name="connsiteX47" fmla="*/ 319646 w 338138"/>
                <a:gd name="connsiteY47" fmla="*/ 24906 h 313831"/>
                <a:gd name="connsiteX48" fmla="*/ 338138 w 338138"/>
                <a:gd name="connsiteY48" fmla="*/ 43376 h 313831"/>
                <a:gd name="connsiteX49" fmla="*/ 338138 w 338138"/>
                <a:gd name="connsiteY49" fmla="*/ 234674 h 313831"/>
                <a:gd name="connsiteX50" fmla="*/ 319646 w 338138"/>
                <a:gd name="connsiteY50" fmla="*/ 251825 h 313831"/>
                <a:gd name="connsiteX51" fmla="*/ 200769 w 338138"/>
                <a:gd name="connsiteY51" fmla="*/ 251825 h 313831"/>
                <a:gd name="connsiteX52" fmla="*/ 216620 w 338138"/>
                <a:gd name="connsiteY52" fmla="*/ 290084 h 313831"/>
                <a:gd name="connsiteX53" fmla="*/ 224545 w 338138"/>
                <a:gd name="connsiteY53" fmla="*/ 290084 h 313831"/>
                <a:gd name="connsiteX54" fmla="*/ 235112 w 338138"/>
                <a:gd name="connsiteY54" fmla="*/ 301958 h 313831"/>
                <a:gd name="connsiteX55" fmla="*/ 224545 w 338138"/>
                <a:gd name="connsiteY55" fmla="*/ 313831 h 313831"/>
                <a:gd name="connsiteX56" fmla="*/ 113593 w 338138"/>
                <a:gd name="connsiteY56" fmla="*/ 313831 h 313831"/>
                <a:gd name="connsiteX57" fmla="*/ 103026 w 338138"/>
                <a:gd name="connsiteY57" fmla="*/ 301958 h 313831"/>
                <a:gd name="connsiteX58" fmla="*/ 113593 w 338138"/>
                <a:gd name="connsiteY58" fmla="*/ 290084 h 313831"/>
                <a:gd name="connsiteX59" fmla="*/ 121518 w 338138"/>
                <a:gd name="connsiteY59" fmla="*/ 290084 h 313831"/>
                <a:gd name="connsiteX60" fmla="*/ 137369 w 338138"/>
                <a:gd name="connsiteY60" fmla="*/ 251825 h 313831"/>
                <a:gd name="connsiteX61" fmla="*/ 18492 w 338138"/>
                <a:gd name="connsiteY61" fmla="*/ 251825 h 313831"/>
                <a:gd name="connsiteX62" fmla="*/ 0 w 338138"/>
                <a:gd name="connsiteY62" fmla="*/ 234674 h 313831"/>
                <a:gd name="connsiteX63" fmla="*/ 0 w 338138"/>
                <a:gd name="connsiteY63" fmla="*/ 43376 h 313831"/>
                <a:gd name="connsiteX64" fmla="*/ 18492 w 338138"/>
                <a:gd name="connsiteY64" fmla="*/ 24906 h 313831"/>
                <a:gd name="connsiteX65" fmla="*/ 109666 w 338138"/>
                <a:gd name="connsiteY65" fmla="*/ 1 h 313831"/>
                <a:gd name="connsiteX66" fmla="*/ 126932 w 338138"/>
                <a:gd name="connsiteY66" fmla="*/ 267 h 313831"/>
                <a:gd name="connsiteX67" fmla="*/ 133580 w 338138"/>
                <a:gd name="connsiteY67" fmla="*/ 18637 h 313831"/>
                <a:gd name="connsiteX68" fmla="*/ 144218 w 338138"/>
                <a:gd name="connsiteY68" fmla="*/ 22573 h 313831"/>
                <a:gd name="connsiteX69" fmla="*/ 177460 w 338138"/>
                <a:gd name="connsiteY69" fmla="*/ 29134 h 313831"/>
                <a:gd name="connsiteX70" fmla="*/ 168152 w 338138"/>
                <a:gd name="connsiteY70" fmla="*/ 47504 h 313831"/>
                <a:gd name="connsiteX71" fmla="*/ 173471 w 338138"/>
                <a:gd name="connsiteY71" fmla="*/ 58001 h 313831"/>
                <a:gd name="connsiteX72" fmla="*/ 192087 w 338138"/>
                <a:gd name="connsiteY72" fmla="*/ 67186 h 313831"/>
                <a:gd name="connsiteX73" fmla="*/ 154855 w 338138"/>
                <a:gd name="connsiteY73" fmla="*/ 82931 h 313831"/>
                <a:gd name="connsiteX74" fmla="*/ 116294 w 338138"/>
                <a:gd name="connsiteY74" fmla="*/ 35695 h 313831"/>
                <a:gd name="connsiteX75" fmla="*/ 76403 w 338138"/>
                <a:gd name="connsiteY75" fmla="*/ 75059 h 313831"/>
                <a:gd name="connsiteX76" fmla="*/ 93689 w 338138"/>
                <a:gd name="connsiteY76" fmla="*/ 107862 h 313831"/>
                <a:gd name="connsiteX77" fmla="*/ 59117 w 338138"/>
                <a:gd name="connsiteY77" fmla="*/ 124919 h 313831"/>
                <a:gd name="connsiteX78" fmla="*/ 63106 w 338138"/>
                <a:gd name="connsiteY78" fmla="*/ 102613 h 313831"/>
                <a:gd name="connsiteX79" fmla="*/ 59117 w 338138"/>
                <a:gd name="connsiteY79" fmla="*/ 92116 h 313831"/>
                <a:gd name="connsiteX80" fmla="*/ 40501 w 338138"/>
                <a:gd name="connsiteY80" fmla="*/ 63249 h 313831"/>
                <a:gd name="connsiteX81" fmla="*/ 59117 w 338138"/>
                <a:gd name="connsiteY81" fmla="*/ 58001 h 313831"/>
                <a:gd name="connsiteX82" fmla="*/ 63106 w 338138"/>
                <a:gd name="connsiteY82" fmla="*/ 47504 h 313831"/>
                <a:gd name="connsiteX83" fmla="*/ 69755 w 338138"/>
                <a:gd name="connsiteY83" fmla="*/ 14700 h 313831"/>
                <a:gd name="connsiteX84" fmla="*/ 88370 w 338138"/>
                <a:gd name="connsiteY84" fmla="*/ 22573 h 313831"/>
                <a:gd name="connsiteX85" fmla="*/ 99008 w 338138"/>
                <a:gd name="connsiteY85" fmla="*/ 18637 h 313831"/>
                <a:gd name="connsiteX86" fmla="*/ 109666 w 338138"/>
                <a:gd name="connsiteY86" fmla="*/ 1 h 3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3831">
                  <a:moveTo>
                    <a:pt x="288132" y="223343"/>
                  </a:moveTo>
                  <a:cubicBezTo>
                    <a:pt x="283309" y="223343"/>
                    <a:pt x="279400" y="226897"/>
                    <a:pt x="279400" y="231281"/>
                  </a:cubicBezTo>
                  <a:cubicBezTo>
                    <a:pt x="279400" y="235665"/>
                    <a:pt x="283309" y="239219"/>
                    <a:pt x="288132" y="239219"/>
                  </a:cubicBezTo>
                  <a:cubicBezTo>
                    <a:pt x="292955" y="239219"/>
                    <a:pt x="296864" y="235665"/>
                    <a:pt x="296864" y="231281"/>
                  </a:cubicBezTo>
                  <a:cubicBezTo>
                    <a:pt x="296864" y="226897"/>
                    <a:pt x="292955" y="223343"/>
                    <a:pt x="288132" y="223343"/>
                  </a:cubicBezTo>
                  <a:close/>
                  <a:moveTo>
                    <a:pt x="261938" y="223343"/>
                  </a:moveTo>
                  <a:cubicBezTo>
                    <a:pt x="257554" y="223343"/>
                    <a:pt x="254000" y="226897"/>
                    <a:pt x="254000" y="231281"/>
                  </a:cubicBezTo>
                  <a:cubicBezTo>
                    <a:pt x="254000" y="235665"/>
                    <a:pt x="257554" y="239219"/>
                    <a:pt x="261938" y="239219"/>
                  </a:cubicBezTo>
                  <a:cubicBezTo>
                    <a:pt x="266322" y="239219"/>
                    <a:pt x="269876" y="235665"/>
                    <a:pt x="269876" y="231281"/>
                  </a:cubicBezTo>
                  <a:cubicBezTo>
                    <a:pt x="269876" y="226897"/>
                    <a:pt x="266322" y="223343"/>
                    <a:pt x="261938" y="223343"/>
                  </a:cubicBezTo>
                  <a:close/>
                  <a:moveTo>
                    <a:pt x="116535" y="45543"/>
                  </a:moveTo>
                  <a:cubicBezTo>
                    <a:pt x="137788" y="45543"/>
                    <a:pt x="152400" y="68137"/>
                    <a:pt x="141773" y="88073"/>
                  </a:cubicBezTo>
                  <a:cubicBezTo>
                    <a:pt x="141773" y="88073"/>
                    <a:pt x="141773" y="88073"/>
                    <a:pt x="108565" y="102693"/>
                  </a:cubicBezTo>
                  <a:cubicBezTo>
                    <a:pt x="96610" y="98706"/>
                    <a:pt x="87312" y="88073"/>
                    <a:pt x="87312" y="74783"/>
                  </a:cubicBezTo>
                  <a:cubicBezTo>
                    <a:pt x="87312" y="58834"/>
                    <a:pt x="100595" y="45543"/>
                    <a:pt x="116535" y="45543"/>
                  </a:cubicBezTo>
                  <a:close/>
                  <a:moveTo>
                    <a:pt x="254349" y="30428"/>
                  </a:moveTo>
                  <a:cubicBezTo>
                    <a:pt x="271421" y="26493"/>
                    <a:pt x="284553" y="44853"/>
                    <a:pt x="275361" y="48787"/>
                  </a:cubicBezTo>
                  <a:cubicBezTo>
                    <a:pt x="242530" y="63213"/>
                    <a:pt x="243843" y="57967"/>
                    <a:pt x="255662" y="85507"/>
                  </a:cubicBezTo>
                  <a:cubicBezTo>
                    <a:pt x="256976" y="89441"/>
                    <a:pt x="262228" y="92064"/>
                    <a:pt x="266168" y="89441"/>
                  </a:cubicBezTo>
                  <a:cubicBezTo>
                    <a:pt x="266168" y="89441"/>
                    <a:pt x="266168" y="89441"/>
                    <a:pt x="289806" y="80261"/>
                  </a:cubicBezTo>
                  <a:cubicBezTo>
                    <a:pt x="297685" y="76327"/>
                    <a:pt x="301625" y="99933"/>
                    <a:pt x="287180" y="109113"/>
                  </a:cubicBezTo>
                  <a:cubicBezTo>
                    <a:pt x="260915" y="124850"/>
                    <a:pt x="259602" y="123538"/>
                    <a:pt x="225458" y="111735"/>
                  </a:cubicBezTo>
                  <a:cubicBezTo>
                    <a:pt x="225458" y="111735"/>
                    <a:pt x="225458" y="111735"/>
                    <a:pt x="92823" y="166815"/>
                  </a:cubicBezTo>
                  <a:cubicBezTo>
                    <a:pt x="66559" y="177306"/>
                    <a:pt x="50800" y="137964"/>
                    <a:pt x="75751" y="127472"/>
                  </a:cubicBezTo>
                  <a:cubicBezTo>
                    <a:pt x="75751" y="127472"/>
                    <a:pt x="75751" y="127472"/>
                    <a:pt x="208386" y="72393"/>
                  </a:cubicBezTo>
                  <a:cubicBezTo>
                    <a:pt x="217579" y="54033"/>
                    <a:pt x="222832" y="38296"/>
                    <a:pt x="242530" y="33050"/>
                  </a:cubicBezTo>
                  <a:cubicBezTo>
                    <a:pt x="242530" y="33050"/>
                    <a:pt x="242530" y="33050"/>
                    <a:pt x="254349" y="30428"/>
                  </a:cubicBezTo>
                  <a:close/>
                  <a:moveTo>
                    <a:pt x="186871" y="24906"/>
                  </a:moveTo>
                  <a:cubicBezTo>
                    <a:pt x="186871" y="24906"/>
                    <a:pt x="186871" y="24906"/>
                    <a:pt x="231775" y="24906"/>
                  </a:cubicBezTo>
                  <a:cubicBezTo>
                    <a:pt x="220889" y="30080"/>
                    <a:pt x="212725" y="37841"/>
                    <a:pt x="207282" y="48190"/>
                  </a:cubicBezTo>
                  <a:cubicBezTo>
                    <a:pt x="207282" y="48190"/>
                    <a:pt x="207282" y="48190"/>
                    <a:pt x="201839" y="59831"/>
                  </a:cubicBezTo>
                  <a:cubicBezTo>
                    <a:pt x="200479" y="52070"/>
                    <a:pt x="193675" y="45603"/>
                    <a:pt x="184150" y="45603"/>
                  </a:cubicBezTo>
                  <a:cubicBezTo>
                    <a:pt x="190954" y="39135"/>
                    <a:pt x="190954" y="31374"/>
                    <a:pt x="186871" y="24906"/>
                  </a:cubicBezTo>
                  <a:close/>
                  <a:moveTo>
                    <a:pt x="18492" y="24906"/>
                  </a:moveTo>
                  <a:cubicBezTo>
                    <a:pt x="18492" y="24906"/>
                    <a:pt x="18492" y="24906"/>
                    <a:pt x="43588" y="24906"/>
                  </a:cubicBezTo>
                  <a:cubicBezTo>
                    <a:pt x="39626" y="32822"/>
                    <a:pt x="40946" y="40738"/>
                    <a:pt x="46230" y="46015"/>
                  </a:cubicBezTo>
                  <a:cubicBezTo>
                    <a:pt x="36984" y="46015"/>
                    <a:pt x="29059" y="53931"/>
                    <a:pt x="29059" y="63166"/>
                  </a:cubicBezTo>
                  <a:cubicBezTo>
                    <a:pt x="29059" y="82955"/>
                    <a:pt x="27738" y="89552"/>
                    <a:pt x="31700" y="96148"/>
                  </a:cubicBezTo>
                  <a:cubicBezTo>
                    <a:pt x="31700" y="96148"/>
                    <a:pt x="31700" y="96148"/>
                    <a:pt x="31700" y="206969"/>
                  </a:cubicBezTo>
                  <a:cubicBezTo>
                    <a:pt x="31700" y="210926"/>
                    <a:pt x="35663" y="214884"/>
                    <a:pt x="39626" y="214884"/>
                  </a:cubicBezTo>
                  <a:cubicBezTo>
                    <a:pt x="39626" y="214884"/>
                    <a:pt x="39626" y="214884"/>
                    <a:pt x="298512" y="214884"/>
                  </a:cubicBezTo>
                  <a:cubicBezTo>
                    <a:pt x="302475" y="214884"/>
                    <a:pt x="306438" y="210926"/>
                    <a:pt x="306438" y="206969"/>
                  </a:cubicBezTo>
                  <a:cubicBezTo>
                    <a:pt x="306438" y="206969"/>
                    <a:pt x="306438" y="206969"/>
                    <a:pt x="306438" y="104064"/>
                  </a:cubicBezTo>
                  <a:cubicBezTo>
                    <a:pt x="309079" y="96148"/>
                    <a:pt x="310400" y="86913"/>
                    <a:pt x="306438" y="77678"/>
                  </a:cubicBezTo>
                  <a:cubicBezTo>
                    <a:pt x="306438" y="59208"/>
                    <a:pt x="306438" y="61846"/>
                    <a:pt x="274737" y="61846"/>
                  </a:cubicBezTo>
                  <a:cubicBezTo>
                    <a:pt x="274737" y="61846"/>
                    <a:pt x="274737" y="61846"/>
                    <a:pt x="281341" y="59208"/>
                  </a:cubicBezTo>
                  <a:cubicBezTo>
                    <a:pt x="293229" y="53931"/>
                    <a:pt x="294550" y="38099"/>
                    <a:pt x="280021" y="24906"/>
                  </a:cubicBezTo>
                  <a:cubicBezTo>
                    <a:pt x="280021" y="24906"/>
                    <a:pt x="280021" y="24906"/>
                    <a:pt x="319646" y="24906"/>
                  </a:cubicBezTo>
                  <a:cubicBezTo>
                    <a:pt x="330213" y="24906"/>
                    <a:pt x="338138" y="34141"/>
                    <a:pt x="338138" y="43376"/>
                  </a:cubicBezTo>
                  <a:cubicBezTo>
                    <a:pt x="338138" y="43376"/>
                    <a:pt x="338138" y="43376"/>
                    <a:pt x="338138" y="234674"/>
                  </a:cubicBezTo>
                  <a:cubicBezTo>
                    <a:pt x="338138" y="243909"/>
                    <a:pt x="330213" y="251825"/>
                    <a:pt x="319646" y="251825"/>
                  </a:cubicBezTo>
                  <a:cubicBezTo>
                    <a:pt x="319646" y="251825"/>
                    <a:pt x="319646" y="251825"/>
                    <a:pt x="200769" y="251825"/>
                  </a:cubicBezTo>
                  <a:cubicBezTo>
                    <a:pt x="200769" y="251825"/>
                    <a:pt x="200769" y="251825"/>
                    <a:pt x="216620" y="290084"/>
                  </a:cubicBezTo>
                  <a:cubicBezTo>
                    <a:pt x="216620" y="290084"/>
                    <a:pt x="216620" y="290084"/>
                    <a:pt x="224545" y="290084"/>
                  </a:cubicBezTo>
                  <a:cubicBezTo>
                    <a:pt x="229828" y="290084"/>
                    <a:pt x="235112" y="295361"/>
                    <a:pt x="235112" y="301958"/>
                  </a:cubicBezTo>
                  <a:cubicBezTo>
                    <a:pt x="235112" y="308554"/>
                    <a:pt x="229828" y="313831"/>
                    <a:pt x="224545" y="313831"/>
                  </a:cubicBezTo>
                  <a:cubicBezTo>
                    <a:pt x="224545" y="313831"/>
                    <a:pt x="224545" y="313831"/>
                    <a:pt x="113593" y="313831"/>
                  </a:cubicBezTo>
                  <a:cubicBezTo>
                    <a:pt x="108310" y="313831"/>
                    <a:pt x="103026" y="308554"/>
                    <a:pt x="103026" y="301958"/>
                  </a:cubicBezTo>
                  <a:cubicBezTo>
                    <a:pt x="103026" y="295361"/>
                    <a:pt x="108310" y="290084"/>
                    <a:pt x="113593" y="290084"/>
                  </a:cubicBezTo>
                  <a:cubicBezTo>
                    <a:pt x="113593" y="290084"/>
                    <a:pt x="113593" y="290084"/>
                    <a:pt x="121518" y="290084"/>
                  </a:cubicBezTo>
                  <a:cubicBezTo>
                    <a:pt x="121518" y="290084"/>
                    <a:pt x="121518" y="290084"/>
                    <a:pt x="137369" y="251825"/>
                  </a:cubicBezTo>
                  <a:cubicBezTo>
                    <a:pt x="137369" y="251825"/>
                    <a:pt x="137369" y="251825"/>
                    <a:pt x="18492" y="251825"/>
                  </a:cubicBezTo>
                  <a:cubicBezTo>
                    <a:pt x="7925" y="251825"/>
                    <a:pt x="0" y="243909"/>
                    <a:pt x="0" y="234674"/>
                  </a:cubicBezTo>
                  <a:cubicBezTo>
                    <a:pt x="0" y="234674"/>
                    <a:pt x="0" y="234674"/>
                    <a:pt x="0" y="43376"/>
                  </a:cubicBezTo>
                  <a:cubicBezTo>
                    <a:pt x="0" y="34141"/>
                    <a:pt x="7925" y="24906"/>
                    <a:pt x="18492" y="24906"/>
                  </a:cubicBezTo>
                  <a:close/>
                  <a:moveTo>
                    <a:pt x="109666" y="1"/>
                  </a:moveTo>
                  <a:cubicBezTo>
                    <a:pt x="113718" y="21"/>
                    <a:pt x="119286" y="267"/>
                    <a:pt x="126932" y="267"/>
                  </a:cubicBezTo>
                  <a:cubicBezTo>
                    <a:pt x="134910" y="267"/>
                    <a:pt x="133580" y="10764"/>
                    <a:pt x="133580" y="18637"/>
                  </a:cubicBezTo>
                  <a:cubicBezTo>
                    <a:pt x="137569" y="19949"/>
                    <a:pt x="140229" y="21261"/>
                    <a:pt x="144218" y="22573"/>
                  </a:cubicBezTo>
                  <a:cubicBezTo>
                    <a:pt x="158845" y="6828"/>
                    <a:pt x="154855" y="8140"/>
                    <a:pt x="177460" y="29134"/>
                  </a:cubicBezTo>
                  <a:cubicBezTo>
                    <a:pt x="182779" y="35695"/>
                    <a:pt x="174801" y="40943"/>
                    <a:pt x="168152" y="47504"/>
                  </a:cubicBezTo>
                  <a:cubicBezTo>
                    <a:pt x="170812" y="50128"/>
                    <a:pt x="172142" y="54065"/>
                    <a:pt x="173471" y="58001"/>
                  </a:cubicBezTo>
                  <a:cubicBezTo>
                    <a:pt x="188098" y="58001"/>
                    <a:pt x="192087" y="55377"/>
                    <a:pt x="192087" y="67186"/>
                  </a:cubicBezTo>
                  <a:cubicBezTo>
                    <a:pt x="192087" y="67186"/>
                    <a:pt x="192087" y="67186"/>
                    <a:pt x="154855" y="82931"/>
                  </a:cubicBezTo>
                  <a:cubicBezTo>
                    <a:pt x="160174" y="58001"/>
                    <a:pt x="140229" y="35695"/>
                    <a:pt x="116294" y="35695"/>
                  </a:cubicBezTo>
                  <a:cubicBezTo>
                    <a:pt x="93689" y="35695"/>
                    <a:pt x="76403" y="52753"/>
                    <a:pt x="76403" y="75059"/>
                  </a:cubicBezTo>
                  <a:cubicBezTo>
                    <a:pt x="76403" y="88180"/>
                    <a:pt x="83052" y="101301"/>
                    <a:pt x="93689" y="107862"/>
                  </a:cubicBezTo>
                  <a:cubicBezTo>
                    <a:pt x="73744" y="117047"/>
                    <a:pt x="67095" y="118359"/>
                    <a:pt x="59117" y="124919"/>
                  </a:cubicBezTo>
                  <a:cubicBezTo>
                    <a:pt x="48479" y="114422"/>
                    <a:pt x="49809" y="115734"/>
                    <a:pt x="63106" y="102613"/>
                  </a:cubicBezTo>
                  <a:cubicBezTo>
                    <a:pt x="61776" y="98677"/>
                    <a:pt x="60447" y="96053"/>
                    <a:pt x="59117" y="92116"/>
                  </a:cubicBezTo>
                  <a:cubicBezTo>
                    <a:pt x="36512" y="92116"/>
                    <a:pt x="40501" y="94740"/>
                    <a:pt x="40501" y="63249"/>
                  </a:cubicBezTo>
                  <a:cubicBezTo>
                    <a:pt x="40501" y="55377"/>
                    <a:pt x="51139" y="58001"/>
                    <a:pt x="59117" y="58001"/>
                  </a:cubicBezTo>
                  <a:cubicBezTo>
                    <a:pt x="60447" y="54065"/>
                    <a:pt x="61776" y="50128"/>
                    <a:pt x="63106" y="47504"/>
                  </a:cubicBezTo>
                  <a:cubicBezTo>
                    <a:pt x="47150" y="31759"/>
                    <a:pt x="48479" y="35695"/>
                    <a:pt x="69755" y="14700"/>
                  </a:cubicBezTo>
                  <a:cubicBezTo>
                    <a:pt x="76403" y="8140"/>
                    <a:pt x="81722" y="17325"/>
                    <a:pt x="88370" y="22573"/>
                  </a:cubicBezTo>
                  <a:cubicBezTo>
                    <a:pt x="91030" y="21261"/>
                    <a:pt x="95019" y="19949"/>
                    <a:pt x="99008" y="18637"/>
                  </a:cubicBezTo>
                  <a:cubicBezTo>
                    <a:pt x="99008" y="1907"/>
                    <a:pt x="97512" y="-61"/>
                    <a:pt x="10966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3108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3538707" y="1556424"/>
            <a:ext cx="0" cy="42607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096000" y="1556424"/>
            <a:ext cx="0" cy="42607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653293" y="1556424"/>
            <a:ext cx="0" cy="42607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2" name="文本框 11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31" name="图片占位符 3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39" y="1556425"/>
            <a:ext cx="1982644" cy="1933991"/>
          </a:xfrm>
        </p:spPr>
      </p:pic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032" y="1556425"/>
            <a:ext cx="1982644" cy="1933991"/>
          </a:xfrm>
        </p:spPr>
      </p:pic>
      <p:pic>
        <p:nvPicPr>
          <p:cNvPr id="35" name="图片占位符 34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25" y="1556425"/>
            <a:ext cx="1982644" cy="1933991"/>
          </a:xfrm>
        </p:spPr>
      </p:pic>
      <p:pic>
        <p:nvPicPr>
          <p:cNvPr id="37" name="图片占位符 36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618" y="1556425"/>
            <a:ext cx="1982644" cy="1933991"/>
          </a:xfrm>
        </p:spPr>
      </p:pic>
      <p:grpSp>
        <p:nvGrpSpPr>
          <p:cNvPr id="18" name="组合 17"/>
          <p:cNvGrpSpPr/>
          <p:nvPr/>
        </p:nvGrpSpPr>
        <p:grpSpPr>
          <a:xfrm>
            <a:off x="1267841" y="3959165"/>
            <a:ext cx="1984442" cy="1237792"/>
            <a:chOff x="2291703" y="1996460"/>
            <a:chExt cx="1984442" cy="1237792"/>
          </a:xfrm>
        </p:grpSpPr>
        <p:sp>
          <p:nvSpPr>
            <p:cNvPr id="19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25133" y="3959165"/>
            <a:ext cx="1984442" cy="1237792"/>
            <a:chOff x="2291703" y="1996460"/>
            <a:chExt cx="1984442" cy="1237792"/>
          </a:xfrm>
        </p:grpSpPr>
        <p:sp>
          <p:nvSpPr>
            <p:cNvPr id="22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82426" y="3959165"/>
            <a:ext cx="1984442" cy="1237792"/>
            <a:chOff x="2291703" y="1996460"/>
            <a:chExt cx="1984442" cy="1237792"/>
          </a:xfrm>
        </p:grpSpPr>
        <p:sp>
          <p:nvSpPr>
            <p:cNvPr id="25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6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939720" y="3959165"/>
            <a:ext cx="1984442" cy="1237792"/>
            <a:chOff x="2291703" y="1996460"/>
            <a:chExt cx="1984442" cy="1237792"/>
          </a:xfrm>
        </p:grpSpPr>
        <p:sp>
          <p:nvSpPr>
            <p:cNvPr id="28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094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23969" y="1779482"/>
            <a:ext cx="866443" cy="866443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2"/>
          <p:cNvSpPr/>
          <p:nvPr/>
        </p:nvSpPr>
        <p:spPr>
          <a:xfrm>
            <a:off x="1215630" y="1992663"/>
            <a:ext cx="483121" cy="440081"/>
          </a:xfrm>
          <a:custGeom>
            <a:avLst/>
            <a:gdLst>
              <a:gd name="connsiteX0" fmla="*/ 182569 w 338094"/>
              <a:gd name="connsiteY0" fmla="*/ 192088 h 307975"/>
              <a:gd name="connsiteX1" fmla="*/ 191830 w 338094"/>
              <a:gd name="connsiteY1" fmla="*/ 202620 h 307975"/>
              <a:gd name="connsiteX2" fmla="*/ 206382 w 338094"/>
              <a:gd name="connsiteY2" fmla="*/ 203936 h 307975"/>
              <a:gd name="connsiteX3" fmla="*/ 205059 w 338094"/>
              <a:gd name="connsiteY3" fmla="*/ 209202 h 307975"/>
              <a:gd name="connsiteX4" fmla="*/ 206382 w 338094"/>
              <a:gd name="connsiteY4" fmla="*/ 221050 h 307975"/>
              <a:gd name="connsiteX5" fmla="*/ 206382 w 338094"/>
              <a:gd name="connsiteY5" fmla="*/ 234215 h 307975"/>
              <a:gd name="connsiteX6" fmla="*/ 194476 w 338094"/>
              <a:gd name="connsiteY6" fmla="*/ 246063 h 307975"/>
              <a:gd name="connsiteX7" fmla="*/ 182569 w 338094"/>
              <a:gd name="connsiteY7" fmla="*/ 234215 h 307975"/>
              <a:gd name="connsiteX8" fmla="*/ 182569 w 338094"/>
              <a:gd name="connsiteY8" fmla="*/ 192088 h 307975"/>
              <a:gd name="connsiteX9" fmla="*/ 149231 w 338094"/>
              <a:gd name="connsiteY9" fmla="*/ 183859 h 307975"/>
              <a:gd name="connsiteX10" fmla="*/ 173044 w 338094"/>
              <a:gd name="connsiteY10" fmla="*/ 194226 h 307975"/>
              <a:gd name="connsiteX11" fmla="*/ 173044 w 338094"/>
              <a:gd name="connsiteY11" fmla="*/ 234400 h 307975"/>
              <a:gd name="connsiteX12" fmla="*/ 159815 w 338094"/>
              <a:gd name="connsiteY12" fmla="*/ 246063 h 307975"/>
              <a:gd name="connsiteX13" fmla="*/ 149231 w 338094"/>
              <a:gd name="connsiteY13" fmla="*/ 234400 h 307975"/>
              <a:gd name="connsiteX14" fmla="*/ 149231 w 338094"/>
              <a:gd name="connsiteY14" fmla="*/ 183859 h 307975"/>
              <a:gd name="connsiteX15" fmla="*/ 74619 w 338094"/>
              <a:gd name="connsiteY15" fmla="*/ 182563 h 307975"/>
              <a:gd name="connsiteX16" fmla="*/ 74619 w 338094"/>
              <a:gd name="connsiteY16" fmla="*/ 238126 h 307975"/>
              <a:gd name="connsiteX17" fmla="*/ 63506 w 338094"/>
              <a:gd name="connsiteY17" fmla="*/ 227789 h 307975"/>
              <a:gd name="connsiteX18" fmla="*/ 63506 w 338094"/>
              <a:gd name="connsiteY18" fmla="*/ 192900 h 307975"/>
              <a:gd name="connsiteX19" fmla="*/ 73230 w 338094"/>
              <a:gd name="connsiteY19" fmla="*/ 183855 h 307975"/>
              <a:gd name="connsiteX20" fmla="*/ 74619 w 338094"/>
              <a:gd name="connsiteY20" fmla="*/ 182563 h 307975"/>
              <a:gd name="connsiteX21" fmla="*/ 90666 w 338094"/>
              <a:gd name="connsiteY21" fmla="*/ 92075 h 307975"/>
              <a:gd name="connsiteX22" fmla="*/ 130275 w 338094"/>
              <a:gd name="connsiteY22" fmla="*/ 92075 h 307975"/>
              <a:gd name="connsiteX23" fmla="*/ 140838 w 338094"/>
              <a:gd name="connsiteY23" fmla="*/ 97302 h 307975"/>
              <a:gd name="connsiteX24" fmla="*/ 175165 w 338094"/>
              <a:gd name="connsiteY24" fmla="*/ 171785 h 307975"/>
              <a:gd name="connsiteX25" fmla="*/ 169884 w 338094"/>
              <a:gd name="connsiteY25" fmla="*/ 186159 h 307975"/>
              <a:gd name="connsiteX26" fmla="*/ 156681 w 338094"/>
              <a:gd name="connsiteY26" fmla="*/ 180932 h 307975"/>
              <a:gd name="connsiteX27" fmla="*/ 139517 w 338094"/>
              <a:gd name="connsiteY27" fmla="*/ 144344 h 307975"/>
              <a:gd name="connsiteX28" fmla="*/ 139517 w 338094"/>
              <a:gd name="connsiteY28" fmla="*/ 271096 h 307975"/>
              <a:gd name="connsiteX29" fmla="*/ 127635 w 338094"/>
              <a:gd name="connsiteY29" fmla="*/ 284163 h 307975"/>
              <a:gd name="connsiteX30" fmla="*/ 115752 w 338094"/>
              <a:gd name="connsiteY30" fmla="*/ 271096 h 307975"/>
              <a:gd name="connsiteX31" fmla="*/ 115752 w 338094"/>
              <a:gd name="connsiteY31" fmla="*/ 197919 h 307975"/>
              <a:gd name="connsiteX32" fmla="*/ 106510 w 338094"/>
              <a:gd name="connsiteY32" fmla="*/ 197919 h 307975"/>
              <a:gd name="connsiteX33" fmla="*/ 106510 w 338094"/>
              <a:gd name="connsiteY33" fmla="*/ 271096 h 307975"/>
              <a:gd name="connsiteX34" fmla="*/ 94627 w 338094"/>
              <a:gd name="connsiteY34" fmla="*/ 284163 h 307975"/>
              <a:gd name="connsiteX35" fmla="*/ 81424 w 338094"/>
              <a:gd name="connsiteY35" fmla="*/ 271096 h 307975"/>
              <a:gd name="connsiteX36" fmla="*/ 81424 w 338094"/>
              <a:gd name="connsiteY36" fmla="*/ 144344 h 307975"/>
              <a:gd name="connsiteX37" fmla="*/ 65581 w 338094"/>
              <a:gd name="connsiteY37" fmla="*/ 180932 h 307975"/>
              <a:gd name="connsiteX38" fmla="*/ 51058 w 338094"/>
              <a:gd name="connsiteY38" fmla="*/ 186159 h 307975"/>
              <a:gd name="connsiteX39" fmla="*/ 45776 w 338094"/>
              <a:gd name="connsiteY39" fmla="*/ 171785 h 307975"/>
              <a:gd name="connsiteX40" fmla="*/ 80104 w 338094"/>
              <a:gd name="connsiteY40" fmla="*/ 97302 h 307975"/>
              <a:gd name="connsiteX41" fmla="*/ 90666 w 338094"/>
              <a:gd name="connsiteY41" fmla="*/ 92075 h 307975"/>
              <a:gd name="connsiteX42" fmla="*/ 238843 w 338094"/>
              <a:gd name="connsiteY42" fmla="*/ 88900 h 307975"/>
              <a:gd name="connsiteX43" fmla="*/ 286633 w 338094"/>
              <a:gd name="connsiteY43" fmla="*/ 88900 h 307975"/>
              <a:gd name="connsiteX44" fmla="*/ 297253 w 338094"/>
              <a:gd name="connsiteY44" fmla="*/ 95459 h 307975"/>
              <a:gd name="connsiteX45" fmla="*/ 337077 w 338094"/>
              <a:gd name="connsiteY45" fmla="*/ 180728 h 307975"/>
              <a:gd name="connsiteX46" fmla="*/ 330440 w 338094"/>
              <a:gd name="connsiteY46" fmla="*/ 195158 h 307975"/>
              <a:gd name="connsiteX47" fmla="*/ 315837 w 338094"/>
              <a:gd name="connsiteY47" fmla="*/ 189911 h 307975"/>
              <a:gd name="connsiteX48" fmla="*/ 302563 w 338094"/>
              <a:gd name="connsiteY48" fmla="*/ 163674 h 307975"/>
              <a:gd name="connsiteX49" fmla="*/ 313182 w 338094"/>
              <a:gd name="connsiteY49" fmla="*/ 212212 h 307975"/>
              <a:gd name="connsiteX50" fmla="*/ 306545 w 338094"/>
              <a:gd name="connsiteY50" fmla="*/ 220083 h 307975"/>
              <a:gd name="connsiteX51" fmla="*/ 295925 w 338094"/>
              <a:gd name="connsiteY51" fmla="*/ 220083 h 307975"/>
              <a:gd name="connsiteX52" fmla="*/ 295925 w 338094"/>
              <a:gd name="connsiteY52" fmla="*/ 293545 h 307975"/>
              <a:gd name="connsiteX53" fmla="*/ 282650 w 338094"/>
              <a:gd name="connsiteY53" fmla="*/ 307975 h 307975"/>
              <a:gd name="connsiteX54" fmla="*/ 268048 w 338094"/>
              <a:gd name="connsiteY54" fmla="*/ 293545 h 307975"/>
              <a:gd name="connsiteX55" fmla="*/ 268048 w 338094"/>
              <a:gd name="connsiteY55" fmla="*/ 220083 h 307975"/>
              <a:gd name="connsiteX56" fmla="*/ 257428 w 338094"/>
              <a:gd name="connsiteY56" fmla="*/ 220083 h 307975"/>
              <a:gd name="connsiteX57" fmla="*/ 257428 w 338094"/>
              <a:gd name="connsiteY57" fmla="*/ 293545 h 307975"/>
              <a:gd name="connsiteX58" fmla="*/ 244153 w 338094"/>
              <a:gd name="connsiteY58" fmla="*/ 307975 h 307975"/>
              <a:gd name="connsiteX59" fmla="*/ 229551 w 338094"/>
              <a:gd name="connsiteY59" fmla="*/ 293545 h 307975"/>
              <a:gd name="connsiteX60" fmla="*/ 229551 w 338094"/>
              <a:gd name="connsiteY60" fmla="*/ 220083 h 307975"/>
              <a:gd name="connsiteX61" fmla="*/ 218931 w 338094"/>
              <a:gd name="connsiteY61" fmla="*/ 220083 h 307975"/>
              <a:gd name="connsiteX62" fmla="*/ 212294 w 338094"/>
              <a:gd name="connsiteY62" fmla="*/ 212212 h 307975"/>
              <a:gd name="connsiteX63" fmla="*/ 222914 w 338094"/>
              <a:gd name="connsiteY63" fmla="*/ 163674 h 307975"/>
              <a:gd name="connsiteX64" fmla="*/ 210966 w 338094"/>
              <a:gd name="connsiteY64" fmla="*/ 189911 h 307975"/>
              <a:gd name="connsiteX65" fmla="*/ 195036 w 338094"/>
              <a:gd name="connsiteY65" fmla="*/ 195158 h 307975"/>
              <a:gd name="connsiteX66" fmla="*/ 188399 w 338094"/>
              <a:gd name="connsiteY66" fmla="*/ 180728 h 307975"/>
              <a:gd name="connsiteX67" fmla="*/ 228223 w 338094"/>
              <a:gd name="connsiteY67" fmla="*/ 95459 h 307975"/>
              <a:gd name="connsiteX68" fmla="*/ 238843 w 338094"/>
              <a:gd name="connsiteY68" fmla="*/ 88900 h 307975"/>
              <a:gd name="connsiteX69" fmla="*/ 40753 w 338094"/>
              <a:gd name="connsiteY69" fmla="*/ 63500 h 307975"/>
              <a:gd name="connsiteX70" fmla="*/ 79117 w 338094"/>
              <a:gd name="connsiteY70" fmla="*/ 63500 h 307975"/>
              <a:gd name="connsiteX71" fmla="*/ 85732 w 338094"/>
              <a:gd name="connsiteY71" fmla="*/ 81882 h 307975"/>
              <a:gd name="connsiteX72" fmla="*/ 85732 w 338094"/>
              <a:gd name="connsiteY72" fmla="*/ 83195 h 307975"/>
              <a:gd name="connsiteX73" fmla="*/ 73826 w 338094"/>
              <a:gd name="connsiteY73" fmla="*/ 92385 h 307975"/>
              <a:gd name="connsiteX74" fmla="*/ 51336 w 338094"/>
              <a:gd name="connsiteY74" fmla="*/ 139652 h 307975"/>
              <a:gd name="connsiteX75" fmla="*/ 39430 w 338094"/>
              <a:gd name="connsiteY75" fmla="*/ 168538 h 307975"/>
              <a:gd name="connsiteX76" fmla="*/ 48690 w 338094"/>
              <a:gd name="connsiteY76" fmla="*/ 192171 h 307975"/>
              <a:gd name="connsiteX77" fmla="*/ 55305 w 338094"/>
              <a:gd name="connsiteY77" fmla="*/ 194797 h 307975"/>
              <a:gd name="connsiteX78" fmla="*/ 55305 w 338094"/>
              <a:gd name="connsiteY78" fmla="*/ 227621 h 307975"/>
              <a:gd name="connsiteX79" fmla="*/ 43398 w 338094"/>
              <a:gd name="connsiteY79" fmla="*/ 238125 h 307975"/>
              <a:gd name="connsiteX80" fmla="*/ 32815 w 338094"/>
              <a:gd name="connsiteY80" fmla="*/ 227621 h 307975"/>
              <a:gd name="connsiteX81" fmla="*/ 32815 w 338094"/>
              <a:gd name="connsiteY81" fmla="*/ 112080 h 307975"/>
              <a:gd name="connsiteX82" fmla="*/ 18263 w 338094"/>
              <a:gd name="connsiteY82" fmla="*/ 144904 h 307975"/>
              <a:gd name="connsiteX83" fmla="*/ 5034 w 338094"/>
              <a:gd name="connsiteY83" fmla="*/ 148843 h 307975"/>
              <a:gd name="connsiteX84" fmla="*/ 1065 w 338094"/>
              <a:gd name="connsiteY84" fmla="*/ 137026 h 307975"/>
              <a:gd name="connsiteX85" fmla="*/ 31492 w 338094"/>
              <a:gd name="connsiteY85" fmla="*/ 68752 h 307975"/>
              <a:gd name="connsiteX86" fmla="*/ 40753 w 338094"/>
              <a:gd name="connsiteY86" fmla="*/ 63500 h 307975"/>
              <a:gd name="connsiteX87" fmla="*/ 157633 w 338094"/>
              <a:gd name="connsiteY87" fmla="*/ 53975 h 307975"/>
              <a:gd name="connsiteX88" fmla="*/ 197198 w 338094"/>
              <a:gd name="connsiteY88" fmla="*/ 53975 h 307975"/>
              <a:gd name="connsiteX89" fmla="*/ 207749 w 338094"/>
              <a:gd name="connsiteY89" fmla="*/ 59183 h 307975"/>
              <a:gd name="connsiteX90" fmla="*/ 222256 w 338094"/>
              <a:gd name="connsiteY90" fmla="*/ 90434 h 307975"/>
              <a:gd name="connsiteX91" fmla="*/ 220937 w 338094"/>
              <a:gd name="connsiteY91" fmla="*/ 91736 h 307975"/>
              <a:gd name="connsiteX92" fmla="*/ 210386 w 338094"/>
              <a:gd name="connsiteY92" fmla="*/ 115174 h 307975"/>
              <a:gd name="connsiteX93" fmla="*/ 206430 w 338094"/>
              <a:gd name="connsiteY93" fmla="*/ 106060 h 307975"/>
              <a:gd name="connsiteX94" fmla="*/ 206430 w 338094"/>
              <a:gd name="connsiteY94" fmla="*/ 122987 h 307975"/>
              <a:gd name="connsiteX95" fmla="*/ 185328 w 338094"/>
              <a:gd name="connsiteY95" fmla="*/ 169863 h 307975"/>
              <a:gd name="connsiteX96" fmla="*/ 169502 w 338094"/>
              <a:gd name="connsiteY96" fmla="*/ 137310 h 307975"/>
              <a:gd name="connsiteX97" fmla="*/ 149719 w 338094"/>
              <a:gd name="connsiteY97" fmla="*/ 93038 h 307975"/>
              <a:gd name="connsiteX98" fmla="*/ 136531 w 338094"/>
              <a:gd name="connsiteY98" fmla="*/ 83924 h 307975"/>
              <a:gd name="connsiteX99" fmla="*/ 136531 w 338094"/>
              <a:gd name="connsiteY99" fmla="*/ 82621 h 307975"/>
              <a:gd name="connsiteX100" fmla="*/ 144444 w 338094"/>
              <a:gd name="connsiteY100" fmla="*/ 66996 h 307975"/>
              <a:gd name="connsiteX101" fmla="*/ 147082 w 338094"/>
              <a:gd name="connsiteY101" fmla="*/ 59183 h 307975"/>
              <a:gd name="connsiteX102" fmla="*/ 157633 w 338094"/>
              <a:gd name="connsiteY102" fmla="*/ 53975 h 307975"/>
              <a:gd name="connsiteX103" fmla="*/ 111926 w 338094"/>
              <a:gd name="connsiteY103" fmla="*/ 38100 h 307975"/>
              <a:gd name="connsiteX104" fmla="*/ 136533 w 338094"/>
              <a:gd name="connsiteY104" fmla="*/ 61913 h 307975"/>
              <a:gd name="connsiteX105" fmla="*/ 111926 w 338094"/>
              <a:gd name="connsiteY105" fmla="*/ 85726 h 307975"/>
              <a:gd name="connsiteX106" fmla="*/ 87319 w 338094"/>
              <a:gd name="connsiteY106" fmla="*/ 61913 h 307975"/>
              <a:gd name="connsiteX107" fmla="*/ 111926 w 338094"/>
              <a:gd name="connsiteY107" fmla="*/ 38100 h 307975"/>
              <a:gd name="connsiteX108" fmla="*/ 262738 w 338094"/>
              <a:gd name="connsiteY108" fmla="*/ 28575 h 307975"/>
              <a:gd name="connsiteX109" fmla="*/ 290519 w 338094"/>
              <a:gd name="connsiteY109" fmla="*/ 56221 h 307975"/>
              <a:gd name="connsiteX110" fmla="*/ 262738 w 338094"/>
              <a:gd name="connsiteY110" fmla="*/ 82550 h 307975"/>
              <a:gd name="connsiteX111" fmla="*/ 234956 w 338094"/>
              <a:gd name="connsiteY111" fmla="*/ 56221 h 307975"/>
              <a:gd name="connsiteX112" fmla="*/ 262738 w 338094"/>
              <a:gd name="connsiteY112" fmla="*/ 28575 h 307975"/>
              <a:gd name="connsiteX113" fmla="*/ 58744 w 338094"/>
              <a:gd name="connsiteY113" fmla="*/ 15875 h 307975"/>
              <a:gd name="connsiteX114" fmla="*/ 80969 w 338094"/>
              <a:gd name="connsiteY114" fmla="*/ 38100 h 307975"/>
              <a:gd name="connsiteX115" fmla="*/ 58744 w 338094"/>
              <a:gd name="connsiteY115" fmla="*/ 60325 h 307975"/>
              <a:gd name="connsiteX116" fmla="*/ 36519 w 338094"/>
              <a:gd name="connsiteY116" fmla="*/ 38100 h 307975"/>
              <a:gd name="connsiteX117" fmla="*/ 58744 w 338094"/>
              <a:gd name="connsiteY117" fmla="*/ 15875 h 307975"/>
              <a:gd name="connsiteX118" fmla="*/ 177013 w 338094"/>
              <a:gd name="connsiteY118" fmla="*/ 0 h 307975"/>
              <a:gd name="connsiteX119" fmla="*/ 200032 w 338094"/>
              <a:gd name="connsiteY119" fmla="*/ 23813 h 307975"/>
              <a:gd name="connsiteX120" fmla="*/ 177013 w 338094"/>
              <a:gd name="connsiteY120" fmla="*/ 47626 h 307975"/>
              <a:gd name="connsiteX121" fmla="*/ 153994 w 338094"/>
              <a:gd name="connsiteY121" fmla="*/ 23813 h 307975"/>
              <a:gd name="connsiteX122" fmla="*/ 177013 w 338094"/>
              <a:gd name="connsiteY122" fmla="*/ 0 h 30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38094" h="307975">
                <a:moveTo>
                  <a:pt x="182569" y="192088"/>
                </a:moveTo>
                <a:cubicBezTo>
                  <a:pt x="183892" y="197354"/>
                  <a:pt x="187861" y="201303"/>
                  <a:pt x="191830" y="202620"/>
                </a:cubicBezTo>
                <a:cubicBezTo>
                  <a:pt x="195798" y="205253"/>
                  <a:pt x="201090" y="205253"/>
                  <a:pt x="206382" y="203936"/>
                </a:cubicBezTo>
                <a:cubicBezTo>
                  <a:pt x="206382" y="203936"/>
                  <a:pt x="206382" y="203936"/>
                  <a:pt x="205059" y="209202"/>
                </a:cubicBezTo>
                <a:cubicBezTo>
                  <a:pt x="203736" y="213151"/>
                  <a:pt x="205059" y="217101"/>
                  <a:pt x="206382" y="221050"/>
                </a:cubicBezTo>
                <a:cubicBezTo>
                  <a:pt x="206382" y="221050"/>
                  <a:pt x="206382" y="221050"/>
                  <a:pt x="206382" y="234215"/>
                </a:cubicBezTo>
                <a:cubicBezTo>
                  <a:pt x="206382" y="240797"/>
                  <a:pt x="201090" y="246063"/>
                  <a:pt x="194476" y="246063"/>
                </a:cubicBezTo>
                <a:cubicBezTo>
                  <a:pt x="187861" y="246063"/>
                  <a:pt x="182569" y="240797"/>
                  <a:pt x="182569" y="234215"/>
                </a:cubicBezTo>
                <a:cubicBezTo>
                  <a:pt x="182569" y="234215"/>
                  <a:pt x="182569" y="234215"/>
                  <a:pt x="182569" y="192088"/>
                </a:cubicBezTo>
                <a:close/>
                <a:moveTo>
                  <a:pt x="149231" y="183859"/>
                </a:moveTo>
                <a:cubicBezTo>
                  <a:pt x="153200" y="192930"/>
                  <a:pt x="163783" y="196818"/>
                  <a:pt x="173044" y="194226"/>
                </a:cubicBezTo>
                <a:cubicBezTo>
                  <a:pt x="173044" y="194226"/>
                  <a:pt x="173044" y="194226"/>
                  <a:pt x="173044" y="234400"/>
                </a:cubicBezTo>
                <a:cubicBezTo>
                  <a:pt x="173044" y="240879"/>
                  <a:pt x="167752" y="246063"/>
                  <a:pt x="159815" y="246063"/>
                </a:cubicBezTo>
                <a:cubicBezTo>
                  <a:pt x="155846" y="246063"/>
                  <a:pt x="149231" y="242175"/>
                  <a:pt x="149231" y="234400"/>
                </a:cubicBezTo>
                <a:cubicBezTo>
                  <a:pt x="149231" y="234400"/>
                  <a:pt x="149231" y="234400"/>
                  <a:pt x="149231" y="183859"/>
                </a:cubicBezTo>
                <a:close/>
                <a:moveTo>
                  <a:pt x="74619" y="182563"/>
                </a:moveTo>
                <a:cubicBezTo>
                  <a:pt x="74619" y="182563"/>
                  <a:pt x="74619" y="182563"/>
                  <a:pt x="74619" y="238126"/>
                </a:cubicBezTo>
                <a:cubicBezTo>
                  <a:pt x="67673" y="238126"/>
                  <a:pt x="63506" y="232957"/>
                  <a:pt x="63506" y="227789"/>
                </a:cubicBezTo>
                <a:cubicBezTo>
                  <a:pt x="63506" y="227789"/>
                  <a:pt x="63506" y="227789"/>
                  <a:pt x="63506" y="192900"/>
                </a:cubicBezTo>
                <a:cubicBezTo>
                  <a:pt x="67673" y="191608"/>
                  <a:pt x="71841" y="189024"/>
                  <a:pt x="73230" y="183855"/>
                </a:cubicBezTo>
                <a:cubicBezTo>
                  <a:pt x="73230" y="183855"/>
                  <a:pt x="73230" y="183855"/>
                  <a:pt x="74619" y="182563"/>
                </a:cubicBezTo>
                <a:close/>
                <a:moveTo>
                  <a:pt x="90666" y="92075"/>
                </a:moveTo>
                <a:cubicBezTo>
                  <a:pt x="90666" y="92075"/>
                  <a:pt x="90666" y="92075"/>
                  <a:pt x="130275" y="92075"/>
                </a:cubicBezTo>
                <a:cubicBezTo>
                  <a:pt x="135557" y="92075"/>
                  <a:pt x="139517" y="93382"/>
                  <a:pt x="140838" y="97302"/>
                </a:cubicBezTo>
                <a:lnTo>
                  <a:pt x="175165" y="171785"/>
                </a:lnTo>
                <a:cubicBezTo>
                  <a:pt x="177806" y="177012"/>
                  <a:pt x="175165" y="183546"/>
                  <a:pt x="169884" y="186159"/>
                </a:cubicBezTo>
                <a:cubicBezTo>
                  <a:pt x="165923" y="187466"/>
                  <a:pt x="159322" y="186159"/>
                  <a:pt x="156681" y="180932"/>
                </a:cubicBezTo>
                <a:cubicBezTo>
                  <a:pt x="156681" y="180932"/>
                  <a:pt x="156681" y="180932"/>
                  <a:pt x="139517" y="144344"/>
                </a:cubicBezTo>
                <a:cubicBezTo>
                  <a:pt x="139517" y="144344"/>
                  <a:pt x="139517" y="144344"/>
                  <a:pt x="139517" y="271096"/>
                </a:cubicBezTo>
                <a:cubicBezTo>
                  <a:pt x="139517" y="278936"/>
                  <a:pt x="134236" y="284163"/>
                  <a:pt x="127635" y="284163"/>
                </a:cubicBezTo>
                <a:cubicBezTo>
                  <a:pt x="121033" y="284163"/>
                  <a:pt x="115752" y="278936"/>
                  <a:pt x="115752" y="271096"/>
                </a:cubicBezTo>
                <a:cubicBezTo>
                  <a:pt x="115752" y="271096"/>
                  <a:pt x="115752" y="271096"/>
                  <a:pt x="115752" y="197919"/>
                </a:cubicBezTo>
                <a:cubicBezTo>
                  <a:pt x="115752" y="197919"/>
                  <a:pt x="115752" y="197919"/>
                  <a:pt x="106510" y="197919"/>
                </a:cubicBezTo>
                <a:cubicBezTo>
                  <a:pt x="106510" y="197919"/>
                  <a:pt x="106510" y="197919"/>
                  <a:pt x="106510" y="271096"/>
                </a:cubicBezTo>
                <a:cubicBezTo>
                  <a:pt x="106510" y="278936"/>
                  <a:pt x="101229" y="284163"/>
                  <a:pt x="94627" y="284163"/>
                </a:cubicBezTo>
                <a:cubicBezTo>
                  <a:pt x="86706" y="284163"/>
                  <a:pt x="81424" y="278936"/>
                  <a:pt x="81424" y="271096"/>
                </a:cubicBezTo>
                <a:cubicBezTo>
                  <a:pt x="81424" y="271096"/>
                  <a:pt x="81424" y="271096"/>
                  <a:pt x="81424" y="144344"/>
                </a:cubicBezTo>
                <a:cubicBezTo>
                  <a:pt x="81424" y="144344"/>
                  <a:pt x="81424" y="144344"/>
                  <a:pt x="65581" y="180932"/>
                </a:cubicBezTo>
                <a:cubicBezTo>
                  <a:pt x="62940" y="186159"/>
                  <a:pt x="56339" y="187466"/>
                  <a:pt x="51058" y="186159"/>
                </a:cubicBezTo>
                <a:cubicBezTo>
                  <a:pt x="45776" y="183546"/>
                  <a:pt x="44456" y="177012"/>
                  <a:pt x="45776" y="171785"/>
                </a:cubicBezTo>
                <a:cubicBezTo>
                  <a:pt x="45776" y="171785"/>
                  <a:pt x="45776" y="171785"/>
                  <a:pt x="80104" y="97302"/>
                </a:cubicBezTo>
                <a:cubicBezTo>
                  <a:pt x="82745" y="93382"/>
                  <a:pt x="86706" y="92075"/>
                  <a:pt x="90666" y="92075"/>
                </a:cubicBezTo>
                <a:close/>
                <a:moveTo>
                  <a:pt x="238843" y="88900"/>
                </a:moveTo>
                <a:cubicBezTo>
                  <a:pt x="238843" y="88900"/>
                  <a:pt x="238843" y="88900"/>
                  <a:pt x="286633" y="88900"/>
                </a:cubicBezTo>
                <a:cubicBezTo>
                  <a:pt x="291943" y="88900"/>
                  <a:pt x="295925" y="91524"/>
                  <a:pt x="297253" y="95459"/>
                </a:cubicBezTo>
                <a:cubicBezTo>
                  <a:pt x="297253" y="95459"/>
                  <a:pt x="297253" y="95459"/>
                  <a:pt x="337077" y="180728"/>
                </a:cubicBezTo>
                <a:cubicBezTo>
                  <a:pt x="339732" y="185975"/>
                  <a:pt x="337077" y="192534"/>
                  <a:pt x="330440" y="195158"/>
                </a:cubicBezTo>
                <a:cubicBezTo>
                  <a:pt x="325130" y="197782"/>
                  <a:pt x="318492" y="196470"/>
                  <a:pt x="315837" y="189911"/>
                </a:cubicBezTo>
                <a:cubicBezTo>
                  <a:pt x="315837" y="189911"/>
                  <a:pt x="315837" y="189911"/>
                  <a:pt x="302563" y="163674"/>
                </a:cubicBezTo>
                <a:cubicBezTo>
                  <a:pt x="302563" y="163674"/>
                  <a:pt x="302563" y="163674"/>
                  <a:pt x="313182" y="212212"/>
                </a:cubicBezTo>
                <a:cubicBezTo>
                  <a:pt x="314510" y="216147"/>
                  <a:pt x="310527" y="220083"/>
                  <a:pt x="306545" y="220083"/>
                </a:cubicBezTo>
                <a:cubicBezTo>
                  <a:pt x="306545" y="220083"/>
                  <a:pt x="306545" y="220083"/>
                  <a:pt x="295925" y="220083"/>
                </a:cubicBezTo>
                <a:cubicBezTo>
                  <a:pt x="295925" y="220083"/>
                  <a:pt x="295925" y="220083"/>
                  <a:pt x="295925" y="293545"/>
                </a:cubicBezTo>
                <a:cubicBezTo>
                  <a:pt x="295925" y="301416"/>
                  <a:pt x="290615" y="307975"/>
                  <a:pt x="282650" y="307975"/>
                </a:cubicBezTo>
                <a:cubicBezTo>
                  <a:pt x="274685" y="307975"/>
                  <a:pt x="268048" y="301416"/>
                  <a:pt x="268048" y="293545"/>
                </a:cubicBezTo>
                <a:cubicBezTo>
                  <a:pt x="268048" y="293545"/>
                  <a:pt x="268048" y="293545"/>
                  <a:pt x="268048" y="220083"/>
                </a:cubicBezTo>
                <a:cubicBezTo>
                  <a:pt x="268048" y="220083"/>
                  <a:pt x="268048" y="220083"/>
                  <a:pt x="257428" y="220083"/>
                </a:cubicBezTo>
                <a:cubicBezTo>
                  <a:pt x="257428" y="220083"/>
                  <a:pt x="257428" y="220083"/>
                  <a:pt x="257428" y="293545"/>
                </a:cubicBezTo>
                <a:cubicBezTo>
                  <a:pt x="257428" y="301416"/>
                  <a:pt x="250791" y="307975"/>
                  <a:pt x="244153" y="307975"/>
                </a:cubicBezTo>
                <a:cubicBezTo>
                  <a:pt x="236188" y="307975"/>
                  <a:pt x="229551" y="301416"/>
                  <a:pt x="229551" y="293545"/>
                </a:cubicBezTo>
                <a:cubicBezTo>
                  <a:pt x="229551" y="293545"/>
                  <a:pt x="229551" y="293545"/>
                  <a:pt x="229551" y="220083"/>
                </a:cubicBezTo>
                <a:cubicBezTo>
                  <a:pt x="229551" y="220083"/>
                  <a:pt x="229551" y="220083"/>
                  <a:pt x="218931" y="220083"/>
                </a:cubicBezTo>
                <a:cubicBezTo>
                  <a:pt x="214949" y="220083"/>
                  <a:pt x="210966" y="216147"/>
                  <a:pt x="212294" y="212212"/>
                </a:cubicBezTo>
                <a:cubicBezTo>
                  <a:pt x="212294" y="212212"/>
                  <a:pt x="212294" y="212212"/>
                  <a:pt x="222914" y="163674"/>
                </a:cubicBezTo>
                <a:cubicBezTo>
                  <a:pt x="222914" y="163674"/>
                  <a:pt x="222914" y="163674"/>
                  <a:pt x="210966" y="189911"/>
                </a:cubicBezTo>
                <a:cubicBezTo>
                  <a:pt x="208311" y="196470"/>
                  <a:pt x="200346" y="197782"/>
                  <a:pt x="195036" y="195158"/>
                </a:cubicBezTo>
                <a:cubicBezTo>
                  <a:pt x="188399" y="192534"/>
                  <a:pt x="185744" y="185975"/>
                  <a:pt x="188399" y="180728"/>
                </a:cubicBezTo>
                <a:cubicBezTo>
                  <a:pt x="188399" y="180728"/>
                  <a:pt x="188399" y="180728"/>
                  <a:pt x="228223" y="95459"/>
                </a:cubicBezTo>
                <a:cubicBezTo>
                  <a:pt x="230878" y="91524"/>
                  <a:pt x="234861" y="88900"/>
                  <a:pt x="238843" y="88900"/>
                </a:cubicBezTo>
                <a:close/>
                <a:moveTo>
                  <a:pt x="40753" y="63500"/>
                </a:moveTo>
                <a:cubicBezTo>
                  <a:pt x="40753" y="63500"/>
                  <a:pt x="40753" y="63500"/>
                  <a:pt x="79117" y="63500"/>
                </a:cubicBezTo>
                <a:cubicBezTo>
                  <a:pt x="79117" y="70065"/>
                  <a:pt x="81763" y="76630"/>
                  <a:pt x="85732" y="81882"/>
                </a:cubicBezTo>
                <a:cubicBezTo>
                  <a:pt x="85732" y="81882"/>
                  <a:pt x="85732" y="81882"/>
                  <a:pt x="85732" y="83195"/>
                </a:cubicBezTo>
                <a:cubicBezTo>
                  <a:pt x="80440" y="84507"/>
                  <a:pt x="75149" y="88446"/>
                  <a:pt x="73826" y="92385"/>
                </a:cubicBezTo>
                <a:cubicBezTo>
                  <a:pt x="73826" y="92385"/>
                  <a:pt x="73826" y="92385"/>
                  <a:pt x="51336" y="139652"/>
                </a:cubicBezTo>
                <a:cubicBezTo>
                  <a:pt x="51336" y="139652"/>
                  <a:pt x="51336" y="139652"/>
                  <a:pt x="39430" y="168538"/>
                </a:cubicBezTo>
                <a:cubicBezTo>
                  <a:pt x="34138" y="177728"/>
                  <a:pt x="39430" y="188232"/>
                  <a:pt x="48690" y="192171"/>
                </a:cubicBezTo>
                <a:cubicBezTo>
                  <a:pt x="50013" y="193484"/>
                  <a:pt x="52659" y="193484"/>
                  <a:pt x="55305" y="194797"/>
                </a:cubicBezTo>
                <a:cubicBezTo>
                  <a:pt x="55305" y="194797"/>
                  <a:pt x="55305" y="194797"/>
                  <a:pt x="55305" y="227621"/>
                </a:cubicBezTo>
                <a:cubicBezTo>
                  <a:pt x="55305" y="232873"/>
                  <a:pt x="50013" y="238125"/>
                  <a:pt x="43398" y="238125"/>
                </a:cubicBezTo>
                <a:cubicBezTo>
                  <a:pt x="38107" y="238125"/>
                  <a:pt x="32815" y="232873"/>
                  <a:pt x="32815" y="227621"/>
                </a:cubicBezTo>
                <a:cubicBezTo>
                  <a:pt x="32815" y="155408"/>
                  <a:pt x="32815" y="114706"/>
                  <a:pt x="32815" y="112080"/>
                </a:cubicBezTo>
                <a:cubicBezTo>
                  <a:pt x="32815" y="112080"/>
                  <a:pt x="32815" y="112080"/>
                  <a:pt x="18263" y="144904"/>
                </a:cubicBezTo>
                <a:cubicBezTo>
                  <a:pt x="15617" y="148843"/>
                  <a:pt x="10325" y="151469"/>
                  <a:pt x="5034" y="148843"/>
                </a:cubicBezTo>
                <a:cubicBezTo>
                  <a:pt x="1065" y="146217"/>
                  <a:pt x="-1581" y="140965"/>
                  <a:pt x="1065" y="137026"/>
                </a:cubicBezTo>
                <a:cubicBezTo>
                  <a:pt x="1065" y="137026"/>
                  <a:pt x="1065" y="137026"/>
                  <a:pt x="31492" y="68752"/>
                </a:cubicBezTo>
                <a:cubicBezTo>
                  <a:pt x="34138" y="64813"/>
                  <a:pt x="36784" y="63500"/>
                  <a:pt x="40753" y="63500"/>
                </a:cubicBezTo>
                <a:close/>
                <a:moveTo>
                  <a:pt x="157633" y="53975"/>
                </a:moveTo>
                <a:cubicBezTo>
                  <a:pt x="157633" y="53975"/>
                  <a:pt x="157633" y="53975"/>
                  <a:pt x="197198" y="53975"/>
                </a:cubicBezTo>
                <a:cubicBezTo>
                  <a:pt x="202473" y="53975"/>
                  <a:pt x="206430" y="55277"/>
                  <a:pt x="207749" y="59183"/>
                </a:cubicBezTo>
                <a:cubicBezTo>
                  <a:pt x="207749" y="59183"/>
                  <a:pt x="207749" y="59183"/>
                  <a:pt x="222256" y="90434"/>
                </a:cubicBezTo>
                <a:cubicBezTo>
                  <a:pt x="222256" y="90434"/>
                  <a:pt x="220937" y="91736"/>
                  <a:pt x="220937" y="91736"/>
                </a:cubicBezTo>
                <a:cubicBezTo>
                  <a:pt x="220937" y="91736"/>
                  <a:pt x="220937" y="91736"/>
                  <a:pt x="210386" y="115174"/>
                </a:cubicBezTo>
                <a:cubicBezTo>
                  <a:pt x="210386" y="115174"/>
                  <a:pt x="210386" y="115174"/>
                  <a:pt x="206430" y="106060"/>
                </a:cubicBezTo>
                <a:cubicBezTo>
                  <a:pt x="206430" y="106060"/>
                  <a:pt x="206430" y="106060"/>
                  <a:pt x="206430" y="122987"/>
                </a:cubicBezTo>
                <a:cubicBezTo>
                  <a:pt x="199836" y="138612"/>
                  <a:pt x="205111" y="126893"/>
                  <a:pt x="185328" y="169863"/>
                </a:cubicBezTo>
                <a:cubicBezTo>
                  <a:pt x="184009" y="168561"/>
                  <a:pt x="170821" y="138612"/>
                  <a:pt x="169502" y="137310"/>
                </a:cubicBezTo>
                <a:cubicBezTo>
                  <a:pt x="169502" y="137310"/>
                  <a:pt x="169502" y="137310"/>
                  <a:pt x="149719" y="93038"/>
                </a:cubicBezTo>
                <a:cubicBezTo>
                  <a:pt x="147082" y="89132"/>
                  <a:pt x="143125" y="85226"/>
                  <a:pt x="136531" y="83924"/>
                </a:cubicBezTo>
                <a:cubicBezTo>
                  <a:pt x="136531" y="83924"/>
                  <a:pt x="136531" y="83924"/>
                  <a:pt x="136531" y="82621"/>
                </a:cubicBezTo>
                <a:cubicBezTo>
                  <a:pt x="140488" y="78715"/>
                  <a:pt x="143125" y="73507"/>
                  <a:pt x="144444" y="66996"/>
                </a:cubicBezTo>
                <a:cubicBezTo>
                  <a:pt x="144444" y="66996"/>
                  <a:pt x="144444" y="66996"/>
                  <a:pt x="147082" y="59183"/>
                </a:cubicBezTo>
                <a:cubicBezTo>
                  <a:pt x="149719" y="55277"/>
                  <a:pt x="153676" y="53975"/>
                  <a:pt x="157633" y="53975"/>
                </a:cubicBezTo>
                <a:close/>
                <a:moveTo>
                  <a:pt x="111926" y="38100"/>
                </a:moveTo>
                <a:cubicBezTo>
                  <a:pt x="125516" y="38100"/>
                  <a:pt x="136533" y="48761"/>
                  <a:pt x="136533" y="61913"/>
                </a:cubicBezTo>
                <a:cubicBezTo>
                  <a:pt x="136533" y="75065"/>
                  <a:pt x="125516" y="85726"/>
                  <a:pt x="111926" y="85726"/>
                </a:cubicBezTo>
                <a:cubicBezTo>
                  <a:pt x="98336" y="85726"/>
                  <a:pt x="87319" y="75065"/>
                  <a:pt x="87319" y="61913"/>
                </a:cubicBezTo>
                <a:cubicBezTo>
                  <a:pt x="87319" y="48761"/>
                  <a:pt x="98336" y="38100"/>
                  <a:pt x="111926" y="38100"/>
                </a:cubicBezTo>
                <a:close/>
                <a:moveTo>
                  <a:pt x="262738" y="28575"/>
                </a:moveTo>
                <a:cubicBezTo>
                  <a:pt x="278613" y="28575"/>
                  <a:pt x="290519" y="40423"/>
                  <a:pt x="290519" y="56221"/>
                </a:cubicBezTo>
                <a:cubicBezTo>
                  <a:pt x="290519" y="72018"/>
                  <a:pt x="277290" y="82550"/>
                  <a:pt x="262738" y="82550"/>
                </a:cubicBezTo>
                <a:cubicBezTo>
                  <a:pt x="248185" y="82550"/>
                  <a:pt x="234956" y="72018"/>
                  <a:pt x="234956" y="56221"/>
                </a:cubicBezTo>
                <a:cubicBezTo>
                  <a:pt x="234956" y="40423"/>
                  <a:pt x="248185" y="28575"/>
                  <a:pt x="262738" y="28575"/>
                </a:cubicBezTo>
                <a:close/>
                <a:moveTo>
                  <a:pt x="58744" y="15875"/>
                </a:moveTo>
                <a:cubicBezTo>
                  <a:pt x="71019" y="15875"/>
                  <a:pt x="80969" y="25825"/>
                  <a:pt x="80969" y="38100"/>
                </a:cubicBezTo>
                <a:cubicBezTo>
                  <a:pt x="80969" y="50375"/>
                  <a:pt x="71019" y="60325"/>
                  <a:pt x="58744" y="60325"/>
                </a:cubicBezTo>
                <a:cubicBezTo>
                  <a:pt x="46469" y="60325"/>
                  <a:pt x="36519" y="50375"/>
                  <a:pt x="36519" y="38100"/>
                </a:cubicBezTo>
                <a:cubicBezTo>
                  <a:pt x="36519" y="25825"/>
                  <a:pt x="46469" y="15875"/>
                  <a:pt x="58744" y="15875"/>
                </a:cubicBezTo>
                <a:close/>
                <a:moveTo>
                  <a:pt x="177013" y="0"/>
                </a:moveTo>
                <a:cubicBezTo>
                  <a:pt x="189726" y="0"/>
                  <a:pt x="200032" y="10661"/>
                  <a:pt x="200032" y="23813"/>
                </a:cubicBezTo>
                <a:cubicBezTo>
                  <a:pt x="200032" y="36965"/>
                  <a:pt x="189726" y="47626"/>
                  <a:pt x="177013" y="47626"/>
                </a:cubicBezTo>
                <a:cubicBezTo>
                  <a:pt x="164300" y="47626"/>
                  <a:pt x="153994" y="36965"/>
                  <a:pt x="153994" y="23813"/>
                </a:cubicBezTo>
                <a:cubicBezTo>
                  <a:pt x="153994" y="10661"/>
                  <a:pt x="164300" y="0"/>
                  <a:pt x="1770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023969" y="3277541"/>
            <a:ext cx="866443" cy="866443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6"/>
          <p:cNvSpPr/>
          <p:nvPr/>
        </p:nvSpPr>
        <p:spPr>
          <a:xfrm>
            <a:off x="1215630" y="3469203"/>
            <a:ext cx="483121" cy="483119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023969" y="4775601"/>
            <a:ext cx="866443" cy="866443"/>
          </a:xfrm>
          <a:prstGeom prst="ellipse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9"/>
          <p:cNvSpPr/>
          <p:nvPr/>
        </p:nvSpPr>
        <p:spPr>
          <a:xfrm>
            <a:off x="1215630" y="5029637"/>
            <a:ext cx="483121" cy="358370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310009" y="1779482"/>
            <a:ext cx="866443" cy="866443"/>
          </a:xfrm>
          <a:prstGeom prst="ellipse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12"/>
          <p:cNvSpPr/>
          <p:nvPr/>
        </p:nvSpPr>
        <p:spPr>
          <a:xfrm>
            <a:off x="6533452" y="1971143"/>
            <a:ext cx="419556" cy="483121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310009" y="3277541"/>
            <a:ext cx="866443" cy="866443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15"/>
          <p:cNvSpPr/>
          <p:nvPr/>
        </p:nvSpPr>
        <p:spPr>
          <a:xfrm>
            <a:off x="6501670" y="3515434"/>
            <a:ext cx="483121" cy="390656"/>
          </a:xfrm>
          <a:custGeom>
            <a:avLst/>
            <a:gdLst>
              <a:gd name="connsiteX0" fmla="*/ 0 w 331788"/>
              <a:gd name="connsiteY0" fmla="*/ 255587 h 268287"/>
              <a:gd name="connsiteX1" fmla="*/ 331788 w 331788"/>
              <a:gd name="connsiteY1" fmla="*/ 255587 h 268287"/>
              <a:gd name="connsiteX2" fmla="*/ 331788 w 331788"/>
              <a:gd name="connsiteY2" fmla="*/ 268287 h 268287"/>
              <a:gd name="connsiteX3" fmla="*/ 0 w 331788"/>
              <a:gd name="connsiteY3" fmla="*/ 268287 h 268287"/>
              <a:gd name="connsiteX4" fmla="*/ 76201 w 331788"/>
              <a:gd name="connsiteY4" fmla="*/ 207962 h 268287"/>
              <a:gd name="connsiteX5" fmla="*/ 82551 w 331788"/>
              <a:gd name="connsiteY5" fmla="*/ 207962 h 268287"/>
              <a:gd name="connsiteX6" fmla="*/ 82551 w 331788"/>
              <a:gd name="connsiteY6" fmla="*/ 247650 h 268287"/>
              <a:gd name="connsiteX7" fmla="*/ 55563 w 331788"/>
              <a:gd name="connsiteY7" fmla="*/ 247650 h 268287"/>
              <a:gd name="connsiteX8" fmla="*/ 55563 w 331788"/>
              <a:gd name="connsiteY8" fmla="*/ 227012 h 268287"/>
              <a:gd name="connsiteX9" fmla="*/ 115888 w 331788"/>
              <a:gd name="connsiteY9" fmla="*/ 168275 h 268287"/>
              <a:gd name="connsiteX10" fmla="*/ 127168 w 331788"/>
              <a:gd name="connsiteY10" fmla="*/ 168275 h 268287"/>
              <a:gd name="connsiteX11" fmla="*/ 139701 w 331788"/>
              <a:gd name="connsiteY11" fmla="*/ 170835 h 268287"/>
              <a:gd name="connsiteX12" fmla="*/ 139701 w 331788"/>
              <a:gd name="connsiteY12" fmla="*/ 247650 h 268287"/>
              <a:gd name="connsiteX13" fmla="*/ 115888 w 331788"/>
              <a:gd name="connsiteY13" fmla="*/ 247650 h 268287"/>
              <a:gd name="connsiteX14" fmla="*/ 198438 w 331788"/>
              <a:gd name="connsiteY14" fmla="*/ 155575 h 268287"/>
              <a:gd name="connsiteX15" fmla="*/ 198438 w 331788"/>
              <a:gd name="connsiteY15" fmla="*/ 247650 h 268287"/>
              <a:gd name="connsiteX16" fmla="*/ 173038 w 331788"/>
              <a:gd name="connsiteY16" fmla="*/ 247650 h 268287"/>
              <a:gd name="connsiteX17" fmla="*/ 173038 w 331788"/>
              <a:gd name="connsiteY17" fmla="*/ 168363 h 268287"/>
              <a:gd name="connsiteX18" fmla="*/ 198438 w 331788"/>
              <a:gd name="connsiteY18" fmla="*/ 155575 h 268287"/>
              <a:gd name="connsiteX19" fmla="*/ 149226 w 331788"/>
              <a:gd name="connsiteY19" fmla="*/ 41376 h 268287"/>
              <a:gd name="connsiteX20" fmla="*/ 114947 w 331788"/>
              <a:gd name="connsiteY20" fmla="*/ 55968 h 268287"/>
              <a:gd name="connsiteX21" fmla="*/ 114947 w 331788"/>
              <a:gd name="connsiteY21" fmla="*/ 123418 h 268287"/>
              <a:gd name="connsiteX22" fmla="*/ 183504 w 331788"/>
              <a:gd name="connsiteY22" fmla="*/ 123418 h 268287"/>
              <a:gd name="connsiteX23" fmla="*/ 183504 w 331788"/>
              <a:gd name="connsiteY23" fmla="*/ 55968 h 268287"/>
              <a:gd name="connsiteX24" fmla="*/ 149226 w 331788"/>
              <a:gd name="connsiteY24" fmla="*/ 41376 h 268287"/>
              <a:gd name="connsiteX25" fmla="*/ 228600 w 331788"/>
              <a:gd name="connsiteY25" fmla="*/ 39687 h 268287"/>
              <a:gd name="connsiteX26" fmla="*/ 254000 w 331788"/>
              <a:gd name="connsiteY26" fmla="*/ 39687 h 268287"/>
              <a:gd name="connsiteX27" fmla="*/ 254000 w 331788"/>
              <a:gd name="connsiteY27" fmla="*/ 247650 h 268287"/>
              <a:gd name="connsiteX28" fmla="*/ 228600 w 331788"/>
              <a:gd name="connsiteY28" fmla="*/ 247650 h 268287"/>
              <a:gd name="connsiteX29" fmla="*/ 228600 w 331788"/>
              <a:gd name="connsiteY29" fmla="*/ 110730 h 268287"/>
              <a:gd name="connsiteX30" fmla="*/ 231140 w 331788"/>
              <a:gd name="connsiteY30" fmla="*/ 90063 h 268287"/>
              <a:gd name="connsiteX31" fmla="*/ 228600 w 331788"/>
              <a:gd name="connsiteY31" fmla="*/ 69396 h 268287"/>
              <a:gd name="connsiteX32" fmla="*/ 228600 w 331788"/>
              <a:gd name="connsiteY32" fmla="*/ 39687 h 268287"/>
              <a:gd name="connsiteX33" fmla="*/ 149707 w 331788"/>
              <a:gd name="connsiteY33" fmla="*/ 22312 h 268287"/>
              <a:gd name="connsiteX34" fmla="*/ 196764 w 331788"/>
              <a:gd name="connsiteY34" fmla="*/ 41623 h 268287"/>
              <a:gd name="connsiteX35" fmla="*/ 196764 w 331788"/>
              <a:gd name="connsiteY35" fmla="*/ 136893 h 268287"/>
              <a:gd name="connsiteX36" fmla="*/ 109096 w 331788"/>
              <a:gd name="connsiteY36" fmla="*/ 143330 h 268287"/>
              <a:gd name="connsiteX37" fmla="*/ 97492 w 331788"/>
              <a:gd name="connsiteY37" fmla="*/ 154917 h 268287"/>
              <a:gd name="connsiteX38" fmla="*/ 93625 w 331788"/>
              <a:gd name="connsiteY38" fmla="*/ 170366 h 268287"/>
              <a:gd name="connsiteX39" fmla="*/ 43344 w 331788"/>
              <a:gd name="connsiteY39" fmla="*/ 220576 h 268287"/>
              <a:gd name="connsiteX40" fmla="*/ 18848 w 331788"/>
              <a:gd name="connsiteY40" fmla="*/ 220576 h 268287"/>
              <a:gd name="connsiteX41" fmla="*/ 18848 w 331788"/>
              <a:gd name="connsiteY41" fmla="*/ 196115 h 268287"/>
              <a:gd name="connsiteX42" fmla="*/ 67840 w 331788"/>
              <a:gd name="connsiteY42" fmla="*/ 145905 h 268287"/>
              <a:gd name="connsiteX43" fmla="*/ 84600 w 331788"/>
              <a:gd name="connsiteY43" fmla="*/ 140755 h 268287"/>
              <a:gd name="connsiteX44" fmla="*/ 96203 w 331788"/>
              <a:gd name="connsiteY44" fmla="*/ 129168 h 268287"/>
              <a:gd name="connsiteX45" fmla="*/ 102649 w 331788"/>
              <a:gd name="connsiteY45" fmla="*/ 41623 h 268287"/>
              <a:gd name="connsiteX46" fmla="*/ 149707 w 331788"/>
              <a:gd name="connsiteY46" fmla="*/ 22312 h 268287"/>
              <a:gd name="connsiteX47" fmla="*/ 280988 w 331788"/>
              <a:gd name="connsiteY47" fmla="*/ 0 h 268287"/>
              <a:gd name="connsiteX48" fmla="*/ 306388 w 331788"/>
              <a:gd name="connsiteY48" fmla="*/ 0 h 268287"/>
              <a:gd name="connsiteX49" fmla="*/ 306388 w 331788"/>
              <a:gd name="connsiteY49" fmla="*/ 247650 h 268287"/>
              <a:gd name="connsiteX50" fmla="*/ 280988 w 331788"/>
              <a:gd name="connsiteY50" fmla="*/ 247650 h 26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31788" h="268287">
                <a:moveTo>
                  <a:pt x="0" y="255587"/>
                </a:moveTo>
                <a:lnTo>
                  <a:pt x="331788" y="255587"/>
                </a:lnTo>
                <a:lnTo>
                  <a:pt x="331788" y="268287"/>
                </a:lnTo>
                <a:lnTo>
                  <a:pt x="0" y="268287"/>
                </a:lnTo>
                <a:close/>
                <a:moveTo>
                  <a:pt x="76201" y="207962"/>
                </a:moveTo>
                <a:lnTo>
                  <a:pt x="82551" y="207962"/>
                </a:lnTo>
                <a:lnTo>
                  <a:pt x="82551" y="247650"/>
                </a:lnTo>
                <a:lnTo>
                  <a:pt x="55563" y="247650"/>
                </a:lnTo>
                <a:lnTo>
                  <a:pt x="55563" y="227012"/>
                </a:lnTo>
                <a:close/>
                <a:moveTo>
                  <a:pt x="115888" y="168275"/>
                </a:moveTo>
                <a:cubicBezTo>
                  <a:pt x="115888" y="168275"/>
                  <a:pt x="115888" y="168275"/>
                  <a:pt x="127168" y="168275"/>
                </a:cubicBezTo>
                <a:cubicBezTo>
                  <a:pt x="130928" y="169555"/>
                  <a:pt x="135941" y="170835"/>
                  <a:pt x="139701" y="170835"/>
                </a:cubicBezTo>
                <a:cubicBezTo>
                  <a:pt x="139701" y="170835"/>
                  <a:pt x="139701" y="170835"/>
                  <a:pt x="139701" y="247650"/>
                </a:cubicBezTo>
                <a:cubicBezTo>
                  <a:pt x="139701" y="247650"/>
                  <a:pt x="139701" y="247650"/>
                  <a:pt x="115888" y="247650"/>
                </a:cubicBezTo>
                <a:close/>
                <a:moveTo>
                  <a:pt x="198438" y="155575"/>
                </a:moveTo>
                <a:cubicBezTo>
                  <a:pt x="198438" y="155575"/>
                  <a:pt x="198438" y="155575"/>
                  <a:pt x="198438" y="247650"/>
                </a:cubicBezTo>
                <a:cubicBezTo>
                  <a:pt x="198438" y="247650"/>
                  <a:pt x="198438" y="247650"/>
                  <a:pt x="173038" y="247650"/>
                </a:cubicBezTo>
                <a:lnTo>
                  <a:pt x="173038" y="168363"/>
                </a:lnTo>
                <a:cubicBezTo>
                  <a:pt x="181928" y="165805"/>
                  <a:pt x="190818" y="161969"/>
                  <a:pt x="198438" y="155575"/>
                </a:cubicBezTo>
                <a:close/>
                <a:moveTo>
                  <a:pt x="149226" y="41376"/>
                </a:moveTo>
                <a:cubicBezTo>
                  <a:pt x="136937" y="41376"/>
                  <a:pt x="124649" y="46240"/>
                  <a:pt x="114947" y="55968"/>
                </a:cubicBezTo>
                <a:cubicBezTo>
                  <a:pt x="96838" y="74128"/>
                  <a:pt x="96838" y="105259"/>
                  <a:pt x="114947" y="123418"/>
                </a:cubicBezTo>
                <a:cubicBezTo>
                  <a:pt x="134350" y="142875"/>
                  <a:pt x="164101" y="142875"/>
                  <a:pt x="183504" y="123418"/>
                </a:cubicBezTo>
                <a:cubicBezTo>
                  <a:pt x="201613" y="105259"/>
                  <a:pt x="201613" y="74128"/>
                  <a:pt x="183504" y="55968"/>
                </a:cubicBezTo>
                <a:cubicBezTo>
                  <a:pt x="173803" y="46240"/>
                  <a:pt x="161514" y="41376"/>
                  <a:pt x="149226" y="41376"/>
                </a:cubicBezTo>
                <a:close/>
                <a:moveTo>
                  <a:pt x="228600" y="39687"/>
                </a:moveTo>
                <a:cubicBezTo>
                  <a:pt x="228600" y="39687"/>
                  <a:pt x="228600" y="39687"/>
                  <a:pt x="254000" y="39687"/>
                </a:cubicBezTo>
                <a:lnTo>
                  <a:pt x="254000" y="247650"/>
                </a:lnTo>
                <a:cubicBezTo>
                  <a:pt x="254000" y="247650"/>
                  <a:pt x="254000" y="247650"/>
                  <a:pt x="228600" y="247650"/>
                </a:cubicBezTo>
                <a:cubicBezTo>
                  <a:pt x="228600" y="247650"/>
                  <a:pt x="228600" y="247650"/>
                  <a:pt x="228600" y="110730"/>
                </a:cubicBezTo>
                <a:cubicBezTo>
                  <a:pt x="231140" y="104272"/>
                  <a:pt x="231140" y="96521"/>
                  <a:pt x="231140" y="90063"/>
                </a:cubicBezTo>
                <a:cubicBezTo>
                  <a:pt x="231140" y="83604"/>
                  <a:pt x="231140" y="75854"/>
                  <a:pt x="228600" y="69396"/>
                </a:cubicBezTo>
                <a:cubicBezTo>
                  <a:pt x="228600" y="69396"/>
                  <a:pt x="228600" y="69396"/>
                  <a:pt x="228600" y="39687"/>
                </a:cubicBezTo>
                <a:close/>
                <a:moveTo>
                  <a:pt x="149707" y="22312"/>
                </a:moveTo>
                <a:cubicBezTo>
                  <a:pt x="166789" y="22312"/>
                  <a:pt x="183872" y="28749"/>
                  <a:pt x="196764" y="41623"/>
                </a:cubicBezTo>
                <a:cubicBezTo>
                  <a:pt x="223838" y="68659"/>
                  <a:pt x="223838" y="111144"/>
                  <a:pt x="196764" y="136893"/>
                </a:cubicBezTo>
                <a:cubicBezTo>
                  <a:pt x="173558" y="161354"/>
                  <a:pt x="136170" y="162641"/>
                  <a:pt x="109096" y="143330"/>
                </a:cubicBezTo>
                <a:cubicBezTo>
                  <a:pt x="109096" y="143330"/>
                  <a:pt x="109096" y="143330"/>
                  <a:pt x="97492" y="154917"/>
                </a:cubicBezTo>
                <a:cubicBezTo>
                  <a:pt x="98782" y="160067"/>
                  <a:pt x="97492" y="166504"/>
                  <a:pt x="93625" y="170366"/>
                </a:cubicBezTo>
                <a:cubicBezTo>
                  <a:pt x="93625" y="170366"/>
                  <a:pt x="93625" y="170366"/>
                  <a:pt x="43344" y="220576"/>
                </a:cubicBezTo>
                <a:cubicBezTo>
                  <a:pt x="35608" y="227013"/>
                  <a:pt x="25295" y="227013"/>
                  <a:pt x="18848" y="220576"/>
                </a:cubicBezTo>
                <a:cubicBezTo>
                  <a:pt x="11113" y="214139"/>
                  <a:pt x="11113" y="202552"/>
                  <a:pt x="18848" y="196115"/>
                </a:cubicBezTo>
                <a:cubicBezTo>
                  <a:pt x="18848" y="196115"/>
                  <a:pt x="18848" y="196115"/>
                  <a:pt x="67840" y="145905"/>
                </a:cubicBezTo>
                <a:cubicBezTo>
                  <a:pt x="72997" y="142043"/>
                  <a:pt x="78154" y="140755"/>
                  <a:pt x="84600" y="140755"/>
                </a:cubicBezTo>
                <a:cubicBezTo>
                  <a:pt x="84600" y="140755"/>
                  <a:pt x="84600" y="140755"/>
                  <a:pt x="96203" y="129168"/>
                </a:cubicBezTo>
                <a:cubicBezTo>
                  <a:pt x="75575" y="103420"/>
                  <a:pt x="78154" y="66084"/>
                  <a:pt x="102649" y="41623"/>
                </a:cubicBezTo>
                <a:cubicBezTo>
                  <a:pt x="115542" y="28749"/>
                  <a:pt x="132624" y="22312"/>
                  <a:pt x="149707" y="22312"/>
                </a:cubicBezTo>
                <a:close/>
                <a:moveTo>
                  <a:pt x="280988" y="0"/>
                </a:moveTo>
                <a:lnTo>
                  <a:pt x="306388" y="0"/>
                </a:lnTo>
                <a:lnTo>
                  <a:pt x="306388" y="247650"/>
                </a:lnTo>
                <a:lnTo>
                  <a:pt x="280988" y="2476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310009" y="4775601"/>
            <a:ext cx="866443" cy="866443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椭圆 18"/>
          <p:cNvSpPr/>
          <p:nvPr/>
        </p:nvSpPr>
        <p:spPr>
          <a:xfrm>
            <a:off x="6501670" y="4970730"/>
            <a:ext cx="483121" cy="476185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1" name="文本框 20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82073" y="1863111"/>
            <a:ext cx="4118702" cy="699183"/>
            <a:chOff x="2291702" y="1996460"/>
            <a:chExt cx="4118702" cy="699183"/>
          </a:xfrm>
        </p:grpSpPr>
        <p:sp>
          <p:nvSpPr>
            <p:cNvPr id="24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82073" y="3366746"/>
            <a:ext cx="4118702" cy="699183"/>
            <a:chOff x="2291702" y="1996460"/>
            <a:chExt cx="4118702" cy="699183"/>
          </a:xfrm>
        </p:grpSpPr>
        <p:sp>
          <p:nvSpPr>
            <p:cNvPr id="27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82073" y="4859230"/>
            <a:ext cx="4118702" cy="699183"/>
            <a:chOff x="2291702" y="1996460"/>
            <a:chExt cx="4118702" cy="699183"/>
          </a:xfrm>
        </p:grpSpPr>
        <p:sp>
          <p:nvSpPr>
            <p:cNvPr id="30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368113" y="1863111"/>
            <a:ext cx="4118702" cy="699183"/>
            <a:chOff x="2291702" y="1996460"/>
            <a:chExt cx="4118702" cy="699183"/>
          </a:xfrm>
        </p:grpSpPr>
        <p:sp>
          <p:nvSpPr>
            <p:cNvPr id="33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4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368113" y="3366746"/>
            <a:ext cx="4118702" cy="699183"/>
            <a:chOff x="2291702" y="1996460"/>
            <a:chExt cx="4118702" cy="699183"/>
          </a:xfrm>
        </p:grpSpPr>
        <p:sp>
          <p:nvSpPr>
            <p:cNvPr id="36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368113" y="4859230"/>
            <a:ext cx="4118702" cy="699183"/>
            <a:chOff x="2291702" y="1996460"/>
            <a:chExt cx="4118702" cy="699183"/>
          </a:xfrm>
        </p:grpSpPr>
        <p:sp>
          <p:nvSpPr>
            <p:cNvPr id="39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0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2639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6" grpId="0" animBg="1"/>
      <p:bldP spid="42" grpId="0" animBg="1"/>
      <p:bldP spid="9" grpId="0" animBg="1"/>
      <p:bldP spid="43" grpId="0" animBg="1"/>
      <p:bldP spid="12" grpId="0" animBg="1"/>
      <p:bldP spid="44" grpId="0" animBg="1"/>
      <p:bldP spid="15" grpId="0" animBg="1"/>
      <p:bldP spid="45" grpId="0" animBg="1"/>
      <p:bldP spid="18" grpId="0" animBg="1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427A9D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03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27A9D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6633057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7" name="文本框 26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04468" y="2360811"/>
            <a:ext cx="4186602" cy="659307"/>
            <a:chOff x="1604468" y="2360811"/>
            <a:chExt cx="4186602" cy="659307"/>
          </a:xfrm>
        </p:grpSpPr>
        <p:sp>
          <p:nvSpPr>
            <p:cNvPr id="24" name="Freeform: Shape 26"/>
            <p:cNvSpPr/>
            <p:nvPr/>
          </p:nvSpPr>
          <p:spPr bwMode="auto">
            <a:xfrm>
              <a:off x="1604468" y="2360811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>
                  <a:solidFill>
                    <a:schemeClr val="lt1"/>
                  </a:solidFill>
                </a:rPr>
                <a:t>01</a:t>
              </a:r>
            </a:p>
          </p:txBody>
        </p:sp>
        <p:sp>
          <p:nvSpPr>
            <p:cNvPr id="25" name="Freeform: Shape 25"/>
            <p:cNvSpPr/>
            <p:nvPr/>
          </p:nvSpPr>
          <p:spPr bwMode="auto">
            <a:xfrm>
              <a:off x="2428602" y="2360811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2548905" y="251847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604468" y="3386684"/>
            <a:ext cx="4186602" cy="659307"/>
            <a:chOff x="1604468" y="3386684"/>
            <a:chExt cx="4186602" cy="659307"/>
          </a:xfrm>
        </p:grpSpPr>
        <p:sp>
          <p:nvSpPr>
            <p:cNvPr id="20" name="Freeform: Shape 20"/>
            <p:cNvSpPr/>
            <p:nvPr/>
          </p:nvSpPr>
          <p:spPr bwMode="auto">
            <a:xfrm>
              <a:off x="1604468" y="3386684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03</a:t>
              </a:r>
            </a:p>
          </p:txBody>
        </p:sp>
        <p:sp>
          <p:nvSpPr>
            <p:cNvPr id="21" name="Freeform: Shape 19"/>
            <p:cNvSpPr/>
            <p:nvPr/>
          </p:nvSpPr>
          <p:spPr bwMode="auto">
            <a:xfrm>
              <a:off x="2428602" y="3386684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2" name="TextBox 11"/>
            <p:cNvSpPr txBox="1"/>
            <p:nvPr/>
          </p:nvSpPr>
          <p:spPr>
            <a:xfrm>
              <a:off x="2548905" y="353680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604468" y="4412557"/>
            <a:ext cx="4186602" cy="659307"/>
            <a:chOff x="1604468" y="4412557"/>
            <a:chExt cx="4186602" cy="659307"/>
          </a:xfrm>
        </p:grpSpPr>
        <p:sp>
          <p:nvSpPr>
            <p:cNvPr id="16" name="Freeform: Shape 32"/>
            <p:cNvSpPr/>
            <p:nvPr/>
          </p:nvSpPr>
          <p:spPr bwMode="auto">
            <a:xfrm>
              <a:off x="1604468" y="4412557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05</a:t>
              </a:r>
            </a:p>
          </p:txBody>
        </p:sp>
        <p:sp>
          <p:nvSpPr>
            <p:cNvPr id="17" name="Freeform: Shape 33"/>
            <p:cNvSpPr/>
            <p:nvPr/>
          </p:nvSpPr>
          <p:spPr bwMode="auto">
            <a:xfrm>
              <a:off x="2428602" y="4412557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2548905" y="4562673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00930" y="2369198"/>
            <a:ext cx="4186602" cy="659307"/>
            <a:chOff x="6400930" y="2369198"/>
            <a:chExt cx="4186602" cy="659307"/>
          </a:xfrm>
        </p:grpSpPr>
        <p:sp>
          <p:nvSpPr>
            <p:cNvPr id="22" name="Freeform: Shape 23"/>
            <p:cNvSpPr/>
            <p:nvPr/>
          </p:nvSpPr>
          <p:spPr bwMode="auto">
            <a:xfrm>
              <a:off x="6400930" y="2369198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>
                  <a:solidFill>
                    <a:schemeClr val="lt1"/>
                  </a:solidFill>
                </a:rPr>
                <a:t>02</a:t>
              </a:r>
            </a:p>
          </p:txBody>
        </p:sp>
        <p:sp>
          <p:nvSpPr>
            <p:cNvPr id="23" name="Freeform: Shape 22"/>
            <p:cNvSpPr/>
            <p:nvPr/>
          </p:nvSpPr>
          <p:spPr bwMode="auto">
            <a:xfrm>
              <a:off x="7225064" y="2369198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4" name="TextBox 11"/>
            <p:cNvSpPr txBox="1"/>
            <p:nvPr/>
          </p:nvSpPr>
          <p:spPr>
            <a:xfrm>
              <a:off x="7349505" y="251847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396044" y="3390877"/>
            <a:ext cx="4186602" cy="659307"/>
            <a:chOff x="6396044" y="3390877"/>
            <a:chExt cx="4186602" cy="659307"/>
          </a:xfrm>
        </p:grpSpPr>
        <p:sp>
          <p:nvSpPr>
            <p:cNvPr id="18" name="Freeform: Shape 17"/>
            <p:cNvSpPr/>
            <p:nvPr/>
          </p:nvSpPr>
          <p:spPr bwMode="auto">
            <a:xfrm>
              <a:off x="6396044" y="3390877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04</a:t>
              </a: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7220178" y="3390877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5" name="TextBox 11"/>
            <p:cNvSpPr txBox="1"/>
            <p:nvPr/>
          </p:nvSpPr>
          <p:spPr>
            <a:xfrm>
              <a:off x="7349505" y="353680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394315" y="4412557"/>
            <a:ext cx="4186602" cy="659307"/>
            <a:chOff x="6394315" y="4412557"/>
            <a:chExt cx="4186602" cy="659307"/>
          </a:xfrm>
        </p:grpSpPr>
        <p:sp>
          <p:nvSpPr>
            <p:cNvPr id="14" name="Freeform: Shape 41"/>
            <p:cNvSpPr/>
            <p:nvPr/>
          </p:nvSpPr>
          <p:spPr bwMode="auto">
            <a:xfrm>
              <a:off x="6394315" y="4412557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06</a:t>
              </a:r>
            </a:p>
          </p:txBody>
        </p:sp>
        <p:sp>
          <p:nvSpPr>
            <p:cNvPr id="15" name="Freeform: Shape 42"/>
            <p:cNvSpPr/>
            <p:nvPr/>
          </p:nvSpPr>
          <p:spPr bwMode="auto">
            <a:xfrm>
              <a:off x="7218449" y="4412557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6" name="TextBox 11"/>
            <p:cNvSpPr txBox="1"/>
            <p:nvPr/>
          </p:nvSpPr>
          <p:spPr>
            <a:xfrm>
              <a:off x="7349505" y="4562673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39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5" name="文本框 1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95426" y="4321115"/>
            <a:ext cx="2449035" cy="1237792"/>
            <a:chOff x="2291702" y="1996460"/>
            <a:chExt cx="2449035" cy="1237792"/>
          </a:xfrm>
        </p:grpSpPr>
        <p:sp>
          <p:nvSpPr>
            <p:cNvPr id="18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99753" y="4321115"/>
            <a:ext cx="2449035" cy="1237792"/>
            <a:chOff x="2291702" y="1996460"/>
            <a:chExt cx="2449035" cy="1237792"/>
          </a:xfrm>
        </p:grpSpPr>
        <p:sp>
          <p:nvSpPr>
            <p:cNvPr id="21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04080" y="4321115"/>
            <a:ext cx="2449035" cy="1237792"/>
            <a:chOff x="2291702" y="1996460"/>
            <a:chExt cx="2449035" cy="1237792"/>
          </a:xfrm>
        </p:grpSpPr>
        <p:sp>
          <p:nvSpPr>
            <p:cNvPr id="24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708408" y="4321115"/>
            <a:ext cx="2449035" cy="1237792"/>
            <a:chOff x="2291702" y="1996460"/>
            <a:chExt cx="2449035" cy="1237792"/>
          </a:xfrm>
        </p:grpSpPr>
        <p:sp>
          <p:nvSpPr>
            <p:cNvPr id="27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466850" y="1514591"/>
            <a:ext cx="9252001" cy="2236259"/>
            <a:chOff x="1466850" y="1514591"/>
            <a:chExt cx="9252001" cy="2236259"/>
          </a:xfrm>
        </p:grpSpPr>
        <p:sp>
          <p:nvSpPr>
            <p:cNvPr id="2" name="矩形 1"/>
            <p:cNvSpPr/>
            <p:nvPr/>
          </p:nvSpPr>
          <p:spPr>
            <a:xfrm>
              <a:off x="1466851" y="1771650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466851" y="1771650"/>
              <a:ext cx="5465991" cy="252000"/>
            </a:xfrm>
            <a:prstGeom prst="rect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466851" y="2347383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66851" y="2347383"/>
              <a:ext cx="7253110" cy="252000"/>
            </a:xfrm>
            <a:prstGeom prst="rect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466851" y="2923116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466851" y="2923116"/>
              <a:ext cx="6305549" cy="252000"/>
            </a:xfrm>
            <a:prstGeom prst="rect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66851" y="3498850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466851" y="3498850"/>
              <a:ext cx="8181974" cy="252000"/>
            </a:xfrm>
            <a:prstGeom prst="rect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1466850" y="1514591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1466850" y="2088162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1466850" y="2667641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xtBox 11"/>
            <p:cNvSpPr txBox="1"/>
            <p:nvPr/>
          </p:nvSpPr>
          <p:spPr>
            <a:xfrm>
              <a:off x="1466850" y="3249303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0104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4500292" y="2120630"/>
            <a:ext cx="3191416" cy="3191416"/>
            <a:chOff x="4500292" y="2120630"/>
            <a:chExt cx="3191416" cy="3191416"/>
          </a:xfrm>
        </p:grpSpPr>
        <p:sp>
          <p:nvSpPr>
            <p:cNvPr id="30" name="Block Arc 2"/>
            <p:cNvSpPr/>
            <p:nvPr/>
          </p:nvSpPr>
          <p:spPr>
            <a:xfrm flipH="1">
              <a:off x="5171080" y="2791418"/>
              <a:ext cx="1849838" cy="1849838"/>
            </a:xfrm>
            <a:prstGeom prst="blockArc">
              <a:avLst>
                <a:gd name="adj1" fmla="val 1507847"/>
                <a:gd name="adj2" fmla="val 16214381"/>
                <a:gd name="adj3" fmla="val 16739"/>
              </a:avLst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1" name="Oval 3"/>
            <p:cNvSpPr/>
            <p:nvPr/>
          </p:nvSpPr>
          <p:spPr>
            <a:xfrm>
              <a:off x="5942212" y="2789554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4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28" name="Block Arc 5"/>
            <p:cNvSpPr/>
            <p:nvPr/>
          </p:nvSpPr>
          <p:spPr>
            <a:xfrm flipH="1">
              <a:off x="5506008" y="3126346"/>
              <a:ext cx="1179984" cy="1179984"/>
            </a:xfrm>
            <a:prstGeom prst="blockArc">
              <a:avLst>
                <a:gd name="adj1" fmla="val 3403980"/>
                <a:gd name="adj2" fmla="val 16177562"/>
                <a:gd name="adj3" fmla="val 26403"/>
              </a:avLst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" name="Oval 6"/>
            <p:cNvSpPr/>
            <p:nvPr/>
          </p:nvSpPr>
          <p:spPr>
            <a:xfrm>
              <a:off x="5942213" y="3126346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26" name="Block Arc 8"/>
            <p:cNvSpPr/>
            <p:nvPr/>
          </p:nvSpPr>
          <p:spPr>
            <a:xfrm flipH="1">
              <a:off x="4834290" y="2454628"/>
              <a:ext cx="2523421" cy="2523422"/>
            </a:xfrm>
            <a:prstGeom prst="blockArc">
              <a:avLst>
                <a:gd name="adj1" fmla="val 20754075"/>
                <a:gd name="adj2" fmla="val 16203514"/>
                <a:gd name="adj3" fmla="val 12311"/>
              </a:avLst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" name="Oval 9"/>
            <p:cNvSpPr/>
            <p:nvPr/>
          </p:nvSpPr>
          <p:spPr>
            <a:xfrm>
              <a:off x="5942212" y="2452762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24" name="Block Arc 11"/>
            <p:cNvSpPr/>
            <p:nvPr/>
          </p:nvSpPr>
          <p:spPr>
            <a:xfrm flipH="1">
              <a:off x="4500292" y="2120630"/>
              <a:ext cx="3191416" cy="3191416"/>
            </a:xfrm>
            <a:prstGeom prst="blockArc">
              <a:avLst>
                <a:gd name="adj1" fmla="val 19362231"/>
                <a:gd name="adj2" fmla="val 16212586"/>
                <a:gd name="adj3" fmla="val 9872"/>
              </a:avLst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5" name="Oval 12"/>
            <p:cNvSpPr/>
            <p:nvPr/>
          </p:nvSpPr>
          <p:spPr>
            <a:xfrm>
              <a:off x="5942213" y="2120630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33" name="文本框 32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968994" y="2266162"/>
            <a:ext cx="3007561" cy="878719"/>
            <a:chOff x="2291702" y="1996460"/>
            <a:chExt cx="3007561" cy="878719"/>
          </a:xfrm>
        </p:grpSpPr>
        <p:sp>
          <p:nvSpPr>
            <p:cNvPr id="36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68994" y="4123537"/>
            <a:ext cx="3007561" cy="878719"/>
            <a:chOff x="2291702" y="1996460"/>
            <a:chExt cx="3007561" cy="878719"/>
          </a:xfrm>
        </p:grpSpPr>
        <p:sp>
          <p:nvSpPr>
            <p:cNvPr id="39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0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146413" y="2266162"/>
            <a:ext cx="3007561" cy="878719"/>
            <a:chOff x="2291702" y="1996460"/>
            <a:chExt cx="3007561" cy="878719"/>
          </a:xfrm>
        </p:grpSpPr>
        <p:sp>
          <p:nvSpPr>
            <p:cNvPr id="42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3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46413" y="4123537"/>
            <a:ext cx="3007561" cy="878719"/>
            <a:chOff x="2291702" y="1996460"/>
            <a:chExt cx="3007561" cy="878719"/>
          </a:xfrm>
        </p:grpSpPr>
        <p:sp>
          <p:nvSpPr>
            <p:cNvPr id="45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6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719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36" name="文本框 35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36713" y="2374790"/>
            <a:ext cx="2721270" cy="2474909"/>
            <a:chOff x="1636713" y="2374790"/>
            <a:chExt cx="2721270" cy="2474909"/>
          </a:xfrm>
        </p:grpSpPr>
        <p:sp>
          <p:nvSpPr>
            <p:cNvPr id="29" name="Arrow: Pentagon 78"/>
            <p:cNvSpPr/>
            <p:nvPr/>
          </p:nvSpPr>
          <p:spPr>
            <a:xfrm>
              <a:off x="1939017" y="2487969"/>
              <a:ext cx="2302367" cy="82364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79"/>
            <p:cNvSpPr/>
            <p:nvPr/>
          </p:nvSpPr>
          <p:spPr>
            <a:xfrm>
              <a:off x="1636713" y="2374790"/>
              <a:ext cx="1050001" cy="1050002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1" name="Freeform: Shape 80" title="HBOw5gySgy"/>
            <p:cNvSpPr>
              <a:spLocks/>
            </p:cNvSpPr>
            <p:nvPr/>
          </p:nvSpPr>
          <p:spPr bwMode="auto">
            <a:xfrm>
              <a:off x="1919967" y="2583235"/>
              <a:ext cx="481328" cy="606645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1800428" y="3791444"/>
              <a:ext cx="2557555" cy="1058255"/>
              <a:chOff x="2291702" y="1996460"/>
              <a:chExt cx="2557555" cy="1058255"/>
            </a:xfrm>
          </p:grpSpPr>
          <p:sp>
            <p:nvSpPr>
              <p:cNvPr id="39" name="TextBox 11"/>
              <p:cNvSpPr txBox="1"/>
              <p:nvPr/>
            </p:nvSpPr>
            <p:spPr>
              <a:xfrm>
                <a:off x="2291702" y="2336570"/>
                <a:ext cx="2557555" cy="7181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far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, there live the blind texts.</a:t>
                </a:r>
              </a:p>
            </p:txBody>
          </p:sp>
          <p:sp>
            <p:nvSpPr>
              <p:cNvPr id="40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7" name="TextBox 11"/>
            <p:cNvSpPr txBox="1"/>
            <p:nvPr/>
          </p:nvSpPr>
          <p:spPr>
            <a:xfrm>
              <a:off x="2969968" y="2696837"/>
              <a:ext cx="7945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$589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739300" y="2374790"/>
            <a:ext cx="2732264" cy="2474909"/>
            <a:chOff x="4739300" y="2374790"/>
            <a:chExt cx="2732264" cy="2474909"/>
          </a:xfrm>
        </p:grpSpPr>
        <p:sp>
          <p:nvSpPr>
            <p:cNvPr id="32" name="Arrow: Pentagon 81"/>
            <p:cNvSpPr/>
            <p:nvPr/>
          </p:nvSpPr>
          <p:spPr>
            <a:xfrm>
              <a:off x="5041604" y="2487969"/>
              <a:ext cx="2302367" cy="82364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82"/>
            <p:cNvSpPr/>
            <p:nvPr/>
          </p:nvSpPr>
          <p:spPr>
            <a:xfrm>
              <a:off x="4739300" y="2374790"/>
              <a:ext cx="1050001" cy="1050002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" name="Freeform: Shape 83"/>
            <p:cNvSpPr>
              <a:spLocks noChangeAspect="1"/>
            </p:cNvSpPr>
            <p:nvPr/>
          </p:nvSpPr>
          <p:spPr bwMode="auto">
            <a:xfrm>
              <a:off x="4951034" y="2582845"/>
              <a:ext cx="634556" cy="63389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914009" y="3791444"/>
              <a:ext cx="2557555" cy="1058255"/>
              <a:chOff x="2291702" y="1996460"/>
              <a:chExt cx="2557555" cy="1058255"/>
            </a:xfrm>
          </p:grpSpPr>
          <p:sp>
            <p:nvSpPr>
              <p:cNvPr id="42" name="TextBox 11"/>
              <p:cNvSpPr txBox="1"/>
              <p:nvPr/>
            </p:nvSpPr>
            <p:spPr>
              <a:xfrm>
                <a:off x="2291702" y="2336570"/>
                <a:ext cx="2557555" cy="7181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far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, there live the blind texts.</a:t>
                </a:r>
              </a:p>
            </p:txBody>
          </p:sp>
          <p:sp>
            <p:nvSpPr>
              <p:cNvPr id="43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8" name="TextBox 11"/>
            <p:cNvSpPr txBox="1"/>
            <p:nvPr/>
          </p:nvSpPr>
          <p:spPr>
            <a:xfrm>
              <a:off x="6091605" y="2696837"/>
              <a:ext cx="7945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$589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950615" y="2374790"/>
            <a:ext cx="2732264" cy="2474909"/>
            <a:chOff x="7950615" y="2374790"/>
            <a:chExt cx="2732264" cy="2474909"/>
          </a:xfrm>
        </p:grpSpPr>
        <p:sp>
          <p:nvSpPr>
            <p:cNvPr id="25" name="Arrow: Pentagon 74"/>
            <p:cNvSpPr/>
            <p:nvPr/>
          </p:nvSpPr>
          <p:spPr>
            <a:xfrm>
              <a:off x="8252919" y="2487969"/>
              <a:ext cx="2302367" cy="82364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Oval 75"/>
            <p:cNvSpPr/>
            <p:nvPr/>
          </p:nvSpPr>
          <p:spPr>
            <a:xfrm>
              <a:off x="7950615" y="2374790"/>
              <a:ext cx="1050001" cy="1050002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" name="Freeform: Shape 77"/>
            <p:cNvSpPr>
              <a:spLocks/>
            </p:cNvSpPr>
            <p:nvPr/>
          </p:nvSpPr>
          <p:spPr bwMode="auto">
            <a:xfrm>
              <a:off x="8205041" y="2619878"/>
              <a:ext cx="545571" cy="544559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8125324" y="3791444"/>
              <a:ext cx="2557555" cy="1058255"/>
              <a:chOff x="2291702" y="1996460"/>
              <a:chExt cx="2557555" cy="1058255"/>
            </a:xfrm>
          </p:grpSpPr>
          <p:sp>
            <p:nvSpPr>
              <p:cNvPr id="45" name="TextBox 11"/>
              <p:cNvSpPr txBox="1"/>
              <p:nvPr/>
            </p:nvSpPr>
            <p:spPr>
              <a:xfrm>
                <a:off x="2291702" y="2336570"/>
                <a:ext cx="2557555" cy="7181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far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, there live the blind texts.</a:t>
                </a:r>
              </a:p>
            </p:txBody>
          </p:sp>
          <p:sp>
            <p:nvSpPr>
              <p:cNvPr id="46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1" name="TextBox 11"/>
            <p:cNvSpPr txBox="1"/>
            <p:nvPr/>
          </p:nvSpPr>
          <p:spPr>
            <a:xfrm>
              <a:off x="9289057" y="2696837"/>
              <a:ext cx="7945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$589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6043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427A9D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04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27A9D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10695540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01" y="1366885"/>
            <a:ext cx="5012987" cy="469890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5" name="文本框 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272" y="1975393"/>
            <a:ext cx="4066162" cy="2206822"/>
          </a:xfrm>
        </p:spPr>
      </p:pic>
      <p:grpSp>
        <p:nvGrpSpPr>
          <p:cNvPr id="9" name="组合 8"/>
          <p:cNvGrpSpPr/>
          <p:nvPr/>
        </p:nvGrpSpPr>
        <p:grpSpPr>
          <a:xfrm>
            <a:off x="1345398" y="2209610"/>
            <a:ext cx="4445802" cy="2186769"/>
            <a:chOff x="2291702" y="1996460"/>
            <a:chExt cx="4445802" cy="2186769"/>
          </a:xfrm>
        </p:grpSpPr>
        <p:sp>
          <p:nvSpPr>
            <p:cNvPr id="10" name="TextBox 11"/>
            <p:cNvSpPr txBox="1"/>
            <p:nvPr/>
          </p:nvSpPr>
          <p:spPr>
            <a:xfrm>
              <a:off x="2291702" y="2336570"/>
              <a:ext cx="4445802" cy="18466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2809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78" y="1902130"/>
            <a:ext cx="5812444" cy="362841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5" name="文本框 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02" y="2364928"/>
            <a:ext cx="3564000" cy="2229784"/>
          </a:xfrm>
        </p:spPr>
      </p:pic>
      <p:grpSp>
        <p:nvGrpSpPr>
          <p:cNvPr id="9" name="组合 8"/>
          <p:cNvGrpSpPr/>
          <p:nvPr/>
        </p:nvGrpSpPr>
        <p:grpSpPr>
          <a:xfrm>
            <a:off x="8473819" y="2363820"/>
            <a:ext cx="2843469" cy="878719"/>
            <a:chOff x="2291702" y="1996460"/>
            <a:chExt cx="2843469" cy="878719"/>
          </a:xfrm>
        </p:grpSpPr>
        <p:sp>
          <p:nvSpPr>
            <p:cNvPr id="10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473819" y="3621120"/>
            <a:ext cx="2843469" cy="878719"/>
            <a:chOff x="2291702" y="1996460"/>
            <a:chExt cx="2843469" cy="878719"/>
          </a:xfrm>
        </p:grpSpPr>
        <p:sp>
          <p:nvSpPr>
            <p:cNvPr id="13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9544" y="2363820"/>
            <a:ext cx="2843469" cy="878719"/>
            <a:chOff x="2291702" y="1996460"/>
            <a:chExt cx="2843469" cy="878719"/>
          </a:xfrm>
        </p:grpSpPr>
        <p:sp>
          <p:nvSpPr>
            <p:cNvPr id="16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2686136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39544" y="3621120"/>
            <a:ext cx="2843469" cy="878719"/>
            <a:chOff x="2291702" y="1996460"/>
            <a:chExt cx="2843469" cy="878719"/>
          </a:xfrm>
        </p:grpSpPr>
        <p:sp>
          <p:nvSpPr>
            <p:cNvPr id="19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2686136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3062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6" name="文本框 15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8" name="图片占位符 2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0" y="1597664"/>
            <a:ext cx="3103325" cy="4237349"/>
          </a:xfrm>
        </p:spPr>
      </p:pic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393" y="1596079"/>
            <a:ext cx="4190087" cy="2052412"/>
          </a:xfrm>
        </p:spPr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342" y="3786228"/>
            <a:ext cx="4194190" cy="2048325"/>
          </a:xfrm>
        </p:spPr>
      </p:pic>
      <p:grpSp>
        <p:nvGrpSpPr>
          <p:cNvPr id="33" name="组合 32"/>
          <p:cNvGrpSpPr/>
          <p:nvPr/>
        </p:nvGrpSpPr>
        <p:grpSpPr>
          <a:xfrm>
            <a:off x="4412682" y="1596080"/>
            <a:ext cx="2275771" cy="2052411"/>
            <a:chOff x="4412682" y="1596080"/>
            <a:chExt cx="2275771" cy="2052411"/>
          </a:xfrm>
        </p:grpSpPr>
        <p:sp>
          <p:nvSpPr>
            <p:cNvPr id="6" name="矩形 5"/>
            <p:cNvSpPr/>
            <p:nvPr/>
          </p:nvSpPr>
          <p:spPr>
            <a:xfrm>
              <a:off x="4412682" y="1596080"/>
              <a:ext cx="2275771" cy="2052411"/>
            </a:xfrm>
            <a:prstGeom prst="rect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599513" y="2003389"/>
              <a:ext cx="1902111" cy="1237792"/>
              <a:chOff x="2291702" y="1996460"/>
              <a:chExt cx="1902111" cy="1237792"/>
            </a:xfrm>
          </p:grpSpPr>
          <p:sp>
            <p:nvSpPr>
              <p:cNvPr id="22" name="TextBox 11"/>
              <p:cNvSpPr txBox="1"/>
              <p:nvPr/>
            </p:nvSpPr>
            <p:spPr>
              <a:xfrm>
                <a:off x="2291702" y="2336570"/>
                <a:ext cx="1902111" cy="897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far</a:t>
                </a:r>
                <a:r>
                  <a:rPr lang="en-US" sz="1200" dirty="0">
                    <a:solidFill>
                      <a:schemeClr val="bg1"/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/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/>
                    </a:solidFill>
                  </a:rPr>
                  <a:t>, there live the blind texts.</a:t>
                </a:r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2291703" y="1996460"/>
                <a:ext cx="17782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</a:rPr>
                  <a:t>标题文字添加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412682" y="3784186"/>
            <a:ext cx="2275771" cy="2052411"/>
            <a:chOff x="4412682" y="3784186"/>
            <a:chExt cx="2275771" cy="2052411"/>
          </a:xfrm>
        </p:grpSpPr>
        <p:sp>
          <p:nvSpPr>
            <p:cNvPr id="10" name="矩形 9"/>
            <p:cNvSpPr/>
            <p:nvPr/>
          </p:nvSpPr>
          <p:spPr>
            <a:xfrm>
              <a:off x="4412682" y="3784186"/>
              <a:ext cx="2275771" cy="2052411"/>
            </a:xfrm>
            <a:prstGeom prst="rect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599513" y="4191495"/>
              <a:ext cx="1902111" cy="1237792"/>
              <a:chOff x="2291702" y="1996460"/>
              <a:chExt cx="1902111" cy="1237792"/>
            </a:xfrm>
          </p:grpSpPr>
          <p:sp>
            <p:nvSpPr>
              <p:cNvPr id="25" name="TextBox 11"/>
              <p:cNvSpPr txBox="1"/>
              <p:nvPr/>
            </p:nvSpPr>
            <p:spPr>
              <a:xfrm>
                <a:off x="2291702" y="2336570"/>
                <a:ext cx="1902111" cy="897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far</a:t>
                </a:r>
                <a:r>
                  <a:rPr lang="en-US" sz="1200" dirty="0">
                    <a:solidFill>
                      <a:schemeClr val="bg1"/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/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/>
                    </a:solidFill>
                  </a:rPr>
                  <a:t>, there live the blind texts.</a:t>
                </a:r>
              </a:p>
            </p:txBody>
          </p:sp>
          <p:sp>
            <p:nvSpPr>
              <p:cNvPr id="26" name="TextBox 11"/>
              <p:cNvSpPr txBox="1"/>
              <p:nvPr/>
            </p:nvSpPr>
            <p:spPr>
              <a:xfrm>
                <a:off x="2291703" y="1996460"/>
                <a:ext cx="17782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</a:rPr>
                  <a:t>标题文字添加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9680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3" name="文本框 2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1" r="19581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9" r="13969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0" r="13320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1" r="9461"/>
          <a:stretch>
            <a:fillRect/>
          </a:stretch>
        </p:blipFill>
        <p:spPr/>
      </p:pic>
      <p:grpSp>
        <p:nvGrpSpPr>
          <p:cNvPr id="31" name="组合 30"/>
          <p:cNvGrpSpPr/>
          <p:nvPr/>
        </p:nvGrpSpPr>
        <p:grpSpPr>
          <a:xfrm>
            <a:off x="5238618" y="3828327"/>
            <a:ext cx="1738059" cy="1606634"/>
            <a:chOff x="5238618" y="3828327"/>
            <a:chExt cx="1738059" cy="1606634"/>
          </a:xfrm>
        </p:grpSpPr>
        <p:sp>
          <p:nvSpPr>
            <p:cNvPr id="8" name="矩形: 圆角 7"/>
            <p:cNvSpPr/>
            <p:nvPr/>
          </p:nvSpPr>
          <p:spPr>
            <a:xfrm>
              <a:off x="5238618" y="3828327"/>
              <a:ext cx="1738059" cy="1606634"/>
            </a:xfrm>
            <a:prstGeom prst="roundRect">
              <a:avLst>
                <a:gd name="adj" fmla="val 10081"/>
              </a:avLst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5344109" y="4093035"/>
              <a:ext cx="1503781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</a:rPr>
                <a:t>, there live the blind texts.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52745" y="3828327"/>
            <a:ext cx="1738059" cy="1606634"/>
            <a:chOff x="9152745" y="3828327"/>
            <a:chExt cx="1738059" cy="1606634"/>
          </a:xfrm>
        </p:grpSpPr>
        <p:sp>
          <p:nvSpPr>
            <p:cNvPr id="12" name="矩形: 圆角 11"/>
            <p:cNvSpPr/>
            <p:nvPr/>
          </p:nvSpPr>
          <p:spPr>
            <a:xfrm>
              <a:off x="9152745" y="3828327"/>
              <a:ext cx="1738059" cy="1606634"/>
            </a:xfrm>
            <a:prstGeom prst="roundRect">
              <a:avLst>
                <a:gd name="adj" fmla="val 10081"/>
              </a:avLst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9269883" y="4093035"/>
              <a:ext cx="1503781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</a:rPr>
                <a:t>, there live the blind texts.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95682" y="1997715"/>
            <a:ext cx="1738059" cy="1606634"/>
            <a:chOff x="7195682" y="1997715"/>
            <a:chExt cx="1738059" cy="1606634"/>
          </a:xfrm>
        </p:grpSpPr>
        <p:sp>
          <p:nvSpPr>
            <p:cNvPr id="9" name="矩形: 圆角 8"/>
            <p:cNvSpPr/>
            <p:nvPr/>
          </p:nvSpPr>
          <p:spPr>
            <a:xfrm>
              <a:off x="7195682" y="1997715"/>
              <a:ext cx="1738059" cy="1606634"/>
            </a:xfrm>
            <a:prstGeom prst="roundRect">
              <a:avLst>
                <a:gd name="adj" fmla="val 10081"/>
              </a:avLst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7312820" y="2262423"/>
              <a:ext cx="1503781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</a:rPr>
                <a:t>, there live the blind texts.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5764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2" name="文本框 21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9" name="图片占位符 2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37" b="26037"/>
          <a:stretch>
            <a:fillRect/>
          </a:stretch>
        </p:blipFill>
        <p:spPr/>
      </p:pic>
      <p:grpSp>
        <p:nvGrpSpPr>
          <p:cNvPr id="25" name="组合 24"/>
          <p:cNvGrpSpPr/>
          <p:nvPr/>
        </p:nvGrpSpPr>
        <p:grpSpPr>
          <a:xfrm>
            <a:off x="1358098" y="1673165"/>
            <a:ext cx="9536881" cy="699183"/>
            <a:chOff x="2291702" y="1996460"/>
            <a:chExt cx="9536881" cy="699183"/>
          </a:xfrm>
        </p:grpSpPr>
        <p:sp>
          <p:nvSpPr>
            <p:cNvPr id="26" name="TextBox 11"/>
            <p:cNvSpPr txBox="1"/>
            <p:nvPr/>
          </p:nvSpPr>
          <p:spPr>
            <a:xfrm>
              <a:off x="2291702" y="2336570"/>
              <a:ext cx="953688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90955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21939" r="2817" b="21939"/>
          <a:stretch/>
        </p:blipFill>
        <p:spPr>
          <a:xfrm>
            <a:off x="874714" y="0"/>
            <a:ext cx="1044257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771" y="1672772"/>
            <a:ext cx="3512458" cy="3512456"/>
          </a:xfrm>
          <a:prstGeom prst="rect">
            <a:avLst/>
          </a:prstGeom>
          <a:effectLst>
            <a:outerShdw blurRad="889000" dist="647700" dir="8100000" algn="tr" rotWithShape="0">
              <a:prstClr val="black">
                <a:alpha val="35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560966" y="2793008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55984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时尚彩色渐变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2267</Words>
  <Application>Microsoft Office PowerPoint</Application>
  <PresentationFormat>宽屏</PresentationFormat>
  <Paragraphs>225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等线</vt:lpstr>
      <vt:lpstr>微软雅黑</vt:lpstr>
      <vt:lpstr>Arial</vt:lpstr>
      <vt:lpstr>Impact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创意时尚彩色渐变PPT模板</dc:title>
  <dc:creator>优品PPT</dc:creator>
  <cp:keywords>http:/www.ypppt.com</cp:keywords>
  <dc:description>http://www.ypppt.com/</dc:description>
  <cp:lastModifiedBy>faith123</cp:lastModifiedBy>
  <cp:revision>47</cp:revision>
  <dcterms:created xsi:type="dcterms:W3CDTF">2017-06-15T04:30:31Z</dcterms:created>
  <dcterms:modified xsi:type="dcterms:W3CDTF">2020-01-13T05:51:22Z</dcterms:modified>
</cp:coreProperties>
</file>