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5" r:id="rId23"/>
    <p:sldId id="277" r:id="rId24"/>
    <p:sldId id="278" r:id="rId25"/>
    <p:sldId id="279" r:id="rId26"/>
    <p:sldId id="281" r:id="rId27"/>
  </p:sldIdLst>
  <p:sldSz cx="9144000" cy="5143500" type="screen16x9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6C59"/>
    <a:srgbClr val="BC7099"/>
    <a:srgbClr val="518E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1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1.xml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6780000">
            <a:off x="6272530" y="1419860"/>
            <a:ext cx="3415665" cy="163385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66800" y="909407"/>
            <a:ext cx="7010400" cy="3325586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760000">
            <a:off x="878205" y="516255"/>
            <a:ext cx="3500755" cy="3702685"/>
          </a:xfrm>
          <a:prstGeom prst="rect">
            <a:avLst/>
          </a:prstGeom>
        </p:spPr>
      </p:pic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2303780" y="2853055"/>
            <a:ext cx="520573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6041588" y="3566160"/>
            <a:ext cx="1390454" cy="229870"/>
          </a:xfrm>
          <a:prstGeom prst="rect">
            <a:avLst/>
          </a:prstGeom>
          <a:solidFill>
            <a:srgbClr val="A2527C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汇报人：代用名</a:t>
            </a:r>
            <a:endParaRPr lang="zh-CN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280000">
            <a:off x="6543675" y="715010"/>
            <a:ext cx="2050415" cy="14408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60000">
            <a:off x="7475855" y="530225"/>
            <a:ext cx="654685" cy="110744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582776" y="1526624"/>
            <a:ext cx="4926965" cy="1383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2017</a:t>
            </a:r>
            <a:endParaRPr lang="en-US" altLang="zh-CN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80000"/>
              </a:lnSpc>
            </a:pP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时尚小清新文艺</a:t>
            </a:r>
            <a:r>
              <a:rPr lang="zh-CN" altLang="en-US" sz="2500" b="1" dirty="0">
                <a:latin typeface="微软雅黑" panose="020B0503020204020204" charset="-122"/>
                <a:ea typeface="微软雅黑" panose="020B0503020204020204" charset="-122"/>
              </a:rPr>
              <a:t>教育教学说课</a:t>
            </a: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PPT</a:t>
            </a:r>
            <a:endParaRPr lang="en-US" altLang="zh-CN" sz="25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Audio Machine - Breath and Lif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11687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4446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12" grpId="0"/>
      <p:bldP spid="13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>
            <a:spLocks noChangeArrowheads="1"/>
          </p:cNvSpPr>
          <p:nvPr/>
        </p:nvSpPr>
        <p:spPr bwMode="auto">
          <a:xfrm>
            <a:off x="4013201" y="603973"/>
            <a:ext cx="154178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1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目  录</a:t>
            </a:r>
            <a:endParaRPr lang="zh-CN" altLang="en-US" sz="412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187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COMPANY</a:t>
            </a:r>
            <a:endParaRPr lang="zh-CN" altLang="en-US" sz="187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椭圆 1"/>
          <p:cNvSpPr>
            <a:spLocks noChangeArrowheads="1"/>
          </p:cNvSpPr>
          <p:nvPr/>
        </p:nvSpPr>
        <p:spPr bwMode="auto">
          <a:xfrm>
            <a:off x="1477381" y="2052499"/>
            <a:ext cx="545873" cy="545873"/>
          </a:xfrm>
          <a:prstGeom prst="ellipse">
            <a:avLst/>
          </a:prstGeom>
          <a:solidFill>
            <a:srgbClr val="BC70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>
              <a:solidFill>
                <a:srgbClr val="BC7099"/>
              </a:solidFill>
            </a:endParaRPr>
          </a:p>
        </p:txBody>
      </p:sp>
      <p:sp>
        <p:nvSpPr>
          <p:cNvPr id="5" name="TextBox 32"/>
          <p:cNvSpPr txBox="1">
            <a:spLocks noChangeArrowheads="1"/>
          </p:cNvSpPr>
          <p:nvPr/>
        </p:nvSpPr>
        <p:spPr bwMode="auto">
          <a:xfrm>
            <a:off x="1524776" y="2111130"/>
            <a:ext cx="49149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chemeClr val="bg1"/>
                </a:solidFill>
                <a:ea typeface="微软雅黑" panose="020B050302020402020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10152" y="2367216"/>
            <a:ext cx="2025650" cy="27559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write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2110151" y="2020245"/>
            <a:ext cx="2330484" cy="414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椭圆 1"/>
          <p:cNvSpPr>
            <a:spLocks noChangeArrowheads="1"/>
          </p:cNvSpPr>
          <p:nvPr/>
        </p:nvSpPr>
        <p:spPr bwMode="auto">
          <a:xfrm>
            <a:off x="1477381" y="3045505"/>
            <a:ext cx="545873" cy="545873"/>
          </a:xfrm>
          <a:prstGeom prst="ellipse">
            <a:avLst/>
          </a:prstGeom>
          <a:solidFill>
            <a:srgbClr val="BC70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>
              <a:solidFill>
                <a:srgbClr val="333D86"/>
              </a:solidFill>
            </a:endParaRPr>
          </a:p>
        </p:txBody>
      </p:sp>
      <p:sp>
        <p:nvSpPr>
          <p:cNvPr id="14" name="TextBox 32"/>
          <p:cNvSpPr txBox="1">
            <a:spLocks noChangeArrowheads="1"/>
          </p:cNvSpPr>
          <p:nvPr/>
        </p:nvSpPr>
        <p:spPr bwMode="auto">
          <a:xfrm>
            <a:off x="1524776" y="3104136"/>
            <a:ext cx="49149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chemeClr val="bg1"/>
                </a:solidFill>
                <a:ea typeface="微软雅黑" panose="020B050302020402020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110152" y="3360222"/>
            <a:ext cx="2025650" cy="27559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write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2110151" y="3013251"/>
            <a:ext cx="2330484" cy="414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5082731" y="2052499"/>
            <a:ext cx="545873" cy="545873"/>
          </a:xfrm>
          <a:prstGeom prst="ellipse">
            <a:avLst/>
          </a:prstGeom>
          <a:solidFill>
            <a:srgbClr val="656C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>
              <a:solidFill>
                <a:srgbClr val="656C59"/>
              </a:solidFill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5130126" y="2111130"/>
            <a:ext cx="49149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chemeClr val="bg1"/>
                </a:solidFill>
                <a:ea typeface="微软雅黑" panose="020B050302020402020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715501" y="2367216"/>
            <a:ext cx="202565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write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椭圆 1"/>
          <p:cNvSpPr>
            <a:spLocks noChangeArrowheads="1"/>
          </p:cNvSpPr>
          <p:nvPr/>
        </p:nvSpPr>
        <p:spPr bwMode="auto">
          <a:xfrm>
            <a:off x="5082731" y="3045505"/>
            <a:ext cx="545873" cy="545873"/>
          </a:xfrm>
          <a:prstGeom prst="ellipse">
            <a:avLst/>
          </a:prstGeom>
          <a:solidFill>
            <a:srgbClr val="656C5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>
              <a:solidFill>
                <a:srgbClr val="333D86"/>
              </a:solidFill>
            </a:endParaRPr>
          </a:p>
        </p:txBody>
      </p:sp>
      <p:sp>
        <p:nvSpPr>
          <p:cNvPr id="36" name="TextBox 32"/>
          <p:cNvSpPr txBox="1">
            <a:spLocks noChangeArrowheads="1"/>
          </p:cNvSpPr>
          <p:nvPr/>
        </p:nvSpPr>
        <p:spPr bwMode="auto">
          <a:xfrm>
            <a:off x="5130126" y="3104136"/>
            <a:ext cx="49149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chemeClr val="bg1"/>
                </a:solidFill>
                <a:ea typeface="微软雅黑" panose="020B0503020204020204" charset="-122"/>
              </a:rPr>
              <a:t>04</a:t>
            </a:r>
            <a:endParaRPr lang="zh-CN" altLang="en-US" sz="24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715501" y="3360222"/>
            <a:ext cx="202565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Please write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Box 76"/>
          <p:cNvSpPr txBox="1"/>
          <p:nvPr/>
        </p:nvSpPr>
        <p:spPr>
          <a:xfrm>
            <a:off x="5715501" y="2020245"/>
            <a:ext cx="2307671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Box 76"/>
          <p:cNvSpPr txBox="1"/>
          <p:nvPr/>
        </p:nvSpPr>
        <p:spPr>
          <a:xfrm>
            <a:off x="5715501" y="3013251"/>
            <a:ext cx="2307671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7940000">
            <a:off x="2932430" y="3622675"/>
            <a:ext cx="3500755" cy="370268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360000">
            <a:off x="5544820" y="3663315"/>
            <a:ext cx="654685" cy="1107440"/>
          </a:xfrm>
          <a:prstGeom prst="rect">
            <a:avLst/>
          </a:prstGeom>
        </p:spPr>
      </p:pic>
    </p:spTree>
  </p:cSld>
  <p:clrMapOvr>
    <a:masterClrMapping/>
  </p:clrMapOvr>
  <p:transition advTm="3603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800" decel="100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800" decel="100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  <p:bldP spid="5" grpId="0" bldLvl="0" animBg="1"/>
      <p:bldP spid="7" grpId="0" bldLvl="0" animBg="1"/>
      <p:bldP spid="10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33" grpId="0" bldLvl="0" animBg="1"/>
      <p:bldP spid="34" grpId="0"/>
      <p:bldP spid="35" grpId="0" bldLvl="0" animBg="1"/>
      <p:bldP spid="36" grpId="0" bldLvl="0" animBg="1"/>
      <p:bldP spid="37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66800" y="909407"/>
            <a:ext cx="7010400" cy="3325586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4760000">
            <a:off x="878205" y="495300"/>
            <a:ext cx="3500755" cy="370268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62705" y="1526624"/>
            <a:ext cx="2087880" cy="1383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8000" b="1" dirty="0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80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80000"/>
              </a:lnSpc>
            </a:pP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  <a:endParaRPr lang="en-US" altLang="zh-CN" sz="25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2303780" y="2853055"/>
            <a:ext cx="520573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420000">
            <a:off x="6283325" y="724535"/>
            <a:ext cx="2147570" cy="2272665"/>
          </a:xfrm>
          <a:prstGeom prst="rect">
            <a:avLst/>
          </a:prstGeom>
        </p:spPr>
      </p:pic>
    </p:spTree>
  </p:cSld>
  <p:clrMapOvr>
    <a:masterClrMapping/>
  </p:clrMapOvr>
  <p:transition advTm="4587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345" name="Shape 21345"/>
          <p:cNvSpPr/>
          <p:nvPr/>
        </p:nvSpPr>
        <p:spPr>
          <a:xfrm>
            <a:off x="5311361" y="2461458"/>
            <a:ext cx="2123386" cy="0"/>
          </a:xfrm>
          <a:prstGeom prst="line">
            <a:avLst/>
          </a:prstGeom>
          <a:ln w="19050" cmpd="sng">
            <a:solidFill>
              <a:srgbClr val="C7C7C7"/>
            </a:solidFill>
            <a:prstDash val="sysDot"/>
            <a:miter/>
          </a:ln>
        </p:spPr>
        <p:txBody>
          <a:bodyPr lIns="45720" tIns="45720" rIns="45720" bIns="45720"/>
          <a:lstStyle/>
          <a:p>
            <a:pPr algn="l" defTabSz="17145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46" name="Shape 21346"/>
          <p:cNvSpPr/>
          <p:nvPr/>
        </p:nvSpPr>
        <p:spPr>
          <a:xfrm>
            <a:off x="5311361" y="3992334"/>
            <a:ext cx="2123386" cy="0"/>
          </a:xfrm>
          <a:prstGeom prst="line">
            <a:avLst/>
          </a:prstGeom>
          <a:ln w="19050" cmpd="sng">
            <a:solidFill>
              <a:srgbClr val="C7C7C7"/>
            </a:solidFill>
            <a:prstDash val="sysDot"/>
            <a:miter/>
          </a:ln>
        </p:spPr>
        <p:txBody>
          <a:bodyPr lIns="45720" tIns="45720" rIns="45720" bIns="45720"/>
          <a:lstStyle/>
          <a:p>
            <a:pPr algn="l" defTabSz="17145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47" name="Shape 21347"/>
          <p:cNvSpPr/>
          <p:nvPr/>
        </p:nvSpPr>
        <p:spPr>
          <a:xfrm>
            <a:off x="1698842" y="1717704"/>
            <a:ext cx="2123387" cy="0"/>
          </a:xfrm>
          <a:prstGeom prst="line">
            <a:avLst/>
          </a:prstGeom>
          <a:ln w="19050" cmpd="sng">
            <a:solidFill>
              <a:srgbClr val="C7C7C7"/>
            </a:solidFill>
            <a:prstDash val="sysDot"/>
            <a:miter/>
          </a:ln>
        </p:spPr>
        <p:txBody>
          <a:bodyPr lIns="45720" tIns="45720" rIns="45720" bIns="45720"/>
          <a:lstStyle/>
          <a:p>
            <a:pPr algn="l" defTabSz="17145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348" name="Shape 21348"/>
          <p:cNvSpPr/>
          <p:nvPr/>
        </p:nvSpPr>
        <p:spPr>
          <a:xfrm>
            <a:off x="1698842" y="3242075"/>
            <a:ext cx="2123387" cy="0"/>
          </a:xfrm>
          <a:prstGeom prst="line">
            <a:avLst/>
          </a:prstGeom>
          <a:ln w="19050" cmpd="sng">
            <a:solidFill>
              <a:srgbClr val="C7C7C7"/>
            </a:solidFill>
            <a:prstDash val="sysDot"/>
            <a:miter/>
          </a:ln>
        </p:spPr>
        <p:txBody>
          <a:bodyPr lIns="45720" tIns="45720" rIns="45720" bIns="45720"/>
          <a:lstStyle/>
          <a:p>
            <a:pPr algn="l" defTabSz="17145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21349" name="image7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4670555" y="3914177"/>
            <a:ext cx="243609" cy="2440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1352" name="Group 21352"/>
          <p:cNvGrpSpPr/>
          <p:nvPr/>
        </p:nvGrpSpPr>
        <p:grpSpPr>
          <a:xfrm>
            <a:off x="3913742" y="1310422"/>
            <a:ext cx="850728" cy="734648"/>
            <a:chOff x="0" y="0"/>
            <a:chExt cx="2268608" cy="1959060"/>
          </a:xfrm>
        </p:grpSpPr>
        <p:sp>
          <p:nvSpPr>
            <p:cNvPr id="21350" name="Shape 21350"/>
            <p:cNvSpPr/>
            <p:nvPr/>
          </p:nvSpPr>
          <p:spPr>
            <a:xfrm>
              <a:off x="0" y="0"/>
              <a:ext cx="2268609" cy="195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5" y="0"/>
                  </a:moveTo>
                  <a:lnTo>
                    <a:pt x="16205" y="0"/>
                  </a:lnTo>
                  <a:lnTo>
                    <a:pt x="21600" y="10788"/>
                  </a:lnTo>
                  <a:lnTo>
                    <a:pt x="16205" y="21600"/>
                  </a:lnTo>
                  <a:lnTo>
                    <a:pt x="5395" y="21600"/>
                  </a:lnTo>
                  <a:lnTo>
                    <a:pt x="0" y="10788"/>
                  </a:lnTo>
                  <a:lnTo>
                    <a:pt x="5395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8455" dir="5400000" rotWithShape="0">
                <a:srgbClr val="000000"/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51" name="Shape 21351"/>
            <p:cNvSpPr/>
            <p:nvPr/>
          </p:nvSpPr>
          <p:spPr>
            <a:xfrm>
              <a:off x="140566" y="119750"/>
              <a:ext cx="1991718" cy="1719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8" y="0"/>
                  </a:moveTo>
                  <a:lnTo>
                    <a:pt x="16192" y="0"/>
                  </a:lnTo>
                  <a:lnTo>
                    <a:pt x="21600" y="10781"/>
                  </a:lnTo>
                  <a:lnTo>
                    <a:pt x="16192" y="21600"/>
                  </a:lnTo>
                  <a:lnTo>
                    <a:pt x="5408" y="21600"/>
                  </a:lnTo>
                  <a:lnTo>
                    <a:pt x="0" y="10781"/>
                  </a:lnTo>
                  <a:lnTo>
                    <a:pt x="5408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361" name="Group 21361"/>
          <p:cNvGrpSpPr/>
          <p:nvPr/>
        </p:nvGrpSpPr>
        <p:grpSpPr>
          <a:xfrm>
            <a:off x="4366949" y="2097385"/>
            <a:ext cx="850728" cy="734648"/>
            <a:chOff x="0" y="0"/>
            <a:chExt cx="2268608" cy="1959060"/>
          </a:xfrm>
        </p:grpSpPr>
        <p:sp>
          <p:nvSpPr>
            <p:cNvPr id="21359" name="Shape 21359"/>
            <p:cNvSpPr/>
            <p:nvPr/>
          </p:nvSpPr>
          <p:spPr>
            <a:xfrm>
              <a:off x="0" y="0"/>
              <a:ext cx="2268609" cy="195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5" y="0"/>
                  </a:moveTo>
                  <a:lnTo>
                    <a:pt x="16205" y="0"/>
                  </a:lnTo>
                  <a:lnTo>
                    <a:pt x="21600" y="10788"/>
                  </a:lnTo>
                  <a:lnTo>
                    <a:pt x="16205" y="21600"/>
                  </a:lnTo>
                  <a:lnTo>
                    <a:pt x="5395" y="21600"/>
                  </a:lnTo>
                  <a:lnTo>
                    <a:pt x="0" y="10788"/>
                  </a:lnTo>
                  <a:lnTo>
                    <a:pt x="5395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8455" dir="5400000" rotWithShape="0">
                <a:srgbClr val="000000"/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60" name="Shape 21360"/>
            <p:cNvSpPr/>
            <p:nvPr/>
          </p:nvSpPr>
          <p:spPr>
            <a:xfrm>
              <a:off x="140566" y="119750"/>
              <a:ext cx="1991718" cy="1719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8" y="0"/>
                  </a:moveTo>
                  <a:lnTo>
                    <a:pt x="16192" y="0"/>
                  </a:lnTo>
                  <a:lnTo>
                    <a:pt x="21600" y="10781"/>
                  </a:lnTo>
                  <a:lnTo>
                    <a:pt x="16192" y="21600"/>
                  </a:lnTo>
                  <a:lnTo>
                    <a:pt x="5408" y="21600"/>
                  </a:lnTo>
                  <a:lnTo>
                    <a:pt x="0" y="10781"/>
                  </a:lnTo>
                  <a:lnTo>
                    <a:pt x="5408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364" name="Group 21364"/>
          <p:cNvGrpSpPr/>
          <p:nvPr/>
        </p:nvGrpSpPr>
        <p:grpSpPr>
          <a:xfrm>
            <a:off x="3910229" y="2870294"/>
            <a:ext cx="850728" cy="734648"/>
            <a:chOff x="0" y="0"/>
            <a:chExt cx="2268608" cy="1959060"/>
          </a:xfrm>
        </p:grpSpPr>
        <p:sp>
          <p:nvSpPr>
            <p:cNvPr id="21362" name="Shape 21362"/>
            <p:cNvSpPr/>
            <p:nvPr/>
          </p:nvSpPr>
          <p:spPr>
            <a:xfrm>
              <a:off x="0" y="0"/>
              <a:ext cx="2268609" cy="195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5" y="0"/>
                  </a:moveTo>
                  <a:lnTo>
                    <a:pt x="16205" y="0"/>
                  </a:lnTo>
                  <a:lnTo>
                    <a:pt x="21600" y="10788"/>
                  </a:lnTo>
                  <a:lnTo>
                    <a:pt x="16205" y="21600"/>
                  </a:lnTo>
                  <a:lnTo>
                    <a:pt x="5395" y="21600"/>
                  </a:lnTo>
                  <a:lnTo>
                    <a:pt x="0" y="10788"/>
                  </a:lnTo>
                  <a:lnTo>
                    <a:pt x="5395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8455" dir="5400000" rotWithShape="0">
                <a:srgbClr val="000000"/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63" name="Shape 21363"/>
            <p:cNvSpPr/>
            <p:nvPr/>
          </p:nvSpPr>
          <p:spPr>
            <a:xfrm>
              <a:off x="140566" y="119750"/>
              <a:ext cx="1991718" cy="1719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8" y="0"/>
                  </a:moveTo>
                  <a:lnTo>
                    <a:pt x="16192" y="0"/>
                  </a:lnTo>
                  <a:lnTo>
                    <a:pt x="21600" y="10781"/>
                  </a:lnTo>
                  <a:lnTo>
                    <a:pt x="16192" y="21600"/>
                  </a:lnTo>
                  <a:lnTo>
                    <a:pt x="5408" y="21600"/>
                  </a:lnTo>
                  <a:lnTo>
                    <a:pt x="0" y="10781"/>
                  </a:lnTo>
                  <a:lnTo>
                    <a:pt x="5408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367" name="Group 21367"/>
          <p:cNvGrpSpPr/>
          <p:nvPr/>
        </p:nvGrpSpPr>
        <p:grpSpPr>
          <a:xfrm>
            <a:off x="4359921" y="3664284"/>
            <a:ext cx="850728" cy="734648"/>
            <a:chOff x="0" y="0"/>
            <a:chExt cx="2268608" cy="1959060"/>
          </a:xfrm>
        </p:grpSpPr>
        <p:sp>
          <p:nvSpPr>
            <p:cNvPr id="21365" name="Shape 21365"/>
            <p:cNvSpPr/>
            <p:nvPr/>
          </p:nvSpPr>
          <p:spPr>
            <a:xfrm>
              <a:off x="0" y="0"/>
              <a:ext cx="2268609" cy="195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5" y="0"/>
                  </a:moveTo>
                  <a:lnTo>
                    <a:pt x="16205" y="0"/>
                  </a:lnTo>
                  <a:lnTo>
                    <a:pt x="21600" y="10788"/>
                  </a:lnTo>
                  <a:lnTo>
                    <a:pt x="16205" y="21600"/>
                  </a:lnTo>
                  <a:lnTo>
                    <a:pt x="5395" y="21600"/>
                  </a:lnTo>
                  <a:lnTo>
                    <a:pt x="0" y="10788"/>
                  </a:lnTo>
                  <a:lnTo>
                    <a:pt x="5395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8455" dir="5400000" rotWithShape="0">
                <a:srgbClr val="000000"/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66" name="Shape 21366"/>
            <p:cNvSpPr/>
            <p:nvPr/>
          </p:nvSpPr>
          <p:spPr>
            <a:xfrm>
              <a:off x="140566" y="119750"/>
              <a:ext cx="1991718" cy="1719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8" y="0"/>
                  </a:moveTo>
                  <a:lnTo>
                    <a:pt x="16192" y="0"/>
                  </a:lnTo>
                  <a:lnTo>
                    <a:pt x="21600" y="10781"/>
                  </a:lnTo>
                  <a:lnTo>
                    <a:pt x="16192" y="21600"/>
                  </a:lnTo>
                  <a:lnTo>
                    <a:pt x="5408" y="21600"/>
                  </a:lnTo>
                  <a:lnTo>
                    <a:pt x="0" y="10781"/>
                  </a:lnTo>
                  <a:lnTo>
                    <a:pt x="5408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373" name="Group 21373"/>
          <p:cNvGrpSpPr/>
          <p:nvPr/>
        </p:nvGrpSpPr>
        <p:grpSpPr>
          <a:xfrm>
            <a:off x="5549303" y="1451600"/>
            <a:ext cx="2013058" cy="670534"/>
            <a:chOff x="0" y="0"/>
            <a:chExt cx="5368153" cy="1788090"/>
          </a:xfrm>
        </p:grpSpPr>
        <p:grpSp>
          <p:nvGrpSpPr>
            <p:cNvPr id="21370" name="Group 21370"/>
            <p:cNvGrpSpPr/>
            <p:nvPr/>
          </p:nvGrpSpPr>
          <p:grpSpPr>
            <a:xfrm>
              <a:off x="1166919" y="0"/>
              <a:ext cx="4201234" cy="1788090"/>
              <a:chOff x="0" y="0"/>
              <a:chExt cx="4201233" cy="1788089"/>
            </a:xfrm>
          </p:grpSpPr>
          <p:sp>
            <p:nvSpPr>
              <p:cNvPr id="21368" name="Shape 21368"/>
              <p:cNvSpPr/>
              <p:nvPr/>
            </p:nvSpPr>
            <p:spPr>
              <a:xfrm>
                <a:off x="0" y="605093"/>
                <a:ext cx="4201233" cy="11829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lnSpc>
                    <a:spcPct val="130000"/>
                  </a:lnSpc>
                  <a:defRPr sz="1800">
                    <a:solidFill>
                      <a:srgbClr val="A6AAA9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sz="70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  <a:endPara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369" name="Shape 21369"/>
              <p:cNvSpPr/>
              <p:nvPr/>
            </p:nvSpPr>
            <p:spPr>
              <a:xfrm>
                <a:off x="0" y="0"/>
                <a:ext cx="3467197" cy="6036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defRPr sz="3000">
                    <a:solidFill>
                      <a:srgbClr val="3AA5DD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单击此处添加名称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1371" name="Shape 21371"/>
            <p:cNvSpPr/>
            <p:nvPr/>
          </p:nvSpPr>
          <p:spPr>
            <a:xfrm>
              <a:off x="0" y="311841"/>
              <a:ext cx="733425" cy="7334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72" name="Shape 21372"/>
            <p:cNvSpPr/>
            <p:nvPr/>
          </p:nvSpPr>
          <p:spPr>
            <a:xfrm>
              <a:off x="121293" y="445731"/>
              <a:ext cx="528048" cy="425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374" name="Shape 21374"/>
          <p:cNvSpPr/>
          <p:nvPr/>
        </p:nvSpPr>
        <p:spPr>
          <a:xfrm>
            <a:off x="4112880" y="1503912"/>
            <a:ext cx="457420" cy="313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3" extrusionOk="0">
                <a:moveTo>
                  <a:pt x="16831" y="19562"/>
                </a:moveTo>
                <a:cubicBezTo>
                  <a:pt x="15007" y="19562"/>
                  <a:pt x="13512" y="17389"/>
                  <a:pt x="13512" y="14738"/>
                </a:cubicBezTo>
                <a:cubicBezTo>
                  <a:pt x="13512" y="12769"/>
                  <a:pt x="14306" y="11072"/>
                  <a:pt x="15475" y="10324"/>
                </a:cubicBezTo>
                <a:lnTo>
                  <a:pt x="15943" y="13923"/>
                </a:lnTo>
                <a:cubicBezTo>
                  <a:pt x="15850" y="14196"/>
                  <a:pt x="15802" y="14467"/>
                  <a:pt x="15802" y="14738"/>
                </a:cubicBezTo>
                <a:cubicBezTo>
                  <a:pt x="15802" y="15621"/>
                  <a:pt x="16270" y="16300"/>
                  <a:pt x="16877" y="16300"/>
                </a:cubicBezTo>
                <a:cubicBezTo>
                  <a:pt x="17486" y="16300"/>
                  <a:pt x="17953" y="15621"/>
                  <a:pt x="17953" y="14738"/>
                </a:cubicBezTo>
                <a:cubicBezTo>
                  <a:pt x="17953" y="14059"/>
                  <a:pt x="17671" y="13519"/>
                  <a:pt x="17300" y="13314"/>
                </a:cubicBezTo>
                <a:lnTo>
                  <a:pt x="16877" y="9916"/>
                </a:lnTo>
                <a:cubicBezTo>
                  <a:pt x="18702" y="9916"/>
                  <a:pt x="20197" y="12090"/>
                  <a:pt x="20197" y="14738"/>
                </a:cubicBezTo>
                <a:cubicBezTo>
                  <a:pt x="20197" y="17389"/>
                  <a:pt x="18702" y="19562"/>
                  <a:pt x="16831" y="19562"/>
                </a:cubicBezTo>
                <a:cubicBezTo>
                  <a:pt x="16831" y="19562"/>
                  <a:pt x="16831" y="19562"/>
                  <a:pt x="16831" y="19562"/>
                </a:cubicBezTo>
                <a:close/>
                <a:moveTo>
                  <a:pt x="8087" y="14673"/>
                </a:moveTo>
                <a:cubicBezTo>
                  <a:pt x="8087" y="17321"/>
                  <a:pt x="6592" y="19495"/>
                  <a:pt x="4769" y="19495"/>
                </a:cubicBezTo>
                <a:cubicBezTo>
                  <a:pt x="2944" y="19495"/>
                  <a:pt x="1401" y="17389"/>
                  <a:pt x="1401" y="14673"/>
                </a:cubicBezTo>
                <a:cubicBezTo>
                  <a:pt x="1401" y="11954"/>
                  <a:pt x="2898" y="9849"/>
                  <a:pt x="4720" y="9849"/>
                </a:cubicBezTo>
                <a:lnTo>
                  <a:pt x="4814" y="9849"/>
                </a:lnTo>
                <a:lnTo>
                  <a:pt x="4255" y="13314"/>
                </a:lnTo>
                <a:cubicBezTo>
                  <a:pt x="3881" y="13585"/>
                  <a:pt x="3645" y="14128"/>
                  <a:pt x="3645" y="14738"/>
                </a:cubicBezTo>
                <a:cubicBezTo>
                  <a:pt x="3645" y="15621"/>
                  <a:pt x="4113" y="16300"/>
                  <a:pt x="4720" y="16300"/>
                </a:cubicBezTo>
                <a:cubicBezTo>
                  <a:pt x="5330" y="16300"/>
                  <a:pt x="5798" y="15621"/>
                  <a:pt x="5798" y="14738"/>
                </a:cubicBezTo>
                <a:cubicBezTo>
                  <a:pt x="5798" y="14401"/>
                  <a:pt x="5705" y="14059"/>
                  <a:pt x="5612" y="13857"/>
                </a:cubicBezTo>
                <a:lnTo>
                  <a:pt x="6218" y="10391"/>
                </a:lnTo>
                <a:cubicBezTo>
                  <a:pt x="7293" y="11141"/>
                  <a:pt x="8087" y="12769"/>
                  <a:pt x="8087" y="14673"/>
                </a:cubicBezTo>
                <a:cubicBezTo>
                  <a:pt x="8087" y="14673"/>
                  <a:pt x="8087" y="14673"/>
                  <a:pt x="8087" y="14673"/>
                </a:cubicBezTo>
                <a:close/>
                <a:moveTo>
                  <a:pt x="16831" y="7810"/>
                </a:moveTo>
                <a:lnTo>
                  <a:pt x="16550" y="7810"/>
                </a:lnTo>
                <a:lnTo>
                  <a:pt x="16224" y="5161"/>
                </a:lnTo>
                <a:lnTo>
                  <a:pt x="16224" y="2171"/>
                </a:lnTo>
                <a:cubicBezTo>
                  <a:pt x="16224" y="1018"/>
                  <a:pt x="15570" y="0"/>
                  <a:pt x="14726" y="0"/>
                </a:cubicBezTo>
                <a:lnTo>
                  <a:pt x="14352" y="0"/>
                </a:lnTo>
                <a:cubicBezTo>
                  <a:pt x="13981" y="0"/>
                  <a:pt x="13651" y="474"/>
                  <a:pt x="13651" y="1018"/>
                </a:cubicBezTo>
                <a:cubicBezTo>
                  <a:pt x="13651" y="1563"/>
                  <a:pt x="13981" y="2036"/>
                  <a:pt x="14352" y="2036"/>
                </a:cubicBezTo>
                <a:lnTo>
                  <a:pt x="14726" y="2036"/>
                </a:lnTo>
                <a:cubicBezTo>
                  <a:pt x="14775" y="2036"/>
                  <a:pt x="14820" y="2106"/>
                  <a:pt x="14820" y="2171"/>
                </a:cubicBezTo>
                <a:lnTo>
                  <a:pt x="14820" y="4756"/>
                </a:lnTo>
                <a:lnTo>
                  <a:pt x="7152" y="4756"/>
                </a:lnTo>
                <a:lnTo>
                  <a:pt x="7388" y="3396"/>
                </a:lnTo>
                <a:lnTo>
                  <a:pt x="9444" y="3396"/>
                </a:lnTo>
                <a:cubicBezTo>
                  <a:pt x="9958" y="3396"/>
                  <a:pt x="10380" y="2787"/>
                  <a:pt x="10380" y="2036"/>
                </a:cubicBezTo>
                <a:cubicBezTo>
                  <a:pt x="10380" y="1291"/>
                  <a:pt x="9958" y="680"/>
                  <a:pt x="9444" y="680"/>
                </a:cubicBezTo>
                <a:lnTo>
                  <a:pt x="4300" y="680"/>
                </a:lnTo>
                <a:cubicBezTo>
                  <a:pt x="3786" y="680"/>
                  <a:pt x="3367" y="1291"/>
                  <a:pt x="3367" y="2036"/>
                </a:cubicBezTo>
                <a:cubicBezTo>
                  <a:pt x="3367" y="2787"/>
                  <a:pt x="3786" y="3396"/>
                  <a:pt x="4300" y="3396"/>
                </a:cubicBezTo>
                <a:lnTo>
                  <a:pt x="5890" y="3396"/>
                </a:lnTo>
                <a:lnTo>
                  <a:pt x="5189" y="7881"/>
                </a:lnTo>
                <a:lnTo>
                  <a:pt x="4720" y="7881"/>
                </a:lnTo>
                <a:cubicBezTo>
                  <a:pt x="2105" y="7810"/>
                  <a:pt x="0" y="10936"/>
                  <a:pt x="0" y="14673"/>
                </a:cubicBezTo>
                <a:cubicBezTo>
                  <a:pt x="0" y="18408"/>
                  <a:pt x="2105" y="21532"/>
                  <a:pt x="4720" y="21532"/>
                </a:cubicBezTo>
                <a:cubicBezTo>
                  <a:pt x="7340" y="21600"/>
                  <a:pt x="9444" y="18477"/>
                  <a:pt x="9444" y="14673"/>
                </a:cubicBezTo>
                <a:cubicBezTo>
                  <a:pt x="9444" y="11820"/>
                  <a:pt x="8227" y="9374"/>
                  <a:pt x="6545" y="8289"/>
                </a:cubicBezTo>
                <a:lnTo>
                  <a:pt x="6825" y="6727"/>
                </a:lnTo>
                <a:lnTo>
                  <a:pt x="15007" y="6727"/>
                </a:lnTo>
                <a:lnTo>
                  <a:pt x="15195" y="8152"/>
                </a:lnTo>
                <a:cubicBezTo>
                  <a:pt x="13371" y="9101"/>
                  <a:pt x="12108" y="11614"/>
                  <a:pt x="12108" y="14604"/>
                </a:cubicBezTo>
                <a:cubicBezTo>
                  <a:pt x="12108" y="18408"/>
                  <a:pt x="14213" y="21465"/>
                  <a:pt x="16831" y="21465"/>
                </a:cubicBezTo>
                <a:cubicBezTo>
                  <a:pt x="19451" y="21600"/>
                  <a:pt x="21600" y="18477"/>
                  <a:pt x="21600" y="14673"/>
                </a:cubicBezTo>
                <a:cubicBezTo>
                  <a:pt x="21600" y="10869"/>
                  <a:pt x="19451" y="7810"/>
                  <a:pt x="16831" y="7810"/>
                </a:cubicBezTo>
                <a:cubicBezTo>
                  <a:pt x="16831" y="7810"/>
                  <a:pt x="16831" y="7810"/>
                  <a:pt x="16831" y="781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375" name="Shape 21375"/>
          <p:cNvSpPr/>
          <p:nvPr/>
        </p:nvSpPr>
        <p:spPr>
          <a:xfrm>
            <a:off x="4600667" y="3858277"/>
            <a:ext cx="369239" cy="369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19674" y="3125"/>
                </a:moveTo>
                <a:cubicBezTo>
                  <a:pt x="19663" y="3136"/>
                  <a:pt x="19652" y="3148"/>
                  <a:pt x="19642" y="3160"/>
                </a:cubicBezTo>
                <a:lnTo>
                  <a:pt x="13875" y="9615"/>
                </a:lnTo>
                <a:lnTo>
                  <a:pt x="11981" y="7721"/>
                </a:lnTo>
                <a:lnTo>
                  <a:pt x="18435" y="1951"/>
                </a:lnTo>
                <a:cubicBezTo>
                  <a:pt x="18447" y="1940"/>
                  <a:pt x="18457" y="1930"/>
                  <a:pt x="18469" y="1919"/>
                </a:cubicBezTo>
                <a:cubicBezTo>
                  <a:pt x="18790" y="1597"/>
                  <a:pt x="19352" y="1597"/>
                  <a:pt x="19674" y="1919"/>
                </a:cubicBezTo>
                <a:cubicBezTo>
                  <a:pt x="19835" y="2080"/>
                  <a:pt x="19924" y="2294"/>
                  <a:pt x="19924" y="2522"/>
                </a:cubicBezTo>
                <a:cubicBezTo>
                  <a:pt x="19924" y="2749"/>
                  <a:pt x="19835" y="2964"/>
                  <a:pt x="19674" y="3125"/>
                </a:cubicBezTo>
                <a:cubicBezTo>
                  <a:pt x="19674" y="3125"/>
                  <a:pt x="19674" y="3125"/>
                  <a:pt x="19674" y="3125"/>
                </a:cubicBezTo>
                <a:close/>
                <a:moveTo>
                  <a:pt x="14353" y="14846"/>
                </a:moveTo>
                <a:lnTo>
                  <a:pt x="6751" y="7242"/>
                </a:lnTo>
                <a:lnTo>
                  <a:pt x="8315" y="6418"/>
                </a:lnTo>
                <a:lnTo>
                  <a:pt x="15179" y="13281"/>
                </a:lnTo>
                <a:cubicBezTo>
                  <a:pt x="15179" y="13281"/>
                  <a:pt x="14353" y="14846"/>
                  <a:pt x="14353" y="14846"/>
                </a:cubicBezTo>
                <a:close/>
                <a:moveTo>
                  <a:pt x="9570" y="20545"/>
                </a:moveTo>
                <a:lnTo>
                  <a:pt x="9008" y="19981"/>
                </a:lnTo>
                <a:lnTo>
                  <a:pt x="9699" y="18570"/>
                </a:lnTo>
                <a:cubicBezTo>
                  <a:pt x="9779" y="18403"/>
                  <a:pt x="9740" y="18201"/>
                  <a:pt x="9601" y="18076"/>
                </a:cubicBezTo>
                <a:cubicBezTo>
                  <a:pt x="9462" y="17952"/>
                  <a:pt x="9256" y="17936"/>
                  <a:pt x="9099" y="18037"/>
                </a:cubicBezTo>
                <a:lnTo>
                  <a:pt x="7855" y="18829"/>
                </a:lnTo>
                <a:lnTo>
                  <a:pt x="7312" y="18286"/>
                </a:lnTo>
                <a:lnTo>
                  <a:pt x="8827" y="15727"/>
                </a:lnTo>
                <a:cubicBezTo>
                  <a:pt x="8926" y="15562"/>
                  <a:pt x="8899" y="15352"/>
                  <a:pt x="8763" y="15218"/>
                </a:cubicBezTo>
                <a:cubicBezTo>
                  <a:pt x="8627" y="15083"/>
                  <a:pt x="8416" y="15058"/>
                  <a:pt x="8252" y="15158"/>
                </a:cubicBezTo>
                <a:lnTo>
                  <a:pt x="5721" y="16695"/>
                </a:lnTo>
                <a:lnTo>
                  <a:pt x="3697" y="14668"/>
                </a:lnTo>
                <a:lnTo>
                  <a:pt x="4301" y="13058"/>
                </a:lnTo>
                <a:cubicBezTo>
                  <a:pt x="4361" y="12900"/>
                  <a:pt x="4319" y="12720"/>
                  <a:pt x="4194" y="12604"/>
                </a:cubicBezTo>
                <a:cubicBezTo>
                  <a:pt x="4068" y="12490"/>
                  <a:pt x="3885" y="12463"/>
                  <a:pt x="3733" y="12535"/>
                </a:cubicBezTo>
                <a:lnTo>
                  <a:pt x="2258" y="13231"/>
                </a:lnTo>
                <a:lnTo>
                  <a:pt x="1054" y="12025"/>
                </a:lnTo>
                <a:lnTo>
                  <a:pt x="5715" y="8567"/>
                </a:lnTo>
                <a:lnTo>
                  <a:pt x="13026" y="15881"/>
                </a:lnTo>
                <a:cubicBezTo>
                  <a:pt x="13026" y="15881"/>
                  <a:pt x="9570" y="20545"/>
                  <a:pt x="9570" y="20545"/>
                </a:cubicBezTo>
                <a:close/>
                <a:moveTo>
                  <a:pt x="21592" y="2522"/>
                </a:moveTo>
                <a:cubicBezTo>
                  <a:pt x="21592" y="1848"/>
                  <a:pt x="21330" y="1214"/>
                  <a:pt x="20854" y="739"/>
                </a:cubicBezTo>
                <a:cubicBezTo>
                  <a:pt x="20377" y="262"/>
                  <a:pt x="19746" y="0"/>
                  <a:pt x="19071" y="0"/>
                </a:cubicBezTo>
                <a:cubicBezTo>
                  <a:pt x="18406" y="0"/>
                  <a:pt x="17781" y="254"/>
                  <a:pt x="17307" y="721"/>
                </a:cubicBezTo>
                <a:lnTo>
                  <a:pt x="10799" y="6540"/>
                </a:lnTo>
                <a:lnTo>
                  <a:pt x="9061" y="4801"/>
                </a:lnTo>
                <a:cubicBezTo>
                  <a:pt x="8803" y="4542"/>
                  <a:pt x="8406" y="4482"/>
                  <a:pt x="8081" y="4653"/>
                </a:cubicBezTo>
                <a:lnTo>
                  <a:pt x="4973" y="6294"/>
                </a:lnTo>
                <a:cubicBezTo>
                  <a:pt x="4738" y="6419"/>
                  <a:pt x="4576" y="6646"/>
                  <a:pt x="4537" y="6909"/>
                </a:cubicBezTo>
                <a:cubicBezTo>
                  <a:pt x="4497" y="7169"/>
                  <a:pt x="4584" y="7436"/>
                  <a:pt x="4772" y="7623"/>
                </a:cubicBezTo>
                <a:lnTo>
                  <a:pt x="5118" y="7970"/>
                </a:lnTo>
                <a:lnTo>
                  <a:pt x="169" y="11643"/>
                </a:lnTo>
                <a:cubicBezTo>
                  <a:pt x="72" y="11716"/>
                  <a:pt x="10" y="11828"/>
                  <a:pt x="2" y="11948"/>
                </a:cubicBezTo>
                <a:cubicBezTo>
                  <a:pt x="-8" y="12069"/>
                  <a:pt x="37" y="12187"/>
                  <a:pt x="122" y="12273"/>
                </a:cubicBezTo>
                <a:lnTo>
                  <a:pt x="1876" y="14029"/>
                </a:lnTo>
                <a:cubicBezTo>
                  <a:pt x="2002" y="14154"/>
                  <a:pt x="2190" y="14186"/>
                  <a:pt x="2351" y="14111"/>
                </a:cubicBezTo>
                <a:lnTo>
                  <a:pt x="3159" y="13728"/>
                </a:lnTo>
                <a:lnTo>
                  <a:pt x="2819" y="14628"/>
                </a:lnTo>
                <a:cubicBezTo>
                  <a:pt x="2764" y="14781"/>
                  <a:pt x="2801" y="14953"/>
                  <a:pt x="2918" y="15071"/>
                </a:cubicBezTo>
                <a:lnTo>
                  <a:pt x="5363" y="17516"/>
                </a:lnTo>
                <a:cubicBezTo>
                  <a:pt x="5500" y="17653"/>
                  <a:pt x="5712" y="17678"/>
                  <a:pt x="5875" y="17579"/>
                </a:cubicBezTo>
                <a:lnTo>
                  <a:pt x="7260" y="16736"/>
                </a:lnTo>
                <a:lnTo>
                  <a:pt x="6430" y="18140"/>
                </a:lnTo>
                <a:cubicBezTo>
                  <a:pt x="6333" y="18303"/>
                  <a:pt x="6359" y="18513"/>
                  <a:pt x="6492" y="18648"/>
                </a:cubicBezTo>
                <a:lnTo>
                  <a:pt x="7503" y="19658"/>
                </a:lnTo>
                <a:cubicBezTo>
                  <a:pt x="7642" y="19796"/>
                  <a:pt x="7858" y="19818"/>
                  <a:pt x="8022" y="19714"/>
                </a:cubicBezTo>
                <a:lnTo>
                  <a:pt x="8294" y="19540"/>
                </a:lnTo>
                <a:lnTo>
                  <a:pt x="8127" y="19882"/>
                </a:lnTo>
                <a:cubicBezTo>
                  <a:pt x="8047" y="20040"/>
                  <a:pt x="8080" y="20233"/>
                  <a:pt x="8207" y="20360"/>
                </a:cubicBezTo>
                <a:lnTo>
                  <a:pt x="9322" y="21478"/>
                </a:lnTo>
                <a:cubicBezTo>
                  <a:pt x="9402" y="21555"/>
                  <a:pt x="9506" y="21600"/>
                  <a:pt x="9617" y="21600"/>
                </a:cubicBezTo>
                <a:cubicBezTo>
                  <a:pt x="9628" y="21600"/>
                  <a:pt x="9638" y="21600"/>
                  <a:pt x="9649" y="21597"/>
                </a:cubicBezTo>
                <a:cubicBezTo>
                  <a:pt x="9769" y="21590"/>
                  <a:pt x="9880" y="21527"/>
                  <a:pt x="9953" y="21430"/>
                </a:cubicBezTo>
                <a:lnTo>
                  <a:pt x="13624" y="16478"/>
                </a:lnTo>
                <a:lnTo>
                  <a:pt x="13971" y="16827"/>
                </a:lnTo>
                <a:cubicBezTo>
                  <a:pt x="14129" y="16984"/>
                  <a:pt x="14343" y="17071"/>
                  <a:pt x="14562" y="17071"/>
                </a:cubicBezTo>
                <a:cubicBezTo>
                  <a:pt x="14604" y="17071"/>
                  <a:pt x="14646" y="17067"/>
                  <a:pt x="14687" y="17061"/>
                </a:cubicBezTo>
                <a:cubicBezTo>
                  <a:pt x="14949" y="17021"/>
                  <a:pt x="15176" y="16860"/>
                  <a:pt x="15300" y="16627"/>
                </a:cubicBezTo>
                <a:lnTo>
                  <a:pt x="16942" y="13515"/>
                </a:lnTo>
                <a:cubicBezTo>
                  <a:pt x="17112" y="13192"/>
                  <a:pt x="17053" y="12793"/>
                  <a:pt x="16793" y="12535"/>
                </a:cubicBezTo>
                <a:lnTo>
                  <a:pt x="15055" y="10797"/>
                </a:lnTo>
                <a:lnTo>
                  <a:pt x="20871" y="4288"/>
                </a:lnTo>
                <a:cubicBezTo>
                  <a:pt x="21337" y="3813"/>
                  <a:pt x="21592" y="3188"/>
                  <a:pt x="21592" y="2522"/>
                </a:cubicBezTo>
                <a:cubicBezTo>
                  <a:pt x="21592" y="2522"/>
                  <a:pt x="21592" y="2522"/>
                  <a:pt x="21592" y="252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376" name="Shape 21376"/>
          <p:cNvSpPr/>
          <p:nvPr/>
        </p:nvSpPr>
        <p:spPr>
          <a:xfrm>
            <a:off x="4619493" y="2290220"/>
            <a:ext cx="345734" cy="341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46" y="0"/>
                </a:moveTo>
                <a:cubicBezTo>
                  <a:pt x="12912" y="0"/>
                  <a:pt x="12492" y="426"/>
                  <a:pt x="12492" y="965"/>
                </a:cubicBezTo>
                <a:cubicBezTo>
                  <a:pt x="12492" y="1501"/>
                  <a:pt x="12912" y="1952"/>
                  <a:pt x="13446" y="1952"/>
                </a:cubicBezTo>
                <a:lnTo>
                  <a:pt x="20581" y="1952"/>
                </a:lnTo>
                <a:cubicBezTo>
                  <a:pt x="21113" y="1952"/>
                  <a:pt x="21557" y="1504"/>
                  <a:pt x="21557" y="965"/>
                </a:cubicBezTo>
                <a:cubicBezTo>
                  <a:pt x="21557" y="429"/>
                  <a:pt x="21113" y="0"/>
                  <a:pt x="20581" y="0"/>
                </a:cubicBezTo>
                <a:lnTo>
                  <a:pt x="13446" y="0"/>
                </a:lnTo>
                <a:close/>
                <a:moveTo>
                  <a:pt x="13381" y="2807"/>
                </a:moveTo>
                <a:cubicBezTo>
                  <a:pt x="12963" y="2807"/>
                  <a:pt x="12626" y="3071"/>
                  <a:pt x="12492" y="3443"/>
                </a:cubicBezTo>
                <a:cubicBezTo>
                  <a:pt x="13558" y="3672"/>
                  <a:pt x="14542" y="4133"/>
                  <a:pt x="15398" y="4759"/>
                </a:cubicBezTo>
                <a:lnTo>
                  <a:pt x="20516" y="4759"/>
                </a:lnTo>
                <a:cubicBezTo>
                  <a:pt x="21048" y="4759"/>
                  <a:pt x="21492" y="4308"/>
                  <a:pt x="21492" y="3772"/>
                </a:cubicBezTo>
                <a:cubicBezTo>
                  <a:pt x="21492" y="3234"/>
                  <a:pt x="21048" y="2807"/>
                  <a:pt x="20516" y="2807"/>
                </a:cubicBezTo>
                <a:lnTo>
                  <a:pt x="13381" y="2807"/>
                </a:lnTo>
                <a:close/>
                <a:moveTo>
                  <a:pt x="10908" y="4210"/>
                </a:moveTo>
                <a:cubicBezTo>
                  <a:pt x="7191" y="4210"/>
                  <a:pt x="4164" y="7271"/>
                  <a:pt x="4164" y="11030"/>
                </a:cubicBezTo>
                <a:cubicBezTo>
                  <a:pt x="4164" y="14790"/>
                  <a:pt x="7191" y="17850"/>
                  <a:pt x="10908" y="17850"/>
                </a:cubicBezTo>
                <a:cubicBezTo>
                  <a:pt x="14626" y="17850"/>
                  <a:pt x="17653" y="14790"/>
                  <a:pt x="17653" y="11030"/>
                </a:cubicBezTo>
                <a:cubicBezTo>
                  <a:pt x="17653" y="7271"/>
                  <a:pt x="14626" y="4210"/>
                  <a:pt x="10908" y="4210"/>
                </a:cubicBezTo>
                <a:close/>
                <a:moveTo>
                  <a:pt x="954" y="4912"/>
                </a:moveTo>
                <a:cubicBezTo>
                  <a:pt x="422" y="4912"/>
                  <a:pt x="0" y="5338"/>
                  <a:pt x="0" y="5877"/>
                </a:cubicBezTo>
                <a:cubicBezTo>
                  <a:pt x="0" y="6413"/>
                  <a:pt x="422" y="6864"/>
                  <a:pt x="954" y="6864"/>
                </a:cubicBezTo>
                <a:lnTo>
                  <a:pt x="4012" y="6864"/>
                </a:lnTo>
                <a:cubicBezTo>
                  <a:pt x="4452" y="6127"/>
                  <a:pt x="4988" y="5467"/>
                  <a:pt x="5639" y="4912"/>
                </a:cubicBezTo>
                <a:lnTo>
                  <a:pt x="954" y="4912"/>
                </a:lnTo>
                <a:close/>
                <a:moveTo>
                  <a:pt x="15961" y="4912"/>
                </a:moveTo>
                <a:cubicBezTo>
                  <a:pt x="16582" y="5469"/>
                  <a:pt x="17109" y="6131"/>
                  <a:pt x="17523" y="6864"/>
                </a:cubicBezTo>
                <a:lnTo>
                  <a:pt x="20472" y="6864"/>
                </a:lnTo>
                <a:cubicBezTo>
                  <a:pt x="21005" y="6864"/>
                  <a:pt x="21427" y="6416"/>
                  <a:pt x="21426" y="5877"/>
                </a:cubicBezTo>
                <a:cubicBezTo>
                  <a:pt x="21426" y="5340"/>
                  <a:pt x="21005" y="4912"/>
                  <a:pt x="20472" y="4912"/>
                </a:cubicBezTo>
                <a:lnTo>
                  <a:pt x="15961" y="4912"/>
                </a:lnTo>
                <a:close/>
                <a:moveTo>
                  <a:pt x="10908" y="6162"/>
                </a:moveTo>
                <a:cubicBezTo>
                  <a:pt x="13564" y="6162"/>
                  <a:pt x="15723" y="8346"/>
                  <a:pt x="15723" y="11030"/>
                </a:cubicBezTo>
                <a:cubicBezTo>
                  <a:pt x="15723" y="13712"/>
                  <a:pt x="13564" y="15898"/>
                  <a:pt x="10908" y="15898"/>
                </a:cubicBezTo>
                <a:cubicBezTo>
                  <a:pt x="8254" y="15898"/>
                  <a:pt x="6094" y="13712"/>
                  <a:pt x="6094" y="11030"/>
                </a:cubicBezTo>
                <a:cubicBezTo>
                  <a:pt x="6094" y="8346"/>
                  <a:pt x="8254" y="6162"/>
                  <a:pt x="10908" y="6162"/>
                </a:cubicBezTo>
                <a:close/>
                <a:moveTo>
                  <a:pt x="954" y="7017"/>
                </a:moveTo>
                <a:cubicBezTo>
                  <a:pt x="422" y="7017"/>
                  <a:pt x="0" y="7446"/>
                  <a:pt x="0" y="7982"/>
                </a:cubicBezTo>
                <a:cubicBezTo>
                  <a:pt x="0" y="8521"/>
                  <a:pt x="422" y="8969"/>
                  <a:pt x="954" y="8969"/>
                </a:cubicBezTo>
                <a:lnTo>
                  <a:pt x="3036" y="8969"/>
                </a:lnTo>
                <a:cubicBezTo>
                  <a:pt x="3176" y="8283"/>
                  <a:pt x="3424" y="7624"/>
                  <a:pt x="3730" y="7017"/>
                </a:cubicBezTo>
                <a:lnTo>
                  <a:pt x="954" y="7017"/>
                </a:lnTo>
                <a:close/>
                <a:moveTo>
                  <a:pt x="10800" y="7017"/>
                </a:moveTo>
                <a:cubicBezTo>
                  <a:pt x="10654" y="7017"/>
                  <a:pt x="10540" y="7176"/>
                  <a:pt x="10540" y="7324"/>
                </a:cubicBezTo>
                <a:lnTo>
                  <a:pt x="10540" y="7785"/>
                </a:lnTo>
                <a:cubicBezTo>
                  <a:pt x="9447" y="7819"/>
                  <a:pt x="8458" y="8445"/>
                  <a:pt x="8458" y="9649"/>
                </a:cubicBezTo>
                <a:cubicBezTo>
                  <a:pt x="8458" y="10631"/>
                  <a:pt x="9241" y="11211"/>
                  <a:pt x="10540" y="11447"/>
                </a:cubicBezTo>
                <a:lnTo>
                  <a:pt x="10540" y="13289"/>
                </a:lnTo>
                <a:cubicBezTo>
                  <a:pt x="9083" y="13224"/>
                  <a:pt x="9851" y="12017"/>
                  <a:pt x="8870" y="12017"/>
                </a:cubicBezTo>
                <a:cubicBezTo>
                  <a:pt x="8538" y="12017"/>
                  <a:pt x="8328" y="12212"/>
                  <a:pt x="8328" y="12565"/>
                </a:cubicBezTo>
                <a:cubicBezTo>
                  <a:pt x="8328" y="13264"/>
                  <a:pt x="9060" y="14176"/>
                  <a:pt x="10540" y="14210"/>
                </a:cubicBezTo>
                <a:lnTo>
                  <a:pt x="10540" y="14758"/>
                </a:lnTo>
                <a:cubicBezTo>
                  <a:pt x="10540" y="14910"/>
                  <a:pt x="10654" y="15043"/>
                  <a:pt x="10800" y="15043"/>
                </a:cubicBezTo>
                <a:cubicBezTo>
                  <a:pt x="10950" y="15043"/>
                  <a:pt x="11060" y="14910"/>
                  <a:pt x="11060" y="14758"/>
                </a:cubicBezTo>
                <a:lnTo>
                  <a:pt x="11060" y="14210"/>
                </a:lnTo>
                <a:cubicBezTo>
                  <a:pt x="12366" y="14133"/>
                  <a:pt x="13251" y="13510"/>
                  <a:pt x="13251" y="12324"/>
                </a:cubicBezTo>
                <a:cubicBezTo>
                  <a:pt x="13251" y="10961"/>
                  <a:pt x="12220" y="10620"/>
                  <a:pt x="11060" y="10372"/>
                </a:cubicBezTo>
                <a:lnTo>
                  <a:pt x="11060" y="8684"/>
                </a:lnTo>
                <a:cubicBezTo>
                  <a:pt x="12033" y="8703"/>
                  <a:pt x="12030" y="9671"/>
                  <a:pt x="12600" y="9671"/>
                </a:cubicBezTo>
                <a:cubicBezTo>
                  <a:pt x="12898" y="9671"/>
                  <a:pt x="13142" y="9447"/>
                  <a:pt x="13142" y="9101"/>
                </a:cubicBezTo>
                <a:cubicBezTo>
                  <a:pt x="13142" y="8233"/>
                  <a:pt x="11743" y="7803"/>
                  <a:pt x="11060" y="7785"/>
                </a:cubicBezTo>
                <a:lnTo>
                  <a:pt x="11060" y="7324"/>
                </a:lnTo>
                <a:cubicBezTo>
                  <a:pt x="11060" y="7176"/>
                  <a:pt x="10950" y="7017"/>
                  <a:pt x="10800" y="7017"/>
                </a:cubicBezTo>
                <a:close/>
                <a:moveTo>
                  <a:pt x="17349" y="7719"/>
                </a:moveTo>
                <a:cubicBezTo>
                  <a:pt x="17639" y="8329"/>
                  <a:pt x="17856" y="8983"/>
                  <a:pt x="17978" y="9671"/>
                </a:cubicBezTo>
                <a:lnTo>
                  <a:pt x="20039" y="9671"/>
                </a:lnTo>
                <a:cubicBezTo>
                  <a:pt x="20571" y="9671"/>
                  <a:pt x="20993" y="9224"/>
                  <a:pt x="20993" y="8684"/>
                </a:cubicBezTo>
                <a:cubicBezTo>
                  <a:pt x="20993" y="8146"/>
                  <a:pt x="20571" y="7719"/>
                  <a:pt x="20039" y="7719"/>
                </a:cubicBezTo>
                <a:lnTo>
                  <a:pt x="17349" y="7719"/>
                </a:lnTo>
                <a:close/>
                <a:moveTo>
                  <a:pt x="10540" y="8684"/>
                </a:moveTo>
                <a:cubicBezTo>
                  <a:pt x="10540" y="8684"/>
                  <a:pt x="10540" y="10285"/>
                  <a:pt x="10540" y="10285"/>
                </a:cubicBezTo>
                <a:cubicBezTo>
                  <a:pt x="9883" y="10152"/>
                  <a:pt x="9564" y="9893"/>
                  <a:pt x="9564" y="9451"/>
                </a:cubicBezTo>
                <a:cubicBezTo>
                  <a:pt x="9564" y="9070"/>
                  <a:pt x="9943" y="8703"/>
                  <a:pt x="10540" y="8684"/>
                </a:cubicBezTo>
                <a:close/>
                <a:moveTo>
                  <a:pt x="954" y="9824"/>
                </a:moveTo>
                <a:cubicBezTo>
                  <a:pt x="422" y="9824"/>
                  <a:pt x="0" y="10252"/>
                  <a:pt x="0" y="10789"/>
                </a:cubicBezTo>
                <a:cubicBezTo>
                  <a:pt x="0" y="11328"/>
                  <a:pt x="422" y="11776"/>
                  <a:pt x="954" y="11776"/>
                </a:cubicBezTo>
                <a:lnTo>
                  <a:pt x="2949" y="11776"/>
                </a:lnTo>
                <a:cubicBezTo>
                  <a:pt x="2916" y="11483"/>
                  <a:pt x="2884" y="11178"/>
                  <a:pt x="2884" y="10877"/>
                </a:cubicBezTo>
                <a:cubicBezTo>
                  <a:pt x="2884" y="10518"/>
                  <a:pt x="2924" y="10168"/>
                  <a:pt x="2971" y="9824"/>
                </a:cubicBezTo>
                <a:lnTo>
                  <a:pt x="954" y="9824"/>
                </a:lnTo>
                <a:close/>
                <a:moveTo>
                  <a:pt x="18065" y="9824"/>
                </a:moveTo>
                <a:cubicBezTo>
                  <a:pt x="18098" y="10118"/>
                  <a:pt x="18130" y="10420"/>
                  <a:pt x="18130" y="10723"/>
                </a:cubicBezTo>
                <a:cubicBezTo>
                  <a:pt x="18130" y="11083"/>
                  <a:pt x="18091" y="11430"/>
                  <a:pt x="18043" y="11776"/>
                </a:cubicBezTo>
                <a:lnTo>
                  <a:pt x="20039" y="11776"/>
                </a:lnTo>
                <a:cubicBezTo>
                  <a:pt x="20571" y="11776"/>
                  <a:pt x="21014" y="11331"/>
                  <a:pt x="21014" y="10789"/>
                </a:cubicBezTo>
                <a:cubicBezTo>
                  <a:pt x="21014" y="10253"/>
                  <a:pt x="20571" y="9824"/>
                  <a:pt x="20039" y="9824"/>
                </a:cubicBezTo>
                <a:lnTo>
                  <a:pt x="18065" y="9824"/>
                </a:lnTo>
                <a:close/>
                <a:moveTo>
                  <a:pt x="11060" y="11535"/>
                </a:moveTo>
                <a:cubicBezTo>
                  <a:pt x="11535" y="11642"/>
                  <a:pt x="12145" y="11829"/>
                  <a:pt x="12145" y="12434"/>
                </a:cubicBezTo>
                <a:cubicBezTo>
                  <a:pt x="12145" y="13019"/>
                  <a:pt x="11587" y="13251"/>
                  <a:pt x="11060" y="13289"/>
                </a:cubicBezTo>
                <a:lnTo>
                  <a:pt x="11060" y="11535"/>
                </a:lnTo>
                <a:close/>
                <a:moveTo>
                  <a:pt x="954" y="11929"/>
                </a:moveTo>
                <a:cubicBezTo>
                  <a:pt x="422" y="11929"/>
                  <a:pt x="0" y="12360"/>
                  <a:pt x="0" y="12894"/>
                </a:cubicBezTo>
                <a:cubicBezTo>
                  <a:pt x="0" y="13434"/>
                  <a:pt x="422" y="13881"/>
                  <a:pt x="954" y="13881"/>
                </a:cubicBezTo>
                <a:lnTo>
                  <a:pt x="3643" y="13881"/>
                </a:lnTo>
                <a:cubicBezTo>
                  <a:pt x="3354" y="13268"/>
                  <a:pt x="3138" y="12614"/>
                  <a:pt x="3014" y="11929"/>
                </a:cubicBezTo>
                <a:lnTo>
                  <a:pt x="954" y="11929"/>
                </a:lnTo>
                <a:close/>
                <a:moveTo>
                  <a:pt x="18022" y="12631"/>
                </a:moveTo>
                <a:cubicBezTo>
                  <a:pt x="17882" y="13318"/>
                  <a:pt x="17656" y="13972"/>
                  <a:pt x="17349" y="14583"/>
                </a:cubicBezTo>
                <a:lnTo>
                  <a:pt x="20104" y="14583"/>
                </a:lnTo>
                <a:cubicBezTo>
                  <a:pt x="20636" y="14583"/>
                  <a:pt x="21079" y="14135"/>
                  <a:pt x="21080" y="13596"/>
                </a:cubicBezTo>
                <a:cubicBezTo>
                  <a:pt x="21080" y="13060"/>
                  <a:pt x="20636" y="12631"/>
                  <a:pt x="20104" y="12631"/>
                </a:cubicBezTo>
                <a:lnTo>
                  <a:pt x="18022" y="12631"/>
                </a:lnTo>
                <a:close/>
                <a:moveTo>
                  <a:pt x="954" y="14736"/>
                </a:moveTo>
                <a:cubicBezTo>
                  <a:pt x="422" y="14736"/>
                  <a:pt x="0" y="15162"/>
                  <a:pt x="0" y="15701"/>
                </a:cubicBezTo>
                <a:cubicBezTo>
                  <a:pt x="0" y="16236"/>
                  <a:pt x="422" y="16688"/>
                  <a:pt x="954" y="16688"/>
                </a:cubicBezTo>
                <a:lnTo>
                  <a:pt x="5465" y="16688"/>
                </a:lnTo>
                <a:cubicBezTo>
                  <a:pt x="4846" y="16127"/>
                  <a:pt x="4320" y="15469"/>
                  <a:pt x="3904" y="14736"/>
                </a:cubicBezTo>
                <a:lnTo>
                  <a:pt x="954" y="14736"/>
                </a:lnTo>
                <a:close/>
                <a:moveTo>
                  <a:pt x="17610" y="14736"/>
                </a:moveTo>
                <a:cubicBezTo>
                  <a:pt x="17167" y="15473"/>
                  <a:pt x="16611" y="16137"/>
                  <a:pt x="15961" y="16688"/>
                </a:cubicBezTo>
                <a:lnTo>
                  <a:pt x="20646" y="16688"/>
                </a:lnTo>
                <a:cubicBezTo>
                  <a:pt x="21178" y="16688"/>
                  <a:pt x="21600" y="16240"/>
                  <a:pt x="21600" y="15701"/>
                </a:cubicBezTo>
                <a:cubicBezTo>
                  <a:pt x="21600" y="15163"/>
                  <a:pt x="21178" y="14736"/>
                  <a:pt x="20646" y="14736"/>
                </a:cubicBezTo>
                <a:lnTo>
                  <a:pt x="17610" y="14736"/>
                </a:lnTo>
                <a:close/>
                <a:moveTo>
                  <a:pt x="954" y="16841"/>
                </a:moveTo>
                <a:cubicBezTo>
                  <a:pt x="422" y="16841"/>
                  <a:pt x="0" y="17268"/>
                  <a:pt x="0" y="17806"/>
                </a:cubicBezTo>
                <a:cubicBezTo>
                  <a:pt x="0" y="18345"/>
                  <a:pt x="422" y="18793"/>
                  <a:pt x="954" y="18793"/>
                </a:cubicBezTo>
                <a:lnTo>
                  <a:pt x="8089" y="18793"/>
                </a:lnTo>
                <a:cubicBezTo>
                  <a:pt x="8504" y="18793"/>
                  <a:pt x="8864" y="18529"/>
                  <a:pt x="9000" y="18157"/>
                </a:cubicBezTo>
                <a:cubicBezTo>
                  <a:pt x="7933" y="17928"/>
                  <a:pt x="6948" y="17463"/>
                  <a:pt x="6094" y="16841"/>
                </a:cubicBezTo>
                <a:lnTo>
                  <a:pt x="954" y="16841"/>
                </a:lnTo>
                <a:close/>
                <a:moveTo>
                  <a:pt x="954" y="19648"/>
                </a:moveTo>
                <a:cubicBezTo>
                  <a:pt x="422" y="19648"/>
                  <a:pt x="0" y="20075"/>
                  <a:pt x="0" y="20613"/>
                </a:cubicBezTo>
                <a:cubicBezTo>
                  <a:pt x="0" y="21153"/>
                  <a:pt x="422" y="21600"/>
                  <a:pt x="954" y="21600"/>
                </a:cubicBezTo>
                <a:lnTo>
                  <a:pt x="8089" y="21600"/>
                </a:lnTo>
                <a:cubicBezTo>
                  <a:pt x="8620" y="21600"/>
                  <a:pt x="9043" y="21153"/>
                  <a:pt x="9043" y="20613"/>
                </a:cubicBezTo>
                <a:cubicBezTo>
                  <a:pt x="9043" y="20075"/>
                  <a:pt x="8620" y="19648"/>
                  <a:pt x="8089" y="19648"/>
                </a:cubicBezTo>
                <a:lnTo>
                  <a:pt x="954" y="19648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377" name="Shape 21377"/>
          <p:cNvSpPr/>
          <p:nvPr/>
        </p:nvSpPr>
        <p:spPr>
          <a:xfrm>
            <a:off x="4187462" y="3098216"/>
            <a:ext cx="315773" cy="2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3" y="0"/>
                </a:moveTo>
                <a:cubicBezTo>
                  <a:pt x="381" y="0"/>
                  <a:pt x="0" y="432"/>
                  <a:pt x="0" y="955"/>
                </a:cubicBezTo>
                <a:lnTo>
                  <a:pt x="0" y="20645"/>
                </a:lnTo>
                <a:cubicBezTo>
                  <a:pt x="0" y="21168"/>
                  <a:pt x="381" y="21600"/>
                  <a:pt x="843" y="21600"/>
                </a:cubicBezTo>
                <a:lnTo>
                  <a:pt x="20757" y="21600"/>
                </a:lnTo>
                <a:cubicBezTo>
                  <a:pt x="21219" y="21600"/>
                  <a:pt x="21600" y="21168"/>
                  <a:pt x="21600" y="20645"/>
                </a:cubicBezTo>
                <a:cubicBezTo>
                  <a:pt x="21600" y="20122"/>
                  <a:pt x="21219" y="19708"/>
                  <a:pt x="20757" y="19708"/>
                </a:cubicBezTo>
                <a:lnTo>
                  <a:pt x="18454" y="19708"/>
                </a:lnTo>
                <a:lnTo>
                  <a:pt x="18454" y="10314"/>
                </a:lnTo>
                <a:cubicBezTo>
                  <a:pt x="18049" y="10208"/>
                  <a:pt x="17709" y="9936"/>
                  <a:pt x="17476" y="9564"/>
                </a:cubicBezTo>
                <a:lnTo>
                  <a:pt x="16783" y="10280"/>
                </a:lnTo>
                <a:lnTo>
                  <a:pt x="16783" y="19708"/>
                </a:lnTo>
                <a:lnTo>
                  <a:pt x="13999" y="19708"/>
                </a:lnTo>
                <a:lnTo>
                  <a:pt x="13999" y="12974"/>
                </a:lnTo>
                <a:cubicBezTo>
                  <a:pt x="13825" y="13042"/>
                  <a:pt x="13645" y="13076"/>
                  <a:pt x="13457" y="13076"/>
                </a:cubicBezTo>
                <a:cubicBezTo>
                  <a:pt x="13220" y="13076"/>
                  <a:pt x="12981" y="13032"/>
                  <a:pt x="12764" y="12922"/>
                </a:cubicBezTo>
                <a:lnTo>
                  <a:pt x="12328" y="12684"/>
                </a:lnTo>
                <a:lnTo>
                  <a:pt x="12328" y="19708"/>
                </a:lnTo>
                <a:lnTo>
                  <a:pt x="9528" y="19708"/>
                </a:lnTo>
                <a:lnTo>
                  <a:pt x="9528" y="11286"/>
                </a:lnTo>
                <a:lnTo>
                  <a:pt x="9077" y="11047"/>
                </a:lnTo>
                <a:lnTo>
                  <a:pt x="7857" y="11951"/>
                </a:lnTo>
                <a:lnTo>
                  <a:pt x="7857" y="19708"/>
                </a:lnTo>
                <a:lnTo>
                  <a:pt x="5073" y="19708"/>
                </a:lnTo>
                <a:lnTo>
                  <a:pt x="5073" y="14014"/>
                </a:lnTo>
                <a:lnTo>
                  <a:pt x="4741" y="14252"/>
                </a:lnTo>
                <a:cubicBezTo>
                  <a:pt x="4469" y="14454"/>
                  <a:pt x="4161" y="14559"/>
                  <a:pt x="3838" y="14559"/>
                </a:cubicBezTo>
                <a:cubicBezTo>
                  <a:pt x="3690" y="14559"/>
                  <a:pt x="3541" y="14533"/>
                  <a:pt x="3402" y="14491"/>
                </a:cubicBezTo>
                <a:lnTo>
                  <a:pt x="3402" y="19708"/>
                </a:lnTo>
                <a:lnTo>
                  <a:pt x="1686" y="19708"/>
                </a:lnTo>
                <a:lnTo>
                  <a:pt x="1686" y="955"/>
                </a:lnTo>
                <a:cubicBezTo>
                  <a:pt x="1686" y="432"/>
                  <a:pt x="1304" y="0"/>
                  <a:pt x="843" y="0"/>
                </a:cubicBezTo>
                <a:close/>
                <a:moveTo>
                  <a:pt x="16181" y="4364"/>
                </a:moveTo>
                <a:cubicBezTo>
                  <a:pt x="15720" y="4364"/>
                  <a:pt x="15353" y="4796"/>
                  <a:pt x="15353" y="5319"/>
                </a:cubicBezTo>
                <a:cubicBezTo>
                  <a:pt x="15353" y="5843"/>
                  <a:pt x="15720" y="6257"/>
                  <a:pt x="16181" y="6257"/>
                </a:cubicBezTo>
                <a:lnTo>
                  <a:pt x="16573" y="6257"/>
                </a:lnTo>
                <a:lnTo>
                  <a:pt x="13186" y="9786"/>
                </a:lnTo>
                <a:lnTo>
                  <a:pt x="9182" y="7757"/>
                </a:lnTo>
                <a:cubicBezTo>
                  <a:pt x="9073" y="7701"/>
                  <a:pt x="8951" y="7672"/>
                  <a:pt x="8836" y="7672"/>
                </a:cubicBezTo>
                <a:cubicBezTo>
                  <a:pt x="8676" y="7672"/>
                  <a:pt x="8522" y="7724"/>
                  <a:pt x="8384" y="7825"/>
                </a:cubicBezTo>
                <a:lnTo>
                  <a:pt x="3281" y="11593"/>
                </a:lnTo>
                <a:cubicBezTo>
                  <a:pt x="2894" y="11878"/>
                  <a:pt x="2773" y="12468"/>
                  <a:pt x="3026" y="12905"/>
                </a:cubicBezTo>
                <a:cubicBezTo>
                  <a:pt x="3185" y="13184"/>
                  <a:pt x="3459" y="13332"/>
                  <a:pt x="3733" y="13332"/>
                </a:cubicBezTo>
                <a:cubicBezTo>
                  <a:pt x="3888" y="13332"/>
                  <a:pt x="4043" y="13282"/>
                  <a:pt x="4185" y="13178"/>
                </a:cubicBezTo>
                <a:lnTo>
                  <a:pt x="8911" y="9700"/>
                </a:lnTo>
                <a:lnTo>
                  <a:pt x="13005" y="11780"/>
                </a:lnTo>
                <a:cubicBezTo>
                  <a:pt x="13115" y="11836"/>
                  <a:pt x="13236" y="11866"/>
                  <a:pt x="13351" y="11866"/>
                </a:cubicBezTo>
                <a:cubicBezTo>
                  <a:pt x="13558" y="11866"/>
                  <a:pt x="13765" y="11774"/>
                  <a:pt x="13923" y="11610"/>
                </a:cubicBezTo>
                <a:lnTo>
                  <a:pt x="17897" y="7450"/>
                </a:lnTo>
                <a:lnTo>
                  <a:pt x="17897" y="8200"/>
                </a:lnTo>
                <a:cubicBezTo>
                  <a:pt x="17897" y="8723"/>
                  <a:pt x="18264" y="9138"/>
                  <a:pt x="18725" y="9138"/>
                </a:cubicBezTo>
                <a:cubicBezTo>
                  <a:pt x="19187" y="9138"/>
                  <a:pt x="19568" y="8723"/>
                  <a:pt x="19568" y="8200"/>
                </a:cubicBezTo>
                <a:lnTo>
                  <a:pt x="19568" y="5319"/>
                </a:lnTo>
                <a:cubicBezTo>
                  <a:pt x="19568" y="4796"/>
                  <a:pt x="19187" y="4364"/>
                  <a:pt x="18725" y="4364"/>
                </a:cubicBezTo>
                <a:lnTo>
                  <a:pt x="16181" y="4364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382" name="Group 21382"/>
          <p:cNvGrpSpPr/>
          <p:nvPr/>
        </p:nvGrpSpPr>
        <p:grpSpPr>
          <a:xfrm>
            <a:off x="1698842" y="2221615"/>
            <a:ext cx="2009573" cy="637532"/>
            <a:chOff x="0" y="0"/>
            <a:chExt cx="5358858" cy="1700083"/>
          </a:xfrm>
        </p:grpSpPr>
        <p:sp>
          <p:nvSpPr>
            <p:cNvPr id="21378" name="Shape 21378"/>
            <p:cNvSpPr/>
            <p:nvPr/>
          </p:nvSpPr>
          <p:spPr>
            <a:xfrm>
              <a:off x="1166919" y="0"/>
              <a:ext cx="3467197" cy="6036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defRPr sz="3000">
                  <a:solidFill>
                    <a:srgbClr val="02AF9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79" name="Shape 21379"/>
            <p:cNvSpPr/>
            <p:nvPr/>
          </p:nvSpPr>
          <p:spPr>
            <a:xfrm>
              <a:off x="0" y="311841"/>
              <a:ext cx="733425" cy="7334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80" name="Shape 21380"/>
            <p:cNvSpPr/>
            <p:nvPr/>
          </p:nvSpPr>
          <p:spPr>
            <a:xfrm>
              <a:off x="101829" y="406807"/>
              <a:ext cx="528048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81" name="Shape 21381"/>
            <p:cNvSpPr/>
            <p:nvPr/>
          </p:nvSpPr>
          <p:spPr>
            <a:xfrm>
              <a:off x="1166919" y="517087"/>
              <a:ext cx="4191939" cy="1182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lnSpc>
                  <a:spcPct val="13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387" name="Group 21387"/>
          <p:cNvGrpSpPr/>
          <p:nvPr/>
        </p:nvGrpSpPr>
        <p:grpSpPr>
          <a:xfrm>
            <a:off x="1698842" y="3803992"/>
            <a:ext cx="2009573" cy="637532"/>
            <a:chOff x="0" y="0"/>
            <a:chExt cx="5358858" cy="1700083"/>
          </a:xfrm>
        </p:grpSpPr>
        <p:sp>
          <p:nvSpPr>
            <p:cNvPr id="21383" name="Shape 21383"/>
            <p:cNvSpPr/>
            <p:nvPr/>
          </p:nvSpPr>
          <p:spPr>
            <a:xfrm>
              <a:off x="1166919" y="0"/>
              <a:ext cx="3467197" cy="6036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defRPr sz="3000">
                  <a:solidFill>
                    <a:srgbClr val="FBAE17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84" name="Shape 21384"/>
            <p:cNvSpPr/>
            <p:nvPr/>
          </p:nvSpPr>
          <p:spPr>
            <a:xfrm>
              <a:off x="0" y="311841"/>
              <a:ext cx="733425" cy="73342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85" name="Shape 21385"/>
            <p:cNvSpPr/>
            <p:nvPr/>
          </p:nvSpPr>
          <p:spPr>
            <a:xfrm>
              <a:off x="101829" y="426269"/>
              <a:ext cx="528048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86" name="Shape 21386"/>
            <p:cNvSpPr/>
            <p:nvPr/>
          </p:nvSpPr>
          <p:spPr>
            <a:xfrm>
              <a:off x="1166919" y="517087"/>
              <a:ext cx="4191939" cy="1182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lnSpc>
                  <a:spcPct val="13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392" name="Group 21392"/>
          <p:cNvGrpSpPr/>
          <p:nvPr/>
        </p:nvGrpSpPr>
        <p:grpSpPr>
          <a:xfrm>
            <a:off x="5549303" y="3003444"/>
            <a:ext cx="2013058" cy="637532"/>
            <a:chOff x="0" y="0"/>
            <a:chExt cx="5368153" cy="1700083"/>
          </a:xfrm>
        </p:grpSpPr>
        <p:sp>
          <p:nvSpPr>
            <p:cNvPr id="21388" name="Shape 21388"/>
            <p:cNvSpPr/>
            <p:nvPr/>
          </p:nvSpPr>
          <p:spPr>
            <a:xfrm>
              <a:off x="1148816" y="0"/>
              <a:ext cx="3467198" cy="6036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defRPr sz="3000">
                  <a:solidFill>
                    <a:srgbClr val="78BE42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89" name="Shape 21389"/>
            <p:cNvSpPr/>
            <p:nvPr/>
          </p:nvSpPr>
          <p:spPr>
            <a:xfrm>
              <a:off x="0" y="329762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90" name="Shape 21390"/>
            <p:cNvSpPr/>
            <p:nvPr/>
          </p:nvSpPr>
          <p:spPr>
            <a:xfrm>
              <a:off x="101829" y="444191"/>
              <a:ext cx="528048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391" name="Shape 21391"/>
            <p:cNvSpPr/>
            <p:nvPr/>
          </p:nvSpPr>
          <p:spPr>
            <a:xfrm>
              <a:off x="1148813" y="517087"/>
              <a:ext cx="4219340" cy="1182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lnSpc>
                  <a:spcPct val="13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340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1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1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600"/>
                                        <p:tgtEl>
                                          <p:spTgt spid="2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" presetClass="entr" presetSubtype="32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600"/>
                                        <p:tgtEl>
                                          <p:spTgt spid="2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80" fill="hold"/>
                                        <p:tgtEl>
                                          <p:spTgt spid="21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21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3" presetClass="entr" presetSubtype="32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21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1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9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2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600"/>
                                        <p:tgtEl>
                                          <p:spTgt spid="2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" presetClass="entr" presetSubtype="32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2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600"/>
                                        <p:tgtEl>
                                          <p:spTgt spid="2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" presetClass="entr" presetSubtype="1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2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80" fill="hold"/>
                                        <p:tgtEl>
                                          <p:spTgt spid="21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" fill="hold"/>
                                        <p:tgtEl>
                                          <p:spTgt spid="21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3" presetClass="entr" presetSubtype="32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2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21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21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9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2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600"/>
                                        <p:tgtEl>
                                          <p:spTgt spid="2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4" presetClass="entr" presetSubtype="32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2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600"/>
                                        <p:tgtEl>
                                          <p:spTgt spid="21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2" presetClass="entr" presetSubtype="1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 fill="hold"/>
                                        <p:tgtEl>
                                          <p:spTgt spid="2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80" fill="hold"/>
                                        <p:tgtEl>
                                          <p:spTgt spid="2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" fill="hold"/>
                                        <p:tgtEl>
                                          <p:spTgt spid="2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500"/>
                            </p:stCondLst>
                            <p:childTnLst>
                              <p:par>
                                <p:cTn id="59" presetID="23" presetClass="entr" presetSubtype="32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 fill="hold"/>
                                        <p:tgtEl>
                                          <p:spTgt spid="2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21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21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500"/>
                            </p:stCondLst>
                            <p:childTnLst>
                              <p:par>
                                <p:cTn id="64" presetID="9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2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600"/>
                                        <p:tgtEl>
                                          <p:spTgt spid="2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0"/>
                            </p:stCondLst>
                            <p:childTnLst>
                              <p:par>
                                <p:cTn id="68" presetID="4" presetClass="entr" presetSubtype="32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 fill="hold"/>
                                        <p:tgtEl>
                                          <p:spTgt spid="2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0" dur="600"/>
                                        <p:tgtEl>
                                          <p:spTgt spid="2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3500"/>
                            </p:stCondLst>
                            <p:childTnLst>
                              <p:par>
                                <p:cTn id="72" presetID="2" presetClass="entr" presetSubtype="1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indefinite" fill="hold"/>
                                        <p:tgtEl>
                                          <p:spTgt spid="2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80" fill="hold"/>
                                        <p:tgtEl>
                                          <p:spTgt spid="21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" fill="hold"/>
                                        <p:tgtEl>
                                          <p:spTgt spid="21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45" grpId="12" bldLvl="0" animBg="1" advAuto="0"/>
      <p:bldP spid="21346" grpId="4" bldLvl="0" animBg="1" advAuto="0"/>
      <p:bldP spid="21347" grpId="16" bldLvl="0" animBg="1" advAuto="0"/>
      <p:bldP spid="21348" grpId="8" bldLvl="0" animBg="1" advAuto="0"/>
      <p:bldP spid="21352" grpId="14" bldLvl="0" animBg="1" advAuto="0"/>
      <p:bldP spid="21361" grpId="10" bldLvl="0" animBg="1" advAuto="0"/>
      <p:bldP spid="21364" grpId="6" bldLvl="0" animBg="1" advAuto="0"/>
      <p:bldP spid="21367" grpId="2" bldLvl="0" animBg="1" advAuto="0"/>
      <p:bldP spid="21373" grpId="17" bldLvl="0" animBg="1" advAuto="0"/>
      <p:bldP spid="21374" grpId="15" bldLvl="0" animBg="1" advAuto="0"/>
      <p:bldP spid="21375" grpId="3" bldLvl="0" animBg="1" advAuto="0"/>
      <p:bldP spid="21376" grpId="11" bldLvl="0" animBg="1" advAuto="0"/>
      <p:bldP spid="21377" grpId="7" bldLvl="0" animBg="1" advAuto="0"/>
      <p:bldP spid="21382" grpId="13" bldLvl="0" animBg="1" advAuto="0"/>
      <p:bldP spid="21387" grpId="5" bldLvl="0" animBg="1" advAuto="0"/>
      <p:bldP spid="21392" grpId="9" bldLvl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130" name="Group 21130"/>
          <p:cNvGrpSpPr/>
          <p:nvPr/>
        </p:nvGrpSpPr>
        <p:grpSpPr>
          <a:xfrm>
            <a:off x="4278455" y="1780966"/>
            <a:ext cx="1730103" cy="2389834"/>
            <a:chOff x="44" y="-1"/>
            <a:chExt cx="4613608" cy="6372889"/>
          </a:xfrm>
        </p:grpSpPr>
        <p:sp>
          <p:nvSpPr>
            <p:cNvPr id="21124" name="Shape 21124"/>
            <p:cNvSpPr/>
            <p:nvPr/>
          </p:nvSpPr>
          <p:spPr>
            <a:xfrm>
              <a:off x="7495" y="-1"/>
              <a:ext cx="4606157" cy="6372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577" extrusionOk="0">
                  <a:moveTo>
                    <a:pt x="20505" y="0"/>
                  </a:moveTo>
                  <a:lnTo>
                    <a:pt x="13577" y="6311"/>
                  </a:lnTo>
                  <a:lnTo>
                    <a:pt x="13938" y="8655"/>
                  </a:lnTo>
                  <a:lnTo>
                    <a:pt x="14919" y="8831"/>
                  </a:lnTo>
                  <a:cubicBezTo>
                    <a:pt x="14919" y="8831"/>
                    <a:pt x="14558" y="6487"/>
                    <a:pt x="14558" y="6487"/>
                  </a:cubicBezTo>
                  <a:cubicBezTo>
                    <a:pt x="14560" y="6485"/>
                    <a:pt x="21488" y="176"/>
                    <a:pt x="21488" y="176"/>
                  </a:cubicBezTo>
                  <a:lnTo>
                    <a:pt x="20505" y="0"/>
                  </a:lnTo>
                  <a:close/>
                  <a:moveTo>
                    <a:pt x="21490" y="180"/>
                  </a:moveTo>
                  <a:cubicBezTo>
                    <a:pt x="21490" y="180"/>
                    <a:pt x="14561" y="6492"/>
                    <a:pt x="14561" y="6492"/>
                  </a:cubicBezTo>
                  <a:lnTo>
                    <a:pt x="14921" y="8835"/>
                  </a:lnTo>
                  <a:lnTo>
                    <a:pt x="21490" y="180"/>
                  </a:lnTo>
                  <a:close/>
                  <a:moveTo>
                    <a:pt x="10003" y="9571"/>
                  </a:moveTo>
                  <a:lnTo>
                    <a:pt x="663" y="18086"/>
                  </a:lnTo>
                  <a:lnTo>
                    <a:pt x="658" y="18085"/>
                  </a:lnTo>
                  <a:cubicBezTo>
                    <a:pt x="140" y="18535"/>
                    <a:pt x="-110" y="19145"/>
                    <a:pt x="45" y="19768"/>
                  </a:cubicBezTo>
                  <a:cubicBezTo>
                    <a:pt x="244" y="20563"/>
                    <a:pt x="1049" y="21156"/>
                    <a:pt x="2043" y="21334"/>
                  </a:cubicBezTo>
                  <a:lnTo>
                    <a:pt x="2848" y="21479"/>
                  </a:lnTo>
                  <a:cubicBezTo>
                    <a:pt x="3210" y="21565"/>
                    <a:pt x="3598" y="21600"/>
                    <a:pt x="3997" y="21563"/>
                  </a:cubicBezTo>
                  <a:cubicBezTo>
                    <a:pt x="4059" y="21557"/>
                    <a:pt x="4122" y="21549"/>
                    <a:pt x="4184" y="21540"/>
                  </a:cubicBezTo>
                  <a:cubicBezTo>
                    <a:pt x="4985" y="21424"/>
                    <a:pt x="5637" y="21055"/>
                    <a:pt x="6028" y="20563"/>
                  </a:cubicBezTo>
                  <a:cubicBezTo>
                    <a:pt x="6047" y="20539"/>
                    <a:pt x="6066" y="20516"/>
                    <a:pt x="6083" y="20492"/>
                  </a:cubicBezTo>
                  <a:lnTo>
                    <a:pt x="11537" y="13302"/>
                  </a:lnTo>
                  <a:lnTo>
                    <a:pt x="10991" y="9749"/>
                  </a:lnTo>
                  <a:cubicBezTo>
                    <a:pt x="10991" y="9749"/>
                    <a:pt x="1644" y="18271"/>
                    <a:pt x="1644" y="18271"/>
                  </a:cubicBezTo>
                  <a:cubicBezTo>
                    <a:pt x="1255" y="18609"/>
                    <a:pt x="1015" y="19038"/>
                    <a:pt x="985" y="19494"/>
                  </a:cubicBezTo>
                  <a:cubicBezTo>
                    <a:pt x="1011" y="19037"/>
                    <a:pt x="1248" y="18609"/>
                    <a:pt x="1634" y="18270"/>
                  </a:cubicBezTo>
                  <a:lnTo>
                    <a:pt x="1637" y="18270"/>
                  </a:lnTo>
                  <a:cubicBezTo>
                    <a:pt x="1637" y="18270"/>
                    <a:pt x="10984" y="9747"/>
                    <a:pt x="10984" y="9747"/>
                  </a:cubicBezTo>
                  <a:lnTo>
                    <a:pt x="10003" y="9571"/>
                  </a:lnTo>
                  <a:close/>
                  <a:moveTo>
                    <a:pt x="1048" y="20005"/>
                  </a:moveTo>
                  <a:cubicBezTo>
                    <a:pt x="1075" y="20100"/>
                    <a:pt x="1110" y="20191"/>
                    <a:pt x="1154" y="20279"/>
                  </a:cubicBezTo>
                  <a:cubicBezTo>
                    <a:pt x="1109" y="20191"/>
                    <a:pt x="1075" y="20099"/>
                    <a:pt x="1048" y="20005"/>
                  </a:cubicBezTo>
                  <a:close/>
                  <a:moveTo>
                    <a:pt x="1230" y="20413"/>
                  </a:moveTo>
                  <a:cubicBezTo>
                    <a:pt x="1264" y="20468"/>
                    <a:pt x="1301" y="20522"/>
                    <a:pt x="1341" y="20574"/>
                  </a:cubicBezTo>
                  <a:cubicBezTo>
                    <a:pt x="1301" y="20522"/>
                    <a:pt x="1265" y="20468"/>
                    <a:pt x="1230" y="20413"/>
                  </a:cubicBezTo>
                  <a:close/>
                  <a:moveTo>
                    <a:pt x="1468" y="20727"/>
                  </a:moveTo>
                  <a:cubicBezTo>
                    <a:pt x="1487" y="20747"/>
                    <a:pt x="1509" y="20765"/>
                    <a:pt x="1528" y="20785"/>
                  </a:cubicBezTo>
                  <a:cubicBezTo>
                    <a:pt x="1509" y="20766"/>
                    <a:pt x="1487" y="20747"/>
                    <a:pt x="1468" y="20727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1129" name="Group 21129"/>
            <p:cNvGrpSpPr/>
            <p:nvPr/>
          </p:nvGrpSpPr>
          <p:grpSpPr>
            <a:xfrm>
              <a:off x="44" y="178"/>
              <a:ext cx="4612977" cy="6352927"/>
              <a:chOff x="-7451" y="0"/>
              <a:chExt cx="4612975" cy="6352925"/>
            </a:xfrm>
          </p:grpSpPr>
          <p:grpSp>
            <p:nvGrpSpPr>
              <p:cNvPr id="21127" name="Group 21127"/>
              <p:cNvGrpSpPr/>
              <p:nvPr/>
            </p:nvGrpSpPr>
            <p:grpSpPr>
              <a:xfrm>
                <a:off x="2910099" y="0"/>
                <a:ext cx="1695426" cy="2608200"/>
                <a:chOff x="0" y="0"/>
                <a:chExt cx="1695425" cy="2608199"/>
              </a:xfrm>
            </p:grpSpPr>
            <p:sp>
              <p:nvSpPr>
                <p:cNvPr id="21125" name="Shape 21125"/>
                <p:cNvSpPr/>
                <p:nvPr/>
              </p:nvSpPr>
              <p:spPr>
                <a:xfrm>
                  <a:off x="0" y="0"/>
                  <a:ext cx="1695425" cy="19163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679" y="21600"/>
                      </a:moveTo>
                      <a:lnTo>
                        <a:pt x="0" y="21014"/>
                      </a:lnTo>
                      <a:lnTo>
                        <a:pt x="18921" y="0"/>
                      </a:lnTo>
                      <a:lnTo>
                        <a:pt x="21600" y="586"/>
                      </a:lnTo>
                      <a:cubicBezTo>
                        <a:pt x="21600" y="586"/>
                        <a:pt x="2679" y="21600"/>
                        <a:pt x="2679" y="21600"/>
                      </a:cubicBezTo>
                      <a:close/>
                    </a:path>
                  </a:pathLst>
                </a:custGeom>
                <a:solidFill>
                  <a:srgbClr val="212935">
                    <a:alpha val="4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5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1126" name="Shape 21126"/>
                <p:cNvSpPr/>
                <p:nvPr/>
              </p:nvSpPr>
              <p:spPr>
                <a:xfrm>
                  <a:off x="0" y="1863871"/>
                  <a:ext cx="287534" cy="7443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lnTo>
                        <a:pt x="5804" y="20090"/>
                      </a:lnTo>
                      <a:lnTo>
                        <a:pt x="0" y="0"/>
                      </a:lnTo>
                      <a:lnTo>
                        <a:pt x="15796" y="1510"/>
                      </a:lnTo>
                      <a:cubicBezTo>
                        <a:pt x="15796" y="1510"/>
                        <a:pt x="21600" y="21600"/>
                        <a:pt x="21600" y="21600"/>
                      </a:cubicBezTo>
                      <a:close/>
                    </a:path>
                  </a:pathLst>
                </a:custGeom>
                <a:solidFill>
                  <a:srgbClr val="000000">
                    <a:alpha val="25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8100" tIns="38100" rIns="38100" bIns="38100" numCol="1" anchor="ctr">
                  <a:noAutofit/>
                </a:bodyPr>
                <a:lstStyle/>
                <a:p>
                  <a:pPr defTabSz="171450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1128" name="Shape 21128"/>
              <p:cNvSpPr/>
              <p:nvPr/>
            </p:nvSpPr>
            <p:spPr>
              <a:xfrm>
                <a:off x="-7452" y="2826578"/>
                <a:ext cx="2354289" cy="35263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6" h="21600" extrusionOk="0">
                    <a:moveTo>
                      <a:pt x="19477" y="0"/>
                    </a:moveTo>
                    <a:lnTo>
                      <a:pt x="1296" y="15402"/>
                    </a:lnTo>
                    <a:lnTo>
                      <a:pt x="1287" y="15402"/>
                    </a:lnTo>
                    <a:cubicBezTo>
                      <a:pt x="278" y="16217"/>
                      <a:pt x="-214" y="17321"/>
                      <a:pt x="89" y="18448"/>
                    </a:cubicBezTo>
                    <a:cubicBezTo>
                      <a:pt x="475" y="19886"/>
                      <a:pt x="2047" y="20958"/>
                      <a:pt x="3982" y="21281"/>
                    </a:cubicBezTo>
                    <a:lnTo>
                      <a:pt x="5892" y="21600"/>
                    </a:lnTo>
                    <a:cubicBezTo>
                      <a:pt x="3956" y="21277"/>
                      <a:pt x="2384" y="20205"/>
                      <a:pt x="1998" y="18766"/>
                    </a:cubicBezTo>
                    <a:cubicBezTo>
                      <a:pt x="1697" y="17646"/>
                      <a:pt x="2185" y="16550"/>
                      <a:pt x="3182" y="15737"/>
                    </a:cubicBezTo>
                    <a:lnTo>
                      <a:pt x="3187" y="15737"/>
                    </a:lnTo>
                    <a:cubicBezTo>
                      <a:pt x="3187" y="15737"/>
                      <a:pt x="21386" y="319"/>
                      <a:pt x="21386" y="319"/>
                    </a:cubicBezTo>
                    <a:lnTo>
                      <a:pt x="19477" y="0"/>
                    </a:lnTo>
                    <a:close/>
                  </a:path>
                </a:pathLst>
              </a:custGeom>
              <a:solidFill>
                <a:srgbClr val="212935">
                  <a:alpha val="42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1134" name="Group 21134"/>
          <p:cNvGrpSpPr/>
          <p:nvPr/>
        </p:nvGrpSpPr>
        <p:grpSpPr>
          <a:xfrm>
            <a:off x="3405926" y="1283118"/>
            <a:ext cx="2502559" cy="3088080"/>
            <a:chOff x="0" y="0"/>
            <a:chExt cx="6673489" cy="8234880"/>
          </a:xfrm>
        </p:grpSpPr>
        <p:sp>
          <p:nvSpPr>
            <p:cNvPr id="21131" name="Shape 21131"/>
            <p:cNvSpPr/>
            <p:nvPr/>
          </p:nvSpPr>
          <p:spPr>
            <a:xfrm>
              <a:off x="0" y="0"/>
              <a:ext cx="6673490" cy="823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582" extrusionOk="0">
                  <a:moveTo>
                    <a:pt x="20845" y="0"/>
                  </a:moveTo>
                  <a:lnTo>
                    <a:pt x="15271" y="4952"/>
                  </a:lnTo>
                  <a:lnTo>
                    <a:pt x="15949" y="5089"/>
                  </a:lnTo>
                  <a:cubicBezTo>
                    <a:pt x="15949" y="5089"/>
                    <a:pt x="21524" y="136"/>
                    <a:pt x="21524" y="136"/>
                  </a:cubicBezTo>
                  <a:lnTo>
                    <a:pt x="20845" y="0"/>
                  </a:lnTo>
                  <a:close/>
                  <a:moveTo>
                    <a:pt x="21526" y="139"/>
                  </a:moveTo>
                  <a:cubicBezTo>
                    <a:pt x="21526" y="139"/>
                    <a:pt x="15951" y="5091"/>
                    <a:pt x="15951" y="5091"/>
                  </a:cubicBezTo>
                  <a:lnTo>
                    <a:pt x="16461" y="5039"/>
                  </a:lnTo>
                  <a:lnTo>
                    <a:pt x="16521" y="5475"/>
                  </a:lnTo>
                  <a:lnTo>
                    <a:pt x="17199" y="5611"/>
                  </a:lnTo>
                  <a:cubicBezTo>
                    <a:pt x="17199" y="5611"/>
                    <a:pt x="17112" y="4975"/>
                    <a:pt x="17112" y="4975"/>
                  </a:cubicBezTo>
                  <a:lnTo>
                    <a:pt x="17096" y="4973"/>
                  </a:lnTo>
                  <a:lnTo>
                    <a:pt x="17116" y="4970"/>
                  </a:lnTo>
                  <a:lnTo>
                    <a:pt x="17204" y="5605"/>
                  </a:lnTo>
                  <a:lnTo>
                    <a:pt x="21526" y="139"/>
                  </a:lnTo>
                  <a:close/>
                  <a:moveTo>
                    <a:pt x="13978" y="7431"/>
                  </a:moveTo>
                  <a:lnTo>
                    <a:pt x="12308" y="7607"/>
                  </a:lnTo>
                  <a:lnTo>
                    <a:pt x="12297" y="7604"/>
                  </a:lnTo>
                  <a:lnTo>
                    <a:pt x="751" y="17868"/>
                  </a:lnTo>
                  <a:lnTo>
                    <a:pt x="1424" y="18003"/>
                  </a:lnTo>
                  <a:lnTo>
                    <a:pt x="1417" y="18010"/>
                  </a:lnTo>
                  <a:cubicBezTo>
                    <a:pt x="894" y="18453"/>
                    <a:pt x="606" y="19080"/>
                    <a:pt x="696" y="19739"/>
                  </a:cubicBezTo>
                  <a:cubicBezTo>
                    <a:pt x="714" y="19871"/>
                    <a:pt x="751" y="19997"/>
                    <a:pt x="796" y="20119"/>
                  </a:cubicBezTo>
                  <a:cubicBezTo>
                    <a:pt x="750" y="19997"/>
                    <a:pt x="715" y="19871"/>
                    <a:pt x="696" y="19739"/>
                  </a:cubicBezTo>
                  <a:cubicBezTo>
                    <a:pt x="696" y="19738"/>
                    <a:pt x="695" y="19737"/>
                    <a:pt x="695" y="19735"/>
                  </a:cubicBezTo>
                  <a:cubicBezTo>
                    <a:pt x="604" y="19076"/>
                    <a:pt x="893" y="18449"/>
                    <a:pt x="1416" y="18006"/>
                  </a:cubicBezTo>
                  <a:lnTo>
                    <a:pt x="738" y="17869"/>
                  </a:lnTo>
                  <a:cubicBezTo>
                    <a:pt x="215" y="18313"/>
                    <a:pt x="-74" y="18939"/>
                    <a:pt x="17" y="19599"/>
                  </a:cubicBezTo>
                  <a:cubicBezTo>
                    <a:pt x="139" y="20493"/>
                    <a:pt x="920" y="21186"/>
                    <a:pt x="1913" y="21385"/>
                  </a:cubicBezTo>
                  <a:lnTo>
                    <a:pt x="2486" y="21500"/>
                  </a:lnTo>
                  <a:cubicBezTo>
                    <a:pt x="2502" y="21504"/>
                    <a:pt x="2518" y="21507"/>
                    <a:pt x="2534" y="21511"/>
                  </a:cubicBezTo>
                  <a:lnTo>
                    <a:pt x="2591" y="21522"/>
                  </a:lnTo>
                  <a:cubicBezTo>
                    <a:pt x="2582" y="21520"/>
                    <a:pt x="2574" y="21517"/>
                    <a:pt x="2566" y="21515"/>
                  </a:cubicBezTo>
                  <a:cubicBezTo>
                    <a:pt x="2864" y="21578"/>
                    <a:pt x="3180" y="21600"/>
                    <a:pt x="3505" y="21566"/>
                  </a:cubicBezTo>
                  <a:cubicBezTo>
                    <a:pt x="4262" y="21487"/>
                    <a:pt x="4900" y="21139"/>
                    <a:pt x="5308" y="20645"/>
                  </a:cubicBezTo>
                  <a:cubicBezTo>
                    <a:pt x="5328" y="20621"/>
                    <a:pt x="5347" y="20597"/>
                    <a:pt x="5366" y="20572"/>
                  </a:cubicBezTo>
                  <a:lnTo>
                    <a:pt x="14798" y="8645"/>
                  </a:lnTo>
                  <a:lnTo>
                    <a:pt x="14650" y="7570"/>
                  </a:lnTo>
                  <a:cubicBezTo>
                    <a:pt x="14650" y="7570"/>
                    <a:pt x="12988" y="7743"/>
                    <a:pt x="12971" y="7744"/>
                  </a:cubicBezTo>
                  <a:cubicBezTo>
                    <a:pt x="12971" y="7745"/>
                    <a:pt x="12968" y="7746"/>
                    <a:pt x="12968" y="7746"/>
                  </a:cubicBezTo>
                  <a:cubicBezTo>
                    <a:pt x="12968" y="7746"/>
                    <a:pt x="12970" y="7745"/>
                    <a:pt x="12970" y="7744"/>
                  </a:cubicBezTo>
                  <a:lnTo>
                    <a:pt x="12971" y="7744"/>
                  </a:lnTo>
                  <a:cubicBezTo>
                    <a:pt x="12971" y="7744"/>
                    <a:pt x="14658" y="7568"/>
                    <a:pt x="14658" y="7568"/>
                  </a:cubicBezTo>
                  <a:lnTo>
                    <a:pt x="13978" y="7431"/>
                  </a:lnTo>
                  <a:close/>
                  <a:moveTo>
                    <a:pt x="839" y="20217"/>
                  </a:moveTo>
                  <a:cubicBezTo>
                    <a:pt x="878" y="20306"/>
                    <a:pt x="923" y="20392"/>
                    <a:pt x="975" y="20474"/>
                  </a:cubicBezTo>
                  <a:cubicBezTo>
                    <a:pt x="923" y="20392"/>
                    <a:pt x="878" y="20306"/>
                    <a:pt x="839" y="20217"/>
                  </a:cubicBezTo>
                  <a:close/>
                  <a:moveTo>
                    <a:pt x="1044" y="20575"/>
                  </a:moveTo>
                  <a:cubicBezTo>
                    <a:pt x="1101" y="20654"/>
                    <a:pt x="1166" y="20729"/>
                    <a:pt x="1235" y="20801"/>
                  </a:cubicBezTo>
                  <a:cubicBezTo>
                    <a:pt x="1165" y="20729"/>
                    <a:pt x="1101" y="20654"/>
                    <a:pt x="1044" y="20575"/>
                  </a:cubicBezTo>
                  <a:close/>
                  <a:moveTo>
                    <a:pt x="1304" y="20876"/>
                  </a:moveTo>
                  <a:cubicBezTo>
                    <a:pt x="1397" y="20963"/>
                    <a:pt x="1500" y="21043"/>
                    <a:pt x="1609" y="21116"/>
                  </a:cubicBezTo>
                  <a:cubicBezTo>
                    <a:pt x="1500" y="21044"/>
                    <a:pt x="1397" y="20963"/>
                    <a:pt x="1304" y="20876"/>
                  </a:cubicBezTo>
                  <a:close/>
                  <a:moveTo>
                    <a:pt x="1748" y="21199"/>
                  </a:moveTo>
                  <a:cubicBezTo>
                    <a:pt x="1818" y="21239"/>
                    <a:pt x="1888" y="21278"/>
                    <a:pt x="1962" y="21312"/>
                  </a:cubicBezTo>
                  <a:cubicBezTo>
                    <a:pt x="1888" y="21278"/>
                    <a:pt x="1818" y="21239"/>
                    <a:pt x="1748" y="21199"/>
                  </a:cubicBezTo>
                  <a:close/>
                  <a:moveTo>
                    <a:pt x="2160" y="21395"/>
                  </a:moveTo>
                  <a:cubicBezTo>
                    <a:pt x="2220" y="21417"/>
                    <a:pt x="2281" y="21436"/>
                    <a:pt x="2343" y="21454"/>
                  </a:cubicBezTo>
                  <a:cubicBezTo>
                    <a:pt x="2281" y="21436"/>
                    <a:pt x="2220" y="21417"/>
                    <a:pt x="2160" y="21395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132" name="Shape 21132"/>
            <p:cNvSpPr/>
            <p:nvPr/>
          </p:nvSpPr>
          <p:spPr>
            <a:xfrm>
              <a:off x="3811197" y="1846373"/>
              <a:ext cx="1520787" cy="110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34" y="0"/>
                  </a:moveTo>
                  <a:lnTo>
                    <a:pt x="18615" y="4728"/>
                  </a:lnTo>
                  <a:lnTo>
                    <a:pt x="21600" y="5741"/>
                  </a:lnTo>
                  <a:cubicBezTo>
                    <a:pt x="21600" y="5741"/>
                    <a:pt x="21220" y="1014"/>
                    <a:pt x="21220" y="1014"/>
                  </a:cubicBezTo>
                  <a:lnTo>
                    <a:pt x="18234" y="0"/>
                  </a:lnTo>
                  <a:close/>
                  <a:moveTo>
                    <a:pt x="7427" y="19271"/>
                  </a:moveTo>
                  <a:lnTo>
                    <a:pt x="0" y="20586"/>
                  </a:lnTo>
                  <a:lnTo>
                    <a:pt x="2985" y="21600"/>
                  </a:lnTo>
                  <a:cubicBezTo>
                    <a:pt x="2985" y="21600"/>
                    <a:pt x="10412" y="20285"/>
                    <a:pt x="10412" y="20285"/>
                  </a:cubicBezTo>
                  <a:lnTo>
                    <a:pt x="7427" y="19271"/>
                  </a:lnTo>
                  <a:close/>
                </a:path>
              </a:pathLst>
            </a:cu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133" name="Shape 21133"/>
            <p:cNvSpPr/>
            <p:nvPr/>
          </p:nvSpPr>
          <p:spPr>
            <a:xfrm>
              <a:off x="-1" y="0"/>
              <a:ext cx="6672976" cy="8211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600" extrusionOk="0">
                  <a:moveTo>
                    <a:pt x="20848" y="0"/>
                  </a:moveTo>
                  <a:lnTo>
                    <a:pt x="15272" y="4970"/>
                  </a:lnTo>
                  <a:lnTo>
                    <a:pt x="15950" y="5107"/>
                  </a:lnTo>
                  <a:cubicBezTo>
                    <a:pt x="15950" y="5107"/>
                    <a:pt x="21526" y="137"/>
                    <a:pt x="21526" y="137"/>
                  </a:cubicBezTo>
                  <a:lnTo>
                    <a:pt x="20848" y="0"/>
                  </a:lnTo>
                  <a:close/>
                  <a:moveTo>
                    <a:pt x="12298" y="7632"/>
                  </a:moveTo>
                  <a:lnTo>
                    <a:pt x="751" y="17933"/>
                  </a:lnTo>
                  <a:lnTo>
                    <a:pt x="1429" y="18070"/>
                  </a:lnTo>
                  <a:cubicBezTo>
                    <a:pt x="1429" y="18070"/>
                    <a:pt x="12977" y="7769"/>
                    <a:pt x="12977" y="7769"/>
                  </a:cubicBezTo>
                  <a:lnTo>
                    <a:pt x="12298" y="7632"/>
                  </a:lnTo>
                  <a:close/>
                  <a:moveTo>
                    <a:pt x="738" y="17935"/>
                  </a:moveTo>
                  <a:cubicBezTo>
                    <a:pt x="215" y="18379"/>
                    <a:pt x="-74" y="19008"/>
                    <a:pt x="17" y="19670"/>
                  </a:cubicBezTo>
                  <a:cubicBezTo>
                    <a:pt x="139" y="20568"/>
                    <a:pt x="920" y="21263"/>
                    <a:pt x="1913" y="21463"/>
                  </a:cubicBezTo>
                  <a:lnTo>
                    <a:pt x="2591" y="21600"/>
                  </a:lnTo>
                  <a:cubicBezTo>
                    <a:pt x="1598" y="21400"/>
                    <a:pt x="818" y="20705"/>
                    <a:pt x="695" y="19807"/>
                  </a:cubicBezTo>
                  <a:cubicBezTo>
                    <a:pt x="604" y="19145"/>
                    <a:pt x="893" y="18516"/>
                    <a:pt x="1416" y="18071"/>
                  </a:cubicBezTo>
                  <a:lnTo>
                    <a:pt x="738" y="17935"/>
                  </a:lnTo>
                  <a:close/>
                </a:path>
              </a:pathLst>
            </a:custGeom>
            <a:solidFill>
              <a:srgbClr val="212935">
                <a:alpha val="4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139" name="Group 21139"/>
          <p:cNvGrpSpPr/>
          <p:nvPr/>
        </p:nvGrpSpPr>
        <p:grpSpPr>
          <a:xfrm>
            <a:off x="3361730" y="1345904"/>
            <a:ext cx="2022245" cy="2154859"/>
            <a:chOff x="0" y="0"/>
            <a:chExt cx="5392652" cy="5746289"/>
          </a:xfrm>
        </p:grpSpPr>
        <p:sp>
          <p:nvSpPr>
            <p:cNvPr id="21135" name="Shape 21135"/>
            <p:cNvSpPr/>
            <p:nvPr/>
          </p:nvSpPr>
          <p:spPr>
            <a:xfrm>
              <a:off x="7726" y="0"/>
              <a:ext cx="5384927" cy="5746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89" extrusionOk="0">
                  <a:moveTo>
                    <a:pt x="20730" y="0"/>
                  </a:moveTo>
                  <a:lnTo>
                    <a:pt x="12382" y="7322"/>
                  </a:lnTo>
                  <a:lnTo>
                    <a:pt x="13224" y="7518"/>
                  </a:lnTo>
                  <a:cubicBezTo>
                    <a:pt x="13224" y="7518"/>
                    <a:pt x="21572" y="195"/>
                    <a:pt x="21572" y="195"/>
                  </a:cubicBezTo>
                  <a:lnTo>
                    <a:pt x="20730" y="0"/>
                  </a:lnTo>
                  <a:close/>
                  <a:moveTo>
                    <a:pt x="21576" y="197"/>
                  </a:moveTo>
                  <a:cubicBezTo>
                    <a:pt x="21576" y="197"/>
                    <a:pt x="13229" y="7521"/>
                    <a:pt x="13229" y="7521"/>
                  </a:cubicBezTo>
                  <a:lnTo>
                    <a:pt x="15920" y="7196"/>
                  </a:lnTo>
                  <a:lnTo>
                    <a:pt x="21576" y="197"/>
                  </a:lnTo>
                  <a:close/>
                  <a:moveTo>
                    <a:pt x="12064" y="10719"/>
                  </a:moveTo>
                  <a:lnTo>
                    <a:pt x="7944" y="11214"/>
                  </a:lnTo>
                  <a:lnTo>
                    <a:pt x="7951" y="11216"/>
                  </a:lnTo>
                  <a:lnTo>
                    <a:pt x="811" y="17485"/>
                  </a:lnTo>
                  <a:lnTo>
                    <a:pt x="1653" y="17681"/>
                  </a:lnTo>
                  <a:cubicBezTo>
                    <a:pt x="1653" y="17681"/>
                    <a:pt x="8795" y="11408"/>
                    <a:pt x="8795" y="11408"/>
                  </a:cubicBezTo>
                  <a:cubicBezTo>
                    <a:pt x="8812" y="11406"/>
                    <a:pt x="12907" y="10914"/>
                    <a:pt x="12907" y="10914"/>
                  </a:cubicBezTo>
                  <a:lnTo>
                    <a:pt x="12064" y="10719"/>
                  </a:lnTo>
                  <a:close/>
                  <a:moveTo>
                    <a:pt x="12917" y="10916"/>
                  </a:moveTo>
                  <a:cubicBezTo>
                    <a:pt x="12917" y="10916"/>
                    <a:pt x="8797" y="11414"/>
                    <a:pt x="8797" y="11414"/>
                  </a:cubicBezTo>
                  <a:lnTo>
                    <a:pt x="1655" y="17685"/>
                  </a:lnTo>
                  <a:cubicBezTo>
                    <a:pt x="1139" y="18117"/>
                    <a:pt x="822" y="18758"/>
                    <a:pt x="848" y="19462"/>
                  </a:cubicBezTo>
                  <a:cubicBezTo>
                    <a:pt x="853" y="19609"/>
                    <a:pt x="874" y="19751"/>
                    <a:pt x="908" y="19889"/>
                  </a:cubicBezTo>
                  <a:cubicBezTo>
                    <a:pt x="874" y="19751"/>
                    <a:pt x="849" y="19610"/>
                    <a:pt x="844" y="19462"/>
                  </a:cubicBezTo>
                  <a:cubicBezTo>
                    <a:pt x="818" y="18758"/>
                    <a:pt x="1137" y="18117"/>
                    <a:pt x="1653" y="17685"/>
                  </a:cubicBezTo>
                  <a:lnTo>
                    <a:pt x="811" y="17489"/>
                  </a:lnTo>
                  <a:cubicBezTo>
                    <a:pt x="295" y="17921"/>
                    <a:pt x="-24" y="18563"/>
                    <a:pt x="2" y="19266"/>
                  </a:cubicBezTo>
                  <a:cubicBezTo>
                    <a:pt x="38" y="20280"/>
                    <a:pt x="777" y="21105"/>
                    <a:pt x="1754" y="21331"/>
                  </a:cubicBezTo>
                  <a:lnTo>
                    <a:pt x="2596" y="21527"/>
                  </a:lnTo>
                  <a:cubicBezTo>
                    <a:pt x="2534" y="21512"/>
                    <a:pt x="2475" y="21488"/>
                    <a:pt x="2415" y="21469"/>
                  </a:cubicBezTo>
                  <a:cubicBezTo>
                    <a:pt x="2678" y="21553"/>
                    <a:pt x="2958" y="21600"/>
                    <a:pt x="3253" y="21587"/>
                  </a:cubicBezTo>
                  <a:cubicBezTo>
                    <a:pt x="3315" y="21584"/>
                    <a:pt x="3378" y="21579"/>
                    <a:pt x="3438" y="21571"/>
                  </a:cubicBezTo>
                  <a:cubicBezTo>
                    <a:pt x="4060" y="21496"/>
                    <a:pt x="4604" y="21188"/>
                    <a:pt x="4982" y="20737"/>
                  </a:cubicBezTo>
                  <a:cubicBezTo>
                    <a:pt x="5002" y="20713"/>
                    <a:pt x="5021" y="20688"/>
                    <a:pt x="5040" y="20664"/>
                  </a:cubicBezTo>
                  <a:lnTo>
                    <a:pt x="12917" y="10916"/>
                  </a:lnTo>
                  <a:close/>
                  <a:moveTo>
                    <a:pt x="930" y="19965"/>
                  </a:moveTo>
                  <a:cubicBezTo>
                    <a:pt x="960" y="20070"/>
                    <a:pt x="997" y="20172"/>
                    <a:pt x="1042" y="20271"/>
                  </a:cubicBezTo>
                  <a:cubicBezTo>
                    <a:pt x="997" y="20173"/>
                    <a:pt x="960" y="20070"/>
                    <a:pt x="930" y="19965"/>
                  </a:cubicBezTo>
                  <a:close/>
                  <a:moveTo>
                    <a:pt x="1096" y="20379"/>
                  </a:moveTo>
                  <a:cubicBezTo>
                    <a:pt x="1142" y="20467"/>
                    <a:pt x="1196" y="20552"/>
                    <a:pt x="1254" y="20633"/>
                  </a:cubicBezTo>
                  <a:cubicBezTo>
                    <a:pt x="1196" y="20552"/>
                    <a:pt x="1142" y="20468"/>
                    <a:pt x="1096" y="20379"/>
                  </a:cubicBezTo>
                  <a:close/>
                  <a:moveTo>
                    <a:pt x="1318" y="20722"/>
                  </a:moveTo>
                  <a:cubicBezTo>
                    <a:pt x="1392" y="20814"/>
                    <a:pt x="1472" y="20899"/>
                    <a:pt x="1560" y="20979"/>
                  </a:cubicBezTo>
                  <a:cubicBezTo>
                    <a:pt x="1472" y="20899"/>
                    <a:pt x="1392" y="20814"/>
                    <a:pt x="1318" y="20722"/>
                  </a:cubicBezTo>
                  <a:close/>
                  <a:moveTo>
                    <a:pt x="1593" y="21012"/>
                  </a:moveTo>
                  <a:cubicBezTo>
                    <a:pt x="1698" y="21104"/>
                    <a:pt x="1814" y="21188"/>
                    <a:pt x="1936" y="21260"/>
                  </a:cubicBezTo>
                  <a:cubicBezTo>
                    <a:pt x="1813" y="21187"/>
                    <a:pt x="1699" y="21105"/>
                    <a:pt x="1593" y="21012"/>
                  </a:cubicBezTo>
                  <a:close/>
                  <a:moveTo>
                    <a:pt x="1967" y="21277"/>
                  </a:moveTo>
                  <a:cubicBezTo>
                    <a:pt x="2076" y="21340"/>
                    <a:pt x="2192" y="21391"/>
                    <a:pt x="2311" y="21436"/>
                  </a:cubicBezTo>
                  <a:cubicBezTo>
                    <a:pt x="2191" y="21391"/>
                    <a:pt x="2076" y="21339"/>
                    <a:pt x="1967" y="2127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1138" name="Group 21138"/>
            <p:cNvGrpSpPr/>
            <p:nvPr/>
          </p:nvGrpSpPr>
          <p:grpSpPr>
            <a:xfrm>
              <a:off x="0" y="0"/>
              <a:ext cx="5383896" cy="5714281"/>
              <a:chOff x="0" y="0"/>
              <a:chExt cx="5383895" cy="5714280"/>
            </a:xfrm>
          </p:grpSpPr>
          <p:sp>
            <p:nvSpPr>
              <p:cNvPr id="21136" name="Shape 21136"/>
              <p:cNvSpPr/>
              <p:nvPr/>
            </p:nvSpPr>
            <p:spPr>
              <a:xfrm>
                <a:off x="-1" y="0"/>
                <a:ext cx="5383897" cy="57142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6" h="21600" extrusionOk="0">
                    <a:moveTo>
                      <a:pt x="20734" y="0"/>
                    </a:moveTo>
                    <a:lnTo>
                      <a:pt x="12385" y="7367"/>
                    </a:lnTo>
                    <a:lnTo>
                      <a:pt x="13227" y="7564"/>
                    </a:lnTo>
                    <a:cubicBezTo>
                      <a:pt x="13227" y="7564"/>
                      <a:pt x="21576" y="197"/>
                      <a:pt x="21576" y="197"/>
                    </a:cubicBezTo>
                    <a:lnTo>
                      <a:pt x="20734" y="0"/>
                    </a:lnTo>
                    <a:close/>
                    <a:moveTo>
                      <a:pt x="7954" y="11386"/>
                    </a:moveTo>
                    <a:lnTo>
                      <a:pt x="813" y="17538"/>
                    </a:lnTo>
                    <a:lnTo>
                      <a:pt x="811" y="17538"/>
                    </a:lnTo>
                    <a:cubicBezTo>
                      <a:pt x="810" y="17538"/>
                      <a:pt x="811" y="17539"/>
                      <a:pt x="811" y="17540"/>
                    </a:cubicBezTo>
                    <a:cubicBezTo>
                      <a:pt x="295" y="17974"/>
                      <a:pt x="-24" y="18618"/>
                      <a:pt x="2" y="19325"/>
                    </a:cubicBezTo>
                    <a:cubicBezTo>
                      <a:pt x="38" y="20346"/>
                      <a:pt x="777" y="21175"/>
                      <a:pt x="1754" y="21403"/>
                    </a:cubicBezTo>
                    <a:lnTo>
                      <a:pt x="2597" y="21600"/>
                    </a:lnTo>
                    <a:cubicBezTo>
                      <a:pt x="1619" y="21372"/>
                      <a:pt x="881" y="20542"/>
                      <a:pt x="844" y="19522"/>
                    </a:cubicBezTo>
                    <a:cubicBezTo>
                      <a:pt x="818" y="18814"/>
                      <a:pt x="1137" y="18169"/>
                      <a:pt x="1653" y="17735"/>
                    </a:cubicBezTo>
                    <a:lnTo>
                      <a:pt x="1092" y="17604"/>
                    </a:lnTo>
                    <a:lnTo>
                      <a:pt x="1653" y="17731"/>
                    </a:lnTo>
                    <a:cubicBezTo>
                      <a:pt x="1653" y="17731"/>
                      <a:pt x="8796" y="11577"/>
                      <a:pt x="8796" y="11577"/>
                    </a:cubicBezTo>
                    <a:lnTo>
                      <a:pt x="7954" y="11386"/>
                    </a:lnTo>
                    <a:close/>
                  </a:path>
                </a:pathLst>
              </a:custGeom>
              <a:solidFill>
                <a:srgbClr val="212935">
                  <a:alpha val="4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137" name="Shape 21137"/>
              <p:cNvSpPr/>
              <p:nvPr/>
            </p:nvSpPr>
            <p:spPr>
              <a:xfrm>
                <a:off x="1982543" y="2852775"/>
                <a:ext cx="1238736" cy="184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666" y="21600"/>
                    </a:moveTo>
                    <a:lnTo>
                      <a:pt x="0" y="15502"/>
                    </a:lnTo>
                    <a:lnTo>
                      <a:pt x="17934" y="0"/>
                    </a:lnTo>
                    <a:lnTo>
                      <a:pt x="21600" y="6098"/>
                    </a:lnTo>
                    <a:cubicBezTo>
                      <a:pt x="21600" y="6098"/>
                      <a:pt x="3666" y="21600"/>
                      <a:pt x="3666" y="21600"/>
                    </a:cubicBezTo>
                    <a:close/>
                  </a:path>
                </a:pathLst>
              </a:custGeom>
              <a:solidFill>
                <a:srgbClr val="212935">
                  <a:alpha val="2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1143" name="Group 21143"/>
          <p:cNvGrpSpPr/>
          <p:nvPr/>
        </p:nvGrpSpPr>
        <p:grpSpPr>
          <a:xfrm>
            <a:off x="3455367" y="2056261"/>
            <a:ext cx="2083353" cy="1939427"/>
            <a:chOff x="0" y="0"/>
            <a:chExt cx="5555607" cy="5171804"/>
          </a:xfrm>
        </p:grpSpPr>
        <p:sp>
          <p:nvSpPr>
            <p:cNvPr id="21140" name="Shape 21140"/>
            <p:cNvSpPr/>
            <p:nvPr/>
          </p:nvSpPr>
          <p:spPr>
            <a:xfrm>
              <a:off x="0" y="0"/>
              <a:ext cx="5555608" cy="5171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54" y="0"/>
                  </a:moveTo>
                  <a:lnTo>
                    <a:pt x="16" y="2575"/>
                  </a:lnTo>
                  <a:lnTo>
                    <a:pt x="0" y="2571"/>
                  </a:lnTo>
                  <a:lnTo>
                    <a:pt x="705" y="9366"/>
                  </a:lnTo>
                  <a:lnTo>
                    <a:pt x="1522" y="9583"/>
                  </a:lnTo>
                  <a:cubicBezTo>
                    <a:pt x="1522" y="9583"/>
                    <a:pt x="819" y="2808"/>
                    <a:pt x="817" y="2795"/>
                  </a:cubicBezTo>
                  <a:cubicBezTo>
                    <a:pt x="817" y="2795"/>
                    <a:pt x="821" y="2795"/>
                    <a:pt x="821" y="2795"/>
                  </a:cubicBezTo>
                  <a:lnTo>
                    <a:pt x="1526" y="9573"/>
                  </a:lnTo>
                  <a:lnTo>
                    <a:pt x="3275" y="7879"/>
                  </a:lnTo>
                  <a:lnTo>
                    <a:pt x="2934" y="4598"/>
                  </a:lnTo>
                  <a:lnTo>
                    <a:pt x="17005" y="2655"/>
                  </a:lnTo>
                  <a:lnTo>
                    <a:pt x="18664" y="18633"/>
                  </a:lnTo>
                  <a:lnTo>
                    <a:pt x="18670" y="18635"/>
                  </a:lnTo>
                  <a:lnTo>
                    <a:pt x="15229" y="19111"/>
                  </a:lnTo>
                  <a:lnTo>
                    <a:pt x="15235" y="19113"/>
                  </a:lnTo>
                  <a:lnTo>
                    <a:pt x="14083" y="21383"/>
                  </a:lnTo>
                  <a:lnTo>
                    <a:pt x="14900" y="21600"/>
                  </a:lnTo>
                  <a:cubicBezTo>
                    <a:pt x="14900" y="21600"/>
                    <a:pt x="14906" y="21589"/>
                    <a:pt x="14906" y="21589"/>
                  </a:cubicBezTo>
                  <a:lnTo>
                    <a:pt x="21600" y="20666"/>
                  </a:lnTo>
                  <a:lnTo>
                    <a:pt x="19475" y="202"/>
                  </a:lnTo>
                  <a:cubicBezTo>
                    <a:pt x="19475" y="202"/>
                    <a:pt x="19435" y="209"/>
                    <a:pt x="19435" y="209"/>
                  </a:cubicBezTo>
                  <a:lnTo>
                    <a:pt x="18654" y="0"/>
                  </a:lnTo>
                  <a:close/>
                  <a:moveTo>
                    <a:pt x="17794" y="2545"/>
                  </a:moveTo>
                  <a:lnTo>
                    <a:pt x="19487" y="18846"/>
                  </a:lnTo>
                  <a:lnTo>
                    <a:pt x="19483" y="18846"/>
                  </a:lnTo>
                  <a:cubicBezTo>
                    <a:pt x="19482" y="18837"/>
                    <a:pt x="17788" y="2550"/>
                    <a:pt x="17788" y="2550"/>
                  </a:cubicBezTo>
                  <a:lnTo>
                    <a:pt x="17780" y="2548"/>
                  </a:lnTo>
                  <a:lnTo>
                    <a:pt x="17794" y="2545"/>
                  </a:lnTo>
                  <a:close/>
                </a:path>
              </a:pathLst>
            </a:custGeom>
            <a:solidFill>
              <a:srgbClr val="C3C7CC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141" name="Shape 21141"/>
            <p:cNvSpPr/>
            <p:nvPr/>
          </p:nvSpPr>
          <p:spPr>
            <a:xfrm>
              <a:off x="6519" y="0"/>
              <a:ext cx="5012102" cy="4627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76" y="0"/>
                  </a:moveTo>
                  <a:lnTo>
                    <a:pt x="0" y="2881"/>
                  </a:lnTo>
                  <a:lnTo>
                    <a:pt x="906" y="3123"/>
                  </a:lnTo>
                  <a:cubicBezTo>
                    <a:pt x="906" y="3124"/>
                    <a:pt x="21582" y="243"/>
                    <a:pt x="21582" y="243"/>
                  </a:cubicBezTo>
                  <a:lnTo>
                    <a:pt x="20676" y="0"/>
                  </a:lnTo>
                  <a:close/>
                  <a:moveTo>
                    <a:pt x="20694" y="20826"/>
                  </a:moveTo>
                  <a:lnTo>
                    <a:pt x="16880" y="21357"/>
                  </a:lnTo>
                  <a:lnTo>
                    <a:pt x="17786" y="21600"/>
                  </a:lnTo>
                  <a:cubicBezTo>
                    <a:pt x="17786" y="21600"/>
                    <a:pt x="21600" y="21069"/>
                    <a:pt x="21600" y="21069"/>
                  </a:cubicBezTo>
                  <a:lnTo>
                    <a:pt x="20694" y="20826"/>
                  </a:lnTo>
                  <a:close/>
                </a:path>
              </a:pathLst>
            </a:custGeom>
            <a:solidFill>
              <a:srgbClr val="808285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142" name="Shape 21142"/>
            <p:cNvSpPr/>
            <p:nvPr/>
          </p:nvSpPr>
          <p:spPr>
            <a:xfrm>
              <a:off x="6519" y="558445"/>
              <a:ext cx="5011072" cy="4613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15" y="0"/>
                  </a:moveTo>
                  <a:lnTo>
                    <a:pt x="20692" y="18274"/>
                  </a:lnTo>
                  <a:lnTo>
                    <a:pt x="21600" y="18517"/>
                  </a:lnTo>
                  <a:cubicBezTo>
                    <a:pt x="21600" y="18517"/>
                    <a:pt x="19721" y="244"/>
                    <a:pt x="19721" y="244"/>
                  </a:cubicBezTo>
                  <a:lnTo>
                    <a:pt x="18815" y="0"/>
                  </a:lnTo>
                  <a:close/>
                  <a:moveTo>
                    <a:pt x="0" y="268"/>
                  </a:moveTo>
                  <a:lnTo>
                    <a:pt x="782" y="7885"/>
                  </a:lnTo>
                  <a:lnTo>
                    <a:pt x="1688" y="8129"/>
                  </a:lnTo>
                  <a:cubicBezTo>
                    <a:pt x="1688" y="8129"/>
                    <a:pt x="906" y="511"/>
                    <a:pt x="906" y="511"/>
                  </a:cubicBezTo>
                  <a:lnTo>
                    <a:pt x="0" y="268"/>
                  </a:lnTo>
                  <a:close/>
                  <a:moveTo>
                    <a:pt x="16890" y="18812"/>
                  </a:moveTo>
                  <a:lnTo>
                    <a:pt x="15613" y="21356"/>
                  </a:lnTo>
                  <a:lnTo>
                    <a:pt x="16519" y="21600"/>
                  </a:lnTo>
                  <a:cubicBezTo>
                    <a:pt x="16519" y="21600"/>
                    <a:pt x="17796" y="19055"/>
                    <a:pt x="17796" y="19055"/>
                  </a:cubicBezTo>
                  <a:lnTo>
                    <a:pt x="16890" y="18812"/>
                  </a:lnTo>
                  <a:close/>
                </a:path>
              </a:pathLst>
            </a:custGeom>
            <a:solidFill>
              <a:srgbClr val="212935">
                <a:alpha val="3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144" name="Shape 21144"/>
          <p:cNvSpPr/>
          <p:nvPr/>
        </p:nvSpPr>
        <p:spPr>
          <a:xfrm>
            <a:off x="3695907" y="3839055"/>
            <a:ext cx="190448" cy="378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75" y="4169"/>
                </a:moveTo>
                <a:cubicBezTo>
                  <a:pt x="4675" y="4035"/>
                  <a:pt x="4710" y="3743"/>
                  <a:pt x="4791" y="3297"/>
                </a:cubicBezTo>
                <a:cubicBezTo>
                  <a:pt x="4866" y="2854"/>
                  <a:pt x="5202" y="2383"/>
                  <a:pt x="5802" y="1895"/>
                </a:cubicBezTo>
                <a:cubicBezTo>
                  <a:pt x="6401" y="1406"/>
                  <a:pt x="7363" y="967"/>
                  <a:pt x="8707" y="580"/>
                </a:cubicBezTo>
                <a:cubicBezTo>
                  <a:pt x="10042" y="196"/>
                  <a:pt x="11975" y="0"/>
                  <a:pt x="14499" y="0"/>
                </a:cubicBezTo>
                <a:lnTo>
                  <a:pt x="21600" y="0"/>
                </a:lnTo>
                <a:lnTo>
                  <a:pt x="21600" y="3895"/>
                </a:lnTo>
                <a:lnTo>
                  <a:pt x="16397" y="3895"/>
                </a:lnTo>
                <a:cubicBezTo>
                  <a:pt x="15889" y="3895"/>
                  <a:pt x="15407" y="3990"/>
                  <a:pt x="14972" y="4181"/>
                </a:cubicBezTo>
                <a:cubicBezTo>
                  <a:pt x="14545" y="4373"/>
                  <a:pt x="14318" y="4557"/>
                  <a:pt x="14318" y="4725"/>
                </a:cubicBezTo>
                <a:lnTo>
                  <a:pt x="14318" y="7145"/>
                </a:lnTo>
                <a:lnTo>
                  <a:pt x="21600" y="7145"/>
                </a:lnTo>
                <a:cubicBezTo>
                  <a:pt x="21527" y="7621"/>
                  <a:pt x="21436" y="8081"/>
                  <a:pt x="21347" y="8529"/>
                </a:cubicBezTo>
                <a:lnTo>
                  <a:pt x="21056" y="9702"/>
                </a:lnTo>
                <a:cubicBezTo>
                  <a:pt x="20936" y="10099"/>
                  <a:pt x="20819" y="10469"/>
                  <a:pt x="20710" y="10807"/>
                </a:cubicBezTo>
                <a:lnTo>
                  <a:pt x="14272" y="10807"/>
                </a:lnTo>
                <a:lnTo>
                  <a:pt x="14272" y="21600"/>
                </a:lnTo>
                <a:lnTo>
                  <a:pt x="4675" y="21600"/>
                </a:lnTo>
                <a:lnTo>
                  <a:pt x="4675" y="10807"/>
                </a:lnTo>
                <a:lnTo>
                  <a:pt x="0" y="10807"/>
                </a:lnTo>
                <a:lnTo>
                  <a:pt x="0" y="7145"/>
                </a:lnTo>
                <a:lnTo>
                  <a:pt x="4675" y="7145"/>
                </a:lnTo>
                <a:cubicBezTo>
                  <a:pt x="4675" y="7145"/>
                  <a:pt x="4675" y="4169"/>
                  <a:pt x="4675" y="416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145" name="Shape 21145"/>
          <p:cNvSpPr/>
          <p:nvPr/>
        </p:nvSpPr>
        <p:spPr>
          <a:xfrm>
            <a:off x="4515866" y="3783941"/>
            <a:ext cx="232504" cy="207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667" y="0"/>
                </a:moveTo>
                <a:cubicBezTo>
                  <a:pt x="6043" y="0"/>
                  <a:pt x="5405" y="92"/>
                  <a:pt x="4780" y="334"/>
                </a:cubicBezTo>
                <a:cubicBezTo>
                  <a:pt x="2695" y="1137"/>
                  <a:pt x="1240" y="3108"/>
                  <a:pt x="1240" y="5148"/>
                </a:cubicBezTo>
                <a:cubicBezTo>
                  <a:pt x="1240" y="8039"/>
                  <a:pt x="3243" y="10218"/>
                  <a:pt x="5919" y="10287"/>
                </a:cubicBezTo>
                <a:cubicBezTo>
                  <a:pt x="5866" y="10518"/>
                  <a:pt x="5836" y="10703"/>
                  <a:pt x="5836" y="10923"/>
                </a:cubicBezTo>
                <a:cubicBezTo>
                  <a:pt x="5836" y="11367"/>
                  <a:pt x="5936" y="11827"/>
                  <a:pt x="6144" y="12155"/>
                </a:cubicBezTo>
                <a:lnTo>
                  <a:pt x="6075" y="12155"/>
                </a:lnTo>
                <a:cubicBezTo>
                  <a:pt x="3524" y="12155"/>
                  <a:pt x="1214" y="13594"/>
                  <a:pt x="340" y="15676"/>
                </a:cubicBezTo>
                <a:cubicBezTo>
                  <a:pt x="113" y="16218"/>
                  <a:pt x="0" y="16782"/>
                  <a:pt x="0" y="17319"/>
                </a:cubicBezTo>
                <a:cubicBezTo>
                  <a:pt x="0" y="17848"/>
                  <a:pt x="120" y="18363"/>
                  <a:pt x="358" y="18838"/>
                </a:cubicBezTo>
                <a:cubicBezTo>
                  <a:pt x="910" y="19937"/>
                  <a:pt x="2085" y="20796"/>
                  <a:pt x="3678" y="21246"/>
                </a:cubicBezTo>
                <a:cubicBezTo>
                  <a:pt x="4503" y="21477"/>
                  <a:pt x="5389" y="21600"/>
                  <a:pt x="6309" y="21600"/>
                </a:cubicBezTo>
                <a:cubicBezTo>
                  <a:pt x="7134" y="21600"/>
                  <a:pt x="7920" y="21482"/>
                  <a:pt x="8646" y="21246"/>
                </a:cubicBezTo>
                <a:cubicBezTo>
                  <a:pt x="10914" y="20510"/>
                  <a:pt x="12384" y="18641"/>
                  <a:pt x="12384" y="16487"/>
                </a:cubicBezTo>
                <a:cubicBezTo>
                  <a:pt x="12384" y="14419"/>
                  <a:pt x="11791" y="13185"/>
                  <a:pt x="10194" y="11924"/>
                </a:cubicBezTo>
                <a:cubicBezTo>
                  <a:pt x="9509" y="11383"/>
                  <a:pt x="8886" y="10584"/>
                  <a:pt x="8876" y="10338"/>
                </a:cubicBezTo>
                <a:cubicBezTo>
                  <a:pt x="8876" y="9899"/>
                  <a:pt x="8914" y="9684"/>
                  <a:pt x="9804" y="8906"/>
                </a:cubicBezTo>
                <a:cubicBezTo>
                  <a:pt x="10958" y="7898"/>
                  <a:pt x="11590" y="6570"/>
                  <a:pt x="11590" y="5169"/>
                </a:cubicBezTo>
                <a:cubicBezTo>
                  <a:pt x="11590" y="3899"/>
                  <a:pt x="11243" y="2792"/>
                  <a:pt x="10653" y="1971"/>
                </a:cubicBezTo>
                <a:lnTo>
                  <a:pt x="11112" y="1971"/>
                </a:lnTo>
                <a:cubicBezTo>
                  <a:pt x="11207" y="1971"/>
                  <a:pt x="11299" y="1942"/>
                  <a:pt x="11379" y="1884"/>
                </a:cubicBezTo>
                <a:lnTo>
                  <a:pt x="12655" y="847"/>
                </a:lnTo>
                <a:cubicBezTo>
                  <a:pt x="12810" y="719"/>
                  <a:pt x="12882" y="520"/>
                  <a:pt x="12820" y="313"/>
                </a:cubicBezTo>
                <a:cubicBezTo>
                  <a:pt x="12760" y="106"/>
                  <a:pt x="12585" y="0"/>
                  <a:pt x="12393" y="0"/>
                </a:cubicBezTo>
                <a:lnTo>
                  <a:pt x="6667" y="0"/>
                </a:lnTo>
                <a:close/>
                <a:moveTo>
                  <a:pt x="5845" y="1807"/>
                </a:moveTo>
                <a:lnTo>
                  <a:pt x="5896" y="1807"/>
                </a:lnTo>
                <a:cubicBezTo>
                  <a:pt x="7161" y="1845"/>
                  <a:pt x="8376" y="3422"/>
                  <a:pt x="8596" y="5318"/>
                </a:cubicBezTo>
                <a:cubicBezTo>
                  <a:pt x="8721" y="6376"/>
                  <a:pt x="8508" y="7414"/>
                  <a:pt x="8031" y="8023"/>
                </a:cubicBezTo>
                <a:cubicBezTo>
                  <a:pt x="7728" y="8413"/>
                  <a:pt x="7331" y="8654"/>
                  <a:pt x="6865" y="8654"/>
                </a:cubicBezTo>
                <a:lnTo>
                  <a:pt x="6846" y="8654"/>
                </a:lnTo>
                <a:cubicBezTo>
                  <a:pt x="5608" y="8490"/>
                  <a:pt x="4374" y="6937"/>
                  <a:pt x="4151" y="5046"/>
                </a:cubicBezTo>
                <a:cubicBezTo>
                  <a:pt x="4030" y="3988"/>
                  <a:pt x="4225" y="3014"/>
                  <a:pt x="4697" y="2413"/>
                </a:cubicBezTo>
                <a:cubicBezTo>
                  <a:pt x="5001" y="2023"/>
                  <a:pt x="5399" y="1807"/>
                  <a:pt x="5845" y="1807"/>
                </a:cubicBezTo>
                <a:close/>
                <a:moveTo>
                  <a:pt x="16526" y="4599"/>
                </a:moveTo>
                <a:cubicBezTo>
                  <a:pt x="16276" y="4599"/>
                  <a:pt x="16016" y="4823"/>
                  <a:pt x="16016" y="5102"/>
                </a:cubicBezTo>
                <a:lnTo>
                  <a:pt x="16016" y="8706"/>
                </a:lnTo>
                <a:lnTo>
                  <a:pt x="12820" y="8706"/>
                </a:lnTo>
                <a:cubicBezTo>
                  <a:pt x="12574" y="8706"/>
                  <a:pt x="12343" y="8960"/>
                  <a:pt x="12343" y="9240"/>
                </a:cubicBezTo>
                <a:lnTo>
                  <a:pt x="12343" y="10271"/>
                </a:lnTo>
                <a:cubicBezTo>
                  <a:pt x="12343" y="10551"/>
                  <a:pt x="12574" y="10841"/>
                  <a:pt x="12820" y="10841"/>
                </a:cubicBezTo>
                <a:lnTo>
                  <a:pt x="16016" y="10841"/>
                </a:lnTo>
                <a:lnTo>
                  <a:pt x="16016" y="14409"/>
                </a:lnTo>
                <a:cubicBezTo>
                  <a:pt x="16016" y="14689"/>
                  <a:pt x="16276" y="14948"/>
                  <a:pt x="16526" y="14948"/>
                </a:cubicBezTo>
                <a:lnTo>
                  <a:pt x="17454" y="14948"/>
                </a:lnTo>
                <a:cubicBezTo>
                  <a:pt x="17700" y="14948"/>
                  <a:pt x="17927" y="14689"/>
                  <a:pt x="17927" y="14409"/>
                </a:cubicBezTo>
                <a:lnTo>
                  <a:pt x="17927" y="10841"/>
                </a:lnTo>
                <a:lnTo>
                  <a:pt x="21155" y="10841"/>
                </a:lnTo>
                <a:cubicBezTo>
                  <a:pt x="21401" y="10841"/>
                  <a:pt x="21600" y="10551"/>
                  <a:pt x="21600" y="10271"/>
                </a:cubicBezTo>
                <a:lnTo>
                  <a:pt x="21600" y="9234"/>
                </a:lnTo>
                <a:cubicBezTo>
                  <a:pt x="21600" y="8959"/>
                  <a:pt x="21401" y="8706"/>
                  <a:pt x="21155" y="8706"/>
                </a:cubicBezTo>
                <a:lnTo>
                  <a:pt x="17927" y="8706"/>
                </a:lnTo>
                <a:lnTo>
                  <a:pt x="17927" y="5102"/>
                </a:lnTo>
                <a:cubicBezTo>
                  <a:pt x="17927" y="4823"/>
                  <a:pt x="17700" y="4599"/>
                  <a:pt x="17454" y="4599"/>
                </a:cubicBezTo>
                <a:lnTo>
                  <a:pt x="16526" y="4599"/>
                </a:lnTo>
                <a:close/>
                <a:moveTo>
                  <a:pt x="6594" y="13798"/>
                </a:moveTo>
                <a:lnTo>
                  <a:pt x="6649" y="13798"/>
                </a:lnTo>
                <a:cubicBezTo>
                  <a:pt x="7074" y="13798"/>
                  <a:pt x="7484" y="13888"/>
                  <a:pt x="7875" y="14018"/>
                </a:cubicBezTo>
                <a:cubicBezTo>
                  <a:pt x="8007" y="14125"/>
                  <a:pt x="8136" y="14233"/>
                  <a:pt x="8261" y="14326"/>
                </a:cubicBezTo>
                <a:cubicBezTo>
                  <a:pt x="9162" y="15015"/>
                  <a:pt x="9761" y="15473"/>
                  <a:pt x="9928" y="16200"/>
                </a:cubicBezTo>
                <a:cubicBezTo>
                  <a:pt x="9966" y="16382"/>
                  <a:pt x="9983" y="16572"/>
                  <a:pt x="9983" y="16749"/>
                </a:cubicBezTo>
                <a:cubicBezTo>
                  <a:pt x="9983" y="18621"/>
                  <a:pt x="8737" y="19572"/>
                  <a:pt x="6272" y="19572"/>
                </a:cubicBezTo>
                <a:cubicBezTo>
                  <a:pt x="4406" y="19572"/>
                  <a:pt x="2939" y="18274"/>
                  <a:pt x="2939" y="16636"/>
                </a:cubicBezTo>
                <a:cubicBezTo>
                  <a:pt x="2939" y="15131"/>
                  <a:pt x="4645" y="13798"/>
                  <a:pt x="6594" y="1379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146" name="Shape 21146"/>
          <p:cNvSpPr/>
          <p:nvPr/>
        </p:nvSpPr>
        <p:spPr>
          <a:xfrm>
            <a:off x="3583838" y="3126296"/>
            <a:ext cx="170292" cy="228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6" y="16199"/>
                </a:moveTo>
                <a:lnTo>
                  <a:pt x="10817" y="16199"/>
                </a:lnTo>
                <a:cubicBezTo>
                  <a:pt x="9822" y="16199"/>
                  <a:pt x="8975" y="15940"/>
                  <a:pt x="8280" y="15419"/>
                </a:cubicBezTo>
                <a:cubicBezTo>
                  <a:pt x="7581" y="14898"/>
                  <a:pt x="7236" y="14268"/>
                  <a:pt x="7236" y="13523"/>
                </a:cubicBezTo>
                <a:lnTo>
                  <a:pt x="7236" y="11626"/>
                </a:lnTo>
                <a:lnTo>
                  <a:pt x="17438" y="11626"/>
                </a:lnTo>
                <a:cubicBezTo>
                  <a:pt x="18357" y="11626"/>
                  <a:pt x="19150" y="11381"/>
                  <a:pt x="19808" y="10891"/>
                </a:cubicBezTo>
                <a:cubicBezTo>
                  <a:pt x="20466" y="10398"/>
                  <a:pt x="20797" y="9810"/>
                  <a:pt x="20797" y="9123"/>
                </a:cubicBezTo>
                <a:cubicBezTo>
                  <a:pt x="20797" y="8435"/>
                  <a:pt x="20466" y="7847"/>
                  <a:pt x="19807" y="7356"/>
                </a:cubicBezTo>
                <a:cubicBezTo>
                  <a:pt x="19146" y="6866"/>
                  <a:pt x="18351" y="6620"/>
                  <a:pt x="17426" y="6620"/>
                </a:cubicBezTo>
                <a:lnTo>
                  <a:pt x="7236" y="6620"/>
                </a:lnTo>
                <a:lnTo>
                  <a:pt x="7236" y="2701"/>
                </a:lnTo>
                <a:cubicBezTo>
                  <a:pt x="7236" y="1959"/>
                  <a:pt x="6880" y="1324"/>
                  <a:pt x="6175" y="796"/>
                </a:cubicBezTo>
                <a:cubicBezTo>
                  <a:pt x="5473" y="266"/>
                  <a:pt x="4623" y="0"/>
                  <a:pt x="3638" y="0"/>
                </a:cubicBezTo>
                <a:cubicBezTo>
                  <a:pt x="2623" y="0"/>
                  <a:pt x="1760" y="261"/>
                  <a:pt x="1056" y="781"/>
                </a:cubicBezTo>
                <a:cubicBezTo>
                  <a:pt x="353" y="1300"/>
                  <a:pt x="0" y="1941"/>
                  <a:pt x="0" y="2704"/>
                </a:cubicBezTo>
                <a:lnTo>
                  <a:pt x="0" y="13524"/>
                </a:lnTo>
                <a:cubicBezTo>
                  <a:pt x="0" y="15752"/>
                  <a:pt x="1056" y="17652"/>
                  <a:pt x="3172" y="19231"/>
                </a:cubicBezTo>
                <a:cubicBezTo>
                  <a:pt x="5287" y="20811"/>
                  <a:pt x="7839" y="21600"/>
                  <a:pt x="10822" y="21600"/>
                </a:cubicBezTo>
                <a:lnTo>
                  <a:pt x="17978" y="21600"/>
                </a:lnTo>
                <a:cubicBezTo>
                  <a:pt x="18972" y="21600"/>
                  <a:pt x="19826" y="21334"/>
                  <a:pt x="20535" y="20805"/>
                </a:cubicBezTo>
                <a:cubicBezTo>
                  <a:pt x="21245" y="20278"/>
                  <a:pt x="21600" y="19641"/>
                  <a:pt x="21600" y="18900"/>
                </a:cubicBezTo>
                <a:cubicBezTo>
                  <a:pt x="21600" y="18159"/>
                  <a:pt x="21245" y="17524"/>
                  <a:pt x="20535" y="16995"/>
                </a:cubicBezTo>
                <a:cubicBezTo>
                  <a:pt x="19826" y="16466"/>
                  <a:pt x="18971" y="16199"/>
                  <a:pt x="17976" y="16199"/>
                </a:cubicBezTo>
                <a:cubicBezTo>
                  <a:pt x="17976" y="16199"/>
                  <a:pt x="17976" y="16199"/>
                  <a:pt x="17976" y="1619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149" name="Group 21149"/>
          <p:cNvGrpSpPr/>
          <p:nvPr/>
        </p:nvGrpSpPr>
        <p:grpSpPr>
          <a:xfrm>
            <a:off x="736904" y="1588463"/>
            <a:ext cx="2189250" cy="582006"/>
            <a:chOff x="0" y="0"/>
            <a:chExt cx="5837998" cy="1552014"/>
          </a:xfrm>
        </p:grpSpPr>
        <p:sp>
          <p:nvSpPr>
            <p:cNvPr id="21147" name="Shape 21147"/>
            <p:cNvSpPr/>
            <p:nvPr/>
          </p:nvSpPr>
          <p:spPr>
            <a:xfrm>
              <a:off x="2682439" y="224442"/>
              <a:ext cx="3155559" cy="13275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sz="9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21148" name="Shape 21148"/>
            <p:cNvSpPr/>
            <p:nvPr/>
          </p:nvSpPr>
          <p:spPr>
            <a:xfrm>
              <a:off x="0" y="0"/>
              <a:ext cx="2357976" cy="14499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r" defTabSz="1054100">
                <a:lnSpc>
                  <a:spcPts val="20500"/>
                </a:lnSpc>
                <a:spcBef>
                  <a:spcPts val="10000"/>
                </a:spcBef>
                <a:defRPr sz="8000" cap="all" spc="-479" baseline="8000">
                  <a:solidFill>
                    <a:srgbClr val="02AF9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2600" spc="-18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sz="2600" spc="-18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152" name="Group 21152"/>
          <p:cNvGrpSpPr/>
          <p:nvPr/>
        </p:nvGrpSpPr>
        <p:grpSpPr>
          <a:xfrm>
            <a:off x="736904" y="2490833"/>
            <a:ext cx="2189250" cy="564323"/>
            <a:chOff x="0" y="0"/>
            <a:chExt cx="5837998" cy="1504860"/>
          </a:xfrm>
        </p:grpSpPr>
        <p:sp>
          <p:nvSpPr>
            <p:cNvPr id="21150" name="Shape 21150"/>
            <p:cNvSpPr/>
            <p:nvPr/>
          </p:nvSpPr>
          <p:spPr>
            <a:xfrm>
              <a:off x="2682439" y="177288"/>
              <a:ext cx="3155559" cy="13275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sz="9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21151" name="Shape 21151"/>
            <p:cNvSpPr/>
            <p:nvPr/>
          </p:nvSpPr>
          <p:spPr>
            <a:xfrm>
              <a:off x="0" y="0"/>
              <a:ext cx="2357976" cy="14499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r" defTabSz="1054100">
                <a:lnSpc>
                  <a:spcPts val="20500"/>
                </a:lnSpc>
                <a:spcBef>
                  <a:spcPts val="10000"/>
                </a:spcBef>
                <a:defRPr sz="8000" cap="all" spc="-479" baseline="8000">
                  <a:solidFill>
                    <a:srgbClr val="78BE42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2600" spc="-18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sz="2600" spc="-18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155" name="Group 21155"/>
          <p:cNvGrpSpPr/>
          <p:nvPr/>
        </p:nvGrpSpPr>
        <p:grpSpPr>
          <a:xfrm>
            <a:off x="736904" y="3393203"/>
            <a:ext cx="2263493" cy="582957"/>
            <a:chOff x="0" y="0"/>
            <a:chExt cx="6035979" cy="1554550"/>
          </a:xfrm>
        </p:grpSpPr>
        <p:sp>
          <p:nvSpPr>
            <p:cNvPr id="21153" name="Shape 21153"/>
            <p:cNvSpPr/>
            <p:nvPr/>
          </p:nvSpPr>
          <p:spPr>
            <a:xfrm>
              <a:off x="2682439" y="226978"/>
              <a:ext cx="3353540" cy="13275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sz="9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21154" name="Shape 21154"/>
            <p:cNvSpPr/>
            <p:nvPr/>
          </p:nvSpPr>
          <p:spPr>
            <a:xfrm>
              <a:off x="0" y="0"/>
              <a:ext cx="2357976" cy="14499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r" defTabSz="1054100">
                <a:lnSpc>
                  <a:spcPts val="20500"/>
                </a:lnSpc>
                <a:spcBef>
                  <a:spcPts val="10000"/>
                </a:spcBef>
                <a:defRPr sz="8000" cap="all" spc="-479" baseline="8000">
                  <a:solidFill>
                    <a:srgbClr val="3AA5DD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2600" spc="-18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sz="2600" spc="-18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168" name="Shape 21168"/>
          <p:cNvSpPr/>
          <p:nvPr/>
        </p:nvSpPr>
        <p:spPr>
          <a:xfrm flipV="1">
            <a:off x="1000112" y="2311515"/>
            <a:ext cx="1671370" cy="0"/>
          </a:xfrm>
          <a:prstGeom prst="line">
            <a:avLst/>
          </a:prstGeom>
          <a:ln w="12700" cmpd="sng">
            <a:solidFill>
              <a:srgbClr val="C3C7CC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700"/>
          </a:p>
        </p:txBody>
      </p:sp>
      <p:sp>
        <p:nvSpPr>
          <p:cNvPr id="21169" name="Shape 21169"/>
          <p:cNvSpPr/>
          <p:nvPr/>
        </p:nvSpPr>
        <p:spPr>
          <a:xfrm flipV="1">
            <a:off x="1000112" y="3213885"/>
            <a:ext cx="1671370" cy="0"/>
          </a:xfrm>
          <a:prstGeom prst="line">
            <a:avLst/>
          </a:prstGeom>
          <a:ln w="12700" cmpd="sng">
            <a:solidFill>
              <a:srgbClr val="C3C7CC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700"/>
          </a:p>
        </p:txBody>
      </p:sp>
      <p:grpSp>
        <p:nvGrpSpPr>
          <p:cNvPr id="56" name="Group 20317"/>
          <p:cNvGrpSpPr/>
          <p:nvPr/>
        </p:nvGrpSpPr>
        <p:grpSpPr>
          <a:xfrm>
            <a:off x="6254033" y="1597989"/>
            <a:ext cx="1999934" cy="1650259"/>
            <a:chOff x="-108472" y="123317"/>
            <a:chExt cx="5333157" cy="4400690"/>
          </a:xfrm>
        </p:grpSpPr>
        <p:sp>
          <p:nvSpPr>
            <p:cNvPr id="57" name="Shape 20313"/>
            <p:cNvSpPr/>
            <p:nvPr/>
          </p:nvSpPr>
          <p:spPr>
            <a:xfrm>
              <a:off x="-108472" y="123317"/>
              <a:ext cx="4536389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Gear process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Shape 20314"/>
            <p:cNvSpPr/>
            <p:nvPr/>
          </p:nvSpPr>
          <p:spPr>
            <a:xfrm>
              <a:off x="0" y="1873978"/>
              <a:ext cx="2488607" cy="880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lang="en-US" spc="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lang="en-US" spc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Shape 20315"/>
            <p:cNvSpPr/>
            <p:nvPr/>
          </p:nvSpPr>
          <p:spPr>
            <a:xfrm>
              <a:off x="0" y="2896811"/>
              <a:ext cx="5224685" cy="1627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57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 algn="l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Shape 20316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 algn="l"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1" name="Group 20320"/>
          <p:cNvGrpSpPr/>
          <p:nvPr/>
        </p:nvGrpSpPr>
        <p:grpSpPr>
          <a:xfrm>
            <a:off x="6300641" y="3580028"/>
            <a:ext cx="746934" cy="365910"/>
            <a:chOff x="0" y="2315"/>
            <a:chExt cx="1991820" cy="975759"/>
          </a:xfrm>
        </p:grpSpPr>
        <p:sp>
          <p:nvSpPr>
            <p:cNvPr id="62" name="Shape 20318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Shape 20319"/>
            <p:cNvSpPr/>
            <p:nvPr/>
          </p:nvSpPr>
          <p:spPr>
            <a:xfrm rot="10594">
              <a:off x="487996" y="2315"/>
              <a:ext cx="1503824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5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5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64" name="Group 20323"/>
          <p:cNvGrpSpPr/>
          <p:nvPr/>
        </p:nvGrpSpPr>
        <p:grpSpPr>
          <a:xfrm>
            <a:off x="7421942" y="3597073"/>
            <a:ext cx="930321" cy="323104"/>
            <a:chOff x="0" y="2869"/>
            <a:chExt cx="2480853" cy="861610"/>
          </a:xfrm>
        </p:grpSpPr>
        <p:sp>
          <p:nvSpPr>
            <p:cNvPr id="65" name="Shape 20321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Shape 20322"/>
            <p:cNvSpPr/>
            <p:nvPr/>
          </p:nvSpPr>
          <p:spPr>
            <a:xfrm rot="10594">
              <a:off x="617445" y="2869"/>
              <a:ext cx="1863408" cy="8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5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5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67" name="Shape 20324"/>
          <p:cNvSpPr/>
          <p:nvPr/>
        </p:nvSpPr>
        <p:spPr>
          <a:xfrm>
            <a:off x="7104606" y="3585345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638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99"/>
                                        <p:tgtEl>
                                          <p:spTgt spid="2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499"/>
                                        <p:tgtEl>
                                          <p:spTgt spid="2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99" fill="hold"/>
                                        <p:tgtEl>
                                          <p:spTgt spid="2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99" fill="hold"/>
                                        <p:tgtEl>
                                          <p:spTgt spid="2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" presetClass="entr" presetSubtype="32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499"/>
                                        <p:tgtEl>
                                          <p:spTgt spid="2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2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99"/>
                                        <p:tgtEl>
                                          <p:spTgt spid="2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9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499"/>
                                        <p:tgtEl>
                                          <p:spTgt spid="2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2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99" fill="hold"/>
                                        <p:tgtEl>
                                          <p:spTgt spid="2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9" fill="hold"/>
                                        <p:tgtEl>
                                          <p:spTgt spid="2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" presetClass="entr" presetSubtype="32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2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499"/>
                                        <p:tgtEl>
                                          <p:spTgt spid="2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2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499"/>
                                        <p:tgtEl>
                                          <p:spTgt spid="2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9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2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499"/>
                                        <p:tgtEl>
                                          <p:spTgt spid="2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8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2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99" fill="hold"/>
                                        <p:tgtEl>
                                          <p:spTgt spid="21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99" fill="hold"/>
                                        <p:tgtEl>
                                          <p:spTgt spid="21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3" presetClass="entr" presetSubtype="16" fill="hold" grpId="14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dur="indefinite" fill="hold"/>
                                        <p:tgtEl>
                                          <p:spTgt spid="2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99" fill="hold"/>
                                        <p:tgtEl>
                                          <p:spTgt spid="21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99" fill="hold"/>
                                        <p:tgtEl>
                                          <p:spTgt spid="21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88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988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988"/>
                            </p:stCondLst>
                            <p:childTnLst>
                              <p:par>
                                <p:cTn id="6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988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30" grpId="11" bldLvl="0" animBg="1" advAuto="0"/>
      <p:bldP spid="21134" grpId="7" bldLvl="0" animBg="1" advAuto="0"/>
      <p:bldP spid="21139" grpId="3" bldLvl="0" animBg="1" advAuto="0"/>
      <p:bldP spid="21143" grpId="14" bldLvl="0" animBg="1" advAuto="0"/>
      <p:bldP spid="21144" grpId="8" bldLvl="0" animBg="1" advAuto="0"/>
      <p:bldP spid="21145" grpId="12" bldLvl="0" animBg="1" advAuto="0"/>
      <p:bldP spid="21146" grpId="4" bldLvl="0" animBg="1" advAuto="0"/>
      <p:bldP spid="21149" grpId="5" bldLvl="0" animBg="1" advAuto="0"/>
      <p:bldP spid="21152" grpId="9" bldLvl="0" animBg="1" advAuto="0"/>
      <p:bldP spid="21155" grpId="13" bldLvl="0" animBg="1" advAuto="0"/>
      <p:bldP spid="21168" grpId="6" bldLvl="0" animBg="1" advAuto="0"/>
      <p:bldP spid="21169" grpId="10" bldLvl="0" animBg="1" advAuto="0"/>
      <p:bldP spid="56" grpId="0" bldLvl="0" animBg="1" advAuto="0"/>
      <p:bldP spid="61" grpId="0" bldLvl="0" animBg="1" advAuto="0"/>
      <p:bldP spid="64" grpId="0" bldLvl="0" animBg="1" advAuto="0"/>
      <p:bldP spid="67" grpId="0" bldLvl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989" name="Group 20989"/>
          <p:cNvGrpSpPr/>
          <p:nvPr/>
        </p:nvGrpSpPr>
        <p:grpSpPr>
          <a:xfrm>
            <a:off x="3161982" y="1539695"/>
            <a:ext cx="2843298" cy="2615208"/>
            <a:chOff x="0" y="0"/>
            <a:chExt cx="7582128" cy="6973887"/>
          </a:xfrm>
        </p:grpSpPr>
        <p:sp>
          <p:nvSpPr>
            <p:cNvPr id="20983" name="Shape 20983"/>
            <p:cNvSpPr/>
            <p:nvPr/>
          </p:nvSpPr>
          <p:spPr>
            <a:xfrm>
              <a:off x="2212518" y="5416157"/>
              <a:ext cx="2792547" cy="15577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83" h="21600" extrusionOk="0">
                  <a:moveTo>
                    <a:pt x="1324" y="0"/>
                  </a:moveTo>
                  <a:cubicBezTo>
                    <a:pt x="-823" y="7399"/>
                    <a:pt x="-1515" y="19180"/>
                    <a:pt x="8491" y="21600"/>
                  </a:cubicBezTo>
                  <a:cubicBezTo>
                    <a:pt x="8491" y="21600"/>
                    <a:pt x="8491" y="21600"/>
                    <a:pt x="8537" y="21600"/>
                  </a:cubicBezTo>
                  <a:cubicBezTo>
                    <a:pt x="10062" y="21600"/>
                    <a:pt x="10063" y="21600"/>
                    <a:pt x="10063" y="21600"/>
                  </a:cubicBezTo>
                  <a:cubicBezTo>
                    <a:pt x="10063" y="21600"/>
                    <a:pt x="10064" y="21600"/>
                    <a:pt x="10110" y="21600"/>
                  </a:cubicBezTo>
                  <a:cubicBezTo>
                    <a:pt x="10110" y="21600"/>
                    <a:pt x="10110" y="21600"/>
                    <a:pt x="10156" y="21600"/>
                  </a:cubicBezTo>
                  <a:cubicBezTo>
                    <a:pt x="10295" y="21600"/>
                    <a:pt x="10293" y="21600"/>
                    <a:pt x="10293" y="21600"/>
                  </a:cubicBezTo>
                  <a:cubicBezTo>
                    <a:pt x="10385" y="21600"/>
                    <a:pt x="10432" y="21503"/>
                    <a:pt x="10432" y="21503"/>
                  </a:cubicBezTo>
                  <a:cubicBezTo>
                    <a:pt x="20085" y="18854"/>
                    <a:pt x="19379" y="7313"/>
                    <a:pt x="17265" y="0"/>
                  </a:cubicBezTo>
                  <a:lnTo>
                    <a:pt x="1324" y="0"/>
                  </a:lnTo>
                  <a:close/>
                  <a:moveTo>
                    <a:pt x="2510" y="10294"/>
                  </a:moveTo>
                  <a:cubicBezTo>
                    <a:pt x="2606" y="11030"/>
                    <a:pt x="2735" y="11760"/>
                    <a:pt x="2882" y="12482"/>
                  </a:cubicBezTo>
                  <a:cubicBezTo>
                    <a:pt x="2715" y="11766"/>
                    <a:pt x="2593" y="11035"/>
                    <a:pt x="2510" y="1029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381000" rotWithShape="0">
                <a:srgbClr val="000000">
                  <a:alpha val="5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988" name="Group 20988"/>
            <p:cNvGrpSpPr/>
            <p:nvPr/>
          </p:nvGrpSpPr>
          <p:grpSpPr>
            <a:xfrm>
              <a:off x="0" y="-1"/>
              <a:ext cx="7582129" cy="6972572"/>
              <a:chOff x="0" y="0"/>
              <a:chExt cx="7582128" cy="6972570"/>
            </a:xfrm>
          </p:grpSpPr>
          <p:sp>
            <p:nvSpPr>
              <p:cNvPr id="20984" name="Shape 20984"/>
              <p:cNvSpPr/>
              <p:nvPr/>
            </p:nvSpPr>
            <p:spPr>
              <a:xfrm>
                <a:off x="3509073" y="341912"/>
                <a:ext cx="4073056" cy="32886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83" h="20232" extrusionOk="0">
                    <a:moveTo>
                      <a:pt x="316" y="3287"/>
                    </a:moveTo>
                    <a:cubicBezTo>
                      <a:pt x="0" y="3714"/>
                      <a:pt x="0" y="3714"/>
                      <a:pt x="0" y="3714"/>
                    </a:cubicBezTo>
                    <a:cubicBezTo>
                      <a:pt x="3442" y="5635"/>
                      <a:pt x="3442" y="5635"/>
                      <a:pt x="3442" y="5635"/>
                    </a:cubicBezTo>
                    <a:cubicBezTo>
                      <a:pt x="9869" y="16264"/>
                      <a:pt x="9869" y="16264"/>
                      <a:pt x="9869" y="16264"/>
                    </a:cubicBezTo>
                    <a:cubicBezTo>
                      <a:pt x="10712" y="17801"/>
                      <a:pt x="12609" y="21600"/>
                      <a:pt x="14611" y="19722"/>
                    </a:cubicBezTo>
                    <a:cubicBezTo>
                      <a:pt x="16613" y="17843"/>
                      <a:pt x="18860" y="14130"/>
                      <a:pt x="19458" y="12123"/>
                    </a:cubicBezTo>
                    <a:cubicBezTo>
                      <a:pt x="20090" y="9775"/>
                      <a:pt x="21600" y="4013"/>
                      <a:pt x="19528" y="2433"/>
                    </a:cubicBezTo>
                    <a:cubicBezTo>
                      <a:pt x="17596" y="1281"/>
                      <a:pt x="5058" y="2092"/>
                      <a:pt x="5058" y="2092"/>
                    </a:cubicBezTo>
                    <a:cubicBezTo>
                      <a:pt x="1475" y="0"/>
                      <a:pt x="1475" y="0"/>
                      <a:pt x="1475" y="0"/>
                    </a:cubicBezTo>
                    <a:cubicBezTo>
                      <a:pt x="1440" y="768"/>
                      <a:pt x="1440" y="768"/>
                      <a:pt x="1440" y="768"/>
                    </a:cubicBezTo>
                    <a:cubicBezTo>
                      <a:pt x="4601" y="2817"/>
                      <a:pt x="4601" y="2817"/>
                      <a:pt x="4601" y="2817"/>
                    </a:cubicBezTo>
                    <a:cubicBezTo>
                      <a:pt x="14646" y="3970"/>
                      <a:pt x="14646" y="3970"/>
                      <a:pt x="14646" y="3970"/>
                    </a:cubicBezTo>
                    <a:cubicBezTo>
                      <a:pt x="18404" y="4354"/>
                      <a:pt x="19703" y="4311"/>
                      <a:pt x="19949" y="8580"/>
                    </a:cubicBezTo>
                    <a:cubicBezTo>
                      <a:pt x="19739" y="10715"/>
                      <a:pt x="18018" y="17032"/>
                      <a:pt x="15243" y="17673"/>
                    </a:cubicBezTo>
                    <a:cubicBezTo>
                      <a:pt x="12468" y="18270"/>
                      <a:pt x="12925" y="16819"/>
                      <a:pt x="9132" y="12550"/>
                    </a:cubicBezTo>
                    <a:cubicBezTo>
                      <a:pt x="5725" y="7983"/>
                      <a:pt x="3758" y="5336"/>
                      <a:pt x="3758" y="5336"/>
                    </a:cubicBezTo>
                    <a:lnTo>
                      <a:pt x="316" y="3287"/>
                    </a:lnTo>
                    <a:close/>
                  </a:path>
                </a:pathLst>
              </a:custGeom>
              <a:solidFill>
                <a:srgbClr val="3D42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985" name="Shape 20985"/>
              <p:cNvSpPr/>
              <p:nvPr/>
            </p:nvSpPr>
            <p:spPr>
              <a:xfrm>
                <a:off x="2212452" y="2682603"/>
                <a:ext cx="2792553" cy="4289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318" h="21600" extrusionOk="0">
                    <a:moveTo>
                      <a:pt x="12904" y="12198"/>
                    </a:moveTo>
                    <a:cubicBezTo>
                      <a:pt x="11457" y="10730"/>
                      <a:pt x="10199" y="8983"/>
                      <a:pt x="9742" y="6641"/>
                    </a:cubicBezTo>
                    <a:cubicBezTo>
                      <a:pt x="9742" y="384"/>
                      <a:pt x="9742" y="384"/>
                      <a:pt x="9742" y="384"/>
                    </a:cubicBezTo>
                    <a:cubicBezTo>
                      <a:pt x="9742" y="175"/>
                      <a:pt x="9590" y="0"/>
                      <a:pt x="9399" y="0"/>
                    </a:cubicBezTo>
                    <a:cubicBezTo>
                      <a:pt x="9247" y="0"/>
                      <a:pt x="9095" y="175"/>
                      <a:pt x="9095" y="384"/>
                    </a:cubicBezTo>
                    <a:cubicBezTo>
                      <a:pt x="9095" y="5837"/>
                      <a:pt x="9095" y="5837"/>
                      <a:pt x="9095" y="5837"/>
                    </a:cubicBezTo>
                    <a:cubicBezTo>
                      <a:pt x="9095" y="6082"/>
                      <a:pt x="9057" y="6571"/>
                      <a:pt x="9095" y="7130"/>
                    </a:cubicBezTo>
                    <a:cubicBezTo>
                      <a:pt x="9095" y="7480"/>
                      <a:pt x="9095" y="7480"/>
                      <a:pt x="9095" y="7480"/>
                    </a:cubicBezTo>
                    <a:cubicBezTo>
                      <a:pt x="9095" y="7550"/>
                      <a:pt x="9133" y="7619"/>
                      <a:pt x="9133" y="7689"/>
                    </a:cubicBezTo>
                    <a:cubicBezTo>
                      <a:pt x="9285" y="8703"/>
                      <a:pt x="9590" y="9891"/>
                      <a:pt x="10314" y="10660"/>
                    </a:cubicBezTo>
                    <a:cubicBezTo>
                      <a:pt x="12371" y="12862"/>
                      <a:pt x="16828" y="18699"/>
                      <a:pt x="8599" y="21216"/>
                    </a:cubicBezTo>
                    <a:cubicBezTo>
                      <a:pt x="7761" y="21250"/>
                      <a:pt x="7761" y="21250"/>
                      <a:pt x="7761" y="21250"/>
                    </a:cubicBezTo>
                    <a:cubicBezTo>
                      <a:pt x="6771" y="21216"/>
                      <a:pt x="6771" y="21216"/>
                      <a:pt x="6771" y="21216"/>
                    </a:cubicBezTo>
                    <a:cubicBezTo>
                      <a:pt x="6733" y="21216"/>
                      <a:pt x="6733" y="21216"/>
                      <a:pt x="6733" y="21216"/>
                    </a:cubicBezTo>
                    <a:cubicBezTo>
                      <a:pt x="-1496" y="18699"/>
                      <a:pt x="2961" y="12862"/>
                      <a:pt x="4980" y="10660"/>
                    </a:cubicBezTo>
                    <a:cubicBezTo>
                      <a:pt x="5742" y="9891"/>
                      <a:pt x="6047" y="8703"/>
                      <a:pt x="6199" y="7689"/>
                    </a:cubicBezTo>
                    <a:cubicBezTo>
                      <a:pt x="6199" y="7619"/>
                      <a:pt x="6238" y="7550"/>
                      <a:pt x="6238" y="7480"/>
                    </a:cubicBezTo>
                    <a:cubicBezTo>
                      <a:pt x="6238" y="7130"/>
                      <a:pt x="6238" y="7130"/>
                      <a:pt x="6238" y="7130"/>
                    </a:cubicBezTo>
                    <a:cubicBezTo>
                      <a:pt x="6276" y="6571"/>
                      <a:pt x="6238" y="6082"/>
                      <a:pt x="6238" y="5837"/>
                    </a:cubicBezTo>
                    <a:cubicBezTo>
                      <a:pt x="6238" y="384"/>
                      <a:pt x="6238" y="384"/>
                      <a:pt x="6238" y="384"/>
                    </a:cubicBezTo>
                    <a:cubicBezTo>
                      <a:pt x="6238" y="175"/>
                      <a:pt x="6085" y="0"/>
                      <a:pt x="5933" y="0"/>
                    </a:cubicBezTo>
                    <a:cubicBezTo>
                      <a:pt x="5742" y="0"/>
                      <a:pt x="5590" y="175"/>
                      <a:pt x="5590" y="384"/>
                    </a:cubicBezTo>
                    <a:cubicBezTo>
                      <a:pt x="5590" y="6641"/>
                      <a:pt x="5590" y="6641"/>
                      <a:pt x="5590" y="6641"/>
                    </a:cubicBezTo>
                    <a:cubicBezTo>
                      <a:pt x="5133" y="8983"/>
                      <a:pt x="3876" y="10730"/>
                      <a:pt x="2428" y="12198"/>
                    </a:cubicBezTo>
                    <a:cubicBezTo>
                      <a:pt x="66" y="14260"/>
                      <a:pt x="-3172" y="20517"/>
                      <a:pt x="6999" y="21600"/>
                    </a:cubicBezTo>
                    <a:cubicBezTo>
                      <a:pt x="6999" y="21600"/>
                      <a:pt x="6999" y="21600"/>
                      <a:pt x="7038" y="21600"/>
                    </a:cubicBezTo>
                    <a:cubicBezTo>
                      <a:pt x="8295" y="21600"/>
                      <a:pt x="8295" y="21600"/>
                      <a:pt x="8295" y="21600"/>
                    </a:cubicBezTo>
                    <a:cubicBezTo>
                      <a:pt x="8295" y="21600"/>
                      <a:pt x="8295" y="21600"/>
                      <a:pt x="8333" y="21600"/>
                    </a:cubicBezTo>
                    <a:cubicBezTo>
                      <a:pt x="8333" y="21600"/>
                      <a:pt x="8333" y="21600"/>
                      <a:pt x="8333" y="21600"/>
                    </a:cubicBezTo>
                    <a:cubicBezTo>
                      <a:pt x="8333" y="21600"/>
                      <a:pt x="8333" y="21600"/>
                      <a:pt x="8371" y="21600"/>
                    </a:cubicBezTo>
                    <a:cubicBezTo>
                      <a:pt x="8485" y="21600"/>
                      <a:pt x="8485" y="21600"/>
                      <a:pt x="8485" y="21600"/>
                    </a:cubicBezTo>
                    <a:cubicBezTo>
                      <a:pt x="8561" y="21600"/>
                      <a:pt x="8599" y="21565"/>
                      <a:pt x="8599" y="21565"/>
                    </a:cubicBezTo>
                    <a:cubicBezTo>
                      <a:pt x="18428" y="20377"/>
                      <a:pt x="15228" y="14260"/>
                      <a:pt x="12904" y="12198"/>
                    </a:cubicBezTo>
                    <a:close/>
                  </a:path>
                </a:pathLst>
              </a:custGeom>
              <a:solidFill>
                <a:srgbClr val="3D42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986" name="Shape 20986"/>
              <p:cNvSpPr/>
              <p:nvPr/>
            </p:nvSpPr>
            <p:spPr>
              <a:xfrm>
                <a:off x="117428" y="1373894"/>
                <a:ext cx="3073580" cy="22732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59" h="20365" extrusionOk="0">
                    <a:moveTo>
                      <a:pt x="18229" y="4"/>
                    </a:moveTo>
                    <a:cubicBezTo>
                      <a:pt x="18554" y="-58"/>
                      <a:pt x="18461" y="564"/>
                      <a:pt x="17810" y="876"/>
                    </a:cubicBezTo>
                    <a:cubicBezTo>
                      <a:pt x="17160" y="1125"/>
                      <a:pt x="12561" y="4548"/>
                      <a:pt x="12561" y="4548"/>
                    </a:cubicBezTo>
                    <a:cubicBezTo>
                      <a:pt x="8427" y="7225"/>
                      <a:pt x="8427" y="7225"/>
                      <a:pt x="8427" y="7225"/>
                    </a:cubicBezTo>
                    <a:cubicBezTo>
                      <a:pt x="8427" y="7225"/>
                      <a:pt x="4711" y="9715"/>
                      <a:pt x="4711" y="9715"/>
                    </a:cubicBezTo>
                    <a:cubicBezTo>
                      <a:pt x="4572" y="9839"/>
                      <a:pt x="4386" y="9839"/>
                      <a:pt x="4247" y="9964"/>
                    </a:cubicBezTo>
                    <a:cubicBezTo>
                      <a:pt x="3875" y="10151"/>
                      <a:pt x="3503" y="10337"/>
                      <a:pt x="3178" y="10586"/>
                    </a:cubicBezTo>
                    <a:cubicBezTo>
                      <a:pt x="2296" y="11271"/>
                      <a:pt x="1459" y="12205"/>
                      <a:pt x="1134" y="13512"/>
                    </a:cubicBezTo>
                    <a:cubicBezTo>
                      <a:pt x="1041" y="13823"/>
                      <a:pt x="995" y="14197"/>
                      <a:pt x="995" y="14570"/>
                    </a:cubicBezTo>
                    <a:cubicBezTo>
                      <a:pt x="1041" y="15006"/>
                      <a:pt x="1227" y="15442"/>
                      <a:pt x="1367" y="15815"/>
                    </a:cubicBezTo>
                    <a:cubicBezTo>
                      <a:pt x="1459" y="16189"/>
                      <a:pt x="1599" y="16500"/>
                      <a:pt x="1738" y="16873"/>
                    </a:cubicBezTo>
                    <a:cubicBezTo>
                      <a:pt x="1970" y="17371"/>
                      <a:pt x="2249" y="17869"/>
                      <a:pt x="2574" y="18243"/>
                    </a:cubicBezTo>
                    <a:cubicBezTo>
                      <a:pt x="3132" y="18865"/>
                      <a:pt x="4293" y="19177"/>
                      <a:pt x="5222" y="18367"/>
                    </a:cubicBezTo>
                    <a:cubicBezTo>
                      <a:pt x="6151" y="17620"/>
                      <a:pt x="19808" y="5482"/>
                      <a:pt x="19808" y="5482"/>
                    </a:cubicBezTo>
                    <a:cubicBezTo>
                      <a:pt x="19808" y="5482"/>
                      <a:pt x="20412" y="4797"/>
                      <a:pt x="20551" y="5109"/>
                    </a:cubicBezTo>
                    <a:cubicBezTo>
                      <a:pt x="20644" y="5482"/>
                      <a:pt x="19854" y="6042"/>
                      <a:pt x="19483" y="6167"/>
                    </a:cubicBezTo>
                    <a:cubicBezTo>
                      <a:pt x="19111" y="6540"/>
                      <a:pt x="13072" y="12329"/>
                      <a:pt x="12608" y="12952"/>
                    </a:cubicBezTo>
                    <a:cubicBezTo>
                      <a:pt x="12097" y="13574"/>
                      <a:pt x="6569" y="19177"/>
                      <a:pt x="5965" y="19550"/>
                    </a:cubicBezTo>
                    <a:cubicBezTo>
                      <a:pt x="5361" y="19924"/>
                      <a:pt x="3503" y="21542"/>
                      <a:pt x="2342" y="18803"/>
                    </a:cubicBezTo>
                    <a:cubicBezTo>
                      <a:pt x="1181" y="16064"/>
                      <a:pt x="716" y="15379"/>
                      <a:pt x="391" y="14508"/>
                    </a:cubicBezTo>
                    <a:cubicBezTo>
                      <a:pt x="112" y="13574"/>
                      <a:pt x="-956" y="11333"/>
                      <a:pt x="2296" y="9715"/>
                    </a:cubicBezTo>
                    <a:cubicBezTo>
                      <a:pt x="5547" y="8034"/>
                      <a:pt x="18229" y="4"/>
                      <a:pt x="18229" y="4"/>
                    </a:cubicBezTo>
                    <a:close/>
                  </a:path>
                </a:pathLst>
              </a:custGeom>
              <a:solidFill>
                <a:srgbClr val="3D42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987" name="Shape 20987"/>
              <p:cNvSpPr/>
              <p:nvPr/>
            </p:nvSpPr>
            <p:spPr>
              <a:xfrm>
                <a:off x="-1" y="-1"/>
                <a:ext cx="3073581" cy="2277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59" h="20369" extrusionOk="0">
                    <a:moveTo>
                      <a:pt x="18229" y="4"/>
                    </a:moveTo>
                    <a:cubicBezTo>
                      <a:pt x="18554" y="-58"/>
                      <a:pt x="18461" y="563"/>
                      <a:pt x="17810" y="873"/>
                    </a:cubicBezTo>
                    <a:cubicBezTo>
                      <a:pt x="17160" y="1183"/>
                      <a:pt x="12561" y="4535"/>
                      <a:pt x="12561" y="4535"/>
                    </a:cubicBezTo>
                    <a:cubicBezTo>
                      <a:pt x="8427" y="7204"/>
                      <a:pt x="8427" y="7204"/>
                      <a:pt x="8427" y="7204"/>
                    </a:cubicBezTo>
                    <a:cubicBezTo>
                      <a:pt x="8427" y="7204"/>
                      <a:pt x="4711" y="9687"/>
                      <a:pt x="4711" y="9687"/>
                    </a:cubicBezTo>
                    <a:cubicBezTo>
                      <a:pt x="4572" y="9811"/>
                      <a:pt x="4386" y="9873"/>
                      <a:pt x="4247" y="9935"/>
                    </a:cubicBezTo>
                    <a:cubicBezTo>
                      <a:pt x="3875" y="10121"/>
                      <a:pt x="3503" y="10308"/>
                      <a:pt x="3178" y="10556"/>
                    </a:cubicBezTo>
                    <a:cubicBezTo>
                      <a:pt x="2296" y="11239"/>
                      <a:pt x="1459" y="12170"/>
                      <a:pt x="1134" y="13473"/>
                    </a:cubicBezTo>
                    <a:cubicBezTo>
                      <a:pt x="1041" y="13783"/>
                      <a:pt x="995" y="14156"/>
                      <a:pt x="995" y="14528"/>
                    </a:cubicBezTo>
                    <a:cubicBezTo>
                      <a:pt x="1041" y="14963"/>
                      <a:pt x="1227" y="15397"/>
                      <a:pt x="1367" y="15770"/>
                    </a:cubicBezTo>
                    <a:cubicBezTo>
                      <a:pt x="1459" y="16142"/>
                      <a:pt x="1599" y="16514"/>
                      <a:pt x="1738" y="16825"/>
                    </a:cubicBezTo>
                    <a:cubicBezTo>
                      <a:pt x="1970" y="17321"/>
                      <a:pt x="2249" y="17818"/>
                      <a:pt x="2574" y="18190"/>
                    </a:cubicBezTo>
                    <a:cubicBezTo>
                      <a:pt x="3132" y="18873"/>
                      <a:pt x="4293" y="19121"/>
                      <a:pt x="5222" y="18376"/>
                    </a:cubicBezTo>
                    <a:cubicBezTo>
                      <a:pt x="6151" y="17570"/>
                      <a:pt x="19808" y="5466"/>
                      <a:pt x="19808" y="5466"/>
                    </a:cubicBezTo>
                    <a:cubicBezTo>
                      <a:pt x="19808" y="5466"/>
                      <a:pt x="20412" y="4845"/>
                      <a:pt x="20551" y="5156"/>
                    </a:cubicBezTo>
                    <a:cubicBezTo>
                      <a:pt x="20644" y="5466"/>
                      <a:pt x="19854" y="6087"/>
                      <a:pt x="19483" y="6149"/>
                    </a:cubicBezTo>
                    <a:cubicBezTo>
                      <a:pt x="19111" y="6521"/>
                      <a:pt x="13072" y="12294"/>
                      <a:pt x="12608" y="12914"/>
                    </a:cubicBezTo>
                    <a:cubicBezTo>
                      <a:pt x="12097" y="13535"/>
                      <a:pt x="6569" y="19183"/>
                      <a:pt x="5965" y="19556"/>
                    </a:cubicBezTo>
                    <a:cubicBezTo>
                      <a:pt x="5361" y="19928"/>
                      <a:pt x="3503" y="21542"/>
                      <a:pt x="2342" y="18811"/>
                    </a:cubicBezTo>
                    <a:cubicBezTo>
                      <a:pt x="1181" y="16080"/>
                      <a:pt x="716" y="15397"/>
                      <a:pt x="391" y="14466"/>
                    </a:cubicBezTo>
                    <a:cubicBezTo>
                      <a:pt x="112" y="13597"/>
                      <a:pt x="-956" y="11363"/>
                      <a:pt x="2296" y="9687"/>
                    </a:cubicBezTo>
                    <a:cubicBezTo>
                      <a:pt x="5547" y="8073"/>
                      <a:pt x="18229" y="4"/>
                      <a:pt x="18229" y="4"/>
                    </a:cubicBezTo>
                    <a:close/>
                  </a:path>
                </a:pathLst>
              </a:custGeom>
              <a:solidFill>
                <a:srgbClr val="3D42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0990" name="Shape 20990"/>
          <p:cNvSpPr/>
          <p:nvPr/>
        </p:nvSpPr>
        <p:spPr>
          <a:xfrm>
            <a:off x="4172009" y="3541704"/>
            <a:ext cx="678891" cy="590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70" h="20156" extrusionOk="0">
                <a:moveTo>
                  <a:pt x="6094" y="569"/>
                </a:moveTo>
                <a:cubicBezTo>
                  <a:pt x="1551" y="-142"/>
                  <a:pt x="1153" y="-231"/>
                  <a:pt x="356" y="3680"/>
                </a:cubicBezTo>
                <a:cubicBezTo>
                  <a:pt x="-521" y="7591"/>
                  <a:pt x="-521" y="18347"/>
                  <a:pt x="9442" y="20125"/>
                </a:cubicBezTo>
                <a:cubicBezTo>
                  <a:pt x="13826" y="20569"/>
                  <a:pt x="21079" y="16302"/>
                  <a:pt x="20760" y="8036"/>
                </a:cubicBezTo>
                <a:cubicBezTo>
                  <a:pt x="20362" y="-231"/>
                  <a:pt x="18688" y="-1031"/>
                  <a:pt x="15500" y="836"/>
                </a:cubicBezTo>
                <a:cubicBezTo>
                  <a:pt x="12391" y="2791"/>
                  <a:pt x="6094" y="569"/>
                  <a:pt x="6094" y="56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998" name="Shape 20998"/>
          <p:cNvSpPr/>
          <p:nvPr/>
        </p:nvSpPr>
        <p:spPr>
          <a:xfrm>
            <a:off x="4912362" y="1947630"/>
            <a:ext cx="1018672" cy="771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867" extrusionOk="0">
                <a:moveTo>
                  <a:pt x="0" y="4417"/>
                </a:moveTo>
                <a:cubicBezTo>
                  <a:pt x="8894" y="15568"/>
                  <a:pt x="8894" y="15568"/>
                  <a:pt x="8894" y="15568"/>
                </a:cubicBezTo>
                <a:cubicBezTo>
                  <a:pt x="11049" y="18180"/>
                  <a:pt x="13866" y="20410"/>
                  <a:pt x="16683" y="17479"/>
                </a:cubicBezTo>
                <a:cubicBezTo>
                  <a:pt x="19114" y="14484"/>
                  <a:pt x="21490" y="10152"/>
                  <a:pt x="21600" y="4672"/>
                </a:cubicBezTo>
                <a:cubicBezTo>
                  <a:pt x="21490" y="1741"/>
                  <a:pt x="19556" y="-362"/>
                  <a:pt x="14916" y="339"/>
                </a:cubicBezTo>
                <a:cubicBezTo>
                  <a:pt x="11932" y="530"/>
                  <a:pt x="10496" y="-1190"/>
                  <a:pt x="8342" y="1677"/>
                </a:cubicBezTo>
                <a:cubicBezTo>
                  <a:pt x="7292" y="3206"/>
                  <a:pt x="4972" y="3716"/>
                  <a:pt x="3867" y="3079"/>
                </a:cubicBezTo>
                <a:cubicBezTo>
                  <a:pt x="2762" y="2442"/>
                  <a:pt x="2873" y="4353"/>
                  <a:pt x="1657" y="3971"/>
                </a:cubicBezTo>
                <a:cubicBezTo>
                  <a:pt x="387" y="3525"/>
                  <a:pt x="0" y="4417"/>
                  <a:pt x="0" y="44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002" name="Group 21002"/>
          <p:cNvGrpSpPr/>
          <p:nvPr/>
        </p:nvGrpSpPr>
        <p:grpSpPr>
          <a:xfrm>
            <a:off x="4429634" y="1930651"/>
            <a:ext cx="98382" cy="1000875"/>
            <a:chOff x="0" y="0"/>
            <a:chExt cx="262349" cy="2668998"/>
          </a:xfrm>
          <a:solidFill>
            <a:schemeClr val="accent3"/>
          </a:solidFill>
        </p:grpSpPr>
        <p:sp>
          <p:nvSpPr>
            <p:cNvPr id="20999" name="Shape 20999"/>
            <p:cNvSpPr/>
            <p:nvPr/>
          </p:nvSpPr>
          <p:spPr>
            <a:xfrm>
              <a:off x="86216" y="2379835"/>
              <a:ext cx="176134" cy="289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959" h="20723" extrusionOk="0">
                  <a:moveTo>
                    <a:pt x="7341" y="0"/>
                  </a:moveTo>
                  <a:cubicBezTo>
                    <a:pt x="-5516" y="6530"/>
                    <a:pt x="1684" y="20093"/>
                    <a:pt x="5284" y="20595"/>
                  </a:cubicBezTo>
                  <a:cubicBezTo>
                    <a:pt x="8884" y="21600"/>
                    <a:pt x="16084" y="16577"/>
                    <a:pt x="11455" y="9544"/>
                  </a:cubicBezTo>
                  <a:cubicBezTo>
                    <a:pt x="8370" y="6028"/>
                    <a:pt x="5284" y="3516"/>
                    <a:pt x="734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00" name="Shape 21000"/>
            <p:cNvSpPr/>
            <p:nvPr/>
          </p:nvSpPr>
          <p:spPr>
            <a:xfrm>
              <a:off x="28383" y="1244716"/>
              <a:ext cx="174762" cy="291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11" h="21136" extrusionOk="0">
                  <a:moveTo>
                    <a:pt x="7733" y="0"/>
                  </a:moveTo>
                  <a:cubicBezTo>
                    <a:pt x="-5438" y="6530"/>
                    <a:pt x="1411" y="20093"/>
                    <a:pt x="5099" y="21098"/>
                  </a:cubicBezTo>
                  <a:cubicBezTo>
                    <a:pt x="8786" y="21600"/>
                    <a:pt x="16162" y="17079"/>
                    <a:pt x="11947" y="10047"/>
                  </a:cubicBezTo>
                  <a:cubicBezTo>
                    <a:pt x="8786" y="6530"/>
                    <a:pt x="5099" y="4019"/>
                    <a:pt x="773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01" name="Shape 21001"/>
            <p:cNvSpPr/>
            <p:nvPr/>
          </p:nvSpPr>
          <p:spPr>
            <a:xfrm>
              <a:off x="-1" y="0"/>
              <a:ext cx="172367" cy="291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11" h="21136" extrusionOk="0">
                  <a:moveTo>
                    <a:pt x="7733" y="0"/>
                  </a:moveTo>
                  <a:cubicBezTo>
                    <a:pt x="-5438" y="6530"/>
                    <a:pt x="1411" y="20093"/>
                    <a:pt x="5099" y="21098"/>
                  </a:cubicBezTo>
                  <a:cubicBezTo>
                    <a:pt x="8786" y="21600"/>
                    <a:pt x="16162" y="17079"/>
                    <a:pt x="11947" y="10047"/>
                  </a:cubicBezTo>
                  <a:cubicBezTo>
                    <a:pt x="8786" y="6530"/>
                    <a:pt x="5099" y="4019"/>
                    <a:pt x="7733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006" name="Group 21006"/>
          <p:cNvGrpSpPr/>
          <p:nvPr/>
        </p:nvGrpSpPr>
        <p:grpSpPr>
          <a:xfrm>
            <a:off x="4373670" y="2240484"/>
            <a:ext cx="160906" cy="1071211"/>
            <a:chOff x="0" y="0"/>
            <a:chExt cx="429081" cy="2856560"/>
          </a:xfrm>
          <a:solidFill>
            <a:schemeClr val="accent4"/>
          </a:solidFill>
        </p:grpSpPr>
        <p:sp>
          <p:nvSpPr>
            <p:cNvPr id="21003" name="Shape 21003"/>
            <p:cNvSpPr/>
            <p:nvPr/>
          </p:nvSpPr>
          <p:spPr>
            <a:xfrm>
              <a:off x="235451" y="2567398"/>
              <a:ext cx="176134" cy="289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959" h="20723" extrusionOk="0">
                  <a:moveTo>
                    <a:pt x="7341" y="0"/>
                  </a:moveTo>
                  <a:cubicBezTo>
                    <a:pt x="-5516" y="6530"/>
                    <a:pt x="1684" y="20093"/>
                    <a:pt x="5284" y="20595"/>
                  </a:cubicBezTo>
                  <a:cubicBezTo>
                    <a:pt x="8884" y="21600"/>
                    <a:pt x="16084" y="16577"/>
                    <a:pt x="11455" y="9544"/>
                  </a:cubicBezTo>
                  <a:cubicBezTo>
                    <a:pt x="8370" y="6028"/>
                    <a:pt x="5284" y="3516"/>
                    <a:pt x="734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04" name="Shape 21004"/>
            <p:cNvSpPr/>
            <p:nvPr/>
          </p:nvSpPr>
          <p:spPr>
            <a:xfrm>
              <a:off x="254320" y="1040858"/>
              <a:ext cx="174761" cy="28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11" h="20723" extrusionOk="0">
                  <a:moveTo>
                    <a:pt x="5478" y="0"/>
                  </a:moveTo>
                  <a:cubicBezTo>
                    <a:pt x="18649" y="6530"/>
                    <a:pt x="11800" y="20093"/>
                    <a:pt x="8112" y="20595"/>
                  </a:cubicBezTo>
                  <a:cubicBezTo>
                    <a:pt x="4425" y="21600"/>
                    <a:pt x="-2951" y="16577"/>
                    <a:pt x="1264" y="9544"/>
                  </a:cubicBezTo>
                  <a:cubicBezTo>
                    <a:pt x="4425" y="6028"/>
                    <a:pt x="8112" y="3516"/>
                    <a:pt x="5478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05" name="Shape 21005"/>
            <p:cNvSpPr/>
            <p:nvPr/>
          </p:nvSpPr>
          <p:spPr>
            <a:xfrm>
              <a:off x="0" y="-1"/>
              <a:ext cx="240749" cy="225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9" h="15526" extrusionOk="0">
                  <a:moveTo>
                    <a:pt x="0" y="998"/>
                  </a:moveTo>
                  <a:cubicBezTo>
                    <a:pt x="15178" y="-3802"/>
                    <a:pt x="21600" y="10118"/>
                    <a:pt x="19849" y="12998"/>
                  </a:cubicBezTo>
                  <a:cubicBezTo>
                    <a:pt x="17514" y="15878"/>
                    <a:pt x="8173" y="17798"/>
                    <a:pt x="5254" y="10118"/>
                  </a:cubicBezTo>
                  <a:cubicBezTo>
                    <a:pt x="4670" y="5798"/>
                    <a:pt x="4670" y="1958"/>
                    <a:pt x="0" y="99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007" name="Shape 21007"/>
          <p:cNvSpPr/>
          <p:nvPr/>
        </p:nvSpPr>
        <p:spPr>
          <a:xfrm>
            <a:off x="3294341" y="2271772"/>
            <a:ext cx="980986" cy="535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1" h="19986" extrusionOk="0">
                <a:moveTo>
                  <a:pt x="11889" y="2015"/>
                </a:moveTo>
                <a:cubicBezTo>
                  <a:pt x="9839" y="2015"/>
                  <a:pt x="3747" y="7658"/>
                  <a:pt x="2307" y="9312"/>
                </a:cubicBezTo>
                <a:cubicBezTo>
                  <a:pt x="867" y="10869"/>
                  <a:pt x="-739" y="12912"/>
                  <a:pt x="369" y="16609"/>
                </a:cubicBezTo>
                <a:cubicBezTo>
                  <a:pt x="1532" y="20307"/>
                  <a:pt x="3304" y="21085"/>
                  <a:pt x="5630" y="18361"/>
                </a:cubicBezTo>
                <a:cubicBezTo>
                  <a:pt x="7956" y="15636"/>
                  <a:pt x="16929" y="5712"/>
                  <a:pt x="17261" y="5128"/>
                </a:cubicBezTo>
                <a:cubicBezTo>
                  <a:pt x="17649" y="4447"/>
                  <a:pt x="20861" y="1139"/>
                  <a:pt x="20861" y="263"/>
                </a:cubicBezTo>
                <a:cubicBezTo>
                  <a:pt x="20806" y="-515"/>
                  <a:pt x="19421" y="653"/>
                  <a:pt x="18313" y="944"/>
                </a:cubicBezTo>
                <a:cubicBezTo>
                  <a:pt x="17261" y="1334"/>
                  <a:pt x="16818" y="1528"/>
                  <a:pt x="16319" y="1528"/>
                </a:cubicBezTo>
                <a:cubicBezTo>
                  <a:pt x="15766" y="1528"/>
                  <a:pt x="13772" y="2599"/>
                  <a:pt x="13052" y="1917"/>
                </a:cubicBezTo>
                <a:cubicBezTo>
                  <a:pt x="12387" y="1139"/>
                  <a:pt x="11889" y="2015"/>
                  <a:pt x="11889" y="201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011" name="Group 21011"/>
          <p:cNvGrpSpPr/>
          <p:nvPr/>
        </p:nvGrpSpPr>
        <p:grpSpPr>
          <a:xfrm>
            <a:off x="4329636" y="1724895"/>
            <a:ext cx="221087" cy="1384960"/>
            <a:chOff x="0" y="0"/>
            <a:chExt cx="589564" cy="3693226"/>
          </a:xfrm>
          <a:solidFill>
            <a:schemeClr val="accent1"/>
          </a:solidFill>
        </p:grpSpPr>
        <p:sp>
          <p:nvSpPr>
            <p:cNvPr id="21008" name="Shape 21008"/>
            <p:cNvSpPr/>
            <p:nvPr/>
          </p:nvSpPr>
          <p:spPr>
            <a:xfrm>
              <a:off x="414804" y="3402141"/>
              <a:ext cx="174761" cy="291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11" h="21136" extrusionOk="0">
                  <a:moveTo>
                    <a:pt x="5478" y="0"/>
                  </a:moveTo>
                  <a:cubicBezTo>
                    <a:pt x="18649" y="6530"/>
                    <a:pt x="11800" y="20093"/>
                    <a:pt x="8112" y="21098"/>
                  </a:cubicBezTo>
                  <a:cubicBezTo>
                    <a:pt x="4425" y="21600"/>
                    <a:pt x="-2951" y="17079"/>
                    <a:pt x="1264" y="10047"/>
                  </a:cubicBezTo>
                  <a:cubicBezTo>
                    <a:pt x="4425" y="6530"/>
                    <a:pt x="8112" y="4019"/>
                    <a:pt x="5478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09" name="Shape 21009"/>
            <p:cNvSpPr/>
            <p:nvPr/>
          </p:nvSpPr>
          <p:spPr>
            <a:xfrm>
              <a:off x="121238" y="932277"/>
              <a:ext cx="174761" cy="285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11" h="20723" extrusionOk="0">
                  <a:moveTo>
                    <a:pt x="5478" y="0"/>
                  </a:moveTo>
                  <a:cubicBezTo>
                    <a:pt x="18649" y="6530"/>
                    <a:pt x="11800" y="20093"/>
                    <a:pt x="8112" y="20595"/>
                  </a:cubicBezTo>
                  <a:cubicBezTo>
                    <a:pt x="4425" y="21600"/>
                    <a:pt x="-2951" y="16577"/>
                    <a:pt x="1264" y="9544"/>
                  </a:cubicBezTo>
                  <a:cubicBezTo>
                    <a:pt x="4425" y="6028"/>
                    <a:pt x="8112" y="3516"/>
                    <a:pt x="5478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010" name="Shape 21010"/>
            <p:cNvSpPr/>
            <p:nvPr/>
          </p:nvSpPr>
          <p:spPr>
            <a:xfrm>
              <a:off x="0" y="-1"/>
              <a:ext cx="240749" cy="222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9" h="15726" extrusionOk="0">
                  <a:moveTo>
                    <a:pt x="0" y="867"/>
                  </a:moveTo>
                  <a:cubicBezTo>
                    <a:pt x="15178" y="-3551"/>
                    <a:pt x="21600" y="10194"/>
                    <a:pt x="19849" y="13140"/>
                  </a:cubicBezTo>
                  <a:cubicBezTo>
                    <a:pt x="17514" y="16085"/>
                    <a:pt x="8173" y="18049"/>
                    <a:pt x="5254" y="10194"/>
                  </a:cubicBezTo>
                  <a:cubicBezTo>
                    <a:pt x="4670" y="5776"/>
                    <a:pt x="4670" y="1849"/>
                    <a:pt x="0" y="8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012" name="Shape 21012"/>
          <p:cNvSpPr/>
          <p:nvPr/>
        </p:nvSpPr>
        <p:spPr>
          <a:xfrm>
            <a:off x="3248888" y="1757702"/>
            <a:ext cx="982404" cy="535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61" h="19896" extrusionOk="0">
                <a:moveTo>
                  <a:pt x="11889" y="1963"/>
                </a:moveTo>
                <a:cubicBezTo>
                  <a:pt x="9839" y="1963"/>
                  <a:pt x="3747" y="7581"/>
                  <a:pt x="2307" y="9228"/>
                </a:cubicBezTo>
                <a:cubicBezTo>
                  <a:pt x="867" y="10778"/>
                  <a:pt x="-739" y="12812"/>
                  <a:pt x="369" y="16493"/>
                </a:cubicBezTo>
                <a:cubicBezTo>
                  <a:pt x="1532" y="20173"/>
                  <a:pt x="3304" y="21045"/>
                  <a:pt x="5630" y="18236"/>
                </a:cubicBezTo>
                <a:cubicBezTo>
                  <a:pt x="7956" y="15524"/>
                  <a:pt x="16873" y="5644"/>
                  <a:pt x="17261" y="5063"/>
                </a:cubicBezTo>
                <a:cubicBezTo>
                  <a:pt x="17649" y="4385"/>
                  <a:pt x="20861" y="1092"/>
                  <a:pt x="20861" y="317"/>
                </a:cubicBezTo>
                <a:cubicBezTo>
                  <a:pt x="20806" y="-555"/>
                  <a:pt x="19421" y="607"/>
                  <a:pt x="18313" y="995"/>
                </a:cubicBezTo>
                <a:cubicBezTo>
                  <a:pt x="17261" y="1285"/>
                  <a:pt x="16818" y="1479"/>
                  <a:pt x="16319" y="1479"/>
                </a:cubicBezTo>
                <a:cubicBezTo>
                  <a:pt x="15766" y="1479"/>
                  <a:pt x="13772" y="2545"/>
                  <a:pt x="13052" y="1867"/>
                </a:cubicBezTo>
                <a:cubicBezTo>
                  <a:pt x="12387" y="1092"/>
                  <a:pt x="11889" y="1963"/>
                  <a:pt x="11889" y="196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013" name="Shape 21013"/>
          <p:cNvSpPr/>
          <p:nvPr/>
        </p:nvSpPr>
        <p:spPr>
          <a:xfrm>
            <a:off x="5207334" y="2061486"/>
            <a:ext cx="576741" cy="299811"/>
          </a:xfrm>
          <a:prstGeom prst="rect">
            <a:avLst/>
          </a:prstGeom>
          <a:ln w="12700">
            <a:miter lim="400000"/>
          </a:ln>
        </p:spPr>
        <p:txBody>
          <a:bodyPr lIns="45720" tIns="45720" rIns="45720" bIns="45720"/>
          <a:lstStyle>
            <a:lvl1pPr defTabSz="914400">
              <a:spcBef>
                <a:spcPts val="100"/>
              </a:spcBef>
              <a:defRPr sz="3000">
                <a:solidFill>
                  <a:srgbClr val="FFFFFF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0.55%</a:t>
            </a:r>
            <a:endParaRPr sz="11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014" name="Shape 21014"/>
          <p:cNvSpPr/>
          <p:nvPr/>
        </p:nvSpPr>
        <p:spPr>
          <a:xfrm rot="19770934">
            <a:off x="3368228" y="2401797"/>
            <a:ext cx="524789" cy="289943"/>
          </a:xfrm>
          <a:prstGeom prst="rect">
            <a:avLst/>
          </a:prstGeom>
          <a:ln w="12700">
            <a:miter lim="400000"/>
          </a:ln>
        </p:spPr>
        <p:txBody>
          <a:bodyPr lIns="45720" tIns="45720" rIns="45720" bIns="45720"/>
          <a:lstStyle>
            <a:lvl1pPr defTabSz="914400">
              <a:spcBef>
                <a:spcPts val="100"/>
              </a:spcBef>
              <a:defRPr sz="3000">
                <a:solidFill>
                  <a:srgbClr val="FFFFFF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0.5%</a:t>
            </a:r>
            <a:endParaRPr sz="11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015" name="Shape 21015"/>
          <p:cNvSpPr/>
          <p:nvPr/>
        </p:nvSpPr>
        <p:spPr>
          <a:xfrm rot="19770934">
            <a:off x="3285024" y="1878429"/>
            <a:ext cx="585510" cy="310669"/>
          </a:xfrm>
          <a:prstGeom prst="rect">
            <a:avLst/>
          </a:prstGeom>
          <a:ln w="12700">
            <a:miter lim="400000"/>
          </a:ln>
        </p:spPr>
        <p:txBody>
          <a:bodyPr lIns="45720" tIns="45720" rIns="45720" bIns="45720"/>
          <a:lstStyle>
            <a:lvl1pPr defTabSz="914400">
              <a:spcBef>
                <a:spcPts val="100"/>
              </a:spcBef>
              <a:defRPr sz="3000">
                <a:solidFill>
                  <a:srgbClr val="FFFFFF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0.08%</a:t>
            </a:r>
            <a:endParaRPr sz="11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5" name="Group 20317"/>
          <p:cNvGrpSpPr/>
          <p:nvPr/>
        </p:nvGrpSpPr>
        <p:grpSpPr>
          <a:xfrm>
            <a:off x="692087" y="1597989"/>
            <a:ext cx="1999934" cy="1650259"/>
            <a:chOff x="-108472" y="123317"/>
            <a:chExt cx="5333157" cy="4400690"/>
          </a:xfrm>
        </p:grpSpPr>
        <p:sp>
          <p:nvSpPr>
            <p:cNvPr id="66" name="Shape 20313"/>
            <p:cNvSpPr/>
            <p:nvPr/>
          </p:nvSpPr>
          <p:spPr>
            <a:xfrm>
              <a:off x="-108472" y="123317"/>
              <a:ext cx="4536389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Gear process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Shape 20314"/>
            <p:cNvSpPr/>
            <p:nvPr/>
          </p:nvSpPr>
          <p:spPr>
            <a:xfrm>
              <a:off x="0" y="1873978"/>
              <a:ext cx="2488607" cy="880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lang="en-US" spc="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lang="en-US" spc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Shape 20315"/>
            <p:cNvSpPr/>
            <p:nvPr/>
          </p:nvSpPr>
          <p:spPr>
            <a:xfrm>
              <a:off x="0" y="2896811"/>
              <a:ext cx="5224685" cy="1627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57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 algn="l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Shape 20316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 algn="l"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0" name="Group 20320"/>
          <p:cNvGrpSpPr/>
          <p:nvPr/>
        </p:nvGrpSpPr>
        <p:grpSpPr>
          <a:xfrm>
            <a:off x="738695" y="3580028"/>
            <a:ext cx="746934" cy="365910"/>
            <a:chOff x="0" y="2315"/>
            <a:chExt cx="1991820" cy="975759"/>
          </a:xfrm>
        </p:grpSpPr>
        <p:sp>
          <p:nvSpPr>
            <p:cNvPr id="71" name="Shape 20318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Shape 20319"/>
            <p:cNvSpPr/>
            <p:nvPr/>
          </p:nvSpPr>
          <p:spPr>
            <a:xfrm rot="10594">
              <a:off x="487996" y="2315"/>
              <a:ext cx="1503824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5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5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73" name="Group 20323"/>
          <p:cNvGrpSpPr/>
          <p:nvPr/>
        </p:nvGrpSpPr>
        <p:grpSpPr>
          <a:xfrm>
            <a:off x="1859996" y="3597073"/>
            <a:ext cx="930321" cy="323104"/>
            <a:chOff x="0" y="2869"/>
            <a:chExt cx="2480853" cy="861610"/>
          </a:xfrm>
        </p:grpSpPr>
        <p:sp>
          <p:nvSpPr>
            <p:cNvPr id="74" name="Shape 20321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Shape 20322"/>
            <p:cNvSpPr/>
            <p:nvPr/>
          </p:nvSpPr>
          <p:spPr>
            <a:xfrm rot="10594">
              <a:off x="617445" y="2869"/>
              <a:ext cx="1863408" cy="8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5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5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76" name="Shape 20324"/>
          <p:cNvSpPr/>
          <p:nvPr/>
        </p:nvSpPr>
        <p:spPr>
          <a:xfrm>
            <a:off x="1542660" y="3585345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7" name="Group 20207"/>
          <p:cNvGrpSpPr/>
          <p:nvPr/>
        </p:nvGrpSpPr>
        <p:grpSpPr>
          <a:xfrm>
            <a:off x="6418340" y="1409284"/>
            <a:ext cx="1835976" cy="507508"/>
            <a:chOff x="-1" y="-45295"/>
            <a:chExt cx="4895934" cy="1353353"/>
          </a:xfrm>
        </p:grpSpPr>
        <p:sp>
          <p:nvSpPr>
            <p:cNvPr id="78" name="Shape 20203"/>
            <p:cNvSpPr/>
            <p:nvPr/>
          </p:nvSpPr>
          <p:spPr>
            <a:xfrm flipH="1">
              <a:off x="-1" y="55272"/>
              <a:ext cx="971744" cy="97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lnSpc>
                  <a:spcPct val="130000"/>
                </a:lnSpc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9" name="Shape 20204"/>
            <p:cNvSpPr/>
            <p:nvPr/>
          </p:nvSpPr>
          <p:spPr>
            <a:xfrm>
              <a:off x="1454158" y="-45295"/>
              <a:ext cx="3441775" cy="58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3AA5DD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0" name="Shape 20205"/>
            <p:cNvSpPr/>
            <p:nvPr/>
          </p:nvSpPr>
          <p:spPr>
            <a:xfrm>
              <a:off x="1454158" y="447845"/>
              <a:ext cx="3175001" cy="860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1" name="Shape 20206"/>
            <p:cNvSpPr/>
            <p:nvPr/>
          </p:nvSpPr>
          <p:spPr>
            <a:xfrm>
              <a:off x="146876" y="74692"/>
              <a:ext cx="677992" cy="853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2" name="Group 20212"/>
          <p:cNvGrpSpPr/>
          <p:nvPr/>
        </p:nvGrpSpPr>
        <p:grpSpPr>
          <a:xfrm>
            <a:off x="6418340" y="2178034"/>
            <a:ext cx="1835976" cy="465389"/>
            <a:chOff x="-1" y="22435"/>
            <a:chExt cx="4895934" cy="1241037"/>
          </a:xfrm>
        </p:grpSpPr>
        <p:sp>
          <p:nvSpPr>
            <p:cNvPr id="83" name="Shape 20208"/>
            <p:cNvSpPr/>
            <p:nvPr/>
          </p:nvSpPr>
          <p:spPr>
            <a:xfrm flipH="1">
              <a:off x="-1" y="55272"/>
              <a:ext cx="971744" cy="97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lnSpc>
                  <a:spcPct val="130000"/>
                </a:lnSpc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Shape 20209"/>
            <p:cNvSpPr/>
            <p:nvPr/>
          </p:nvSpPr>
          <p:spPr>
            <a:xfrm>
              <a:off x="1454158" y="22435"/>
              <a:ext cx="3441775" cy="450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02AF9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Shape 20210"/>
            <p:cNvSpPr/>
            <p:nvPr/>
          </p:nvSpPr>
          <p:spPr>
            <a:xfrm>
              <a:off x="1454158" y="403259"/>
              <a:ext cx="3175001" cy="860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Shape 20211"/>
            <p:cNvSpPr/>
            <p:nvPr/>
          </p:nvSpPr>
          <p:spPr>
            <a:xfrm>
              <a:off x="125167" y="31267"/>
              <a:ext cx="677992" cy="853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7" name="Group 20217"/>
          <p:cNvGrpSpPr/>
          <p:nvPr/>
        </p:nvGrpSpPr>
        <p:grpSpPr>
          <a:xfrm>
            <a:off x="6418340" y="2921383"/>
            <a:ext cx="1835976" cy="486344"/>
            <a:chOff x="-1" y="22436"/>
            <a:chExt cx="4895934" cy="1296917"/>
          </a:xfrm>
        </p:grpSpPr>
        <p:sp>
          <p:nvSpPr>
            <p:cNvPr id="88" name="Shape 20213"/>
            <p:cNvSpPr/>
            <p:nvPr/>
          </p:nvSpPr>
          <p:spPr>
            <a:xfrm flipH="1">
              <a:off x="-1" y="55272"/>
              <a:ext cx="971744" cy="97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lnSpc>
                  <a:spcPct val="130000"/>
                </a:lnSpc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Shape 20214"/>
            <p:cNvSpPr/>
            <p:nvPr/>
          </p:nvSpPr>
          <p:spPr>
            <a:xfrm>
              <a:off x="1454158" y="22436"/>
              <a:ext cx="3441775" cy="450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78BE42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0" name="Shape 20215"/>
            <p:cNvSpPr/>
            <p:nvPr/>
          </p:nvSpPr>
          <p:spPr>
            <a:xfrm>
              <a:off x="1454158" y="459140"/>
              <a:ext cx="3175001" cy="860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Shape 20216"/>
            <p:cNvSpPr/>
            <p:nvPr/>
          </p:nvSpPr>
          <p:spPr>
            <a:xfrm>
              <a:off x="112975" y="31267"/>
              <a:ext cx="745792" cy="853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404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0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0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00"/>
                                        <p:tgtEl>
                                          <p:spTgt spid="2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600"/>
                                        <p:tgtEl>
                                          <p:spTgt spid="2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8" presetClass="entr" presetSubtype="9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600"/>
                                        <p:tgtEl>
                                          <p:spTgt spid="20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1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2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600"/>
                                        <p:tgtEl>
                                          <p:spTgt spid="21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8" presetClass="entr" presetSubtype="3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600"/>
                                        <p:tgtEl>
                                          <p:spTgt spid="2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2" presetClass="entr" presetSubtype="1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2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600"/>
                                        <p:tgtEl>
                                          <p:spTgt spid="2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2" presetClass="entr" presetSubtype="4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2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600"/>
                                        <p:tgtEl>
                                          <p:spTgt spid="2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6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6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0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indefinite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6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89" grpId="2" bldLvl="0" animBg="1" advAuto="0"/>
      <p:bldP spid="20990" grpId="13" bldLvl="0" animBg="1" advAuto="0"/>
      <p:bldP spid="20998" grpId="7" bldLvl="0" animBg="1" advAuto="0"/>
      <p:bldP spid="21002" grpId="8" bldLvl="0" animBg="1" advAuto="0"/>
      <p:bldP spid="21006" grpId="12" bldLvl="0" animBg="1" advAuto="0"/>
      <p:bldP spid="21007" grpId="11" bldLvl="0" animBg="1" advAuto="0"/>
      <p:bldP spid="21011" grpId="4" bldLvl="0" animBg="1" advAuto="0"/>
      <p:bldP spid="21012" grpId="3" bldLvl="0" animBg="1" advAuto="0"/>
      <p:bldP spid="65" grpId="0" bldLvl="0" animBg="1" advAuto="0"/>
      <p:bldP spid="70" grpId="0" bldLvl="0" animBg="1" advAuto="0"/>
      <p:bldP spid="73" grpId="0" bldLvl="0" animBg="1" advAuto="0"/>
      <p:bldP spid="76" grpId="0" bldLvl="0" animBg="1" advAuto="0"/>
      <p:bldP spid="77" grpId="0" bldLvl="0" animBg="1" advAuto="0"/>
      <p:bldP spid="82" grpId="0" bldLvl="0" animBg="1" advAuto="0"/>
      <p:bldP spid="87" grpId="0" bldLvl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基本工作概述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865" name="Group 20865"/>
          <p:cNvGrpSpPr/>
          <p:nvPr/>
        </p:nvGrpSpPr>
        <p:grpSpPr>
          <a:xfrm>
            <a:off x="2963447" y="1400237"/>
            <a:ext cx="3225662" cy="2907202"/>
            <a:chOff x="-3386" y="-1"/>
            <a:chExt cx="8601744" cy="7752535"/>
          </a:xfrm>
        </p:grpSpPr>
        <p:sp>
          <p:nvSpPr>
            <p:cNvPr id="20857" name="Shape 20857"/>
            <p:cNvSpPr/>
            <p:nvPr/>
          </p:nvSpPr>
          <p:spPr>
            <a:xfrm>
              <a:off x="3117171" y="4432228"/>
              <a:ext cx="2287481" cy="507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586" extrusionOk="0">
                  <a:moveTo>
                    <a:pt x="10791" y="21578"/>
                  </a:moveTo>
                  <a:cubicBezTo>
                    <a:pt x="7777" y="21581"/>
                    <a:pt x="4764" y="21596"/>
                    <a:pt x="1750" y="21574"/>
                  </a:cubicBezTo>
                  <a:cubicBezTo>
                    <a:pt x="427" y="21564"/>
                    <a:pt x="17" y="19711"/>
                    <a:pt x="4" y="13827"/>
                  </a:cubicBezTo>
                  <a:cubicBezTo>
                    <a:pt x="-27" y="286"/>
                    <a:pt x="38" y="-3"/>
                    <a:pt x="3046" y="0"/>
                  </a:cubicBezTo>
                  <a:cubicBezTo>
                    <a:pt x="8553" y="4"/>
                    <a:pt x="14061" y="-4"/>
                    <a:pt x="19568" y="6"/>
                  </a:cubicBezTo>
                  <a:cubicBezTo>
                    <a:pt x="21187" y="9"/>
                    <a:pt x="21572" y="1783"/>
                    <a:pt x="21572" y="9125"/>
                  </a:cubicBezTo>
                  <a:cubicBezTo>
                    <a:pt x="21573" y="21570"/>
                    <a:pt x="21573" y="21572"/>
                    <a:pt x="18793" y="21575"/>
                  </a:cubicBezTo>
                  <a:cubicBezTo>
                    <a:pt x="16125" y="21578"/>
                    <a:pt x="13458" y="21576"/>
                    <a:pt x="10791" y="21578"/>
                  </a:cubicBezTo>
                  <a:close/>
                </a:path>
              </a:pathLst>
            </a:custGeom>
            <a:solidFill>
              <a:srgbClr val="605288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58" name="Shape 20858"/>
            <p:cNvSpPr/>
            <p:nvPr/>
          </p:nvSpPr>
          <p:spPr>
            <a:xfrm>
              <a:off x="3190230" y="5041051"/>
              <a:ext cx="2113106" cy="467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580" extrusionOk="0">
                  <a:moveTo>
                    <a:pt x="10785" y="5"/>
                  </a:moveTo>
                  <a:cubicBezTo>
                    <a:pt x="13786" y="7"/>
                    <a:pt x="16787" y="-13"/>
                    <a:pt x="19788" y="15"/>
                  </a:cubicBezTo>
                  <a:cubicBezTo>
                    <a:pt x="21168" y="28"/>
                    <a:pt x="21561" y="1885"/>
                    <a:pt x="21573" y="8257"/>
                  </a:cubicBezTo>
                  <a:cubicBezTo>
                    <a:pt x="21600" y="21583"/>
                    <a:pt x="21600" y="21580"/>
                    <a:pt x="18666" y="21578"/>
                  </a:cubicBezTo>
                  <a:cubicBezTo>
                    <a:pt x="13114" y="21575"/>
                    <a:pt x="7563" y="21587"/>
                    <a:pt x="2011" y="21570"/>
                  </a:cubicBezTo>
                  <a:cubicBezTo>
                    <a:pt x="279" y="21565"/>
                    <a:pt x="5" y="20278"/>
                    <a:pt x="1" y="12350"/>
                  </a:cubicBezTo>
                  <a:cubicBezTo>
                    <a:pt x="0" y="11162"/>
                    <a:pt x="0" y="9974"/>
                    <a:pt x="1" y="8785"/>
                  </a:cubicBezTo>
                  <a:cubicBezTo>
                    <a:pt x="7" y="1715"/>
                    <a:pt x="370" y="16"/>
                    <a:pt x="1895" y="8"/>
                  </a:cubicBezTo>
                  <a:cubicBezTo>
                    <a:pt x="4858" y="-7"/>
                    <a:pt x="7822" y="3"/>
                    <a:pt x="10785" y="5"/>
                  </a:cubicBezTo>
                  <a:close/>
                </a:path>
              </a:pathLst>
            </a:custGeom>
            <a:solidFill>
              <a:srgbClr val="605288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59" name="Shape 20859"/>
            <p:cNvSpPr/>
            <p:nvPr/>
          </p:nvSpPr>
          <p:spPr>
            <a:xfrm>
              <a:off x="3628582" y="5576815"/>
              <a:ext cx="1267570" cy="521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83" extrusionOk="0">
                  <a:moveTo>
                    <a:pt x="21600" y="0"/>
                  </a:moveTo>
                  <a:cubicBezTo>
                    <a:pt x="19642" y="13790"/>
                    <a:pt x="15118" y="21600"/>
                    <a:pt x="9491" y="21165"/>
                  </a:cubicBezTo>
                  <a:cubicBezTo>
                    <a:pt x="5284" y="20841"/>
                    <a:pt x="1258" y="11943"/>
                    <a:pt x="0" y="0"/>
                  </a:cubicBezTo>
                  <a:cubicBezTo>
                    <a:pt x="7174" y="0"/>
                    <a:pt x="14324" y="0"/>
                    <a:pt x="21600" y="0"/>
                  </a:cubicBezTo>
                  <a:close/>
                </a:path>
              </a:pathLst>
            </a:custGeom>
            <a:solidFill>
              <a:srgbClr val="605288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60" name="Shape 20860"/>
            <p:cNvSpPr/>
            <p:nvPr/>
          </p:nvSpPr>
          <p:spPr>
            <a:xfrm>
              <a:off x="3336347" y="1899526"/>
              <a:ext cx="887720" cy="1781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412" extrusionOk="0">
                  <a:moveTo>
                    <a:pt x="16256" y="3615"/>
                  </a:moveTo>
                  <a:cubicBezTo>
                    <a:pt x="15105" y="2315"/>
                    <a:pt x="12997" y="2047"/>
                    <a:pt x="11165" y="2672"/>
                  </a:cubicBezTo>
                  <a:cubicBezTo>
                    <a:pt x="9395" y="3275"/>
                    <a:pt x="8838" y="4123"/>
                    <a:pt x="9960" y="4955"/>
                  </a:cubicBezTo>
                  <a:cubicBezTo>
                    <a:pt x="11170" y="3536"/>
                    <a:pt x="12835" y="2570"/>
                    <a:pt x="16256" y="3615"/>
                  </a:cubicBezTo>
                  <a:close/>
                  <a:moveTo>
                    <a:pt x="10074" y="9558"/>
                  </a:moveTo>
                  <a:cubicBezTo>
                    <a:pt x="9845" y="9442"/>
                    <a:pt x="9616" y="9325"/>
                    <a:pt x="9387" y="9209"/>
                  </a:cubicBezTo>
                  <a:cubicBezTo>
                    <a:pt x="8676" y="9374"/>
                    <a:pt x="7822" y="9459"/>
                    <a:pt x="7279" y="9718"/>
                  </a:cubicBezTo>
                  <a:cubicBezTo>
                    <a:pt x="5425" y="10602"/>
                    <a:pt x="5093" y="11856"/>
                    <a:pt x="6265" y="12954"/>
                  </a:cubicBezTo>
                  <a:cubicBezTo>
                    <a:pt x="7342" y="13963"/>
                    <a:pt x="7942" y="14146"/>
                    <a:pt x="10121" y="13898"/>
                  </a:cubicBezTo>
                  <a:cubicBezTo>
                    <a:pt x="6574" y="12482"/>
                    <a:pt x="5994" y="11011"/>
                    <a:pt x="10074" y="9558"/>
                  </a:cubicBezTo>
                  <a:close/>
                  <a:moveTo>
                    <a:pt x="17094" y="7919"/>
                  </a:moveTo>
                  <a:cubicBezTo>
                    <a:pt x="16450" y="8963"/>
                    <a:pt x="16325" y="10037"/>
                    <a:pt x="15241" y="10679"/>
                  </a:cubicBezTo>
                  <a:cubicBezTo>
                    <a:pt x="14165" y="11316"/>
                    <a:pt x="12124" y="11517"/>
                    <a:pt x="10030" y="12025"/>
                  </a:cubicBezTo>
                  <a:cubicBezTo>
                    <a:pt x="12769" y="12623"/>
                    <a:pt x="14670" y="12352"/>
                    <a:pt x="16320" y="11549"/>
                  </a:cubicBezTo>
                  <a:cubicBezTo>
                    <a:pt x="18089" y="10689"/>
                    <a:pt x="18403" y="9332"/>
                    <a:pt x="17094" y="7919"/>
                  </a:cubicBezTo>
                  <a:close/>
                  <a:moveTo>
                    <a:pt x="20534" y="18308"/>
                  </a:moveTo>
                  <a:cubicBezTo>
                    <a:pt x="20534" y="18948"/>
                    <a:pt x="20684" y="19486"/>
                    <a:pt x="20487" y="19989"/>
                  </a:cubicBezTo>
                  <a:cubicBezTo>
                    <a:pt x="20327" y="20397"/>
                    <a:pt x="19840" y="21054"/>
                    <a:pt x="19344" y="21094"/>
                  </a:cubicBezTo>
                  <a:cubicBezTo>
                    <a:pt x="16898" y="21294"/>
                    <a:pt x="14401" y="21325"/>
                    <a:pt x="11922" y="21412"/>
                  </a:cubicBezTo>
                  <a:cubicBezTo>
                    <a:pt x="11852" y="21414"/>
                    <a:pt x="11777" y="21353"/>
                    <a:pt x="11701" y="21350"/>
                  </a:cubicBezTo>
                  <a:cubicBezTo>
                    <a:pt x="8768" y="21251"/>
                    <a:pt x="6879" y="20682"/>
                    <a:pt x="8088" y="18624"/>
                  </a:cubicBezTo>
                  <a:cubicBezTo>
                    <a:pt x="6334" y="18973"/>
                    <a:pt x="5204" y="19198"/>
                    <a:pt x="3917" y="19454"/>
                  </a:cubicBezTo>
                  <a:cubicBezTo>
                    <a:pt x="2856" y="18569"/>
                    <a:pt x="2361" y="17630"/>
                    <a:pt x="4011" y="16860"/>
                  </a:cubicBezTo>
                  <a:cubicBezTo>
                    <a:pt x="5405" y="16209"/>
                    <a:pt x="7073" y="15513"/>
                    <a:pt x="8816" y="15327"/>
                  </a:cubicBezTo>
                  <a:cubicBezTo>
                    <a:pt x="10410" y="15156"/>
                    <a:pt x="12266" y="15641"/>
                    <a:pt x="14150" y="15853"/>
                  </a:cubicBezTo>
                  <a:cubicBezTo>
                    <a:pt x="12173" y="13577"/>
                    <a:pt x="7491" y="13944"/>
                    <a:pt x="1840" y="16686"/>
                  </a:cubicBezTo>
                  <a:cubicBezTo>
                    <a:pt x="-780" y="15274"/>
                    <a:pt x="-639" y="14593"/>
                    <a:pt x="2501" y="12331"/>
                  </a:cubicBezTo>
                  <a:cubicBezTo>
                    <a:pt x="1594" y="11041"/>
                    <a:pt x="303" y="9904"/>
                    <a:pt x="154" y="8729"/>
                  </a:cubicBezTo>
                  <a:cubicBezTo>
                    <a:pt x="65" y="8026"/>
                    <a:pt x="1475" y="7074"/>
                    <a:pt x="2718" y="6563"/>
                  </a:cubicBezTo>
                  <a:cubicBezTo>
                    <a:pt x="6296" y="5092"/>
                    <a:pt x="8910" y="6288"/>
                    <a:pt x="11222" y="7832"/>
                  </a:cubicBezTo>
                  <a:cubicBezTo>
                    <a:pt x="11411" y="7753"/>
                    <a:pt x="11601" y="7674"/>
                    <a:pt x="11790" y="7595"/>
                  </a:cubicBezTo>
                  <a:cubicBezTo>
                    <a:pt x="11560" y="7205"/>
                    <a:pt x="11560" y="6621"/>
                    <a:pt x="11057" y="6461"/>
                  </a:cubicBezTo>
                  <a:cubicBezTo>
                    <a:pt x="9310" y="5908"/>
                    <a:pt x="7461" y="5266"/>
                    <a:pt x="5512" y="5105"/>
                  </a:cubicBezTo>
                  <a:cubicBezTo>
                    <a:pt x="3506" y="4938"/>
                    <a:pt x="3276" y="4521"/>
                    <a:pt x="3610" y="3719"/>
                  </a:cubicBezTo>
                  <a:cubicBezTo>
                    <a:pt x="4244" y="2196"/>
                    <a:pt x="6621" y="1863"/>
                    <a:pt x="9098" y="1529"/>
                  </a:cubicBezTo>
                  <a:cubicBezTo>
                    <a:pt x="10478" y="1343"/>
                    <a:pt x="11947" y="1086"/>
                    <a:pt x="13041" y="641"/>
                  </a:cubicBezTo>
                  <a:cubicBezTo>
                    <a:pt x="14732" y="-48"/>
                    <a:pt x="16425" y="-186"/>
                    <a:pt x="18264" y="249"/>
                  </a:cubicBezTo>
                  <a:cubicBezTo>
                    <a:pt x="20081" y="678"/>
                    <a:pt x="20820" y="1448"/>
                    <a:pt x="20622" y="2515"/>
                  </a:cubicBezTo>
                  <a:cubicBezTo>
                    <a:pt x="20459" y="3389"/>
                    <a:pt x="20589" y="4277"/>
                    <a:pt x="20589" y="5278"/>
                  </a:cubicBezTo>
                  <a:cubicBezTo>
                    <a:pt x="18340" y="4893"/>
                    <a:pt x="16172" y="4165"/>
                    <a:pt x="14005" y="4918"/>
                  </a:cubicBezTo>
                  <a:cubicBezTo>
                    <a:pt x="13988" y="5066"/>
                    <a:pt x="13971" y="5215"/>
                    <a:pt x="13954" y="5363"/>
                  </a:cubicBezTo>
                  <a:cubicBezTo>
                    <a:pt x="14724" y="5408"/>
                    <a:pt x="15492" y="5461"/>
                    <a:pt x="16264" y="5495"/>
                  </a:cubicBezTo>
                  <a:cubicBezTo>
                    <a:pt x="19007" y="5613"/>
                    <a:pt x="20577" y="6475"/>
                    <a:pt x="20582" y="7907"/>
                  </a:cubicBezTo>
                  <a:cubicBezTo>
                    <a:pt x="20592" y="10470"/>
                    <a:pt x="20572" y="13032"/>
                    <a:pt x="20572" y="15595"/>
                  </a:cubicBezTo>
                  <a:cubicBezTo>
                    <a:pt x="20573" y="17271"/>
                    <a:pt x="18688" y="18183"/>
                    <a:pt x="15445" y="18023"/>
                  </a:cubicBezTo>
                  <a:cubicBezTo>
                    <a:pt x="14364" y="17970"/>
                    <a:pt x="13301" y="17821"/>
                    <a:pt x="12179" y="17710"/>
                  </a:cubicBezTo>
                  <a:cubicBezTo>
                    <a:pt x="12491" y="19117"/>
                    <a:pt x="15443" y="19336"/>
                    <a:pt x="20534" y="1830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61" name="Shape 20861"/>
            <p:cNvSpPr/>
            <p:nvPr/>
          </p:nvSpPr>
          <p:spPr>
            <a:xfrm>
              <a:off x="2363171" y="-1"/>
              <a:ext cx="6235187" cy="7752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507" extrusionOk="0">
                  <a:moveTo>
                    <a:pt x="21000" y="11075"/>
                  </a:moveTo>
                  <a:cubicBezTo>
                    <a:pt x="20729" y="10821"/>
                    <a:pt x="20450" y="10565"/>
                    <a:pt x="20128" y="10357"/>
                  </a:cubicBezTo>
                  <a:cubicBezTo>
                    <a:pt x="19289" y="9811"/>
                    <a:pt x="19114" y="9081"/>
                    <a:pt x="19276" y="8292"/>
                  </a:cubicBezTo>
                  <a:cubicBezTo>
                    <a:pt x="19423" y="7580"/>
                    <a:pt x="19421" y="6879"/>
                    <a:pt x="19333" y="6166"/>
                  </a:cubicBezTo>
                  <a:cubicBezTo>
                    <a:pt x="19176" y="4884"/>
                    <a:pt x="18556" y="3775"/>
                    <a:pt x="17492" y="2830"/>
                  </a:cubicBezTo>
                  <a:lnTo>
                    <a:pt x="16976" y="2343"/>
                  </a:lnTo>
                  <a:cubicBezTo>
                    <a:pt x="16233" y="1757"/>
                    <a:pt x="15402" y="1272"/>
                    <a:pt x="14468" y="901"/>
                  </a:cubicBezTo>
                  <a:cubicBezTo>
                    <a:pt x="13292" y="434"/>
                    <a:pt x="12042" y="227"/>
                    <a:pt x="10752" y="87"/>
                  </a:cubicBezTo>
                  <a:cubicBezTo>
                    <a:pt x="9128" y="-89"/>
                    <a:pt x="7533" y="-7"/>
                    <a:pt x="6004" y="428"/>
                  </a:cubicBezTo>
                  <a:cubicBezTo>
                    <a:pt x="4668" y="807"/>
                    <a:pt x="3516" y="1439"/>
                    <a:pt x="2583" y="2347"/>
                  </a:cubicBezTo>
                  <a:cubicBezTo>
                    <a:pt x="1672" y="3232"/>
                    <a:pt x="888" y="4157"/>
                    <a:pt x="418" y="5253"/>
                  </a:cubicBezTo>
                  <a:cubicBezTo>
                    <a:pt x="305" y="5375"/>
                    <a:pt x="82" y="5971"/>
                    <a:pt x="24" y="6848"/>
                  </a:cubicBezTo>
                  <a:cubicBezTo>
                    <a:pt x="-20" y="7279"/>
                    <a:pt x="-3" y="7704"/>
                    <a:pt x="64" y="8125"/>
                  </a:cubicBezTo>
                  <a:cubicBezTo>
                    <a:pt x="211" y="9293"/>
                    <a:pt x="689" y="10691"/>
                    <a:pt x="1845" y="12079"/>
                  </a:cubicBezTo>
                  <a:lnTo>
                    <a:pt x="3314" y="12079"/>
                  </a:lnTo>
                  <a:lnTo>
                    <a:pt x="4747" y="12079"/>
                  </a:lnTo>
                  <a:cubicBezTo>
                    <a:pt x="4189" y="11772"/>
                    <a:pt x="3753" y="11220"/>
                    <a:pt x="3433" y="10556"/>
                  </a:cubicBezTo>
                  <a:cubicBezTo>
                    <a:pt x="2868" y="9731"/>
                    <a:pt x="2545" y="8776"/>
                    <a:pt x="2545" y="7759"/>
                  </a:cubicBezTo>
                  <a:cubicBezTo>
                    <a:pt x="2545" y="4629"/>
                    <a:pt x="5602" y="2092"/>
                    <a:pt x="9374" y="2092"/>
                  </a:cubicBezTo>
                  <a:cubicBezTo>
                    <a:pt x="9850" y="2092"/>
                    <a:pt x="10314" y="2132"/>
                    <a:pt x="10762" y="2209"/>
                  </a:cubicBezTo>
                  <a:cubicBezTo>
                    <a:pt x="11484" y="2295"/>
                    <a:pt x="12164" y="2517"/>
                    <a:pt x="12773" y="2843"/>
                  </a:cubicBezTo>
                  <a:cubicBezTo>
                    <a:pt x="13108" y="3002"/>
                    <a:pt x="13424" y="3185"/>
                    <a:pt x="13719" y="3387"/>
                  </a:cubicBezTo>
                  <a:cubicBezTo>
                    <a:pt x="15179" y="4365"/>
                    <a:pt x="16215" y="5829"/>
                    <a:pt x="16533" y="7513"/>
                  </a:cubicBezTo>
                  <a:cubicBezTo>
                    <a:pt x="16776" y="8535"/>
                    <a:pt x="16748" y="9596"/>
                    <a:pt x="16436" y="10700"/>
                  </a:cubicBezTo>
                  <a:lnTo>
                    <a:pt x="15760" y="12178"/>
                  </a:lnTo>
                  <a:cubicBezTo>
                    <a:pt x="15074" y="13296"/>
                    <a:pt x="14155" y="14267"/>
                    <a:pt x="13029" y="15113"/>
                  </a:cubicBezTo>
                  <a:lnTo>
                    <a:pt x="12273" y="15638"/>
                  </a:lnTo>
                  <a:cubicBezTo>
                    <a:pt x="11060" y="16451"/>
                    <a:pt x="9693" y="17028"/>
                    <a:pt x="8167" y="17378"/>
                  </a:cubicBezTo>
                  <a:cubicBezTo>
                    <a:pt x="7516" y="17527"/>
                    <a:pt x="6839" y="17745"/>
                    <a:pt x="6312" y="18076"/>
                  </a:cubicBezTo>
                  <a:cubicBezTo>
                    <a:pt x="5108" y="18832"/>
                    <a:pt x="4609" y="19905"/>
                    <a:pt x="4548" y="21126"/>
                  </a:cubicBezTo>
                  <a:cubicBezTo>
                    <a:pt x="4533" y="21421"/>
                    <a:pt x="4660" y="21511"/>
                    <a:pt x="5023" y="21507"/>
                  </a:cubicBezTo>
                  <a:cubicBezTo>
                    <a:pt x="7410" y="21481"/>
                    <a:pt x="9798" y="21470"/>
                    <a:pt x="12185" y="21454"/>
                  </a:cubicBezTo>
                  <a:cubicBezTo>
                    <a:pt x="12198" y="21454"/>
                    <a:pt x="12210" y="21455"/>
                    <a:pt x="12223" y="21454"/>
                  </a:cubicBezTo>
                  <a:cubicBezTo>
                    <a:pt x="12319" y="21444"/>
                    <a:pt x="12415" y="21434"/>
                    <a:pt x="12541" y="21420"/>
                  </a:cubicBezTo>
                  <a:cubicBezTo>
                    <a:pt x="12541" y="20844"/>
                    <a:pt x="12500" y="20285"/>
                    <a:pt x="12551" y="19731"/>
                  </a:cubicBezTo>
                  <a:cubicBezTo>
                    <a:pt x="12607" y="19128"/>
                    <a:pt x="12912" y="18587"/>
                    <a:pt x="13430" y="18144"/>
                  </a:cubicBezTo>
                  <a:cubicBezTo>
                    <a:pt x="13669" y="17939"/>
                    <a:pt x="13922" y="17760"/>
                    <a:pt x="14343" y="17836"/>
                  </a:cubicBezTo>
                  <a:cubicBezTo>
                    <a:pt x="15014" y="17957"/>
                    <a:pt x="15694" y="18049"/>
                    <a:pt x="16376" y="18123"/>
                  </a:cubicBezTo>
                  <a:cubicBezTo>
                    <a:pt x="16953" y="18186"/>
                    <a:pt x="17532" y="18162"/>
                    <a:pt x="18072" y="17955"/>
                  </a:cubicBezTo>
                  <a:cubicBezTo>
                    <a:pt x="18526" y="17782"/>
                    <a:pt x="18728" y="17356"/>
                    <a:pt x="18525" y="17039"/>
                  </a:cubicBezTo>
                  <a:cubicBezTo>
                    <a:pt x="18161" y="16471"/>
                    <a:pt x="18215" y="16240"/>
                    <a:pt x="18749" y="15765"/>
                  </a:cubicBezTo>
                  <a:cubicBezTo>
                    <a:pt x="18888" y="15641"/>
                    <a:pt x="19043" y="15428"/>
                    <a:pt x="19000" y="15297"/>
                  </a:cubicBezTo>
                  <a:cubicBezTo>
                    <a:pt x="18938" y="15108"/>
                    <a:pt x="18702" y="14956"/>
                    <a:pt x="18544" y="14793"/>
                  </a:cubicBezTo>
                  <a:cubicBezTo>
                    <a:pt x="18618" y="14764"/>
                    <a:pt x="18803" y="14728"/>
                    <a:pt x="18917" y="14635"/>
                  </a:cubicBezTo>
                  <a:cubicBezTo>
                    <a:pt x="19007" y="14562"/>
                    <a:pt x="19074" y="14404"/>
                    <a:pt x="19043" y="14307"/>
                  </a:cubicBezTo>
                  <a:cubicBezTo>
                    <a:pt x="18644" y="13091"/>
                    <a:pt x="19086" y="12594"/>
                    <a:pt x="20295" y="12330"/>
                  </a:cubicBezTo>
                  <a:cubicBezTo>
                    <a:pt x="20368" y="12314"/>
                    <a:pt x="20440" y="12297"/>
                    <a:pt x="20513" y="12283"/>
                  </a:cubicBezTo>
                  <a:cubicBezTo>
                    <a:pt x="21374" y="12112"/>
                    <a:pt x="21580" y="11618"/>
                    <a:pt x="21000" y="1107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62" name="Shape 20862"/>
            <p:cNvSpPr/>
            <p:nvPr/>
          </p:nvSpPr>
          <p:spPr>
            <a:xfrm>
              <a:off x="4334816" y="1899526"/>
              <a:ext cx="887723" cy="1781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412" extrusionOk="0">
                  <a:moveTo>
                    <a:pt x="10693" y="4955"/>
                  </a:moveTo>
                  <a:cubicBezTo>
                    <a:pt x="11815" y="4123"/>
                    <a:pt x="11258" y="3275"/>
                    <a:pt x="9487" y="2672"/>
                  </a:cubicBezTo>
                  <a:cubicBezTo>
                    <a:pt x="7655" y="2047"/>
                    <a:pt x="5548" y="2315"/>
                    <a:pt x="4397" y="3615"/>
                  </a:cubicBezTo>
                  <a:cubicBezTo>
                    <a:pt x="7818" y="2570"/>
                    <a:pt x="9483" y="3536"/>
                    <a:pt x="10693" y="4955"/>
                  </a:cubicBezTo>
                  <a:close/>
                  <a:moveTo>
                    <a:pt x="10532" y="13898"/>
                  </a:moveTo>
                  <a:cubicBezTo>
                    <a:pt x="12711" y="14146"/>
                    <a:pt x="13311" y="13963"/>
                    <a:pt x="14388" y="12954"/>
                  </a:cubicBezTo>
                  <a:cubicBezTo>
                    <a:pt x="15560" y="11856"/>
                    <a:pt x="15228" y="10602"/>
                    <a:pt x="13374" y="9718"/>
                  </a:cubicBezTo>
                  <a:cubicBezTo>
                    <a:pt x="12831" y="9459"/>
                    <a:pt x="11977" y="9374"/>
                    <a:pt x="11266" y="9209"/>
                  </a:cubicBezTo>
                  <a:cubicBezTo>
                    <a:pt x="11037" y="9325"/>
                    <a:pt x="10808" y="9442"/>
                    <a:pt x="10579" y="9558"/>
                  </a:cubicBezTo>
                  <a:cubicBezTo>
                    <a:pt x="14659" y="11011"/>
                    <a:pt x="14079" y="12482"/>
                    <a:pt x="10532" y="13898"/>
                  </a:cubicBezTo>
                  <a:close/>
                  <a:moveTo>
                    <a:pt x="4333" y="11549"/>
                  </a:moveTo>
                  <a:cubicBezTo>
                    <a:pt x="5983" y="12352"/>
                    <a:pt x="7884" y="12623"/>
                    <a:pt x="10623" y="12025"/>
                  </a:cubicBezTo>
                  <a:cubicBezTo>
                    <a:pt x="8529" y="11517"/>
                    <a:pt x="6488" y="11316"/>
                    <a:pt x="5412" y="10679"/>
                  </a:cubicBezTo>
                  <a:cubicBezTo>
                    <a:pt x="4328" y="10037"/>
                    <a:pt x="4203" y="8963"/>
                    <a:pt x="3559" y="7919"/>
                  </a:cubicBezTo>
                  <a:cubicBezTo>
                    <a:pt x="2250" y="9332"/>
                    <a:pt x="2564" y="10689"/>
                    <a:pt x="4333" y="11549"/>
                  </a:cubicBezTo>
                  <a:close/>
                  <a:moveTo>
                    <a:pt x="8474" y="17710"/>
                  </a:moveTo>
                  <a:cubicBezTo>
                    <a:pt x="7352" y="17821"/>
                    <a:pt x="6289" y="17970"/>
                    <a:pt x="5208" y="18023"/>
                  </a:cubicBezTo>
                  <a:cubicBezTo>
                    <a:pt x="1965" y="18183"/>
                    <a:pt x="80" y="17271"/>
                    <a:pt x="81" y="15595"/>
                  </a:cubicBezTo>
                  <a:cubicBezTo>
                    <a:pt x="81" y="13032"/>
                    <a:pt x="61" y="10470"/>
                    <a:pt x="71" y="7907"/>
                  </a:cubicBezTo>
                  <a:cubicBezTo>
                    <a:pt x="76" y="6475"/>
                    <a:pt x="1646" y="5613"/>
                    <a:pt x="4389" y="5495"/>
                  </a:cubicBezTo>
                  <a:cubicBezTo>
                    <a:pt x="5161" y="5461"/>
                    <a:pt x="5929" y="5408"/>
                    <a:pt x="6699" y="5363"/>
                  </a:cubicBezTo>
                  <a:cubicBezTo>
                    <a:pt x="6682" y="5215"/>
                    <a:pt x="6665" y="5066"/>
                    <a:pt x="6648" y="4918"/>
                  </a:cubicBezTo>
                  <a:cubicBezTo>
                    <a:pt x="4481" y="4165"/>
                    <a:pt x="2313" y="4893"/>
                    <a:pt x="64" y="5278"/>
                  </a:cubicBezTo>
                  <a:cubicBezTo>
                    <a:pt x="64" y="4277"/>
                    <a:pt x="194" y="3389"/>
                    <a:pt x="31" y="2515"/>
                  </a:cubicBezTo>
                  <a:cubicBezTo>
                    <a:pt x="-167" y="1448"/>
                    <a:pt x="572" y="678"/>
                    <a:pt x="2389" y="249"/>
                  </a:cubicBezTo>
                  <a:cubicBezTo>
                    <a:pt x="4228" y="-186"/>
                    <a:pt x="5921" y="-48"/>
                    <a:pt x="7612" y="641"/>
                  </a:cubicBezTo>
                  <a:cubicBezTo>
                    <a:pt x="8706" y="1086"/>
                    <a:pt x="10175" y="1343"/>
                    <a:pt x="11555" y="1529"/>
                  </a:cubicBezTo>
                  <a:cubicBezTo>
                    <a:pt x="14032" y="1863"/>
                    <a:pt x="16409" y="2196"/>
                    <a:pt x="17043" y="3719"/>
                  </a:cubicBezTo>
                  <a:cubicBezTo>
                    <a:pt x="17377" y="4521"/>
                    <a:pt x="17147" y="4938"/>
                    <a:pt x="15141" y="5105"/>
                  </a:cubicBezTo>
                  <a:cubicBezTo>
                    <a:pt x="13192" y="5266"/>
                    <a:pt x="11343" y="5908"/>
                    <a:pt x="9596" y="6461"/>
                  </a:cubicBezTo>
                  <a:cubicBezTo>
                    <a:pt x="9093" y="6621"/>
                    <a:pt x="9093" y="7205"/>
                    <a:pt x="8863" y="7595"/>
                  </a:cubicBezTo>
                  <a:cubicBezTo>
                    <a:pt x="9052" y="7674"/>
                    <a:pt x="9242" y="7753"/>
                    <a:pt x="9431" y="7832"/>
                  </a:cubicBezTo>
                  <a:cubicBezTo>
                    <a:pt x="11743" y="6288"/>
                    <a:pt x="14357" y="5092"/>
                    <a:pt x="17935" y="6563"/>
                  </a:cubicBezTo>
                  <a:cubicBezTo>
                    <a:pt x="19178" y="7074"/>
                    <a:pt x="20588" y="8026"/>
                    <a:pt x="20499" y="8729"/>
                  </a:cubicBezTo>
                  <a:cubicBezTo>
                    <a:pt x="20350" y="9904"/>
                    <a:pt x="19059" y="11041"/>
                    <a:pt x="18152" y="12331"/>
                  </a:cubicBezTo>
                  <a:cubicBezTo>
                    <a:pt x="21292" y="14593"/>
                    <a:pt x="21433" y="15274"/>
                    <a:pt x="18812" y="16686"/>
                  </a:cubicBezTo>
                  <a:cubicBezTo>
                    <a:pt x="13162" y="13944"/>
                    <a:pt x="8480" y="13577"/>
                    <a:pt x="6503" y="15853"/>
                  </a:cubicBezTo>
                  <a:cubicBezTo>
                    <a:pt x="8387" y="15641"/>
                    <a:pt x="10243" y="15156"/>
                    <a:pt x="11837" y="15327"/>
                  </a:cubicBezTo>
                  <a:cubicBezTo>
                    <a:pt x="13580" y="15513"/>
                    <a:pt x="15248" y="16209"/>
                    <a:pt x="16642" y="16860"/>
                  </a:cubicBezTo>
                  <a:cubicBezTo>
                    <a:pt x="18292" y="17630"/>
                    <a:pt x="17797" y="18569"/>
                    <a:pt x="16736" y="19454"/>
                  </a:cubicBezTo>
                  <a:cubicBezTo>
                    <a:pt x="15449" y="19198"/>
                    <a:pt x="14319" y="18973"/>
                    <a:pt x="12565" y="18624"/>
                  </a:cubicBezTo>
                  <a:cubicBezTo>
                    <a:pt x="13774" y="20682"/>
                    <a:pt x="11885" y="21251"/>
                    <a:pt x="8952" y="21350"/>
                  </a:cubicBezTo>
                  <a:cubicBezTo>
                    <a:pt x="8876" y="21353"/>
                    <a:pt x="8801" y="21414"/>
                    <a:pt x="8731" y="21412"/>
                  </a:cubicBezTo>
                  <a:cubicBezTo>
                    <a:pt x="6252" y="21325"/>
                    <a:pt x="3755" y="21294"/>
                    <a:pt x="1309" y="21094"/>
                  </a:cubicBezTo>
                  <a:cubicBezTo>
                    <a:pt x="813" y="21054"/>
                    <a:pt x="326" y="20397"/>
                    <a:pt x="166" y="19989"/>
                  </a:cubicBezTo>
                  <a:cubicBezTo>
                    <a:pt x="-31" y="19486"/>
                    <a:pt x="119" y="18948"/>
                    <a:pt x="119" y="18308"/>
                  </a:cubicBezTo>
                  <a:cubicBezTo>
                    <a:pt x="5210" y="19336"/>
                    <a:pt x="8162" y="19117"/>
                    <a:pt x="8474" y="1771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63" name="Shape 20863"/>
            <p:cNvSpPr/>
            <p:nvPr/>
          </p:nvSpPr>
          <p:spPr>
            <a:xfrm>
              <a:off x="-3386" y="-1"/>
              <a:ext cx="6235177" cy="7752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8" h="21507" extrusionOk="0">
                  <a:moveTo>
                    <a:pt x="328" y="11075"/>
                  </a:moveTo>
                  <a:cubicBezTo>
                    <a:pt x="599" y="10821"/>
                    <a:pt x="878" y="10565"/>
                    <a:pt x="1200" y="10357"/>
                  </a:cubicBezTo>
                  <a:cubicBezTo>
                    <a:pt x="2039" y="9811"/>
                    <a:pt x="2214" y="9081"/>
                    <a:pt x="2052" y="8292"/>
                  </a:cubicBezTo>
                  <a:cubicBezTo>
                    <a:pt x="1905" y="7580"/>
                    <a:pt x="1907" y="6879"/>
                    <a:pt x="1995" y="6166"/>
                  </a:cubicBezTo>
                  <a:cubicBezTo>
                    <a:pt x="2152" y="4884"/>
                    <a:pt x="2771" y="3775"/>
                    <a:pt x="3836" y="2830"/>
                  </a:cubicBezTo>
                  <a:lnTo>
                    <a:pt x="4352" y="2343"/>
                  </a:lnTo>
                  <a:cubicBezTo>
                    <a:pt x="5095" y="1757"/>
                    <a:pt x="5926" y="1272"/>
                    <a:pt x="6860" y="901"/>
                  </a:cubicBezTo>
                  <a:cubicBezTo>
                    <a:pt x="8036" y="434"/>
                    <a:pt x="9286" y="227"/>
                    <a:pt x="10576" y="87"/>
                  </a:cubicBezTo>
                  <a:cubicBezTo>
                    <a:pt x="12200" y="-89"/>
                    <a:pt x="13795" y="-7"/>
                    <a:pt x="15324" y="428"/>
                  </a:cubicBezTo>
                  <a:cubicBezTo>
                    <a:pt x="16660" y="807"/>
                    <a:pt x="17812" y="1439"/>
                    <a:pt x="18745" y="2347"/>
                  </a:cubicBezTo>
                  <a:cubicBezTo>
                    <a:pt x="19656" y="3232"/>
                    <a:pt x="20440" y="4157"/>
                    <a:pt x="20910" y="5253"/>
                  </a:cubicBezTo>
                  <a:cubicBezTo>
                    <a:pt x="21023" y="5375"/>
                    <a:pt x="21247" y="5971"/>
                    <a:pt x="21304" y="6848"/>
                  </a:cubicBezTo>
                  <a:cubicBezTo>
                    <a:pt x="21348" y="7279"/>
                    <a:pt x="21331" y="7704"/>
                    <a:pt x="21264" y="8125"/>
                  </a:cubicBezTo>
                  <a:cubicBezTo>
                    <a:pt x="21117" y="9293"/>
                    <a:pt x="20639" y="10691"/>
                    <a:pt x="19483" y="12079"/>
                  </a:cubicBezTo>
                  <a:lnTo>
                    <a:pt x="18014" y="12079"/>
                  </a:lnTo>
                  <a:lnTo>
                    <a:pt x="16581" y="12079"/>
                  </a:lnTo>
                  <a:cubicBezTo>
                    <a:pt x="17139" y="11772"/>
                    <a:pt x="17575" y="11220"/>
                    <a:pt x="17895" y="10556"/>
                  </a:cubicBezTo>
                  <a:cubicBezTo>
                    <a:pt x="18460" y="9731"/>
                    <a:pt x="18783" y="8776"/>
                    <a:pt x="18783" y="7759"/>
                  </a:cubicBezTo>
                  <a:cubicBezTo>
                    <a:pt x="18783" y="4629"/>
                    <a:pt x="15726" y="2092"/>
                    <a:pt x="11954" y="2092"/>
                  </a:cubicBezTo>
                  <a:cubicBezTo>
                    <a:pt x="11478" y="2092"/>
                    <a:pt x="11014" y="2132"/>
                    <a:pt x="10566" y="2209"/>
                  </a:cubicBezTo>
                  <a:cubicBezTo>
                    <a:pt x="9844" y="2295"/>
                    <a:pt x="9164" y="2517"/>
                    <a:pt x="8555" y="2843"/>
                  </a:cubicBezTo>
                  <a:cubicBezTo>
                    <a:pt x="8220" y="3002"/>
                    <a:pt x="7904" y="3185"/>
                    <a:pt x="7609" y="3387"/>
                  </a:cubicBezTo>
                  <a:cubicBezTo>
                    <a:pt x="6149" y="4365"/>
                    <a:pt x="5113" y="5829"/>
                    <a:pt x="4795" y="7513"/>
                  </a:cubicBezTo>
                  <a:cubicBezTo>
                    <a:pt x="4552" y="8535"/>
                    <a:pt x="4580" y="9596"/>
                    <a:pt x="4892" y="10700"/>
                  </a:cubicBezTo>
                  <a:lnTo>
                    <a:pt x="5568" y="12178"/>
                  </a:lnTo>
                  <a:cubicBezTo>
                    <a:pt x="6254" y="13296"/>
                    <a:pt x="7173" y="14267"/>
                    <a:pt x="8299" y="15113"/>
                  </a:cubicBezTo>
                  <a:lnTo>
                    <a:pt x="9055" y="15638"/>
                  </a:lnTo>
                  <a:cubicBezTo>
                    <a:pt x="10268" y="16451"/>
                    <a:pt x="11635" y="17028"/>
                    <a:pt x="13161" y="17378"/>
                  </a:cubicBezTo>
                  <a:cubicBezTo>
                    <a:pt x="13812" y="17527"/>
                    <a:pt x="14489" y="17745"/>
                    <a:pt x="15016" y="18076"/>
                  </a:cubicBezTo>
                  <a:cubicBezTo>
                    <a:pt x="16220" y="18832"/>
                    <a:pt x="16719" y="19905"/>
                    <a:pt x="16780" y="21126"/>
                  </a:cubicBezTo>
                  <a:cubicBezTo>
                    <a:pt x="16795" y="21421"/>
                    <a:pt x="16668" y="21511"/>
                    <a:pt x="16305" y="21507"/>
                  </a:cubicBezTo>
                  <a:cubicBezTo>
                    <a:pt x="13918" y="21481"/>
                    <a:pt x="11530" y="21470"/>
                    <a:pt x="9143" y="21454"/>
                  </a:cubicBezTo>
                  <a:cubicBezTo>
                    <a:pt x="9130" y="21454"/>
                    <a:pt x="9118" y="21455"/>
                    <a:pt x="9105" y="21454"/>
                  </a:cubicBezTo>
                  <a:cubicBezTo>
                    <a:pt x="9009" y="21444"/>
                    <a:pt x="8913" y="21434"/>
                    <a:pt x="8787" y="21420"/>
                  </a:cubicBezTo>
                  <a:cubicBezTo>
                    <a:pt x="8787" y="20844"/>
                    <a:pt x="8828" y="20285"/>
                    <a:pt x="8777" y="19731"/>
                  </a:cubicBezTo>
                  <a:cubicBezTo>
                    <a:pt x="8721" y="19128"/>
                    <a:pt x="8416" y="18587"/>
                    <a:pt x="7898" y="18144"/>
                  </a:cubicBezTo>
                  <a:cubicBezTo>
                    <a:pt x="7659" y="17939"/>
                    <a:pt x="7406" y="17760"/>
                    <a:pt x="6985" y="17836"/>
                  </a:cubicBezTo>
                  <a:cubicBezTo>
                    <a:pt x="6314" y="17957"/>
                    <a:pt x="5634" y="18049"/>
                    <a:pt x="4952" y="18123"/>
                  </a:cubicBezTo>
                  <a:cubicBezTo>
                    <a:pt x="4375" y="18186"/>
                    <a:pt x="3796" y="18162"/>
                    <a:pt x="3256" y="17955"/>
                  </a:cubicBezTo>
                  <a:cubicBezTo>
                    <a:pt x="2802" y="17782"/>
                    <a:pt x="2600" y="17356"/>
                    <a:pt x="2803" y="17039"/>
                  </a:cubicBezTo>
                  <a:cubicBezTo>
                    <a:pt x="3167" y="16471"/>
                    <a:pt x="3113" y="16240"/>
                    <a:pt x="2579" y="15765"/>
                  </a:cubicBezTo>
                  <a:cubicBezTo>
                    <a:pt x="2440" y="15641"/>
                    <a:pt x="2285" y="15428"/>
                    <a:pt x="2328" y="15297"/>
                  </a:cubicBezTo>
                  <a:cubicBezTo>
                    <a:pt x="2390" y="15108"/>
                    <a:pt x="2626" y="14956"/>
                    <a:pt x="2784" y="14793"/>
                  </a:cubicBezTo>
                  <a:cubicBezTo>
                    <a:pt x="2710" y="14764"/>
                    <a:pt x="2525" y="14728"/>
                    <a:pt x="2411" y="14635"/>
                  </a:cubicBezTo>
                  <a:cubicBezTo>
                    <a:pt x="2321" y="14562"/>
                    <a:pt x="2254" y="14404"/>
                    <a:pt x="2285" y="14307"/>
                  </a:cubicBezTo>
                  <a:cubicBezTo>
                    <a:pt x="2684" y="13091"/>
                    <a:pt x="2242" y="12594"/>
                    <a:pt x="1033" y="12330"/>
                  </a:cubicBezTo>
                  <a:cubicBezTo>
                    <a:pt x="960" y="12314"/>
                    <a:pt x="888" y="12297"/>
                    <a:pt x="815" y="12283"/>
                  </a:cubicBezTo>
                  <a:cubicBezTo>
                    <a:pt x="-46" y="12112"/>
                    <a:pt x="-252" y="11618"/>
                    <a:pt x="328" y="1107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64" name="Shape 20864"/>
            <p:cNvSpPr/>
            <p:nvPr/>
          </p:nvSpPr>
          <p:spPr>
            <a:xfrm>
              <a:off x="3677288" y="6453520"/>
              <a:ext cx="1222630" cy="1295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1502" y="19403"/>
                  </a:moveTo>
                  <a:cubicBezTo>
                    <a:pt x="21184" y="12071"/>
                    <a:pt x="18620" y="5619"/>
                    <a:pt x="12429" y="1081"/>
                  </a:cubicBezTo>
                  <a:cubicBezTo>
                    <a:pt x="11900" y="693"/>
                    <a:pt x="11335" y="338"/>
                    <a:pt x="10754" y="0"/>
                  </a:cubicBezTo>
                  <a:cubicBezTo>
                    <a:pt x="10173" y="338"/>
                    <a:pt x="9608" y="693"/>
                    <a:pt x="9079" y="1081"/>
                  </a:cubicBezTo>
                  <a:cubicBezTo>
                    <a:pt x="2888" y="5619"/>
                    <a:pt x="324" y="12071"/>
                    <a:pt x="6" y="19403"/>
                  </a:cubicBezTo>
                  <a:cubicBezTo>
                    <a:pt x="-46" y="20602"/>
                    <a:pt x="237" y="21236"/>
                    <a:pt x="1000" y="21514"/>
                  </a:cubicBezTo>
                  <a:cubicBezTo>
                    <a:pt x="4251" y="21539"/>
                    <a:pt x="7503" y="21568"/>
                    <a:pt x="10754" y="21600"/>
                  </a:cubicBezTo>
                  <a:cubicBezTo>
                    <a:pt x="14005" y="21568"/>
                    <a:pt x="17257" y="21539"/>
                    <a:pt x="20508" y="21514"/>
                  </a:cubicBezTo>
                  <a:cubicBezTo>
                    <a:pt x="21271" y="21236"/>
                    <a:pt x="21554" y="20602"/>
                    <a:pt x="21502" y="19403"/>
                  </a:cubicBezTo>
                  <a:close/>
                </a:path>
              </a:pathLst>
            </a:cu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875" name="Group 20875"/>
          <p:cNvGrpSpPr/>
          <p:nvPr/>
        </p:nvGrpSpPr>
        <p:grpSpPr>
          <a:xfrm>
            <a:off x="1363079" y="3867526"/>
            <a:ext cx="763451" cy="365910"/>
            <a:chOff x="0" y="2381"/>
            <a:chExt cx="2035865" cy="975759"/>
          </a:xfrm>
        </p:grpSpPr>
        <p:sp>
          <p:nvSpPr>
            <p:cNvPr id="20873" name="Shape 20873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74" name="Shape 20874"/>
            <p:cNvSpPr/>
            <p:nvPr/>
          </p:nvSpPr>
          <p:spPr>
            <a:xfrm rot="10594">
              <a:off x="487996" y="2381"/>
              <a:ext cx="1547869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ct val="130000"/>
                </a:lnSpc>
                <a:spcBef>
                  <a:spcPts val="225"/>
                </a:spcBef>
                <a:defRPr sz="1800"/>
              </a:pPr>
              <a:r>
                <a:rPr sz="15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5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ct val="1300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20884" name="Group 20884"/>
          <p:cNvGrpSpPr/>
          <p:nvPr/>
        </p:nvGrpSpPr>
        <p:grpSpPr>
          <a:xfrm>
            <a:off x="921150" y="2005286"/>
            <a:ext cx="1676327" cy="629573"/>
            <a:chOff x="0" y="0"/>
            <a:chExt cx="4470204" cy="1678860"/>
          </a:xfrm>
        </p:grpSpPr>
        <p:sp>
          <p:nvSpPr>
            <p:cNvPr id="20879" name="Shape 20879"/>
            <p:cNvSpPr/>
            <p:nvPr/>
          </p:nvSpPr>
          <p:spPr>
            <a:xfrm>
              <a:off x="1070330" y="171923"/>
              <a:ext cx="3399874" cy="450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algn="l" defTabSz="342900"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单击此处添加名称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20880" name="Shape 20880"/>
            <p:cNvSpPr/>
            <p:nvPr/>
          </p:nvSpPr>
          <p:spPr>
            <a:xfrm>
              <a:off x="1070333" y="933794"/>
              <a:ext cx="3175002" cy="7450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883" name="Group 20883"/>
            <p:cNvGrpSpPr/>
            <p:nvPr/>
          </p:nvGrpSpPr>
          <p:grpSpPr>
            <a:xfrm>
              <a:off x="0" y="0"/>
              <a:ext cx="794274" cy="794274"/>
              <a:chOff x="0" y="0"/>
              <a:chExt cx="794273" cy="794273"/>
            </a:xfrm>
          </p:grpSpPr>
          <p:sp>
            <p:nvSpPr>
              <p:cNvPr id="20881" name="Shape 20881"/>
              <p:cNvSpPr/>
              <p:nvPr/>
            </p:nvSpPr>
            <p:spPr>
              <a:xfrm>
                <a:off x="0" y="0"/>
                <a:ext cx="794273" cy="794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lnSpc>
                    <a:spcPct val="130000"/>
                  </a:lnSpc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82" name="Shape 20882"/>
              <p:cNvSpPr/>
              <p:nvPr/>
            </p:nvSpPr>
            <p:spPr>
              <a:xfrm>
                <a:off x="120410" y="209168"/>
                <a:ext cx="528050" cy="3193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defTabSz="914400">
                  <a:defRPr sz="220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3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sz="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01</a:t>
                </a:r>
                <a:endParaRPr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0890" name="Group 20890"/>
          <p:cNvGrpSpPr/>
          <p:nvPr/>
        </p:nvGrpSpPr>
        <p:grpSpPr>
          <a:xfrm>
            <a:off x="921150" y="2889228"/>
            <a:ext cx="1676327" cy="679519"/>
            <a:chOff x="0" y="0"/>
            <a:chExt cx="4470204" cy="1812047"/>
          </a:xfrm>
        </p:grpSpPr>
        <p:sp>
          <p:nvSpPr>
            <p:cNvPr id="20885" name="Shape 20885"/>
            <p:cNvSpPr/>
            <p:nvPr/>
          </p:nvSpPr>
          <p:spPr>
            <a:xfrm>
              <a:off x="1070333" y="104193"/>
              <a:ext cx="3399871" cy="585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algn="l" defTabSz="342900">
                <a:lnSpc>
                  <a:spcPct val="130000"/>
                </a:lnSpc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单击此处添加名称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20886" name="Shape 20886"/>
            <p:cNvSpPr/>
            <p:nvPr/>
          </p:nvSpPr>
          <p:spPr>
            <a:xfrm>
              <a:off x="1070333" y="1066982"/>
              <a:ext cx="3175002" cy="745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889" name="Group 20889"/>
            <p:cNvGrpSpPr/>
            <p:nvPr/>
          </p:nvGrpSpPr>
          <p:grpSpPr>
            <a:xfrm>
              <a:off x="0" y="0"/>
              <a:ext cx="794274" cy="794274"/>
              <a:chOff x="0" y="0"/>
              <a:chExt cx="794273" cy="794273"/>
            </a:xfrm>
          </p:grpSpPr>
          <p:sp>
            <p:nvSpPr>
              <p:cNvPr id="20887" name="Shape 20887"/>
              <p:cNvSpPr/>
              <p:nvPr/>
            </p:nvSpPr>
            <p:spPr>
              <a:xfrm>
                <a:off x="0" y="0"/>
                <a:ext cx="794273" cy="794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lnSpc>
                    <a:spcPct val="130000"/>
                  </a:lnSpc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88" name="Shape 20888"/>
              <p:cNvSpPr/>
              <p:nvPr/>
            </p:nvSpPr>
            <p:spPr>
              <a:xfrm>
                <a:off x="94008" y="175632"/>
                <a:ext cx="580855" cy="386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defTabSz="914400">
                  <a:defRPr sz="220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3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sz="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02</a:t>
                </a:r>
                <a:endParaRPr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0903" name="Shape 20903"/>
          <p:cNvSpPr/>
          <p:nvPr/>
        </p:nvSpPr>
        <p:spPr>
          <a:xfrm>
            <a:off x="921150" y="2748183"/>
            <a:ext cx="1509093" cy="0"/>
          </a:xfrm>
          <a:prstGeom prst="line">
            <a:avLst/>
          </a:prstGeom>
          <a:ln w="1270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30000"/>
              </a:lnSpc>
              <a:defRPr sz="3200"/>
            </a:pPr>
            <a:endParaRPr sz="700"/>
          </a:p>
        </p:txBody>
      </p:sp>
      <p:sp>
        <p:nvSpPr>
          <p:cNvPr id="20904" name="Shape 20904"/>
          <p:cNvSpPr/>
          <p:nvPr/>
        </p:nvSpPr>
        <p:spPr>
          <a:xfrm>
            <a:off x="921150" y="3693499"/>
            <a:ext cx="1509093" cy="0"/>
          </a:xfrm>
          <a:prstGeom prst="line">
            <a:avLst/>
          </a:prstGeom>
          <a:ln w="1270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30000"/>
              </a:lnSpc>
              <a:defRPr sz="3200"/>
            </a:pPr>
            <a:endParaRPr sz="700"/>
          </a:p>
        </p:txBody>
      </p:sp>
      <p:grpSp>
        <p:nvGrpSpPr>
          <p:cNvPr id="54" name="Group 20875"/>
          <p:cNvGrpSpPr/>
          <p:nvPr/>
        </p:nvGrpSpPr>
        <p:grpSpPr>
          <a:xfrm>
            <a:off x="6958595" y="3867526"/>
            <a:ext cx="763451" cy="365910"/>
            <a:chOff x="0" y="2381"/>
            <a:chExt cx="2035865" cy="975759"/>
          </a:xfrm>
        </p:grpSpPr>
        <p:sp>
          <p:nvSpPr>
            <p:cNvPr id="55" name="Shape 20873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Shape 20874"/>
            <p:cNvSpPr/>
            <p:nvPr/>
          </p:nvSpPr>
          <p:spPr>
            <a:xfrm rot="10594">
              <a:off x="487996" y="2381"/>
              <a:ext cx="1547869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ct val="130000"/>
                </a:lnSpc>
                <a:spcBef>
                  <a:spcPts val="225"/>
                </a:spcBef>
                <a:defRPr sz="1800"/>
              </a:pPr>
              <a:r>
                <a:rPr sz="15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5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ct val="1300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57" name="Group 20884"/>
          <p:cNvGrpSpPr/>
          <p:nvPr/>
        </p:nvGrpSpPr>
        <p:grpSpPr>
          <a:xfrm>
            <a:off x="6516666" y="2005286"/>
            <a:ext cx="1676327" cy="629573"/>
            <a:chOff x="0" y="0"/>
            <a:chExt cx="4470204" cy="1678860"/>
          </a:xfrm>
        </p:grpSpPr>
        <p:sp>
          <p:nvSpPr>
            <p:cNvPr id="58" name="Shape 20879"/>
            <p:cNvSpPr/>
            <p:nvPr/>
          </p:nvSpPr>
          <p:spPr>
            <a:xfrm>
              <a:off x="1070330" y="171923"/>
              <a:ext cx="3399874" cy="450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algn="l" defTabSz="342900"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单击此处添加名称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59" name="Shape 20880"/>
            <p:cNvSpPr/>
            <p:nvPr/>
          </p:nvSpPr>
          <p:spPr>
            <a:xfrm>
              <a:off x="1070333" y="933794"/>
              <a:ext cx="3175002" cy="7450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0" name="Group 20883"/>
            <p:cNvGrpSpPr/>
            <p:nvPr/>
          </p:nvGrpSpPr>
          <p:grpSpPr>
            <a:xfrm>
              <a:off x="0" y="0"/>
              <a:ext cx="794274" cy="794274"/>
              <a:chOff x="0" y="0"/>
              <a:chExt cx="794273" cy="794273"/>
            </a:xfrm>
          </p:grpSpPr>
          <p:sp>
            <p:nvSpPr>
              <p:cNvPr id="61" name="Shape 20881"/>
              <p:cNvSpPr/>
              <p:nvPr/>
            </p:nvSpPr>
            <p:spPr>
              <a:xfrm>
                <a:off x="0" y="0"/>
                <a:ext cx="794273" cy="794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lnSpc>
                    <a:spcPct val="130000"/>
                  </a:lnSpc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2" name="Shape 20882"/>
              <p:cNvSpPr/>
              <p:nvPr/>
            </p:nvSpPr>
            <p:spPr>
              <a:xfrm>
                <a:off x="120410" y="209168"/>
                <a:ext cx="528050" cy="3193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defTabSz="914400">
                  <a:defRPr sz="220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3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en-US" sz="6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03</a:t>
                </a:r>
                <a:endParaRPr lang="en-US"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63" name="Group 20890"/>
          <p:cNvGrpSpPr/>
          <p:nvPr/>
        </p:nvGrpSpPr>
        <p:grpSpPr>
          <a:xfrm>
            <a:off x="6516666" y="2889228"/>
            <a:ext cx="1676327" cy="679519"/>
            <a:chOff x="0" y="0"/>
            <a:chExt cx="4470204" cy="1812047"/>
          </a:xfrm>
        </p:grpSpPr>
        <p:sp>
          <p:nvSpPr>
            <p:cNvPr id="64" name="Shape 20885"/>
            <p:cNvSpPr/>
            <p:nvPr/>
          </p:nvSpPr>
          <p:spPr>
            <a:xfrm>
              <a:off x="1070333" y="104193"/>
              <a:ext cx="3399871" cy="585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algn="l" defTabSz="342900">
                <a:lnSpc>
                  <a:spcPct val="130000"/>
                </a:lnSpc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单击此处添加名称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65" name="Shape 20886"/>
            <p:cNvSpPr/>
            <p:nvPr/>
          </p:nvSpPr>
          <p:spPr>
            <a:xfrm>
              <a:off x="1070333" y="1066982"/>
              <a:ext cx="3175002" cy="745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6" name="Group 20889"/>
            <p:cNvGrpSpPr/>
            <p:nvPr/>
          </p:nvGrpSpPr>
          <p:grpSpPr>
            <a:xfrm>
              <a:off x="0" y="0"/>
              <a:ext cx="794274" cy="794274"/>
              <a:chOff x="0" y="0"/>
              <a:chExt cx="794273" cy="794273"/>
            </a:xfrm>
          </p:grpSpPr>
          <p:sp>
            <p:nvSpPr>
              <p:cNvPr id="67" name="Shape 20887"/>
              <p:cNvSpPr/>
              <p:nvPr/>
            </p:nvSpPr>
            <p:spPr>
              <a:xfrm>
                <a:off x="0" y="0"/>
                <a:ext cx="794273" cy="794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lnSpc>
                    <a:spcPct val="130000"/>
                  </a:lnSpc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8" name="Shape 20888"/>
              <p:cNvSpPr/>
              <p:nvPr/>
            </p:nvSpPr>
            <p:spPr>
              <a:xfrm>
                <a:off x="94008" y="175632"/>
                <a:ext cx="580855" cy="3864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defTabSz="914400">
                  <a:defRPr sz="2200">
                    <a:solidFill>
                      <a:srgbClr val="FFFFFF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30000"/>
                  </a:lnSpc>
                  <a:defRPr sz="1800">
                    <a:solidFill>
                      <a:srgbClr val="000000"/>
                    </a:solidFill>
                  </a:defRPr>
                </a:pPr>
                <a:r>
                  <a:rPr lang="en-US" sz="7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  <a:endParaRPr lang="en-US" sz="7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69" name="Shape 20903"/>
          <p:cNvSpPr/>
          <p:nvPr/>
        </p:nvSpPr>
        <p:spPr>
          <a:xfrm>
            <a:off x="6516666" y="2748183"/>
            <a:ext cx="1509093" cy="0"/>
          </a:xfrm>
          <a:prstGeom prst="line">
            <a:avLst/>
          </a:prstGeom>
          <a:ln w="1270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30000"/>
              </a:lnSpc>
              <a:defRPr sz="3200"/>
            </a:pPr>
            <a:endParaRPr sz="700"/>
          </a:p>
        </p:txBody>
      </p:sp>
      <p:sp>
        <p:nvSpPr>
          <p:cNvPr id="70" name="Shape 20904"/>
          <p:cNvSpPr/>
          <p:nvPr/>
        </p:nvSpPr>
        <p:spPr>
          <a:xfrm>
            <a:off x="6516666" y="3693499"/>
            <a:ext cx="1509093" cy="0"/>
          </a:xfrm>
          <a:prstGeom prst="line">
            <a:avLst/>
          </a:prstGeom>
          <a:ln w="1270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30000"/>
              </a:lnSpc>
              <a:defRPr sz="3200"/>
            </a:pPr>
            <a:endParaRPr sz="700"/>
          </a:p>
        </p:txBody>
      </p:sp>
    </p:spTree>
  </p:cSld>
  <p:clrMapOvr>
    <a:masterClrMapping/>
  </p:clrMapOvr>
  <p:transition advTm="1357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0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0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" presetClass="entr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600"/>
                                        <p:tgtEl>
                                          <p:spTgt spid="2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20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20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3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2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600"/>
                                        <p:tgtEl>
                                          <p:spTgt spid="2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8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20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0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6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6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75" grpId="11" bldLvl="0" animBg="1" advAuto="0"/>
      <p:bldP spid="20884" grpId="3" bldLvl="0" animBg="1" advAuto="0"/>
      <p:bldP spid="20890" grpId="7" bldLvl="0" animBg="1" advAuto="0"/>
      <p:bldP spid="20903" grpId="5" bldLvl="0" animBg="1" advAuto="0"/>
      <p:bldP spid="20904" grpId="9" bldLvl="0" animBg="1" advAuto="0"/>
      <p:bldP spid="54" grpId="0" bldLvl="0" animBg="1" advAuto="0"/>
      <p:bldP spid="57" grpId="0" bldLvl="0" animBg="1" advAuto="0"/>
      <p:bldP spid="63" grpId="0" bldLvl="0" animBg="1" advAuto="0"/>
      <p:bldP spid="69" grpId="0" bldLvl="0" animBg="1" advAuto="0"/>
      <p:bldP spid="70" grpId="0" bldLvl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66800" y="909407"/>
            <a:ext cx="7010400" cy="3325586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4760000">
            <a:off x="878205" y="495300"/>
            <a:ext cx="3500755" cy="370268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62705" y="1526624"/>
            <a:ext cx="2087880" cy="1383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8000" b="1" dirty="0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80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80000"/>
              </a:lnSpc>
            </a:pP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  <a:endParaRPr lang="en-US" altLang="zh-CN" sz="25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2303780" y="2853055"/>
            <a:ext cx="520573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420000">
            <a:off x="6283325" y="724535"/>
            <a:ext cx="2147570" cy="2272665"/>
          </a:xfrm>
          <a:prstGeom prst="rect">
            <a:avLst/>
          </a:prstGeom>
        </p:spPr>
      </p:pic>
    </p:spTree>
  </p:cSld>
  <p:clrMapOvr>
    <a:masterClrMapping/>
  </p:clrMapOvr>
  <p:transition advTm="187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766" name="Group 20766"/>
          <p:cNvGrpSpPr/>
          <p:nvPr/>
        </p:nvGrpSpPr>
        <p:grpSpPr>
          <a:xfrm>
            <a:off x="1267466" y="3594867"/>
            <a:ext cx="999168" cy="745857"/>
            <a:chOff x="0" y="22013"/>
            <a:chExt cx="2664448" cy="1988951"/>
          </a:xfrm>
        </p:grpSpPr>
        <p:sp>
          <p:nvSpPr>
            <p:cNvPr id="20764" name="Shape 20764"/>
            <p:cNvSpPr/>
            <p:nvPr/>
          </p:nvSpPr>
          <p:spPr>
            <a:xfrm>
              <a:off x="0" y="698632"/>
              <a:ext cx="2664448" cy="1312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130000"/>
                </a:lnSpc>
                <a:defRPr sz="2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65" name="Shape 20765"/>
            <p:cNvSpPr/>
            <p:nvPr/>
          </p:nvSpPr>
          <p:spPr>
            <a:xfrm>
              <a:off x="0" y="22013"/>
              <a:ext cx="1875725" cy="819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5200">
                  <a:solidFill>
                    <a:srgbClr val="3AA5DD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100%</a:t>
              </a:r>
              <a:endPara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769" name="Group 20769"/>
          <p:cNvGrpSpPr/>
          <p:nvPr/>
        </p:nvGrpSpPr>
        <p:grpSpPr>
          <a:xfrm>
            <a:off x="2683256" y="3594867"/>
            <a:ext cx="999168" cy="745857"/>
            <a:chOff x="0" y="22013"/>
            <a:chExt cx="2664448" cy="1988951"/>
          </a:xfrm>
        </p:grpSpPr>
        <p:sp>
          <p:nvSpPr>
            <p:cNvPr id="20767" name="Shape 20767"/>
            <p:cNvSpPr/>
            <p:nvPr/>
          </p:nvSpPr>
          <p:spPr>
            <a:xfrm>
              <a:off x="0" y="698632"/>
              <a:ext cx="2664448" cy="1312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130000"/>
                </a:lnSpc>
                <a:defRPr sz="2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68" name="Shape 20768"/>
            <p:cNvSpPr/>
            <p:nvPr/>
          </p:nvSpPr>
          <p:spPr>
            <a:xfrm>
              <a:off x="0" y="22013"/>
              <a:ext cx="1878330" cy="819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5200">
                  <a:solidFill>
                    <a:srgbClr val="02AF95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75%</a:t>
              </a:r>
              <a:endParaRPr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772" name="Group 20772"/>
          <p:cNvGrpSpPr/>
          <p:nvPr/>
        </p:nvGrpSpPr>
        <p:grpSpPr>
          <a:xfrm>
            <a:off x="4099046" y="3594867"/>
            <a:ext cx="999168" cy="745857"/>
            <a:chOff x="0" y="22013"/>
            <a:chExt cx="2664448" cy="1988951"/>
          </a:xfrm>
        </p:grpSpPr>
        <p:sp>
          <p:nvSpPr>
            <p:cNvPr id="20770" name="Shape 20770"/>
            <p:cNvSpPr/>
            <p:nvPr/>
          </p:nvSpPr>
          <p:spPr>
            <a:xfrm>
              <a:off x="0" y="698632"/>
              <a:ext cx="2664448" cy="1312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130000"/>
                </a:lnSpc>
                <a:defRPr sz="2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71" name="Shape 20771"/>
            <p:cNvSpPr/>
            <p:nvPr/>
          </p:nvSpPr>
          <p:spPr>
            <a:xfrm>
              <a:off x="0" y="22013"/>
              <a:ext cx="1879600" cy="819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5200">
                  <a:solidFill>
                    <a:srgbClr val="78BE42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50%</a:t>
              </a:r>
              <a:endParaRPr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775" name="Group 20775"/>
          <p:cNvGrpSpPr/>
          <p:nvPr/>
        </p:nvGrpSpPr>
        <p:grpSpPr>
          <a:xfrm>
            <a:off x="5514857" y="3594867"/>
            <a:ext cx="999168" cy="745857"/>
            <a:chOff x="0" y="22013"/>
            <a:chExt cx="2664448" cy="1988951"/>
          </a:xfrm>
        </p:grpSpPr>
        <p:sp>
          <p:nvSpPr>
            <p:cNvPr id="20773" name="Shape 20773"/>
            <p:cNvSpPr/>
            <p:nvPr/>
          </p:nvSpPr>
          <p:spPr>
            <a:xfrm>
              <a:off x="0" y="698632"/>
              <a:ext cx="2664448" cy="1312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130000"/>
                </a:lnSpc>
                <a:defRPr sz="2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74" name="Shape 20774"/>
            <p:cNvSpPr/>
            <p:nvPr/>
          </p:nvSpPr>
          <p:spPr>
            <a:xfrm>
              <a:off x="0" y="22013"/>
              <a:ext cx="1878330" cy="819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5200">
                  <a:solidFill>
                    <a:srgbClr val="FBAE17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25%</a:t>
              </a:r>
              <a:endParaRPr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778" name="Group 20778"/>
          <p:cNvGrpSpPr/>
          <p:nvPr/>
        </p:nvGrpSpPr>
        <p:grpSpPr>
          <a:xfrm>
            <a:off x="6930647" y="3594867"/>
            <a:ext cx="999168" cy="745857"/>
            <a:chOff x="0" y="22013"/>
            <a:chExt cx="2664448" cy="1988951"/>
          </a:xfrm>
        </p:grpSpPr>
        <p:sp>
          <p:nvSpPr>
            <p:cNvPr id="20776" name="Shape 20776"/>
            <p:cNvSpPr/>
            <p:nvPr/>
          </p:nvSpPr>
          <p:spPr>
            <a:xfrm>
              <a:off x="0" y="698632"/>
              <a:ext cx="2664448" cy="1312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130000"/>
                </a:lnSpc>
                <a:defRPr sz="2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77" name="Shape 20777"/>
            <p:cNvSpPr/>
            <p:nvPr/>
          </p:nvSpPr>
          <p:spPr>
            <a:xfrm>
              <a:off x="0" y="22013"/>
              <a:ext cx="2276981" cy="8195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5200">
                  <a:solidFill>
                    <a:srgbClr val="E32125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12.5 %</a:t>
              </a:r>
              <a:endParaRPr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793" name="Group 20793"/>
          <p:cNvGrpSpPr/>
          <p:nvPr/>
        </p:nvGrpSpPr>
        <p:grpSpPr>
          <a:xfrm>
            <a:off x="5514857" y="1325773"/>
            <a:ext cx="704304" cy="1879991"/>
            <a:chOff x="-1" y="-1"/>
            <a:chExt cx="1878143" cy="5013307"/>
          </a:xfrm>
        </p:grpSpPr>
        <p:grpSp>
          <p:nvGrpSpPr>
            <p:cNvPr id="20787" name="Group 20787"/>
            <p:cNvGrpSpPr/>
            <p:nvPr/>
          </p:nvGrpSpPr>
          <p:grpSpPr>
            <a:xfrm>
              <a:off x="-1" y="-1"/>
              <a:ext cx="1878142" cy="5013307"/>
              <a:chOff x="0" y="0"/>
              <a:chExt cx="1878140" cy="5013305"/>
            </a:xfrm>
          </p:grpSpPr>
          <p:grpSp>
            <p:nvGrpSpPr>
              <p:cNvPr id="20781" name="Group 20781"/>
              <p:cNvGrpSpPr/>
              <p:nvPr/>
            </p:nvGrpSpPr>
            <p:grpSpPr>
              <a:xfrm>
                <a:off x="-1" y="277285"/>
                <a:ext cx="1878142" cy="4736021"/>
                <a:chOff x="0" y="0"/>
                <a:chExt cx="1878140" cy="4736019"/>
              </a:xfrm>
            </p:grpSpPr>
            <p:sp>
              <p:nvSpPr>
                <p:cNvPr id="20779" name="Shape 20779"/>
                <p:cNvSpPr/>
                <p:nvPr/>
              </p:nvSpPr>
              <p:spPr>
                <a:xfrm>
                  <a:off x="-1" y="0"/>
                  <a:ext cx="1878142" cy="2735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89" y="0"/>
                      </a:moveTo>
                      <a:cubicBezTo>
                        <a:pt x="2210" y="0"/>
                        <a:pt x="2210" y="0"/>
                        <a:pt x="2210" y="0"/>
                      </a:cubicBezTo>
                      <a:cubicBezTo>
                        <a:pt x="1005" y="0"/>
                        <a:pt x="0" y="6968"/>
                        <a:pt x="0" y="15329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21600" y="15329"/>
                        <a:pt x="21600" y="15329"/>
                        <a:pt x="21600" y="15329"/>
                      </a:cubicBezTo>
                      <a:cubicBezTo>
                        <a:pt x="21600" y="6968"/>
                        <a:pt x="20595" y="0"/>
                        <a:pt x="1928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780" name="Shape 20780"/>
                <p:cNvSpPr/>
                <p:nvPr/>
              </p:nvSpPr>
              <p:spPr>
                <a:xfrm>
                  <a:off x="-1" y="4447643"/>
                  <a:ext cx="1878142" cy="2883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6545"/>
                        <a:pt x="0" y="6545"/>
                        <a:pt x="0" y="6545"/>
                      </a:cubicBezTo>
                      <a:cubicBezTo>
                        <a:pt x="0" y="14400"/>
                        <a:pt x="1005" y="21600"/>
                        <a:pt x="2210" y="21600"/>
                      </a:cubicBezTo>
                      <a:cubicBezTo>
                        <a:pt x="19289" y="21600"/>
                        <a:pt x="19289" y="21600"/>
                        <a:pt x="19289" y="21600"/>
                      </a:cubicBezTo>
                      <a:cubicBezTo>
                        <a:pt x="20595" y="21600"/>
                        <a:pt x="21600" y="14400"/>
                        <a:pt x="21600" y="6545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0782" name="Shape 20782"/>
              <p:cNvSpPr/>
              <p:nvPr/>
            </p:nvSpPr>
            <p:spPr>
              <a:xfrm>
                <a:off x="524992" y="550872"/>
                <a:ext cx="1353149" cy="41740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376"/>
                    </a:moveTo>
                    <a:cubicBezTo>
                      <a:pt x="18395" y="20376"/>
                      <a:pt x="18395" y="20376"/>
                      <a:pt x="18395" y="20376"/>
                    </a:cubicBezTo>
                    <a:cubicBezTo>
                      <a:pt x="20206" y="20376"/>
                      <a:pt x="21600" y="20908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0376"/>
                    </a:lnTo>
                    <a:close/>
                  </a:path>
                </a:pathLst>
              </a:custGeom>
              <a:solidFill>
                <a:srgbClr val="D9DDE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83" name="Shape 20783"/>
              <p:cNvSpPr/>
              <p:nvPr/>
            </p:nvSpPr>
            <p:spPr>
              <a:xfrm>
                <a:off x="524992" y="4455040"/>
                <a:ext cx="1353149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16026"/>
                    </a:moveTo>
                    <a:cubicBezTo>
                      <a:pt x="0" y="16026"/>
                      <a:pt x="0" y="16026"/>
                      <a:pt x="0" y="16026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8361"/>
                      <a:pt x="20206" y="16026"/>
                      <a:pt x="18395" y="16026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84" name="Shape 20784"/>
              <p:cNvSpPr/>
              <p:nvPr/>
            </p:nvSpPr>
            <p:spPr>
              <a:xfrm>
                <a:off x="-1" y="550872"/>
                <a:ext cx="524994" cy="41740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20" y="20376"/>
                    </a:moveTo>
                    <a:cubicBezTo>
                      <a:pt x="21600" y="20376"/>
                      <a:pt x="21600" y="20376"/>
                      <a:pt x="21600" y="20376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0908"/>
                      <a:pt x="3600" y="20376"/>
                      <a:pt x="7920" y="20376"/>
                    </a:cubicBezTo>
                    <a:close/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85" name="Shape 20785"/>
              <p:cNvSpPr/>
              <p:nvPr/>
            </p:nvSpPr>
            <p:spPr>
              <a:xfrm>
                <a:off x="-1" y="4455040"/>
                <a:ext cx="524994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26"/>
                    </a:moveTo>
                    <a:cubicBezTo>
                      <a:pt x="7920" y="16026"/>
                      <a:pt x="7920" y="16026"/>
                      <a:pt x="7920" y="16026"/>
                    </a:cubicBezTo>
                    <a:cubicBezTo>
                      <a:pt x="3600" y="16026"/>
                      <a:pt x="0" y="8361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6026"/>
                    </a:lnTo>
                    <a:close/>
                  </a:path>
                </a:pathLst>
              </a:custGeom>
              <a:solidFill>
                <a:srgbClr val="F5F6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86" name="Shape 20786"/>
              <p:cNvSpPr/>
              <p:nvPr/>
            </p:nvSpPr>
            <p:spPr>
              <a:xfrm>
                <a:off x="524992" y="-1"/>
                <a:ext cx="828157" cy="2772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850"/>
                    </a:moveTo>
                    <a:cubicBezTo>
                      <a:pt x="21600" y="6750"/>
                      <a:pt x="19099" y="0"/>
                      <a:pt x="16371" y="0"/>
                    </a:cubicBezTo>
                    <a:cubicBezTo>
                      <a:pt x="5229" y="0"/>
                      <a:pt x="5229" y="0"/>
                      <a:pt x="5229" y="0"/>
                    </a:cubicBezTo>
                    <a:cubicBezTo>
                      <a:pt x="2274" y="0"/>
                      <a:pt x="0" y="6750"/>
                      <a:pt x="0" y="1485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48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6CCD2"/>
                  </a:gs>
                  <a:gs pos="38000">
                    <a:srgbClr val="A0AAB4"/>
                  </a:gs>
                  <a:gs pos="60000">
                    <a:srgbClr val="D9DDE1"/>
                  </a:gs>
                  <a:gs pos="100000">
                    <a:srgbClr val="A0AAB4"/>
                  </a:gs>
                </a:gsLst>
                <a:lin ang="108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0792" name="Group 20792"/>
            <p:cNvGrpSpPr/>
            <p:nvPr/>
          </p:nvGrpSpPr>
          <p:grpSpPr>
            <a:xfrm>
              <a:off x="-1" y="3083403"/>
              <a:ext cx="1878143" cy="1571284"/>
              <a:chOff x="-1" y="-1"/>
              <a:chExt cx="1878142" cy="1571282"/>
            </a:xfrm>
          </p:grpSpPr>
          <p:sp>
            <p:nvSpPr>
              <p:cNvPr id="20788" name="Shape 20788"/>
              <p:cNvSpPr/>
              <p:nvPr/>
            </p:nvSpPr>
            <p:spPr>
              <a:xfrm>
                <a:off x="524992" y="813368"/>
                <a:ext cx="1353149" cy="757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8869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89" name="Shape 20789"/>
              <p:cNvSpPr/>
              <p:nvPr/>
            </p:nvSpPr>
            <p:spPr>
              <a:xfrm>
                <a:off x="-1" y="813368"/>
                <a:ext cx="524994" cy="757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20" y="21600"/>
                    </a:move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7920" y="0"/>
                      <a:pt x="7920" y="0"/>
                      <a:pt x="7920" y="0"/>
                    </a:cubicBezTo>
                    <a:cubicBezTo>
                      <a:pt x="3600" y="0"/>
                      <a:pt x="0" y="2483"/>
                      <a:pt x="0" y="5710"/>
                    </a:cubicBezTo>
                    <a:cubicBezTo>
                      <a:pt x="0" y="15890"/>
                      <a:pt x="0" y="15890"/>
                      <a:pt x="0" y="15890"/>
                    </a:cubicBezTo>
                    <a:cubicBezTo>
                      <a:pt x="0" y="18869"/>
                      <a:pt x="3600" y="21600"/>
                      <a:pt x="7920" y="216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90" name="Shape 20790"/>
              <p:cNvSpPr/>
              <p:nvPr/>
            </p:nvSpPr>
            <p:spPr>
              <a:xfrm>
                <a:off x="524990" y="-1"/>
                <a:ext cx="1353147" cy="7505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9088"/>
                      <a:pt x="21600" y="16074"/>
                    </a:cubicBezTo>
                    <a:cubicBezTo>
                      <a:pt x="21600" y="5526"/>
                      <a:pt x="21600" y="5526"/>
                      <a:pt x="21600" y="5526"/>
                    </a:cubicBezTo>
                    <a:cubicBezTo>
                      <a:pt x="21600" y="2512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91" name="Shape 20791"/>
              <p:cNvSpPr/>
              <p:nvPr/>
            </p:nvSpPr>
            <p:spPr>
              <a:xfrm>
                <a:off x="-1" y="-1"/>
                <a:ext cx="524994" cy="750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20" y="21600"/>
                    </a:move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7920" y="0"/>
                      <a:pt x="7920" y="0"/>
                      <a:pt x="7920" y="0"/>
                    </a:cubicBezTo>
                    <a:cubicBezTo>
                      <a:pt x="3600" y="0"/>
                      <a:pt x="0" y="2512"/>
                      <a:pt x="0" y="5526"/>
                    </a:cubicBezTo>
                    <a:cubicBezTo>
                      <a:pt x="0" y="16074"/>
                      <a:pt x="0" y="16074"/>
                      <a:pt x="0" y="16074"/>
                    </a:cubicBezTo>
                    <a:cubicBezTo>
                      <a:pt x="0" y="19088"/>
                      <a:pt x="3600" y="21600"/>
                      <a:pt x="7920" y="216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0810" name="Group 20810"/>
          <p:cNvGrpSpPr/>
          <p:nvPr/>
        </p:nvGrpSpPr>
        <p:grpSpPr>
          <a:xfrm>
            <a:off x="1267466" y="1325773"/>
            <a:ext cx="704347" cy="1879991"/>
            <a:chOff x="1" y="-1"/>
            <a:chExt cx="1878256" cy="5013307"/>
          </a:xfrm>
        </p:grpSpPr>
        <p:grpSp>
          <p:nvGrpSpPr>
            <p:cNvPr id="20802" name="Group 20802"/>
            <p:cNvGrpSpPr/>
            <p:nvPr/>
          </p:nvGrpSpPr>
          <p:grpSpPr>
            <a:xfrm>
              <a:off x="58" y="-1"/>
              <a:ext cx="1878141" cy="5013307"/>
              <a:chOff x="0" y="0"/>
              <a:chExt cx="1878140" cy="5013305"/>
            </a:xfrm>
          </p:grpSpPr>
          <p:grpSp>
            <p:nvGrpSpPr>
              <p:cNvPr id="20796" name="Group 20796"/>
              <p:cNvGrpSpPr/>
              <p:nvPr/>
            </p:nvGrpSpPr>
            <p:grpSpPr>
              <a:xfrm>
                <a:off x="-1" y="277285"/>
                <a:ext cx="1878142" cy="4736021"/>
                <a:chOff x="0" y="0"/>
                <a:chExt cx="1878140" cy="4736019"/>
              </a:xfrm>
            </p:grpSpPr>
            <p:sp>
              <p:nvSpPr>
                <p:cNvPr id="20794" name="Shape 20794"/>
                <p:cNvSpPr/>
                <p:nvPr/>
              </p:nvSpPr>
              <p:spPr>
                <a:xfrm>
                  <a:off x="-1" y="0"/>
                  <a:ext cx="1878142" cy="2735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89" y="0"/>
                      </a:moveTo>
                      <a:cubicBezTo>
                        <a:pt x="2210" y="0"/>
                        <a:pt x="2210" y="0"/>
                        <a:pt x="2210" y="0"/>
                      </a:cubicBezTo>
                      <a:cubicBezTo>
                        <a:pt x="1005" y="0"/>
                        <a:pt x="0" y="6968"/>
                        <a:pt x="0" y="15329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21600" y="15329"/>
                        <a:pt x="21600" y="15329"/>
                        <a:pt x="21600" y="15329"/>
                      </a:cubicBezTo>
                      <a:cubicBezTo>
                        <a:pt x="21600" y="6968"/>
                        <a:pt x="20595" y="0"/>
                        <a:pt x="1928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795" name="Shape 20795"/>
                <p:cNvSpPr/>
                <p:nvPr/>
              </p:nvSpPr>
              <p:spPr>
                <a:xfrm>
                  <a:off x="-1" y="4447643"/>
                  <a:ext cx="1878142" cy="2883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6545"/>
                        <a:pt x="0" y="6545"/>
                        <a:pt x="0" y="6545"/>
                      </a:cubicBezTo>
                      <a:cubicBezTo>
                        <a:pt x="0" y="14400"/>
                        <a:pt x="1005" y="21600"/>
                        <a:pt x="2210" y="21600"/>
                      </a:cubicBezTo>
                      <a:cubicBezTo>
                        <a:pt x="19289" y="21600"/>
                        <a:pt x="19289" y="21600"/>
                        <a:pt x="19289" y="21600"/>
                      </a:cubicBezTo>
                      <a:cubicBezTo>
                        <a:pt x="20595" y="21600"/>
                        <a:pt x="21600" y="14400"/>
                        <a:pt x="21600" y="6545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0797" name="Shape 20797"/>
              <p:cNvSpPr/>
              <p:nvPr/>
            </p:nvSpPr>
            <p:spPr>
              <a:xfrm>
                <a:off x="524992" y="550873"/>
                <a:ext cx="1353149" cy="4342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376"/>
                    </a:moveTo>
                    <a:cubicBezTo>
                      <a:pt x="18395" y="20376"/>
                      <a:pt x="18395" y="20376"/>
                      <a:pt x="18395" y="20376"/>
                    </a:cubicBezTo>
                    <a:cubicBezTo>
                      <a:pt x="20206" y="20376"/>
                      <a:pt x="21600" y="20908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0376"/>
                    </a:lnTo>
                    <a:close/>
                  </a:path>
                </a:pathLst>
              </a:custGeom>
              <a:solidFill>
                <a:srgbClr val="D9DDE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98" name="Shape 20798"/>
              <p:cNvSpPr/>
              <p:nvPr/>
            </p:nvSpPr>
            <p:spPr>
              <a:xfrm>
                <a:off x="524992" y="4455040"/>
                <a:ext cx="1353149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16026"/>
                    </a:moveTo>
                    <a:cubicBezTo>
                      <a:pt x="0" y="16026"/>
                      <a:pt x="0" y="16026"/>
                      <a:pt x="0" y="16026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8361"/>
                      <a:pt x="20206" y="16026"/>
                      <a:pt x="18395" y="16026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99" name="Shape 20799"/>
              <p:cNvSpPr/>
              <p:nvPr/>
            </p:nvSpPr>
            <p:spPr>
              <a:xfrm>
                <a:off x="-1" y="550873"/>
                <a:ext cx="524994" cy="4342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20" y="20376"/>
                    </a:moveTo>
                    <a:cubicBezTo>
                      <a:pt x="21600" y="20376"/>
                      <a:pt x="21600" y="20376"/>
                      <a:pt x="21600" y="20376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0908"/>
                      <a:pt x="3600" y="20376"/>
                      <a:pt x="7920" y="20376"/>
                    </a:cubicBezTo>
                    <a:close/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00" name="Shape 20800"/>
              <p:cNvSpPr/>
              <p:nvPr/>
            </p:nvSpPr>
            <p:spPr>
              <a:xfrm>
                <a:off x="-1" y="4455040"/>
                <a:ext cx="524994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26"/>
                    </a:moveTo>
                    <a:cubicBezTo>
                      <a:pt x="7920" y="16026"/>
                      <a:pt x="7920" y="16026"/>
                      <a:pt x="7920" y="16026"/>
                    </a:cubicBezTo>
                    <a:cubicBezTo>
                      <a:pt x="3600" y="16026"/>
                      <a:pt x="0" y="8361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6026"/>
                    </a:lnTo>
                    <a:close/>
                  </a:path>
                </a:pathLst>
              </a:custGeom>
              <a:solidFill>
                <a:srgbClr val="F5F6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01" name="Shape 20801"/>
              <p:cNvSpPr/>
              <p:nvPr/>
            </p:nvSpPr>
            <p:spPr>
              <a:xfrm>
                <a:off x="524992" y="-1"/>
                <a:ext cx="828157" cy="2772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850"/>
                    </a:moveTo>
                    <a:cubicBezTo>
                      <a:pt x="21600" y="6750"/>
                      <a:pt x="19099" y="0"/>
                      <a:pt x="16371" y="0"/>
                    </a:cubicBezTo>
                    <a:cubicBezTo>
                      <a:pt x="5229" y="0"/>
                      <a:pt x="5229" y="0"/>
                      <a:pt x="5229" y="0"/>
                    </a:cubicBezTo>
                    <a:cubicBezTo>
                      <a:pt x="2274" y="0"/>
                      <a:pt x="0" y="6750"/>
                      <a:pt x="0" y="1485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48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6CCD2"/>
                  </a:gs>
                  <a:gs pos="38000">
                    <a:srgbClr val="A0AAB4"/>
                  </a:gs>
                  <a:gs pos="60000">
                    <a:srgbClr val="D9DDE1"/>
                  </a:gs>
                  <a:gs pos="100000">
                    <a:srgbClr val="A0AAB4"/>
                  </a:gs>
                </a:gsLst>
                <a:lin ang="108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803" name="Shape 20803"/>
            <p:cNvSpPr/>
            <p:nvPr/>
          </p:nvSpPr>
          <p:spPr>
            <a:xfrm>
              <a:off x="1" y="635913"/>
              <a:ext cx="1878256" cy="4018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16" y="0"/>
                  </a:moveTo>
                  <a:cubicBezTo>
                    <a:pt x="1009" y="0"/>
                    <a:pt x="0" y="469"/>
                    <a:pt x="0" y="1032"/>
                  </a:cubicBezTo>
                  <a:cubicBezTo>
                    <a:pt x="0" y="3002"/>
                    <a:pt x="0" y="3001"/>
                    <a:pt x="0" y="3001"/>
                  </a:cubicBezTo>
                  <a:cubicBezTo>
                    <a:pt x="0" y="3564"/>
                    <a:pt x="1009" y="4033"/>
                    <a:pt x="2216" y="4033"/>
                  </a:cubicBezTo>
                  <a:cubicBezTo>
                    <a:pt x="6040" y="4033"/>
                    <a:pt x="6039" y="4033"/>
                    <a:pt x="6039" y="4033"/>
                  </a:cubicBezTo>
                  <a:cubicBezTo>
                    <a:pt x="19291" y="4033"/>
                    <a:pt x="19292" y="4033"/>
                    <a:pt x="19292" y="4033"/>
                  </a:cubicBezTo>
                  <a:cubicBezTo>
                    <a:pt x="20597" y="4033"/>
                    <a:pt x="21600" y="3564"/>
                    <a:pt x="21600" y="3001"/>
                  </a:cubicBezTo>
                  <a:cubicBezTo>
                    <a:pt x="21600" y="1031"/>
                    <a:pt x="21600" y="1032"/>
                    <a:pt x="21600" y="1032"/>
                  </a:cubicBezTo>
                  <a:cubicBezTo>
                    <a:pt x="21600" y="469"/>
                    <a:pt x="20597" y="0"/>
                    <a:pt x="19292" y="0"/>
                  </a:cubicBezTo>
                  <a:cubicBezTo>
                    <a:pt x="6040" y="0"/>
                    <a:pt x="6039" y="0"/>
                    <a:pt x="6039" y="0"/>
                  </a:cubicBezTo>
                  <a:cubicBezTo>
                    <a:pt x="2215" y="0"/>
                    <a:pt x="2216" y="0"/>
                    <a:pt x="2216" y="0"/>
                  </a:cubicBezTo>
                  <a:close/>
                  <a:moveTo>
                    <a:pt x="2216" y="4372"/>
                  </a:moveTo>
                  <a:cubicBezTo>
                    <a:pt x="1009" y="4372"/>
                    <a:pt x="0" y="4843"/>
                    <a:pt x="0" y="5454"/>
                  </a:cubicBezTo>
                  <a:cubicBezTo>
                    <a:pt x="0" y="7384"/>
                    <a:pt x="0" y="7383"/>
                    <a:pt x="0" y="7383"/>
                  </a:cubicBezTo>
                  <a:cubicBezTo>
                    <a:pt x="0" y="7947"/>
                    <a:pt x="1009" y="8465"/>
                    <a:pt x="2216" y="8465"/>
                  </a:cubicBezTo>
                  <a:cubicBezTo>
                    <a:pt x="6040" y="8465"/>
                    <a:pt x="6039" y="8465"/>
                    <a:pt x="6039" y="8465"/>
                  </a:cubicBezTo>
                  <a:cubicBezTo>
                    <a:pt x="19291" y="8465"/>
                    <a:pt x="19292" y="8465"/>
                    <a:pt x="19292" y="8465"/>
                  </a:cubicBezTo>
                  <a:cubicBezTo>
                    <a:pt x="20597" y="8465"/>
                    <a:pt x="21600" y="7947"/>
                    <a:pt x="21600" y="7383"/>
                  </a:cubicBezTo>
                  <a:cubicBezTo>
                    <a:pt x="21600" y="5454"/>
                    <a:pt x="21600" y="5454"/>
                    <a:pt x="21600" y="5454"/>
                  </a:cubicBezTo>
                  <a:cubicBezTo>
                    <a:pt x="21600" y="4843"/>
                    <a:pt x="20597" y="4372"/>
                    <a:pt x="19292" y="4372"/>
                  </a:cubicBezTo>
                  <a:cubicBezTo>
                    <a:pt x="6040" y="4372"/>
                    <a:pt x="6039" y="4372"/>
                    <a:pt x="6039" y="4372"/>
                  </a:cubicBezTo>
                  <a:cubicBezTo>
                    <a:pt x="2215" y="4372"/>
                    <a:pt x="2216" y="4372"/>
                    <a:pt x="2216" y="4372"/>
                  </a:cubicBezTo>
                  <a:close/>
                  <a:moveTo>
                    <a:pt x="2216" y="8742"/>
                  </a:moveTo>
                  <a:cubicBezTo>
                    <a:pt x="1009" y="8742"/>
                    <a:pt x="0" y="9211"/>
                    <a:pt x="0" y="9819"/>
                  </a:cubicBezTo>
                  <a:cubicBezTo>
                    <a:pt x="0" y="11739"/>
                    <a:pt x="0" y="11740"/>
                    <a:pt x="0" y="11740"/>
                  </a:cubicBezTo>
                  <a:cubicBezTo>
                    <a:pt x="0" y="12349"/>
                    <a:pt x="1009" y="12817"/>
                    <a:pt x="2216" y="12817"/>
                  </a:cubicBezTo>
                  <a:cubicBezTo>
                    <a:pt x="6040" y="12817"/>
                    <a:pt x="6039" y="12817"/>
                    <a:pt x="6039" y="12817"/>
                  </a:cubicBezTo>
                  <a:cubicBezTo>
                    <a:pt x="19291" y="12817"/>
                    <a:pt x="19292" y="12817"/>
                    <a:pt x="19292" y="12817"/>
                  </a:cubicBezTo>
                  <a:cubicBezTo>
                    <a:pt x="20597" y="12817"/>
                    <a:pt x="21600" y="12348"/>
                    <a:pt x="21600" y="11740"/>
                  </a:cubicBezTo>
                  <a:cubicBezTo>
                    <a:pt x="21600" y="9820"/>
                    <a:pt x="21600" y="9819"/>
                    <a:pt x="21600" y="9819"/>
                  </a:cubicBezTo>
                  <a:cubicBezTo>
                    <a:pt x="21600" y="9211"/>
                    <a:pt x="20597" y="8742"/>
                    <a:pt x="19292" y="8742"/>
                  </a:cubicBezTo>
                  <a:cubicBezTo>
                    <a:pt x="6040" y="8742"/>
                    <a:pt x="6039" y="8742"/>
                    <a:pt x="6039" y="8742"/>
                  </a:cubicBezTo>
                  <a:cubicBezTo>
                    <a:pt x="2215" y="8742"/>
                    <a:pt x="2216" y="8742"/>
                    <a:pt x="2216" y="8742"/>
                  </a:cubicBezTo>
                  <a:close/>
                  <a:moveTo>
                    <a:pt x="2216" y="13154"/>
                  </a:moveTo>
                  <a:cubicBezTo>
                    <a:pt x="1009" y="13154"/>
                    <a:pt x="0" y="13623"/>
                    <a:pt x="0" y="14186"/>
                  </a:cubicBezTo>
                  <a:cubicBezTo>
                    <a:pt x="0" y="16156"/>
                    <a:pt x="0" y="16157"/>
                    <a:pt x="0" y="16157"/>
                  </a:cubicBezTo>
                  <a:cubicBezTo>
                    <a:pt x="0" y="16720"/>
                    <a:pt x="1009" y="17189"/>
                    <a:pt x="2216" y="17189"/>
                  </a:cubicBezTo>
                  <a:cubicBezTo>
                    <a:pt x="6040" y="17189"/>
                    <a:pt x="6039" y="17189"/>
                    <a:pt x="6039" y="17189"/>
                  </a:cubicBezTo>
                  <a:cubicBezTo>
                    <a:pt x="19291" y="17189"/>
                    <a:pt x="19292" y="17189"/>
                    <a:pt x="19292" y="17189"/>
                  </a:cubicBezTo>
                  <a:cubicBezTo>
                    <a:pt x="20597" y="17189"/>
                    <a:pt x="21600" y="16720"/>
                    <a:pt x="21600" y="16157"/>
                  </a:cubicBezTo>
                  <a:cubicBezTo>
                    <a:pt x="21600" y="14187"/>
                    <a:pt x="21600" y="14186"/>
                    <a:pt x="21600" y="14186"/>
                  </a:cubicBezTo>
                  <a:cubicBezTo>
                    <a:pt x="21600" y="13623"/>
                    <a:pt x="20597" y="13154"/>
                    <a:pt x="19292" y="13154"/>
                  </a:cubicBezTo>
                  <a:cubicBezTo>
                    <a:pt x="6040" y="13154"/>
                    <a:pt x="6039" y="13154"/>
                    <a:pt x="6039" y="13154"/>
                  </a:cubicBezTo>
                  <a:cubicBezTo>
                    <a:pt x="2215" y="13154"/>
                    <a:pt x="2216" y="13154"/>
                    <a:pt x="2216" y="13154"/>
                  </a:cubicBezTo>
                  <a:close/>
                  <a:moveTo>
                    <a:pt x="2216" y="17526"/>
                  </a:moveTo>
                  <a:cubicBezTo>
                    <a:pt x="1009" y="17526"/>
                    <a:pt x="0" y="17994"/>
                    <a:pt x="0" y="18603"/>
                  </a:cubicBezTo>
                  <a:cubicBezTo>
                    <a:pt x="0" y="20522"/>
                    <a:pt x="0" y="20523"/>
                    <a:pt x="0" y="20523"/>
                  </a:cubicBezTo>
                  <a:cubicBezTo>
                    <a:pt x="0" y="21085"/>
                    <a:pt x="1009" y="21600"/>
                    <a:pt x="2216" y="21600"/>
                  </a:cubicBezTo>
                  <a:cubicBezTo>
                    <a:pt x="6040" y="21600"/>
                    <a:pt x="6039" y="21600"/>
                    <a:pt x="6039" y="21600"/>
                  </a:cubicBezTo>
                  <a:cubicBezTo>
                    <a:pt x="19291" y="21600"/>
                    <a:pt x="19292" y="21600"/>
                    <a:pt x="19292" y="21600"/>
                  </a:cubicBezTo>
                  <a:cubicBezTo>
                    <a:pt x="20597" y="21600"/>
                    <a:pt x="21600" y="21085"/>
                    <a:pt x="21600" y="20523"/>
                  </a:cubicBezTo>
                  <a:cubicBezTo>
                    <a:pt x="21600" y="18604"/>
                    <a:pt x="21600" y="18603"/>
                    <a:pt x="21600" y="18603"/>
                  </a:cubicBezTo>
                  <a:cubicBezTo>
                    <a:pt x="21600" y="17994"/>
                    <a:pt x="20597" y="17526"/>
                    <a:pt x="19292" y="17526"/>
                  </a:cubicBezTo>
                  <a:cubicBezTo>
                    <a:pt x="6040" y="17526"/>
                    <a:pt x="6039" y="17526"/>
                    <a:pt x="6039" y="17526"/>
                  </a:cubicBezTo>
                  <a:cubicBezTo>
                    <a:pt x="2215" y="17526"/>
                    <a:pt x="2216" y="17526"/>
                    <a:pt x="2216" y="1752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809" name="Group 20809"/>
            <p:cNvGrpSpPr/>
            <p:nvPr/>
          </p:nvGrpSpPr>
          <p:grpSpPr>
            <a:xfrm>
              <a:off x="525107" y="635906"/>
              <a:ext cx="1353150" cy="4018779"/>
              <a:chOff x="0" y="0"/>
              <a:chExt cx="1353148" cy="4018778"/>
            </a:xfrm>
          </p:grpSpPr>
          <p:sp>
            <p:nvSpPr>
              <p:cNvPr id="20804" name="Shape 20804"/>
              <p:cNvSpPr/>
              <p:nvPr/>
            </p:nvSpPr>
            <p:spPr>
              <a:xfrm>
                <a:off x="0" y="3260866"/>
                <a:ext cx="1353149" cy="757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8869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05" name="Shape 20805"/>
              <p:cNvSpPr/>
              <p:nvPr/>
            </p:nvSpPr>
            <p:spPr>
              <a:xfrm>
                <a:off x="0" y="2447498"/>
                <a:ext cx="1353149" cy="750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9088"/>
                      <a:pt x="21600" y="16074"/>
                    </a:cubicBezTo>
                    <a:cubicBezTo>
                      <a:pt x="21600" y="5526"/>
                      <a:pt x="21600" y="5526"/>
                      <a:pt x="21600" y="5526"/>
                    </a:cubicBezTo>
                    <a:cubicBezTo>
                      <a:pt x="21600" y="2512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06" name="Shape 20806"/>
              <p:cNvSpPr/>
              <p:nvPr/>
            </p:nvSpPr>
            <p:spPr>
              <a:xfrm>
                <a:off x="0" y="1626736"/>
                <a:ext cx="1353149" cy="757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9117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07" name="Shape 20807"/>
              <p:cNvSpPr/>
              <p:nvPr/>
            </p:nvSpPr>
            <p:spPr>
              <a:xfrm>
                <a:off x="0" y="813368"/>
                <a:ext cx="1353149" cy="761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8869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08" name="Shape 20808"/>
              <p:cNvSpPr/>
              <p:nvPr/>
            </p:nvSpPr>
            <p:spPr>
              <a:xfrm>
                <a:off x="0" y="0"/>
                <a:ext cx="1353149" cy="750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9088"/>
                      <a:pt x="21600" y="16074"/>
                    </a:cubicBezTo>
                    <a:cubicBezTo>
                      <a:pt x="21600" y="5526"/>
                      <a:pt x="21600" y="5526"/>
                      <a:pt x="21600" y="5526"/>
                    </a:cubicBezTo>
                    <a:cubicBezTo>
                      <a:pt x="21600" y="2512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0826" name="Group 20826"/>
          <p:cNvGrpSpPr/>
          <p:nvPr/>
        </p:nvGrpSpPr>
        <p:grpSpPr>
          <a:xfrm>
            <a:off x="2683256" y="1325773"/>
            <a:ext cx="704347" cy="1879990"/>
            <a:chOff x="0" y="0"/>
            <a:chExt cx="1878256" cy="5013305"/>
          </a:xfrm>
        </p:grpSpPr>
        <p:grpSp>
          <p:nvGrpSpPr>
            <p:cNvPr id="20819" name="Group 20819"/>
            <p:cNvGrpSpPr/>
            <p:nvPr/>
          </p:nvGrpSpPr>
          <p:grpSpPr>
            <a:xfrm>
              <a:off x="58" y="-1"/>
              <a:ext cx="1878141" cy="5013307"/>
              <a:chOff x="0" y="0"/>
              <a:chExt cx="1878140" cy="5013305"/>
            </a:xfrm>
          </p:grpSpPr>
          <p:grpSp>
            <p:nvGrpSpPr>
              <p:cNvPr id="20813" name="Group 20813"/>
              <p:cNvGrpSpPr/>
              <p:nvPr/>
            </p:nvGrpSpPr>
            <p:grpSpPr>
              <a:xfrm>
                <a:off x="-1" y="277285"/>
                <a:ext cx="1878142" cy="4736021"/>
                <a:chOff x="0" y="0"/>
                <a:chExt cx="1878140" cy="4736019"/>
              </a:xfrm>
            </p:grpSpPr>
            <p:sp>
              <p:nvSpPr>
                <p:cNvPr id="20811" name="Shape 20811"/>
                <p:cNvSpPr/>
                <p:nvPr/>
              </p:nvSpPr>
              <p:spPr>
                <a:xfrm>
                  <a:off x="-1" y="0"/>
                  <a:ext cx="1878142" cy="2735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89" y="0"/>
                      </a:moveTo>
                      <a:cubicBezTo>
                        <a:pt x="2210" y="0"/>
                        <a:pt x="2210" y="0"/>
                        <a:pt x="2210" y="0"/>
                      </a:cubicBezTo>
                      <a:cubicBezTo>
                        <a:pt x="1005" y="0"/>
                        <a:pt x="0" y="6968"/>
                        <a:pt x="0" y="15329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21600" y="15329"/>
                        <a:pt x="21600" y="15329"/>
                        <a:pt x="21600" y="15329"/>
                      </a:cubicBezTo>
                      <a:cubicBezTo>
                        <a:pt x="21600" y="6968"/>
                        <a:pt x="20595" y="0"/>
                        <a:pt x="1928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812" name="Shape 20812"/>
                <p:cNvSpPr/>
                <p:nvPr/>
              </p:nvSpPr>
              <p:spPr>
                <a:xfrm>
                  <a:off x="-1" y="4447643"/>
                  <a:ext cx="1878142" cy="2883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6545"/>
                        <a:pt x="0" y="6545"/>
                        <a:pt x="0" y="6545"/>
                      </a:cubicBezTo>
                      <a:cubicBezTo>
                        <a:pt x="0" y="14400"/>
                        <a:pt x="1005" y="21600"/>
                        <a:pt x="2210" y="21600"/>
                      </a:cubicBezTo>
                      <a:cubicBezTo>
                        <a:pt x="19289" y="21600"/>
                        <a:pt x="19289" y="21600"/>
                        <a:pt x="19289" y="21600"/>
                      </a:cubicBezTo>
                      <a:cubicBezTo>
                        <a:pt x="20595" y="21600"/>
                        <a:pt x="21600" y="14400"/>
                        <a:pt x="21600" y="6545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0814" name="Shape 20814"/>
              <p:cNvSpPr/>
              <p:nvPr/>
            </p:nvSpPr>
            <p:spPr>
              <a:xfrm>
                <a:off x="524992" y="550873"/>
                <a:ext cx="1353149" cy="4318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376"/>
                    </a:moveTo>
                    <a:cubicBezTo>
                      <a:pt x="18395" y="20376"/>
                      <a:pt x="18395" y="20376"/>
                      <a:pt x="18395" y="20376"/>
                    </a:cubicBezTo>
                    <a:cubicBezTo>
                      <a:pt x="20206" y="20376"/>
                      <a:pt x="21600" y="20908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0376"/>
                    </a:lnTo>
                    <a:close/>
                  </a:path>
                </a:pathLst>
              </a:custGeom>
              <a:solidFill>
                <a:srgbClr val="D9DDE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15" name="Shape 20815"/>
              <p:cNvSpPr/>
              <p:nvPr/>
            </p:nvSpPr>
            <p:spPr>
              <a:xfrm>
                <a:off x="524992" y="4455040"/>
                <a:ext cx="1353149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16026"/>
                    </a:moveTo>
                    <a:cubicBezTo>
                      <a:pt x="0" y="16026"/>
                      <a:pt x="0" y="16026"/>
                      <a:pt x="0" y="16026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8361"/>
                      <a:pt x="20206" y="16026"/>
                      <a:pt x="18395" y="16026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16" name="Shape 20816"/>
              <p:cNvSpPr/>
              <p:nvPr/>
            </p:nvSpPr>
            <p:spPr>
              <a:xfrm>
                <a:off x="-1" y="550873"/>
                <a:ext cx="524994" cy="4318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20" y="20376"/>
                    </a:moveTo>
                    <a:cubicBezTo>
                      <a:pt x="21600" y="20376"/>
                      <a:pt x="21600" y="20376"/>
                      <a:pt x="21600" y="20376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0908"/>
                      <a:pt x="3600" y="20376"/>
                      <a:pt x="7920" y="20376"/>
                    </a:cubicBezTo>
                    <a:close/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17" name="Shape 20817"/>
              <p:cNvSpPr/>
              <p:nvPr/>
            </p:nvSpPr>
            <p:spPr>
              <a:xfrm>
                <a:off x="-1" y="4455040"/>
                <a:ext cx="524994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26"/>
                    </a:moveTo>
                    <a:cubicBezTo>
                      <a:pt x="7920" y="16026"/>
                      <a:pt x="7920" y="16026"/>
                      <a:pt x="7920" y="16026"/>
                    </a:cubicBezTo>
                    <a:cubicBezTo>
                      <a:pt x="3600" y="16026"/>
                      <a:pt x="0" y="8361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6026"/>
                    </a:lnTo>
                    <a:close/>
                  </a:path>
                </a:pathLst>
              </a:custGeom>
              <a:solidFill>
                <a:srgbClr val="F5F6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18" name="Shape 20818"/>
              <p:cNvSpPr/>
              <p:nvPr/>
            </p:nvSpPr>
            <p:spPr>
              <a:xfrm>
                <a:off x="524992" y="-1"/>
                <a:ext cx="828157" cy="2772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850"/>
                    </a:moveTo>
                    <a:cubicBezTo>
                      <a:pt x="21600" y="6750"/>
                      <a:pt x="19099" y="0"/>
                      <a:pt x="16371" y="0"/>
                    </a:cubicBezTo>
                    <a:cubicBezTo>
                      <a:pt x="5229" y="0"/>
                      <a:pt x="5229" y="0"/>
                      <a:pt x="5229" y="0"/>
                    </a:cubicBezTo>
                    <a:cubicBezTo>
                      <a:pt x="2274" y="0"/>
                      <a:pt x="0" y="6750"/>
                      <a:pt x="0" y="1485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48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6CCD2"/>
                  </a:gs>
                  <a:gs pos="38000">
                    <a:srgbClr val="A0AAB4"/>
                  </a:gs>
                  <a:gs pos="60000">
                    <a:srgbClr val="D9DDE1"/>
                  </a:gs>
                  <a:gs pos="100000">
                    <a:srgbClr val="A0AAB4"/>
                  </a:gs>
                </a:gsLst>
                <a:lin ang="108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820" name="Shape 20820"/>
            <p:cNvSpPr/>
            <p:nvPr/>
          </p:nvSpPr>
          <p:spPr>
            <a:xfrm>
              <a:off x="0" y="1449399"/>
              <a:ext cx="1878257" cy="3205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16" y="0"/>
                  </a:moveTo>
                  <a:cubicBezTo>
                    <a:pt x="1009" y="0"/>
                    <a:pt x="0" y="590"/>
                    <a:pt x="0" y="1357"/>
                  </a:cubicBezTo>
                  <a:cubicBezTo>
                    <a:pt x="0" y="3776"/>
                    <a:pt x="0" y="3774"/>
                    <a:pt x="0" y="3774"/>
                  </a:cubicBezTo>
                  <a:cubicBezTo>
                    <a:pt x="0" y="4482"/>
                    <a:pt x="1009" y="5131"/>
                    <a:pt x="2216" y="5131"/>
                  </a:cubicBezTo>
                  <a:cubicBezTo>
                    <a:pt x="6040" y="5131"/>
                    <a:pt x="6039" y="5131"/>
                    <a:pt x="6039" y="5131"/>
                  </a:cubicBezTo>
                  <a:cubicBezTo>
                    <a:pt x="19291" y="5131"/>
                    <a:pt x="19292" y="5131"/>
                    <a:pt x="19292" y="5131"/>
                  </a:cubicBezTo>
                  <a:cubicBezTo>
                    <a:pt x="20597" y="5131"/>
                    <a:pt x="21600" y="4482"/>
                    <a:pt x="21600" y="3774"/>
                  </a:cubicBezTo>
                  <a:cubicBezTo>
                    <a:pt x="21600" y="1356"/>
                    <a:pt x="21600" y="1357"/>
                    <a:pt x="21600" y="1357"/>
                  </a:cubicBezTo>
                  <a:cubicBezTo>
                    <a:pt x="21600" y="590"/>
                    <a:pt x="20597" y="0"/>
                    <a:pt x="19292" y="0"/>
                  </a:cubicBezTo>
                  <a:cubicBezTo>
                    <a:pt x="6040" y="0"/>
                    <a:pt x="6039" y="0"/>
                    <a:pt x="6039" y="0"/>
                  </a:cubicBezTo>
                  <a:cubicBezTo>
                    <a:pt x="2215" y="0"/>
                    <a:pt x="2216" y="0"/>
                    <a:pt x="2216" y="0"/>
                  </a:cubicBezTo>
                  <a:close/>
                  <a:moveTo>
                    <a:pt x="2216" y="5479"/>
                  </a:moveTo>
                  <a:cubicBezTo>
                    <a:pt x="1009" y="5479"/>
                    <a:pt x="0" y="6066"/>
                    <a:pt x="0" y="6829"/>
                  </a:cubicBezTo>
                  <a:cubicBezTo>
                    <a:pt x="0" y="9236"/>
                    <a:pt x="0" y="9237"/>
                    <a:pt x="0" y="9237"/>
                  </a:cubicBezTo>
                  <a:cubicBezTo>
                    <a:pt x="0" y="10001"/>
                    <a:pt x="1009" y="10587"/>
                    <a:pt x="2216" y="10587"/>
                  </a:cubicBezTo>
                  <a:cubicBezTo>
                    <a:pt x="6040" y="10587"/>
                    <a:pt x="6039" y="10587"/>
                    <a:pt x="6039" y="10587"/>
                  </a:cubicBezTo>
                  <a:cubicBezTo>
                    <a:pt x="19291" y="10587"/>
                    <a:pt x="19292" y="10587"/>
                    <a:pt x="19292" y="10587"/>
                  </a:cubicBezTo>
                  <a:cubicBezTo>
                    <a:pt x="20597" y="10587"/>
                    <a:pt x="21600" y="10001"/>
                    <a:pt x="21600" y="9237"/>
                  </a:cubicBezTo>
                  <a:cubicBezTo>
                    <a:pt x="21600" y="6831"/>
                    <a:pt x="21600" y="6829"/>
                    <a:pt x="21600" y="6829"/>
                  </a:cubicBezTo>
                  <a:cubicBezTo>
                    <a:pt x="21600" y="6066"/>
                    <a:pt x="20597" y="5479"/>
                    <a:pt x="19292" y="5479"/>
                  </a:cubicBezTo>
                  <a:cubicBezTo>
                    <a:pt x="6040" y="5479"/>
                    <a:pt x="6039" y="5479"/>
                    <a:pt x="6039" y="5479"/>
                  </a:cubicBezTo>
                  <a:cubicBezTo>
                    <a:pt x="2215" y="5479"/>
                    <a:pt x="2216" y="5479"/>
                    <a:pt x="2216" y="5479"/>
                  </a:cubicBezTo>
                  <a:close/>
                  <a:moveTo>
                    <a:pt x="2216" y="11010"/>
                  </a:moveTo>
                  <a:cubicBezTo>
                    <a:pt x="1009" y="11010"/>
                    <a:pt x="0" y="11598"/>
                    <a:pt x="0" y="12304"/>
                  </a:cubicBezTo>
                  <a:cubicBezTo>
                    <a:pt x="0" y="14774"/>
                    <a:pt x="0" y="14775"/>
                    <a:pt x="0" y="14775"/>
                  </a:cubicBezTo>
                  <a:cubicBezTo>
                    <a:pt x="0" y="15481"/>
                    <a:pt x="1009" y="16069"/>
                    <a:pt x="2216" y="16069"/>
                  </a:cubicBezTo>
                  <a:cubicBezTo>
                    <a:pt x="6040" y="16069"/>
                    <a:pt x="6039" y="16069"/>
                    <a:pt x="6039" y="16069"/>
                  </a:cubicBezTo>
                  <a:cubicBezTo>
                    <a:pt x="19291" y="16069"/>
                    <a:pt x="19292" y="16069"/>
                    <a:pt x="19292" y="16069"/>
                  </a:cubicBezTo>
                  <a:cubicBezTo>
                    <a:pt x="20597" y="16069"/>
                    <a:pt x="21600" y="15481"/>
                    <a:pt x="21600" y="14775"/>
                  </a:cubicBezTo>
                  <a:cubicBezTo>
                    <a:pt x="21600" y="12305"/>
                    <a:pt x="21600" y="12304"/>
                    <a:pt x="21600" y="12304"/>
                  </a:cubicBezTo>
                  <a:cubicBezTo>
                    <a:pt x="21600" y="11598"/>
                    <a:pt x="20597" y="11010"/>
                    <a:pt x="19292" y="11010"/>
                  </a:cubicBezTo>
                  <a:cubicBezTo>
                    <a:pt x="6040" y="11010"/>
                    <a:pt x="6039" y="11010"/>
                    <a:pt x="6039" y="11010"/>
                  </a:cubicBezTo>
                  <a:cubicBezTo>
                    <a:pt x="2215" y="11010"/>
                    <a:pt x="2216" y="11010"/>
                    <a:pt x="2216" y="11010"/>
                  </a:cubicBezTo>
                  <a:close/>
                  <a:moveTo>
                    <a:pt x="2216" y="16492"/>
                  </a:moveTo>
                  <a:cubicBezTo>
                    <a:pt x="1009" y="16492"/>
                    <a:pt x="0" y="17079"/>
                    <a:pt x="0" y="17842"/>
                  </a:cubicBezTo>
                  <a:cubicBezTo>
                    <a:pt x="0" y="20249"/>
                    <a:pt x="0" y="20250"/>
                    <a:pt x="0" y="20250"/>
                  </a:cubicBezTo>
                  <a:cubicBezTo>
                    <a:pt x="0" y="20954"/>
                    <a:pt x="1009" y="21600"/>
                    <a:pt x="2216" y="21600"/>
                  </a:cubicBezTo>
                  <a:cubicBezTo>
                    <a:pt x="6040" y="21600"/>
                    <a:pt x="6039" y="21600"/>
                    <a:pt x="6039" y="21600"/>
                  </a:cubicBezTo>
                  <a:cubicBezTo>
                    <a:pt x="19291" y="21600"/>
                    <a:pt x="19292" y="21600"/>
                    <a:pt x="19292" y="21600"/>
                  </a:cubicBezTo>
                  <a:cubicBezTo>
                    <a:pt x="20597" y="21600"/>
                    <a:pt x="21600" y="20954"/>
                    <a:pt x="21600" y="20250"/>
                  </a:cubicBezTo>
                  <a:cubicBezTo>
                    <a:pt x="21600" y="17843"/>
                    <a:pt x="21600" y="17842"/>
                    <a:pt x="21600" y="17842"/>
                  </a:cubicBezTo>
                  <a:cubicBezTo>
                    <a:pt x="21600" y="17079"/>
                    <a:pt x="20597" y="16492"/>
                    <a:pt x="19292" y="16492"/>
                  </a:cubicBezTo>
                  <a:cubicBezTo>
                    <a:pt x="6040" y="16492"/>
                    <a:pt x="6039" y="16492"/>
                    <a:pt x="6039" y="16492"/>
                  </a:cubicBezTo>
                  <a:cubicBezTo>
                    <a:pt x="2215" y="16492"/>
                    <a:pt x="2216" y="16492"/>
                    <a:pt x="2216" y="1649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825" name="Group 20825"/>
            <p:cNvGrpSpPr/>
            <p:nvPr/>
          </p:nvGrpSpPr>
          <p:grpSpPr>
            <a:xfrm>
              <a:off x="525107" y="1449274"/>
              <a:ext cx="1353150" cy="3205411"/>
              <a:chOff x="0" y="0"/>
              <a:chExt cx="1353148" cy="3205410"/>
            </a:xfrm>
          </p:grpSpPr>
          <p:sp>
            <p:nvSpPr>
              <p:cNvPr id="20821" name="Shape 20821"/>
              <p:cNvSpPr/>
              <p:nvPr/>
            </p:nvSpPr>
            <p:spPr>
              <a:xfrm>
                <a:off x="0" y="2447498"/>
                <a:ext cx="1353149" cy="757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8869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22" name="Shape 20822"/>
              <p:cNvSpPr/>
              <p:nvPr/>
            </p:nvSpPr>
            <p:spPr>
              <a:xfrm>
                <a:off x="0" y="1634130"/>
                <a:ext cx="1353149" cy="750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9088"/>
                      <a:pt x="21600" y="16074"/>
                    </a:cubicBezTo>
                    <a:cubicBezTo>
                      <a:pt x="21600" y="5526"/>
                      <a:pt x="21600" y="5526"/>
                      <a:pt x="21600" y="5526"/>
                    </a:cubicBezTo>
                    <a:cubicBezTo>
                      <a:pt x="21600" y="2512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23" name="Shape 20823"/>
              <p:cNvSpPr/>
              <p:nvPr/>
            </p:nvSpPr>
            <p:spPr>
              <a:xfrm>
                <a:off x="0" y="813368"/>
                <a:ext cx="1353149" cy="757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9117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24" name="Shape 20824"/>
              <p:cNvSpPr/>
              <p:nvPr/>
            </p:nvSpPr>
            <p:spPr>
              <a:xfrm>
                <a:off x="0" y="0"/>
                <a:ext cx="1353149" cy="761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8869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0841" name="Group 20841"/>
          <p:cNvGrpSpPr/>
          <p:nvPr/>
        </p:nvGrpSpPr>
        <p:grpSpPr>
          <a:xfrm>
            <a:off x="4099046" y="1325773"/>
            <a:ext cx="704346" cy="1879990"/>
            <a:chOff x="0" y="0"/>
            <a:chExt cx="1878256" cy="5013305"/>
          </a:xfrm>
        </p:grpSpPr>
        <p:grpSp>
          <p:nvGrpSpPr>
            <p:cNvPr id="20835" name="Group 20835"/>
            <p:cNvGrpSpPr/>
            <p:nvPr/>
          </p:nvGrpSpPr>
          <p:grpSpPr>
            <a:xfrm>
              <a:off x="58" y="-1"/>
              <a:ext cx="1878142" cy="5013307"/>
              <a:chOff x="0" y="0"/>
              <a:chExt cx="1878140" cy="5013305"/>
            </a:xfrm>
          </p:grpSpPr>
          <p:grpSp>
            <p:nvGrpSpPr>
              <p:cNvPr id="20829" name="Group 20829"/>
              <p:cNvGrpSpPr/>
              <p:nvPr/>
            </p:nvGrpSpPr>
            <p:grpSpPr>
              <a:xfrm>
                <a:off x="-1" y="277285"/>
                <a:ext cx="1878142" cy="4736021"/>
                <a:chOff x="0" y="0"/>
                <a:chExt cx="1878140" cy="4736019"/>
              </a:xfrm>
            </p:grpSpPr>
            <p:sp>
              <p:nvSpPr>
                <p:cNvPr id="20827" name="Shape 20827"/>
                <p:cNvSpPr/>
                <p:nvPr/>
              </p:nvSpPr>
              <p:spPr>
                <a:xfrm>
                  <a:off x="-1" y="0"/>
                  <a:ext cx="1878142" cy="2735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89" y="0"/>
                      </a:moveTo>
                      <a:cubicBezTo>
                        <a:pt x="2210" y="0"/>
                        <a:pt x="2210" y="0"/>
                        <a:pt x="2210" y="0"/>
                      </a:cubicBezTo>
                      <a:cubicBezTo>
                        <a:pt x="1005" y="0"/>
                        <a:pt x="0" y="6968"/>
                        <a:pt x="0" y="15329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21600" y="15329"/>
                        <a:pt x="21600" y="15329"/>
                        <a:pt x="21600" y="15329"/>
                      </a:cubicBezTo>
                      <a:cubicBezTo>
                        <a:pt x="21600" y="6968"/>
                        <a:pt x="20595" y="0"/>
                        <a:pt x="1928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828" name="Shape 20828"/>
                <p:cNvSpPr/>
                <p:nvPr/>
              </p:nvSpPr>
              <p:spPr>
                <a:xfrm>
                  <a:off x="-1" y="4447643"/>
                  <a:ext cx="1878142" cy="2883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6545"/>
                        <a:pt x="0" y="6545"/>
                        <a:pt x="0" y="6545"/>
                      </a:cubicBezTo>
                      <a:cubicBezTo>
                        <a:pt x="0" y="14400"/>
                        <a:pt x="1005" y="21600"/>
                        <a:pt x="2210" y="21600"/>
                      </a:cubicBezTo>
                      <a:cubicBezTo>
                        <a:pt x="19289" y="21600"/>
                        <a:pt x="19289" y="21600"/>
                        <a:pt x="19289" y="21600"/>
                      </a:cubicBezTo>
                      <a:cubicBezTo>
                        <a:pt x="20595" y="21600"/>
                        <a:pt x="21600" y="14400"/>
                        <a:pt x="21600" y="6545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0830" name="Shape 20830"/>
              <p:cNvSpPr/>
              <p:nvPr/>
            </p:nvSpPr>
            <p:spPr>
              <a:xfrm>
                <a:off x="524992" y="550873"/>
                <a:ext cx="1353149" cy="4318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376"/>
                    </a:moveTo>
                    <a:cubicBezTo>
                      <a:pt x="18395" y="20376"/>
                      <a:pt x="18395" y="20376"/>
                      <a:pt x="18395" y="20376"/>
                    </a:cubicBezTo>
                    <a:cubicBezTo>
                      <a:pt x="20206" y="20376"/>
                      <a:pt x="21600" y="20908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0376"/>
                    </a:lnTo>
                    <a:close/>
                  </a:path>
                </a:pathLst>
              </a:custGeom>
              <a:solidFill>
                <a:srgbClr val="D9DDE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31" name="Shape 20831"/>
              <p:cNvSpPr/>
              <p:nvPr/>
            </p:nvSpPr>
            <p:spPr>
              <a:xfrm>
                <a:off x="524992" y="4455040"/>
                <a:ext cx="1353149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16026"/>
                    </a:moveTo>
                    <a:cubicBezTo>
                      <a:pt x="0" y="16026"/>
                      <a:pt x="0" y="16026"/>
                      <a:pt x="0" y="16026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8361"/>
                      <a:pt x="20206" y="16026"/>
                      <a:pt x="18395" y="16026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32" name="Shape 20832"/>
              <p:cNvSpPr/>
              <p:nvPr/>
            </p:nvSpPr>
            <p:spPr>
              <a:xfrm>
                <a:off x="-1" y="550873"/>
                <a:ext cx="524994" cy="4318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20" y="20376"/>
                    </a:moveTo>
                    <a:cubicBezTo>
                      <a:pt x="21600" y="20376"/>
                      <a:pt x="21600" y="20376"/>
                      <a:pt x="21600" y="20376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0908"/>
                      <a:pt x="3600" y="20376"/>
                      <a:pt x="7920" y="20376"/>
                    </a:cubicBezTo>
                    <a:close/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33" name="Shape 20833"/>
              <p:cNvSpPr/>
              <p:nvPr/>
            </p:nvSpPr>
            <p:spPr>
              <a:xfrm>
                <a:off x="-1" y="4455040"/>
                <a:ext cx="524994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26"/>
                    </a:moveTo>
                    <a:cubicBezTo>
                      <a:pt x="7920" y="16026"/>
                      <a:pt x="7920" y="16026"/>
                      <a:pt x="7920" y="16026"/>
                    </a:cubicBezTo>
                    <a:cubicBezTo>
                      <a:pt x="3600" y="16026"/>
                      <a:pt x="0" y="8361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6026"/>
                    </a:lnTo>
                    <a:close/>
                  </a:path>
                </a:pathLst>
              </a:custGeom>
              <a:solidFill>
                <a:srgbClr val="F5F6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34" name="Shape 20834"/>
              <p:cNvSpPr/>
              <p:nvPr/>
            </p:nvSpPr>
            <p:spPr>
              <a:xfrm>
                <a:off x="524992" y="-1"/>
                <a:ext cx="828157" cy="2772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850"/>
                    </a:moveTo>
                    <a:cubicBezTo>
                      <a:pt x="21600" y="6750"/>
                      <a:pt x="19099" y="0"/>
                      <a:pt x="16371" y="0"/>
                    </a:cubicBezTo>
                    <a:cubicBezTo>
                      <a:pt x="5229" y="0"/>
                      <a:pt x="5229" y="0"/>
                      <a:pt x="5229" y="0"/>
                    </a:cubicBezTo>
                    <a:cubicBezTo>
                      <a:pt x="2274" y="0"/>
                      <a:pt x="0" y="6750"/>
                      <a:pt x="0" y="1485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48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6CCD2"/>
                  </a:gs>
                  <a:gs pos="38000">
                    <a:srgbClr val="A0AAB4"/>
                  </a:gs>
                  <a:gs pos="60000">
                    <a:srgbClr val="D9DDE1"/>
                  </a:gs>
                  <a:gs pos="100000">
                    <a:srgbClr val="A0AAB4"/>
                  </a:gs>
                </a:gsLst>
                <a:lin ang="108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836" name="Shape 20836"/>
            <p:cNvSpPr/>
            <p:nvPr/>
          </p:nvSpPr>
          <p:spPr>
            <a:xfrm>
              <a:off x="0" y="2262536"/>
              <a:ext cx="1878257" cy="2392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16" y="0"/>
                  </a:moveTo>
                  <a:cubicBezTo>
                    <a:pt x="1009" y="0"/>
                    <a:pt x="0" y="786"/>
                    <a:pt x="0" y="1809"/>
                  </a:cubicBezTo>
                  <a:cubicBezTo>
                    <a:pt x="0" y="5034"/>
                    <a:pt x="0" y="5035"/>
                    <a:pt x="0" y="5035"/>
                  </a:cubicBezTo>
                  <a:cubicBezTo>
                    <a:pt x="0" y="6058"/>
                    <a:pt x="1009" y="6844"/>
                    <a:pt x="2216" y="6844"/>
                  </a:cubicBezTo>
                  <a:cubicBezTo>
                    <a:pt x="6040" y="6844"/>
                    <a:pt x="6039" y="6844"/>
                    <a:pt x="6039" y="6844"/>
                  </a:cubicBezTo>
                  <a:cubicBezTo>
                    <a:pt x="19291" y="6844"/>
                    <a:pt x="19292" y="6844"/>
                    <a:pt x="19292" y="6844"/>
                  </a:cubicBezTo>
                  <a:cubicBezTo>
                    <a:pt x="20597" y="6844"/>
                    <a:pt x="21600" y="6058"/>
                    <a:pt x="21600" y="5035"/>
                  </a:cubicBezTo>
                  <a:cubicBezTo>
                    <a:pt x="21600" y="1810"/>
                    <a:pt x="21600" y="1809"/>
                    <a:pt x="21600" y="1809"/>
                  </a:cubicBezTo>
                  <a:cubicBezTo>
                    <a:pt x="21600" y="786"/>
                    <a:pt x="20597" y="0"/>
                    <a:pt x="19292" y="0"/>
                  </a:cubicBezTo>
                  <a:cubicBezTo>
                    <a:pt x="6040" y="0"/>
                    <a:pt x="6039" y="0"/>
                    <a:pt x="6039" y="0"/>
                  </a:cubicBezTo>
                  <a:cubicBezTo>
                    <a:pt x="2215" y="0"/>
                    <a:pt x="2216" y="0"/>
                    <a:pt x="2216" y="0"/>
                  </a:cubicBezTo>
                  <a:close/>
                  <a:moveTo>
                    <a:pt x="2216" y="7411"/>
                  </a:moveTo>
                  <a:cubicBezTo>
                    <a:pt x="1009" y="7411"/>
                    <a:pt x="0" y="8199"/>
                    <a:pt x="0" y="9144"/>
                  </a:cubicBezTo>
                  <a:cubicBezTo>
                    <a:pt x="0" y="12454"/>
                    <a:pt x="0" y="12456"/>
                    <a:pt x="0" y="12456"/>
                  </a:cubicBezTo>
                  <a:cubicBezTo>
                    <a:pt x="0" y="13401"/>
                    <a:pt x="1009" y="14189"/>
                    <a:pt x="2216" y="14189"/>
                  </a:cubicBezTo>
                  <a:cubicBezTo>
                    <a:pt x="6040" y="14189"/>
                    <a:pt x="6039" y="14189"/>
                    <a:pt x="6039" y="14189"/>
                  </a:cubicBezTo>
                  <a:cubicBezTo>
                    <a:pt x="19291" y="14189"/>
                    <a:pt x="19292" y="14189"/>
                    <a:pt x="19292" y="14189"/>
                  </a:cubicBezTo>
                  <a:cubicBezTo>
                    <a:pt x="20597" y="14189"/>
                    <a:pt x="21600" y="13401"/>
                    <a:pt x="21600" y="12456"/>
                  </a:cubicBezTo>
                  <a:cubicBezTo>
                    <a:pt x="21600" y="9146"/>
                    <a:pt x="21600" y="9144"/>
                    <a:pt x="21600" y="9144"/>
                  </a:cubicBezTo>
                  <a:cubicBezTo>
                    <a:pt x="21600" y="8199"/>
                    <a:pt x="20597" y="7411"/>
                    <a:pt x="19292" y="7411"/>
                  </a:cubicBezTo>
                  <a:cubicBezTo>
                    <a:pt x="6040" y="7411"/>
                    <a:pt x="6039" y="7411"/>
                    <a:pt x="6039" y="7411"/>
                  </a:cubicBezTo>
                  <a:cubicBezTo>
                    <a:pt x="2215" y="7411"/>
                    <a:pt x="2216" y="7411"/>
                    <a:pt x="2216" y="7411"/>
                  </a:cubicBezTo>
                  <a:close/>
                  <a:moveTo>
                    <a:pt x="2216" y="14756"/>
                  </a:moveTo>
                  <a:cubicBezTo>
                    <a:pt x="1009" y="14756"/>
                    <a:pt x="0" y="15542"/>
                    <a:pt x="0" y="16565"/>
                  </a:cubicBezTo>
                  <a:cubicBezTo>
                    <a:pt x="0" y="19790"/>
                    <a:pt x="0" y="19791"/>
                    <a:pt x="0" y="19791"/>
                  </a:cubicBezTo>
                  <a:cubicBezTo>
                    <a:pt x="0" y="20735"/>
                    <a:pt x="1009" y="21600"/>
                    <a:pt x="2216" y="21600"/>
                  </a:cubicBezTo>
                  <a:cubicBezTo>
                    <a:pt x="6040" y="21600"/>
                    <a:pt x="6039" y="21600"/>
                    <a:pt x="6039" y="21600"/>
                  </a:cubicBezTo>
                  <a:cubicBezTo>
                    <a:pt x="19291" y="21600"/>
                    <a:pt x="19292" y="21600"/>
                    <a:pt x="19292" y="21600"/>
                  </a:cubicBezTo>
                  <a:cubicBezTo>
                    <a:pt x="20597" y="21600"/>
                    <a:pt x="21600" y="20735"/>
                    <a:pt x="21600" y="19791"/>
                  </a:cubicBezTo>
                  <a:cubicBezTo>
                    <a:pt x="21600" y="16566"/>
                    <a:pt x="21600" y="16565"/>
                    <a:pt x="21600" y="16565"/>
                  </a:cubicBezTo>
                  <a:cubicBezTo>
                    <a:pt x="21600" y="15542"/>
                    <a:pt x="20597" y="14756"/>
                    <a:pt x="19292" y="14756"/>
                  </a:cubicBezTo>
                  <a:cubicBezTo>
                    <a:pt x="6040" y="14756"/>
                    <a:pt x="6039" y="14756"/>
                    <a:pt x="6039" y="14756"/>
                  </a:cubicBezTo>
                  <a:cubicBezTo>
                    <a:pt x="2215" y="14756"/>
                    <a:pt x="2216" y="14756"/>
                    <a:pt x="2216" y="1475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840" name="Group 20840"/>
            <p:cNvGrpSpPr/>
            <p:nvPr/>
          </p:nvGrpSpPr>
          <p:grpSpPr>
            <a:xfrm>
              <a:off x="525051" y="2262641"/>
              <a:ext cx="1353149" cy="2392044"/>
              <a:chOff x="0" y="0"/>
              <a:chExt cx="1353148" cy="2392042"/>
            </a:xfrm>
          </p:grpSpPr>
          <p:sp>
            <p:nvSpPr>
              <p:cNvPr id="20837" name="Shape 20837"/>
              <p:cNvSpPr/>
              <p:nvPr/>
            </p:nvSpPr>
            <p:spPr>
              <a:xfrm>
                <a:off x="0" y="1634130"/>
                <a:ext cx="1353149" cy="757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8869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38" name="Shape 20838"/>
              <p:cNvSpPr/>
              <p:nvPr/>
            </p:nvSpPr>
            <p:spPr>
              <a:xfrm>
                <a:off x="0" y="820762"/>
                <a:ext cx="1353149" cy="7505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9088"/>
                      <a:pt x="21600" y="16074"/>
                    </a:cubicBezTo>
                    <a:cubicBezTo>
                      <a:pt x="21600" y="5526"/>
                      <a:pt x="21600" y="5526"/>
                      <a:pt x="21600" y="5526"/>
                    </a:cubicBezTo>
                    <a:cubicBezTo>
                      <a:pt x="21600" y="2512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39" name="Shape 20839"/>
              <p:cNvSpPr/>
              <p:nvPr/>
            </p:nvSpPr>
            <p:spPr>
              <a:xfrm>
                <a:off x="0" y="0"/>
                <a:ext cx="1353149" cy="757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18395" y="21600"/>
                      <a:pt x="18395" y="21600"/>
                      <a:pt x="18395" y="21600"/>
                    </a:cubicBezTo>
                    <a:cubicBezTo>
                      <a:pt x="20206" y="21600"/>
                      <a:pt x="21600" y="19117"/>
                      <a:pt x="21600" y="15890"/>
                    </a:cubicBezTo>
                    <a:cubicBezTo>
                      <a:pt x="21600" y="5710"/>
                      <a:pt x="21600" y="5710"/>
                      <a:pt x="21600" y="5710"/>
                    </a:cubicBezTo>
                    <a:cubicBezTo>
                      <a:pt x="21600" y="2483"/>
                      <a:pt x="20206" y="0"/>
                      <a:pt x="18395" y="0"/>
                    </a:cubicBezTo>
                    <a:close/>
                  </a:path>
                </a:pathLst>
              </a:custGeom>
              <a:solidFill>
                <a:srgbClr val="212935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0853" name="Group 20853"/>
          <p:cNvGrpSpPr/>
          <p:nvPr/>
        </p:nvGrpSpPr>
        <p:grpSpPr>
          <a:xfrm>
            <a:off x="6930624" y="1325773"/>
            <a:ext cx="704347" cy="1879990"/>
            <a:chOff x="0" y="0"/>
            <a:chExt cx="1878256" cy="5013305"/>
          </a:xfrm>
        </p:grpSpPr>
        <p:grpSp>
          <p:nvGrpSpPr>
            <p:cNvPr id="20850" name="Group 20850"/>
            <p:cNvGrpSpPr/>
            <p:nvPr/>
          </p:nvGrpSpPr>
          <p:grpSpPr>
            <a:xfrm>
              <a:off x="58" y="-1"/>
              <a:ext cx="1878141" cy="5013307"/>
              <a:chOff x="0" y="0"/>
              <a:chExt cx="1878140" cy="5013305"/>
            </a:xfrm>
          </p:grpSpPr>
          <p:sp>
            <p:nvSpPr>
              <p:cNvPr id="20842" name="Shape 20842"/>
              <p:cNvSpPr/>
              <p:nvPr/>
            </p:nvSpPr>
            <p:spPr>
              <a:xfrm>
                <a:off x="524992" y="550872"/>
                <a:ext cx="1353149" cy="44624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376"/>
                    </a:moveTo>
                    <a:cubicBezTo>
                      <a:pt x="18395" y="20376"/>
                      <a:pt x="18395" y="20376"/>
                      <a:pt x="18395" y="20376"/>
                    </a:cubicBezTo>
                    <a:cubicBezTo>
                      <a:pt x="20206" y="20376"/>
                      <a:pt x="21600" y="20908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0376"/>
                    </a:lnTo>
                    <a:close/>
                  </a:path>
                </a:pathLst>
              </a:custGeom>
              <a:solidFill>
                <a:srgbClr val="D9DDE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20845" name="Group 20845"/>
              <p:cNvGrpSpPr/>
              <p:nvPr/>
            </p:nvGrpSpPr>
            <p:grpSpPr>
              <a:xfrm>
                <a:off x="-1" y="277285"/>
                <a:ext cx="1878142" cy="4736021"/>
                <a:chOff x="0" y="0"/>
                <a:chExt cx="1878140" cy="4736019"/>
              </a:xfrm>
            </p:grpSpPr>
            <p:sp>
              <p:nvSpPr>
                <p:cNvPr id="20843" name="Shape 20843"/>
                <p:cNvSpPr/>
                <p:nvPr/>
              </p:nvSpPr>
              <p:spPr>
                <a:xfrm>
                  <a:off x="-1" y="0"/>
                  <a:ext cx="1878142" cy="2735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89" y="0"/>
                      </a:moveTo>
                      <a:cubicBezTo>
                        <a:pt x="2210" y="0"/>
                        <a:pt x="2210" y="0"/>
                        <a:pt x="2210" y="0"/>
                      </a:cubicBezTo>
                      <a:cubicBezTo>
                        <a:pt x="1005" y="0"/>
                        <a:pt x="0" y="6968"/>
                        <a:pt x="0" y="15329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21600" y="21600"/>
                        <a:pt x="21600" y="21600"/>
                        <a:pt x="21600" y="21600"/>
                      </a:cubicBezTo>
                      <a:cubicBezTo>
                        <a:pt x="21600" y="15329"/>
                        <a:pt x="21600" y="15329"/>
                        <a:pt x="21600" y="15329"/>
                      </a:cubicBezTo>
                      <a:cubicBezTo>
                        <a:pt x="21600" y="6968"/>
                        <a:pt x="20595" y="0"/>
                        <a:pt x="1928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844" name="Shape 20844"/>
                <p:cNvSpPr/>
                <p:nvPr/>
              </p:nvSpPr>
              <p:spPr>
                <a:xfrm>
                  <a:off x="-1" y="4447643"/>
                  <a:ext cx="1878142" cy="2883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6545"/>
                        <a:pt x="0" y="6545"/>
                        <a:pt x="0" y="6545"/>
                      </a:cubicBezTo>
                      <a:cubicBezTo>
                        <a:pt x="0" y="14400"/>
                        <a:pt x="1005" y="21600"/>
                        <a:pt x="2210" y="21600"/>
                      </a:cubicBezTo>
                      <a:cubicBezTo>
                        <a:pt x="19289" y="21600"/>
                        <a:pt x="19289" y="21600"/>
                        <a:pt x="19289" y="21600"/>
                      </a:cubicBezTo>
                      <a:cubicBezTo>
                        <a:pt x="20595" y="21600"/>
                        <a:pt x="21600" y="14400"/>
                        <a:pt x="21600" y="6545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C6CCD2"/>
                    </a:gs>
                    <a:gs pos="38000">
                      <a:srgbClr val="A0AAB4"/>
                    </a:gs>
                    <a:gs pos="60000">
                      <a:srgbClr val="D9DDE1"/>
                    </a:gs>
                    <a:gs pos="100000">
                      <a:srgbClr val="A0AAB4"/>
                    </a:gs>
                  </a:gsLst>
                  <a:lin ang="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121918" tIns="121918" rIns="121918" bIns="121918" numCol="1" anchor="t">
                  <a:noAutofit/>
                </a:bodyPr>
                <a:lstStyle/>
                <a:p>
                  <a:pPr defTabSz="342900">
                    <a:defRPr sz="5600"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0846" name="Shape 20846"/>
              <p:cNvSpPr/>
              <p:nvPr/>
            </p:nvSpPr>
            <p:spPr>
              <a:xfrm>
                <a:off x="524992" y="4455040"/>
                <a:ext cx="1353149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395" y="16026"/>
                    </a:moveTo>
                    <a:cubicBezTo>
                      <a:pt x="0" y="16026"/>
                      <a:pt x="0" y="16026"/>
                      <a:pt x="0" y="16026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21600" y="8361"/>
                      <a:pt x="20206" y="16026"/>
                      <a:pt x="18395" y="16026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47" name="Shape 20847"/>
              <p:cNvSpPr/>
              <p:nvPr/>
            </p:nvSpPr>
            <p:spPr>
              <a:xfrm>
                <a:off x="-1" y="550873"/>
                <a:ext cx="524994" cy="4318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20" y="20376"/>
                    </a:moveTo>
                    <a:cubicBezTo>
                      <a:pt x="21600" y="20376"/>
                      <a:pt x="21600" y="20376"/>
                      <a:pt x="21600" y="20376"/>
                    </a:cubicBezTo>
                    <a:cubicBezTo>
                      <a:pt x="21600" y="0"/>
                      <a:pt x="21600" y="0"/>
                      <a:pt x="2160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0908"/>
                      <a:pt x="3600" y="20376"/>
                      <a:pt x="7920" y="20376"/>
                    </a:cubicBezTo>
                    <a:close/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48" name="Shape 20848"/>
              <p:cNvSpPr/>
              <p:nvPr/>
            </p:nvSpPr>
            <p:spPr>
              <a:xfrm>
                <a:off x="-1" y="4455040"/>
                <a:ext cx="524994" cy="2698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026"/>
                    </a:moveTo>
                    <a:cubicBezTo>
                      <a:pt x="7920" y="16026"/>
                      <a:pt x="7920" y="16026"/>
                      <a:pt x="7920" y="16026"/>
                    </a:cubicBezTo>
                    <a:cubicBezTo>
                      <a:pt x="3600" y="16026"/>
                      <a:pt x="0" y="8361"/>
                      <a:pt x="0" y="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6026"/>
                    </a:lnTo>
                    <a:close/>
                  </a:path>
                </a:pathLst>
              </a:custGeom>
              <a:solidFill>
                <a:srgbClr val="F5F6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49" name="Shape 20849"/>
              <p:cNvSpPr/>
              <p:nvPr/>
            </p:nvSpPr>
            <p:spPr>
              <a:xfrm>
                <a:off x="524992" y="-1"/>
                <a:ext cx="828157" cy="2772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4850"/>
                    </a:moveTo>
                    <a:cubicBezTo>
                      <a:pt x="21600" y="6750"/>
                      <a:pt x="19099" y="0"/>
                      <a:pt x="16371" y="0"/>
                    </a:cubicBezTo>
                    <a:cubicBezTo>
                      <a:pt x="5229" y="0"/>
                      <a:pt x="5229" y="0"/>
                      <a:pt x="5229" y="0"/>
                    </a:cubicBezTo>
                    <a:cubicBezTo>
                      <a:pt x="2274" y="0"/>
                      <a:pt x="0" y="6750"/>
                      <a:pt x="0" y="1485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485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C6CCD2"/>
                  </a:gs>
                  <a:gs pos="38000">
                    <a:srgbClr val="A0AAB4"/>
                  </a:gs>
                  <a:gs pos="60000">
                    <a:srgbClr val="D9DDE1"/>
                  </a:gs>
                  <a:gs pos="100000">
                    <a:srgbClr val="A0AAB4"/>
                  </a:gs>
                </a:gsLst>
                <a:lin ang="108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851" name="Shape 20851"/>
            <p:cNvSpPr/>
            <p:nvPr/>
          </p:nvSpPr>
          <p:spPr>
            <a:xfrm>
              <a:off x="0" y="3896781"/>
              <a:ext cx="1878257" cy="758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16" y="0"/>
                  </a:moveTo>
                  <a:cubicBezTo>
                    <a:pt x="1009" y="0"/>
                    <a:pt x="0" y="2482"/>
                    <a:pt x="0" y="5709"/>
                  </a:cubicBezTo>
                  <a:cubicBezTo>
                    <a:pt x="0" y="15886"/>
                    <a:pt x="0" y="15891"/>
                    <a:pt x="0" y="15891"/>
                  </a:cubicBezTo>
                  <a:cubicBezTo>
                    <a:pt x="0" y="18870"/>
                    <a:pt x="1009" y="21600"/>
                    <a:pt x="2216" y="21600"/>
                  </a:cubicBezTo>
                  <a:cubicBezTo>
                    <a:pt x="6040" y="21600"/>
                    <a:pt x="6039" y="21600"/>
                    <a:pt x="6039" y="21600"/>
                  </a:cubicBezTo>
                  <a:cubicBezTo>
                    <a:pt x="19291" y="21600"/>
                    <a:pt x="19292" y="21600"/>
                    <a:pt x="19292" y="21600"/>
                  </a:cubicBezTo>
                  <a:cubicBezTo>
                    <a:pt x="20597" y="21600"/>
                    <a:pt x="21600" y="18870"/>
                    <a:pt x="21600" y="15891"/>
                  </a:cubicBezTo>
                  <a:cubicBezTo>
                    <a:pt x="21600" y="5714"/>
                    <a:pt x="21600" y="5709"/>
                    <a:pt x="21600" y="5709"/>
                  </a:cubicBezTo>
                  <a:cubicBezTo>
                    <a:pt x="21600" y="2482"/>
                    <a:pt x="20597" y="0"/>
                    <a:pt x="19292" y="0"/>
                  </a:cubicBezTo>
                  <a:cubicBezTo>
                    <a:pt x="6040" y="0"/>
                    <a:pt x="6039" y="0"/>
                    <a:pt x="6039" y="0"/>
                  </a:cubicBezTo>
                  <a:cubicBezTo>
                    <a:pt x="2215" y="0"/>
                    <a:pt x="2216" y="0"/>
                    <a:pt x="2216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52" name="Shape 20852"/>
            <p:cNvSpPr/>
            <p:nvPr/>
          </p:nvSpPr>
          <p:spPr>
            <a:xfrm>
              <a:off x="525107" y="3896772"/>
              <a:ext cx="1353150" cy="757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9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8395" y="21600"/>
                    <a:pt x="18395" y="21600"/>
                    <a:pt x="18395" y="21600"/>
                  </a:cubicBezTo>
                  <a:cubicBezTo>
                    <a:pt x="20206" y="21600"/>
                    <a:pt x="21600" y="18869"/>
                    <a:pt x="21600" y="15890"/>
                  </a:cubicBezTo>
                  <a:cubicBezTo>
                    <a:pt x="21600" y="5710"/>
                    <a:pt x="21600" y="5710"/>
                    <a:pt x="21600" y="5710"/>
                  </a:cubicBezTo>
                  <a:cubicBezTo>
                    <a:pt x="21600" y="2483"/>
                    <a:pt x="20206" y="0"/>
                    <a:pt x="18395" y="0"/>
                  </a:cubicBezTo>
                  <a:close/>
                </a:path>
              </a:pathLst>
            </a:custGeom>
            <a:solidFill>
              <a:srgbClr val="2129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404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00"/>
                                        <p:tgtEl>
                                          <p:spTgt spid="20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2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2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700"/>
                                        <p:tgtEl>
                                          <p:spTgt spid="20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2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2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4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00"/>
                                        <p:tgtEl>
                                          <p:spTgt spid="20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2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4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20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00"/>
                                        <p:tgtEl>
                                          <p:spTgt spid="20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" presetClass="entr" presetSubtype="8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2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20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20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4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2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700"/>
                                        <p:tgtEl>
                                          <p:spTgt spid="20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" presetClass="entr" presetSubtype="8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 fill="hold"/>
                                        <p:tgtEl>
                                          <p:spTgt spid="2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20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2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66" grpId="3" bldLvl="0" animBg="1" advAuto="0"/>
      <p:bldP spid="20769" grpId="5" bldLvl="0" animBg="1" advAuto="0"/>
      <p:bldP spid="20772" grpId="7" bldLvl="0" animBg="1" advAuto="0"/>
      <p:bldP spid="20775" grpId="9" bldLvl="0" animBg="1" advAuto="0"/>
      <p:bldP spid="20778" grpId="11" bldLvl="0" animBg="1" advAuto="0"/>
      <p:bldP spid="20793" grpId="8" bldLvl="0" animBg="1" advAuto="0"/>
      <p:bldP spid="20810" grpId="2" bldLvl="0" animBg="1" advAuto="0"/>
      <p:bldP spid="20826" grpId="4" bldLvl="0" animBg="1" advAuto="0"/>
      <p:bldP spid="20841" grpId="6" bldLvl="0" animBg="1" advAuto="0"/>
      <p:bldP spid="20853" grpId="10" bldLvl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79" name="Shape 20679"/>
          <p:cNvSpPr/>
          <p:nvPr/>
        </p:nvSpPr>
        <p:spPr>
          <a:xfrm>
            <a:off x="3466106" y="1812506"/>
            <a:ext cx="2009073" cy="2005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12700" cmpd="sng">
            <a:solidFill>
              <a:srgbClr val="A1A7AC"/>
            </a:solidFill>
            <a:prstDash val="sysDot"/>
            <a:round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0" name="Shape 20680"/>
          <p:cNvSpPr/>
          <p:nvPr/>
        </p:nvSpPr>
        <p:spPr>
          <a:xfrm>
            <a:off x="3235499" y="1500837"/>
            <a:ext cx="1107869" cy="1105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12700" cmpd="sng">
            <a:solidFill>
              <a:srgbClr val="A1A7AC"/>
            </a:solidFill>
            <a:prstDash val="sysDot"/>
            <a:round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1" name="Shape 20681"/>
          <p:cNvSpPr/>
          <p:nvPr/>
        </p:nvSpPr>
        <p:spPr>
          <a:xfrm>
            <a:off x="4586684" y="2986660"/>
            <a:ext cx="1235576" cy="1233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12700" cmpd="sng">
            <a:solidFill>
              <a:srgbClr val="A1A7AC"/>
            </a:solidFill>
            <a:prstDash val="sysDot"/>
            <a:round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2" name="Shape 20682"/>
          <p:cNvSpPr/>
          <p:nvPr/>
        </p:nvSpPr>
        <p:spPr>
          <a:xfrm>
            <a:off x="4737474" y="3137158"/>
            <a:ext cx="933993" cy="932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3" name="Shape 20683"/>
          <p:cNvSpPr/>
          <p:nvPr/>
        </p:nvSpPr>
        <p:spPr>
          <a:xfrm>
            <a:off x="3132780" y="2787221"/>
            <a:ext cx="759321" cy="756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4" name="Shape 20684"/>
          <p:cNvSpPr/>
          <p:nvPr/>
        </p:nvSpPr>
        <p:spPr>
          <a:xfrm>
            <a:off x="3818255" y="2164378"/>
            <a:ext cx="1304149" cy="1301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  <a:effectLst>
            <a:outerShdw blurRad="469900" dist="406400" dir="5400000" rotWithShape="0">
              <a:srgbClr val="000000">
                <a:alpha val="25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5" name="Shape 20685"/>
          <p:cNvSpPr/>
          <p:nvPr/>
        </p:nvSpPr>
        <p:spPr>
          <a:xfrm>
            <a:off x="5370494" y="2953612"/>
            <a:ext cx="160197" cy="15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6" name="Shape 20686"/>
          <p:cNvSpPr/>
          <p:nvPr/>
        </p:nvSpPr>
        <p:spPr>
          <a:xfrm>
            <a:off x="3438275" y="2477066"/>
            <a:ext cx="112517" cy="11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7" name="Shape 20687"/>
          <p:cNvSpPr/>
          <p:nvPr/>
        </p:nvSpPr>
        <p:spPr>
          <a:xfrm>
            <a:off x="4243424" y="1778458"/>
            <a:ext cx="112517" cy="11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8" name="Shape 20688"/>
          <p:cNvSpPr/>
          <p:nvPr/>
        </p:nvSpPr>
        <p:spPr>
          <a:xfrm>
            <a:off x="3343973" y="3012405"/>
            <a:ext cx="336934" cy="280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6" y="3209"/>
                </a:moveTo>
                <a:cubicBezTo>
                  <a:pt x="17537" y="3209"/>
                  <a:pt x="17537" y="3209"/>
                  <a:pt x="17537" y="3209"/>
                </a:cubicBezTo>
                <a:cubicBezTo>
                  <a:pt x="16406" y="494"/>
                  <a:pt x="16406" y="494"/>
                  <a:pt x="16406" y="494"/>
                </a:cubicBezTo>
                <a:cubicBezTo>
                  <a:pt x="16303" y="185"/>
                  <a:pt x="16046" y="0"/>
                  <a:pt x="15737" y="0"/>
                </a:cubicBezTo>
                <a:cubicBezTo>
                  <a:pt x="8589" y="0"/>
                  <a:pt x="8589" y="0"/>
                  <a:pt x="8589" y="0"/>
                </a:cubicBezTo>
                <a:cubicBezTo>
                  <a:pt x="8280" y="0"/>
                  <a:pt x="8023" y="185"/>
                  <a:pt x="7920" y="494"/>
                </a:cubicBezTo>
                <a:cubicBezTo>
                  <a:pt x="6789" y="3209"/>
                  <a:pt x="6789" y="3209"/>
                  <a:pt x="6789" y="3209"/>
                </a:cubicBezTo>
                <a:cubicBezTo>
                  <a:pt x="5400" y="3209"/>
                  <a:pt x="5400" y="3209"/>
                  <a:pt x="5400" y="3209"/>
                </a:cubicBezTo>
                <a:cubicBezTo>
                  <a:pt x="5400" y="2777"/>
                  <a:pt x="5400" y="2777"/>
                  <a:pt x="5400" y="2777"/>
                </a:cubicBezTo>
                <a:cubicBezTo>
                  <a:pt x="5400" y="2407"/>
                  <a:pt x="5194" y="2160"/>
                  <a:pt x="4886" y="2160"/>
                </a:cubicBezTo>
                <a:cubicBezTo>
                  <a:pt x="2366" y="2160"/>
                  <a:pt x="2366" y="2160"/>
                  <a:pt x="2366" y="2160"/>
                </a:cubicBezTo>
                <a:cubicBezTo>
                  <a:pt x="2057" y="2160"/>
                  <a:pt x="1800" y="2407"/>
                  <a:pt x="1800" y="2777"/>
                </a:cubicBezTo>
                <a:cubicBezTo>
                  <a:pt x="1800" y="3209"/>
                  <a:pt x="1800" y="3209"/>
                  <a:pt x="1800" y="3209"/>
                </a:cubicBezTo>
                <a:cubicBezTo>
                  <a:pt x="1646" y="3209"/>
                  <a:pt x="1646" y="3209"/>
                  <a:pt x="1646" y="3209"/>
                </a:cubicBezTo>
                <a:cubicBezTo>
                  <a:pt x="771" y="3209"/>
                  <a:pt x="0" y="4073"/>
                  <a:pt x="0" y="5184"/>
                </a:cubicBezTo>
                <a:cubicBezTo>
                  <a:pt x="0" y="19625"/>
                  <a:pt x="0" y="19625"/>
                  <a:pt x="0" y="19625"/>
                </a:cubicBezTo>
                <a:cubicBezTo>
                  <a:pt x="0" y="20674"/>
                  <a:pt x="771" y="21600"/>
                  <a:pt x="1646" y="21600"/>
                </a:cubicBezTo>
                <a:cubicBezTo>
                  <a:pt x="20006" y="21600"/>
                  <a:pt x="20006" y="21600"/>
                  <a:pt x="20006" y="21600"/>
                </a:cubicBezTo>
                <a:cubicBezTo>
                  <a:pt x="20880" y="21600"/>
                  <a:pt x="21600" y="20674"/>
                  <a:pt x="21600" y="19625"/>
                </a:cubicBezTo>
                <a:cubicBezTo>
                  <a:pt x="21600" y="5184"/>
                  <a:pt x="21600" y="5184"/>
                  <a:pt x="21600" y="5184"/>
                </a:cubicBezTo>
                <a:cubicBezTo>
                  <a:pt x="21600" y="4073"/>
                  <a:pt x="20880" y="3209"/>
                  <a:pt x="20006" y="3209"/>
                </a:cubicBezTo>
                <a:close/>
                <a:moveTo>
                  <a:pt x="3600" y="6727"/>
                </a:moveTo>
                <a:cubicBezTo>
                  <a:pt x="2983" y="6727"/>
                  <a:pt x="2469" y="6110"/>
                  <a:pt x="2469" y="5369"/>
                </a:cubicBezTo>
                <a:cubicBezTo>
                  <a:pt x="2469" y="4629"/>
                  <a:pt x="2983" y="4011"/>
                  <a:pt x="3600" y="4011"/>
                </a:cubicBezTo>
                <a:cubicBezTo>
                  <a:pt x="4217" y="4011"/>
                  <a:pt x="4731" y="4629"/>
                  <a:pt x="4731" y="5369"/>
                </a:cubicBezTo>
                <a:cubicBezTo>
                  <a:pt x="4731" y="6110"/>
                  <a:pt x="4217" y="6727"/>
                  <a:pt x="3600" y="6727"/>
                </a:cubicBezTo>
                <a:close/>
                <a:moveTo>
                  <a:pt x="17897" y="14009"/>
                </a:moveTo>
                <a:cubicBezTo>
                  <a:pt x="17383" y="16601"/>
                  <a:pt x="15686" y="18699"/>
                  <a:pt x="13526" y="19255"/>
                </a:cubicBezTo>
                <a:cubicBezTo>
                  <a:pt x="9257" y="20366"/>
                  <a:pt x="5503" y="15922"/>
                  <a:pt x="6480" y="10800"/>
                </a:cubicBezTo>
                <a:cubicBezTo>
                  <a:pt x="6943" y="8208"/>
                  <a:pt x="8691" y="6110"/>
                  <a:pt x="10851" y="5554"/>
                </a:cubicBezTo>
                <a:cubicBezTo>
                  <a:pt x="15120" y="4443"/>
                  <a:pt x="18823" y="8887"/>
                  <a:pt x="17897" y="14009"/>
                </a:cubicBezTo>
                <a:close/>
                <a:moveTo>
                  <a:pt x="11520" y="7591"/>
                </a:moveTo>
                <a:cubicBezTo>
                  <a:pt x="9823" y="7899"/>
                  <a:pt x="8434" y="9566"/>
                  <a:pt x="8177" y="11664"/>
                </a:cubicBezTo>
                <a:cubicBezTo>
                  <a:pt x="7766" y="14935"/>
                  <a:pt x="10080" y="17712"/>
                  <a:pt x="12806" y="17218"/>
                </a:cubicBezTo>
                <a:cubicBezTo>
                  <a:pt x="14503" y="16910"/>
                  <a:pt x="15891" y="15243"/>
                  <a:pt x="16149" y="13145"/>
                </a:cubicBezTo>
                <a:cubicBezTo>
                  <a:pt x="16611" y="9874"/>
                  <a:pt x="14246" y="7097"/>
                  <a:pt x="11520" y="759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89" name="Shape 20689"/>
          <p:cNvSpPr/>
          <p:nvPr/>
        </p:nvSpPr>
        <p:spPr>
          <a:xfrm>
            <a:off x="5104145" y="3384985"/>
            <a:ext cx="200649" cy="402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25" y="5802"/>
                </a:moveTo>
                <a:cubicBezTo>
                  <a:pt x="4425" y="5952"/>
                  <a:pt x="0" y="8236"/>
                  <a:pt x="0" y="11006"/>
                </a:cubicBezTo>
                <a:cubicBezTo>
                  <a:pt x="0" y="11530"/>
                  <a:pt x="0" y="11530"/>
                  <a:pt x="0" y="11530"/>
                </a:cubicBezTo>
                <a:cubicBezTo>
                  <a:pt x="10125" y="11530"/>
                  <a:pt x="10125" y="11530"/>
                  <a:pt x="10125" y="11530"/>
                </a:cubicBezTo>
                <a:lnTo>
                  <a:pt x="10125" y="5802"/>
                </a:lnTo>
                <a:close/>
                <a:moveTo>
                  <a:pt x="11550" y="4679"/>
                </a:moveTo>
                <a:cubicBezTo>
                  <a:pt x="11550" y="4342"/>
                  <a:pt x="12900" y="3893"/>
                  <a:pt x="14025" y="3556"/>
                </a:cubicBezTo>
                <a:cubicBezTo>
                  <a:pt x="15675" y="3070"/>
                  <a:pt x="17325" y="2546"/>
                  <a:pt x="17325" y="1797"/>
                </a:cubicBezTo>
                <a:cubicBezTo>
                  <a:pt x="17325" y="0"/>
                  <a:pt x="17325" y="0"/>
                  <a:pt x="17325" y="0"/>
                </a:cubicBezTo>
                <a:cubicBezTo>
                  <a:pt x="15900" y="0"/>
                  <a:pt x="15900" y="0"/>
                  <a:pt x="15900" y="0"/>
                </a:cubicBezTo>
                <a:cubicBezTo>
                  <a:pt x="15900" y="1797"/>
                  <a:pt x="15900" y="1797"/>
                  <a:pt x="15900" y="1797"/>
                </a:cubicBezTo>
                <a:cubicBezTo>
                  <a:pt x="15900" y="2134"/>
                  <a:pt x="14400" y="2583"/>
                  <a:pt x="13275" y="2957"/>
                </a:cubicBezTo>
                <a:cubicBezTo>
                  <a:pt x="11700" y="3444"/>
                  <a:pt x="10125" y="3931"/>
                  <a:pt x="10125" y="4679"/>
                </a:cubicBezTo>
                <a:cubicBezTo>
                  <a:pt x="10125" y="5765"/>
                  <a:pt x="10125" y="5765"/>
                  <a:pt x="10125" y="5765"/>
                </a:cubicBezTo>
                <a:cubicBezTo>
                  <a:pt x="11550" y="5765"/>
                  <a:pt x="11550" y="5765"/>
                  <a:pt x="11550" y="5765"/>
                </a:cubicBezTo>
                <a:lnTo>
                  <a:pt x="11550" y="4679"/>
                </a:lnTo>
                <a:close/>
                <a:moveTo>
                  <a:pt x="0" y="16359"/>
                </a:moveTo>
                <a:cubicBezTo>
                  <a:pt x="0" y="19242"/>
                  <a:pt x="4875" y="21600"/>
                  <a:pt x="10800" y="21600"/>
                </a:cubicBezTo>
                <a:cubicBezTo>
                  <a:pt x="16800" y="21600"/>
                  <a:pt x="21600" y="19242"/>
                  <a:pt x="21600" y="16359"/>
                </a:cubicBezTo>
                <a:cubicBezTo>
                  <a:pt x="21600" y="12241"/>
                  <a:pt x="21600" y="12241"/>
                  <a:pt x="21600" y="12241"/>
                </a:cubicBezTo>
                <a:cubicBezTo>
                  <a:pt x="0" y="12241"/>
                  <a:pt x="0" y="12241"/>
                  <a:pt x="0" y="12241"/>
                </a:cubicBezTo>
                <a:lnTo>
                  <a:pt x="0" y="16359"/>
                </a:lnTo>
                <a:close/>
                <a:moveTo>
                  <a:pt x="11550" y="5802"/>
                </a:moveTo>
                <a:cubicBezTo>
                  <a:pt x="11550" y="11530"/>
                  <a:pt x="11550" y="11530"/>
                  <a:pt x="11550" y="11530"/>
                </a:cubicBezTo>
                <a:cubicBezTo>
                  <a:pt x="21600" y="11530"/>
                  <a:pt x="21600" y="11530"/>
                  <a:pt x="21600" y="11530"/>
                </a:cubicBezTo>
                <a:cubicBezTo>
                  <a:pt x="21600" y="11006"/>
                  <a:pt x="21600" y="11006"/>
                  <a:pt x="21600" y="11006"/>
                </a:cubicBezTo>
                <a:cubicBezTo>
                  <a:pt x="21600" y="8236"/>
                  <a:pt x="17175" y="5952"/>
                  <a:pt x="11550" y="580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90" name="Shape 20690"/>
          <p:cNvSpPr/>
          <p:nvPr/>
        </p:nvSpPr>
        <p:spPr>
          <a:xfrm>
            <a:off x="3448563" y="1711148"/>
            <a:ext cx="679678" cy="676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91" name="Shape 20691"/>
          <p:cNvSpPr/>
          <p:nvPr/>
        </p:nvSpPr>
        <p:spPr>
          <a:xfrm>
            <a:off x="3604121" y="1836754"/>
            <a:ext cx="370627" cy="3769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18" y="10618"/>
                </a:moveTo>
                <a:cubicBezTo>
                  <a:pt x="3518" y="10254"/>
                  <a:pt x="3086" y="9951"/>
                  <a:pt x="2592" y="9951"/>
                </a:cubicBezTo>
                <a:cubicBezTo>
                  <a:pt x="926" y="9951"/>
                  <a:pt x="926" y="9951"/>
                  <a:pt x="926" y="9951"/>
                </a:cubicBezTo>
                <a:cubicBezTo>
                  <a:pt x="432" y="9951"/>
                  <a:pt x="0" y="10254"/>
                  <a:pt x="0" y="10618"/>
                </a:cubicBezTo>
                <a:cubicBezTo>
                  <a:pt x="0" y="10982"/>
                  <a:pt x="432" y="11346"/>
                  <a:pt x="926" y="11346"/>
                </a:cubicBezTo>
                <a:cubicBezTo>
                  <a:pt x="2592" y="11346"/>
                  <a:pt x="2592" y="11346"/>
                  <a:pt x="2592" y="11346"/>
                </a:cubicBezTo>
                <a:cubicBezTo>
                  <a:pt x="3086" y="11346"/>
                  <a:pt x="3518" y="10982"/>
                  <a:pt x="3518" y="10618"/>
                </a:cubicBezTo>
                <a:close/>
                <a:moveTo>
                  <a:pt x="3333" y="14016"/>
                </a:moveTo>
                <a:cubicBezTo>
                  <a:pt x="1913" y="14865"/>
                  <a:pt x="1913" y="14865"/>
                  <a:pt x="1913" y="14865"/>
                </a:cubicBezTo>
                <a:cubicBezTo>
                  <a:pt x="1481" y="15108"/>
                  <a:pt x="1234" y="15593"/>
                  <a:pt x="1419" y="15897"/>
                </a:cubicBezTo>
                <a:cubicBezTo>
                  <a:pt x="1605" y="16261"/>
                  <a:pt x="2160" y="16321"/>
                  <a:pt x="2592" y="16079"/>
                </a:cubicBezTo>
                <a:cubicBezTo>
                  <a:pt x="4073" y="15229"/>
                  <a:pt x="4073" y="15229"/>
                  <a:pt x="4073" y="15229"/>
                </a:cubicBezTo>
                <a:cubicBezTo>
                  <a:pt x="4505" y="14987"/>
                  <a:pt x="4690" y="14501"/>
                  <a:pt x="4505" y="14198"/>
                </a:cubicBezTo>
                <a:cubicBezTo>
                  <a:pt x="4320" y="13834"/>
                  <a:pt x="3765" y="13773"/>
                  <a:pt x="3333" y="14016"/>
                </a:cubicBezTo>
                <a:close/>
                <a:moveTo>
                  <a:pt x="4073" y="6007"/>
                </a:moveTo>
                <a:cubicBezTo>
                  <a:pt x="2592" y="5157"/>
                  <a:pt x="2592" y="5157"/>
                  <a:pt x="2592" y="5157"/>
                </a:cubicBezTo>
                <a:cubicBezTo>
                  <a:pt x="2160" y="4915"/>
                  <a:pt x="1605" y="4975"/>
                  <a:pt x="1419" y="5339"/>
                </a:cubicBezTo>
                <a:cubicBezTo>
                  <a:pt x="1234" y="5643"/>
                  <a:pt x="1481" y="6128"/>
                  <a:pt x="1913" y="6371"/>
                </a:cubicBezTo>
                <a:cubicBezTo>
                  <a:pt x="3333" y="7220"/>
                  <a:pt x="3333" y="7220"/>
                  <a:pt x="3333" y="7220"/>
                </a:cubicBezTo>
                <a:cubicBezTo>
                  <a:pt x="3765" y="7463"/>
                  <a:pt x="4320" y="7402"/>
                  <a:pt x="4505" y="7038"/>
                </a:cubicBezTo>
                <a:cubicBezTo>
                  <a:pt x="4690" y="6735"/>
                  <a:pt x="4505" y="6249"/>
                  <a:pt x="4073" y="6007"/>
                </a:cubicBezTo>
                <a:close/>
                <a:moveTo>
                  <a:pt x="18206" y="7220"/>
                </a:moveTo>
                <a:cubicBezTo>
                  <a:pt x="19687" y="6371"/>
                  <a:pt x="19687" y="6371"/>
                  <a:pt x="19687" y="6371"/>
                </a:cubicBezTo>
                <a:cubicBezTo>
                  <a:pt x="20119" y="6128"/>
                  <a:pt x="20304" y="5643"/>
                  <a:pt x="20119" y="5339"/>
                </a:cubicBezTo>
                <a:cubicBezTo>
                  <a:pt x="19934" y="4975"/>
                  <a:pt x="19440" y="4915"/>
                  <a:pt x="18946" y="5157"/>
                </a:cubicBezTo>
                <a:cubicBezTo>
                  <a:pt x="17527" y="6007"/>
                  <a:pt x="17527" y="6007"/>
                  <a:pt x="17527" y="6007"/>
                </a:cubicBezTo>
                <a:cubicBezTo>
                  <a:pt x="17095" y="6249"/>
                  <a:pt x="16848" y="6735"/>
                  <a:pt x="17095" y="7038"/>
                </a:cubicBezTo>
                <a:cubicBezTo>
                  <a:pt x="17280" y="7402"/>
                  <a:pt x="17774" y="7463"/>
                  <a:pt x="18206" y="7220"/>
                </a:cubicBezTo>
                <a:close/>
                <a:moveTo>
                  <a:pt x="10800" y="3519"/>
                </a:moveTo>
                <a:cubicBezTo>
                  <a:pt x="11170" y="3519"/>
                  <a:pt x="11479" y="3094"/>
                  <a:pt x="11479" y="2548"/>
                </a:cubicBezTo>
                <a:cubicBezTo>
                  <a:pt x="11479" y="910"/>
                  <a:pt x="11479" y="910"/>
                  <a:pt x="11479" y="910"/>
                </a:cubicBezTo>
                <a:cubicBezTo>
                  <a:pt x="11479" y="425"/>
                  <a:pt x="11170" y="0"/>
                  <a:pt x="10800" y="0"/>
                </a:cubicBezTo>
                <a:cubicBezTo>
                  <a:pt x="10368" y="0"/>
                  <a:pt x="10059" y="425"/>
                  <a:pt x="10059" y="910"/>
                </a:cubicBezTo>
                <a:cubicBezTo>
                  <a:pt x="10059" y="2548"/>
                  <a:pt x="10059" y="2548"/>
                  <a:pt x="10059" y="2548"/>
                </a:cubicBezTo>
                <a:cubicBezTo>
                  <a:pt x="10059" y="3094"/>
                  <a:pt x="10368" y="3519"/>
                  <a:pt x="10800" y="3519"/>
                </a:cubicBezTo>
                <a:close/>
                <a:moveTo>
                  <a:pt x="19687" y="14865"/>
                </a:moveTo>
                <a:cubicBezTo>
                  <a:pt x="18206" y="14016"/>
                  <a:pt x="18206" y="14016"/>
                  <a:pt x="18206" y="14016"/>
                </a:cubicBezTo>
                <a:cubicBezTo>
                  <a:pt x="17774" y="13773"/>
                  <a:pt x="17280" y="13834"/>
                  <a:pt x="17095" y="14198"/>
                </a:cubicBezTo>
                <a:cubicBezTo>
                  <a:pt x="16848" y="14501"/>
                  <a:pt x="17095" y="14987"/>
                  <a:pt x="17527" y="15229"/>
                </a:cubicBezTo>
                <a:cubicBezTo>
                  <a:pt x="18946" y="16079"/>
                  <a:pt x="18946" y="16079"/>
                  <a:pt x="18946" y="16079"/>
                </a:cubicBezTo>
                <a:cubicBezTo>
                  <a:pt x="19440" y="16321"/>
                  <a:pt x="19934" y="16261"/>
                  <a:pt x="20119" y="15897"/>
                </a:cubicBezTo>
                <a:cubicBezTo>
                  <a:pt x="20304" y="15593"/>
                  <a:pt x="20119" y="15108"/>
                  <a:pt x="19687" y="14865"/>
                </a:cubicBezTo>
                <a:close/>
                <a:moveTo>
                  <a:pt x="16169" y="1456"/>
                </a:moveTo>
                <a:cubicBezTo>
                  <a:pt x="15861" y="1274"/>
                  <a:pt x="15367" y="1456"/>
                  <a:pt x="15120" y="1881"/>
                </a:cubicBezTo>
                <a:cubicBezTo>
                  <a:pt x="14256" y="3276"/>
                  <a:pt x="14256" y="3276"/>
                  <a:pt x="14256" y="3276"/>
                </a:cubicBezTo>
                <a:cubicBezTo>
                  <a:pt x="14009" y="3762"/>
                  <a:pt x="14071" y="4247"/>
                  <a:pt x="14441" y="4429"/>
                </a:cubicBezTo>
                <a:cubicBezTo>
                  <a:pt x="14750" y="4611"/>
                  <a:pt x="15243" y="4429"/>
                  <a:pt x="15490" y="4004"/>
                </a:cubicBezTo>
                <a:cubicBezTo>
                  <a:pt x="16354" y="2548"/>
                  <a:pt x="16354" y="2548"/>
                  <a:pt x="16354" y="2548"/>
                </a:cubicBezTo>
                <a:cubicBezTo>
                  <a:pt x="16601" y="2124"/>
                  <a:pt x="16539" y="1638"/>
                  <a:pt x="16169" y="1456"/>
                </a:cubicBezTo>
                <a:close/>
                <a:moveTo>
                  <a:pt x="7159" y="4429"/>
                </a:moveTo>
                <a:cubicBezTo>
                  <a:pt x="7467" y="4247"/>
                  <a:pt x="7591" y="3762"/>
                  <a:pt x="7282" y="3276"/>
                </a:cubicBezTo>
                <a:cubicBezTo>
                  <a:pt x="6480" y="1881"/>
                  <a:pt x="6480" y="1881"/>
                  <a:pt x="6480" y="1881"/>
                </a:cubicBezTo>
                <a:cubicBezTo>
                  <a:pt x="6233" y="1456"/>
                  <a:pt x="5739" y="1274"/>
                  <a:pt x="5369" y="1456"/>
                </a:cubicBezTo>
                <a:cubicBezTo>
                  <a:pt x="5061" y="1638"/>
                  <a:pt x="4999" y="2124"/>
                  <a:pt x="5246" y="2609"/>
                </a:cubicBezTo>
                <a:cubicBezTo>
                  <a:pt x="6048" y="4004"/>
                  <a:pt x="6048" y="4004"/>
                  <a:pt x="6048" y="4004"/>
                </a:cubicBezTo>
                <a:cubicBezTo>
                  <a:pt x="6357" y="4429"/>
                  <a:pt x="6850" y="4611"/>
                  <a:pt x="7159" y="4429"/>
                </a:cubicBezTo>
                <a:close/>
                <a:moveTo>
                  <a:pt x="20613" y="9951"/>
                </a:moveTo>
                <a:cubicBezTo>
                  <a:pt x="18946" y="9951"/>
                  <a:pt x="18946" y="9951"/>
                  <a:pt x="18946" y="9951"/>
                </a:cubicBezTo>
                <a:cubicBezTo>
                  <a:pt x="18453" y="9951"/>
                  <a:pt x="18021" y="10254"/>
                  <a:pt x="18021" y="10618"/>
                </a:cubicBezTo>
                <a:cubicBezTo>
                  <a:pt x="18021" y="10982"/>
                  <a:pt x="18453" y="11346"/>
                  <a:pt x="18946" y="11346"/>
                </a:cubicBezTo>
                <a:cubicBezTo>
                  <a:pt x="20613" y="11346"/>
                  <a:pt x="20613" y="11346"/>
                  <a:pt x="20613" y="11346"/>
                </a:cubicBezTo>
                <a:cubicBezTo>
                  <a:pt x="21168" y="11346"/>
                  <a:pt x="21600" y="10982"/>
                  <a:pt x="21600" y="10618"/>
                </a:cubicBezTo>
                <a:cubicBezTo>
                  <a:pt x="21600" y="10254"/>
                  <a:pt x="21168" y="9951"/>
                  <a:pt x="20613" y="9951"/>
                </a:cubicBezTo>
                <a:close/>
                <a:moveTo>
                  <a:pt x="10800" y="5279"/>
                </a:moveTo>
                <a:cubicBezTo>
                  <a:pt x="7776" y="5279"/>
                  <a:pt x="5369" y="7584"/>
                  <a:pt x="5369" y="10375"/>
                </a:cubicBezTo>
                <a:cubicBezTo>
                  <a:pt x="5369" y="13712"/>
                  <a:pt x="7714" y="14562"/>
                  <a:pt x="7714" y="16503"/>
                </a:cubicBezTo>
                <a:cubicBezTo>
                  <a:pt x="7714" y="16989"/>
                  <a:pt x="8085" y="17413"/>
                  <a:pt x="8640" y="17778"/>
                </a:cubicBezTo>
                <a:cubicBezTo>
                  <a:pt x="8578" y="17838"/>
                  <a:pt x="8517" y="17960"/>
                  <a:pt x="8517" y="18081"/>
                </a:cubicBezTo>
                <a:cubicBezTo>
                  <a:pt x="8517" y="18202"/>
                  <a:pt x="8578" y="18384"/>
                  <a:pt x="8825" y="18506"/>
                </a:cubicBezTo>
                <a:cubicBezTo>
                  <a:pt x="8640" y="18627"/>
                  <a:pt x="8517" y="18748"/>
                  <a:pt x="8517" y="18870"/>
                </a:cubicBezTo>
                <a:cubicBezTo>
                  <a:pt x="8517" y="18991"/>
                  <a:pt x="8640" y="19173"/>
                  <a:pt x="8825" y="19294"/>
                </a:cubicBezTo>
                <a:cubicBezTo>
                  <a:pt x="8640" y="19416"/>
                  <a:pt x="8517" y="19537"/>
                  <a:pt x="8517" y="19658"/>
                </a:cubicBezTo>
                <a:cubicBezTo>
                  <a:pt x="8517" y="19840"/>
                  <a:pt x="8702" y="20022"/>
                  <a:pt x="8949" y="20144"/>
                </a:cubicBezTo>
                <a:cubicBezTo>
                  <a:pt x="8825" y="20265"/>
                  <a:pt x="8763" y="20326"/>
                  <a:pt x="8763" y="20447"/>
                </a:cubicBezTo>
                <a:cubicBezTo>
                  <a:pt x="8763" y="20811"/>
                  <a:pt x="9319" y="21115"/>
                  <a:pt x="10059" y="21236"/>
                </a:cubicBezTo>
                <a:cubicBezTo>
                  <a:pt x="10245" y="21479"/>
                  <a:pt x="10491" y="21600"/>
                  <a:pt x="10800" y="21600"/>
                </a:cubicBezTo>
                <a:cubicBezTo>
                  <a:pt x="11109" y="21600"/>
                  <a:pt x="11355" y="21479"/>
                  <a:pt x="11541" y="21236"/>
                </a:cubicBezTo>
                <a:cubicBezTo>
                  <a:pt x="12281" y="21115"/>
                  <a:pt x="12837" y="20811"/>
                  <a:pt x="12837" y="20447"/>
                </a:cubicBezTo>
                <a:cubicBezTo>
                  <a:pt x="12837" y="20387"/>
                  <a:pt x="12775" y="20265"/>
                  <a:pt x="12651" y="20144"/>
                </a:cubicBezTo>
                <a:cubicBezTo>
                  <a:pt x="12960" y="20022"/>
                  <a:pt x="13145" y="19840"/>
                  <a:pt x="13145" y="19658"/>
                </a:cubicBezTo>
                <a:cubicBezTo>
                  <a:pt x="13145" y="19537"/>
                  <a:pt x="13022" y="19416"/>
                  <a:pt x="12837" y="19294"/>
                </a:cubicBezTo>
                <a:cubicBezTo>
                  <a:pt x="13022" y="19173"/>
                  <a:pt x="13145" y="18991"/>
                  <a:pt x="13145" y="18870"/>
                </a:cubicBezTo>
                <a:cubicBezTo>
                  <a:pt x="13145" y="18748"/>
                  <a:pt x="13022" y="18566"/>
                  <a:pt x="12837" y="18445"/>
                </a:cubicBezTo>
                <a:cubicBezTo>
                  <a:pt x="13022" y="18324"/>
                  <a:pt x="13083" y="18202"/>
                  <a:pt x="13083" y="18081"/>
                </a:cubicBezTo>
                <a:cubicBezTo>
                  <a:pt x="13083" y="17960"/>
                  <a:pt x="13022" y="17838"/>
                  <a:pt x="12898" y="17778"/>
                </a:cubicBezTo>
                <a:cubicBezTo>
                  <a:pt x="13454" y="17413"/>
                  <a:pt x="13824" y="16989"/>
                  <a:pt x="13824" y="16503"/>
                </a:cubicBezTo>
                <a:cubicBezTo>
                  <a:pt x="13824" y="14562"/>
                  <a:pt x="16169" y="13712"/>
                  <a:pt x="16169" y="10375"/>
                </a:cubicBezTo>
                <a:cubicBezTo>
                  <a:pt x="16169" y="7584"/>
                  <a:pt x="13762" y="5279"/>
                  <a:pt x="10800" y="5279"/>
                </a:cubicBezTo>
                <a:close/>
                <a:moveTo>
                  <a:pt x="13577" y="13530"/>
                </a:moveTo>
                <a:cubicBezTo>
                  <a:pt x="13083" y="14319"/>
                  <a:pt x="12466" y="15169"/>
                  <a:pt x="12405" y="16382"/>
                </a:cubicBezTo>
                <a:cubicBezTo>
                  <a:pt x="12219" y="16564"/>
                  <a:pt x="11602" y="16928"/>
                  <a:pt x="10800" y="16928"/>
                </a:cubicBezTo>
                <a:cubicBezTo>
                  <a:pt x="9998" y="16928"/>
                  <a:pt x="9319" y="16564"/>
                  <a:pt x="9134" y="16382"/>
                </a:cubicBezTo>
                <a:cubicBezTo>
                  <a:pt x="9134" y="15169"/>
                  <a:pt x="8517" y="14319"/>
                  <a:pt x="7961" y="13530"/>
                </a:cubicBezTo>
                <a:cubicBezTo>
                  <a:pt x="7344" y="12681"/>
                  <a:pt x="6789" y="11831"/>
                  <a:pt x="6789" y="10375"/>
                </a:cubicBezTo>
                <a:cubicBezTo>
                  <a:pt x="6789" y="8312"/>
                  <a:pt x="8578" y="6674"/>
                  <a:pt x="10800" y="6674"/>
                </a:cubicBezTo>
                <a:cubicBezTo>
                  <a:pt x="12960" y="6674"/>
                  <a:pt x="14750" y="8312"/>
                  <a:pt x="14750" y="10375"/>
                </a:cubicBezTo>
                <a:cubicBezTo>
                  <a:pt x="14750" y="11831"/>
                  <a:pt x="14194" y="12681"/>
                  <a:pt x="13577" y="1353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92" name="Shape 20692"/>
          <p:cNvSpPr/>
          <p:nvPr/>
        </p:nvSpPr>
        <p:spPr>
          <a:xfrm>
            <a:off x="4908074" y="1798031"/>
            <a:ext cx="592795" cy="59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  <a:effectLst>
            <a:outerShdw blurRad="469900" dist="406400" dir="5400000" rotWithShape="0">
              <a:srgbClr val="000000">
                <a:alpha val="10000"/>
              </a:srgbClr>
            </a:outerShdw>
          </a:effectLst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93" name="Shape 20693"/>
          <p:cNvSpPr/>
          <p:nvPr/>
        </p:nvSpPr>
        <p:spPr>
          <a:xfrm>
            <a:off x="5094828" y="1905314"/>
            <a:ext cx="259976" cy="33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79" h="21600" extrusionOk="0">
                <a:moveTo>
                  <a:pt x="18579" y="3208"/>
                </a:moveTo>
                <a:cubicBezTo>
                  <a:pt x="17421" y="2009"/>
                  <a:pt x="14419" y="0"/>
                  <a:pt x="10486" y="0"/>
                </a:cubicBezTo>
                <a:cubicBezTo>
                  <a:pt x="7846" y="0"/>
                  <a:pt x="5357" y="903"/>
                  <a:pt x="3040" y="2679"/>
                </a:cubicBezTo>
                <a:cubicBezTo>
                  <a:pt x="3040" y="2679"/>
                  <a:pt x="3040" y="2694"/>
                  <a:pt x="3040" y="2694"/>
                </a:cubicBezTo>
                <a:cubicBezTo>
                  <a:pt x="779" y="4594"/>
                  <a:pt x="1083" y="6338"/>
                  <a:pt x="1444" y="8550"/>
                </a:cubicBezTo>
                <a:cubicBezTo>
                  <a:pt x="1482" y="8690"/>
                  <a:pt x="1501" y="8830"/>
                  <a:pt x="1520" y="8970"/>
                </a:cubicBezTo>
                <a:cubicBezTo>
                  <a:pt x="1577" y="9344"/>
                  <a:pt x="1178" y="9936"/>
                  <a:pt x="798" y="10496"/>
                </a:cubicBezTo>
                <a:cubicBezTo>
                  <a:pt x="209" y="11337"/>
                  <a:pt x="-399" y="12209"/>
                  <a:pt x="342" y="12630"/>
                </a:cubicBezTo>
                <a:cubicBezTo>
                  <a:pt x="1596" y="13331"/>
                  <a:pt x="1824" y="14717"/>
                  <a:pt x="2033" y="16056"/>
                </a:cubicBezTo>
                <a:cubicBezTo>
                  <a:pt x="2090" y="16383"/>
                  <a:pt x="2128" y="16710"/>
                  <a:pt x="2204" y="17037"/>
                </a:cubicBezTo>
                <a:cubicBezTo>
                  <a:pt x="2318" y="17582"/>
                  <a:pt x="2888" y="17847"/>
                  <a:pt x="3932" y="17847"/>
                </a:cubicBezTo>
                <a:cubicBezTo>
                  <a:pt x="4407" y="17847"/>
                  <a:pt x="4920" y="17800"/>
                  <a:pt x="5395" y="17753"/>
                </a:cubicBezTo>
                <a:cubicBezTo>
                  <a:pt x="5813" y="17722"/>
                  <a:pt x="6212" y="17676"/>
                  <a:pt x="6535" y="17676"/>
                </a:cubicBezTo>
                <a:cubicBezTo>
                  <a:pt x="6706" y="17676"/>
                  <a:pt x="6839" y="17691"/>
                  <a:pt x="6953" y="17722"/>
                </a:cubicBezTo>
                <a:cubicBezTo>
                  <a:pt x="8226" y="18003"/>
                  <a:pt x="9328" y="20105"/>
                  <a:pt x="9727" y="21366"/>
                </a:cubicBezTo>
                <a:cubicBezTo>
                  <a:pt x="9765" y="21475"/>
                  <a:pt x="9860" y="21553"/>
                  <a:pt x="9993" y="21584"/>
                </a:cubicBezTo>
                <a:cubicBezTo>
                  <a:pt x="10031" y="21600"/>
                  <a:pt x="10050" y="21600"/>
                  <a:pt x="10088" y="21600"/>
                </a:cubicBezTo>
                <a:cubicBezTo>
                  <a:pt x="10183" y="21600"/>
                  <a:pt x="10278" y="21569"/>
                  <a:pt x="10335" y="21522"/>
                </a:cubicBezTo>
                <a:cubicBezTo>
                  <a:pt x="16870" y="16414"/>
                  <a:pt x="16870" y="16414"/>
                  <a:pt x="16870" y="16414"/>
                </a:cubicBezTo>
                <a:cubicBezTo>
                  <a:pt x="16965" y="16336"/>
                  <a:pt x="17003" y="16212"/>
                  <a:pt x="16965" y="16103"/>
                </a:cubicBezTo>
                <a:cubicBezTo>
                  <a:pt x="16376" y="14623"/>
                  <a:pt x="17573" y="13190"/>
                  <a:pt x="18636" y="11913"/>
                </a:cubicBezTo>
                <a:cubicBezTo>
                  <a:pt x="19092" y="11353"/>
                  <a:pt x="19529" y="10839"/>
                  <a:pt x="19833" y="10309"/>
                </a:cubicBezTo>
                <a:cubicBezTo>
                  <a:pt x="21201" y="7927"/>
                  <a:pt x="20213" y="4874"/>
                  <a:pt x="18579" y="3208"/>
                </a:cubicBezTo>
                <a:close/>
                <a:moveTo>
                  <a:pt x="6725" y="9313"/>
                </a:moveTo>
                <a:cubicBezTo>
                  <a:pt x="6440" y="9437"/>
                  <a:pt x="6440" y="9437"/>
                  <a:pt x="6440" y="9437"/>
                </a:cubicBezTo>
                <a:cubicBezTo>
                  <a:pt x="6421" y="9437"/>
                  <a:pt x="6402" y="9453"/>
                  <a:pt x="6383" y="9453"/>
                </a:cubicBezTo>
                <a:cubicBezTo>
                  <a:pt x="6383" y="9453"/>
                  <a:pt x="6364" y="9453"/>
                  <a:pt x="6345" y="9437"/>
                </a:cubicBezTo>
                <a:cubicBezTo>
                  <a:pt x="6326" y="9437"/>
                  <a:pt x="6288" y="9422"/>
                  <a:pt x="6288" y="9391"/>
                </a:cubicBezTo>
                <a:cubicBezTo>
                  <a:pt x="6193" y="9282"/>
                  <a:pt x="6136" y="9188"/>
                  <a:pt x="6079" y="9095"/>
                </a:cubicBezTo>
                <a:cubicBezTo>
                  <a:pt x="6003" y="8955"/>
                  <a:pt x="5946" y="8814"/>
                  <a:pt x="5889" y="8690"/>
                </a:cubicBezTo>
                <a:cubicBezTo>
                  <a:pt x="5794" y="8472"/>
                  <a:pt x="5718" y="8207"/>
                  <a:pt x="5661" y="7896"/>
                </a:cubicBezTo>
                <a:cubicBezTo>
                  <a:pt x="5642" y="7849"/>
                  <a:pt x="5642" y="7849"/>
                  <a:pt x="5642" y="7849"/>
                </a:cubicBezTo>
                <a:cubicBezTo>
                  <a:pt x="5642" y="7818"/>
                  <a:pt x="5642" y="7787"/>
                  <a:pt x="5661" y="7771"/>
                </a:cubicBezTo>
                <a:cubicBezTo>
                  <a:pt x="5680" y="7755"/>
                  <a:pt x="5718" y="7740"/>
                  <a:pt x="5756" y="7740"/>
                </a:cubicBezTo>
                <a:cubicBezTo>
                  <a:pt x="6136" y="7693"/>
                  <a:pt x="6136" y="7693"/>
                  <a:pt x="6136" y="7693"/>
                </a:cubicBezTo>
                <a:cubicBezTo>
                  <a:pt x="6174" y="7693"/>
                  <a:pt x="6212" y="7693"/>
                  <a:pt x="6231" y="7709"/>
                </a:cubicBezTo>
                <a:cubicBezTo>
                  <a:pt x="6269" y="7724"/>
                  <a:pt x="6269" y="7755"/>
                  <a:pt x="6288" y="7787"/>
                </a:cubicBezTo>
                <a:cubicBezTo>
                  <a:pt x="6307" y="8005"/>
                  <a:pt x="6345" y="8269"/>
                  <a:pt x="6459" y="8519"/>
                </a:cubicBezTo>
                <a:cubicBezTo>
                  <a:pt x="6516" y="8674"/>
                  <a:pt x="6573" y="8799"/>
                  <a:pt x="6630" y="8908"/>
                </a:cubicBezTo>
                <a:cubicBezTo>
                  <a:pt x="6649" y="8955"/>
                  <a:pt x="6687" y="9017"/>
                  <a:pt x="6725" y="9079"/>
                </a:cubicBezTo>
                <a:cubicBezTo>
                  <a:pt x="6782" y="9173"/>
                  <a:pt x="6782" y="9173"/>
                  <a:pt x="6782" y="9173"/>
                </a:cubicBezTo>
                <a:cubicBezTo>
                  <a:pt x="6801" y="9219"/>
                  <a:pt x="6782" y="9282"/>
                  <a:pt x="6725" y="9313"/>
                </a:cubicBezTo>
                <a:close/>
                <a:moveTo>
                  <a:pt x="8074" y="4547"/>
                </a:moveTo>
                <a:cubicBezTo>
                  <a:pt x="8074" y="4579"/>
                  <a:pt x="8055" y="4594"/>
                  <a:pt x="8017" y="4610"/>
                </a:cubicBezTo>
                <a:cubicBezTo>
                  <a:pt x="7846" y="4734"/>
                  <a:pt x="7599" y="4890"/>
                  <a:pt x="7409" y="5077"/>
                </a:cubicBezTo>
                <a:cubicBezTo>
                  <a:pt x="7162" y="5279"/>
                  <a:pt x="6991" y="5497"/>
                  <a:pt x="6839" y="5715"/>
                </a:cubicBezTo>
                <a:cubicBezTo>
                  <a:pt x="6668" y="5949"/>
                  <a:pt x="6535" y="6198"/>
                  <a:pt x="6459" y="6447"/>
                </a:cubicBezTo>
                <a:cubicBezTo>
                  <a:pt x="6440" y="6447"/>
                  <a:pt x="6440" y="6494"/>
                  <a:pt x="6421" y="6525"/>
                </a:cubicBezTo>
                <a:cubicBezTo>
                  <a:pt x="6421" y="6572"/>
                  <a:pt x="6402" y="6603"/>
                  <a:pt x="6383" y="6650"/>
                </a:cubicBezTo>
                <a:cubicBezTo>
                  <a:pt x="6364" y="6712"/>
                  <a:pt x="6345" y="6774"/>
                  <a:pt x="6250" y="6774"/>
                </a:cubicBezTo>
                <a:cubicBezTo>
                  <a:pt x="6250" y="6774"/>
                  <a:pt x="6250" y="6774"/>
                  <a:pt x="6250" y="6774"/>
                </a:cubicBezTo>
                <a:cubicBezTo>
                  <a:pt x="6250" y="6774"/>
                  <a:pt x="6231" y="6774"/>
                  <a:pt x="6231" y="6774"/>
                </a:cubicBezTo>
                <a:cubicBezTo>
                  <a:pt x="5794" y="6696"/>
                  <a:pt x="5794" y="6696"/>
                  <a:pt x="5794" y="6696"/>
                </a:cubicBezTo>
                <a:cubicBezTo>
                  <a:pt x="5756" y="6696"/>
                  <a:pt x="5718" y="6681"/>
                  <a:pt x="5699" y="6650"/>
                </a:cubicBezTo>
                <a:cubicBezTo>
                  <a:pt x="5680" y="6634"/>
                  <a:pt x="5680" y="6603"/>
                  <a:pt x="5680" y="6587"/>
                </a:cubicBezTo>
                <a:cubicBezTo>
                  <a:pt x="5718" y="6494"/>
                  <a:pt x="5737" y="6385"/>
                  <a:pt x="5775" y="6292"/>
                </a:cubicBezTo>
                <a:cubicBezTo>
                  <a:pt x="5813" y="6136"/>
                  <a:pt x="5870" y="5996"/>
                  <a:pt x="5927" y="5887"/>
                </a:cubicBezTo>
                <a:cubicBezTo>
                  <a:pt x="6041" y="5637"/>
                  <a:pt x="6193" y="5373"/>
                  <a:pt x="6383" y="5108"/>
                </a:cubicBezTo>
                <a:cubicBezTo>
                  <a:pt x="6554" y="4906"/>
                  <a:pt x="6744" y="4703"/>
                  <a:pt x="6953" y="4516"/>
                </a:cubicBezTo>
                <a:cubicBezTo>
                  <a:pt x="7143" y="4345"/>
                  <a:pt x="7352" y="4205"/>
                  <a:pt x="7504" y="4080"/>
                </a:cubicBezTo>
                <a:cubicBezTo>
                  <a:pt x="7523" y="4065"/>
                  <a:pt x="7561" y="4065"/>
                  <a:pt x="7599" y="4065"/>
                </a:cubicBezTo>
                <a:cubicBezTo>
                  <a:pt x="7618" y="4065"/>
                  <a:pt x="7656" y="4080"/>
                  <a:pt x="7675" y="4096"/>
                </a:cubicBezTo>
                <a:cubicBezTo>
                  <a:pt x="8036" y="4470"/>
                  <a:pt x="8036" y="4470"/>
                  <a:pt x="8036" y="4470"/>
                </a:cubicBezTo>
                <a:cubicBezTo>
                  <a:pt x="8055" y="4485"/>
                  <a:pt x="8074" y="4516"/>
                  <a:pt x="8074" y="4547"/>
                </a:cubicBezTo>
                <a:close/>
                <a:moveTo>
                  <a:pt x="12139" y="5264"/>
                </a:moveTo>
                <a:cubicBezTo>
                  <a:pt x="11379" y="7880"/>
                  <a:pt x="11379" y="7880"/>
                  <a:pt x="11379" y="7880"/>
                </a:cubicBezTo>
                <a:cubicBezTo>
                  <a:pt x="11455" y="8067"/>
                  <a:pt x="11455" y="8285"/>
                  <a:pt x="11341" y="8487"/>
                </a:cubicBezTo>
                <a:cubicBezTo>
                  <a:pt x="11132" y="8892"/>
                  <a:pt x="10562" y="9064"/>
                  <a:pt x="10069" y="8892"/>
                </a:cubicBezTo>
                <a:cubicBezTo>
                  <a:pt x="9575" y="8721"/>
                  <a:pt x="9347" y="8254"/>
                  <a:pt x="9556" y="7849"/>
                </a:cubicBezTo>
                <a:cubicBezTo>
                  <a:pt x="9670" y="7646"/>
                  <a:pt x="9860" y="7506"/>
                  <a:pt x="10088" y="7428"/>
                </a:cubicBezTo>
                <a:cubicBezTo>
                  <a:pt x="11892" y="5186"/>
                  <a:pt x="11892" y="5186"/>
                  <a:pt x="11892" y="5186"/>
                </a:cubicBezTo>
                <a:cubicBezTo>
                  <a:pt x="11930" y="5139"/>
                  <a:pt x="12006" y="5124"/>
                  <a:pt x="12063" y="5139"/>
                </a:cubicBezTo>
                <a:cubicBezTo>
                  <a:pt x="12120" y="5170"/>
                  <a:pt x="12158" y="5217"/>
                  <a:pt x="12139" y="5264"/>
                </a:cubicBezTo>
                <a:close/>
                <a:moveTo>
                  <a:pt x="12538" y="3520"/>
                </a:moveTo>
                <a:cubicBezTo>
                  <a:pt x="12291" y="4111"/>
                  <a:pt x="12291" y="4111"/>
                  <a:pt x="12291" y="4111"/>
                </a:cubicBezTo>
                <a:cubicBezTo>
                  <a:pt x="12291" y="4127"/>
                  <a:pt x="12253" y="4158"/>
                  <a:pt x="12234" y="4158"/>
                </a:cubicBezTo>
                <a:cubicBezTo>
                  <a:pt x="12215" y="4174"/>
                  <a:pt x="12196" y="4174"/>
                  <a:pt x="12177" y="4174"/>
                </a:cubicBezTo>
                <a:cubicBezTo>
                  <a:pt x="12158" y="4174"/>
                  <a:pt x="12158" y="4174"/>
                  <a:pt x="12139" y="4174"/>
                </a:cubicBezTo>
                <a:cubicBezTo>
                  <a:pt x="11816" y="4080"/>
                  <a:pt x="11569" y="4018"/>
                  <a:pt x="11322" y="3987"/>
                </a:cubicBezTo>
                <a:cubicBezTo>
                  <a:pt x="11132" y="3956"/>
                  <a:pt x="10980" y="3940"/>
                  <a:pt x="10828" y="3924"/>
                </a:cubicBezTo>
                <a:cubicBezTo>
                  <a:pt x="10733" y="3924"/>
                  <a:pt x="10638" y="3924"/>
                  <a:pt x="10562" y="3924"/>
                </a:cubicBezTo>
                <a:cubicBezTo>
                  <a:pt x="10524" y="3924"/>
                  <a:pt x="10486" y="3924"/>
                  <a:pt x="10448" y="3924"/>
                </a:cubicBezTo>
                <a:cubicBezTo>
                  <a:pt x="10316" y="3924"/>
                  <a:pt x="10202" y="3940"/>
                  <a:pt x="10107" y="3940"/>
                </a:cubicBezTo>
                <a:cubicBezTo>
                  <a:pt x="9974" y="3956"/>
                  <a:pt x="9822" y="3971"/>
                  <a:pt x="9632" y="4002"/>
                </a:cubicBezTo>
                <a:cubicBezTo>
                  <a:pt x="9499" y="4033"/>
                  <a:pt x="9366" y="4065"/>
                  <a:pt x="9195" y="4111"/>
                </a:cubicBezTo>
                <a:cubicBezTo>
                  <a:pt x="9195" y="4111"/>
                  <a:pt x="9119" y="4127"/>
                  <a:pt x="9081" y="4111"/>
                </a:cubicBezTo>
                <a:cubicBezTo>
                  <a:pt x="9043" y="4096"/>
                  <a:pt x="9024" y="4080"/>
                  <a:pt x="9005" y="4065"/>
                </a:cubicBezTo>
                <a:cubicBezTo>
                  <a:pt x="8796" y="3566"/>
                  <a:pt x="8796" y="3566"/>
                  <a:pt x="8796" y="3566"/>
                </a:cubicBezTo>
                <a:cubicBezTo>
                  <a:pt x="8777" y="3535"/>
                  <a:pt x="8777" y="3520"/>
                  <a:pt x="8796" y="3488"/>
                </a:cubicBezTo>
                <a:cubicBezTo>
                  <a:pt x="8815" y="3473"/>
                  <a:pt x="8834" y="3442"/>
                  <a:pt x="8872" y="3442"/>
                </a:cubicBezTo>
                <a:cubicBezTo>
                  <a:pt x="8986" y="3395"/>
                  <a:pt x="9100" y="3364"/>
                  <a:pt x="9214" y="3333"/>
                </a:cubicBezTo>
                <a:cubicBezTo>
                  <a:pt x="9366" y="3302"/>
                  <a:pt x="9518" y="3270"/>
                  <a:pt x="9708" y="3239"/>
                </a:cubicBezTo>
                <a:cubicBezTo>
                  <a:pt x="9955" y="3193"/>
                  <a:pt x="10221" y="3161"/>
                  <a:pt x="10467" y="3161"/>
                </a:cubicBezTo>
                <a:cubicBezTo>
                  <a:pt x="10562" y="3146"/>
                  <a:pt x="10638" y="3146"/>
                  <a:pt x="10733" y="3146"/>
                </a:cubicBezTo>
                <a:cubicBezTo>
                  <a:pt x="10980" y="3146"/>
                  <a:pt x="11246" y="3161"/>
                  <a:pt x="11474" y="3193"/>
                </a:cubicBezTo>
                <a:cubicBezTo>
                  <a:pt x="11778" y="3224"/>
                  <a:pt x="12082" y="3286"/>
                  <a:pt x="12443" y="3379"/>
                </a:cubicBezTo>
                <a:cubicBezTo>
                  <a:pt x="12462" y="3379"/>
                  <a:pt x="12462" y="3379"/>
                  <a:pt x="12462" y="3379"/>
                </a:cubicBezTo>
                <a:cubicBezTo>
                  <a:pt x="12500" y="3395"/>
                  <a:pt x="12519" y="3411"/>
                  <a:pt x="12538" y="3442"/>
                </a:cubicBezTo>
                <a:cubicBezTo>
                  <a:pt x="12557" y="3457"/>
                  <a:pt x="12557" y="3488"/>
                  <a:pt x="12538" y="3520"/>
                </a:cubicBezTo>
                <a:close/>
                <a:moveTo>
                  <a:pt x="13697" y="5061"/>
                </a:moveTo>
                <a:cubicBezTo>
                  <a:pt x="13583" y="4952"/>
                  <a:pt x="13469" y="4859"/>
                  <a:pt x="13355" y="4781"/>
                </a:cubicBezTo>
                <a:cubicBezTo>
                  <a:pt x="13317" y="4750"/>
                  <a:pt x="13222" y="4688"/>
                  <a:pt x="13222" y="4688"/>
                </a:cubicBezTo>
                <a:cubicBezTo>
                  <a:pt x="13165" y="4656"/>
                  <a:pt x="13165" y="4594"/>
                  <a:pt x="13203" y="4547"/>
                </a:cubicBezTo>
                <a:cubicBezTo>
                  <a:pt x="13716" y="4018"/>
                  <a:pt x="13716" y="4018"/>
                  <a:pt x="13716" y="4018"/>
                </a:cubicBezTo>
                <a:cubicBezTo>
                  <a:pt x="13735" y="4002"/>
                  <a:pt x="13754" y="3987"/>
                  <a:pt x="13792" y="3987"/>
                </a:cubicBezTo>
                <a:cubicBezTo>
                  <a:pt x="13830" y="3987"/>
                  <a:pt x="13849" y="3987"/>
                  <a:pt x="13887" y="4002"/>
                </a:cubicBezTo>
                <a:cubicBezTo>
                  <a:pt x="13963" y="4065"/>
                  <a:pt x="14077" y="4127"/>
                  <a:pt x="14172" y="4189"/>
                </a:cubicBezTo>
                <a:cubicBezTo>
                  <a:pt x="14305" y="4298"/>
                  <a:pt x="14438" y="4407"/>
                  <a:pt x="14533" y="4485"/>
                </a:cubicBezTo>
                <a:cubicBezTo>
                  <a:pt x="14647" y="4579"/>
                  <a:pt x="14761" y="4688"/>
                  <a:pt x="14875" y="4812"/>
                </a:cubicBezTo>
                <a:cubicBezTo>
                  <a:pt x="15008" y="4937"/>
                  <a:pt x="15103" y="5046"/>
                  <a:pt x="15179" y="5155"/>
                </a:cubicBezTo>
                <a:cubicBezTo>
                  <a:pt x="15369" y="5404"/>
                  <a:pt x="15502" y="5637"/>
                  <a:pt x="15616" y="5871"/>
                </a:cubicBezTo>
                <a:cubicBezTo>
                  <a:pt x="15711" y="6058"/>
                  <a:pt x="15787" y="6276"/>
                  <a:pt x="15863" y="6525"/>
                </a:cubicBezTo>
                <a:cubicBezTo>
                  <a:pt x="15882" y="6556"/>
                  <a:pt x="15882" y="6587"/>
                  <a:pt x="15863" y="6603"/>
                </a:cubicBezTo>
                <a:cubicBezTo>
                  <a:pt x="15844" y="6634"/>
                  <a:pt x="15806" y="6650"/>
                  <a:pt x="15787" y="6650"/>
                </a:cubicBezTo>
                <a:cubicBezTo>
                  <a:pt x="14856" y="6821"/>
                  <a:pt x="14856" y="6821"/>
                  <a:pt x="14856" y="6821"/>
                </a:cubicBezTo>
                <a:cubicBezTo>
                  <a:pt x="14837" y="6821"/>
                  <a:pt x="14837" y="6821"/>
                  <a:pt x="14818" y="6821"/>
                </a:cubicBezTo>
                <a:cubicBezTo>
                  <a:pt x="14799" y="6821"/>
                  <a:pt x="14780" y="6821"/>
                  <a:pt x="14761" y="6805"/>
                </a:cubicBezTo>
                <a:cubicBezTo>
                  <a:pt x="14723" y="6790"/>
                  <a:pt x="14704" y="6774"/>
                  <a:pt x="14704" y="6743"/>
                </a:cubicBezTo>
                <a:cubicBezTo>
                  <a:pt x="14685" y="6634"/>
                  <a:pt x="14647" y="6541"/>
                  <a:pt x="14628" y="6447"/>
                </a:cubicBezTo>
                <a:cubicBezTo>
                  <a:pt x="14590" y="6338"/>
                  <a:pt x="14533" y="6214"/>
                  <a:pt x="14476" y="6074"/>
                </a:cubicBezTo>
                <a:cubicBezTo>
                  <a:pt x="14362" y="5840"/>
                  <a:pt x="14191" y="5606"/>
                  <a:pt x="14001" y="5373"/>
                </a:cubicBezTo>
                <a:cubicBezTo>
                  <a:pt x="13925" y="5264"/>
                  <a:pt x="13811" y="5170"/>
                  <a:pt x="13697" y="5061"/>
                </a:cubicBezTo>
                <a:close/>
                <a:moveTo>
                  <a:pt x="15977" y="7864"/>
                </a:moveTo>
                <a:cubicBezTo>
                  <a:pt x="15958" y="8067"/>
                  <a:pt x="15901" y="8347"/>
                  <a:pt x="15825" y="8612"/>
                </a:cubicBezTo>
                <a:cubicBezTo>
                  <a:pt x="15711" y="8908"/>
                  <a:pt x="15597" y="9173"/>
                  <a:pt x="15464" y="9391"/>
                </a:cubicBezTo>
                <a:cubicBezTo>
                  <a:pt x="15369" y="9531"/>
                  <a:pt x="15369" y="9531"/>
                  <a:pt x="15369" y="9531"/>
                </a:cubicBezTo>
                <a:cubicBezTo>
                  <a:pt x="15369" y="9562"/>
                  <a:pt x="15331" y="9578"/>
                  <a:pt x="15312" y="9578"/>
                </a:cubicBezTo>
                <a:cubicBezTo>
                  <a:pt x="15293" y="9593"/>
                  <a:pt x="15274" y="9593"/>
                  <a:pt x="15274" y="9593"/>
                </a:cubicBezTo>
                <a:cubicBezTo>
                  <a:pt x="15255" y="9593"/>
                  <a:pt x="15236" y="9578"/>
                  <a:pt x="15217" y="9578"/>
                </a:cubicBezTo>
                <a:cubicBezTo>
                  <a:pt x="14248" y="9173"/>
                  <a:pt x="14248" y="9173"/>
                  <a:pt x="14248" y="9173"/>
                </a:cubicBezTo>
                <a:cubicBezTo>
                  <a:pt x="14229" y="9157"/>
                  <a:pt x="14210" y="9126"/>
                  <a:pt x="14191" y="9110"/>
                </a:cubicBezTo>
                <a:cubicBezTo>
                  <a:pt x="14191" y="9079"/>
                  <a:pt x="14191" y="9048"/>
                  <a:pt x="14210" y="9017"/>
                </a:cubicBezTo>
                <a:cubicBezTo>
                  <a:pt x="14343" y="8861"/>
                  <a:pt x="14495" y="8550"/>
                  <a:pt x="14571" y="8378"/>
                </a:cubicBezTo>
                <a:cubicBezTo>
                  <a:pt x="14571" y="8347"/>
                  <a:pt x="14590" y="8316"/>
                  <a:pt x="14590" y="8285"/>
                </a:cubicBezTo>
                <a:cubicBezTo>
                  <a:pt x="14628" y="8176"/>
                  <a:pt x="14666" y="8082"/>
                  <a:pt x="14685" y="7973"/>
                </a:cubicBezTo>
                <a:cubicBezTo>
                  <a:pt x="14742" y="7755"/>
                  <a:pt x="14742" y="7755"/>
                  <a:pt x="14742" y="7755"/>
                </a:cubicBezTo>
                <a:cubicBezTo>
                  <a:pt x="14761" y="7693"/>
                  <a:pt x="14818" y="7662"/>
                  <a:pt x="14875" y="7678"/>
                </a:cubicBezTo>
                <a:cubicBezTo>
                  <a:pt x="15863" y="7755"/>
                  <a:pt x="15863" y="7755"/>
                  <a:pt x="15863" y="7755"/>
                </a:cubicBezTo>
                <a:cubicBezTo>
                  <a:pt x="15901" y="7755"/>
                  <a:pt x="15939" y="7771"/>
                  <a:pt x="15958" y="7787"/>
                </a:cubicBezTo>
                <a:cubicBezTo>
                  <a:pt x="15977" y="7818"/>
                  <a:pt x="15977" y="7833"/>
                  <a:pt x="15977" y="786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698" name="Group 20698"/>
          <p:cNvGrpSpPr/>
          <p:nvPr/>
        </p:nvGrpSpPr>
        <p:grpSpPr>
          <a:xfrm>
            <a:off x="766544" y="1571705"/>
            <a:ext cx="1987868" cy="524541"/>
            <a:chOff x="-82519" y="0"/>
            <a:chExt cx="5300979" cy="1398772"/>
          </a:xfrm>
        </p:grpSpPr>
        <p:grpSp>
          <p:nvGrpSpPr>
            <p:cNvPr id="20696" name="Group 20696"/>
            <p:cNvGrpSpPr/>
            <p:nvPr/>
          </p:nvGrpSpPr>
          <p:grpSpPr>
            <a:xfrm>
              <a:off x="1395438" y="0"/>
              <a:ext cx="3823022" cy="1398772"/>
              <a:chOff x="0" y="0"/>
              <a:chExt cx="3823020" cy="1398771"/>
            </a:xfrm>
          </p:grpSpPr>
          <p:sp>
            <p:nvSpPr>
              <p:cNvPr id="20694" name="Shape 20694"/>
              <p:cNvSpPr/>
              <p:nvPr/>
            </p:nvSpPr>
            <p:spPr>
              <a:xfrm>
                <a:off x="0" y="0"/>
                <a:ext cx="3367616" cy="43495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 algn="l" defTabSz="914400">
                  <a:lnSpc>
                    <a:spcPct val="80000"/>
                  </a:lnSpc>
                  <a:defRPr sz="3000">
                    <a:solidFill>
                      <a:srgbClr val="FCAF17"/>
                    </a:solidFill>
                    <a:latin typeface="Roboto Medium" panose="02000000000000000000"/>
                    <a:ea typeface="Roboto Medium" panose="02000000000000000000"/>
                    <a:cs typeface="Roboto Medium" panose="02000000000000000000"/>
                    <a:sym typeface="Roboto Medium" panose="02000000000000000000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1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单击此处添加名称</a:t>
                </a:r>
                <a:endParaRPr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695" name="Shape 20695"/>
              <p:cNvSpPr/>
              <p:nvPr/>
            </p:nvSpPr>
            <p:spPr>
              <a:xfrm>
                <a:off x="0" y="456418"/>
                <a:ext cx="3823021" cy="94235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 algn="l" defTabSz="914400">
                  <a:defRPr sz="2200">
                    <a:solidFill>
                      <a:srgbClr val="A6AAA9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  <a:endPara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697" name="Shape 20697"/>
            <p:cNvSpPr/>
            <p:nvPr/>
          </p:nvSpPr>
          <p:spPr>
            <a:xfrm>
              <a:off x="-82519" y="58905"/>
              <a:ext cx="1195493" cy="13343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0799" tIns="50799" rIns="50799" bIns="50799" numCol="1" anchor="ctr">
              <a:spAutoFit/>
            </a:bodyPr>
            <a:lstStyle>
              <a:lvl1pPr defTabSz="1054100">
                <a:lnSpc>
                  <a:spcPts val="10900"/>
                </a:lnSpc>
                <a:spcBef>
                  <a:spcPts val="600"/>
                </a:spcBef>
                <a:defRPr sz="7000" spc="-419" baseline="9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2600" spc="-157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sz="2600" spc="-157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699" name="Shape 20699"/>
          <p:cNvSpPr/>
          <p:nvPr/>
        </p:nvSpPr>
        <p:spPr>
          <a:xfrm>
            <a:off x="1308107" y="2541367"/>
            <a:ext cx="1391255" cy="15014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703" name="Group 20703"/>
          <p:cNvGrpSpPr/>
          <p:nvPr/>
        </p:nvGrpSpPr>
        <p:grpSpPr>
          <a:xfrm>
            <a:off x="6246593" y="1571705"/>
            <a:ext cx="2024946" cy="524541"/>
            <a:chOff x="-82519" y="0"/>
            <a:chExt cx="5399855" cy="1398772"/>
          </a:xfrm>
        </p:grpSpPr>
        <p:sp>
          <p:nvSpPr>
            <p:cNvPr id="20700" name="Shape 20700"/>
            <p:cNvSpPr/>
            <p:nvPr/>
          </p:nvSpPr>
          <p:spPr>
            <a:xfrm>
              <a:off x="1494314" y="0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02AF96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01" name="Shape 20701"/>
            <p:cNvSpPr/>
            <p:nvPr/>
          </p:nvSpPr>
          <p:spPr>
            <a:xfrm>
              <a:off x="1494314" y="456418"/>
              <a:ext cx="3823022" cy="94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02" name="Shape 20702"/>
            <p:cNvSpPr/>
            <p:nvPr/>
          </p:nvSpPr>
          <p:spPr>
            <a:xfrm>
              <a:off x="-82519" y="58905"/>
              <a:ext cx="1195493" cy="13343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0799" tIns="50799" rIns="50799" bIns="50799" numCol="1" anchor="ctr">
              <a:spAutoFit/>
            </a:bodyPr>
            <a:lstStyle>
              <a:lvl1pPr defTabSz="1054100">
                <a:lnSpc>
                  <a:spcPts val="10900"/>
                </a:lnSpc>
                <a:spcBef>
                  <a:spcPts val="600"/>
                </a:spcBef>
                <a:defRPr sz="7000" spc="-419" baseline="9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2600" spc="-157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sz="2600" spc="-157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707" name="Group 20707"/>
          <p:cNvGrpSpPr/>
          <p:nvPr/>
        </p:nvGrpSpPr>
        <p:grpSpPr>
          <a:xfrm>
            <a:off x="766544" y="2981897"/>
            <a:ext cx="1987869" cy="524541"/>
            <a:chOff x="-82520" y="0"/>
            <a:chExt cx="5300980" cy="1398772"/>
          </a:xfrm>
        </p:grpSpPr>
        <p:sp>
          <p:nvSpPr>
            <p:cNvPr id="20704" name="Shape 20704"/>
            <p:cNvSpPr/>
            <p:nvPr/>
          </p:nvSpPr>
          <p:spPr>
            <a:xfrm>
              <a:off x="1395438" y="0"/>
              <a:ext cx="3367617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79BF43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05" name="Shape 20705"/>
            <p:cNvSpPr/>
            <p:nvPr/>
          </p:nvSpPr>
          <p:spPr>
            <a:xfrm>
              <a:off x="1395438" y="456418"/>
              <a:ext cx="3823022" cy="94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06" name="Shape 20706"/>
            <p:cNvSpPr/>
            <p:nvPr/>
          </p:nvSpPr>
          <p:spPr>
            <a:xfrm>
              <a:off x="-82520" y="58908"/>
              <a:ext cx="1195492" cy="13343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0799" tIns="50799" rIns="50799" bIns="50799" numCol="1" anchor="ctr">
              <a:spAutoFit/>
            </a:bodyPr>
            <a:lstStyle>
              <a:lvl1pPr defTabSz="1054100">
                <a:lnSpc>
                  <a:spcPts val="10900"/>
                </a:lnSpc>
                <a:spcBef>
                  <a:spcPts val="600"/>
                </a:spcBef>
                <a:defRPr sz="7000" spc="-419" baseline="9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2600" spc="-157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sz="2600" spc="-157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711" name="Group 20711"/>
          <p:cNvGrpSpPr/>
          <p:nvPr/>
        </p:nvGrpSpPr>
        <p:grpSpPr>
          <a:xfrm>
            <a:off x="6246594" y="2981897"/>
            <a:ext cx="2024946" cy="524541"/>
            <a:chOff x="-82520" y="0"/>
            <a:chExt cx="5399854" cy="1398772"/>
          </a:xfrm>
        </p:grpSpPr>
        <p:sp>
          <p:nvSpPr>
            <p:cNvPr id="20708" name="Shape 20708"/>
            <p:cNvSpPr/>
            <p:nvPr/>
          </p:nvSpPr>
          <p:spPr>
            <a:xfrm>
              <a:off x="1494312" y="0"/>
              <a:ext cx="3367617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3AA6DE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1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09" name="Shape 20709"/>
            <p:cNvSpPr/>
            <p:nvPr/>
          </p:nvSpPr>
          <p:spPr>
            <a:xfrm>
              <a:off x="1494312" y="456418"/>
              <a:ext cx="3823022" cy="94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710" name="Shape 20710"/>
            <p:cNvSpPr/>
            <p:nvPr/>
          </p:nvSpPr>
          <p:spPr>
            <a:xfrm>
              <a:off x="-82520" y="58908"/>
              <a:ext cx="1195493" cy="13343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50799" tIns="50799" rIns="50799" bIns="50799" numCol="1" anchor="ctr">
              <a:spAutoFit/>
            </a:bodyPr>
            <a:lstStyle>
              <a:lvl1pPr defTabSz="1054100">
                <a:lnSpc>
                  <a:spcPts val="10900"/>
                </a:lnSpc>
                <a:spcBef>
                  <a:spcPts val="600"/>
                </a:spcBef>
                <a:defRPr sz="7000" spc="-419" baseline="9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2600" spc="-157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sz="2600" spc="-157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712" name="Shape 20712"/>
          <p:cNvSpPr/>
          <p:nvPr/>
        </p:nvSpPr>
        <p:spPr>
          <a:xfrm>
            <a:off x="6829100" y="2541367"/>
            <a:ext cx="1391255" cy="15014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13" name="Shape 20713"/>
          <p:cNvSpPr/>
          <p:nvPr/>
        </p:nvSpPr>
        <p:spPr>
          <a:xfrm>
            <a:off x="4131285" y="2572291"/>
            <a:ext cx="679678" cy="40247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914400">
              <a:lnSpc>
                <a:spcPct val="80000"/>
              </a:lnSpc>
              <a:defRPr sz="3000">
                <a:solidFill>
                  <a:srgbClr val="53585F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Subtitle Goes Here</a:t>
            </a:r>
            <a:endParaRPr sz="11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404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" dur="550"/>
                                        <p:tgtEl>
                                          <p:spTgt spid="20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20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20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50"/>
                                        <p:tgtEl>
                                          <p:spTgt spid="20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0" dur="550"/>
                                        <p:tgtEl>
                                          <p:spTgt spid="20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2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50"/>
                                        <p:tgtEl>
                                          <p:spTgt spid="20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" presetClass="entr" presetSubtype="1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80" fill="hold"/>
                                        <p:tgtEl>
                                          <p:spTgt spid="20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" fill="hold"/>
                                        <p:tgtEl>
                                          <p:spTgt spid="20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4" presetClass="entr" presetSubtype="32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 fill="hold"/>
                                        <p:tgtEl>
                                          <p:spTgt spid="2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550"/>
                                        <p:tgtEl>
                                          <p:spTgt spid="2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9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2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7" dur="550"/>
                                        <p:tgtEl>
                                          <p:spTgt spid="20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9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2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50"/>
                                        <p:tgtEl>
                                          <p:spTgt spid="20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0"/>
                            </p:stCondLst>
                            <p:childTnLst>
                              <p:par>
                                <p:cTn id="43" presetID="9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2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50"/>
                                        <p:tgtEl>
                                          <p:spTgt spid="20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9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2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50"/>
                                        <p:tgtEl>
                                          <p:spTgt spid="20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2" presetClass="entr" presetSubtype="1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2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80" fill="hold"/>
                                        <p:tgtEl>
                                          <p:spTgt spid="20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" fill="hold"/>
                                        <p:tgtEl>
                                          <p:spTgt spid="20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9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 fill="hold"/>
                                        <p:tgtEl>
                                          <p:spTgt spid="2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8" dur="550"/>
                                        <p:tgtEl>
                                          <p:spTgt spid="20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9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2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50"/>
                                        <p:tgtEl>
                                          <p:spTgt spid="20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000"/>
                            </p:stCondLst>
                            <p:childTnLst>
                              <p:par>
                                <p:cTn id="64" presetID="2" presetClass="entr" presetSubtype="1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2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" fill="hold"/>
                                        <p:tgtEl>
                                          <p:spTgt spid="20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" fill="hold"/>
                                        <p:tgtEl>
                                          <p:spTgt spid="20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69" presetID="4" presetClass="entr" presetSubtype="32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 fill="hold"/>
                                        <p:tgtEl>
                                          <p:spTgt spid="2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1" dur="550"/>
                                        <p:tgtEl>
                                          <p:spTgt spid="2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500"/>
                            </p:stCondLst>
                            <p:childTnLst>
                              <p:par>
                                <p:cTn id="73" presetID="9" presetClass="entr" presetSubtype="0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 fill="hold"/>
                                        <p:tgtEl>
                                          <p:spTgt spid="2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5" dur="550"/>
                                        <p:tgtEl>
                                          <p:spTgt spid="2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500"/>
                            </p:stCondLst>
                            <p:childTnLst>
                              <p:par>
                                <p:cTn id="77" presetID="9" presetClass="entr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 fill="hold"/>
                                        <p:tgtEl>
                                          <p:spTgt spid="2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50"/>
                                        <p:tgtEl>
                                          <p:spTgt spid="20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6500"/>
                            </p:stCondLst>
                            <p:childTnLst>
                              <p:par>
                                <p:cTn id="81" presetID="9" presetClass="entr" presetSubtype="0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indefinite" fill="hold"/>
                                        <p:tgtEl>
                                          <p:spTgt spid="2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50"/>
                                        <p:tgtEl>
                                          <p:spTgt spid="20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7500"/>
                            </p:stCondLst>
                            <p:childTnLst>
                              <p:par>
                                <p:cTn id="85" presetID="9" presetClass="entr" presetSubtype="0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 fill="hold"/>
                                        <p:tgtEl>
                                          <p:spTgt spid="2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50"/>
                                        <p:tgtEl>
                                          <p:spTgt spid="2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8500"/>
                            </p:stCondLst>
                            <p:childTnLst>
                              <p:par>
                                <p:cTn id="89" presetID="9" presetClass="entr" presetSubtype="0" fill="hold" grpId="2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indefinite" fill="hold"/>
                                        <p:tgtEl>
                                          <p:spTgt spid="2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50"/>
                                        <p:tgtEl>
                                          <p:spTgt spid="20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9500"/>
                            </p:stCondLst>
                            <p:childTnLst>
                              <p:par>
                                <p:cTn id="93" presetID="2" presetClass="entr" presetSubtype="1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indefinite" fill="hold"/>
                                        <p:tgtEl>
                                          <p:spTgt spid="2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80" fill="hold"/>
                                        <p:tgtEl>
                                          <p:spTgt spid="20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" fill="hold"/>
                                        <p:tgtEl>
                                          <p:spTgt spid="20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79" grpId="4" bldLvl="0" animBg="1" advAuto="0"/>
      <p:bldP spid="20680" grpId="19" bldLvl="0" animBg="1" advAuto="0"/>
      <p:bldP spid="20681" grpId="10" bldLvl="0" animBg="1" advAuto="0"/>
      <p:bldP spid="20682" grpId="9" bldLvl="0" animBg="1" advAuto="0"/>
      <p:bldP spid="20683" grpId="14" bldLvl="0" animBg="1" advAuto="0"/>
      <p:bldP spid="20684" grpId="2" bldLvl="0" animBg="1" advAuto="0"/>
      <p:bldP spid="20685" grpId="12" bldLvl="0" animBg="1" advAuto="0"/>
      <p:bldP spid="20686" grpId="21" bldLvl="0" animBg="1" advAuto="0"/>
      <p:bldP spid="20687" grpId="20" bldLvl="0" animBg="1" advAuto="0"/>
      <p:bldP spid="20688" grpId="15" bldLvl="0" animBg="1" advAuto="0"/>
      <p:bldP spid="20689" grpId="11" bldLvl="0" animBg="1" advAuto="0"/>
      <p:bldP spid="20690" grpId="18" bldLvl="0" animBg="1" advAuto="0"/>
      <p:bldP spid="20691" grpId="22" bldLvl="0" animBg="1" advAuto="0"/>
      <p:bldP spid="20692" grpId="5" bldLvl="0" animBg="1" advAuto="0"/>
      <p:bldP spid="20693" grpId="6" bldLvl="0" animBg="1" advAuto="0"/>
      <p:bldP spid="20698" grpId="23" bldLvl="0" animBg="1" advAuto="0"/>
      <p:bldP spid="20699" grpId="17" bldLvl="0" animBg="1" advAuto="0"/>
      <p:bldP spid="20703" grpId="7" bldLvl="0" animBg="1" advAuto="0"/>
      <p:bldP spid="20707" grpId="16" bldLvl="0" animBg="1" advAuto="0"/>
      <p:bldP spid="20711" grpId="13" bldLvl="0" animBg="1" advAuto="0"/>
      <p:bldP spid="20712" grpId="8" bldLvl="0" animBg="1" advAuto="0"/>
      <p:bldP spid="20713" grpId="3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01" name="Shape 20601"/>
          <p:cNvSpPr/>
          <p:nvPr/>
        </p:nvSpPr>
        <p:spPr>
          <a:xfrm flipH="1" flipV="1">
            <a:off x="2860685" y="1752896"/>
            <a:ext cx="1238606" cy="0"/>
          </a:xfrm>
          <a:prstGeom prst="line">
            <a:avLst/>
          </a:prstGeom>
          <a:ln w="1905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20602" name="Shape 20602"/>
          <p:cNvSpPr/>
          <p:nvPr/>
        </p:nvSpPr>
        <p:spPr>
          <a:xfrm flipH="1">
            <a:off x="2864456" y="2606479"/>
            <a:ext cx="578003" cy="0"/>
          </a:xfrm>
          <a:prstGeom prst="line">
            <a:avLst/>
          </a:prstGeom>
          <a:ln w="1905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20603" name="Shape 20603"/>
          <p:cNvSpPr/>
          <p:nvPr/>
        </p:nvSpPr>
        <p:spPr>
          <a:xfrm flipH="1">
            <a:off x="2871557" y="3386499"/>
            <a:ext cx="745349" cy="0"/>
          </a:xfrm>
          <a:prstGeom prst="line">
            <a:avLst/>
          </a:prstGeom>
          <a:ln w="1905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20604" name="Shape 20604"/>
          <p:cNvSpPr/>
          <p:nvPr/>
        </p:nvSpPr>
        <p:spPr>
          <a:xfrm>
            <a:off x="5064921" y="1752896"/>
            <a:ext cx="1215053" cy="0"/>
          </a:xfrm>
          <a:prstGeom prst="line">
            <a:avLst/>
          </a:prstGeom>
          <a:ln w="1905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20605" name="Shape 20605"/>
          <p:cNvSpPr/>
          <p:nvPr/>
        </p:nvSpPr>
        <p:spPr>
          <a:xfrm>
            <a:off x="5690832" y="2535041"/>
            <a:ext cx="595657" cy="0"/>
          </a:xfrm>
          <a:prstGeom prst="line">
            <a:avLst/>
          </a:prstGeom>
          <a:ln w="1905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20606" name="Shape 20606"/>
          <p:cNvSpPr/>
          <p:nvPr/>
        </p:nvSpPr>
        <p:spPr>
          <a:xfrm>
            <a:off x="5690831" y="3272199"/>
            <a:ext cx="595658" cy="0"/>
          </a:xfrm>
          <a:prstGeom prst="line">
            <a:avLst/>
          </a:prstGeom>
          <a:ln w="1905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20607" name="Shape 20607"/>
          <p:cNvSpPr/>
          <p:nvPr/>
        </p:nvSpPr>
        <p:spPr>
          <a:xfrm>
            <a:off x="4879812" y="3995732"/>
            <a:ext cx="1403452" cy="0"/>
          </a:xfrm>
          <a:prstGeom prst="line">
            <a:avLst/>
          </a:prstGeom>
          <a:ln w="1905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grpSp>
        <p:nvGrpSpPr>
          <p:cNvPr id="20610" name="Group 20610"/>
          <p:cNvGrpSpPr/>
          <p:nvPr/>
        </p:nvGrpSpPr>
        <p:grpSpPr>
          <a:xfrm>
            <a:off x="6864452" y="1536947"/>
            <a:ext cx="1130071" cy="432548"/>
            <a:chOff x="0" y="0"/>
            <a:chExt cx="3013521" cy="1153460"/>
          </a:xfrm>
        </p:grpSpPr>
        <p:sp>
          <p:nvSpPr>
            <p:cNvPr id="20608" name="Shape 20608"/>
            <p:cNvSpPr/>
            <p:nvPr/>
          </p:nvSpPr>
          <p:spPr>
            <a:xfrm>
              <a:off x="0" y="0"/>
              <a:ext cx="3013522" cy="364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500">
                  <a:solidFill>
                    <a:srgbClr val="E42126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09" name="Shape 20609"/>
            <p:cNvSpPr/>
            <p:nvPr/>
          </p:nvSpPr>
          <p:spPr>
            <a:xfrm>
              <a:off x="0" y="441434"/>
              <a:ext cx="3013522" cy="7120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13" name="Group 20613"/>
          <p:cNvGrpSpPr/>
          <p:nvPr/>
        </p:nvGrpSpPr>
        <p:grpSpPr>
          <a:xfrm>
            <a:off x="6864452" y="2280330"/>
            <a:ext cx="1171502" cy="432548"/>
            <a:chOff x="0" y="0"/>
            <a:chExt cx="3124002" cy="1153459"/>
          </a:xfrm>
        </p:grpSpPr>
        <p:sp>
          <p:nvSpPr>
            <p:cNvPr id="20611" name="Shape 20611"/>
            <p:cNvSpPr/>
            <p:nvPr/>
          </p:nvSpPr>
          <p:spPr>
            <a:xfrm>
              <a:off x="0" y="0"/>
              <a:ext cx="3013522" cy="364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500">
                  <a:solidFill>
                    <a:srgbClr val="FCAF17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12" name="Shape 20612"/>
            <p:cNvSpPr/>
            <p:nvPr/>
          </p:nvSpPr>
          <p:spPr>
            <a:xfrm>
              <a:off x="0" y="441434"/>
              <a:ext cx="3124003" cy="7120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16" name="Group 20616"/>
          <p:cNvGrpSpPr/>
          <p:nvPr/>
        </p:nvGrpSpPr>
        <p:grpSpPr>
          <a:xfrm>
            <a:off x="6864452" y="3023713"/>
            <a:ext cx="1171502" cy="432548"/>
            <a:chOff x="0" y="0"/>
            <a:chExt cx="3124002" cy="1153459"/>
          </a:xfrm>
        </p:grpSpPr>
        <p:sp>
          <p:nvSpPr>
            <p:cNvPr id="20614" name="Shape 20614"/>
            <p:cNvSpPr/>
            <p:nvPr/>
          </p:nvSpPr>
          <p:spPr>
            <a:xfrm>
              <a:off x="0" y="0"/>
              <a:ext cx="3013522" cy="364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500">
                  <a:solidFill>
                    <a:srgbClr val="79BF43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15" name="Shape 20615"/>
            <p:cNvSpPr/>
            <p:nvPr/>
          </p:nvSpPr>
          <p:spPr>
            <a:xfrm>
              <a:off x="0" y="441434"/>
              <a:ext cx="3124003" cy="7120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19" name="Group 20619"/>
          <p:cNvGrpSpPr/>
          <p:nvPr/>
        </p:nvGrpSpPr>
        <p:grpSpPr>
          <a:xfrm>
            <a:off x="6864452" y="3767097"/>
            <a:ext cx="1171502" cy="432548"/>
            <a:chOff x="0" y="0"/>
            <a:chExt cx="3124002" cy="1153460"/>
          </a:xfrm>
        </p:grpSpPr>
        <p:sp>
          <p:nvSpPr>
            <p:cNvPr id="20617" name="Shape 20617"/>
            <p:cNvSpPr/>
            <p:nvPr/>
          </p:nvSpPr>
          <p:spPr>
            <a:xfrm>
              <a:off x="0" y="0"/>
              <a:ext cx="3013522" cy="364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500">
                  <a:solidFill>
                    <a:srgbClr val="02AF96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18" name="Shape 20618"/>
            <p:cNvSpPr/>
            <p:nvPr/>
          </p:nvSpPr>
          <p:spPr>
            <a:xfrm>
              <a:off x="0" y="441435"/>
              <a:ext cx="3124003" cy="7120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22" name="Group 20622"/>
          <p:cNvGrpSpPr/>
          <p:nvPr/>
        </p:nvGrpSpPr>
        <p:grpSpPr>
          <a:xfrm>
            <a:off x="1118115" y="1536947"/>
            <a:ext cx="1171501" cy="432548"/>
            <a:chOff x="0" y="0"/>
            <a:chExt cx="3124001" cy="1153460"/>
          </a:xfrm>
        </p:grpSpPr>
        <p:sp>
          <p:nvSpPr>
            <p:cNvPr id="20620" name="Shape 20620"/>
            <p:cNvSpPr/>
            <p:nvPr/>
          </p:nvSpPr>
          <p:spPr>
            <a:xfrm>
              <a:off x="110479" y="0"/>
              <a:ext cx="3013523" cy="364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r" defTabSz="914400">
                <a:lnSpc>
                  <a:spcPct val="80000"/>
                </a:lnSpc>
                <a:defRPr sz="2500"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/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21" name="Shape 20621"/>
            <p:cNvSpPr/>
            <p:nvPr/>
          </p:nvSpPr>
          <p:spPr>
            <a:xfrm>
              <a:off x="0" y="441434"/>
              <a:ext cx="3124002" cy="7120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r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25" name="Group 20625"/>
          <p:cNvGrpSpPr/>
          <p:nvPr/>
        </p:nvGrpSpPr>
        <p:grpSpPr>
          <a:xfrm>
            <a:off x="1118114" y="2375580"/>
            <a:ext cx="1171502" cy="432548"/>
            <a:chOff x="0" y="0"/>
            <a:chExt cx="3124002" cy="1153460"/>
          </a:xfrm>
        </p:grpSpPr>
        <p:sp>
          <p:nvSpPr>
            <p:cNvPr id="20623" name="Shape 20623"/>
            <p:cNvSpPr/>
            <p:nvPr/>
          </p:nvSpPr>
          <p:spPr>
            <a:xfrm>
              <a:off x="110480" y="0"/>
              <a:ext cx="3013522" cy="364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r" defTabSz="914400">
                <a:lnSpc>
                  <a:spcPct val="80000"/>
                </a:lnSpc>
                <a:defRPr sz="2500">
                  <a:solidFill>
                    <a:srgbClr val="53585F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24" name="Shape 20624"/>
            <p:cNvSpPr/>
            <p:nvPr/>
          </p:nvSpPr>
          <p:spPr>
            <a:xfrm>
              <a:off x="0" y="441435"/>
              <a:ext cx="3124003" cy="7120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r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28" name="Group 20628"/>
          <p:cNvGrpSpPr/>
          <p:nvPr/>
        </p:nvGrpSpPr>
        <p:grpSpPr>
          <a:xfrm>
            <a:off x="1118114" y="3166588"/>
            <a:ext cx="1171502" cy="432548"/>
            <a:chOff x="0" y="0"/>
            <a:chExt cx="3124002" cy="1153460"/>
          </a:xfrm>
        </p:grpSpPr>
        <p:sp>
          <p:nvSpPr>
            <p:cNvPr id="20626" name="Shape 20626"/>
            <p:cNvSpPr/>
            <p:nvPr/>
          </p:nvSpPr>
          <p:spPr>
            <a:xfrm>
              <a:off x="110480" y="0"/>
              <a:ext cx="3013523" cy="364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r" defTabSz="914400">
                <a:lnSpc>
                  <a:spcPct val="80000"/>
                </a:lnSpc>
                <a:defRPr sz="2500">
                  <a:solidFill>
                    <a:srgbClr val="3AA6DE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27" name="Shape 20627"/>
            <p:cNvSpPr/>
            <p:nvPr/>
          </p:nvSpPr>
          <p:spPr>
            <a:xfrm>
              <a:off x="0" y="441435"/>
              <a:ext cx="3124003" cy="7120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r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31" name="Group 20631"/>
          <p:cNvGrpSpPr/>
          <p:nvPr/>
        </p:nvGrpSpPr>
        <p:grpSpPr>
          <a:xfrm>
            <a:off x="3384590" y="2222451"/>
            <a:ext cx="855807" cy="839932"/>
            <a:chOff x="0" y="0"/>
            <a:chExt cx="2282151" cy="2239818"/>
          </a:xfrm>
        </p:grpSpPr>
        <p:sp>
          <p:nvSpPr>
            <p:cNvPr id="20629" name="Shape 20629"/>
            <p:cNvSpPr/>
            <p:nvPr/>
          </p:nvSpPr>
          <p:spPr>
            <a:xfrm>
              <a:off x="0" y="0"/>
              <a:ext cx="2282152" cy="2239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2" y="0"/>
                    <a:pt x="0" y="4929"/>
                    <a:pt x="0" y="11017"/>
                  </a:cubicBezTo>
                  <a:cubicBezTo>
                    <a:pt x="0" y="16019"/>
                    <a:pt x="3339" y="20295"/>
                    <a:pt x="7816" y="21600"/>
                  </a:cubicBezTo>
                  <a:cubicBezTo>
                    <a:pt x="9805" y="19715"/>
                    <a:pt x="12363" y="18556"/>
                    <a:pt x="15276" y="18556"/>
                  </a:cubicBezTo>
                  <a:cubicBezTo>
                    <a:pt x="16271" y="18556"/>
                    <a:pt x="17266" y="18701"/>
                    <a:pt x="18261" y="18991"/>
                  </a:cubicBezTo>
                  <a:cubicBezTo>
                    <a:pt x="20321" y="16961"/>
                    <a:pt x="21600" y="14134"/>
                    <a:pt x="21600" y="11017"/>
                  </a:cubicBezTo>
                  <a:cubicBezTo>
                    <a:pt x="21600" y="9713"/>
                    <a:pt x="21387" y="8408"/>
                    <a:pt x="20961" y="7248"/>
                  </a:cubicBezTo>
                  <a:cubicBezTo>
                    <a:pt x="20961" y="7248"/>
                    <a:pt x="20961" y="7248"/>
                    <a:pt x="20961" y="7248"/>
                  </a:cubicBezTo>
                  <a:cubicBezTo>
                    <a:pt x="19539" y="3334"/>
                    <a:pt x="15987" y="435"/>
                    <a:pt x="11795" y="72"/>
                  </a:cubicBezTo>
                  <a:cubicBezTo>
                    <a:pt x="11795" y="72"/>
                    <a:pt x="11795" y="72"/>
                    <a:pt x="11795" y="72"/>
                  </a:cubicBezTo>
                  <a:cubicBezTo>
                    <a:pt x="11439" y="72"/>
                    <a:pt x="11155" y="0"/>
                    <a:pt x="10800" y="0"/>
                  </a:cubicBezTo>
                </a:path>
              </a:pathLst>
            </a:custGeom>
            <a:solidFill>
              <a:srgbClr val="605288"/>
            </a:solidFill>
            <a:ln w="12700" cap="flat">
              <a:noFill/>
              <a:miter lim="400000"/>
            </a:ln>
            <a:effectLst>
              <a:outerShdw blurRad="127000" dist="101600" dir="18900000" rotWithShape="0">
                <a:srgbClr val="000000">
                  <a:alpha val="4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30" name="Shape 20630"/>
            <p:cNvSpPr/>
            <p:nvPr/>
          </p:nvSpPr>
          <p:spPr>
            <a:xfrm>
              <a:off x="899669" y="615682"/>
              <a:ext cx="482811" cy="965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520" y="4680"/>
                  </a:moveTo>
                  <a:cubicBezTo>
                    <a:pt x="11520" y="4320"/>
                    <a:pt x="12960" y="3960"/>
                    <a:pt x="14400" y="3600"/>
                  </a:cubicBezTo>
                  <a:cubicBezTo>
                    <a:pt x="15840" y="3240"/>
                    <a:pt x="17280" y="2520"/>
                    <a:pt x="17280" y="1800"/>
                  </a:cubicBezTo>
                  <a:cubicBezTo>
                    <a:pt x="17280" y="0"/>
                    <a:pt x="17280" y="0"/>
                    <a:pt x="17280" y="0"/>
                  </a:cubicBezTo>
                  <a:cubicBezTo>
                    <a:pt x="15840" y="0"/>
                    <a:pt x="15840" y="0"/>
                    <a:pt x="15840" y="0"/>
                  </a:cubicBezTo>
                  <a:cubicBezTo>
                    <a:pt x="15840" y="1800"/>
                    <a:pt x="15840" y="1800"/>
                    <a:pt x="15840" y="1800"/>
                  </a:cubicBezTo>
                  <a:cubicBezTo>
                    <a:pt x="15840" y="2160"/>
                    <a:pt x="14400" y="2520"/>
                    <a:pt x="13680" y="2880"/>
                  </a:cubicBezTo>
                  <a:cubicBezTo>
                    <a:pt x="11520" y="3600"/>
                    <a:pt x="10080" y="3960"/>
                    <a:pt x="10080" y="4680"/>
                  </a:cubicBezTo>
                  <a:cubicBezTo>
                    <a:pt x="10080" y="5760"/>
                    <a:pt x="10080" y="5760"/>
                    <a:pt x="10080" y="5760"/>
                  </a:cubicBezTo>
                  <a:cubicBezTo>
                    <a:pt x="11520" y="5760"/>
                    <a:pt x="11520" y="5760"/>
                    <a:pt x="11520" y="5760"/>
                  </a:cubicBezTo>
                  <a:lnTo>
                    <a:pt x="11520" y="4680"/>
                  </a:lnTo>
                  <a:close/>
                  <a:moveTo>
                    <a:pt x="10080" y="5760"/>
                  </a:moveTo>
                  <a:cubicBezTo>
                    <a:pt x="4320" y="6120"/>
                    <a:pt x="0" y="8280"/>
                    <a:pt x="0" y="11160"/>
                  </a:cubicBezTo>
                  <a:cubicBezTo>
                    <a:pt x="0" y="11520"/>
                    <a:pt x="0" y="11520"/>
                    <a:pt x="0" y="11520"/>
                  </a:cubicBezTo>
                  <a:cubicBezTo>
                    <a:pt x="10080" y="11520"/>
                    <a:pt x="10080" y="11520"/>
                    <a:pt x="10080" y="11520"/>
                  </a:cubicBezTo>
                  <a:lnTo>
                    <a:pt x="10080" y="5760"/>
                  </a:lnTo>
                  <a:close/>
                  <a:moveTo>
                    <a:pt x="0" y="16560"/>
                  </a:moveTo>
                  <a:cubicBezTo>
                    <a:pt x="0" y="19440"/>
                    <a:pt x="5040" y="21600"/>
                    <a:pt x="10800" y="21600"/>
                  </a:cubicBezTo>
                  <a:cubicBezTo>
                    <a:pt x="16560" y="21600"/>
                    <a:pt x="21600" y="19440"/>
                    <a:pt x="21600" y="16560"/>
                  </a:cubicBezTo>
                  <a:cubicBezTo>
                    <a:pt x="21600" y="12240"/>
                    <a:pt x="21600" y="12240"/>
                    <a:pt x="21600" y="12240"/>
                  </a:cubicBezTo>
                  <a:cubicBezTo>
                    <a:pt x="0" y="12240"/>
                    <a:pt x="0" y="12240"/>
                    <a:pt x="0" y="12240"/>
                  </a:cubicBezTo>
                  <a:lnTo>
                    <a:pt x="0" y="16560"/>
                  </a:lnTo>
                  <a:close/>
                  <a:moveTo>
                    <a:pt x="11520" y="5760"/>
                  </a:moveTo>
                  <a:cubicBezTo>
                    <a:pt x="11520" y="11520"/>
                    <a:pt x="11520" y="11520"/>
                    <a:pt x="11520" y="11520"/>
                  </a:cubicBezTo>
                  <a:cubicBezTo>
                    <a:pt x="21600" y="11520"/>
                    <a:pt x="21600" y="11520"/>
                    <a:pt x="21600" y="11520"/>
                  </a:cubicBezTo>
                  <a:cubicBezTo>
                    <a:pt x="21600" y="11160"/>
                    <a:pt x="21600" y="11160"/>
                    <a:pt x="21600" y="11160"/>
                  </a:cubicBezTo>
                  <a:cubicBezTo>
                    <a:pt x="21600" y="8280"/>
                    <a:pt x="17280" y="6120"/>
                    <a:pt x="11520" y="57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34" name="Group 20634"/>
          <p:cNvGrpSpPr/>
          <p:nvPr/>
        </p:nvGrpSpPr>
        <p:grpSpPr>
          <a:xfrm>
            <a:off x="4982193" y="2166169"/>
            <a:ext cx="855807" cy="852921"/>
            <a:chOff x="0" y="0"/>
            <a:chExt cx="2282151" cy="2274456"/>
          </a:xfrm>
          <a:solidFill>
            <a:schemeClr val="accent4"/>
          </a:solidFill>
        </p:grpSpPr>
        <p:sp>
          <p:nvSpPr>
            <p:cNvPr id="20632" name="Shape 20632"/>
            <p:cNvSpPr/>
            <p:nvPr/>
          </p:nvSpPr>
          <p:spPr>
            <a:xfrm>
              <a:off x="0" y="-1"/>
              <a:ext cx="2282152" cy="2274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516" y="0"/>
                    <a:pt x="10232" y="0"/>
                    <a:pt x="10018" y="0"/>
                  </a:cubicBezTo>
                  <a:cubicBezTo>
                    <a:pt x="8882" y="4420"/>
                    <a:pt x="5045" y="7770"/>
                    <a:pt x="355" y="8127"/>
                  </a:cubicBezTo>
                  <a:cubicBezTo>
                    <a:pt x="142" y="8982"/>
                    <a:pt x="0" y="9909"/>
                    <a:pt x="0" y="10764"/>
                  </a:cubicBezTo>
                  <a:cubicBezTo>
                    <a:pt x="0" y="13972"/>
                    <a:pt x="1350" y="16824"/>
                    <a:pt x="3553" y="18820"/>
                  </a:cubicBezTo>
                  <a:cubicBezTo>
                    <a:pt x="5471" y="20531"/>
                    <a:pt x="8029" y="21600"/>
                    <a:pt x="10800" y="21600"/>
                  </a:cubicBezTo>
                  <a:cubicBezTo>
                    <a:pt x="12292" y="21600"/>
                    <a:pt x="13642" y="21315"/>
                    <a:pt x="14921" y="20816"/>
                  </a:cubicBezTo>
                  <a:cubicBezTo>
                    <a:pt x="18829" y="19176"/>
                    <a:pt x="21600" y="15327"/>
                    <a:pt x="21600" y="10764"/>
                  </a:cubicBezTo>
                  <a:cubicBezTo>
                    <a:pt x="21600" y="4848"/>
                    <a:pt x="16768" y="0"/>
                    <a:pt x="108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>
              <a:outerShdw blurRad="127000" dist="1016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33" name="Shape 20633"/>
            <p:cNvSpPr/>
            <p:nvPr/>
          </p:nvSpPr>
          <p:spPr>
            <a:xfrm>
              <a:off x="796842" y="738712"/>
              <a:ext cx="837558" cy="741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2" h="21600" extrusionOk="0">
                  <a:moveTo>
                    <a:pt x="19562" y="1878"/>
                  </a:moveTo>
                  <a:cubicBezTo>
                    <a:pt x="18747" y="470"/>
                    <a:pt x="17524" y="0"/>
                    <a:pt x="15894" y="0"/>
                  </a:cubicBezTo>
                  <a:cubicBezTo>
                    <a:pt x="14264" y="0"/>
                    <a:pt x="13041" y="470"/>
                    <a:pt x="12226" y="1878"/>
                  </a:cubicBezTo>
                  <a:cubicBezTo>
                    <a:pt x="3667" y="11739"/>
                    <a:pt x="3667" y="11739"/>
                    <a:pt x="3667" y="11739"/>
                  </a:cubicBezTo>
                  <a:cubicBezTo>
                    <a:pt x="3667" y="11739"/>
                    <a:pt x="3667" y="11739"/>
                    <a:pt x="3667" y="11739"/>
                  </a:cubicBezTo>
                  <a:cubicBezTo>
                    <a:pt x="1222" y="14087"/>
                    <a:pt x="1222" y="14087"/>
                    <a:pt x="1222" y="14087"/>
                  </a:cubicBezTo>
                  <a:cubicBezTo>
                    <a:pt x="-408" y="15965"/>
                    <a:pt x="-408" y="18783"/>
                    <a:pt x="1222" y="20191"/>
                  </a:cubicBezTo>
                  <a:cubicBezTo>
                    <a:pt x="2037" y="21130"/>
                    <a:pt x="2852" y="21600"/>
                    <a:pt x="3667" y="21600"/>
                  </a:cubicBezTo>
                  <a:cubicBezTo>
                    <a:pt x="4890" y="21600"/>
                    <a:pt x="5705" y="21130"/>
                    <a:pt x="6520" y="20191"/>
                  </a:cubicBezTo>
                  <a:cubicBezTo>
                    <a:pt x="11411" y="15026"/>
                    <a:pt x="11411" y="15026"/>
                    <a:pt x="11411" y="15026"/>
                  </a:cubicBezTo>
                  <a:cubicBezTo>
                    <a:pt x="11411" y="15026"/>
                    <a:pt x="11411" y="15026"/>
                    <a:pt x="11411" y="15026"/>
                  </a:cubicBezTo>
                  <a:cubicBezTo>
                    <a:pt x="17117" y="7983"/>
                    <a:pt x="17117" y="7983"/>
                    <a:pt x="17117" y="7983"/>
                  </a:cubicBezTo>
                  <a:cubicBezTo>
                    <a:pt x="17524" y="7513"/>
                    <a:pt x="17524" y="7043"/>
                    <a:pt x="17524" y="6574"/>
                  </a:cubicBezTo>
                  <a:cubicBezTo>
                    <a:pt x="17524" y="5635"/>
                    <a:pt x="17524" y="5165"/>
                    <a:pt x="17117" y="4696"/>
                  </a:cubicBezTo>
                  <a:cubicBezTo>
                    <a:pt x="16709" y="4226"/>
                    <a:pt x="16301" y="4226"/>
                    <a:pt x="15486" y="4226"/>
                  </a:cubicBezTo>
                  <a:cubicBezTo>
                    <a:pt x="15079" y="4226"/>
                    <a:pt x="14671" y="4226"/>
                    <a:pt x="14264" y="4696"/>
                  </a:cubicBezTo>
                  <a:cubicBezTo>
                    <a:pt x="4890" y="15496"/>
                    <a:pt x="4890" y="15496"/>
                    <a:pt x="4890" y="15496"/>
                  </a:cubicBezTo>
                  <a:cubicBezTo>
                    <a:pt x="5298" y="15965"/>
                    <a:pt x="5298" y="15965"/>
                    <a:pt x="5298" y="15965"/>
                  </a:cubicBezTo>
                  <a:cubicBezTo>
                    <a:pt x="14671" y="5635"/>
                    <a:pt x="14671" y="5635"/>
                    <a:pt x="14671" y="5635"/>
                  </a:cubicBezTo>
                  <a:cubicBezTo>
                    <a:pt x="15079" y="4696"/>
                    <a:pt x="15894" y="4696"/>
                    <a:pt x="16301" y="5635"/>
                  </a:cubicBezTo>
                  <a:cubicBezTo>
                    <a:pt x="16709" y="5635"/>
                    <a:pt x="16709" y="6104"/>
                    <a:pt x="16709" y="6574"/>
                  </a:cubicBezTo>
                  <a:cubicBezTo>
                    <a:pt x="16709" y="7043"/>
                    <a:pt x="16709" y="7043"/>
                    <a:pt x="16301" y="7513"/>
                  </a:cubicBezTo>
                  <a:cubicBezTo>
                    <a:pt x="6113" y="19722"/>
                    <a:pt x="6113" y="19722"/>
                    <a:pt x="6113" y="19722"/>
                  </a:cubicBezTo>
                  <a:cubicBezTo>
                    <a:pt x="6113" y="19722"/>
                    <a:pt x="6113" y="19722"/>
                    <a:pt x="6113" y="19722"/>
                  </a:cubicBezTo>
                  <a:cubicBezTo>
                    <a:pt x="5705" y="19722"/>
                    <a:pt x="5705" y="19722"/>
                    <a:pt x="5705" y="19722"/>
                  </a:cubicBezTo>
                  <a:cubicBezTo>
                    <a:pt x="5298" y="20191"/>
                    <a:pt x="4483" y="20661"/>
                    <a:pt x="3667" y="20661"/>
                  </a:cubicBezTo>
                  <a:cubicBezTo>
                    <a:pt x="2852" y="20661"/>
                    <a:pt x="2445" y="20191"/>
                    <a:pt x="1630" y="19722"/>
                  </a:cubicBezTo>
                  <a:cubicBezTo>
                    <a:pt x="815" y="18313"/>
                    <a:pt x="815" y="16435"/>
                    <a:pt x="1630" y="15026"/>
                  </a:cubicBezTo>
                  <a:cubicBezTo>
                    <a:pt x="6520" y="9391"/>
                    <a:pt x="6520" y="9391"/>
                    <a:pt x="6520" y="9391"/>
                  </a:cubicBezTo>
                  <a:cubicBezTo>
                    <a:pt x="6520" y="9391"/>
                    <a:pt x="6520" y="9391"/>
                    <a:pt x="6520" y="9391"/>
                  </a:cubicBezTo>
                  <a:cubicBezTo>
                    <a:pt x="12634" y="2348"/>
                    <a:pt x="12634" y="2348"/>
                    <a:pt x="12634" y="2348"/>
                  </a:cubicBezTo>
                  <a:cubicBezTo>
                    <a:pt x="13449" y="1409"/>
                    <a:pt x="14671" y="939"/>
                    <a:pt x="15894" y="939"/>
                  </a:cubicBezTo>
                  <a:cubicBezTo>
                    <a:pt x="17117" y="939"/>
                    <a:pt x="18339" y="1409"/>
                    <a:pt x="19154" y="2348"/>
                  </a:cubicBezTo>
                  <a:cubicBezTo>
                    <a:pt x="19969" y="3287"/>
                    <a:pt x="20377" y="4696"/>
                    <a:pt x="20377" y="6104"/>
                  </a:cubicBezTo>
                  <a:cubicBezTo>
                    <a:pt x="20377" y="7513"/>
                    <a:pt x="19969" y="8922"/>
                    <a:pt x="19154" y="9861"/>
                  </a:cubicBezTo>
                  <a:cubicBezTo>
                    <a:pt x="9373" y="20661"/>
                    <a:pt x="9373" y="20661"/>
                    <a:pt x="9373" y="20661"/>
                  </a:cubicBezTo>
                  <a:cubicBezTo>
                    <a:pt x="10188" y="21600"/>
                    <a:pt x="10188" y="21600"/>
                    <a:pt x="10188" y="21600"/>
                  </a:cubicBezTo>
                  <a:cubicBezTo>
                    <a:pt x="19562" y="10330"/>
                    <a:pt x="19562" y="10330"/>
                    <a:pt x="19562" y="10330"/>
                  </a:cubicBezTo>
                  <a:cubicBezTo>
                    <a:pt x="20784" y="9391"/>
                    <a:pt x="21192" y="7983"/>
                    <a:pt x="21192" y="6104"/>
                  </a:cubicBezTo>
                  <a:cubicBezTo>
                    <a:pt x="21192" y="4226"/>
                    <a:pt x="20784" y="2817"/>
                    <a:pt x="19562" y="1878"/>
                  </a:cubicBezTo>
                  <a:close/>
                </a:path>
              </a:pathLst>
            </a:custGeom>
            <a:solidFill>
              <a:srgbClr val="EEEDE9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37" name="Group 20637"/>
          <p:cNvGrpSpPr/>
          <p:nvPr/>
        </p:nvGrpSpPr>
        <p:grpSpPr>
          <a:xfrm>
            <a:off x="4227408" y="3234121"/>
            <a:ext cx="852922" cy="852922"/>
            <a:chOff x="0" y="0"/>
            <a:chExt cx="2274456" cy="2274456"/>
          </a:xfrm>
        </p:grpSpPr>
        <p:sp>
          <p:nvSpPr>
            <p:cNvPr id="20635" name="Shape 20635"/>
            <p:cNvSpPr/>
            <p:nvPr/>
          </p:nvSpPr>
          <p:spPr>
            <a:xfrm>
              <a:off x="-1" y="-1"/>
              <a:ext cx="2274458" cy="2274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040" y="1782"/>
                  </a:moveTo>
                  <a:cubicBezTo>
                    <a:pt x="16040" y="1640"/>
                    <a:pt x="16040" y="1497"/>
                    <a:pt x="16040" y="1354"/>
                  </a:cubicBezTo>
                  <a:cubicBezTo>
                    <a:pt x="14471" y="499"/>
                    <a:pt x="12689" y="0"/>
                    <a:pt x="10764" y="0"/>
                  </a:cubicBezTo>
                  <a:cubicBezTo>
                    <a:pt x="8554" y="0"/>
                    <a:pt x="6416" y="642"/>
                    <a:pt x="4705" y="1853"/>
                  </a:cubicBezTo>
                  <a:cubicBezTo>
                    <a:pt x="1853" y="3778"/>
                    <a:pt x="0" y="7057"/>
                    <a:pt x="0" y="10764"/>
                  </a:cubicBezTo>
                  <a:cubicBezTo>
                    <a:pt x="0" y="11335"/>
                    <a:pt x="0" y="11905"/>
                    <a:pt x="71" y="12404"/>
                  </a:cubicBezTo>
                  <a:cubicBezTo>
                    <a:pt x="855" y="17608"/>
                    <a:pt x="5347" y="21600"/>
                    <a:pt x="10764" y="21600"/>
                  </a:cubicBezTo>
                  <a:cubicBezTo>
                    <a:pt x="16610" y="21600"/>
                    <a:pt x="21386" y="17038"/>
                    <a:pt x="21600" y="11263"/>
                  </a:cubicBezTo>
                  <a:cubicBezTo>
                    <a:pt x="18250" y="9410"/>
                    <a:pt x="16040" y="5846"/>
                    <a:pt x="16040" y="17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>
              <a:outerShdw blurRad="127000" dist="101600" dir="13500000" rotWithShape="0">
                <a:srgbClr val="000000">
                  <a:alpha val="4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36" name="Shape 20636"/>
            <p:cNvSpPr/>
            <p:nvPr/>
          </p:nvSpPr>
          <p:spPr>
            <a:xfrm>
              <a:off x="838021" y="708647"/>
              <a:ext cx="818252" cy="836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7" h="21091" extrusionOk="0">
                  <a:moveTo>
                    <a:pt x="14906" y="12634"/>
                  </a:moveTo>
                  <a:cubicBezTo>
                    <a:pt x="8260" y="18747"/>
                    <a:pt x="8260" y="18747"/>
                    <a:pt x="8260" y="18747"/>
                  </a:cubicBezTo>
                  <a:cubicBezTo>
                    <a:pt x="8260" y="18747"/>
                    <a:pt x="8260" y="18747"/>
                    <a:pt x="8260" y="18747"/>
                  </a:cubicBezTo>
                  <a:cubicBezTo>
                    <a:pt x="8260" y="18747"/>
                    <a:pt x="8260" y="18747"/>
                    <a:pt x="8260" y="18747"/>
                  </a:cubicBezTo>
                  <a:cubicBezTo>
                    <a:pt x="6599" y="20785"/>
                    <a:pt x="3691" y="20785"/>
                    <a:pt x="2029" y="18747"/>
                  </a:cubicBezTo>
                  <a:cubicBezTo>
                    <a:pt x="368" y="17525"/>
                    <a:pt x="368" y="14672"/>
                    <a:pt x="2029" y="13042"/>
                  </a:cubicBezTo>
                  <a:cubicBezTo>
                    <a:pt x="2860" y="13857"/>
                    <a:pt x="2860" y="13857"/>
                    <a:pt x="2860" y="13857"/>
                  </a:cubicBezTo>
                  <a:cubicBezTo>
                    <a:pt x="4106" y="12634"/>
                    <a:pt x="4106" y="12634"/>
                    <a:pt x="4106" y="12634"/>
                  </a:cubicBezTo>
                  <a:cubicBezTo>
                    <a:pt x="6183" y="13449"/>
                    <a:pt x="8260" y="13042"/>
                    <a:pt x="9922" y="11411"/>
                  </a:cubicBezTo>
                  <a:cubicBezTo>
                    <a:pt x="12414" y="9374"/>
                    <a:pt x="12414" y="9374"/>
                    <a:pt x="12414" y="9374"/>
                  </a:cubicBezTo>
                  <a:cubicBezTo>
                    <a:pt x="12829" y="9781"/>
                    <a:pt x="12829" y="9781"/>
                    <a:pt x="12829" y="9781"/>
                  </a:cubicBezTo>
                  <a:cubicBezTo>
                    <a:pt x="13245" y="9374"/>
                    <a:pt x="13245" y="9374"/>
                    <a:pt x="13245" y="9374"/>
                  </a:cubicBezTo>
                  <a:cubicBezTo>
                    <a:pt x="11168" y="6928"/>
                    <a:pt x="11168" y="6928"/>
                    <a:pt x="11168" y="6928"/>
                  </a:cubicBezTo>
                  <a:cubicBezTo>
                    <a:pt x="14491" y="3668"/>
                    <a:pt x="14491" y="3668"/>
                    <a:pt x="14491" y="3668"/>
                  </a:cubicBezTo>
                  <a:cubicBezTo>
                    <a:pt x="14075" y="2853"/>
                    <a:pt x="14075" y="2853"/>
                    <a:pt x="14075" y="2853"/>
                  </a:cubicBezTo>
                  <a:cubicBezTo>
                    <a:pt x="10337" y="6521"/>
                    <a:pt x="10337" y="6521"/>
                    <a:pt x="10337" y="6521"/>
                  </a:cubicBezTo>
                  <a:cubicBezTo>
                    <a:pt x="8260" y="4075"/>
                    <a:pt x="8260" y="4075"/>
                    <a:pt x="8260" y="4075"/>
                  </a:cubicBezTo>
                  <a:cubicBezTo>
                    <a:pt x="11583" y="815"/>
                    <a:pt x="11583" y="815"/>
                    <a:pt x="11583" y="815"/>
                  </a:cubicBezTo>
                  <a:cubicBezTo>
                    <a:pt x="11168" y="0"/>
                    <a:pt x="11168" y="0"/>
                    <a:pt x="11168" y="0"/>
                  </a:cubicBezTo>
                  <a:cubicBezTo>
                    <a:pt x="7429" y="3668"/>
                    <a:pt x="7429" y="3668"/>
                    <a:pt x="7429" y="3668"/>
                  </a:cubicBezTo>
                  <a:cubicBezTo>
                    <a:pt x="5352" y="1223"/>
                    <a:pt x="5352" y="1223"/>
                    <a:pt x="5352" y="1223"/>
                  </a:cubicBezTo>
                  <a:cubicBezTo>
                    <a:pt x="4522" y="1630"/>
                    <a:pt x="4522" y="1630"/>
                    <a:pt x="4522" y="1630"/>
                  </a:cubicBezTo>
                  <a:cubicBezTo>
                    <a:pt x="4522" y="1630"/>
                    <a:pt x="4522" y="1630"/>
                    <a:pt x="4522" y="1630"/>
                  </a:cubicBezTo>
                  <a:cubicBezTo>
                    <a:pt x="5352" y="2445"/>
                    <a:pt x="5352" y="2445"/>
                    <a:pt x="5352" y="2445"/>
                  </a:cubicBezTo>
                  <a:cubicBezTo>
                    <a:pt x="2860" y="4483"/>
                    <a:pt x="2860" y="4483"/>
                    <a:pt x="2860" y="4483"/>
                  </a:cubicBezTo>
                  <a:cubicBezTo>
                    <a:pt x="1199" y="6113"/>
                    <a:pt x="783" y="8558"/>
                    <a:pt x="2029" y="10189"/>
                  </a:cubicBezTo>
                  <a:cubicBezTo>
                    <a:pt x="368" y="11411"/>
                    <a:pt x="368" y="11411"/>
                    <a:pt x="368" y="11411"/>
                  </a:cubicBezTo>
                  <a:cubicBezTo>
                    <a:pt x="1199" y="12634"/>
                    <a:pt x="1199" y="12634"/>
                    <a:pt x="1199" y="12634"/>
                  </a:cubicBezTo>
                  <a:cubicBezTo>
                    <a:pt x="-463" y="14264"/>
                    <a:pt x="-463" y="17525"/>
                    <a:pt x="1614" y="19562"/>
                  </a:cubicBezTo>
                  <a:cubicBezTo>
                    <a:pt x="3691" y="21600"/>
                    <a:pt x="7014" y="21600"/>
                    <a:pt x="8675" y="19562"/>
                  </a:cubicBezTo>
                  <a:cubicBezTo>
                    <a:pt x="15322" y="13042"/>
                    <a:pt x="15322" y="13042"/>
                    <a:pt x="15322" y="13042"/>
                  </a:cubicBezTo>
                  <a:cubicBezTo>
                    <a:pt x="16983" y="11411"/>
                    <a:pt x="19060" y="11411"/>
                    <a:pt x="20722" y="13042"/>
                  </a:cubicBezTo>
                  <a:cubicBezTo>
                    <a:pt x="21137" y="12634"/>
                    <a:pt x="21137" y="12634"/>
                    <a:pt x="21137" y="12634"/>
                  </a:cubicBezTo>
                  <a:cubicBezTo>
                    <a:pt x="19475" y="10596"/>
                    <a:pt x="16568" y="10596"/>
                    <a:pt x="14906" y="1263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40" name="Group 20640"/>
          <p:cNvGrpSpPr/>
          <p:nvPr/>
        </p:nvGrpSpPr>
        <p:grpSpPr>
          <a:xfrm>
            <a:off x="3562103" y="2944043"/>
            <a:ext cx="850035" cy="855807"/>
            <a:chOff x="0" y="0"/>
            <a:chExt cx="2266760" cy="2282151"/>
          </a:xfrm>
        </p:grpSpPr>
        <p:sp>
          <p:nvSpPr>
            <p:cNvPr id="20638" name="Shape 20638"/>
            <p:cNvSpPr/>
            <p:nvPr/>
          </p:nvSpPr>
          <p:spPr>
            <a:xfrm>
              <a:off x="0" y="0"/>
              <a:ext cx="2266761" cy="2282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166"/>
                  </a:moveTo>
                  <a:cubicBezTo>
                    <a:pt x="20956" y="4974"/>
                    <a:pt x="17881" y="1563"/>
                    <a:pt x="13875" y="426"/>
                  </a:cubicBezTo>
                  <a:cubicBezTo>
                    <a:pt x="12874" y="142"/>
                    <a:pt x="11873" y="0"/>
                    <a:pt x="10872" y="0"/>
                  </a:cubicBezTo>
                  <a:cubicBezTo>
                    <a:pt x="7939" y="0"/>
                    <a:pt x="5364" y="1137"/>
                    <a:pt x="3362" y="2984"/>
                  </a:cubicBezTo>
                  <a:cubicBezTo>
                    <a:pt x="1287" y="4974"/>
                    <a:pt x="0" y="7745"/>
                    <a:pt x="0" y="10800"/>
                  </a:cubicBezTo>
                  <a:cubicBezTo>
                    <a:pt x="0" y="16768"/>
                    <a:pt x="4864" y="21600"/>
                    <a:pt x="10872" y="21600"/>
                  </a:cubicBezTo>
                  <a:cubicBezTo>
                    <a:pt x="13089" y="21600"/>
                    <a:pt x="15234" y="20889"/>
                    <a:pt x="16951" y="19682"/>
                  </a:cubicBezTo>
                  <a:cubicBezTo>
                    <a:pt x="16879" y="19184"/>
                    <a:pt x="16879" y="18616"/>
                    <a:pt x="16879" y="18047"/>
                  </a:cubicBezTo>
                  <a:cubicBezTo>
                    <a:pt x="16879" y="14353"/>
                    <a:pt x="18739" y="11084"/>
                    <a:pt x="21600" y="916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>
              <a:outerShdw blurRad="127000" dist="101600" dir="13500000" rotWithShape="0">
                <a:srgbClr val="000000">
                  <a:alpha val="4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39" name="Shape 20639"/>
            <p:cNvSpPr/>
            <p:nvPr/>
          </p:nvSpPr>
          <p:spPr>
            <a:xfrm>
              <a:off x="783066" y="726917"/>
              <a:ext cx="773199" cy="776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950" y="0"/>
                    <a:pt x="0" y="4950"/>
                    <a:pt x="0" y="10800"/>
                  </a:cubicBezTo>
                  <a:cubicBezTo>
                    <a:pt x="0" y="17100"/>
                    <a:pt x="4950" y="21600"/>
                    <a:pt x="10800" y="21600"/>
                  </a:cubicBezTo>
                  <a:cubicBezTo>
                    <a:pt x="16650" y="21600"/>
                    <a:pt x="21600" y="17100"/>
                    <a:pt x="21600" y="10800"/>
                  </a:cubicBezTo>
                  <a:cubicBezTo>
                    <a:pt x="21600" y="4950"/>
                    <a:pt x="16650" y="0"/>
                    <a:pt x="10800" y="0"/>
                  </a:cubicBezTo>
                  <a:close/>
                  <a:moveTo>
                    <a:pt x="18450" y="17100"/>
                  </a:moveTo>
                  <a:cubicBezTo>
                    <a:pt x="17550" y="17100"/>
                    <a:pt x="15300" y="16200"/>
                    <a:pt x="13500" y="15750"/>
                  </a:cubicBezTo>
                  <a:cubicBezTo>
                    <a:pt x="13500" y="15750"/>
                    <a:pt x="13500" y="15750"/>
                    <a:pt x="13500" y="15300"/>
                  </a:cubicBezTo>
                  <a:cubicBezTo>
                    <a:pt x="13500" y="14850"/>
                    <a:pt x="13500" y="14400"/>
                    <a:pt x="13950" y="13950"/>
                  </a:cubicBezTo>
                  <a:cubicBezTo>
                    <a:pt x="13950" y="13500"/>
                    <a:pt x="14400" y="13050"/>
                    <a:pt x="14400" y="12150"/>
                  </a:cubicBezTo>
                  <a:cubicBezTo>
                    <a:pt x="14400" y="12150"/>
                    <a:pt x="14850" y="11700"/>
                    <a:pt x="14850" y="10350"/>
                  </a:cubicBezTo>
                  <a:cubicBezTo>
                    <a:pt x="15300" y="9900"/>
                    <a:pt x="15300" y="9450"/>
                    <a:pt x="14850" y="9000"/>
                  </a:cubicBezTo>
                  <a:cubicBezTo>
                    <a:pt x="14850" y="9000"/>
                    <a:pt x="14850" y="9000"/>
                    <a:pt x="14850" y="9000"/>
                  </a:cubicBezTo>
                  <a:cubicBezTo>
                    <a:pt x="14850" y="9000"/>
                    <a:pt x="14850" y="7650"/>
                    <a:pt x="15300" y="7200"/>
                  </a:cubicBezTo>
                  <a:cubicBezTo>
                    <a:pt x="15300" y="6300"/>
                    <a:pt x="15300" y="5400"/>
                    <a:pt x="14400" y="4500"/>
                  </a:cubicBezTo>
                  <a:cubicBezTo>
                    <a:pt x="13950" y="3600"/>
                    <a:pt x="13050" y="3150"/>
                    <a:pt x="11250" y="2700"/>
                  </a:cubicBezTo>
                  <a:cubicBezTo>
                    <a:pt x="10350" y="2700"/>
                    <a:pt x="10350" y="2700"/>
                    <a:pt x="10350" y="2700"/>
                  </a:cubicBezTo>
                  <a:cubicBezTo>
                    <a:pt x="9000" y="3150"/>
                    <a:pt x="8100" y="3600"/>
                    <a:pt x="7650" y="4500"/>
                  </a:cubicBezTo>
                  <a:cubicBezTo>
                    <a:pt x="6750" y="5400"/>
                    <a:pt x="6750" y="6300"/>
                    <a:pt x="6750" y="7200"/>
                  </a:cubicBezTo>
                  <a:cubicBezTo>
                    <a:pt x="6750" y="7650"/>
                    <a:pt x="6750" y="9000"/>
                    <a:pt x="6750" y="9000"/>
                  </a:cubicBezTo>
                  <a:cubicBezTo>
                    <a:pt x="6750" y="9000"/>
                    <a:pt x="6750" y="9000"/>
                    <a:pt x="6750" y="9000"/>
                  </a:cubicBezTo>
                  <a:cubicBezTo>
                    <a:pt x="6750" y="9450"/>
                    <a:pt x="6750" y="9900"/>
                    <a:pt x="6750" y="10350"/>
                  </a:cubicBezTo>
                  <a:cubicBezTo>
                    <a:pt x="6750" y="11700"/>
                    <a:pt x="7200" y="12150"/>
                    <a:pt x="7650" y="12150"/>
                  </a:cubicBezTo>
                  <a:cubicBezTo>
                    <a:pt x="7650" y="13050"/>
                    <a:pt x="7650" y="13500"/>
                    <a:pt x="8100" y="13950"/>
                  </a:cubicBezTo>
                  <a:cubicBezTo>
                    <a:pt x="8100" y="13950"/>
                    <a:pt x="8100" y="14400"/>
                    <a:pt x="8100" y="15300"/>
                  </a:cubicBezTo>
                  <a:cubicBezTo>
                    <a:pt x="8100" y="15750"/>
                    <a:pt x="8100" y="15750"/>
                    <a:pt x="8100" y="15750"/>
                  </a:cubicBezTo>
                  <a:cubicBezTo>
                    <a:pt x="6300" y="16200"/>
                    <a:pt x="4050" y="17100"/>
                    <a:pt x="3150" y="17550"/>
                  </a:cubicBezTo>
                  <a:cubicBezTo>
                    <a:pt x="1800" y="15750"/>
                    <a:pt x="900" y="13500"/>
                    <a:pt x="900" y="10800"/>
                  </a:cubicBezTo>
                  <a:cubicBezTo>
                    <a:pt x="900" y="5400"/>
                    <a:pt x="5400" y="900"/>
                    <a:pt x="10800" y="900"/>
                  </a:cubicBezTo>
                  <a:cubicBezTo>
                    <a:pt x="16200" y="900"/>
                    <a:pt x="20700" y="5400"/>
                    <a:pt x="20700" y="10800"/>
                  </a:cubicBezTo>
                  <a:cubicBezTo>
                    <a:pt x="20700" y="13500"/>
                    <a:pt x="19800" y="15750"/>
                    <a:pt x="18450" y="171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43" name="Group 20643"/>
          <p:cNvGrpSpPr/>
          <p:nvPr/>
        </p:nvGrpSpPr>
        <p:grpSpPr>
          <a:xfrm>
            <a:off x="3826205" y="1650951"/>
            <a:ext cx="854364" cy="852922"/>
            <a:chOff x="0" y="0"/>
            <a:chExt cx="2278304" cy="2274456"/>
          </a:xfrm>
        </p:grpSpPr>
        <p:sp>
          <p:nvSpPr>
            <p:cNvPr id="20641" name="Shape 20641"/>
            <p:cNvSpPr/>
            <p:nvPr/>
          </p:nvSpPr>
          <p:spPr>
            <a:xfrm>
              <a:off x="0" y="-1"/>
              <a:ext cx="2278305" cy="2274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75" y="4562"/>
                  </a:moveTo>
                  <a:cubicBezTo>
                    <a:pt x="17679" y="1782"/>
                    <a:pt x="14471" y="0"/>
                    <a:pt x="10764" y="0"/>
                  </a:cubicBezTo>
                  <a:cubicBezTo>
                    <a:pt x="4776" y="0"/>
                    <a:pt x="0" y="4848"/>
                    <a:pt x="0" y="10764"/>
                  </a:cubicBezTo>
                  <a:cubicBezTo>
                    <a:pt x="0" y="12119"/>
                    <a:pt x="214" y="13402"/>
                    <a:pt x="642" y="14543"/>
                  </a:cubicBezTo>
                  <a:cubicBezTo>
                    <a:pt x="4848" y="14899"/>
                    <a:pt x="8412" y="17750"/>
                    <a:pt x="9838" y="21600"/>
                  </a:cubicBezTo>
                  <a:cubicBezTo>
                    <a:pt x="10123" y="21600"/>
                    <a:pt x="10479" y="21600"/>
                    <a:pt x="10764" y="21600"/>
                  </a:cubicBezTo>
                  <a:cubicBezTo>
                    <a:pt x="14614" y="21600"/>
                    <a:pt x="17964" y="19604"/>
                    <a:pt x="19889" y="16610"/>
                  </a:cubicBezTo>
                  <a:cubicBezTo>
                    <a:pt x="20958" y="14970"/>
                    <a:pt x="21600" y="12974"/>
                    <a:pt x="21600" y="10764"/>
                  </a:cubicBezTo>
                  <a:cubicBezTo>
                    <a:pt x="21600" y="8483"/>
                    <a:pt x="20887" y="6345"/>
                    <a:pt x="19675" y="4562"/>
                  </a:cubicBezTo>
                </a:path>
              </a:pathLst>
            </a:custGeom>
            <a:solidFill>
              <a:srgbClr val="605288"/>
            </a:solidFill>
            <a:ln w="12700" cap="flat">
              <a:noFill/>
              <a:miter lim="400000"/>
            </a:ln>
            <a:effectLst>
              <a:outerShdw blurRad="127000" dist="101600" rotWithShape="0">
                <a:srgbClr val="000000">
                  <a:alpha val="4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42" name="Shape 20642"/>
            <p:cNvSpPr/>
            <p:nvPr/>
          </p:nvSpPr>
          <p:spPr>
            <a:xfrm>
              <a:off x="929762" y="754701"/>
              <a:ext cx="527975" cy="702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0"/>
                  </a:moveTo>
                  <a:cubicBezTo>
                    <a:pt x="2400" y="0"/>
                    <a:pt x="2400" y="0"/>
                    <a:pt x="2400" y="0"/>
                  </a:cubicBezTo>
                  <a:cubicBezTo>
                    <a:pt x="600" y="0"/>
                    <a:pt x="0" y="450"/>
                    <a:pt x="0" y="1800"/>
                  </a:cubicBezTo>
                  <a:cubicBezTo>
                    <a:pt x="0" y="19800"/>
                    <a:pt x="0" y="19800"/>
                    <a:pt x="0" y="19800"/>
                  </a:cubicBezTo>
                  <a:cubicBezTo>
                    <a:pt x="0" y="20700"/>
                    <a:pt x="600" y="21600"/>
                    <a:pt x="2400" y="21600"/>
                  </a:cubicBezTo>
                  <a:cubicBezTo>
                    <a:pt x="19200" y="21600"/>
                    <a:pt x="19200" y="21600"/>
                    <a:pt x="19200" y="21600"/>
                  </a:cubicBezTo>
                  <a:cubicBezTo>
                    <a:pt x="20400" y="21600"/>
                    <a:pt x="21600" y="20700"/>
                    <a:pt x="21600" y="19800"/>
                  </a:cubicBezTo>
                  <a:cubicBezTo>
                    <a:pt x="21600" y="1800"/>
                    <a:pt x="21600" y="1800"/>
                    <a:pt x="21600" y="1800"/>
                  </a:cubicBezTo>
                  <a:cubicBezTo>
                    <a:pt x="21600" y="450"/>
                    <a:pt x="20400" y="0"/>
                    <a:pt x="19200" y="0"/>
                  </a:cubicBezTo>
                  <a:close/>
                  <a:moveTo>
                    <a:pt x="7200" y="18000"/>
                  </a:moveTo>
                  <a:cubicBezTo>
                    <a:pt x="3600" y="18000"/>
                    <a:pt x="3600" y="18000"/>
                    <a:pt x="3600" y="18000"/>
                  </a:cubicBezTo>
                  <a:cubicBezTo>
                    <a:pt x="3600" y="15300"/>
                    <a:pt x="3600" y="15300"/>
                    <a:pt x="3600" y="15300"/>
                  </a:cubicBezTo>
                  <a:cubicBezTo>
                    <a:pt x="7200" y="15300"/>
                    <a:pt x="7200" y="15300"/>
                    <a:pt x="7200" y="15300"/>
                  </a:cubicBezTo>
                  <a:lnTo>
                    <a:pt x="7200" y="18000"/>
                  </a:lnTo>
                  <a:close/>
                  <a:moveTo>
                    <a:pt x="7200" y="14400"/>
                  </a:moveTo>
                  <a:cubicBezTo>
                    <a:pt x="3600" y="14400"/>
                    <a:pt x="3600" y="14400"/>
                    <a:pt x="3600" y="14400"/>
                  </a:cubicBezTo>
                  <a:cubicBezTo>
                    <a:pt x="3600" y="11700"/>
                    <a:pt x="3600" y="11700"/>
                    <a:pt x="3600" y="11700"/>
                  </a:cubicBezTo>
                  <a:cubicBezTo>
                    <a:pt x="7200" y="11700"/>
                    <a:pt x="7200" y="11700"/>
                    <a:pt x="7200" y="11700"/>
                  </a:cubicBezTo>
                  <a:lnTo>
                    <a:pt x="7200" y="14400"/>
                  </a:lnTo>
                  <a:close/>
                  <a:moveTo>
                    <a:pt x="7200" y="10800"/>
                  </a:moveTo>
                  <a:cubicBezTo>
                    <a:pt x="3600" y="10800"/>
                    <a:pt x="3600" y="10800"/>
                    <a:pt x="3600" y="10800"/>
                  </a:cubicBezTo>
                  <a:cubicBezTo>
                    <a:pt x="3600" y="8100"/>
                    <a:pt x="3600" y="8100"/>
                    <a:pt x="3600" y="8100"/>
                  </a:cubicBezTo>
                  <a:cubicBezTo>
                    <a:pt x="7200" y="8100"/>
                    <a:pt x="7200" y="8100"/>
                    <a:pt x="7200" y="8100"/>
                  </a:cubicBezTo>
                  <a:lnTo>
                    <a:pt x="7200" y="10800"/>
                  </a:lnTo>
                  <a:close/>
                  <a:moveTo>
                    <a:pt x="12600" y="18000"/>
                  </a:moveTo>
                  <a:cubicBezTo>
                    <a:pt x="9000" y="18000"/>
                    <a:pt x="9000" y="18000"/>
                    <a:pt x="9000" y="18000"/>
                  </a:cubicBezTo>
                  <a:cubicBezTo>
                    <a:pt x="9000" y="15300"/>
                    <a:pt x="9000" y="15300"/>
                    <a:pt x="9000" y="15300"/>
                  </a:cubicBezTo>
                  <a:cubicBezTo>
                    <a:pt x="12600" y="15300"/>
                    <a:pt x="12600" y="15300"/>
                    <a:pt x="12600" y="15300"/>
                  </a:cubicBezTo>
                  <a:lnTo>
                    <a:pt x="12600" y="18000"/>
                  </a:lnTo>
                  <a:close/>
                  <a:moveTo>
                    <a:pt x="12600" y="14400"/>
                  </a:moveTo>
                  <a:cubicBezTo>
                    <a:pt x="9000" y="14400"/>
                    <a:pt x="9000" y="14400"/>
                    <a:pt x="9000" y="14400"/>
                  </a:cubicBezTo>
                  <a:cubicBezTo>
                    <a:pt x="9000" y="11700"/>
                    <a:pt x="9000" y="11700"/>
                    <a:pt x="9000" y="11700"/>
                  </a:cubicBezTo>
                  <a:cubicBezTo>
                    <a:pt x="12600" y="11700"/>
                    <a:pt x="12600" y="11700"/>
                    <a:pt x="12600" y="11700"/>
                  </a:cubicBezTo>
                  <a:lnTo>
                    <a:pt x="12600" y="14400"/>
                  </a:lnTo>
                  <a:close/>
                  <a:moveTo>
                    <a:pt x="12600" y="10800"/>
                  </a:moveTo>
                  <a:cubicBezTo>
                    <a:pt x="9000" y="10800"/>
                    <a:pt x="9000" y="10800"/>
                    <a:pt x="9000" y="10800"/>
                  </a:cubicBezTo>
                  <a:cubicBezTo>
                    <a:pt x="9000" y="8100"/>
                    <a:pt x="9000" y="8100"/>
                    <a:pt x="9000" y="8100"/>
                  </a:cubicBezTo>
                  <a:cubicBezTo>
                    <a:pt x="12600" y="8100"/>
                    <a:pt x="12600" y="8100"/>
                    <a:pt x="12600" y="8100"/>
                  </a:cubicBezTo>
                  <a:lnTo>
                    <a:pt x="12600" y="10800"/>
                  </a:lnTo>
                  <a:close/>
                  <a:moveTo>
                    <a:pt x="18000" y="18000"/>
                  </a:moveTo>
                  <a:cubicBezTo>
                    <a:pt x="14400" y="18000"/>
                    <a:pt x="14400" y="18000"/>
                    <a:pt x="14400" y="18000"/>
                  </a:cubicBezTo>
                  <a:cubicBezTo>
                    <a:pt x="14400" y="11700"/>
                    <a:pt x="14400" y="11700"/>
                    <a:pt x="14400" y="11700"/>
                  </a:cubicBezTo>
                  <a:cubicBezTo>
                    <a:pt x="18000" y="11700"/>
                    <a:pt x="18000" y="11700"/>
                    <a:pt x="18000" y="11700"/>
                  </a:cubicBezTo>
                  <a:lnTo>
                    <a:pt x="18000" y="18000"/>
                  </a:lnTo>
                  <a:close/>
                  <a:moveTo>
                    <a:pt x="18000" y="10800"/>
                  </a:moveTo>
                  <a:cubicBezTo>
                    <a:pt x="14400" y="10800"/>
                    <a:pt x="14400" y="10800"/>
                    <a:pt x="14400" y="10800"/>
                  </a:cubicBezTo>
                  <a:cubicBezTo>
                    <a:pt x="14400" y="8100"/>
                    <a:pt x="14400" y="8100"/>
                    <a:pt x="14400" y="8100"/>
                  </a:cubicBezTo>
                  <a:cubicBezTo>
                    <a:pt x="18000" y="8100"/>
                    <a:pt x="18000" y="8100"/>
                    <a:pt x="18000" y="8100"/>
                  </a:cubicBezTo>
                  <a:lnTo>
                    <a:pt x="18000" y="10800"/>
                  </a:lnTo>
                  <a:close/>
                  <a:moveTo>
                    <a:pt x="18000" y="6300"/>
                  </a:moveTo>
                  <a:cubicBezTo>
                    <a:pt x="3600" y="6300"/>
                    <a:pt x="3600" y="6300"/>
                    <a:pt x="3600" y="6300"/>
                  </a:cubicBezTo>
                  <a:cubicBezTo>
                    <a:pt x="3600" y="3600"/>
                    <a:pt x="3600" y="3600"/>
                    <a:pt x="3600" y="3600"/>
                  </a:cubicBezTo>
                  <a:cubicBezTo>
                    <a:pt x="18000" y="3600"/>
                    <a:pt x="18000" y="3600"/>
                    <a:pt x="18000" y="3600"/>
                  </a:cubicBezTo>
                  <a:lnTo>
                    <a:pt x="18000" y="63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46" name="Group 20646"/>
          <p:cNvGrpSpPr/>
          <p:nvPr/>
        </p:nvGrpSpPr>
        <p:grpSpPr>
          <a:xfrm>
            <a:off x="4860965" y="2909406"/>
            <a:ext cx="855807" cy="822615"/>
            <a:chOff x="0" y="0"/>
            <a:chExt cx="2282151" cy="2193637"/>
          </a:xfrm>
        </p:grpSpPr>
        <p:sp>
          <p:nvSpPr>
            <p:cNvPr id="20644" name="Shape 20644"/>
            <p:cNvSpPr/>
            <p:nvPr/>
          </p:nvSpPr>
          <p:spPr>
            <a:xfrm>
              <a:off x="0" y="0"/>
              <a:ext cx="2282152" cy="2193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6" y="2071"/>
                  </a:moveTo>
                  <a:cubicBezTo>
                    <a:pt x="16697" y="2589"/>
                    <a:pt x="15347" y="2885"/>
                    <a:pt x="13855" y="2885"/>
                  </a:cubicBezTo>
                  <a:cubicBezTo>
                    <a:pt x="11084" y="2885"/>
                    <a:pt x="8526" y="1775"/>
                    <a:pt x="6608" y="0"/>
                  </a:cubicBezTo>
                  <a:cubicBezTo>
                    <a:pt x="2842" y="1627"/>
                    <a:pt x="213" y="5474"/>
                    <a:pt x="0" y="9912"/>
                  </a:cubicBezTo>
                  <a:cubicBezTo>
                    <a:pt x="0" y="10060"/>
                    <a:pt x="0" y="10208"/>
                    <a:pt x="0" y="10356"/>
                  </a:cubicBezTo>
                  <a:cubicBezTo>
                    <a:pt x="0" y="14573"/>
                    <a:pt x="2203" y="18271"/>
                    <a:pt x="5542" y="20195"/>
                  </a:cubicBezTo>
                  <a:cubicBezTo>
                    <a:pt x="7105" y="21082"/>
                    <a:pt x="8882" y="21600"/>
                    <a:pt x="10800" y="21600"/>
                  </a:cubicBezTo>
                  <a:cubicBezTo>
                    <a:pt x="16768" y="21600"/>
                    <a:pt x="21600" y="16570"/>
                    <a:pt x="21600" y="10356"/>
                  </a:cubicBezTo>
                  <a:cubicBezTo>
                    <a:pt x="21600" y="7101"/>
                    <a:pt x="20179" y="4068"/>
                    <a:pt x="17976" y="2071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>
              <a:outerShdw blurRad="127000" dist="101600" dir="8100000" rotWithShape="0">
                <a:srgbClr val="000000">
                  <a:alpha val="4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45" name="Shape 20645"/>
            <p:cNvSpPr/>
            <p:nvPr/>
          </p:nvSpPr>
          <p:spPr>
            <a:xfrm>
              <a:off x="720349" y="701472"/>
              <a:ext cx="769697" cy="79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31"/>
                  </a:moveTo>
                  <a:lnTo>
                    <a:pt x="7658" y="13189"/>
                  </a:lnTo>
                  <a:lnTo>
                    <a:pt x="21207" y="0"/>
                  </a:lnTo>
                  <a:lnTo>
                    <a:pt x="0" y="10131"/>
                  </a:lnTo>
                  <a:close/>
                  <a:moveTo>
                    <a:pt x="8149" y="14050"/>
                  </a:moveTo>
                  <a:lnTo>
                    <a:pt x="12175" y="21600"/>
                  </a:lnTo>
                  <a:lnTo>
                    <a:pt x="21600" y="478"/>
                  </a:lnTo>
                  <a:lnTo>
                    <a:pt x="8149" y="1405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49" name="Group 20649"/>
          <p:cNvGrpSpPr/>
          <p:nvPr/>
        </p:nvGrpSpPr>
        <p:grpSpPr>
          <a:xfrm>
            <a:off x="4601193" y="1633634"/>
            <a:ext cx="789421" cy="855807"/>
            <a:chOff x="0" y="0"/>
            <a:chExt cx="2105122" cy="2282151"/>
          </a:xfrm>
        </p:grpSpPr>
        <p:sp>
          <p:nvSpPr>
            <p:cNvPr id="20647" name="Shape 20647"/>
            <p:cNvSpPr/>
            <p:nvPr/>
          </p:nvSpPr>
          <p:spPr>
            <a:xfrm>
              <a:off x="0" y="0"/>
              <a:ext cx="2105123" cy="2282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74" y="0"/>
                  </a:moveTo>
                  <a:cubicBezTo>
                    <a:pt x="5786" y="0"/>
                    <a:pt x="2083" y="1989"/>
                    <a:pt x="0" y="4974"/>
                  </a:cubicBezTo>
                  <a:cubicBezTo>
                    <a:pt x="1389" y="6750"/>
                    <a:pt x="2160" y="8882"/>
                    <a:pt x="2160" y="11155"/>
                  </a:cubicBezTo>
                  <a:cubicBezTo>
                    <a:pt x="2160" y="13358"/>
                    <a:pt x="1466" y="15347"/>
                    <a:pt x="309" y="16982"/>
                  </a:cubicBezTo>
                  <a:cubicBezTo>
                    <a:pt x="2469" y="19753"/>
                    <a:pt x="5940" y="21600"/>
                    <a:pt x="9874" y="21600"/>
                  </a:cubicBezTo>
                  <a:cubicBezTo>
                    <a:pt x="10183" y="21600"/>
                    <a:pt x="10491" y="21600"/>
                    <a:pt x="10800" y="21529"/>
                  </a:cubicBezTo>
                  <a:cubicBezTo>
                    <a:pt x="15891" y="21174"/>
                    <a:pt x="20057" y="17834"/>
                    <a:pt x="21291" y="13429"/>
                  </a:cubicBezTo>
                  <a:cubicBezTo>
                    <a:pt x="21523" y="12576"/>
                    <a:pt x="21600" y="11724"/>
                    <a:pt x="21600" y="10800"/>
                  </a:cubicBezTo>
                  <a:cubicBezTo>
                    <a:pt x="21600" y="4832"/>
                    <a:pt x="16354" y="0"/>
                    <a:pt x="9874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blurRad="127000" dist="1016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48" name="Shape 20648"/>
            <p:cNvSpPr/>
            <p:nvPr/>
          </p:nvSpPr>
          <p:spPr>
            <a:xfrm>
              <a:off x="727866" y="832557"/>
              <a:ext cx="702908" cy="617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00" y="3086"/>
                  </a:moveTo>
                  <a:cubicBezTo>
                    <a:pt x="8100" y="3086"/>
                    <a:pt x="8100" y="3086"/>
                    <a:pt x="8100" y="3086"/>
                  </a:cubicBezTo>
                  <a:cubicBezTo>
                    <a:pt x="8100" y="2057"/>
                    <a:pt x="8100" y="2057"/>
                    <a:pt x="8100" y="2057"/>
                  </a:cubicBezTo>
                  <a:cubicBezTo>
                    <a:pt x="8100" y="514"/>
                    <a:pt x="7200" y="0"/>
                    <a:pt x="6300" y="0"/>
                  </a:cubicBezTo>
                  <a:cubicBezTo>
                    <a:pt x="1800" y="0"/>
                    <a:pt x="1800" y="0"/>
                    <a:pt x="1800" y="0"/>
                  </a:cubicBezTo>
                  <a:cubicBezTo>
                    <a:pt x="900" y="0"/>
                    <a:pt x="0" y="514"/>
                    <a:pt x="0" y="2057"/>
                  </a:cubicBezTo>
                  <a:cubicBezTo>
                    <a:pt x="0" y="5143"/>
                    <a:pt x="0" y="5143"/>
                    <a:pt x="0" y="5143"/>
                  </a:cubicBezTo>
                  <a:cubicBezTo>
                    <a:pt x="0" y="6171"/>
                    <a:pt x="0" y="6171"/>
                    <a:pt x="0" y="6171"/>
                  </a:cubicBezTo>
                  <a:cubicBezTo>
                    <a:pt x="21600" y="6171"/>
                    <a:pt x="21600" y="6171"/>
                    <a:pt x="21600" y="6171"/>
                  </a:cubicBezTo>
                  <a:cubicBezTo>
                    <a:pt x="21600" y="5143"/>
                    <a:pt x="21600" y="5143"/>
                    <a:pt x="21600" y="5143"/>
                  </a:cubicBezTo>
                  <a:cubicBezTo>
                    <a:pt x="21600" y="3600"/>
                    <a:pt x="20700" y="3086"/>
                    <a:pt x="19800" y="3086"/>
                  </a:cubicBezTo>
                  <a:close/>
                  <a:moveTo>
                    <a:pt x="0" y="8743"/>
                  </a:moveTo>
                  <a:cubicBezTo>
                    <a:pt x="0" y="19543"/>
                    <a:pt x="0" y="19543"/>
                    <a:pt x="0" y="19543"/>
                  </a:cubicBezTo>
                  <a:cubicBezTo>
                    <a:pt x="0" y="20571"/>
                    <a:pt x="900" y="21600"/>
                    <a:pt x="1800" y="21600"/>
                  </a:cubicBezTo>
                  <a:cubicBezTo>
                    <a:pt x="19800" y="21600"/>
                    <a:pt x="19800" y="21600"/>
                    <a:pt x="19800" y="21600"/>
                  </a:cubicBezTo>
                  <a:cubicBezTo>
                    <a:pt x="20700" y="21600"/>
                    <a:pt x="21600" y="20571"/>
                    <a:pt x="21600" y="19543"/>
                  </a:cubicBezTo>
                  <a:cubicBezTo>
                    <a:pt x="21600" y="7200"/>
                    <a:pt x="21600" y="7200"/>
                    <a:pt x="21600" y="7200"/>
                  </a:cubicBezTo>
                  <a:cubicBezTo>
                    <a:pt x="0" y="7200"/>
                    <a:pt x="0" y="7200"/>
                    <a:pt x="0" y="7200"/>
                  </a:cubicBezTo>
                  <a:lnTo>
                    <a:pt x="0" y="874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52" name="Group 20652"/>
          <p:cNvGrpSpPr/>
          <p:nvPr/>
        </p:nvGrpSpPr>
        <p:grpSpPr>
          <a:xfrm>
            <a:off x="2479103" y="1559238"/>
            <a:ext cx="389367" cy="389366"/>
            <a:chOff x="0" y="0"/>
            <a:chExt cx="1038309" cy="1038309"/>
          </a:xfrm>
        </p:grpSpPr>
        <p:sp>
          <p:nvSpPr>
            <p:cNvPr id="20650" name="Shape 20650"/>
            <p:cNvSpPr/>
            <p:nvPr/>
          </p:nvSpPr>
          <p:spPr>
            <a:xfrm flipH="1">
              <a:off x="0" y="0"/>
              <a:ext cx="1038310" cy="103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51" name="Shape 20651"/>
            <p:cNvSpPr/>
            <p:nvPr/>
          </p:nvSpPr>
          <p:spPr>
            <a:xfrm>
              <a:off x="296861" y="287289"/>
              <a:ext cx="469987" cy="364179"/>
            </a:xfrm>
            <a:prstGeom prst="rect">
              <a:avLst/>
            </a:prstGeom>
            <a:noFill/>
            <a:ln w="1905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700"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/>
              </a:pPr>
              <a:r>
                <a:rPr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55" name="Group 20655"/>
          <p:cNvGrpSpPr/>
          <p:nvPr/>
        </p:nvGrpSpPr>
        <p:grpSpPr>
          <a:xfrm>
            <a:off x="6281232" y="1559238"/>
            <a:ext cx="389367" cy="389366"/>
            <a:chOff x="0" y="0"/>
            <a:chExt cx="1038309" cy="1038309"/>
          </a:xfrm>
        </p:grpSpPr>
        <p:sp>
          <p:nvSpPr>
            <p:cNvPr id="20653" name="Shape 20653"/>
            <p:cNvSpPr/>
            <p:nvPr/>
          </p:nvSpPr>
          <p:spPr>
            <a:xfrm>
              <a:off x="0" y="0"/>
              <a:ext cx="1038310" cy="103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54" name="Shape 20654"/>
            <p:cNvSpPr/>
            <p:nvPr/>
          </p:nvSpPr>
          <p:spPr>
            <a:xfrm>
              <a:off x="328993" y="287289"/>
              <a:ext cx="469988" cy="3641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700">
                  <a:solidFill>
                    <a:srgbClr val="E42126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58" name="Group 20658"/>
          <p:cNvGrpSpPr/>
          <p:nvPr/>
        </p:nvGrpSpPr>
        <p:grpSpPr>
          <a:xfrm>
            <a:off x="2479103" y="2402099"/>
            <a:ext cx="389367" cy="389367"/>
            <a:chOff x="0" y="0"/>
            <a:chExt cx="1038309" cy="1038309"/>
          </a:xfrm>
        </p:grpSpPr>
        <p:sp>
          <p:nvSpPr>
            <p:cNvPr id="20656" name="Shape 20656"/>
            <p:cNvSpPr/>
            <p:nvPr/>
          </p:nvSpPr>
          <p:spPr>
            <a:xfrm flipH="1">
              <a:off x="0" y="0"/>
              <a:ext cx="1038310" cy="103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57" name="Shape 20657"/>
            <p:cNvSpPr/>
            <p:nvPr/>
          </p:nvSpPr>
          <p:spPr>
            <a:xfrm>
              <a:off x="296861" y="284814"/>
              <a:ext cx="469987" cy="364179"/>
            </a:xfrm>
            <a:prstGeom prst="rect">
              <a:avLst/>
            </a:prstGeom>
            <a:noFill/>
            <a:ln w="1905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700">
                  <a:solidFill>
                    <a:srgbClr val="53585F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61" name="Group 20661"/>
          <p:cNvGrpSpPr/>
          <p:nvPr/>
        </p:nvGrpSpPr>
        <p:grpSpPr>
          <a:xfrm>
            <a:off x="6281232" y="2306849"/>
            <a:ext cx="389367" cy="389367"/>
            <a:chOff x="0" y="0"/>
            <a:chExt cx="1038309" cy="1038309"/>
          </a:xfrm>
        </p:grpSpPr>
        <p:sp>
          <p:nvSpPr>
            <p:cNvPr id="20659" name="Shape 20659"/>
            <p:cNvSpPr/>
            <p:nvPr/>
          </p:nvSpPr>
          <p:spPr>
            <a:xfrm>
              <a:off x="0" y="0"/>
              <a:ext cx="1038310" cy="103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60" name="Shape 20660"/>
            <p:cNvSpPr/>
            <p:nvPr/>
          </p:nvSpPr>
          <p:spPr>
            <a:xfrm>
              <a:off x="328993" y="284814"/>
              <a:ext cx="469988" cy="364179"/>
            </a:xfrm>
            <a:prstGeom prst="rect">
              <a:avLst/>
            </a:prstGeom>
            <a:noFill/>
            <a:ln w="1905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700">
                  <a:solidFill>
                    <a:srgbClr val="FCAF17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64" name="Group 20664"/>
          <p:cNvGrpSpPr/>
          <p:nvPr/>
        </p:nvGrpSpPr>
        <p:grpSpPr>
          <a:xfrm>
            <a:off x="2479103" y="3197336"/>
            <a:ext cx="389367" cy="389367"/>
            <a:chOff x="0" y="0"/>
            <a:chExt cx="1038309" cy="1038309"/>
          </a:xfrm>
        </p:grpSpPr>
        <p:sp>
          <p:nvSpPr>
            <p:cNvPr id="20662" name="Shape 20662"/>
            <p:cNvSpPr/>
            <p:nvPr/>
          </p:nvSpPr>
          <p:spPr>
            <a:xfrm flipH="1">
              <a:off x="0" y="0"/>
              <a:ext cx="1038310" cy="103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63" name="Shape 20663"/>
            <p:cNvSpPr/>
            <p:nvPr/>
          </p:nvSpPr>
          <p:spPr>
            <a:xfrm>
              <a:off x="296861" y="298794"/>
              <a:ext cx="469987" cy="364180"/>
            </a:xfrm>
            <a:prstGeom prst="rect">
              <a:avLst/>
            </a:prstGeom>
            <a:noFill/>
            <a:ln w="1905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700">
                  <a:solidFill>
                    <a:srgbClr val="3AA6DE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67" name="Group 20667"/>
          <p:cNvGrpSpPr/>
          <p:nvPr/>
        </p:nvGrpSpPr>
        <p:grpSpPr>
          <a:xfrm>
            <a:off x="6281232" y="3054461"/>
            <a:ext cx="389367" cy="389367"/>
            <a:chOff x="0" y="0"/>
            <a:chExt cx="1038309" cy="1038309"/>
          </a:xfrm>
        </p:grpSpPr>
        <p:sp>
          <p:nvSpPr>
            <p:cNvPr id="20665" name="Shape 20665"/>
            <p:cNvSpPr/>
            <p:nvPr/>
          </p:nvSpPr>
          <p:spPr>
            <a:xfrm>
              <a:off x="0" y="0"/>
              <a:ext cx="1038310" cy="103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66" name="Shape 20666"/>
            <p:cNvSpPr/>
            <p:nvPr/>
          </p:nvSpPr>
          <p:spPr>
            <a:xfrm>
              <a:off x="328993" y="298794"/>
              <a:ext cx="469988" cy="364180"/>
            </a:xfrm>
            <a:prstGeom prst="rect">
              <a:avLst/>
            </a:prstGeom>
            <a:noFill/>
            <a:ln w="1905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700">
                  <a:solidFill>
                    <a:srgbClr val="79BF43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  <a:endParaRPr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70" name="Group 20670"/>
          <p:cNvGrpSpPr/>
          <p:nvPr/>
        </p:nvGrpSpPr>
        <p:grpSpPr>
          <a:xfrm>
            <a:off x="6281232" y="3802073"/>
            <a:ext cx="389367" cy="389367"/>
            <a:chOff x="0" y="0"/>
            <a:chExt cx="1038309" cy="1038309"/>
          </a:xfrm>
        </p:grpSpPr>
        <p:sp>
          <p:nvSpPr>
            <p:cNvPr id="20668" name="Shape 20668"/>
            <p:cNvSpPr/>
            <p:nvPr/>
          </p:nvSpPr>
          <p:spPr>
            <a:xfrm>
              <a:off x="0" y="0"/>
              <a:ext cx="1038310" cy="1038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69" name="Shape 20669"/>
            <p:cNvSpPr/>
            <p:nvPr/>
          </p:nvSpPr>
          <p:spPr>
            <a:xfrm>
              <a:off x="328993" y="345687"/>
              <a:ext cx="469988" cy="364179"/>
            </a:xfrm>
            <a:prstGeom prst="rect">
              <a:avLst/>
            </a:prstGeom>
            <a:noFill/>
            <a:ln w="1905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2700">
                  <a:solidFill>
                    <a:srgbClr val="02AF96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07</a:t>
              </a:r>
              <a:endParaRPr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217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0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0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00"/>
                                        <p:tgtEl>
                                          <p:spTgt spid="20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0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" fill="hold"/>
                                        <p:tgtEl>
                                          <p:spTgt spid="20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" fill="hold"/>
                                        <p:tgtEl>
                                          <p:spTgt spid="20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20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20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20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3" presetClass="entr" presetSubtype="32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2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0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0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600"/>
                                        <p:tgtEl>
                                          <p:spTgt spid="20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" presetClass="entr" presetSubtype="1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2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80" fill="hold"/>
                                        <p:tgtEl>
                                          <p:spTgt spid="20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" fill="hold"/>
                                        <p:tgtEl>
                                          <p:spTgt spid="20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ntr" presetSubtype="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20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20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20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3" presetClass="entr" presetSubtype="32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2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20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20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 fill="hold"/>
                                        <p:tgtEl>
                                          <p:spTgt spid="2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600"/>
                                        <p:tgtEl>
                                          <p:spTgt spid="20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2" presetClass="entr" presetSubtype="1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 fill="hold"/>
                                        <p:tgtEl>
                                          <p:spTgt spid="2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80" fill="hold"/>
                                        <p:tgtEl>
                                          <p:spTgt spid="20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" fill="hold"/>
                                        <p:tgtEl>
                                          <p:spTgt spid="20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" presetClass="entr" presetSubtype="2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 fill="hold"/>
                                        <p:tgtEl>
                                          <p:spTgt spid="2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20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20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500"/>
                            </p:stCondLst>
                            <p:childTnLst>
                              <p:par>
                                <p:cTn id="62" presetID="23" presetClass="entr" presetSubtype="32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20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20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20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1500"/>
                            </p:stCondLst>
                            <p:childTnLst>
                              <p:par>
                                <p:cTn id="67" presetID="22" presetClass="entr" presetSubtype="8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 fill="hold"/>
                                        <p:tgtEl>
                                          <p:spTgt spid="2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600"/>
                                        <p:tgtEl>
                                          <p:spTgt spid="20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0"/>
                            </p:stCondLst>
                            <p:childTnLst>
                              <p:par>
                                <p:cTn id="71" presetID="2" presetClass="entr" presetSubtype="1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indefinite" fill="hold"/>
                                        <p:tgtEl>
                                          <p:spTgt spid="2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80" fill="hold"/>
                                        <p:tgtEl>
                                          <p:spTgt spid="20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" fill="hold"/>
                                        <p:tgtEl>
                                          <p:spTgt spid="20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0"/>
                            </p:stCondLst>
                            <p:childTnLst>
                              <p:par>
                                <p:cTn id="76" presetID="2" presetClass="entr" presetSubtype="2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indefinite" fill="hold"/>
                                        <p:tgtEl>
                                          <p:spTgt spid="20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600" fill="hold"/>
                                        <p:tgtEl>
                                          <p:spTgt spid="20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00" fill="hold"/>
                                        <p:tgtEl>
                                          <p:spTgt spid="20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000"/>
                            </p:stCondLst>
                            <p:childTnLst>
                              <p:par>
                                <p:cTn id="81" presetID="23" presetClass="entr" presetSubtype="32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indefinite" fill="hold"/>
                                        <p:tgtEl>
                                          <p:spTgt spid="20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0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0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0"/>
                            </p:stCondLst>
                            <p:childTnLst>
                              <p:par>
                                <p:cTn id="86" presetID="22" presetClass="entr" presetSubtype="2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indefinite" fill="hold"/>
                                        <p:tgtEl>
                                          <p:spTgt spid="20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600"/>
                                        <p:tgtEl>
                                          <p:spTgt spid="20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6000"/>
                            </p:stCondLst>
                            <p:childTnLst>
                              <p:par>
                                <p:cTn id="90" presetID="2" presetClass="entr" presetSubtype="1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indefinite" fill="hold"/>
                                        <p:tgtEl>
                                          <p:spTgt spid="2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80" fill="hold"/>
                                        <p:tgtEl>
                                          <p:spTgt spid="20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" fill="hold"/>
                                        <p:tgtEl>
                                          <p:spTgt spid="20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6500"/>
                            </p:stCondLst>
                            <p:childTnLst>
                              <p:par>
                                <p:cTn id="95" presetID="2" presetClass="entr" presetSubtype="8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indefinite" fill="hold"/>
                                        <p:tgtEl>
                                          <p:spTgt spid="2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600" fill="hold"/>
                                        <p:tgtEl>
                                          <p:spTgt spid="20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20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00" presetID="23" presetClass="entr" presetSubtype="32" fill="hold" grpId="2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indefinite" fill="hold"/>
                                        <p:tgtEl>
                                          <p:spTgt spid="2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20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20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05" presetID="22" presetClass="entr" presetSubtype="2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indefinite" fill="hold"/>
                                        <p:tgtEl>
                                          <p:spTgt spid="2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600"/>
                                        <p:tgtEl>
                                          <p:spTgt spid="20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9" presetID="2" presetClass="entr" presetSubtype="1" fill="hold" grpId="2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indefinite" fill="hold"/>
                                        <p:tgtEl>
                                          <p:spTgt spid="2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80" fill="hold"/>
                                        <p:tgtEl>
                                          <p:spTgt spid="20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" fill="hold"/>
                                        <p:tgtEl>
                                          <p:spTgt spid="20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4" presetID="2" presetClass="entr" presetSubtype="8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indefinite" fill="hold"/>
                                        <p:tgtEl>
                                          <p:spTgt spid="20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20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00" fill="hold"/>
                                        <p:tgtEl>
                                          <p:spTgt spid="20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9" presetID="23" presetClass="entr" presetSubtype="32" fill="hold" grpId="2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indefinite" fill="hold"/>
                                        <p:tgtEl>
                                          <p:spTgt spid="2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20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00" fill="hold"/>
                                        <p:tgtEl>
                                          <p:spTgt spid="20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4" presetID="22" presetClass="entr" presetSubtype="2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indefinite" fill="hold"/>
                                        <p:tgtEl>
                                          <p:spTgt spid="2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600"/>
                                        <p:tgtEl>
                                          <p:spTgt spid="20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8" presetID="2" presetClass="entr" presetSubtype="1" fill="hold" grpId="2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indefinite" fill="hold"/>
                                        <p:tgtEl>
                                          <p:spTgt spid="20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80" fill="hold"/>
                                        <p:tgtEl>
                                          <p:spTgt spid="20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80" fill="hold"/>
                                        <p:tgtEl>
                                          <p:spTgt spid="20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3" presetID="2" presetClass="entr" presetSubtype="8" fill="hold" grpId="2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indefinite" fill="hold"/>
                                        <p:tgtEl>
                                          <p:spTgt spid="20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600" fill="hold"/>
                                        <p:tgtEl>
                                          <p:spTgt spid="20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00" fill="hold"/>
                                        <p:tgtEl>
                                          <p:spTgt spid="20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01" grpId="27" bldLvl="0" animBg="1" advAuto="0"/>
      <p:bldP spid="20602" grpId="23" bldLvl="0" animBg="1" advAuto="0"/>
      <p:bldP spid="20603" grpId="19" bldLvl="0" animBg="1" advAuto="0"/>
      <p:bldP spid="20604" grpId="3" bldLvl="0" animBg="1" advAuto="0"/>
      <p:bldP spid="20605" grpId="7" bldLvl="0" animBg="1" advAuto="0"/>
      <p:bldP spid="20606" grpId="11" bldLvl="0" animBg="1" advAuto="0"/>
      <p:bldP spid="20607" grpId="15" bldLvl="0" animBg="1" advAuto="0"/>
      <p:bldP spid="20610" grpId="5" bldLvl="0" animBg="1" advAuto="0"/>
      <p:bldP spid="20613" grpId="9" bldLvl="0" animBg="1" advAuto="0"/>
      <p:bldP spid="20616" grpId="13" bldLvl="0" animBg="1" advAuto="0"/>
      <p:bldP spid="20619" grpId="17" bldLvl="0" animBg="1" advAuto="0"/>
      <p:bldP spid="20622" grpId="29" bldLvl="0" animBg="1" advAuto="0"/>
      <p:bldP spid="20625" grpId="25" bldLvl="0" animBg="1" advAuto="0"/>
      <p:bldP spid="20628" grpId="21" bldLvl="0" animBg="1" advAuto="0"/>
      <p:bldP spid="20631" grpId="22" bldLvl="0" animBg="1" advAuto="0"/>
      <p:bldP spid="20634" grpId="6" bldLvl="0" animBg="1" advAuto="0"/>
      <p:bldP spid="20637" grpId="14" bldLvl="0" animBg="1" advAuto="0"/>
      <p:bldP spid="20640" grpId="18" bldLvl="0" animBg="1" advAuto="0"/>
      <p:bldP spid="20643" grpId="26" bldLvl="0" animBg="1" advAuto="0"/>
      <p:bldP spid="20646" grpId="10" bldLvl="0" animBg="1" advAuto="0"/>
      <p:bldP spid="20649" grpId="2" bldLvl="0" animBg="1" advAuto="0"/>
      <p:bldP spid="20652" grpId="28" bldLvl="0" animBg="1" advAuto="0"/>
      <p:bldP spid="20655" grpId="4" bldLvl="0" animBg="1" advAuto="0"/>
      <p:bldP spid="20658" grpId="24" bldLvl="0" animBg="1" advAuto="0"/>
      <p:bldP spid="20661" grpId="8" bldLvl="0" animBg="1" advAuto="0"/>
      <p:bldP spid="20664" grpId="20" bldLvl="0" animBg="1" advAuto="0"/>
      <p:bldP spid="20667" grpId="12" bldLvl="0" animBg="1" advAuto="0"/>
      <p:bldP spid="20670" grpId="16" bldLvl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53" name="Shape 20553"/>
          <p:cNvSpPr/>
          <p:nvPr/>
        </p:nvSpPr>
        <p:spPr>
          <a:xfrm>
            <a:off x="3179820" y="2748794"/>
            <a:ext cx="1873585" cy="1513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531" extrusionOk="0">
                <a:moveTo>
                  <a:pt x="14699" y="2950"/>
                </a:moveTo>
                <a:cubicBezTo>
                  <a:pt x="13154" y="1140"/>
                  <a:pt x="11071" y="22"/>
                  <a:pt x="8774" y="1"/>
                </a:cubicBezTo>
                <a:cubicBezTo>
                  <a:pt x="3964" y="-43"/>
                  <a:pt x="36" y="4741"/>
                  <a:pt x="0" y="10687"/>
                </a:cubicBezTo>
                <a:cubicBezTo>
                  <a:pt x="-35" y="16632"/>
                  <a:pt x="3836" y="21487"/>
                  <a:pt x="8646" y="21531"/>
                </a:cubicBezTo>
                <a:cubicBezTo>
                  <a:pt x="11487" y="21557"/>
                  <a:pt x="14020" y="19899"/>
                  <a:pt x="15626" y="17312"/>
                </a:cubicBezTo>
                <a:lnTo>
                  <a:pt x="15626" y="17312"/>
                </a:lnTo>
                <a:cubicBezTo>
                  <a:pt x="15626" y="17312"/>
                  <a:pt x="19258" y="12109"/>
                  <a:pt x="21565" y="10276"/>
                </a:cubicBezTo>
                <a:cubicBezTo>
                  <a:pt x="21565" y="10276"/>
                  <a:pt x="17650" y="6398"/>
                  <a:pt x="14699" y="295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54" name="Shape 20554"/>
          <p:cNvSpPr/>
          <p:nvPr/>
        </p:nvSpPr>
        <p:spPr>
          <a:xfrm>
            <a:off x="3811388" y="1627216"/>
            <a:ext cx="1472545" cy="1190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367" extrusionOk="0">
                <a:moveTo>
                  <a:pt x="14425" y="2674"/>
                </a:moveTo>
                <a:cubicBezTo>
                  <a:pt x="12835" y="946"/>
                  <a:pt x="10729" y="-74"/>
                  <a:pt x="8441" y="4"/>
                </a:cubicBezTo>
                <a:cubicBezTo>
                  <a:pt x="3648" y="167"/>
                  <a:pt x="-129" y="5081"/>
                  <a:pt x="4" y="10979"/>
                </a:cubicBezTo>
                <a:cubicBezTo>
                  <a:pt x="136" y="16877"/>
                  <a:pt x="4129" y="21526"/>
                  <a:pt x="8921" y="21363"/>
                </a:cubicBezTo>
                <a:cubicBezTo>
                  <a:pt x="11752" y="21266"/>
                  <a:pt x="14228" y="19512"/>
                  <a:pt x="15754" y="16878"/>
                </a:cubicBezTo>
                <a:lnTo>
                  <a:pt x="15754" y="16879"/>
                </a:lnTo>
                <a:cubicBezTo>
                  <a:pt x="15754" y="16879"/>
                  <a:pt x="19225" y="11562"/>
                  <a:pt x="21471" y="9645"/>
                </a:cubicBezTo>
                <a:cubicBezTo>
                  <a:pt x="21471" y="9645"/>
                  <a:pt x="18029" y="6594"/>
                  <a:pt x="14425" y="2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55" name="Shape 20555"/>
          <p:cNvSpPr/>
          <p:nvPr/>
        </p:nvSpPr>
        <p:spPr>
          <a:xfrm>
            <a:off x="4736961" y="1322321"/>
            <a:ext cx="1228119" cy="9507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408" extrusionOk="0">
                <a:moveTo>
                  <a:pt x="12933" y="5"/>
                </a:moveTo>
                <a:cubicBezTo>
                  <a:pt x="10044" y="108"/>
                  <a:pt x="7540" y="2098"/>
                  <a:pt x="6113" y="5032"/>
                </a:cubicBezTo>
                <a:lnTo>
                  <a:pt x="6113" y="5032"/>
                </a:lnTo>
                <a:cubicBezTo>
                  <a:pt x="6113" y="5032"/>
                  <a:pt x="2928" y="10930"/>
                  <a:pt x="0" y="9935"/>
                </a:cubicBezTo>
                <a:lnTo>
                  <a:pt x="3574" y="14686"/>
                </a:lnTo>
                <a:cubicBezTo>
                  <a:pt x="3574" y="14686"/>
                  <a:pt x="6613" y="19218"/>
                  <a:pt x="10484" y="20840"/>
                </a:cubicBezTo>
                <a:cubicBezTo>
                  <a:pt x="11395" y="21239"/>
                  <a:pt x="12375" y="21441"/>
                  <a:pt x="13394" y="21404"/>
                </a:cubicBezTo>
                <a:cubicBezTo>
                  <a:pt x="17983" y="21241"/>
                  <a:pt x="21600" y="16317"/>
                  <a:pt x="21473" y="10408"/>
                </a:cubicBezTo>
                <a:cubicBezTo>
                  <a:pt x="21346" y="4499"/>
                  <a:pt x="17522" y="-159"/>
                  <a:pt x="12933" y="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56" name="Shape 20556"/>
          <p:cNvSpPr/>
          <p:nvPr/>
        </p:nvSpPr>
        <p:spPr>
          <a:xfrm>
            <a:off x="4366733" y="2400342"/>
            <a:ext cx="1558914" cy="1208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529" extrusionOk="0">
                <a:moveTo>
                  <a:pt x="13269" y="0"/>
                </a:moveTo>
                <a:cubicBezTo>
                  <a:pt x="10362" y="-27"/>
                  <a:pt x="7792" y="1859"/>
                  <a:pt x="6278" y="4744"/>
                </a:cubicBezTo>
                <a:lnTo>
                  <a:pt x="6278" y="4744"/>
                </a:lnTo>
                <a:cubicBezTo>
                  <a:pt x="6278" y="4744"/>
                  <a:pt x="2915" y="10527"/>
                  <a:pt x="0" y="9394"/>
                </a:cubicBezTo>
                <a:lnTo>
                  <a:pt x="3462" y="14331"/>
                </a:lnTo>
                <a:cubicBezTo>
                  <a:pt x="3462" y="14331"/>
                  <a:pt x="6391" y="19024"/>
                  <a:pt x="10237" y="20830"/>
                </a:cubicBezTo>
                <a:cubicBezTo>
                  <a:pt x="11142" y="21273"/>
                  <a:pt x="12122" y="21520"/>
                  <a:pt x="13146" y="21529"/>
                </a:cubicBezTo>
                <a:cubicBezTo>
                  <a:pt x="17762" y="21573"/>
                  <a:pt x="21532" y="16789"/>
                  <a:pt x="21566" y="10844"/>
                </a:cubicBezTo>
                <a:cubicBezTo>
                  <a:pt x="21600" y="4899"/>
                  <a:pt x="17885" y="44"/>
                  <a:pt x="1326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57" name="Shape 20557"/>
          <p:cNvSpPr/>
          <p:nvPr/>
        </p:nvSpPr>
        <p:spPr>
          <a:xfrm>
            <a:off x="5010509" y="2658271"/>
            <a:ext cx="608850" cy="608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45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58" name="Shape 20558"/>
          <p:cNvSpPr/>
          <p:nvPr/>
        </p:nvSpPr>
        <p:spPr>
          <a:xfrm>
            <a:off x="3619881" y="3141339"/>
            <a:ext cx="608850" cy="608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45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59" name="Shape 20559"/>
          <p:cNvSpPr/>
          <p:nvPr/>
        </p:nvSpPr>
        <p:spPr>
          <a:xfrm>
            <a:off x="5192622" y="1478794"/>
            <a:ext cx="608850" cy="608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45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562" name="Group 20562"/>
          <p:cNvGrpSpPr/>
          <p:nvPr/>
        </p:nvGrpSpPr>
        <p:grpSpPr>
          <a:xfrm>
            <a:off x="6511161" y="3665765"/>
            <a:ext cx="476250" cy="476250"/>
            <a:chOff x="0" y="0"/>
            <a:chExt cx="1270000" cy="1270000"/>
          </a:xfrm>
        </p:grpSpPr>
        <p:sp>
          <p:nvSpPr>
            <p:cNvPr id="20560" name="Shape 20560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9050" cap="flat" cmpd="sng">
              <a:solidFill>
                <a:schemeClr val="accent5"/>
              </a:solidFill>
              <a:prstDash val="solid"/>
              <a:miter lim="400000"/>
            </a:ln>
            <a:effectLst>
              <a:outerShdw blurRad="190500" dist="8455" dir="54000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61" name="Shape 20561"/>
            <p:cNvSpPr/>
            <p:nvPr/>
          </p:nvSpPr>
          <p:spPr>
            <a:xfrm>
              <a:off x="299257" y="274983"/>
              <a:ext cx="675468" cy="731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02" y="0"/>
                  </a:moveTo>
                  <a:lnTo>
                    <a:pt x="0" y="1907"/>
                  </a:lnTo>
                  <a:lnTo>
                    <a:pt x="4374" y="20361"/>
                  </a:lnTo>
                  <a:lnTo>
                    <a:pt x="9928" y="19296"/>
                  </a:lnTo>
                  <a:cubicBezTo>
                    <a:pt x="9923" y="19270"/>
                    <a:pt x="9928" y="19244"/>
                    <a:pt x="9928" y="19222"/>
                  </a:cubicBezTo>
                  <a:cubicBezTo>
                    <a:pt x="9928" y="19222"/>
                    <a:pt x="9928" y="18504"/>
                    <a:pt x="9928" y="18504"/>
                  </a:cubicBezTo>
                  <a:lnTo>
                    <a:pt x="4937" y="19445"/>
                  </a:lnTo>
                  <a:lnTo>
                    <a:pt x="1664" y="5623"/>
                  </a:lnTo>
                  <a:lnTo>
                    <a:pt x="14516" y="3740"/>
                  </a:lnTo>
                  <a:lnTo>
                    <a:pt x="15536" y="7951"/>
                  </a:lnTo>
                  <a:cubicBezTo>
                    <a:pt x="15768" y="7937"/>
                    <a:pt x="16002" y="7930"/>
                    <a:pt x="16234" y="7927"/>
                  </a:cubicBezTo>
                  <a:lnTo>
                    <a:pt x="14302" y="0"/>
                  </a:lnTo>
                  <a:close/>
                  <a:moveTo>
                    <a:pt x="13309" y="6341"/>
                  </a:moveTo>
                  <a:lnTo>
                    <a:pt x="3435" y="7852"/>
                  </a:lnTo>
                  <a:cubicBezTo>
                    <a:pt x="3435" y="7852"/>
                    <a:pt x="3810" y="9363"/>
                    <a:pt x="3810" y="9363"/>
                  </a:cubicBezTo>
                  <a:lnTo>
                    <a:pt x="13658" y="7803"/>
                  </a:lnTo>
                  <a:lnTo>
                    <a:pt x="13309" y="6341"/>
                  </a:lnTo>
                  <a:close/>
                  <a:moveTo>
                    <a:pt x="15938" y="8719"/>
                  </a:moveTo>
                  <a:cubicBezTo>
                    <a:pt x="12820" y="8719"/>
                    <a:pt x="10304" y="9648"/>
                    <a:pt x="10304" y="10800"/>
                  </a:cubicBezTo>
                  <a:lnTo>
                    <a:pt x="10304" y="12881"/>
                  </a:lnTo>
                  <a:cubicBezTo>
                    <a:pt x="10304" y="14033"/>
                    <a:pt x="12820" y="14986"/>
                    <a:pt x="15938" y="14986"/>
                  </a:cubicBezTo>
                  <a:cubicBezTo>
                    <a:pt x="19061" y="14986"/>
                    <a:pt x="21600" y="14033"/>
                    <a:pt x="21600" y="12881"/>
                  </a:cubicBezTo>
                  <a:lnTo>
                    <a:pt x="21600" y="10800"/>
                  </a:lnTo>
                  <a:cubicBezTo>
                    <a:pt x="21600" y="9648"/>
                    <a:pt x="19061" y="8719"/>
                    <a:pt x="15938" y="8719"/>
                  </a:cubicBezTo>
                  <a:close/>
                  <a:moveTo>
                    <a:pt x="15938" y="9239"/>
                  </a:moveTo>
                  <a:cubicBezTo>
                    <a:pt x="19048" y="9239"/>
                    <a:pt x="21037" y="10162"/>
                    <a:pt x="21037" y="10800"/>
                  </a:cubicBezTo>
                  <a:cubicBezTo>
                    <a:pt x="21037" y="11439"/>
                    <a:pt x="19043" y="12361"/>
                    <a:pt x="15938" y="12361"/>
                  </a:cubicBezTo>
                  <a:cubicBezTo>
                    <a:pt x="12835" y="12361"/>
                    <a:pt x="10867" y="11439"/>
                    <a:pt x="10867" y="10800"/>
                  </a:cubicBezTo>
                  <a:cubicBezTo>
                    <a:pt x="10867" y="10162"/>
                    <a:pt x="12835" y="9239"/>
                    <a:pt x="15938" y="9239"/>
                  </a:cubicBezTo>
                  <a:close/>
                  <a:moveTo>
                    <a:pt x="9633" y="10305"/>
                  </a:moveTo>
                  <a:lnTo>
                    <a:pt x="4293" y="11196"/>
                  </a:lnTo>
                  <a:cubicBezTo>
                    <a:pt x="4293" y="11196"/>
                    <a:pt x="4669" y="12707"/>
                    <a:pt x="4669" y="12707"/>
                  </a:cubicBezTo>
                  <a:lnTo>
                    <a:pt x="9606" y="11865"/>
                  </a:lnTo>
                  <a:lnTo>
                    <a:pt x="9606" y="10651"/>
                  </a:lnTo>
                  <a:cubicBezTo>
                    <a:pt x="9606" y="10531"/>
                    <a:pt x="9610" y="10416"/>
                    <a:pt x="9633" y="10305"/>
                  </a:cubicBezTo>
                  <a:close/>
                  <a:moveTo>
                    <a:pt x="9552" y="14268"/>
                  </a:moveTo>
                  <a:cubicBezTo>
                    <a:pt x="9552" y="14268"/>
                    <a:pt x="5152" y="15036"/>
                    <a:pt x="5152" y="15036"/>
                  </a:cubicBezTo>
                  <a:lnTo>
                    <a:pt x="5527" y="16596"/>
                  </a:lnTo>
                  <a:lnTo>
                    <a:pt x="9552" y="15853"/>
                  </a:lnTo>
                  <a:lnTo>
                    <a:pt x="9552" y="14268"/>
                  </a:lnTo>
                  <a:close/>
                  <a:moveTo>
                    <a:pt x="10304" y="14268"/>
                  </a:moveTo>
                  <a:lnTo>
                    <a:pt x="10304" y="16349"/>
                  </a:lnTo>
                  <a:cubicBezTo>
                    <a:pt x="10304" y="17501"/>
                    <a:pt x="12820" y="18429"/>
                    <a:pt x="15938" y="18429"/>
                  </a:cubicBezTo>
                  <a:cubicBezTo>
                    <a:pt x="19061" y="18429"/>
                    <a:pt x="21600" y="17501"/>
                    <a:pt x="21600" y="16349"/>
                  </a:cubicBezTo>
                  <a:lnTo>
                    <a:pt x="21600" y="14268"/>
                  </a:lnTo>
                  <a:cubicBezTo>
                    <a:pt x="21600" y="15420"/>
                    <a:pt x="19061" y="16349"/>
                    <a:pt x="15938" y="16349"/>
                  </a:cubicBezTo>
                  <a:cubicBezTo>
                    <a:pt x="12820" y="16349"/>
                    <a:pt x="10304" y="15420"/>
                    <a:pt x="10304" y="14268"/>
                  </a:cubicBezTo>
                  <a:close/>
                  <a:moveTo>
                    <a:pt x="10304" y="17438"/>
                  </a:moveTo>
                  <a:lnTo>
                    <a:pt x="10304" y="19519"/>
                  </a:lnTo>
                  <a:cubicBezTo>
                    <a:pt x="10304" y="20671"/>
                    <a:pt x="12820" y="21600"/>
                    <a:pt x="15938" y="21600"/>
                  </a:cubicBezTo>
                  <a:cubicBezTo>
                    <a:pt x="19061" y="21600"/>
                    <a:pt x="21600" y="20671"/>
                    <a:pt x="21600" y="19519"/>
                  </a:cubicBezTo>
                  <a:lnTo>
                    <a:pt x="21600" y="17438"/>
                  </a:lnTo>
                  <a:cubicBezTo>
                    <a:pt x="21600" y="18590"/>
                    <a:pt x="19061" y="19519"/>
                    <a:pt x="15938" y="19519"/>
                  </a:cubicBezTo>
                  <a:cubicBezTo>
                    <a:pt x="12820" y="19519"/>
                    <a:pt x="10304" y="18590"/>
                    <a:pt x="10304" y="17438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563" name="Shape 20563"/>
          <p:cNvSpPr/>
          <p:nvPr/>
        </p:nvSpPr>
        <p:spPr>
          <a:xfrm>
            <a:off x="7209512" y="3666921"/>
            <a:ext cx="1103858" cy="41529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lvl="0" algn="l">
              <a:lnSpc>
                <a:spcPct val="12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grpSp>
        <p:nvGrpSpPr>
          <p:cNvPr id="20566" name="Group 20566"/>
          <p:cNvGrpSpPr/>
          <p:nvPr/>
        </p:nvGrpSpPr>
        <p:grpSpPr>
          <a:xfrm>
            <a:off x="6511161" y="2898401"/>
            <a:ext cx="476250" cy="476250"/>
            <a:chOff x="0" y="0"/>
            <a:chExt cx="1270000" cy="1270000"/>
          </a:xfrm>
        </p:grpSpPr>
        <p:sp>
          <p:nvSpPr>
            <p:cNvPr id="20564" name="Shape 20564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9050" cap="flat" cmpd="sng">
              <a:solidFill>
                <a:schemeClr val="accent4"/>
              </a:solidFill>
              <a:prstDash val="solid"/>
              <a:miter lim="400000"/>
            </a:ln>
            <a:effectLst>
              <a:outerShdw blurRad="190500" dist="8455" dir="54000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65" name="Shape 20565"/>
            <p:cNvSpPr/>
            <p:nvPr/>
          </p:nvSpPr>
          <p:spPr>
            <a:xfrm>
              <a:off x="293767" y="257295"/>
              <a:ext cx="739131" cy="731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1488" extrusionOk="0">
                  <a:moveTo>
                    <a:pt x="8461" y="16"/>
                  </a:moveTo>
                  <a:cubicBezTo>
                    <a:pt x="8070" y="-63"/>
                    <a:pt x="7693" y="163"/>
                    <a:pt x="7557" y="550"/>
                  </a:cubicBezTo>
                  <a:lnTo>
                    <a:pt x="3016" y="12452"/>
                  </a:lnTo>
                  <a:lnTo>
                    <a:pt x="4522" y="13030"/>
                  </a:lnTo>
                  <a:lnTo>
                    <a:pt x="8827" y="1707"/>
                  </a:lnTo>
                  <a:lnTo>
                    <a:pt x="19160" y="4443"/>
                  </a:lnTo>
                  <a:cubicBezTo>
                    <a:pt x="18514" y="6511"/>
                    <a:pt x="16971" y="10815"/>
                    <a:pt x="15500" y="14832"/>
                  </a:cubicBezTo>
                  <a:cubicBezTo>
                    <a:pt x="14216" y="18338"/>
                    <a:pt x="13483" y="19548"/>
                    <a:pt x="12078" y="19793"/>
                  </a:cubicBezTo>
                  <a:cubicBezTo>
                    <a:pt x="9207" y="20203"/>
                    <a:pt x="9258" y="16412"/>
                    <a:pt x="9258" y="16412"/>
                  </a:cubicBezTo>
                  <a:lnTo>
                    <a:pt x="88" y="12585"/>
                  </a:lnTo>
                  <a:cubicBezTo>
                    <a:pt x="-563" y="16850"/>
                    <a:pt x="2607" y="17880"/>
                    <a:pt x="2607" y="17880"/>
                  </a:cubicBezTo>
                  <a:lnTo>
                    <a:pt x="9323" y="21017"/>
                  </a:lnTo>
                  <a:cubicBezTo>
                    <a:pt x="9323" y="21018"/>
                    <a:pt x="10380" y="21537"/>
                    <a:pt x="11518" y="21484"/>
                  </a:cubicBezTo>
                  <a:cubicBezTo>
                    <a:pt x="14587" y="21409"/>
                    <a:pt x="15656" y="19123"/>
                    <a:pt x="17007" y="15433"/>
                  </a:cubicBezTo>
                  <a:cubicBezTo>
                    <a:pt x="18960" y="10100"/>
                    <a:pt x="20948" y="4106"/>
                    <a:pt x="20968" y="4043"/>
                  </a:cubicBezTo>
                  <a:cubicBezTo>
                    <a:pt x="21037" y="3817"/>
                    <a:pt x="20999" y="3579"/>
                    <a:pt x="20882" y="3375"/>
                  </a:cubicBezTo>
                  <a:cubicBezTo>
                    <a:pt x="20764" y="3172"/>
                    <a:pt x="20567" y="3021"/>
                    <a:pt x="20343" y="2975"/>
                  </a:cubicBezTo>
                  <a:lnTo>
                    <a:pt x="8461" y="16"/>
                  </a:lnTo>
                  <a:close/>
                  <a:moveTo>
                    <a:pt x="9861" y="4999"/>
                  </a:moveTo>
                  <a:cubicBezTo>
                    <a:pt x="9367" y="4999"/>
                    <a:pt x="8957" y="5394"/>
                    <a:pt x="8957" y="5889"/>
                  </a:cubicBezTo>
                  <a:cubicBezTo>
                    <a:pt x="8957" y="6385"/>
                    <a:pt x="9367" y="6779"/>
                    <a:pt x="9861" y="6779"/>
                  </a:cubicBezTo>
                  <a:cubicBezTo>
                    <a:pt x="10353" y="6779"/>
                    <a:pt x="10743" y="6385"/>
                    <a:pt x="10743" y="5889"/>
                  </a:cubicBezTo>
                  <a:cubicBezTo>
                    <a:pt x="10743" y="5394"/>
                    <a:pt x="10353" y="4999"/>
                    <a:pt x="9861" y="4999"/>
                  </a:cubicBezTo>
                  <a:close/>
                  <a:moveTo>
                    <a:pt x="12056" y="5733"/>
                  </a:moveTo>
                  <a:cubicBezTo>
                    <a:pt x="11633" y="5612"/>
                    <a:pt x="11184" y="5869"/>
                    <a:pt x="11066" y="6312"/>
                  </a:cubicBezTo>
                  <a:cubicBezTo>
                    <a:pt x="10949" y="6755"/>
                    <a:pt x="11195" y="7214"/>
                    <a:pt x="11626" y="7335"/>
                  </a:cubicBezTo>
                  <a:cubicBezTo>
                    <a:pt x="11626" y="7335"/>
                    <a:pt x="15113" y="8447"/>
                    <a:pt x="15113" y="8447"/>
                  </a:cubicBezTo>
                  <a:cubicBezTo>
                    <a:pt x="15182" y="8467"/>
                    <a:pt x="15256" y="8470"/>
                    <a:pt x="15328" y="8470"/>
                  </a:cubicBezTo>
                  <a:cubicBezTo>
                    <a:pt x="15681" y="8470"/>
                    <a:pt x="16003" y="8238"/>
                    <a:pt x="16103" y="7869"/>
                  </a:cubicBezTo>
                  <a:cubicBezTo>
                    <a:pt x="16221" y="7425"/>
                    <a:pt x="15972" y="6967"/>
                    <a:pt x="15543" y="6846"/>
                  </a:cubicBezTo>
                  <a:lnTo>
                    <a:pt x="12056" y="5733"/>
                  </a:lnTo>
                  <a:close/>
                  <a:moveTo>
                    <a:pt x="8483" y="7847"/>
                  </a:moveTo>
                  <a:cubicBezTo>
                    <a:pt x="7990" y="7847"/>
                    <a:pt x="7579" y="8242"/>
                    <a:pt x="7579" y="8737"/>
                  </a:cubicBezTo>
                  <a:cubicBezTo>
                    <a:pt x="7579" y="9231"/>
                    <a:pt x="7990" y="9627"/>
                    <a:pt x="8483" y="9627"/>
                  </a:cubicBezTo>
                  <a:cubicBezTo>
                    <a:pt x="8977" y="9627"/>
                    <a:pt x="9366" y="9231"/>
                    <a:pt x="9366" y="8737"/>
                  </a:cubicBezTo>
                  <a:cubicBezTo>
                    <a:pt x="9366" y="8242"/>
                    <a:pt x="8977" y="7847"/>
                    <a:pt x="8483" y="7847"/>
                  </a:cubicBezTo>
                  <a:close/>
                  <a:moveTo>
                    <a:pt x="10722" y="9293"/>
                  </a:moveTo>
                  <a:cubicBezTo>
                    <a:pt x="10299" y="9148"/>
                    <a:pt x="9831" y="9392"/>
                    <a:pt x="9688" y="9827"/>
                  </a:cubicBezTo>
                  <a:cubicBezTo>
                    <a:pt x="9549" y="10264"/>
                    <a:pt x="9783" y="10726"/>
                    <a:pt x="10205" y="10872"/>
                  </a:cubicBezTo>
                  <a:lnTo>
                    <a:pt x="13671" y="12163"/>
                  </a:lnTo>
                  <a:cubicBezTo>
                    <a:pt x="13753" y="12192"/>
                    <a:pt x="13846" y="12207"/>
                    <a:pt x="13929" y="12207"/>
                  </a:cubicBezTo>
                  <a:cubicBezTo>
                    <a:pt x="14268" y="12209"/>
                    <a:pt x="14592" y="11978"/>
                    <a:pt x="14704" y="11629"/>
                  </a:cubicBezTo>
                  <a:cubicBezTo>
                    <a:pt x="14844" y="11193"/>
                    <a:pt x="14610" y="10728"/>
                    <a:pt x="14187" y="10583"/>
                  </a:cubicBezTo>
                  <a:lnTo>
                    <a:pt x="10722" y="9293"/>
                  </a:lnTo>
                  <a:close/>
                  <a:moveTo>
                    <a:pt x="7105" y="11406"/>
                  </a:moveTo>
                  <a:cubicBezTo>
                    <a:pt x="6612" y="11406"/>
                    <a:pt x="6201" y="11800"/>
                    <a:pt x="6201" y="12296"/>
                  </a:cubicBezTo>
                  <a:cubicBezTo>
                    <a:pt x="6201" y="12791"/>
                    <a:pt x="6612" y="13186"/>
                    <a:pt x="7105" y="13186"/>
                  </a:cubicBezTo>
                  <a:cubicBezTo>
                    <a:pt x="7598" y="13186"/>
                    <a:pt x="7988" y="12791"/>
                    <a:pt x="7988" y="12296"/>
                  </a:cubicBezTo>
                  <a:cubicBezTo>
                    <a:pt x="7988" y="11800"/>
                    <a:pt x="7598" y="11406"/>
                    <a:pt x="7105" y="11406"/>
                  </a:cubicBezTo>
                  <a:close/>
                  <a:moveTo>
                    <a:pt x="9323" y="12163"/>
                  </a:moveTo>
                  <a:cubicBezTo>
                    <a:pt x="8900" y="12016"/>
                    <a:pt x="8450" y="12236"/>
                    <a:pt x="8311" y="12674"/>
                  </a:cubicBezTo>
                  <a:cubicBezTo>
                    <a:pt x="8172" y="13109"/>
                    <a:pt x="8406" y="13577"/>
                    <a:pt x="8827" y="13720"/>
                  </a:cubicBezTo>
                  <a:lnTo>
                    <a:pt x="12315" y="15010"/>
                  </a:lnTo>
                  <a:cubicBezTo>
                    <a:pt x="12398" y="15040"/>
                    <a:pt x="12467" y="15055"/>
                    <a:pt x="12551" y="15055"/>
                  </a:cubicBezTo>
                  <a:cubicBezTo>
                    <a:pt x="12889" y="15055"/>
                    <a:pt x="13216" y="14825"/>
                    <a:pt x="13326" y="14476"/>
                  </a:cubicBezTo>
                  <a:cubicBezTo>
                    <a:pt x="13465" y="14039"/>
                    <a:pt x="13232" y="13573"/>
                    <a:pt x="12810" y="13431"/>
                  </a:cubicBezTo>
                  <a:cubicBezTo>
                    <a:pt x="12810" y="13431"/>
                    <a:pt x="9323" y="12163"/>
                    <a:pt x="9323" y="1216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567" name="Shape 20567"/>
          <p:cNvSpPr/>
          <p:nvPr/>
        </p:nvSpPr>
        <p:spPr>
          <a:xfrm>
            <a:off x="7209512" y="2899164"/>
            <a:ext cx="972561" cy="41529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lvl="0" algn="l">
              <a:lnSpc>
                <a:spcPct val="12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grpSp>
        <p:nvGrpSpPr>
          <p:cNvPr id="20570" name="Group 20570"/>
          <p:cNvGrpSpPr/>
          <p:nvPr/>
        </p:nvGrpSpPr>
        <p:grpSpPr>
          <a:xfrm>
            <a:off x="6511161" y="1363683"/>
            <a:ext cx="476250" cy="476250"/>
            <a:chOff x="0" y="0"/>
            <a:chExt cx="1270000" cy="1270000"/>
          </a:xfrm>
        </p:grpSpPr>
        <p:sp>
          <p:nvSpPr>
            <p:cNvPr id="20568" name="Shape 20568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9050" cap="flat" cmpd="sng">
              <a:solidFill>
                <a:schemeClr val="accent2"/>
              </a:solidFill>
              <a:prstDash val="solid"/>
              <a:miter lim="400000"/>
            </a:ln>
            <a:effectLst>
              <a:outerShdw blurRad="190500" dist="8455" dir="54000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69" name="Shape 20569"/>
            <p:cNvSpPr/>
            <p:nvPr/>
          </p:nvSpPr>
          <p:spPr>
            <a:xfrm>
              <a:off x="357392" y="227992"/>
              <a:ext cx="621614" cy="732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600" extrusionOk="0">
                  <a:moveTo>
                    <a:pt x="7213" y="0"/>
                  </a:moveTo>
                  <a:cubicBezTo>
                    <a:pt x="6566" y="0"/>
                    <a:pt x="6038" y="457"/>
                    <a:pt x="6038" y="1015"/>
                  </a:cubicBezTo>
                  <a:lnTo>
                    <a:pt x="6038" y="1417"/>
                  </a:lnTo>
                  <a:cubicBezTo>
                    <a:pt x="6038" y="1864"/>
                    <a:pt x="6359" y="2234"/>
                    <a:pt x="6821" y="2369"/>
                  </a:cubicBezTo>
                  <a:lnTo>
                    <a:pt x="6821" y="9309"/>
                  </a:lnTo>
                  <a:lnTo>
                    <a:pt x="605" y="17009"/>
                  </a:lnTo>
                  <a:cubicBezTo>
                    <a:pt x="-114" y="17902"/>
                    <a:pt x="-197" y="19048"/>
                    <a:pt x="385" y="20013"/>
                  </a:cubicBezTo>
                  <a:cubicBezTo>
                    <a:pt x="969" y="20981"/>
                    <a:pt x="2110" y="21600"/>
                    <a:pt x="3371" y="21600"/>
                  </a:cubicBezTo>
                  <a:lnTo>
                    <a:pt x="17858" y="21600"/>
                  </a:lnTo>
                  <a:cubicBezTo>
                    <a:pt x="19116" y="21600"/>
                    <a:pt x="20241" y="20978"/>
                    <a:pt x="20819" y="20013"/>
                  </a:cubicBezTo>
                  <a:cubicBezTo>
                    <a:pt x="21403" y="19048"/>
                    <a:pt x="21321" y="17902"/>
                    <a:pt x="20599" y="17009"/>
                  </a:cubicBezTo>
                  <a:lnTo>
                    <a:pt x="14432" y="9351"/>
                  </a:lnTo>
                  <a:lnTo>
                    <a:pt x="14432" y="2369"/>
                  </a:lnTo>
                  <a:cubicBezTo>
                    <a:pt x="14893" y="2234"/>
                    <a:pt x="15215" y="1864"/>
                    <a:pt x="15215" y="1417"/>
                  </a:cubicBezTo>
                  <a:lnTo>
                    <a:pt x="15215" y="1015"/>
                  </a:lnTo>
                  <a:cubicBezTo>
                    <a:pt x="15215" y="457"/>
                    <a:pt x="14688" y="0"/>
                    <a:pt x="14041" y="0"/>
                  </a:cubicBezTo>
                  <a:lnTo>
                    <a:pt x="7213" y="0"/>
                  </a:lnTo>
                  <a:close/>
                  <a:moveTo>
                    <a:pt x="9097" y="2094"/>
                  </a:moveTo>
                  <a:cubicBezTo>
                    <a:pt x="9097" y="2094"/>
                    <a:pt x="12156" y="2094"/>
                    <a:pt x="12156" y="2094"/>
                  </a:cubicBezTo>
                  <a:lnTo>
                    <a:pt x="12156" y="9880"/>
                  </a:lnTo>
                  <a:cubicBezTo>
                    <a:pt x="12156" y="9947"/>
                    <a:pt x="12162" y="9994"/>
                    <a:pt x="12205" y="10049"/>
                  </a:cubicBezTo>
                  <a:lnTo>
                    <a:pt x="13845" y="12080"/>
                  </a:lnTo>
                  <a:lnTo>
                    <a:pt x="7360" y="12080"/>
                  </a:lnTo>
                  <a:lnTo>
                    <a:pt x="8094" y="11170"/>
                  </a:lnTo>
                  <a:lnTo>
                    <a:pt x="10614" y="11170"/>
                  </a:lnTo>
                  <a:cubicBezTo>
                    <a:pt x="10826" y="11170"/>
                    <a:pt x="10982" y="11036"/>
                    <a:pt x="10982" y="10853"/>
                  </a:cubicBezTo>
                  <a:cubicBezTo>
                    <a:pt x="10982" y="10675"/>
                    <a:pt x="10826" y="10514"/>
                    <a:pt x="10614" y="10514"/>
                  </a:cubicBezTo>
                  <a:lnTo>
                    <a:pt x="8632" y="10514"/>
                  </a:lnTo>
                  <a:lnTo>
                    <a:pt x="9024" y="10007"/>
                  </a:lnTo>
                  <a:cubicBezTo>
                    <a:pt x="9067" y="9949"/>
                    <a:pt x="9097" y="9884"/>
                    <a:pt x="9097" y="9816"/>
                  </a:cubicBezTo>
                  <a:lnTo>
                    <a:pt x="9097" y="9626"/>
                  </a:lnTo>
                  <a:lnTo>
                    <a:pt x="10614" y="9626"/>
                  </a:lnTo>
                  <a:cubicBezTo>
                    <a:pt x="10826" y="9626"/>
                    <a:pt x="10982" y="9470"/>
                    <a:pt x="10982" y="9287"/>
                  </a:cubicBezTo>
                  <a:cubicBezTo>
                    <a:pt x="10982" y="9108"/>
                    <a:pt x="10826" y="8970"/>
                    <a:pt x="10614" y="8970"/>
                  </a:cubicBezTo>
                  <a:lnTo>
                    <a:pt x="9097" y="8970"/>
                  </a:lnTo>
                  <a:lnTo>
                    <a:pt x="9097" y="8060"/>
                  </a:lnTo>
                  <a:lnTo>
                    <a:pt x="10614" y="8060"/>
                  </a:lnTo>
                  <a:cubicBezTo>
                    <a:pt x="10826" y="8060"/>
                    <a:pt x="10982" y="7922"/>
                    <a:pt x="10982" y="7743"/>
                  </a:cubicBezTo>
                  <a:cubicBezTo>
                    <a:pt x="10982" y="7560"/>
                    <a:pt x="10826" y="7405"/>
                    <a:pt x="10614" y="7405"/>
                  </a:cubicBezTo>
                  <a:lnTo>
                    <a:pt x="9097" y="7405"/>
                  </a:lnTo>
                  <a:lnTo>
                    <a:pt x="9097" y="6516"/>
                  </a:lnTo>
                  <a:lnTo>
                    <a:pt x="10614" y="6516"/>
                  </a:lnTo>
                  <a:cubicBezTo>
                    <a:pt x="10826" y="6516"/>
                    <a:pt x="10982" y="6360"/>
                    <a:pt x="10982" y="6177"/>
                  </a:cubicBezTo>
                  <a:cubicBezTo>
                    <a:pt x="10982" y="5999"/>
                    <a:pt x="10826" y="5860"/>
                    <a:pt x="10614" y="5860"/>
                  </a:cubicBezTo>
                  <a:lnTo>
                    <a:pt x="9097" y="5860"/>
                  </a:lnTo>
                  <a:lnTo>
                    <a:pt x="9097" y="4950"/>
                  </a:lnTo>
                  <a:lnTo>
                    <a:pt x="10614" y="4950"/>
                  </a:lnTo>
                  <a:cubicBezTo>
                    <a:pt x="10826" y="4950"/>
                    <a:pt x="10982" y="4816"/>
                    <a:pt x="10982" y="4633"/>
                  </a:cubicBezTo>
                  <a:cubicBezTo>
                    <a:pt x="10982" y="4454"/>
                    <a:pt x="10826" y="4295"/>
                    <a:pt x="10614" y="4295"/>
                  </a:cubicBezTo>
                  <a:lnTo>
                    <a:pt x="9097" y="4295"/>
                  </a:lnTo>
                  <a:lnTo>
                    <a:pt x="9097" y="2094"/>
                  </a:lnTo>
                  <a:close/>
                  <a:moveTo>
                    <a:pt x="6846" y="12736"/>
                  </a:moveTo>
                  <a:lnTo>
                    <a:pt x="14383" y="12736"/>
                  </a:lnTo>
                  <a:lnTo>
                    <a:pt x="18739" y="18130"/>
                  </a:lnTo>
                  <a:cubicBezTo>
                    <a:pt x="18976" y="18422"/>
                    <a:pt x="19000" y="18809"/>
                    <a:pt x="18813" y="19125"/>
                  </a:cubicBezTo>
                  <a:cubicBezTo>
                    <a:pt x="18621" y="19439"/>
                    <a:pt x="18265" y="19633"/>
                    <a:pt x="17858" y="19633"/>
                  </a:cubicBezTo>
                  <a:lnTo>
                    <a:pt x="3371" y="19633"/>
                  </a:lnTo>
                  <a:cubicBezTo>
                    <a:pt x="2959" y="19633"/>
                    <a:pt x="2584" y="19439"/>
                    <a:pt x="2392" y="19125"/>
                  </a:cubicBezTo>
                  <a:cubicBezTo>
                    <a:pt x="2204" y="18809"/>
                    <a:pt x="2230" y="18422"/>
                    <a:pt x="2465" y="18130"/>
                  </a:cubicBezTo>
                  <a:lnTo>
                    <a:pt x="6846" y="12736"/>
                  </a:lnTo>
                  <a:close/>
                  <a:moveTo>
                    <a:pt x="7433" y="13540"/>
                  </a:moveTo>
                  <a:cubicBezTo>
                    <a:pt x="7227" y="13540"/>
                    <a:pt x="7041" y="13677"/>
                    <a:pt x="7041" y="13857"/>
                  </a:cubicBezTo>
                  <a:cubicBezTo>
                    <a:pt x="7041" y="14039"/>
                    <a:pt x="7227" y="14174"/>
                    <a:pt x="7433" y="14174"/>
                  </a:cubicBezTo>
                  <a:lnTo>
                    <a:pt x="10052" y="14174"/>
                  </a:lnTo>
                  <a:cubicBezTo>
                    <a:pt x="10263" y="14174"/>
                    <a:pt x="10419" y="14039"/>
                    <a:pt x="10419" y="13857"/>
                  </a:cubicBezTo>
                  <a:cubicBezTo>
                    <a:pt x="10419" y="13677"/>
                    <a:pt x="10262" y="13540"/>
                    <a:pt x="10052" y="13540"/>
                  </a:cubicBezTo>
                  <a:lnTo>
                    <a:pt x="7433" y="13540"/>
                  </a:lnTo>
                  <a:close/>
                  <a:moveTo>
                    <a:pt x="12156" y="14894"/>
                  </a:moveTo>
                  <a:cubicBezTo>
                    <a:pt x="11929" y="14894"/>
                    <a:pt x="11740" y="15036"/>
                    <a:pt x="11740" y="15232"/>
                  </a:cubicBezTo>
                  <a:cubicBezTo>
                    <a:pt x="11740" y="15428"/>
                    <a:pt x="11929" y="15592"/>
                    <a:pt x="12156" y="15592"/>
                  </a:cubicBezTo>
                  <a:cubicBezTo>
                    <a:pt x="12383" y="15592"/>
                    <a:pt x="12572" y="15428"/>
                    <a:pt x="12572" y="15232"/>
                  </a:cubicBezTo>
                  <a:cubicBezTo>
                    <a:pt x="12572" y="15036"/>
                    <a:pt x="12383" y="14894"/>
                    <a:pt x="12156" y="14894"/>
                  </a:cubicBezTo>
                  <a:close/>
                  <a:moveTo>
                    <a:pt x="6087" y="16248"/>
                  </a:moveTo>
                  <a:cubicBezTo>
                    <a:pt x="5324" y="16248"/>
                    <a:pt x="4692" y="16773"/>
                    <a:pt x="4692" y="17432"/>
                  </a:cubicBezTo>
                  <a:cubicBezTo>
                    <a:pt x="4692" y="18096"/>
                    <a:pt x="5324" y="18638"/>
                    <a:pt x="6087" y="18638"/>
                  </a:cubicBezTo>
                  <a:cubicBezTo>
                    <a:pt x="6850" y="18638"/>
                    <a:pt x="7482" y="18096"/>
                    <a:pt x="7482" y="17432"/>
                  </a:cubicBezTo>
                  <a:cubicBezTo>
                    <a:pt x="7482" y="16773"/>
                    <a:pt x="6850" y="16248"/>
                    <a:pt x="6087" y="16248"/>
                  </a:cubicBezTo>
                  <a:close/>
                  <a:moveTo>
                    <a:pt x="9244" y="16925"/>
                  </a:moveTo>
                  <a:cubicBezTo>
                    <a:pt x="8904" y="16925"/>
                    <a:pt x="8608" y="17156"/>
                    <a:pt x="8608" y="17453"/>
                  </a:cubicBezTo>
                  <a:cubicBezTo>
                    <a:pt x="8608" y="17749"/>
                    <a:pt x="8904" y="17982"/>
                    <a:pt x="9244" y="17982"/>
                  </a:cubicBezTo>
                  <a:cubicBezTo>
                    <a:pt x="9589" y="17982"/>
                    <a:pt x="9856" y="17749"/>
                    <a:pt x="9856" y="17453"/>
                  </a:cubicBezTo>
                  <a:cubicBezTo>
                    <a:pt x="9856" y="17156"/>
                    <a:pt x="9589" y="16925"/>
                    <a:pt x="9244" y="16925"/>
                  </a:cubicBezTo>
                  <a:close/>
                  <a:moveTo>
                    <a:pt x="14824" y="16925"/>
                  </a:moveTo>
                  <a:cubicBezTo>
                    <a:pt x="14423" y="16925"/>
                    <a:pt x="14090" y="17193"/>
                    <a:pt x="14090" y="17538"/>
                  </a:cubicBezTo>
                  <a:cubicBezTo>
                    <a:pt x="14090" y="17883"/>
                    <a:pt x="14423" y="18173"/>
                    <a:pt x="14824" y="18173"/>
                  </a:cubicBezTo>
                  <a:cubicBezTo>
                    <a:pt x="15222" y="18173"/>
                    <a:pt x="15558" y="17883"/>
                    <a:pt x="15558" y="17538"/>
                  </a:cubicBezTo>
                  <a:cubicBezTo>
                    <a:pt x="15558" y="17193"/>
                    <a:pt x="15222" y="16925"/>
                    <a:pt x="14824" y="1692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571" name="Shape 20571"/>
          <p:cNvSpPr/>
          <p:nvPr/>
        </p:nvSpPr>
        <p:spPr>
          <a:xfrm>
            <a:off x="7209512" y="1363662"/>
            <a:ext cx="1183334" cy="41529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lvl="0" algn="l">
              <a:lnSpc>
                <a:spcPct val="12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grpSp>
        <p:nvGrpSpPr>
          <p:cNvPr id="20574" name="Group 20574"/>
          <p:cNvGrpSpPr/>
          <p:nvPr/>
        </p:nvGrpSpPr>
        <p:grpSpPr>
          <a:xfrm>
            <a:off x="6511161" y="2131037"/>
            <a:ext cx="476250" cy="476250"/>
            <a:chOff x="0" y="0"/>
            <a:chExt cx="1270000" cy="1270000"/>
          </a:xfrm>
        </p:grpSpPr>
        <p:sp>
          <p:nvSpPr>
            <p:cNvPr id="20572" name="Shape 20572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9050" cap="flat" cmpd="sng">
              <a:solidFill>
                <a:schemeClr val="accent3"/>
              </a:solidFill>
              <a:prstDash val="solid"/>
              <a:miter lim="400000"/>
            </a:ln>
            <a:effectLst>
              <a:outerShdw blurRad="190500" dist="8455" dir="54000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73" name="Shape 20573"/>
            <p:cNvSpPr/>
            <p:nvPr/>
          </p:nvSpPr>
          <p:spPr>
            <a:xfrm>
              <a:off x="238982" y="278924"/>
              <a:ext cx="745218" cy="70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503" extrusionOk="0">
                  <a:moveTo>
                    <a:pt x="15734" y="20280"/>
                  </a:moveTo>
                  <a:cubicBezTo>
                    <a:pt x="15227" y="20280"/>
                    <a:pt x="14815" y="19843"/>
                    <a:pt x="14815" y="19303"/>
                  </a:cubicBezTo>
                  <a:cubicBezTo>
                    <a:pt x="14815" y="18764"/>
                    <a:pt x="15227" y="18326"/>
                    <a:pt x="15734" y="18326"/>
                  </a:cubicBezTo>
                  <a:cubicBezTo>
                    <a:pt x="16241" y="18326"/>
                    <a:pt x="16652" y="18764"/>
                    <a:pt x="16652" y="19303"/>
                  </a:cubicBezTo>
                  <a:cubicBezTo>
                    <a:pt x="16652" y="19843"/>
                    <a:pt x="16241" y="20280"/>
                    <a:pt x="15734" y="20280"/>
                  </a:cubicBezTo>
                  <a:cubicBezTo>
                    <a:pt x="15734" y="20280"/>
                    <a:pt x="15734" y="20280"/>
                    <a:pt x="15734" y="20280"/>
                  </a:cubicBezTo>
                  <a:close/>
                  <a:moveTo>
                    <a:pt x="8153" y="20280"/>
                  </a:moveTo>
                  <a:cubicBezTo>
                    <a:pt x="7648" y="20280"/>
                    <a:pt x="7235" y="19843"/>
                    <a:pt x="7235" y="19303"/>
                  </a:cubicBezTo>
                  <a:cubicBezTo>
                    <a:pt x="7235" y="18764"/>
                    <a:pt x="7648" y="18326"/>
                    <a:pt x="8153" y="18326"/>
                  </a:cubicBezTo>
                  <a:cubicBezTo>
                    <a:pt x="8660" y="18326"/>
                    <a:pt x="9073" y="18764"/>
                    <a:pt x="9073" y="19303"/>
                  </a:cubicBezTo>
                  <a:cubicBezTo>
                    <a:pt x="9073" y="19843"/>
                    <a:pt x="8660" y="20280"/>
                    <a:pt x="8153" y="20280"/>
                  </a:cubicBezTo>
                  <a:cubicBezTo>
                    <a:pt x="8153" y="20280"/>
                    <a:pt x="8153" y="20280"/>
                    <a:pt x="8153" y="20280"/>
                  </a:cubicBezTo>
                  <a:close/>
                  <a:moveTo>
                    <a:pt x="21343" y="4089"/>
                  </a:moveTo>
                  <a:cubicBezTo>
                    <a:pt x="21213" y="3899"/>
                    <a:pt x="21007" y="3787"/>
                    <a:pt x="20786" y="3787"/>
                  </a:cubicBezTo>
                  <a:lnTo>
                    <a:pt x="7465" y="3787"/>
                  </a:lnTo>
                  <a:cubicBezTo>
                    <a:pt x="7084" y="3787"/>
                    <a:pt x="6776" y="4115"/>
                    <a:pt x="6776" y="4520"/>
                  </a:cubicBezTo>
                  <a:cubicBezTo>
                    <a:pt x="6776" y="4925"/>
                    <a:pt x="7084" y="5253"/>
                    <a:pt x="7465" y="5253"/>
                  </a:cubicBezTo>
                  <a:lnTo>
                    <a:pt x="19842" y="5253"/>
                  </a:lnTo>
                  <a:lnTo>
                    <a:pt x="19345" y="6902"/>
                  </a:lnTo>
                  <a:lnTo>
                    <a:pt x="8976" y="6902"/>
                  </a:lnTo>
                  <a:cubicBezTo>
                    <a:pt x="8596" y="6902"/>
                    <a:pt x="8288" y="7231"/>
                    <a:pt x="8288" y="7636"/>
                  </a:cubicBezTo>
                  <a:cubicBezTo>
                    <a:pt x="8288" y="8040"/>
                    <a:pt x="8596" y="8368"/>
                    <a:pt x="8976" y="8368"/>
                  </a:cubicBezTo>
                  <a:lnTo>
                    <a:pt x="18903" y="8368"/>
                  </a:lnTo>
                  <a:lnTo>
                    <a:pt x="18333" y="10263"/>
                  </a:lnTo>
                  <a:lnTo>
                    <a:pt x="9780" y="10263"/>
                  </a:lnTo>
                  <a:cubicBezTo>
                    <a:pt x="9400" y="10263"/>
                    <a:pt x="9092" y="10591"/>
                    <a:pt x="9092" y="10995"/>
                  </a:cubicBezTo>
                  <a:cubicBezTo>
                    <a:pt x="9092" y="11399"/>
                    <a:pt x="9400" y="11728"/>
                    <a:pt x="9780" y="11728"/>
                  </a:cubicBezTo>
                  <a:lnTo>
                    <a:pt x="17892" y="11728"/>
                  </a:lnTo>
                  <a:lnTo>
                    <a:pt x="17412" y="13317"/>
                  </a:lnTo>
                  <a:lnTo>
                    <a:pt x="8298" y="13317"/>
                  </a:lnTo>
                  <a:lnTo>
                    <a:pt x="4555" y="1835"/>
                  </a:lnTo>
                  <a:cubicBezTo>
                    <a:pt x="4489" y="1634"/>
                    <a:pt x="4344" y="1473"/>
                    <a:pt x="4157" y="1394"/>
                  </a:cubicBezTo>
                  <a:lnTo>
                    <a:pt x="941" y="52"/>
                  </a:lnTo>
                  <a:cubicBezTo>
                    <a:pt x="587" y="-97"/>
                    <a:pt x="187" y="88"/>
                    <a:pt x="48" y="466"/>
                  </a:cubicBezTo>
                  <a:cubicBezTo>
                    <a:pt x="-91" y="840"/>
                    <a:pt x="83" y="1266"/>
                    <a:pt x="437" y="1415"/>
                  </a:cubicBezTo>
                  <a:lnTo>
                    <a:pt x="3357" y="2636"/>
                  </a:lnTo>
                  <a:lnTo>
                    <a:pt x="6932" y="13598"/>
                  </a:lnTo>
                  <a:cubicBezTo>
                    <a:pt x="6775" y="13657"/>
                    <a:pt x="6641" y="13785"/>
                    <a:pt x="6580" y="13965"/>
                  </a:cubicBezTo>
                  <a:lnTo>
                    <a:pt x="5547" y="17020"/>
                  </a:lnTo>
                  <a:cubicBezTo>
                    <a:pt x="5483" y="17207"/>
                    <a:pt x="5509" y="17414"/>
                    <a:pt x="5616" y="17578"/>
                  </a:cubicBezTo>
                  <a:cubicBezTo>
                    <a:pt x="5724" y="17741"/>
                    <a:pt x="5900" y="17838"/>
                    <a:pt x="6086" y="17838"/>
                  </a:cubicBezTo>
                  <a:lnTo>
                    <a:pt x="6618" y="17838"/>
                  </a:lnTo>
                  <a:cubicBezTo>
                    <a:pt x="6288" y="18227"/>
                    <a:pt x="6086" y="18740"/>
                    <a:pt x="6086" y="19303"/>
                  </a:cubicBezTo>
                  <a:cubicBezTo>
                    <a:pt x="6086" y="20517"/>
                    <a:pt x="7014" y="21503"/>
                    <a:pt x="8153" y="21503"/>
                  </a:cubicBezTo>
                  <a:cubicBezTo>
                    <a:pt x="9293" y="21503"/>
                    <a:pt x="10221" y="20517"/>
                    <a:pt x="10221" y="19303"/>
                  </a:cubicBezTo>
                  <a:cubicBezTo>
                    <a:pt x="10221" y="18740"/>
                    <a:pt x="10019" y="18227"/>
                    <a:pt x="9690" y="17838"/>
                  </a:cubicBezTo>
                  <a:lnTo>
                    <a:pt x="14197" y="17838"/>
                  </a:lnTo>
                  <a:cubicBezTo>
                    <a:pt x="13868" y="18227"/>
                    <a:pt x="13667" y="18740"/>
                    <a:pt x="13667" y="19303"/>
                  </a:cubicBezTo>
                  <a:cubicBezTo>
                    <a:pt x="13667" y="20517"/>
                    <a:pt x="14593" y="21503"/>
                    <a:pt x="15734" y="21503"/>
                  </a:cubicBezTo>
                  <a:cubicBezTo>
                    <a:pt x="16873" y="21503"/>
                    <a:pt x="17801" y="20517"/>
                    <a:pt x="17801" y="19303"/>
                  </a:cubicBezTo>
                  <a:cubicBezTo>
                    <a:pt x="17801" y="18740"/>
                    <a:pt x="17599" y="18227"/>
                    <a:pt x="17270" y="17838"/>
                  </a:cubicBezTo>
                  <a:lnTo>
                    <a:pt x="17915" y="17838"/>
                  </a:lnTo>
                  <a:cubicBezTo>
                    <a:pt x="18232" y="17838"/>
                    <a:pt x="18489" y="17564"/>
                    <a:pt x="18489" y="17225"/>
                  </a:cubicBezTo>
                  <a:cubicBezTo>
                    <a:pt x="18489" y="16890"/>
                    <a:pt x="18232" y="16616"/>
                    <a:pt x="17915" y="16616"/>
                  </a:cubicBezTo>
                  <a:lnTo>
                    <a:pt x="6904" y="16616"/>
                  </a:lnTo>
                  <a:lnTo>
                    <a:pt x="7543" y="14724"/>
                  </a:lnTo>
                  <a:cubicBezTo>
                    <a:pt x="7626" y="14761"/>
                    <a:pt x="7717" y="14782"/>
                    <a:pt x="7809" y="14782"/>
                  </a:cubicBezTo>
                  <a:lnTo>
                    <a:pt x="17915" y="14782"/>
                  </a:lnTo>
                  <a:cubicBezTo>
                    <a:pt x="18215" y="14782"/>
                    <a:pt x="18481" y="14578"/>
                    <a:pt x="18571" y="14274"/>
                  </a:cubicBezTo>
                  <a:lnTo>
                    <a:pt x="21442" y="4743"/>
                  </a:lnTo>
                  <a:cubicBezTo>
                    <a:pt x="21509" y="4520"/>
                    <a:pt x="21472" y="4277"/>
                    <a:pt x="21343" y="4089"/>
                  </a:cubicBezTo>
                  <a:cubicBezTo>
                    <a:pt x="21343" y="4089"/>
                    <a:pt x="21343" y="4089"/>
                    <a:pt x="21343" y="4089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575" name="Shape 20575"/>
          <p:cNvSpPr/>
          <p:nvPr/>
        </p:nvSpPr>
        <p:spPr>
          <a:xfrm>
            <a:off x="7209512" y="2131408"/>
            <a:ext cx="1042877" cy="41529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/>
          <a:p>
            <a:pPr lvl="0" algn="l">
              <a:lnSpc>
                <a:spcPct val="12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sp>
        <p:nvSpPr>
          <p:cNvPr id="20582" name="Shape 20582"/>
          <p:cNvSpPr/>
          <p:nvPr/>
        </p:nvSpPr>
        <p:spPr>
          <a:xfrm>
            <a:off x="5283994" y="1798294"/>
            <a:ext cx="517208" cy="39528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>
              <a:lnSpc>
                <a:spcPct val="10000"/>
              </a:lnSpc>
              <a:defRPr sz="4500">
                <a:solidFill>
                  <a:srgbClr val="53585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25%</a:t>
            </a:r>
            <a:endParaRPr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  <a:sym typeface="Roboto Regular"/>
            </a:endParaRPr>
          </a:p>
        </p:txBody>
      </p:sp>
      <p:sp>
        <p:nvSpPr>
          <p:cNvPr id="20583" name="Shape 20583"/>
          <p:cNvSpPr/>
          <p:nvPr/>
        </p:nvSpPr>
        <p:spPr>
          <a:xfrm>
            <a:off x="3701891" y="3473265"/>
            <a:ext cx="526733" cy="309563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>
              <a:lnSpc>
                <a:spcPct val="10000"/>
              </a:lnSpc>
              <a:defRPr sz="4500">
                <a:solidFill>
                  <a:srgbClr val="53585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65%</a:t>
            </a:r>
            <a:endParaRPr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  <a:sym typeface="Roboto Regular"/>
            </a:endParaRPr>
          </a:p>
        </p:txBody>
      </p:sp>
      <p:sp>
        <p:nvSpPr>
          <p:cNvPr id="20584" name="Shape 20584"/>
          <p:cNvSpPr/>
          <p:nvPr/>
        </p:nvSpPr>
        <p:spPr>
          <a:xfrm>
            <a:off x="5108063" y="2934669"/>
            <a:ext cx="485033" cy="395144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>
              <a:lnSpc>
                <a:spcPct val="10000"/>
              </a:lnSpc>
              <a:defRPr sz="4500">
                <a:solidFill>
                  <a:srgbClr val="53585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45%</a:t>
            </a:r>
            <a:endParaRPr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  <a:sym typeface="Roboto Regular"/>
            </a:endParaRPr>
          </a:p>
        </p:txBody>
      </p:sp>
      <p:sp>
        <p:nvSpPr>
          <p:cNvPr id="20597" name="Shape 20597"/>
          <p:cNvSpPr/>
          <p:nvPr/>
        </p:nvSpPr>
        <p:spPr>
          <a:xfrm>
            <a:off x="4123458" y="1908777"/>
            <a:ext cx="608850" cy="6088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45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98" name="Shape 20598"/>
          <p:cNvSpPr/>
          <p:nvPr/>
        </p:nvSpPr>
        <p:spPr>
          <a:xfrm>
            <a:off x="4221956" y="2128335"/>
            <a:ext cx="651034" cy="39528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>
              <a:lnSpc>
                <a:spcPct val="10000"/>
              </a:lnSpc>
              <a:defRPr sz="4500">
                <a:solidFill>
                  <a:srgbClr val="53585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35%</a:t>
            </a:r>
            <a:endParaRPr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  <a:sym typeface="Roboto Regular"/>
            </a:endParaRPr>
          </a:p>
        </p:txBody>
      </p:sp>
      <p:grpSp>
        <p:nvGrpSpPr>
          <p:cNvPr id="49" name="Group 19041"/>
          <p:cNvGrpSpPr/>
          <p:nvPr/>
        </p:nvGrpSpPr>
        <p:grpSpPr>
          <a:xfrm>
            <a:off x="768831" y="1426269"/>
            <a:ext cx="2563178" cy="1760787"/>
            <a:chOff x="-133189" y="123317"/>
            <a:chExt cx="6835140" cy="4695429"/>
          </a:xfrm>
        </p:grpSpPr>
        <p:sp>
          <p:nvSpPr>
            <p:cNvPr id="50" name="Shape 19037"/>
            <p:cNvSpPr/>
            <p:nvPr/>
          </p:nvSpPr>
          <p:spPr>
            <a:xfrm>
              <a:off x="-133189" y="123317"/>
              <a:ext cx="4536388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lang="en-US"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Shape 19038"/>
            <p:cNvSpPr/>
            <p:nvPr/>
          </p:nvSpPr>
          <p:spPr>
            <a:xfrm>
              <a:off x="161" y="2169286"/>
              <a:ext cx="6701790" cy="8801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pc="-113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spc="-113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Shape 19039"/>
            <p:cNvSpPr/>
            <p:nvPr/>
          </p:nvSpPr>
          <p:spPr>
            <a:xfrm>
              <a:off x="0" y="3191551"/>
              <a:ext cx="5224685" cy="1627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350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Dummy text is also used to demonstrate the appearance of different typefaces and layouts, and in general the content filler text for layouts, non-readability is of great importance.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Shape 19040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Dummy text is also used to demonstrate the appearance .</a:t>
              </a:r>
              <a:endParaRPr sz="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4" name="Group 19044"/>
          <p:cNvGrpSpPr/>
          <p:nvPr/>
        </p:nvGrpSpPr>
        <p:grpSpPr>
          <a:xfrm>
            <a:off x="824708" y="3695695"/>
            <a:ext cx="716823" cy="365910"/>
            <a:chOff x="0" y="2189"/>
            <a:chExt cx="1911524" cy="975759"/>
          </a:xfrm>
        </p:grpSpPr>
        <p:sp>
          <p:nvSpPr>
            <p:cNvPr id="55" name="Shape 19042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Shape 19043"/>
            <p:cNvSpPr/>
            <p:nvPr/>
          </p:nvSpPr>
          <p:spPr>
            <a:xfrm rot="10594">
              <a:off x="487996" y="2189"/>
              <a:ext cx="1423528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57" name="Group 19047"/>
          <p:cNvGrpSpPr/>
          <p:nvPr/>
        </p:nvGrpSpPr>
        <p:grpSpPr>
          <a:xfrm>
            <a:off x="1946007" y="3712636"/>
            <a:ext cx="832094" cy="323104"/>
            <a:chOff x="0" y="2467"/>
            <a:chExt cx="2218914" cy="861610"/>
          </a:xfrm>
        </p:grpSpPr>
        <p:sp>
          <p:nvSpPr>
            <p:cNvPr id="58" name="Shape 19045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Shape 19046"/>
            <p:cNvSpPr/>
            <p:nvPr/>
          </p:nvSpPr>
          <p:spPr>
            <a:xfrm rot="10594">
              <a:off x="617447" y="2467"/>
              <a:ext cx="1601467" cy="8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60" name="Shape 19048"/>
          <p:cNvSpPr/>
          <p:nvPr/>
        </p:nvSpPr>
        <p:spPr>
          <a:xfrm>
            <a:off x="1628672" y="3701059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264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" dur="550"/>
                                        <p:tgtEl>
                                          <p:spTgt spid="20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20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20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0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50"/>
                                        <p:tgtEl>
                                          <p:spTgt spid="20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20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80" fill="hold"/>
                                        <p:tgtEl>
                                          <p:spTgt spid="20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20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2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50" fill="hold"/>
                                        <p:tgtEl>
                                          <p:spTgt spid="20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50" fill="hold"/>
                                        <p:tgtEl>
                                          <p:spTgt spid="20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9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2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0" dur="550"/>
                                        <p:tgtEl>
                                          <p:spTgt spid="20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" presetClass="entr" presetSubtype="1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20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20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50" fill="hold"/>
                                        <p:tgtEl>
                                          <p:spTgt spid="20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9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2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50"/>
                                        <p:tgtEl>
                                          <p:spTgt spid="2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2" presetClass="entr" presetSubtype="1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20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80" fill="hold"/>
                                        <p:tgtEl>
                                          <p:spTgt spid="20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" fill="hold"/>
                                        <p:tgtEl>
                                          <p:spTgt spid="20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" presetClass="entr" presetSubtype="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20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50" fill="hold"/>
                                        <p:tgtEl>
                                          <p:spTgt spid="20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50" fill="hold"/>
                                        <p:tgtEl>
                                          <p:spTgt spid="20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9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20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3" dur="550"/>
                                        <p:tgtEl>
                                          <p:spTgt spid="20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" presetClass="entr" presetSubtype="1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 fill="hold"/>
                                        <p:tgtEl>
                                          <p:spTgt spid="2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50" fill="hold"/>
                                        <p:tgtEl>
                                          <p:spTgt spid="20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50" fill="hold"/>
                                        <p:tgtEl>
                                          <p:spTgt spid="20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9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2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50"/>
                                        <p:tgtEl>
                                          <p:spTgt spid="20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000"/>
                            </p:stCondLst>
                            <p:childTnLst>
                              <p:par>
                                <p:cTn id="64" presetID="2" presetClass="entr" presetSubtype="1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20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" fill="hold"/>
                                        <p:tgtEl>
                                          <p:spTgt spid="20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" fill="hold"/>
                                        <p:tgtEl>
                                          <p:spTgt spid="20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0"/>
                            </p:stCondLst>
                            <p:childTnLst>
                              <p:par>
                                <p:cTn id="69" presetID="2" presetClass="entr" presetSubtype="2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 fill="hold"/>
                                        <p:tgtEl>
                                          <p:spTgt spid="20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50" fill="hold"/>
                                        <p:tgtEl>
                                          <p:spTgt spid="20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50" fill="hold"/>
                                        <p:tgtEl>
                                          <p:spTgt spid="20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500"/>
                            </p:stCondLst>
                            <p:childTnLst>
                              <p:par>
                                <p:cTn id="74" presetID="9" presetClass="entr" presetSubtype="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 fill="hold"/>
                                        <p:tgtEl>
                                          <p:spTgt spid="2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6" dur="550"/>
                                        <p:tgtEl>
                                          <p:spTgt spid="20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4500"/>
                            </p:stCondLst>
                            <p:childTnLst>
                              <p:par>
                                <p:cTn id="78" presetID="2" presetClass="entr" presetSubtype="1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indefinite" fill="hold"/>
                                        <p:tgtEl>
                                          <p:spTgt spid="20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50" fill="hold"/>
                                        <p:tgtEl>
                                          <p:spTgt spid="20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50" fill="hold"/>
                                        <p:tgtEl>
                                          <p:spTgt spid="20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500"/>
                            </p:stCondLst>
                            <p:childTnLst>
                              <p:par>
                                <p:cTn id="83" presetID="9" presetClass="entr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indefinite" fill="hold"/>
                                        <p:tgtEl>
                                          <p:spTgt spid="2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50"/>
                                        <p:tgtEl>
                                          <p:spTgt spid="2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6500"/>
                            </p:stCondLst>
                            <p:childTnLst>
                              <p:par>
                                <p:cTn id="87" presetID="2" presetClass="entr" presetSubtype="1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indefinite" fill="hold"/>
                                        <p:tgtEl>
                                          <p:spTgt spid="20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80" fill="hold"/>
                                        <p:tgtEl>
                                          <p:spTgt spid="20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" fill="hold"/>
                                        <p:tgtEl>
                                          <p:spTgt spid="20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92" presetID="2" presetClass="entr" presetSubtype="2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indefinite" fill="hold"/>
                                        <p:tgtEl>
                                          <p:spTgt spid="20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20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50" fill="hold"/>
                                        <p:tgtEl>
                                          <p:spTgt spid="20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8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indefinite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7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indefinite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8" dur="7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indefinite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7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3" grpId="2" bldLvl="0" animBg="1" advAuto="0"/>
      <p:bldP spid="20554" grpId="12" bldLvl="0" animBg="1" advAuto="0"/>
      <p:bldP spid="20555" grpId="17" bldLvl="0" animBg="1" advAuto="0"/>
      <p:bldP spid="20556" grpId="7" bldLvl="0" animBg="1" advAuto="0"/>
      <p:bldP spid="20557" grpId="8" bldLvl="0" animBg="1" advAuto="0"/>
      <p:bldP spid="20558" grpId="3" bldLvl="0" animBg="1" advAuto="0"/>
      <p:bldP spid="20559" grpId="18" bldLvl="0" animBg="1" advAuto="0"/>
      <p:bldP spid="20562" grpId="5" bldLvl="0" animBg="1" advAuto="0"/>
      <p:bldP spid="20563" grpId="6" animBg="1" advAuto="0"/>
      <p:bldP spid="20566" grpId="10" bldLvl="0" animBg="1" advAuto="0"/>
      <p:bldP spid="20567" grpId="11" animBg="1" advAuto="0"/>
      <p:bldP spid="20570" grpId="20" bldLvl="0" animBg="1" advAuto="0"/>
      <p:bldP spid="20571" grpId="21" animBg="1" advAuto="0"/>
      <p:bldP spid="20574" grpId="15" bldLvl="0" animBg="1" advAuto="0"/>
      <p:bldP spid="20575" grpId="16" animBg="1" advAuto="0"/>
      <p:bldP spid="20582" grpId="19" animBg="1" advAuto="0"/>
      <p:bldP spid="20583" grpId="4" animBg="1" advAuto="0"/>
      <p:bldP spid="20584" grpId="9" animBg="1" advAuto="0"/>
      <p:bldP spid="20597" grpId="13" bldLvl="0" animBg="1" advAuto="0"/>
      <p:bldP spid="20598" grpId="14" animBg="1" advAuto="0"/>
      <p:bldP spid="49" grpId="0" bldLvl="0" animBg="1" advAuto="0"/>
      <p:bldP spid="54" grpId="0" bldLvl="0" animBg="1" advAuto="0"/>
      <p:bldP spid="57" grpId="0" bldLvl="0" animBg="1" advAuto="0"/>
      <p:bldP spid="60" grpId="0" bldLvl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工作成绩展示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1" name="Shape 20471"/>
          <p:cNvSpPr/>
          <p:nvPr/>
        </p:nvSpPr>
        <p:spPr>
          <a:xfrm rot="240000">
            <a:off x="6085080" y="2066465"/>
            <a:ext cx="1523009" cy="1523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538" extrusionOk="0">
                <a:moveTo>
                  <a:pt x="10172" y="5"/>
                </a:moveTo>
                <a:lnTo>
                  <a:pt x="8212" y="295"/>
                </a:lnTo>
                <a:cubicBezTo>
                  <a:pt x="7971" y="331"/>
                  <a:pt x="7804" y="550"/>
                  <a:pt x="7830" y="793"/>
                </a:cubicBezTo>
                <a:lnTo>
                  <a:pt x="7954" y="1964"/>
                </a:lnTo>
                <a:cubicBezTo>
                  <a:pt x="7976" y="2171"/>
                  <a:pt x="7854" y="2362"/>
                  <a:pt x="7659" y="2434"/>
                </a:cubicBezTo>
                <a:cubicBezTo>
                  <a:pt x="7474" y="2502"/>
                  <a:pt x="7292" y="2579"/>
                  <a:pt x="7110" y="2660"/>
                </a:cubicBezTo>
                <a:cubicBezTo>
                  <a:pt x="6922" y="2745"/>
                  <a:pt x="6700" y="2688"/>
                  <a:pt x="6571" y="2526"/>
                </a:cubicBezTo>
                <a:lnTo>
                  <a:pt x="5838" y="1614"/>
                </a:lnTo>
                <a:cubicBezTo>
                  <a:pt x="5685" y="1423"/>
                  <a:pt x="5412" y="1386"/>
                  <a:pt x="5215" y="1531"/>
                </a:cubicBezTo>
                <a:lnTo>
                  <a:pt x="3620" y="2702"/>
                </a:lnTo>
                <a:cubicBezTo>
                  <a:pt x="3423" y="2846"/>
                  <a:pt x="3373" y="3122"/>
                  <a:pt x="3509" y="3324"/>
                </a:cubicBezTo>
                <a:lnTo>
                  <a:pt x="4164" y="4292"/>
                </a:lnTo>
                <a:cubicBezTo>
                  <a:pt x="4280" y="4464"/>
                  <a:pt x="4265" y="4695"/>
                  <a:pt x="4127" y="4850"/>
                </a:cubicBezTo>
                <a:cubicBezTo>
                  <a:pt x="3915" y="5088"/>
                  <a:pt x="3719" y="5335"/>
                  <a:pt x="3537" y="5592"/>
                </a:cubicBezTo>
                <a:cubicBezTo>
                  <a:pt x="3416" y="5762"/>
                  <a:pt x="3192" y="5829"/>
                  <a:pt x="2997" y="5753"/>
                </a:cubicBezTo>
                <a:lnTo>
                  <a:pt x="1905" y="5329"/>
                </a:lnTo>
                <a:cubicBezTo>
                  <a:pt x="1677" y="5241"/>
                  <a:pt x="1421" y="5345"/>
                  <a:pt x="1324" y="5569"/>
                </a:cubicBezTo>
                <a:lnTo>
                  <a:pt x="530" y="7385"/>
                </a:lnTo>
                <a:cubicBezTo>
                  <a:pt x="433" y="7609"/>
                  <a:pt x="528" y="7869"/>
                  <a:pt x="747" y="7975"/>
                </a:cubicBezTo>
                <a:lnTo>
                  <a:pt x="1835" y="8506"/>
                </a:lnTo>
                <a:cubicBezTo>
                  <a:pt x="2020" y="8595"/>
                  <a:pt x="2123" y="8797"/>
                  <a:pt x="2084" y="8999"/>
                </a:cubicBezTo>
                <a:cubicBezTo>
                  <a:pt x="2008" y="9395"/>
                  <a:pt x="1958" y="9798"/>
                  <a:pt x="1937" y="10202"/>
                </a:cubicBezTo>
                <a:cubicBezTo>
                  <a:pt x="1926" y="10411"/>
                  <a:pt x="1773" y="10582"/>
                  <a:pt x="1568" y="10621"/>
                </a:cubicBezTo>
                <a:lnTo>
                  <a:pt x="369" y="10852"/>
                </a:lnTo>
                <a:cubicBezTo>
                  <a:pt x="129" y="10898"/>
                  <a:pt x="-31" y="11122"/>
                  <a:pt x="5" y="11364"/>
                </a:cubicBezTo>
                <a:lnTo>
                  <a:pt x="295" y="13323"/>
                </a:lnTo>
                <a:cubicBezTo>
                  <a:pt x="331" y="13564"/>
                  <a:pt x="551" y="13736"/>
                  <a:pt x="793" y="13710"/>
                </a:cubicBezTo>
                <a:lnTo>
                  <a:pt x="2057" y="13572"/>
                </a:lnTo>
                <a:cubicBezTo>
                  <a:pt x="2260" y="13550"/>
                  <a:pt x="2452" y="13668"/>
                  <a:pt x="2527" y="13858"/>
                </a:cubicBezTo>
                <a:cubicBezTo>
                  <a:pt x="2592" y="14023"/>
                  <a:pt x="2663" y="14188"/>
                  <a:pt x="2739" y="14351"/>
                </a:cubicBezTo>
                <a:cubicBezTo>
                  <a:pt x="2828" y="14541"/>
                  <a:pt x="2774" y="14768"/>
                  <a:pt x="2610" y="14900"/>
                </a:cubicBezTo>
                <a:lnTo>
                  <a:pt x="1614" y="15697"/>
                </a:lnTo>
                <a:cubicBezTo>
                  <a:pt x="1423" y="15849"/>
                  <a:pt x="1387" y="16123"/>
                  <a:pt x="1531" y="16319"/>
                </a:cubicBezTo>
                <a:lnTo>
                  <a:pt x="2702" y="17914"/>
                </a:lnTo>
                <a:cubicBezTo>
                  <a:pt x="2847" y="18111"/>
                  <a:pt x="3118" y="18161"/>
                  <a:pt x="3320" y="18025"/>
                </a:cubicBezTo>
                <a:lnTo>
                  <a:pt x="4436" y="17278"/>
                </a:lnTo>
                <a:cubicBezTo>
                  <a:pt x="4605" y="17164"/>
                  <a:pt x="4830" y="17173"/>
                  <a:pt x="4985" y="17306"/>
                </a:cubicBezTo>
                <a:cubicBezTo>
                  <a:pt x="5202" y="17493"/>
                  <a:pt x="5426" y="17669"/>
                  <a:pt x="5658" y="17831"/>
                </a:cubicBezTo>
                <a:cubicBezTo>
                  <a:pt x="5829" y="17951"/>
                  <a:pt x="5895" y="18172"/>
                  <a:pt x="5819" y="18366"/>
                </a:cubicBezTo>
                <a:lnTo>
                  <a:pt x="5326" y="19629"/>
                </a:lnTo>
                <a:cubicBezTo>
                  <a:pt x="5238" y="19857"/>
                  <a:pt x="5347" y="20113"/>
                  <a:pt x="5570" y="20210"/>
                </a:cubicBezTo>
                <a:lnTo>
                  <a:pt x="7382" y="21003"/>
                </a:lnTo>
                <a:cubicBezTo>
                  <a:pt x="7606" y="21101"/>
                  <a:pt x="7866" y="21006"/>
                  <a:pt x="7972" y="20786"/>
                </a:cubicBezTo>
                <a:lnTo>
                  <a:pt x="8590" y="19519"/>
                </a:lnTo>
                <a:cubicBezTo>
                  <a:pt x="8680" y="19335"/>
                  <a:pt x="8883" y="19232"/>
                  <a:pt x="9084" y="19270"/>
                </a:cubicBezTo>
                <a:cubicBezTo>
                  <a:pt x="9442" y="19337"/>
                  <a:pt x="9803" y="19381"/>
                  <a:pt x="10167" y="19403"/>
                </a:cubicBezTo>
                <a:cubicBezTo>
                  <a:pt x="10374" y="19416"/>
                  <a:pt x="10543" y="19568"/>
                  <a:pt x="10582" y="19772"/>
                </a:cubicBezTo>
                <a:lnTo>
                  <a:pt x="10850" y="21169"/>
                </a:lnTo>
                <a:cubicBezTo>
                  <a:pt x="10895" y="21409"/>
                  <a:pt x="11125" y="21569"/>
                  <a:pt x="11366" y="21533"/>
                </a:cubicBezTo>
                <a:lnTo>
                  <a:pt x="13321" y="21243"/>
                </a:lnTo>
                <a:cubicBezTo>
                  <a:pt x="13563" y="21207"/>
                  <a:pt x="13734" y="20988"/>
                  <a:pt x="13708" y="20745"/>
                </a:cubicBezTo>
                <a:lnTo>
                  <a:pt x="13556" y="19307"/>
                </a:lnTo>
                <a:cubicBezTo>
                  <a:pt x="13534" y="19099"/>
                  <a:pt x="13656" y="18905"/>
                  <a:pt x="13851" y="18832"/>
                </a:cubicBezTo>
                <a:cubicBezTo>
                  <a:pt x="13988" y="18781"/>
                  <a:pt x="14122" y="18729"/>
                  <a:pt x="14257" y="18670"/>
                </a:cubicBezTo>
                <a:cubicBezTo>
                  <a:pt x="14447" y="18589"/>
                  <a:pt x="14668" y="18638"/>
                  <a:pt x="14797" y="18800"/>
                </a:cubicBezTo>
                <a:lnTo>
                  <a:pt x="15714" y="19947"/>
                </a:lnTo>
                <a:cubicBezTo>
                  <a:pt x="15867" y="20138"/>
                  <a:pt x="16140" y="20175"/>
                  <a:pt x="16337" y="20030"/>
                </a:cubicBezTo>
                <a:lnTo>
                  <a:pt x="17932" y="18859"/>
                </a:lnTo>
                <a:cubicBezTo>
                  <a:pt x="18129" y="18715"/>
                  <a:pt x="18179" y="18440"/>
                  <a:pt x="18043" y="18237"/>
                </a:cubicBezTo>
                <a:lnTo>
                  <a:pt x="17222" y="17025"/>
                </a:lnTo>
                <a:cubicBezTo>
                  <a:pt x="17106" y="16853"/>
                  <a:pt x="17127" y="16623"/>
                  <a:pt x="17263" y="16467"/>
                </a:cubicBezTo>
                <a:cubicBezTo>
                  <a:pt x="17439" y="16268"/>
                  <a:pt x="17602" y="16061"/>
                  <a:pt x="17757" y="15849"/>
                </a:cubicBezTo>
                <a:cubicBezTo>
                  <a:pt x="17879" y="15682"/>
                  <a:pt x="18094" y="15618"/>
                  <a:pt x="18287" y="15692"/>
                </a:cubicBezTo>
                <a:lnTo>
                  <a:pt x="19633" y="16213"/>
                </a:lnTo>
                <a:cubicBezTo>
                  <a:pt x="19861" y="16301"/>
                  <a:pt x="20117" y="16193"/>
                  <a:pt x="20214" y="15969"/>
                </a:cubicBezTo>
                <a:lnTo>
                  <a:pt x="21008" y="14153"/>
                </a:lnTo>
                <a:cubicBezTo>
                  <a:pt x="21105" y="13929"/>
                  <a:pt x="21006" y="13669"/>
                  <a:pt x="20786" y="13563"/>
                </a:cubicBezTo>
                <a:lnTo>
                  <a:pt x="19514" y="12945"/>
                </a:lnTo>
                <a:cubicBezTo>
                  <a:pt x="19327" y="12854"/>
                  <a:pt x="19223" y="12646"/>
                  <a:pt x="19265" y="12442"/>
                </a:cubicBezTo>
                <a:cubicBezTo>
                  <a:pt x="19339" y="12084"/>
                  <a:pt x="19392" y="11724"/>
                  <a:pt x="19421" y="11359"/>
                </a:cubicBezTo>
                <a:cubicBezTo>
                  <a:pt x="19438" y="11156"/>
                  <a:pt x="19585" y="10987"/>
                  <a:pt x="19786" y="10949"/>
                </a:cubicBezTo>
                <a:lnTo>
                  <a:pt x="21169" y="10686"/>
                </a:lnTo>
                <a:cubicBezTo>
                  <a:pt x="21409" y="10640"/>
                  <a:pt x="21569" y="10416"/>
                  <a:pt x="21533" y="10174"/>
                </a:cubicBezTo>
                <a:lnTo>
                  <a:pt x="21243" y="8215"/>
                </a:lnTo>
                <a:cubicBezTo>
                  <a:pt x="21207" y="7974"/>
                  <a:pt x="20987" y="7802"/>
                  <a:pt x="20745" y="7828"/>
                </a:cubicBezTo>
                <a:lnTo>
                  <a:pt x="19403" y="7971"/>
                </a:lnTo>
                <a:cubicBezTo>
                  <a:pt x="19191" y="7993"/>
                  <a:pt x="18997" y="7868"/>
                  <a:pt x="18928" y="7667"/>
                </a:cubicBezTo>
                <a:cubicBezTo>
                  <a:pt x="18874" y="7511"/>
                  <a:pt x="18816" y="7354"/>
                  <a:pt x="18753" y="7201"/>
                </a:cubicBezTo>
                <a:cubicBezTo>
                  <a:pt x="18676" y="7013"/>
                  <a:pt x="18728" y="6798"/>
                  <a:pt x="18887" y="6671"/>
                </a:cubicBezTo>
                <a:lnTo>
                  <a:pt x="19952" y="5823"/>
                </a:lnTo>
                <a:cubicBezTo>
                  <a:pt x="20142" y="5670"/>
                  <a:pt x="20179" y="5392"/>
                  <a:pt x="20035" y="5196"/>
                </a:cubicBezTo>
                <a:lnTo>
                  <a:pt x="18863" y="3601"/>
                </a:lnTo>
                <a:cubicBezTo>
                  <a:pt x="18719" y="3404"/>
                  <a:pt x="18444" y="3358"/>
                  <a:pt x="18241" y="3495"/>
                </a:cubicBezTo>
                <a:lnTo>
                  <a:pt x="17167" y="4218"/>
                </a:lnTo>
                <a:cubicBezTo>
                  <a:pt x="16993" y="4335"/>
                  <a:pt x="16759" y="4317"/>
                  <a:pt x="16604" y="4177"/>
                </a:cubicBezTo>
                <a:cubicBezTo>
                  <a:pt x="16382" y="3976"/>
                  <a:pt x="16151" y="3789"/>
                  <a:pt x="15912" y="3614"/>
                </a:cubicBezTo>
                <a:cubicBezTo>
                  <a:pt x="15747" y="3493"/>
                  <a:pt x="15681" y="3276"/>
                  <a:pt x="15756" y="3084"/>
                </a:cubicBezTo>
                <a:lnTo>
                  <a:pt x="16212" y="1904"/>
                </a:lnTo>
                <a:cubicBezTo>
                  <a:pt x="16300" y="1677"/>
                  <a:pt x="16196" y="1421"/>
                  <a:pt x="15972" y="1323"/>
                </a:cubicBezTo>
                <a:lnTo>
                  <a:pt x="14156" y="535"/>
                </a:lnTo>
                <a:cubicBezTo>
                  <a:pt x="13932" y="438"/>
                  <a:pt x="13668" y="532"/>
                  <a:pt x="13561" y="752"/>
                </a:cubicBezTo>
                <a:lnTo>
                  <a:pt x="13031" y="1844"/>
                </a:lnTo>
                <a:cubicBezTo>
                  <a:pt x="12939" y="2032"/>
                  <a:pt x="12733" y="2137"/>
                  <a:pt x="12528" y="2093"/>
                </a:cubicBezTo>
                <a:cubicBezTo>
                  <a:pt x="12132" y="2009"/>
                  <a:pt x="11729" y="1952"/>
                  <a:pt x="11325" y="1923"/>
                </a:cubicBezTo>
                <a:cubicBezTo>
                  <a:pt x="11119" y="1908"/>
                  <a:pt x="10948" y="1756"/>
                  <a:pt x="10910" y="1554"/>
                </a:cubicBezTo>
                <a:lnTo>
                  <a:pt x="10684" y="369"/>
                </a:lnTo>
                <a:cubicBezTo>
                  <a:pt x="10638" y="129"/>
                  <a:pt x="10413" y="-31"/>
                  <a:pt x="10172" y="5"/>
                </a:cubicBezTo>
                <a:close/>
                <a:moveTo>
                  <a:pt x="10375" y="3582"/>
                </a:moveTo>
                <a:cubicBezTo>
                  <a:pt x="12712" y="3491"/>
                  <a:pt x="15052" y="4524"/>
                  <a:pt x="16540" y="6551"/>
                </a:cubicBezTo>
                <a:cubicBezTo>
                  <a:pt x="18920" y="9794"/>
                  <a:pt x="18220" y="14354"/>
                  <a:pt x="14976" y="16734"/>
                </a:cubicBezTo>
                <a:cubicBezTo>
                  <a:pt x="11733" y="19114"/>
                  <a:pt x="7172" y="18415"/>
                  <a:pt x="4791" y="15172"/>
                </a:cubicBezTo>
                <a:cubicBezTo>
                  <a:pt x="2410" y="11928"/>
                  <a:pt x="3110" y="7368"/>
                  <a:pt x="6354" y="4988"/>
                </a:cubicBezTo>
                <a:cubicBezTo>
                  <a:pt x="7571" y="4096"/>
                  <a:pt x="8973" y="3637"/>
                  <a:pt x="10375" y="3582"/>
                </a:cubicBezTo>
                <a:close/>
                <a:moveTo>
                  <a:pt x="10366" y="4172"/>
                </a:moveTo>
                <a:cubicBezTo>
                  <a:pt x="9076" y="4222"/>
                  <a:pt x="7786" y="4647"/>
                  <a:pt x="6668" y="5468"/>
                </a:cubicBezTo>
                <a:cubicBezTo>
                  <a:pt x="3684" y="7657"/>
                  <a:pt x="3039" y="11852"/>
                  <a:pt x="5229" y="14835"/>
                </a:cubicBezTo>
                <a:cubicBezTo>
                  <a:pt x="7419" y="17818"/>
                  <a:pt x="11610" y="18458"/>
                  <a:pt x="14594" y="16269"/>
                </a:cubicBezTo>
                <a:cubicBezTo>
                  <a:pt x="17577" y="14079"/>
                  <a:pt x="18222" y="9889"/>
                  <a:pt x="16032" y="6906"/>
                </a:cubicBezTo>
                <a:cubicBezTo>
                  <a:pt x="14664" y="5041"/>
                  <a:pt x="12515" y="4088"/>
                  <a:pt x="10366" y="4172"/>
                </a:cubicBezTo>
                <a:close/>
                <a:moveTo>
                  <a:pt x="10393" y="4942"/>
                </a:moveTo>
                <a:cubicBezTo>
                  <a:pt x="12296" y="4868"/>
                  <a:pt x="14203" y="5712"/>
                  <a:pt x="15415" y="7362"/>
                </a:cubicBezTo>
                <a:cubicBezTo>
                  <a:pt x="17353" y="10003"/>
                  <a:pt x="16783" y="13713"/>
                  <a:pt x="14142" y="15651"/>
                </a:cubicBezTo>
                <a:cubicBezTo>
                  <a:pt x="11501" y="17589"/>
                  <a:pt x="7790" y="17019"/>
                  <a:pt x="5851" y="14379"/>
                </a:cubicBezTo>
                <a:cubicBezTo>
                  <a:pt x="3913" y="11738"/>
                  <a:pt x="4483" y="8028"/>
                  <a:pt x="7124" y="6090"/>
                </a:cubicBezTo>
                <a:cubicBezTo>
                  <a:pt x="8114" y="5363"/>
                  <a:pt x="9252" y="4987"/>
                  <a:pt x="10393" y="494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2" name="Shape 20472"/>
          <p:cNvSpPr/>
          <p:nvPr/>
        </p:nvSpPr>
        <p:spPr>
          <a:xfrm>
            <a:off x="2424251" y="2339937"/>
            <a:ext cx="1091228" cy="1091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97" y="0"/>
                </a:moveTo>
                <a:lnTo>
                  <a:pt x="10974" y="930"/>
                </a:lnTo>
                <a:cubicBezTo>
                  <a:pt x="10782" y="1273"/>
                  <a:pt x="10285" y="1291"/>
                  <a:pt x="10074" y="959"/>
                </a:cubicBezTo>
                <a:lnTo>
                  <a:pt x="9502" y="58"/>
                </a:lnTo>
                <a:lnTo>
                  <a:pt x="9153" y="1065"/>
                </a:lnTo>
                <a:cubicBezTo>
                  <a:pt x="9027" y="1438"/>
                  <a:pt x="8551" y="1546"/>
                  <a:pt x="8282" y="1259"/>
                </a:cubicBezTo>
                <a:lnTo>
                  <a:pt x="7555" y="475"/>
                </a:lnTo>
                <a:lnTo>
                  <a:pt x="7400" y="1540"/>
                </a:lnTo>
                <a:cubicBezTo>
                  <a:pt x="7344" y="1930"/>
                  <a:pt x="6894" y="2122"/>
                  <a:pt x="6577" y="1889"/>
                </a:cubicBezTo>
                <a:lnTo>
                  <a:pt x="5715" y="1250"/>
                </a:lnTo>
                <a:lnTo>
                  <a:pt x="5763" y="2325"/>
                </a:lnTo>
                <a:cubicBezTo>
                  <a:pt x="5780" y="2718"/>
                  <a:pt x="5372" y="2979"/>
                  <a:pt x="5017" y="2809"/>
                </a:cubicBezTo>
                <a:lnTo>
                  <a:pt x="4049" y="2354"/>
                </a:lnTo>
                <a:lnTo>
                  <a:pt x="4291" y="3390"/>
                </a:lnTo>
                <a:cubicBezTo>
                  <a:pt x="4379" y="3774"/>
                  <a:pt x="4031" y="4113"/>
                  <a:pt x="3652" y="4010"/>
                </a:cubicBezTo>
                <a:lnTo>
                  <a:pt x="2615" y="3739"/>
                </a:lnTo>
                <a:lnTo>
                  <a:pt x="3041" y="4717"/>
                </a:lnTo>
                <a:cubicBezTo>
                  <a:pt x="3199" y="5078"/>
                  <a:pt x="2920" y="5474"/>
                  <a:pt x="2528" y="5444"/>
                </a:cubicBezTo>
                <a:lnTo>
                  <a:pt x="1463" y="5366"/>
                </a:lnTo>
                <a:lnTo>
                  <a:pt x="2063" y="6248"/>
                </a:lnTo>
                <a:cubicBezTo>
                  <a:pt x="2284" y="6573"/>
                  <a:pt x="2076" y="7019"/>
                  <a:pt x="1685" y="7061"/>
                </a:cubicBezTo>
                <a:lnTo>
                  <a:pt x="620" y="7177"/>
                </a:lnTo>
                <a:lnTo>
                  <a:pt x="1375" y="7933"/>
                </a:lnTo>
                <a:cubicBezTo>
                  <a:pt x="1652" y="8213"/>
                  <a:pt x="1529" y="8692"/>
                  <a:pt x="1153" y="8805"/>
                </a:cubicBezTo>
                <a:lnTo>
                  <a:pt x="126" y="9105"/>
                </a:lnTo>
                <a:lnTo>
                  <a:pt x="1007" y="9715"/>
                </a:lnTo>
                <a:cubicBezTo>
                  <a:pt x="1331" y="9939"/>
                  <a:pt x="1299" y="10426"/>
                  <a:pt x="949" y="10606"/>
                </a:cubicBezTo>
                <a:lnTo>
                  <a:pt x="0" y="11100"/>
                </a:lnTo>
                <a:lnTo>
                  <a:pt x="978" y="11536"/>
                </a:lnTo>
                <a:cubicBezTo>
                  <a:pt x="1337" y="11697"/>
                  <a:pt x="1395" y="12186"/>
                  <a:pt x="1085" y="12427"/>
                </a:cubicBezTo>
                <a:lnTo>
                  <a:pt x="242" y="13086"/>
                </a:lnTo>
                <a:lnTo>
                  <a:pt x="1279" y="13328"/>
                </a:lnTo>
                <a:cubicBezTo>
                  <a:pt x="1661" y="13420"/>
                  <a:pt x="1810" y="13895"/>
                  <a:pt x="1550" y="14190"/>
                </a:cubicBezTo>
                <a:lnTo>
                  <a:pt x="843" y="14984"/>
                </a:lnTo>
                <a:lnTo>
                  <a:pt x="1908" y="15043"/>
                </a:lnTo>
                <a:cubicBezTo>
                  <a:pt x="2301" y="15062"/>
                  <a:pt x="2527" y="15489"/>
                  <a:pt x="2325" y="15827"/>
                </a:cubicBezTo>
                <a:lnTo>
                  <a:pt x="1782" y="16747"/>
                </a:lnTo>
                <a:lnTo>
                  <a:pt x="2838" y="16602"/>
                </a:lnTo>
                <a:cubicBezTo>
                  <a:pt x="3228" y="16549"/>
                  <a:pt x="3527" y="16940"/>
                  <a:pt x="3390" y="17309"/>
                </a:cubicBezTo>
                <a:lnTo>
                  <a:pt x="3022" y="18307"/>
                </a:lnTo>
                <a:lnTo>
                  <a:pt x="4039" y="17977"/>
                </a:lnTo>
                <a:cubicBezTo>
                  <a:pt x="4412" y="17854"/>
                  <a:pt x="4784" y="18171"/>
                  <a:pt x="4717" y="18559"/>
                </a:cubicBezTo>
                <a:lnTo>
                  <a:pt x="4533" y="19614"/>
                </a:lnTo>
                <a:lnTo>
                  <a:pt x="5473" y="19091"/>
                </a:lnTo>
                <a:cubicBezTo>
                  <a:pt x="5817" y="18901"/>
                  <a:pt x="6232" y="19153"/>
                  <a:pt x="6238" y="19547"/>
                </a:cubicBezTo>
                <a:lnTo>
                  <a:pt x="6257" y="20612"/>
                </a:lnTo>
                <a:lnTo>
                  <a:pt x="7081" y="19934"/>
                </a:lnTo>
                <a:cubicBezTo>
                  <a:pt x="7384" y="19684"/>
                  <a:pt x="7846" y="19848"/>
                  <a:pt x="7923" y="20234"/>
                </a:cubicBezTo>
                <a:lnTo>
                  <a:pt x="8136" y="21280"/>
                </a:lnTo>
                <a:lnTo>
                  <a:pt x="8824" y="20467"/>
                </a:lnTo>
                <a:cubicBezTo>
                  <a:pt x="9076" y="20165"/>
                  <a:pt x="9558" y="20237"/>
                  <a:pt x="9705" y="20602"/>
                </a:cubicBezTo>
                <a:lnTo>
                  <a:pt x="10103" y="21600"/>
                </a:lnTo>
                <a:lnTo>
                  <a:pt x="10626" y="20660"/>
                </a:lnTo>
                <a:cubicBezTo>
                  <a:pt x="10818" y="20317"/>
                  <a:pt x="11305" y="20309"/>
                  <a:pt x="11517" y="20641"/>
                </a:cubicBezTo>
                <a:lnTo>
                  <a:pt x="12098" y="21542"/>
                </a:lnTo>
                <a:lnTo>
                  <a:pt x="12437" y="20525"/>
                </a:lnTo>
                <a:cubicBezTo>
                  <a:pt x="12564" y="20152"/>
                  <a:pt x="13040" y="20054"/>
                  <a:pt x="13309" y="20341"/>
                </a:cubicBezTo>
                <a:lnTo>
                  <a:pt x="14045" y="21116"/>
                </a:lnTo>
                <a:lnTo>
                  <a:pt x="14200" y="20060"/>
                </a:lnTo>
                <a:cubicBezTo>
                  <a:pt x="14256" y="19670"/>
                  <a:pt x="14706" y="19478"/>
                  <a:pt x="15023" y="19711"/>
                </a:cubicBezTo>
                <a:lnTo>
                  <a:pt x="15885" y="20341"/>
                </a:lnTo>
                <a:lnTo>
                  <a:pt x="15837" y="19275"/>
                </a:lnTo>
                <a:cubicBezTo>
                  <a:pt x="15820" y="18882"/>
                  <a:pt x="16228" y="18611"/>
                  <a:pt x="16583" y="18781"/>
                </a:cubicBezTo>
                <a:lnTo>
                  <a:pt x="17551" y="19246"/>
                </a:lnTo>
                <a:lnTo>
                  <a:pt x="17309" y="18200"/>
                </a:lnTo>
                <a:cubicBezTo>
                  <a:pt x="17221" y="17816"/>
                  <a:pt x="17569" y="17478"/>
                  <a:pt x="17948" y="17580"/>
                </a:cubicBezTo>
                <a:lnTo>
                  <a:pt x="18985" y="17861"/>
                </a:lnTo>
                <a:lnTo>
                  <a:pt x="18559" y="16883"/>
                </a:lnTo>
                <a:cubicBezTo>
                  <a:pt x="18401" y="16522"/>
                  <a:pt x="18680" y="16116"/>
                  <a:pt x="19072" y="16147"/>
                </a:cubicBezTo>
                <a:lnTo>
                  <a:pt x="20137" y="16234"/>
                </a:lnTo>
                <a:lnTo>
                  <a:pt x="19537" y="15352"/>
                </a:lnTo>
                <a:cubicBezTo>
                  <a:pt x="19316" y="15027"/>
                  <a:pt x="19524" y="14581"/>
                  <a:pt x="19915" y="14539"/>
                </a:cubicBezTo>
                <a:lnTo>
                  <a:pt x="20980" y="14423"/>
                </a:lnTo>
                <a:lnTo>
                  <a:pt x="20225" y="13667"/>
                </a:lnTo>
                <a:cubicBezTo>
                  <a:pt x="19948" y="13387"/>
                  <a:pt x="20071" y="12908"/>
                  <a:pt x="20447" y="12795"/>
                </a:cubicBezTo>
                <a:lnTo>
                  <a:pt x="21464" y="12485"/>
                </a:lnTo>
                <a:lnTo>
                  <a:pt x="20593" y="11875"/>
                </a:lnTo>
                <a:cubicBezTo>
                  <a:pt x="20269" y="11651"/>
                  <a:pt x="20301" y="11165"/>
                  <a:pt x="20651" y="10984"/>
                </a:cubicBezTo>
                <a:lnTo>
                  <a:pt x="21600" y="10500"/>
                </a:lnTo>
                <a:lnTo>
                  <a:pt x="20622" y="10064"/>
                </a:lnTo>
                <a:cubicBezTo>
                  <a:pt x="20263" y="9903"/>
                  <a:pt x="20205" y="9414"/>
                  <a:pt x="20515" y="9173"/>
                </a:cubicBezTo>
                <a:lnTo>
                  <a:pt x="21358" y="8514"/>
                </a:lnTo>
                <a:lnTo>
                  <a:pt x="20321" y="8262"/>
                </a:lnTo>
                <a:cubicBezTo>
                  <a:pt x="19939" y="8170"/>
                  <a:pt x="19790" y="7705"/>
                  <a:pt x="20050" y="7410"/>
                </a:cubicBezTo>
                <a:lnTo>
                  <a:pt x="20757" y="6606"/>
                </a:lnTo>
                <a:lnTo>
                  <a:pt x="19692" y="6557"/>
                </a:lnTo>
                <a:cubicBezTo>
                  <a:pt x="19299" y="6538"/>
                  <a:pt x="19063" y="6101"/>
                  <a:pt x="19266" y="5763"/>
                </a:cubicBezTo>
                <a:lnTo>
                  <a:pt x="19818" y="4843"/>
                </a:lnTo>
                <a:lnTo>
                  <a:pt x="18762" y="4988"/>
                </a:lnTo>
                <a:cubicBezTo>
                  <a:pt x="18372" y="5041"/>
                  <a:pt x="18063" y="4660"/>
                  <a:pt x="18200" y="4291"/>
                </a:cubicBezTo>
                <a:lnTo>
                  <a:pt x="18578" y="3284"/>
                </a:lnTo>
                <a:lnTo>
                  <a:pt x="17561" y="3623"/>
                </a:lnTo>
                <a:cubicBezTo>
                  <a:pt x="17188" y="3746"/>
                  <a:pt x="16816" y="3430"/>
                  <a:pt x="16883" y="3041"/>
                </a:cubicBezTo>
                <a:lnTo>
                  <a:pt x="17067" y="1986"/>
                </a:lnTo>
                <a:lnTo>
                  <a:pt x="16127" y="2499"/>
                </a:lnTo>
                <a:cubicBezTo>
                  <a:pt x="15783" y="2689"/>
                  <a:pt x="15358" y="2447"/>
                  <a:pt x="15352" y="2053"/>
                </a:cubicBezTo>
                <a:lnTo>
                  <a:pt x="15343" y="978"/>
                </a:lnTo>
                <a:lnTo>
                  <a:pt x="14519" y="1666"/>
                </a:lnTo>
                <a:cubicBezTo>
                  <a:pt x="14216" y="1916"/>
                  <a:pt x="13754" y="1752"/>
                  <a:pt x="13677" y="1366"/>
                </a:cubicBezTo>
                <a:lnTo>
                  <a:pt x="13464" y="310"/>
                </a:lnTo>
                <a:lnTo>
                  <a:pt x="12776" y="1133"/>
                </a:lnTo>
                <a:cubicBezTo>
                  <a:pt x="12524" y="1435"/>
                  <a:pt x="12042" y="1363"/>
                  <a:pt x="11895" y="998"/>
                </a:cubicBezTo>
                <a:lnTo>
                  <a:pt x="11497" y="0"/>
                </a:lnTo>
                <a:close/>
                <a:moveTo>
                  <a:pt x="10800" y="3148"/>
                </a:moveTo>
                <a:cubicBezTo>
                  <a:pt x="12759" y="3148"/>
                  <a:pt x="14720" y="3891"/>
                  <a:pt x="16215" y="5385"/>
                </a:cubicBezTo>
                <a:cubicBezTo>
                  <a:pt x="19204" y="8375"/>
                  <a:pt x="19204" y="13225"/>
                  <a:pt x="16215" y="16215"/>
                </a:cubicBezTo>
                <a:cubicBezTo>
                  <a:pt x="13225" y="19204"/>
                  <a:pt x="8375" y="19204"/>
                  <a:pt x="5385" y="16215"/>
                </a:cubicBezTo>
                <a:cubicBezTo>
                  <a:pt x="2396" y="13225"/>
                  <a:pt x="2396" y="8375"/>
                  <a:pt x="5385" y="5385"/>
                </a:cubicBezTo>
                <a:cubicBezTo>
                  <a:pt x="6880" y="3891"/>
                  <a:pt x="8841" y="3148"/>
                  <a:pt x="10800" y="314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3" name="Shape 20473"/>
          <p:cNvSpPr/>
          <p:nvPr/>
        </p:nvSpPr>
        <p:spPr>
          <a:xfrm>
            <a:off x="3467969" y="2165208"/>
            <a:ext cx="1263072" cy="12630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73" extrusionOk="0">
                <a:moveTo>
                  <a:pt x="11299" y="1"/>
                </a:moveTo>
                <a:cubicBezTo>
                  <a:pt x="11011" y="-13"/>
                  <a:pt x="10773" y="223"/>
                  <a:pt x="10789" y="511"/>
                </a:cubicBezTo>
                <a:lnTo>
                  <a:pt x="10806" y="778"/>
                </a:lnTo>
                <a:cubicBezTo>
                  <a:pt x="10829" y="1204"/>
                  <a:pt x="10497" y="1574"/>
                  <a:pt x="10071" y="1597"/>
                </a:cubicBezTo>
                <a:cubicBezTo>
                  <a:pt x="9645" y="1621"/>
                  <a:pt x="9284" y="1288"/>
                  <a:pt x="9260" y="862"/>
                </a:cubicBezTo>
                <a:lnTo>
                  <a:pt x="9243" y="644"/>
                </a:lnTo>
                <a:cubicBezTo>
                  <a:pt x="9227" y="349"/>
                  <a:pt x="8957" y="135"/>
                  <a:pt x="8667" y="193"/>
                </a:cubicBezTo>
                <a:cubicBezTo>
                  <a:pt x="8525" y="222"/>
                  <a:pt x="8382" y="259"/>
                  <a:pt x="8241" y="293"/>
                </a:cubicBezTo>
                <a:cubicBezTo>
                  <a:pt x="7960" y="362"/>
                  <a:pt x="7802" y="657"/>
                  <a:pt x="7898" y="929"/>
                </a:cubicBezTo>
                <a:lnTo>
                  <a:pt x="7981" y="1171"/>
                </a:lnTo>
                <a:cubicBezTo>
                  <a:pt x="8124" y="1573"/>
                  <a:pt x="7916" y="2023"/>
                  <a:pt x="7514" y="2166"/>
                </a:cubicBezTo>
                <a:cubicBezTo>
                  <a:pt x="7111" y="2308"/>
                  <a:pt x="6662" y="2100"/>
                  <a:pt x="6519" y="1698"/>
                </a:cubicBezTo>
                <a:lnTo>
                  <a:pt x="6452" y="1497"/>
                </a:lnTo>
                <a:cubicBezTo>
                  <a:pt x="6354" y="1220"/>
                  <a:pt x="6028" y="1093"/>
                  <a:pt x="5767" y="1230"/>
                </a:cubicBezTo>
                <a:cubicBezTo>
                  <a:pt x="5638" y="1298"/>
                  <a:pt x="5508" y="1366"/>
                  <a:pt x="5383" y="1438"/>
                </a:cubicBezTo>
                <a:cubicBezTo>
                  <a:pt x="5134" y="1582"/>
                  <a:pt x="5064" y="1908"/>
                  <a:pt x="5232" y="2141"/>
                </a:cubicBezTo>
                <a:lnTo>
                  <a:pt x="5391" y="2358"/>
                </a:lnTo>
                <a:cubicBezTo>
                  <a:pt x="5641" y="2703"/>
                  <a:pt x="5561" y="3186"/>
                  <a:pt x="5215" y="3436"/>
                </a:cubicBezTo>
                <a:cubicBezTo>
                  <a:pt x="4870" y="3686"/>
                  <a:pt x="4379" y="3606"/>
                  <a:pt x="4129" y="3261"/>
                </a:cubicBezTo>
                <a:lnTo>
                  <a:pt x="4004" y="3093"/>
                </a:lnTo>
                <a:cubicBezTo>
                  <a:pt x="3831" y="2854"/>
                  <a:pt x="3490" y="2813"/>
                  <a:pt x="3277" y="3018"/>
                </a:cubicBezTo>
                <a:cubicBezTo>
                  <a:pt x="3172" y="3119"/>
                  <a:pt x="3068" y="3231"/>
                  <a:pt x="2968" y="3336"/>
                </a:cubicBezTo>
                <a:cubicBezTo>
                  <a:pt x="2768" y="3544"/>
                  <a:pt x="2790" y="3878"/>
                  <a:pt x="3018" y="4055"/>
                </a:cubicBezTo>
                <a:lnTo>
                  <a:pt x="3227" y="4213"/>
                </a:lnTo>
                <a:cubicBezTo>
                  <a:pt x="3564" y="4475"/>
                  <a:pt x="3630" y="4963"/>
                  <a:pt x="3369" y="5300"/>
                </a:cubicBezTo>
                <a:cubicBezTo>
                  <a:pt x="3108" y="5637"/>
                  <a:pt x="2620" y="5703"/>
                  <a:pt x="2282" y="5442"/>
                </a:cubicBezTo>
                <a:lnTo>
                  <a:pt x="2107" y="5317"/>
                </a:lnTo>
                <a:cubicBezTo>
                  <a:pt x="1873" y="5135"/>
                  <a:pt x="1534" y="5193"/>
                  <a:pt x="1388" y="5450"/>
                </a:cubicBezTo>
                <a:cubicBezTo>
                  <a:pt x="1317" y="5577"/>
                  <a:pt x="1254" y="5706"/>
                  <a:pt x="1188" y="5835"/>
                </a:cubicBezTo>
                <a:cubicBezTo>
                  <a:pt x="1056" y="6091"/>
                  <a:pt x="1170" y="6407"/>
                  <a:pt x="1438" y="6512"/>
                </a:cubicBezTo>
                <a:lnTo>
                  <a:pt x="1689" y="6612"/>
                </a:lnTo>
                <a:cubicBezTo>
                  <a:pt x="2086" y="6768"/>
                  <a:pt x="2279" y="7218"/>
                  <a:pt x="2124" y="7615"/>
                </a:cubicBezTo>
                <a:cubicBezTo>
                  <a:pt x="2314" y="7977"/>
                  <a:pt x="1953" y="8383"/>
                  <a:pt x="1572" y="8234"/>
                </a:cubicBezTo>
                <a:lnTo>
                  <a:pt x="920" y="7974"/>
                </a:lnTo>
                <a:cubicBezTo>
                  <a:pt x="645" y="7867"/>
                  <a:pt x="336" y="8029"/>
                  <a:pt x="268" y="8317"/>
                </a:cubicBezTo>
                <a:cubicBezTo>
                  <a:pt x="235" y="8458"/>
                  <a:pt x="204" y="8601"/>
                  <a:pt x="177" y="8743"/>
                </a:cubicBezTo>
                <a:cubicBezTo>
                  <a:pt x="122" y="9027"/>
                  <a:pt x="324" y="9295"/>
                  <a:pt x="611" y="9320"/>
                </a:cubicBezTo>
                <a:lnTo>
                  <a:pt x="853" y="9345"/>
                </a:lnTo>
                <a:cubicBezTo>
                  <a:pt x="1233" y="9379"/>
                  <a:pt x="1550" y="9667"/>
                  <a:pt x="1580" y="10047"/>
                </a:cubicBezTo>
                <a:cubicBezTo>
                  <a:pt x="1620" y="10538"/>
                  <a:pt x="1205" y="10924"/>
                  <a:pt x="736" y="10883"/>
                </a:cubicBezTo>
                <a:lnTo>
                  <a:pt x="528" y="10866"/>
                </a:lnTo>
                <a:cubicBezTo>
                  <a:pt x="233" y="10840"/>
                  <a:pt x="-15" y="11081"/>
                  <a:pt x="1" y="11376"/>
                </a:cubicBezTo>
                <a:cubicBezTo>
                  <a:pt x="9" y="11521"/>
                  <a:pt x="21" y="11674"/>
                  <a:pt x="35" y="11819"/>
                </a:cubicBezTo>
                <a:cubicBezTo>
                  <a:pt x="62" y="12106"/>
                  <a:pt x="328" y="12302"/>
                  <a:pt x="611" y="12245"/>
                </a:cubicBezTo>
                <a:lnTo>
                  <a:pt x="853" y="12195"/>
                </a:lnTo>
                <a:cubicBezTo>
                  <a:pt x="1222" y="12121"/>
                  <a:pt x="1600" y="12314"/>
                  <a:pt x="1739" y="12663"/>
                </a:cubicBezTo>
                <a:cubicBezTo>
                  <a:pt x="1924" y="13126"/>
                  <a:pt x="1644" y="13615"/>
                  <a:pt x="1179" y="13708"/>
                </a:cubicBezTo>
                <a:lnTo>
                  <a:pt x="962" y="13750"/>
                </a:lnTo>
                <a:cubicBezTo>
                  <a:pt x="672" y="13808"/>
                  <a:pt x="504" y="14115"/>
                  <a:pt x="603" y="14393"/>
                </a:cubicBezTo>
                <a:cubicBezTo>
                  <a:pt x="651" y="14530"/>
                  <a:pt x="699" y="14660"/>
                  <a:pt x="753" y="14795"/>
                </a:cubicBezTo>
                <a:cubicBezTo>
                  <a:pt x="860" y="15062"/>
                  <a:pt x="1175" y="15188"/>
                  <a:pt x="1430" y="15054"/>
                </a:cubicBezTo>
                <a:lnTo>
                  <a:pt x="1672" y="14928"/>
                </a:lnTo>
                <a:cubicBezTo>
                  <a:pt x="2050" y="14730"/>
                  <a:pt x="2519" y="14877"/>
                  <a:pt x="2717" y="15254"/>
                </a:cubicBezTo>
                <a:cubicBezTo>
                  <a:pt x="2915" y="15632"/>
                  <a:pt x="2769" y="16101"/>
                  <a:pt x="2391" y="16299"/>
                </a:cubicBezTo>
                <a:lnTo>
                  <a:pt x="2199" y="16399"/>
                </a:lnTo>
                <a:cubicBezTo>
                  <a:pt x="1937" y="16537"/>
                  <a:pt x="1859" y="16878"/>
                  <a:pt x="2032" y="17118"/>
                </a:cubicBezTo>
                <a:cubicBezTo>
                  <a:pt x="2117" y="17236"/>
                  <a:pt x="2202" y="17347"/>
                  <a:pt x="2291" y="17461"/>
                </a:cubicBezTo>
                <a:cubicBezTo>
                  <a:pt x="2469" y="17688"/>
                  <a:pt x="2810" y="17712"/>
                  <a:pt x="3018" y="17511"/>
                </a:cubicBezTo>
                <a:lnTo>
                  <a:pt x="3185" y="17344"/>
                </a:lnTo>
                <a:cubicBezTo>
                  <a:pt x="3459" y="17079"/>
                  <a:pt x="3897" y="17035"/>
                  <a:pt x="4204" y="17260"/>
                </a:cubicBezTo>
                <a:cubicBezTo>
                  <a:pt x="4601" y="17551"/>
                  <a:pt x="4626" y="18120"/>
                  <a:pt x="4288" y="18447"/>
                </a:cubicBezTo>
                <a:lnTo>
                  <a:pt x="4129" y="18589"/>
                </a:lnTo>
                <a:cubicBezTo>
                  <a:pt x="3917" y="18795"/>
                  <a:pt x="3937" y="19144"/>
                  <a:pt x="4171" y="19325"/>
                </a:cubicBezTo>
                <a:cubicBezTo>
                  <a:pt x="4286" y="19414"/>
                  <a:pt x="4404" y="19500"/>
                  <a:pt x="4522" y="19584"/>
                </a:cubicBezTo>
                <a:cubicBezTo>
                  <a:pt x="4757" y="19751"/>
                  <a:pt x="5082" y="19684"/>
                  <a:pt x="5224" y="19433"/>
                </a:cubicBezTo>
                <a:lnTo>
                  <a:pt x="5349" y="19224"/>
                </a:lnTo>
                <a:cubicBezTo>
                  <a:pt x="5537" y="18893"/>
                  <a:pt x="5935" y="18727"/>
                  <a:pt x="6293" y="18857"/>
                </a:cubicBezTo>
                <a:cubicBezTo>
                  <a:pt x="6756" y="19024"/>
                  <a:pt x="6935" y="19559"/>
                  <a:pt x="6703" y="19968"/>
                </a:cubicBezTo>
                <a:lnTo>
                  <a:pt x="6603" y="20152"/>
                </a:lnTo>
                <a:cubicBezTo>
                  <a:pt x="6457" y="20409"/>
                  <a:pt x="6569" y="20738"/>
                  <a:pt x="6845" y="20846"/>
                </a:cubicBezTo>
                <a:cubicBezTo>
                  <a:pt x="6980" y="20899"/>
                  <a:pt x="7118" y="20941"/>
                  <a:pt x="7254" y="20988"/>
                </a:cubicBezTo>
                <a:cubicBezTo>
                  <a:pt x="7527" y="21082"/>
                  <a:pt x="7815" y="20926"/>
                  <a:pt x="7881" y="20645"/>
                </a:cubicBezTo>
                <a:lnTo>
                  <a:pt x="7940" y="20411"/>
                </a:lnTo>
                <a:cubicBezTo>
                  <a:pt x="8027" y="20040"/>
                  <a:pt x="8361" y="19769"/>
                  <a:pt x="8742" y="19793"/>
                </a:cubicBezTo>
                <a:cubicBezTo>
                  <a:pt x="9233" y="19823"/>
                  <a:pt x="9560" y="20287"/>
                  <a:pt x="9452" y="20746"/>
                </a:cubicBezTo>
                <a:lnTo>
                  <a:pt x="9402" y="20946"/>
                </a:lnTo>
                <a:cubicBezTo>
                  <a:pt x="9334" y="21234"/>
                  <a:pt x="9542" y="21522"/>
                  <a:pt x="9837" y="21548"/>
                </a:cubicBezTo>
                <a:cubicBezTo>
                  <a:pt x="9981" y="21561"/>
                  <a:pt x="10126" y="21566"/>
                  <a:pt x="10271" y="21573"/>
                </a:cubicBezTo>
                <a:cubicBezTo>
                  <a:pt x="10559" y="21587"/>
                  <a:pt x="10797" y="21351"/>
                  <a:pt x="10781" y="21063"/>
                </a:cubicBezTo>
                <a:lnTo>
                  <a:pt x="10764" y="20804"/>
                </a:lnTo>
                <a:cubicBezTo>
                  <a:pt x="10741" y="20378"/>
                  <a:pt x="11065" y="20008"/>
                  <a:pt x="11491" y="19985"/>
                </a:cubicBezTo>
                <a:cubicBezTo>
                  <a:pt x="11844" y="19800"/>
                  <a:pt x="12280" y="20038"/>
                  <a:pt x="12302" y="20436"/>
                </a:cubicBezTo>
                <a:lnTo>
                  <a:pt x="12327" y="20929"/>
                </a:lnTo>
                <a:cubicBezTo>
                  <a:pt x="12343" y="21225"/>
                  <a:pt x="12622" y="21439"/>
                  <a:pt x="12912" y="21381"/>
                </a:cubicBezTo>
                <a:cubicBezTo>
                  <a:pt x="13054" y="21352"/>
                  <a:pt x="13188" y="21323"/>
                  <a:pt x="13330" y="21289"/>
                </a:cubicBezTo>
                <a:cubicBezTo>
                  <a:pt x="13610" y="21221"/>
                  <a:pt x="13769" y="20925"/>
                  <a:pt x="13672" y="20654"/>
                </a:cubicBezTo>
                <a:lnTo>
                  <a:pt x="13589" y="20394"/>
                </a:lnTo>
                <a:cubicBezTo>
                  <a:pt x="13431" y="19951"/>
                  <a:pt x="13706" y="19459"/>
                  <a:pt x="14190" y="19375"/>
                </a:cubicBezTo>
                <a:cubicBezTo>
                  <a:pt x="14566" y="19310"/>
                  <a:pt x="14932" y="19542"/>
                  <a:pt x="15059" y="19901"/>
                </a:cubicBezTo>
                <a:lnTo>
                  <a:pt x="15118" y="20085"/>
                </a:lnTo>
                <a:cubicBezTo>
                  <a:pt x="15216" y="20363"/>
                  <a:pt x="15542" y="20489"/>
                  <a:pt x="15803" y="20353"/>
                </a:cubicBezTo>
                <a:cubicBezTo>
                  <a:pt x="15932" y="20285"/>
                  <a:pt x="16062" y="20216"/>
                  <a:pt x="16187" y="20144"/>
                </a:cubicBezTo>
                <a:cubicBezTo>
                  <a:pt x="16436" y="20000"/>
                  <a:pt x="16506" y="19666"/>
                  <a:pt x="16338" y="19433"/>
                </a:cubicBezTo>
                <a:lnTo>
                  <a:pt x="16196" y="19241"/>
                </a:lnTo>
                <a:cubicBezTo>
                  <a:pt x="15972" y="18932"/>
                  <a:pt x="15987" y="18502"/>
                  <a:pt x="16254" y="18230"/>
                </a:cubicBezTo>
                <a:cubicBezTo>
                  <a:pt x="16599" y="17879"/>
                  <a:pt x="17165" y="17932"/>
                  <a:pt x="17441" y="18313"/>
                </a:cubicBezTo>
                <a:lnTo>
                  <a:pt x="17566" y="18489"/>
                </a:lnTo>
                <a:cubicBezTo>
                  <a:pt x="17740" y="18728"/>
                  <a:pt x="18081" y="18761"/>
                  <a:pt x="18293" y="18556"/>
                </a:cubicBezTo>
                <a:cubicBezTo>
                  <a:pt x="18398" y="18455"/>
                  <a:pt x="18502" y="18351"/>
                  <a:pt x="18603" y="18246"/>
                </a:cubicBezTo>
                <a:cubicBezTo>
                  <a:pt x="18802" y="18038"/>
                  <a:pt x="18772" y="17704"/>
                  <a:pt x="18544" y="17528"/>
                </a:cubicBezTo>
                <a:lnTo>
                  <a:pt x="18360" y="17369"/>
                </a:lnTo>
                <a:cubicBezTo>
                  <a:pt x="18059" y="17135"/>
                  <a:pt x="17947" y="16719"/>
                  <a:pt x="18126" y="16383"/>
                </a:cubicBezTo>
                <a:cubicBezTo>
                  <a:pt x="18358" y="15949"/>
                  <a:pt x="18916" y="15844"/>
                  <a:pt x="19288" y="16132"/>
                </a:cubicBezTo>
                <a:lnTo>
                  <a:pt x="19455" y="16266"/>
                </a:lnTo>
                <a:cubicBezTo>
                  <a:pt x="19689" y="16447"/>
                  <a:pt x="20028" y="16381"/>
                  <a:pt x="20174" y="16124"/>
                </a:cubicBezTo>
                <a:cubicBezTo>
                  <a:pt x="20245" y="15997"/>
                  <a:pt x="20316" y="15868"/>
                  <a:pt x="20382" y="15739"/>
                </a:cubicBezTo>
                <a:cubicBezTo>
                  <a:pt x="20514" y="15483"/>
                  <a:pt x="20400" y="15167"/>
                  <a:pt x="20132" y="15062"/>
                </a:cubicBezTo>
                <a:lnTo>
                  <a:pt x="19889" y="14970"/>
                </a:lnTo>
                <a:cubicBezTo>
                  <a:pt x="19492" y="14815"/>
                  <a:pt x="19291" y="14356"/>
                  <a:pt x="19447" y="13959"/>
                </a:cubicBezTo>
                <a:cubicBezTo>
                  <a:pt x="19256" y="13597"/>
                  <a:pt x="19617" y="13191"/>
                  <a:pt x="19998" y="13340"/>
                </a:cubicBezTo>
                <a:lnTo>
                  <a:pt x="20650" y="13599"/>
                </a:lnTo>
                <a:cubicBezTo>
                  <a:pt x="20925" y="13707"/>
                  <a:pt x="21234" y="13545"/>
                  <a:pt x="21302" y="13257"/>
                </a:cubicBezTo>
                <a:cubicBezTo>
                  <a:pt x="21335" y="13116"/>
                  <a:pt x="21358" y="12973"/>
                  <a:pt x="21385" y="12830"/>
                </a:cubicBezTo>
                <a:cubicBezTo>
                  <a:pt x="21440" y="12547"/>
                  <a:pt x="21238" y="12279"/>
                  <a:pt x="20951" y="12254"/>
                </a:cubicBezTo>
                <a:lnTo>
                  <a:pt x="20692" y="12237"/>
                </a:lnTo>
                <a:cubicBezTo>
                  <a:pt x="20267" y="12200"/>
                  <a:pt x="19952" y="11818"/>
                  <a:pt x="19990" y="11393"/>
                </a:cubicBezTo>
                <a:cubicBezTo>
                  <a:pt x="20027" y="10968"/>
                  <a:pt x="20400" y="10645"/>
                  <a:pt x="20825" y="10682"/>
                </a:cubicBezTo>
                <a:lnTo>
                  <a:pt x="21043" y="10708"/>
                </a:lnTo>
                <a:cubicBezTo>
                  <a:pt x="21337" y="10733"/>
                  <a:pt x="21585" y="10493"/>
                  <a:pt x="21569" y="10198"/>
                </a:cubicBezTo>
                <a:cubicBezTo>
                  <a:pt x="21561" y="10053"/>
                  <a:pt x="21549" y="9908"/>
                  <a:pt x="21536" y="9763"/>
                </a:cubicBezTo>
                <a:cubicBezTo>
                  <a:pt x="21508" y="9476"/>
                  <a:pt x="21242" y="9272"/>
                  <a:pt x="20959" y="9328"/>
                </a:cubicBezTo>
                <a:lnTo>
                  <a:pt x="20700" y="9387"/>
                </a:lnTo>
                <a:cubicBezTo>
                  <a:pt x="20282" y="9471"/>
                  <a:pt x="19873" y="9195"/>
                  <a:pt x="19789" y="8777"/>
                </a:cubicBezTo>
                <a:cubicBezTo>
                  <a:pt x="19705" y="8359"/>
                  <a:pt x="19981" y="7941"/>
                  <a:pt x="20399" y="7857"/>
                </a:cubicBezTo>
                <a:lnTo>
                  <a:pt x="20600" y="7824"/>
                </a:lnTo>
                <a:cubicBezTo>
                  <a:pt x="20890" y="7766"/>
                  <a:pt x="21066" y="7459"/>
                  <a:pt x="20967" y="7180"/>
                </a:cubicBezTo>
                <a:cubicBezTo>
                  <a:pt x="20919" y="7044"/>
                  <a:pt x="20863" y="6906"/>
                  <a:pt x="20809" y="6771"/>
                </a:cubicBezTo>
                <a:cubicBezTo>
                  <a:pt x="20701" y="6503"/>
                  <a:pt x="20387" y="6395"/>
                  <a:pt x="20132" y="6529"/>
                </a:cubicBezTo>
                <a:lnTo>
                  <a:pt x="19906" y="6646"/>
                </a:lnTo>
                <a:cubicBezTo>
                  <a:pt x="19528" y="6844"/>
                  <a:pt x="19051" y="6697"/>
                  <a:pt x="18853" y="6320"/>
                </a:cubicBezTo>
                <a:cubicBezTo>
                  <a:pt x="18655" y="5942"/>
                  <a:pt x="18801" y="5473"/>
                  <a:pt x="19179" y="5275"/>
                </a:cubicBezTo>
                <a:lnTo>
                  <a:pt x="19363" y="5175"/>
                </a:lnTo>
                <a:cubicBezTo>
                  <a:pt x="19625" y="5037"/>
                  <a:pt x="19711" y="4704"/>
                  <a:pt x="19538" y="4464"/>
                </a:cubicBezTo>
                <a:cubicBezTo>
                  <a:pt x="19453" y="4346"/>
                  <a:pt x="19369" y="4227"/>
                  <a:pt x="19279" y="4113"/>
                </a:cubicBezTo>
                <a:cubicBezTo>
                  <a:pt x="19101" y="3886"/>
                  <a:pt x="18760" y="3862"/>
                  <a:pt x="18552" y="4063"/>
                </a:cubicBezTo>
                <a:lnTo>
                  <a:pt x="18377" y="4230"/>
                </a:lnTo>
                <a:cubicBezTo>
                  <a:pt x="18103" y="4495"/>
                  <a:pt x="17681" y="4548"/>
                  <a:pt x="17374" y="4322"/>
                </a:cubicBezTo>
                <a:cubicBezTo>
                  <a:pt x="16978" y="4031"/>
                  <a:pt x="16952" y="3462"/>
                  <a:pt x="17291" y="3135"/>
                </a:cubicBezTo>
                <a:lnTo>
                  <a:pt x="17441" y="2985"/>
                </a:lnTo>
                <a:cubicBezTo>
                  <a:pt x="17654" y="2779"/>
                  <a:pt x="17633" y="2430"/>
                  <a:pt x="17399" y="2249"/>
                </a:cubicBezTo>
                <a:cubicBezTo>
                  <a:pt x="17284" y="2160"/>
                  <a:pt x="17166" y="2074"/>
                  <a:pt x="17048" y="1990"/>
                </a:cubicBezTo>
                <a:cubicBezTo>
                  <a:pt x="16813" y="1823"/>
                  <a:pt x="16488" y="1898"/>
                  <a:pt x="16346" y="2149"/>
                </a:cubicBezTo>
                <a:lnTo>
                  <a:pt x="16213" y="2375"/>
                </a:lnTo>
                <a:cubicBezTo>
                  <a:pt x="16002" y="2746"/>
                  <a:pt x="15531" y="2878"/>
                  <a:pt x="15160" y="2667"/>
                </a:cubicBezTo>
                <a:cubicBezTo>
                  <a:pt x="14789" y="2457"/>
                  <a:pt x="14657" y="1977"/>
                  <a:pt x="14867" y="1606"/>
                </a:cubicBezTo>
                <a:lnTo>
                  <a:pt x="14967" y="1422"/>
                </a:lnTo>
                <a:cubicBezTo>
                  <a:pt x="15113" y="1165"/>
                  <a:pt x="15001" y="836"/>
                  <a:pt x="14725" y="728"/>
                </a:cubicBezTo>
                <a:cubicBezTo>
                  <a:pt x="14590" y="675"/>
                  <a:pt x="14461" y="633"/>
                  <a:pt x="14324" y="586"/>
                </a:cubicBezTo>
                <a:cubicBezTo>
                  <a:pt x="14052" y="492"/>
                  <a:pt x="13755" y="648"/>
                  <a:pt x="13689" y="929"/>
                </a:cubicBezTo>
                <a:lnTo>
                  <a:pt x="13630" y="1188"/>
                </a:lnTo>
                <a:cubicBezTo>
                  <a:pt x="13533" y="1603"/>
                  <a:pt x="13110" y="1862"/>
                  <a:pt x="12695" y="1764"/>
                </a:cubicBezTo>
                <a:cubicBezTo>
                  <a:pt x="12279" y="1667"/>
                  <a:pt x="12020" y="1244"/>
                  <a:pt x="12118" y="828"/>
                </a:cubicBezTo>
                <a:lnTo>
                  <a:pt x="12160" y="628"/>
                </a:lnTo>
                <a:cubicBezTo>
                  <a:pt x="12227" y="340"/>
                  <a:pt x="12028" y="52"/>
                  <a:pt x="11734" y="26"/>
                </a:cubicBezTo>
                <a:cubicBezTo>
                  <a:pt x="11589" y="13"/>
                  <a:pt x="11444" y="8"/>
                  <a:pt x="11299" y="1"/>
                </a:cubicBezTo>
                <a:close/>
                <a:moveTo>
                  <a:pt x="10789" y="4180"/>
                </a:moveTo>
                <a:cubicBezTo>
                  <a:pt x="12479" y="4180"/>
                  <a:pt x="14163" y="4829"/>
                  <a:pt x="15452" y="6119"/>
                </a:cubicBezTo>
                <a:cubicBezTo>
                  <a:pt x="18031" y="8698"/>
                  <a:pt x="18031" y="12875"/>
                  <a:pt x="15452" y="15455"/>
                </a:cubicBezTo>
                <a:cubicBezTo>
                  <a:pt x="12873" y="18034"/>
                  <a:pt x="8697" y="18034"/>
                  <a:pt x="6118" y="15455"/>
                </a:cubicBezTo>
                <a:cubicBezTo>
                  <a:pt x="3539" y="12875"/>
                  <a:pt x="3539" y="8698"/>
                  <a:pt x="6118" y="6119"/>
                </a:cubicBezTo>
                <a:cubicBezTo>
                  <a:pt x="7407" y="4829"/>
                  <a:pt x="9099" y="4180"/>
                  <a:pt x="10789" y="418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4" name="Shape 20474"/>
          <p:cNvSpPr/>
          <p:nvPr/>
        </p:nvSpPr>
        <p:spPr>
          <a:xfrm>
            <a:off x="1456826" y="2646753"/>
            <a:ext cx="1014402" cy="1014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93" y="0"/>
                </a:moveTo>
                <a:lnTo>
                  <a:pt x="10972" y="927"/>
                </a:lnTo>
                <a:cubicBezTo>
                  <a:pt x="10779" y="1270"/>
                  <a:pt x="10288" y="1290"/>
                  <a:pt x="10076" y="958"/>
                </a:cubicBezTo>
                <a:lnTo>
                  <a:pt x="9503" y="52"/>
                </a:lnTo>
                <a:lnTo>
                  <a:pt x="9159" y="1073"/>
                </a:lnTo>
                <a:cubicBezTo>
                  <a:pt x="9032" y="1446"/>
                  <a:pt x="8553" y="1547"/>
                  <a:pt x="8284" y="1260"/>
                </a:cubicBezTo>
                <a:lnTo>
                  <a:pt x="7554" y="469"/>
                </a:lnTo>
                <a:lnTo>
                  <a:pt x="7398" y="1531"/>
                </a:lnTo>
                <a:cubicBezTo>
                  <a:pt x="7342" y="1921"/>
                  <a:pt x="6892" y="2118"/>
                  <a:pt x="6575" y="1885"/>
                </a:cubicBezTo>
                <a:lnTo>
                  <a:pt x="5710" y="1250"/>
                </a:lnTo>
                <a:lnTo>
                  <a:pt x="5752" y="2322"/>
                </a:lnTo>
                <a:cubicBezTo>
                  <a:pt x="5768" y="2716"/>
                  <a:pt x="5366" y="2983"/>
                  <a:pt x="5012" y="2812"/>
                </a:cubicBezTo>
                <a:lnTo>
                  <a:pt x="4053" y="2343"/>
                </a:lnTo>
                <a:lnTo>
                  <a:pt x="4293" y="3395"/>
                </a:lnTo>
                <a:cubicBezTo>
                  <a:pt x="4381" y="3779"/>
                  <a:pt x="4016" y="4112"/>
                  <a:pt x="3636" y="4010"/>
                </a:cubicBezTo>
                <a:lnTo>
                  <a:pt x="2605" y="3728"/>
                </a:lnTo>
                <a:lnTo>
                  <a:pt x="3043" y="4707"/>
                </a:lnTo>
                <a:cubicBezTo>
                  <a:pt x="3200" y="5068"/>
                  <a:pt x="2914" y="5478"/>
                  <a:pt x="2522" y="5447"/>
                </a:cubicBezTo>
                <a:lnTo>
                  <a:pt x="1448" y="5364"/>
                </a:lnTo>
                <a:lnTo>
                  <a:pt x="2053" y="6238"/>
                </a:lnTo>
                <a:cubicBezTo>
                  <a:pt x="2274" y="6564"/>
                  <a:pt x="2069" y="7019"/>
                  <a:pt x="1678" y="7061"/>
                </a:cubicBezTo>
                <a:lnTo>
                  <a:pt x="615" y="7165"/>
                </a:lnTo>
                <a:lnTo>
                  <a:pt x="1375" y="7936"/>
                </a:lnTo>
                <a:cubicBezTo>
                  <a:pt x="1652" y="8216"/>
                  <a:pt x="1523" y="8687"/>
                  <a:pt x="1146" y="8800"/>
                </a:cubicBezTo>
                <a:lnTo>
                  <a:pt x="125" y="9113"/>
                </a:lnTo>
                <a:lnTo>
                  <a:pt x="1000" y="9717"/>
                </a:lnTo>
                <a:cubicBezTo>
                  <a:pt x="1324" y="9941"/>
                  <a:pt x="1298" y="10432"/>
                  <a:pt x="948" y="10613"/>
                </a:cubicBezTo>
                <a:lnTo>
                  <a:pt x="0" y="11102"/>
                </a:lnTo>
                <a:lnTo>
                  <a:pt x="969" y="11539"/>
                </a:lnTo>
                <a:cubicBezTo>
                  <a:pt x="1328" y="11700"/>
                  <a:pt x="1384" y="12183"/>
                  <a:pt x="1073" y="12425"/>
                </a:cubicBezTo>
                <a:lnTo>
                  <a:pt x="229" y="13081"/>
                </a:lnTo>
                <a:lnTo>
                  <a:pt x="1271" y="13331"/>
                </a:lnTo>
                <a:cubicBezTo>
                  <a:pt x="1654" y="13423"/>
                  <a:pt x="1803" y="13890"/>
                  <a:pt x="1542" y="14185"/>
                </a:cubicBezTo>
                <a:lnTo>
                  <a:pt x="834" y="14987"/>
                </a:lnTo>
                <a:lnTo>
                  <a:pt x="1896" y="15039"/>
                </a:lnTo>
                <a:cubicBezTo>
                  <a:pt x="2289" y="15059"/>
                  <a:pt x="2526" y="15493"/>
                  <a:pt x="2324" y="15830"/>
                </a:cubicBezTo>
                <a:lnTo>
                  <a:pt x="1771" y="16747"/>
                </a:lnTo>
                <a:lnTo>
                  <a:pt x="2834" y="16601"/>
                </a:lnTo>
                <a:cubicBezTo>
                  <a:pt x="3224" y="16548"/>
                  <a:pt x="3534" y="16940"/>
                  <a:pt x="3397" y="17309"/>
                </a:cubicBezTo>
                <a:lnTo>
                  <a:pt x="3011" y="18309"/>
                </a:lnTo>
                <a:lnTo>
                  <a:pt x="4032" y="17965"/>
                </a:lnTo>
                <a:cubicBezTo>
                  <a:pt x="4406" y="17842"/>
                  <a:pt x="4776" y="18171"/>
                  <a:pt x="4710" y="18559"/>
                </a:cubicBezTo>
                <a:lnTo>
                  <a:pt x="4533" y="19611"/>
                </a:lnTo>
                <a:lnTo>
                  <a:pt x="5470" y="19090"/>
                </a:lnTo>
                <a:cubicBezTo>
                  <a:pt x="5815" y="18900"/>
                  <a:pt x="6236" y="19154"/>
                  <a:pt x="6241" y="19548"/>
                </a:cubicBezTo>
                <a:lnTo>
                  <a:pt x="6252" y="20621"/>
                </a:lnTo>
                <a:lnTo>
                  <a:pt x="7085" y="19934"/>
                </a:lnTo>
                <a:cubicBezTo>
                  <a:pt x="7389" y="19683"/>
                  <a:pt x="7841" y="19850"/>
                  <a:pt x="7919" y="20236"/>
                </a:cubicBezTo>
                <a:lnTo>
                  <a:pt x="8127" y="21277"/>
                </a:lnTo>
                <a:lnTo>
                  <a:pt x="8815" y="20465"/>
                </a:lnTo>
                <a:cubicBezTo>
                  <a:pt x="9068" y="20163"/>
                  <a:pt x="9553" y="20235"/>
                  <a:pt x="9701" y="20600"/>
                </a:cubicBezTo>
                <a:lnTo>
                  <a:pt x="10097" y="21600"/>
                </a:lnTo>
                <a:lnTo>
                  <a:pt x="10628" y="20663"/>
                </a:lnTo>
                <a:cubicBezTo>
                  <a:pt x="10821" y="20319"/>
                  <a:pt x="11312" y="20310"/>
                  <a:pt x="11524" y="20642"/>
                </a:cubicBezTo>
                <a:lnTo>
                  <a:pt x="12097" y="21538"/>
                </a:lnTo>
                <a:lnTo>
                  <a:pt x="12441" y="20527"/>
                </a:lnTo>
                <a:cubicBezTo>
                  <a:pt x="12568" y="20154"/>
                  <a:pt x="13047" y="20053"/>
                  <a:pt x="13316" y="20340"/>
                </a:cubicBezTo>
                <a:lnTo>
                  <a:pt x="14046" y="21111"/>
                </a:lnTo>
                <a:lnTo>
                  <a:pt x="14202" y="20059"/>
                </a:lnTo>
                <a:cubicBezTo>
                  <a:pt x="14258" y="19669"/>
                  <a:pt x="14708" y="19482"/>
                  <a:pt x="15025" y="19715"/>
                </a:cubicBezTo>
                <a:lnTo>
                  <a:pt x="15890" y="20350"/>
                </a:lnTo>
                <a:lnTo>
                  <a:pt x="15848" y="19278"/>
                </a:lnTo>
                <a:cubicBezTo>
                  <a:pt x="15832" y="18884"/>
                  <a:pt x="16233" y="18617"/>
                  <a:pt x="16588" y="18788"/>
                </a:cubicBezTo>
                <a:lnTo>
                  <a:pt x="17547" y="19246"/>
                </a:lnTo>
                <a:lnTo>
                  <a:pt x="17318" y="18205"/>
                </a:lnTo>
                <a:cubicBezTo>
                  <a:pt x="17229" y="17821"/>
                  <a:pt x="17573" y="17488"/>
                  <a:pt x="17953" y="17590"/>
                </a:cubicBezTo>
                <a:lnTo>
                  <a:pt x="18995" y="17861"/>
                </a:lnTo>
                <a:lnTo>
                  <a:pt x="18557" y="16872"/>
                </a:lnTo>
                <a:cubicBezTo>
                  <a:pt x="18400" y="16511"/>
                  <a:pt x="18686" y="16122"/>
                  <a:pt x="19078" y="16153"/>
                </a:cubicBezTo>
                <a:lnTo>
                  <a:pt x="20141" y="16236"/>
                </a:lnTo>
                <a:lnTo>
                  <a:pt x="19537" y="15341"/>
                </a:lnTo>
                <a:cubicBezTo>
                  <a:pt x="19316" y="15015"/>
                  <a:pt x="19531" y="14581"/>
                  <a:pt x="19922" y="14539"/>
                </a:cubicBezTo>
                <a:lnTo>
                  <a:pt x="20985" y="14424"/>
                </a:lnTo>
                <a:lnTo>
                  <a:pt x="20225" y="13664"/>
                </a:lnTo>
                <a:cubicBezTo>
                  <a:pt x="19948" y="13384"/>
                  <a:pt x="20077" y="12913"/>
                  <a:pt x="20454" y="12800"/>
                </a:cubicBezTo>
                <a:lnTo>
                  <a:pt x="21475" y="12487"/>
                </a:lnTo>
                <a:lnTo>
                  <a:pt x="20600" y="11873"/>
                </a:lnTo>
                <a:cubicBezTo>
                  <a:pt x="20276" y="11649"/>
                  <a:pt x="20302" y="11168"/>
                  <a:pt x="20652" y="10987"/>
                </a:cubicBezTo>
                <a:lnTo>
                  <a:pt x="21600" y="10498"/>
                </a:lnTo>
                <a:lnTo>
                  <a:pt x="20631" y="10061"/>
                </a:lnTo>
                <a:cubicBezTo>
                  <a:pt x="20272" y="9900"/>
                  <a:pt x="20216" y="9407"/>
                  <a:pt x="20527" y="9165"/>
                </a:cubicBezTo>
                <a:lnTo>
                  <a:pt x="21371" y="8509"/>
                </a:lnTo>
                <a:lnTo>
                  <a:pt x="20329" y="8259"/>
                </a:lnTo>
                <a:cubicBezTo>
                  <a:pt x="19946" y="8167"/>
                  <a:pt x="19797" y="7710"/>
                  <a:pt x="20058" y="7415"/>
                </a:cubicBezTo>
                <a:lnTo>
                  <a:pt x="20766" y="6603"/>
                </a:lnTo>
                <a:lnTo>
                  <a:pt x="19704" y="6551"/>
                </a:lnTo>
                <a:cubicBezTo>
                  <a:pt x="19311" y="6531"/>
                  <a:pt x="19074" y="6097"/>
                  <a:pt x="19276" y="5759"/>
                </a:cubicBezTo>
                <a:lnTo>
                  <a:pt x="19829" y="4843"/>
                </a:lnTo>
                <a:lnTo>
                  <a:pt x="18766" y="4989"/>
                </a:lnTo>
                <a:cubicBezTo>
                  <a:pt x="18376" y="5041"/>
                  <a:pt x="18066" y="4660"/>
                  <a:pt x="18203" y="4291"/>
                </a:cubicBezTo>
                <a:lnTo>
                  <a:pt x="18578" y="3281"/>
                </a:lnTo>
                <a:lnTo>
                  <a:pt x="17568" y="3624"/>
                </a:lnTo>
                <a:cubicBezTo>
                  <a:pt x="17194" y="3748"/>
                  <a:pt x="16813" y="3429"/>
                  <a:pt x="16880" y="3041"/>
                </a:cubicBezTo>
                <a:lnTo>
                  <a:pt x="17067" y="1979"/>
                </a:lnTo>
                <a:lnTo>
                  <a:pt x="16130" y="2500"/>
                </a:lnTo>
                <a:cubicBezTo>
                  <a:pt x="15785" y="2690"/>
                  <a:pt x="15364" y="2445"/>
                  <a:pt x="15359" y="2052"/>
                </a:cubicBezTo>
                <a:lnTo>
                  <a:pt x="15348" y="979"/>
                </a:lnTo>
                <a:lnTo>
                  <a:pt x="14515" y="1656"/>
                </a:lnTo>
                <a:cubicBezTo>
                  <a:pt x="14211" y="1906"/>
                  <a:pt x="13759" y="1750"/>
                  <a:pt x="13681" y="1364"/>
                </a:cubicBezTo>
                <a:lnTo>
                  <a:pt x="13462" y="302"/>
                </a:lnTo>
                <a:lnTo>
                  <a:pt x="12785" y="1125"/>
                </a:lnTo>
                <a:cubicBezTo>
                  <a:pt x="12532" y="1427"/>
                  <a:pt x="12047" y="1355"/>
                  <a:pt x="11899" y="989"/>
                </a:cubicBezTo>
                <a:lnTo>
                  <a:pt x="11493" y="0"/>
                </a:lnTo>
                <a:close/>
                <a:moveTo>
                  <a:pt x="10795" y="2562"/>
                </a:moveTo>
                <a:cubicBezTo>
                  <a:pt x="11447" y="2562"/>
                  <a:pt x="12096" y="2669"/>
                  <a:pt x="12733" y="2822"/>
                </a:cubicBezTo>
                <a:cubicBezTo>
                  <a:pt x="12784" y="2835"/>
                  <a:pt x="12838" y="2830"/>
                  <a:pt x="12889" y="2843"/>
                </a:cubicBezTo>
                <a:cubicBezTo>
                  <a:pt x="12913" y="2849"/>
                  <a:pt x="12919" y="2876"/>
                  <a:pt x="12941" y="2885"/>
                </a:cubicBezTo>
                <a:cubicBezTo>
                  <a:pt x="14134" y="3206"/>
                  <a:pt x="15256" y="3800"/>
                  <a:pt x="16234" y="4666"/>
                </a:cubicBezTo>
                <a:cubicBezTo>
                  <a:pt x="16257" y="4682"/>
                  <a:pt x="16286" y="4667"/>
                  <a:pt x="16307" y="4687"/>
                </a:cubicBezTo>
                <a:cubicBezTo>
                  <a:pt x="16345" y="4721"/>
                  <a:pt x="16374" y="4766"/>
                  <a:pt x="16411" y="4801"/>
                </a:cubicBezTo>
                <a:cubicBezTo>
                  <a:pt x="16479" y="4864"/>
                  <a:pt x="16553" y="4912"/>
                  <a:pt x="16619" y="4978"/>
                </a:cubicBezTo>
                <a:cubicBezTo>
                  <a:pt x="17552" y="5910"/>
                  <a:pt x="18187" y="7015"/>
                  <a:pt x="18578" y="8186"/>
                </a:cubicBezTo>
                <a:cubicBezTo>
                  <a:pt x="18594" y="8234"/>
                  <a:pt x="18625" y="8272"/>
                  <a:pt x="18641" y="8321"/>
                </a:cubicBezTo>
                <a:cubicBezTo>
                  <a:pt x="18685" y="8462"/>
                  <a:pt x="18698" y="8607"/>
                  <a:pt x="18735" y="8748"/>
                </a:cubicBezTo>
                <a:cubicBezTo>
                  <a:pt x="18794" y="8981"/>
                  <a:pt x="18862" y="9210"/>
                  <a:pt x="18901" y="9446"/>
                </a:cubicBezTo>
                <a:cubicBezTo>
                  <a:pt x="18904" y="9460"/>
                  <a:pt x="18909" y="9474"/>
                  <a:pt x="18912" y="9488"/>
                </a:cubicBezTo>
                <a:cubicBezTo>
                  <a:pt x="18943" y="9681"/>
                  <a:pt x="18947" y="9876"/>
                  <a:pt x="18964" y="10071"/>
                </a:cubicBezTo>
                <a:cubicBezTo>
                  <a:pt x="18981" y="10262"/>
                  <a:pt x="19012" y="10453"/>
                  <a:pt x="19016" y="10644"/>
                </a:cubicBezTo>
                <a:cubicBezTo>
                  <a:pt x="19030" y="11367"/>
                  <a:pt x="18931" y="12083"/>
                  <a:pt x="18755" y="12789"/>
                </a:cubicBezTo>
                <a:cubicBezTo>
                  <a:pt x="18747" y="12823"/>
                  <a:pt x="18754" y="12860"/>
                  <a:pt x="18745" y="12893"/>
                </a:cubicBezTo>
                <a:cubicBezTo>
                  <a:pt x="18741" y="12909"/>
                  <a:pt x="18719" y="12910"/>
                  <a:pt x="18714" y="12925"/>
                </a:cubicBezTo>
                <a:cubicBezTo>
                  <a:pt x="18390" y="14134"/>
                  <a:pt x="17795" y="15280"/>
                  <a:pt x="16911" y="16268"/>
                </a:cubicBezTo>
                <a:cubicBezTo>
                  <a:pt x="16901" y="16280"/>
                  <a:pt x="16911" y="16297"/>
                  <a:pt x="16901" y="16309"/>
                </a:cubicBezTo>
                <a:cubicBezTo>
                  <a:pt x="16876" y="16337"/>
                  <a:pt x="16842" y="16355"/>
                  <a:pt x="16817" y="16382"/>
                </a:cubicBezTo>
                <a:cubicBezTo>
                  <a:pt x="16746" y="16459"/>
                  <a:pt x="16694" y="16547"/>
                  <a:pt x="16619" y="16622"/>
                </a:cubicBezTo>
                <a:cubicBezTo>
                  <a:pt x="16206" y="17035"/>
                  <a:pt x="15757" y="17387"/>
                  <a:pt x="15286" y="17695"/>
                </a:cubicBezTo>
                <a:cubicBezTo>
                  <a:pt x="15282" y="17697"/>
                  <a:pt x="15279" y="17702"/>
                  <a:pt x="15275" y="17705"/>
                </a:cubicBezTo>
                <a:cubicBezTo>
                  <a:pt x="15253" y="17720"/>
                  <a:pt x="15225" y="17722"/>
                  <a:pt x="15202" y="17736"/>
                </a:cubicBezTo>
                <a:cubicBezTo>
                  <a:pt x="14650" y="18087"/>
                  <a:pt x="14067" y="18352"/>
                  <a:pt x="13462" y="18559"/>
                </a:cubicBezTo>
                <a:cubicBezTo>
                  <a:pt x="13396" y="18582"/>
                  <a:pt x="13342" y="18621"/>
                  <a:pt x="13275" y="18642"/>
                </a:cubicBezTo>
                <a:cubicBezTo>
                  <a:pt x="13139" y="18685"/>
                  <a:pt x="13004" y="18701"/>
                  <a:pt x="12868" y="18736"/>
                </a:cubicBezTo>
                <a:cubicBezTo>
                  <a:pt x="12602" y="18805"/>
                  <a:pt x="12336" y="18871"/>
                  <a:pt x="12066" y="18913"/>
                </a:cubicBezTo>
                <a:cubicBezTo>
                  <a:pt x="11844" y="18948"/>
                  <a:pt x="11621" y="18959"/>
                  <a:pt x="11399" y="18976"/>
                </a:cubicBezTo>
                <a:cubicBezTo>
                  <a:pt x="11142" y="18994"/>
                  <a:pt x="10886" y="19022"/>
                  <a:pt x="10628" y="19017"/>
                </a:cubicBezTo>
                <a:cubicBezTo>
                  <a:pt x="10340" y="19011"/>
                  <a:pt x="10056" y="18970"/>
                  <a:pt x="9774" y="18934"/>
                </a:cubicBezTo>
                <a:cubicBezTo>
                  <a:pt x="9414" y="18889"/>
                  <a:pt x="9063" y="18818"/>
                  <a:pt x="8711" y="18726"/>
                </a:cubicBezTo>
                <a:cubicBezTo>
                  <a:pt x="8426" y="18650"/>
                  <a:pt x="8141" y="18581"/>
                  <a:pt x="7867" y="18476"/>
                </a:cubicBezTo>
                <a:cubicBezTo>
                  <a:pt x="7666" y="18399"/>
                  <a:pt x="7479" y="18297"/>
                  <a:pt x="7283" y="18205"/>
                </a:cubicBezTo>
                <a:cubicBezTo>
                  <a:pt x="7020" y="18080"/>
                  <a:pt x="6761" y="17951"/>
                  <a:pt x="6512" y="17799"/>
                </a:cubicBezTo>
                <a:cubicBezTo>
                  <a:pt x="6342" y="17694"/>
                  <a:pt x="6177" y="17584"/>
                  <a:pt x="6012" y="17465"/>
                </a:cubicBezTo>
                <a:cubicBezTo>
                  <a:pt x="5749" y="17277"/>
                  <a:pt x="5502" y="17070"/>
                  <a:pt x="5262" y="16851"/>
                </a:cubicBezTo>
                <a:cubicBezTo>
                  <a:pt x="5172" y="16768"/>
                  <a:pt x="5068" y="16709"/>
                  <a:pt x="4981" y="16622"/>
                </a:cubicBezTo>
                <a:cubicBezTo>
                  <a:pt x="4929" y="16570"/>
                  <a:pt x="4895" y="16508"/>
                  <a:pt x="4845" y="16455"/>
                </a:cubicBezTo>
                <a:cubicBezTo>
                  <a:pt x="4632" y="16231"/>
                  <a:pt x="4440" y="15987"/>
                  <a:pt x="4251" y="15737"/>
                </a:cubicBezTo>
                <a:cubicBezTo>
                  <a:pt x="4123" y="15566"/>
                  <a:pt x="3979" y="15404"/>
                  <a:pt x="3866" y="15226"/>
                </a:cubicBezTo>
                <a:cubicBezTo>
                  <a:pt x="3148" y="14105"/>
                  <a:pt x="2756" y="12850"/>
                  <a:pt x="2636" y="11571"/>
                </a:cubicBezTo>
                <a:cubicBezTo>
                  <a:pt x="2633" y="11554"/>
                  <a:pt x="2617" y="11546"/>
                  <a:pt x="2615" y="11529"/>
                </a:cubicBezTo>
                <a:cubicBezTo>
                  <a:pt x="2609" y="11456"/>
                  <a:pt x="2620" y="11383"/>
                  <a:pt x="2615" y="11310"/>
                </a:cubicBezTo>
                <a:cubicBezTo>
                  <a:pt x="2596" y="10993"/>
                  <a:pt x="2588" y="10680"/>
                  <a:pt x="2605" y="10363"/>
                </a:cubicBezTo>
                <a:cubicBezTo>
                  <a:pt x="2616" y="10158"/>
                  <a:pt x="2642" y="9960"/>
                  <a:pt x="2667" y="9759"/>
                </a:cubicBezTo>
                <a:cubicBezTo>
                  <a:pt x="2703" y="9479"/>
                  <a:pt x="2739" y="9201"/>
                  <a:pt x="2803" y="8925"/>
                </a:cubicBezTo>
                <a:cubicBezTo>
                  <a:pt x="2845" y="8744"/>
                  <a:pt x="2915" y="8572"/>
                  <a:pt x="2970" y="8394"/>
                </a:cubicBezTo>
                <a:cubicBezTo>
                  <a:pt x="3062" y="8093"/>
                  <a:pt x="3144" y="7790"/>
                  <a:pt x="3272" y="7499"/>
                </a:cubicBezTo>
                <a:cubicBezTo>
                  <a:pt x="3316" y="7397"/>
                  <a:pt x="3380" y="7306"/>
                  <a:pt x="3428" y="7207"/>
                </a:cubicBezTo>
                <a:cubicBezTo>
                  <a:pt x="3670" y="6710"/>
                  <a:pt x="3966" y="6241"/>
                  <a:pt x="4314" y="5791"/>
                </a:cubicBezTo>
                <a:cubicBezTo>
                  <a:pt x="4497" y="5552"/>
                  <a:pt x="4677" y="5311"/>
                  <a:pt x="4887" y="5093"/>
                </a:cubicBezTo>
                <a:cubicBezTo>
                  <a:pt x="4922" y="5057"/>
                  <a:pt x="4945" y="5014"/>
                  <a:pt x="4981" y="4978"/>
                </a:cubicBezTo>
                <a:cubicBezTo>
                  <a:pt x="5075" y="4884"/>
                  <a:pt x="5185" y="4817"/>
                  <a:pt x="5283" y="4728"/>
                </a:cubicBezTo>
                <a:cubicBezTo>
                  <a:pt x="5536" y="4497"/>
                  <a:pt x="5801" y="4282"/>
                  <a:pt x="6085" y="4083"/>
                </a:cubicBezTo>
                <a:cubicBezTo>
                  <a:pt x="6249" y="3967"/>
                  <a:pt x="6415" y="3862"/>
                  <a:pt x="6585" y="3760"/>
                </a:cubicBezTo>
                <a:cubicBezTo>
                  <a:pt x="6837" y="3608"/>
                  <a:pt x="7095" y="3468"/>
                  <a:pt x="7367" y="3343"/>
                </a:cubicBezTo>
                <a:cubicBezTo>
                  <a:pt x="7587" y="3242"/>
                  <a:pt x="7807" y="3153"/>
                  <a:pt x="8034" y="3072"/>
                </a:cubicBezTo>
                <a:cubicBezTo>
                  <a:pt x="8135" y="3036"/>
                  <a:pt x="8222" y="2980"/>
                  <a:pt x="8325" y="2947"/>
                </a:cubicBezTo>
                <a:cubicBezTo>
                  <a:pt x="8516" y="2887"/>
                  <a:pt x="8707" y="2857"/>
                  <a:pt x="8898" y="2812"/>
                </a:cubicBezTo>
                <a:cubicBezTo>
                  <a:pt x="9055" y="2775"/>
                  <a:pt x="9209" y="2736"/>
                  <a:pt x="9367" y="2708"/>
                </a:cubicBezTo>
                <a:cubicBezTo>
                  <a:pt x="9793" y="2633"/>
                  <a:pt x="10227" y="2580"/>
                  <a:pt x="10649" y="2572"/>
                </a:cubicBezTo>
                <a:cubicBezTo>
                  <a:pt x="10656" y="2572"/>
                  <a:pt x="10663" y="2573"/>
                  <a:pt x="10670" y="2572"/>
                </a:cubicBezTo>
                <a:cubicBezTo>
                  <a:pt x="10712" y="2572"/>
                  <a:pt x="10753" y="2562"/>
                  <a:pt x="10795" y="256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5" name="Shape 20475"/>
          <p:cNvSpPr/>
          <p:nvPr/>
        </p:nvSpPr>
        <p:spPr>
          <a:xfrm>
            <a:off x="4684022" y="2349234"/>
            <a:ext cx="1384832" cy="1384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03" y="0"/>
                </a:moveTo>
                <a:lnTo>
                  <a:pt x="9953" y="38"/>
                </a:lnTo>
                <a:lnTo>
                  <a:pt x="9495" y="69"/>
                </a:lnTo>
                <a:lnTo>
                  <a:pt x="9327" y="1145"/>
                </a:lnTo>
                <a:cubicBezTo>
                  <a:pt x="8845" y="1220"/>
                  <a:pt x="8364" y="1330"/>
                  <a:pt x="7884" y="1481"/>
                </a:cubicBezTo>
                <a:cubicBezTo>
                  <a:pt x="7878" y="1483"/>
                  <a:pt x="7868" y="1486"/>
                  <a:pt x="7861" y="1488"/>
                </a:cubicBezTo>
                <a:lnTo>
                  <a:pt x="7236" y="603"/>
                </a:lnTo>
                <a:lnTo>
                  <a:pt x="6808" y="771"/>
                </a:lnTo>
                <a:lnTo>
                  <a:pt x="6381" y="939"/>
                </a:lnTo>
                <a:lnTo>
                  <a:pt x="6541" y="2015"/>
                </a:lnTo>
                <a:cubicBezTo>
                  <a:pt x="6084" y="2236"/>
                  <a:pt x="5652" y="2488"/>
                  <a:pt x="5244" y="2771"/>
                </a:cubicBezTo>
                <a:lnTo>
                  <a:pt x="4381" y="2107"/>
                </a:lnTo>
                <a:lnTo>
                  <a:pt x="4022" y="2397"/>
                </a:lnTo>
                <a:lnTo>
                  <a:pt x="3671" y="2687"/>
                </a:lnTo>
                <a:lnTo>
                  <a:pt x="4137" y="3664"/>
                </a:lnTo>
                <a:cubicBezTo>
                  <a:pt x="3769" y="4007"/>
                  <a:pt x="3430" y="4377"/>
                  <a:pt x="3122" y="4770"/>
                </a:cubicBezTo>
                <a:lnTo>
                  <a:pt x="2099" y="4389"/>
                </a:lnTo>
                <a:lnTo>
                  <a:pt x="1839" y="4770"/>
                </a:lnTo>
                <a:lnTo>
                  <a:pt x="1588" y="5144"/>
                </a:lnTo>
                <a:lnTo>
                  <a:pt x="2328" y="5946"/>
                </a:lnTo>
                <a:cubicBezTo>
                  <a:pt x="2079" y="6380"/>
                  <a:pt x="1859" y="6837"/>
                  <a:pt x="1679" y="7304"/>
                </a:cubicBezTo>
                <a:lnTo>
                  <a:pt x="588" y="7243"/>
                </a:lnTo>
                <a:lnTo>
                  <a:pt x="458" y="7678"/>
                </a:lnTo>
                <a:lnTo>
                  <a:pt x="328" y="8113"/>
                </a:lnTo>
                <a:lnTo>
                  <a:pt x="1267" y="8663"/>
                </a:lnTo>
                <a:cubicBezTo>
                  <a:pt x="1157" y="9149"/>
                  <a:pt x="1087" y="9649"/>
                  <a:pt x="1053" y="10151"/>
                </a:cubicBezTo>
                <a:lnTo>
                  <a:pt x="0" y="10411"/>
                </a:lnTo>
                <a:lnTo>
                  <a:pt x="0" y="10861"/>
                </a:lnTo>
                <a:lnTo>
                  <a:pt x="0" y="11319"/>
                </a:lnTo>
                <a:lnTo>
                  <a:pt x="1061" y="11563"/>
                </a:lnTo>
                <a:cubicBezTo>
                  <a:pt x="1100" y="12056"/>
                  <a:pt x="1180" y="12550"/>
                  <a:pt x="1298" y="13044"/>
                </a:cubicBezTo>
                <a:lnTo>
                  <a:pt x="359" y="13609"/>
                </a:lnTo>
                <a:lnTo>
                  <a:pt x="496" y="14044"/>
                </a:lnTo>
                <a:lnTo>
                  <a:pt x="633" y="14479"/>
                </a:lnTo>
                <a:lnTo>
                  <a:pt x="1725" y="14403"/>
                </a:lnTo>
                <a:cubicBezTo>
                  <a:pt x="1912" y="14875"/>
                  <a:pt x="2130" y="15327"/>
                  <a:pt x="2381" y="15753"/>
                </a:cubicBezTo>
                <a:lnTo>
                  <a:pt x="1656" y="16563"/>
                </a:lnTo>
                <a:lnTo>
                  <a:pt x="1916" y="16937"/>
                </a:lnTo>
                <a:lnTo>
                  <a:pt x="2175" y="17311"/>
                </a:lnTo>
                <a:lnTo>
                  <a:pt x="3190" y="16921"/>
                </a:lnTo>
                <a:cubicBezTo>
                  <a:pt x="3507" y="17314"/>
                  <a:pt x="3852" y="17677"/>
                  <a:pt x="4221" y="18013"/>
                </a:cubicBezTo>
                <a:lnTo>
                  <a:pt x="3763" y="18997"/>
                </a:lnTo>
                <a:lnTo>
                  <a:pt x="4122" y="19280"/>
                </a:lnTo>
                <a:lnTo>
                  <a:pt x="4488" y="19562"/>
                </a:lnTo>
                <a:lnTo>
                  <a:pt x="5335" y="18890"/>
                </a:lnTo>
                <a:cubicBezTo>
                  <a:pt x="5751" y="19171"/>
                  <a:pt x="6195" y="19417"/>
                  <a:pt x="6648" y="19631"/>
                </a:cubicBezTo>
                <a:lnTo>
                  <a:pt x="6503" y="20707"/>
                </a:lnTo>
                <a:lnTo>
                  <a:pt x="6930" y="20875"/>
                </a:lnTo>
                <a:lnTo>
                  <a:pt x="7358" y="21043"/>
                </a:lnTo>
                <a:lnTo>
                  <a:pt x="7976" y="20142"/>
                </a:lnTo>
                <a:cubicBezTo>
                  <a:pt x="8454" y="20288"/>
                  <a:pt x="8942" y="20399"/>
                  <a:pt x="9441" y="20470"/>
                </a:cubicBezTo>
                <a:lnTo>
                  <a:pt x="9625" y="21539"/>
                </a:lnTo>
                <a:lnTo>
                  <a:pt x="10075" y="21577"/>
                </a:lnTo>
                <a:lnTo>
                  <a:pt x="10533" y="21600"/>
                </a:lnTo>
                <a:lnTo>
                  <a:pt x="10861" y="20570"/>
                </a:lnTo>
                <a:cubicBezTo>
                  <a:pt x="11358" y="20568"/>
                  <a:pt x="11856" y="20528"/>
                  <a:pt x="12357" y="20447"/>
                </a:cubicBezTo>
                <a:lnTo>
                  <a:pt x="12846" y="21417"/>
                </a:lnTo>
                <a:lnTo>
                  <a:pt x="13296" y="21310"/>
                </a:lnTo>
                <a:lnTo>
                  <a:pt x="13739" y="21211"/>
                </a:lnTo>
                <a:lnTo>
                  <a:pt x="13746" y="20119"/>
                </a:lnTo>
                <a:cubicBezTo>
                  <a:pt x="13753" y="20117"/>
                  <a:pt x="13755" y="20114"/>
                  <a:pt x="13761" y="20112"/>
                </a:cubicBezTo>
                <a:cubicBezTo>
                  <a:pt x="14241" y="19961"/>
                  <a:pt x="14705" y="19776"/>
                  <a:pt x="15143" y="19562"/>
                </a:cubicBezTo>
                <a:lnTo>
                  <a:pt x="15899" y="20348"/>
                </a:lnTo>
                <a:lnTo>
                  <a:pt x="16288" y="20119"/>
                </a:lnTo>
                <a:lnTo>
                  <a:pt x="16685" y="19890"/>
                </a:lnTo>
                <a:lnTo>
                  <a:pt x="16372" y="18852"/>
                </a:lnTo>
                <a:cubicBezTo>
                  <a:pt x="16789" y="18566"/>
                  <a:pt x="17177" y="18248"/>
                  <a:pt x="17540" y="17906"/>
                </a:cubicBezTo>
                <a:lnTo>
                  <a:pt x="18494" y="18433"/>
                </a:lnTo>
                <a:lnTo>
                  <a:pt x="18799" y="18097"/>
                </a:lnTo>
                <a:lnTo>
                  <a:pt x="19112" y="17761"/>
                </a:lnTo>
                <a:lnTo>
                  <a:pt x="18501" y="16860"/>
                </a:lnTo>
                <a:cubicBezTo>
                  <a:pt x="18813" y="16467"/>
                  <a:pt x="19094" y="16051"/>
                  <a:pt x="19341" y="15616"/>
                </a:cubicBezTo>
                <a:lnTo>
                  <a:pt x="20409" y="15837"/>
                </a:lnTo>
                <a:lnTo>
                  <a:pt x="20600" y="15425"/>
                </a:lnTo>
                <a:lnTo>
                  <a:pt x="20799" y="15013"/>
                </a:lnTo>
                <a:cubicBezTo>
                  <a:pt x="20799" y="15013"/>
                  <a:pt x="19951" y="14334"/>
                  <a:pt x="19951" y="14334"/>
                </a:cubicBezTo>
                <a:cubicBezTo>
                  <a:pt x="20133" y="13868"/>
                  <a:pt x="20278" y="13389"/>
                  <a:pt x="20386" y="12899"/>
                </a:cubicBezTo>
                <a:lnTo>
                  <a:pt x="21470" y="12800"/>
                </a:lnTo>
                <a:lnTo>
                  <a:pt x="21539" y="12342"/>
                </a:lnTo>
                <a:lnTo>
                  <a:pt x="21600" y="11891"/>
                </a:lnTo>
                <a:lnTo>
                  <a:pt x="20593" y="11487"/>
                </a:lnTo>
                <a:cubicBezTo>
                  <a:pt x="20628" y="10991"/>
                  <a:pt x="20620" y="10495"/>
                  <a:pt x="20577" y="9991"/>
                </a:cubicBezTo>
                <a:lnTo>
                  <a:pt x="21585" y="9579"/>
                </a:lnTo>
                <a:lnTo>
                  <a:pt x="21516" y="9128"/>
                </a:lnTo>
                <a:lnTo>
                  <a:pt x="21447" y="8671"/>
                </a:lnTo>
                <a:lnTo>
                  <a:pt x="20356" y="8587"/>
                </a:lnTo>
                <a:cubicBezTo>
                  <a:pt x="20299" y="8345"/>
                  <a:pt x="20233" y="8102"/>
                  <a:pt x="20157" y="7861"/>
                </a:cubicBezTo>
                <a:cubicBezTo>
                  <a:pt x="20081" y="7621"/>
                  <a:pt x="19998" y="7390"/>
                  <a:pt x="19906" y="7159"/>
                </a:cubicBezTo>
                <a:lnTo>
                  <a:pt x="20745" y="6465"/>
                </a:lnTo>
                <a:lnTo>
                  <a:pt x="20547" y="6053"/>
                </a:lnTo>
                <a:lnTo>
                  <a:pt x="20348" y="5648"/>
                </a:lnTo>
                <a:lnTo>
                  <a:pt x="19280" y="5885"/>
                </a:lnTo>
                <a:cubicBezTo>
                  <a:pt x="19025" y="5447"/>
                  <a:pt x="18739" y="5034"/>
                  <a:pt x="18425" y="4648"/>
                </a:cubicBezTo>
                <a:lnTo>
                  <a:pt x="19028" y="3740"/>
                </a:lnTo>
                <a:lnTo>
                  <a:pt x="18715" y="3404"/>
                </a:lnTo>
                <a:lnTo>
                  <a:pt x="18402" y="3068"/>
                </a:lnTo>
                <a:lnTo>
                  <a:pt x="17456" y="3610"/>
                </a:lnTo>
                <a:cubicBezTo>
                  <a:pt x="17085" y="3270"/>
                  <a:pt x="16689" y="2964"/>
                  <a:pt x="16273" y="2687"/>
                </a:cubicBezTo>
                <a:lnTo>
                  <a:pt x="16578" y="1641"/>
                </a:lnTo>
                <a:lnTo>
                  <a:pt x="16181" y="1412"/>
                </a:lnTo>
                <a:lnTo>
                  <a:pt x="15784" y="1191"/>
                </a:lnTo>
                <a:lnTo>
                  <a:pt x="15036" y="1984"/>
                </a:lnTo>
                <a:cubicBezTo>
                  <a:pt x="14584" y="1769"/>
                  <a:pt x="14113" y="1587"/>
                  <a:pt x="13632" y="1443"/>
                </a:cubicBezTo>
                <a:lnTo>
                  <a:pt x="13616" y="351"/>
                </a:lnTo>
                <a:lnTo>
                  <a:pt x="13166" y="252"/>
                </a:lnTo>
                <a:lnTo>
                  <a:pt x="12723" y="160"/>
                </a:lnTo>
                <a:lnTo>
                  <a:pt x="12243" y="1130"/>
                </a:lnTo>
                <a:cubicBezTo>
                  <a:pt x="11749" y="1057"/>
                  <a:pt x="11253" y="1026"/>
                  <a:pt x="10747" y="1030"/>
                </a:cubicBezTo>
                <a:lnTo>
                  <a:pt x="10403" y="0"/>
                </a:lnTo>
                <a:close/>
                <a:moveTo>
                  <a:pt x="10548" y="2328"/>
                </a:moveTo>
                <a:lnTo>
                  <a:pt x="10571" y="3732"/>
                </a:lnTo>
                <a:cubicBezTo>
                  <a:pt x="10312" y="3742"/>
                  <a:pt x="10055" y="3764"/>
                  <a:pt x="9800" y="3801"/>
                </a:cubicBezTo>
                <a:lnTo>
                  <a:pt x="9571" y="2420"/>
                </a:lnTo>
                <a:cubicBezTo>
                  <a:pt x="9896" y="2372"/>
                  <a:pt x="10226" y="2338"/>
                  <a:pt x="10548" y="2328"/>
                </a:cubicBezTo>
                <a:close/>
                <a:moveTo>
                  <a:pt x="10785" y="2328"/>
                </a:moveTo>
                <a:cubicBezTo>
                  <a:pt x="11112" y="2327"/>
                  <a:pt x="11433" y="2345"/>
                  <a:pt x="11754" y="2381"/>
                </a:cubicBezTo>
                <a:lnTo>
                  <a:pt x="11579" y="3763"/>
                </a:lnTo>
                <a:cubicBezTo>
                  <a:pt x="11320" y="3735"/>
                  <a:pt x="11065" y="3724"/>
                  <a:pt x="10808" y="3725"/>
                </a:cubicBezTo>
                <a:lnTo>
                  <a:pt x="10785" y="2328"/>
                </a:lnTo>
                <a:close/>
                <a:moveTo>
                  <a:pt x="11991" y="2412"/>
                </a:moveTo>
                <a:cubicBezTo>
                  <a:pt x="12313" y="2458"/>
                  <a:pt x="12632" y="2521"/>
                  <a:pt x="12945" y="2603"/>
                </a:cubicBezTo>
                <a:lnTo>
                  <a:pt x="12578" y="3946"/>
                </a:lnTo>
                <a:cubicBezTo>
                  <a:pt x="12326" y="3882"/>
                  <a:pt x="12069" y="3829"/>
                  <a:pt x="11815" y="3793"/>
                </a:cubicBezTo>
                <a:lnTo>
                  <a:pt x="11991" y="2412"/>
                </a:lnTo>
                <a:close/>
                <a:moveTo>
                  <a:pt x="9335" y="2450"/>
                </a:moveTo>
                <a:lnTo>
                  <a:pt x="9564" y="3839"/>
                </a:lnTo>
                <a:cubicBezTo>
                  <a:pt x="9309" y="3885"/>
                  <a:pt x="9063" y="3942"/>
                  <a:pt x="8816" y="4015"/>
                </a:cubicBezTo>
                <a:lnTo>
                  <a:pt x="8388" y="2679"/>
                </a:lnTo>
                <a:cubicBezTo>
                  <a:pt x="8704" y="2586"/>
                  <a:pt x="9018" y="2505"/>
                  <a:pt x="9335" y="2450"/>
                </a:cubicBezTo>
                <a:close/>
                <a:moveTo>
                  <a:pt x="13174" y="2664"/>
                </a:moveTo>
                <a:cubicBezTo>
                  <a:pt x="13486" y="2755"/>
                  <a:pt x="13791" y="2867"/>
                  <a:pt x="14090" y="2992"/>
                </a:cubicBezTo>
                <a:lnTo>
                  <a:pt x="13540" y="4267"/>
                </a:lnTo>
                <a:cubicBezTo>
                  <a:pt x="13299" y="4167"/>
                  <a:pt x="13053" y="4079"/>
                  <a:pt x="12807" y="4007"/>
                </a:cubicBezTo>
                <a:lnTo>
                  <a:pt x="13174" y="2664"/>
                </a:lnTo>
                <a:close/>
                <a:moveTo>
                  <a:pt x="8167" y="2748"/>
                </a:moveTo>
                <a:lnTo>
                  <a:pt x="8587" y="4083"/>
                </a:lnTo>
                <a:cubicBezTo>
                  <a:pt x="8341" y="4165"/>
                  <a:pt x="8104" y="4258"/>
                  <a:pt x="7869" y="4366"/>
                </a:cubicBezTo>
                <a:lnTo>
                  <a:pt x="7251" y="3099"/>
                </a:lnTo>
                <a:cubicBezTo>
                  <a:pt x="7544" y="2965"/>
                  <a:pt x="7854" y="2850"/>
                  <a:pt x="8167" y="2748"/>
                </a:cubicBezTo>
                <a:close/>
                <a:moveTo>
                  <a:pt x="14303" y="3084"/>
                </a:moveTo>
                <a:cubicBezTo>
                  <a:pt x="14599" y="3217"/>
                  <a:pt x="14888" y="3368"/>
                  <a:pt x="15166" y="3534"/>
                </a:cubicBezTo>
                <a:lnTo>
                  <a:pt x="14441" y="4709"/>
                </a:lnTo>
                <a:cubicBezTo>
                  <a:pt x="14238" y="4590"/>
                  <a:pt x="14025" y="4482"/>
                  <a:pt x="13807" y="4381"/>
                </a:cubicBezTo>
                <a:cubicBezTo>
                  <a:pt x="13788" y="4372"/>
                  <a:pt x="13773" y="4367"/>
                  <a:pt x="13754" y="4358"/>
                </a:cubicBezTo>
                <a:lnTo>
                  <a:pt x="14303" y="3084"/>
                </a:lnTo>
                <a:close/>
                <a:moveTo>
                  <a:pt x="7037" y="3198"/>
                </a:moveTo>
                <a:lnTo>
                  <a:pt x="7655" y="4473"/>
                </a:lnTo>
                <a:cubicBezTo>
                  <a:pt x="7424" y="4588"/>
                  <a:pt x="7194" y="4714"/>
                  <a:pt x="6976" y="4854"/>
                </a:cubicBezTo>
                <a:lnTo>
                  <a:pt x="6190" y="3679"/>
                </a:lnTo>
                <a:cubicBezTo>
                  <a:pt x="6462" y="3504"/>
                  <a:pt x="6742" y="3343"/>
                  <a:pt x="7037" y="3198"/>
                </a:cubicBezTo>
                <a:close/>
                <a:moveTo>
                  <a:pt x="15372" y="3664"/>
                </a:moveTo>
                <a:cubicBezTo>
                  <a:pt x="15645" y="3837"/>
                  <a:pt x="15906" y="4024"/>
                  <a:pt x="16158" y="4228"/>
                </a:cubicBezTo>
                <a:lnTo>
                  <a:pt x="15273" y="5289"/>
                </a:lnTo>
                <a:cubicBezTo>
                  <a:pt x="15073" y="5129"/>
                  <a:pt x="14866" y="4979"/>
                  <a:pt x="14647" y="4839"/>
                </a:cubicBezTo>
                <a:cubicBezTo>
                  <a:pt x="14647" y="4839"/>
                  <a:pt x="15372" y="3664"/>
                  <a:pt x="15372" y="3664"/>
                </a:cubicBezTo>
                <a:close/>
                <a:moveTo>
                  <a:pt x="5992" y="3816"/>
                </a:moveTo>
                <a:lnTo>
                  <a:pt x="6778" y="4984"/>
                </a:lnTo>
                <a:cubicBezTo>
                  <a:pt x="6566" y="5130"/>
                  <a:pt x="6363" y="5287"/>
                  <a:pt x="6167" y="5457"/>
                </a:cubicBezTo>
                <a:lnTo>
                  <a:pt x="5221" y="4412"/>
                </a:lnTo>
                <a:cubicBezTo>
                  <a:pt x="5465" y="4199"/>
                  <a:pt x="5721" y="4001"/>
                  <a:pt x="5992" y="3816"/>
                </a:cubicBezTo>
                <a:close/>
                <a:moveTo>
                  <a:pt x="11052" y="4259"/>
                </a:moveTo>
                <a:cubicBezTo>
                  <a:pt x="11903" y="4288"/>
                  <a:pt x="12765" y="4489"/>
                  <a:pt x="13586" y="4870"/>
                </a:cubicBezTo>
                <a:cubicBezTo>
                  <a:pt x="16871" y="6392"/>
                  <a:pt x="18294" y="10285"/>
                  <a:pt x="16769" y="13563"/>
                </a:cubicBezTo>
                <a:cubicBezTo>
                  <a:pt x="15243" y="16840"/>
                  <a:pt x="11345" y="18260"/>
                  <a:pt x="8060" y="16738"/>
                </a:cubicBezTo>
                <a:cubicBezTo>
                  <a:pt x="4775" y="15216"/>
                  <a:pt x="3351" y="11322"/>
                  <a:pt x="4877" y="8045"/>
                </a:cubicBezTo>
                <a:cubicBezTo>
                  <a:pt x="6022" y="5587"/>
                  <a:pt x="8497" y="4171"/>
                  <a:pt x="11052" y="4259"/>
                </a:cubicBezTo>
                <a:close/>
                <a:moveTo>
                  <a:pt x="16341" y="4381"/>
                </a:moveTo>
                <a:cubicBezTo>
                  <a:pt x="16586" y="4591"/>
                  <a:pt x="16823" y="4815"/>
                  <a:pt x="17043" y="5053"/>
                </a:cubicBezTo>
                <a:lnTo>
                  <a:pt x="16013" y="5976"/>
                </a:lnTo>
                <a:cubicBezTo>
                  <a:pt x="15838" y="5789"/>
                  <a:pt x="15653" y="5611"/>
                  <a:pt x="15456" y="5442"/>
                </a:cubicBezTo>
                <a:lnTo>
                  <a:pt x="16341" y="4381"/>
                </a:lnTo>
                <a:close/>
                <a:moveTo>
                  <a:pt x="5045" y="4572"/>
                </a:moveTo>
                <a:lnTo>
                  <a:pt x="5992" y="5618"/>
                </a:lnTo>
                <a:cubicBezTo>
                  <a:pt x="5803" y="5792"/>
                  <a:pt x="5620" y="5978"/>
                  <a:pt x="5450" y="6175"/>
                </a:cubicBezTo>
                <a:lnTo>
                  <a:pt x="4358" y="5266"/>
                </a:lnTo>
                <a:cubicBezTo>
                  <a:pt x="4570" y="5021"/>
                  <a:pt x="4804" y="4793"/>
                  <a:pt x="5045" y="4572"/>
                </a:cubicBezTo>
                <a:close/>
                <a:moveTo>
                  <a:pt x="17196" y="5228"/>
                </a:moveTo>
                <a:cubicBezTo>
                  <a:pt x="17408" y="5470"/>
                  <a:pt x="17614" y="5724"/>
                  <a:pt x="17799" y="5992"/>
                </a:cubicBezTo>
                <a:lnTo>
                  <a:pt x="16647" y="6762"/>
                </a:lnTo>
                <a:cubicBezTo>
                  <a:pt x="16500" y="6551"/>
                  <a:pt x="16343" y="6347"/>
                  <a:pt x="16173" y="6152"/>
                </a:cubicBezTo>
                <a:lnTo>
                  <a:pt x="17196" y="5228"/>
                </a:lnTo>
                <a:close/>
                <a:moveTo>
                  <a:pt x="4213" y="5450"/>
                </a:moveTo>
                <a:lnTo>
                  <a:pt x="5305" y="6358"/>
                </a:lnTo>
                <a:cubicBezTo>
                  <a:pt x="5144" y="6557"/>
                  <a:pt x="4987" y="6764"/>
                  <a:pt x="4847" y="6984"/>
                </a:cubicBezTo>
                <a:lnTo>
                  <a:pt x="3641" y="6243"/>
                </a:lnTo>
                <a:cubicBezTo>
                  <a:pt x="3816" y="5969"/>
                  <a:pt x="4007" y="5703"/>
                  <a:pt x="4213" y="5450"/>
                </a:cubicBezTo>
                <a:close/>
                <a:moveTo>
                  <a:pt x="17929" y="6190"/>
                </a:moveTo>
                <a:cubicBezTo>
                  <a:pt x="18104" y="6459"/>
                  <a:pt x="18265" y="6737"/>
                  <a:pt x="18410" y="7030"/>
                </a:cubicBezTo>
                <a:lnTo>
                  <a:pt x="17166" y="7633"/>
                </a:lnTo>
                <a:cubicBezTo>
                  <a:pt x="17050" y="7403"/>
                  <a:pt x="16917" y="7170"/>
                  <a:pt x="16776" y="6953"/>
                </a:cubicBezTo>
                <a:cubicBezTo>
                  <a:pt x="16776" y="6953"/>
                  <a:pt x="17929" y="6190"/>
                  <a:pt x="17929" y="6190"/>
                </a:cubicBezTo>
                <a:close/>
                <a:moveTo>
                  <a:pt x="3511" y="6442"/>
                </a:moveTo>
                <a:lnTo>
                  <a:pt x="4725" y="7190"/>
                </a:lnTo>
                <a:cubicBezTo>
                  <a:pt x="4604" y="7393"/>
                  <a:pt x="4491" y="7604"/>
                  <a:pt x="4389" y="7823"/>
                </a:cubicBezTo>
                <a:cubicBezTo>
                  <a:pt x="4380" y="7841"/>
                  <a:pt x="4374" y="7859"/>
                  <a:pt x="4366" y="7877"/>
                </a:cubicBezTo>
                <a:lnTo>
                  <a:pt x="3061" y="7304"/>
                </a:lnTo>
                <a:cubicBezTo>
                  <a:pt x="3195" y="7008"/>
                  <a:pt x="3343" y="6721"/>
                  <a:pt x="3511" y="6442"/>
                </a:cubicBezTo>
                <a:close/>
                <a:moveTo>
                  <a:pt x="18509" y="7243"/>
                </a:moveTo>
                <a:cubicBezTo>
                  <a:pt x="18643" y="7533"/>
                  <a:pt x="18765" y="7841"/>
                  <a:pt x="18868" y="8152"/>
                </a:cubicBezTo>
                <a:lnTo>
                  <a:pt x="17555" y="8564"/>
                </a:lnTo>
                <a:cubicBezTo>
                  <a:pt x="17473" y="8319"/>
                  <a:pt x="17373" y="8080"/>
                  <a:pt x="17265" y="7846"/>
                </a:cubicBezTo>
                <a:lnTo>
                  <a:pt x="18509" y="7243"/>
                </a:lnTo>
                <a:close/>
                <a:moveTo>
                  <a:pt x="2961" y="7526"/>
                </a:moveTo>
                <a:lnTo>
                  <a:pt x="4274" y="8090"/>
                </a:lnTo>
                <a:cubicBezTo>
                  <a:pt x="4174" y="8331"/>
                  <a:pt x="4087" y="8578"/>
                  <a:pt x="4015" y="8823"/>
                </a:cubicBezTo>
                <a:lnTo>
                  <a:pt x="2633" y="8449"/>
                </a:lnTo>
                <a:cubicBezTo>
                  <a:pt x="2725" y="8136"/>
                  <a:pt x="2835" y="7826"/>
                  <a:pt x="2961" y="7526"/>
                </a:cubicBezTo>
                <a:close/>
                <a:moveTo>
                  <a:pt x="18936" y="8373"/>
                </a:moveTo>
                <a:cubicBezTo>
                  <a:pt x="19030" y="8686"/>
                  <a:pt x="19109" y="9005"/>
                  <a:pt x="19165" y="9319"/>
                </a:cubicBezTo>
                <a:lnTo>
                  <a:pt x="17799" y="9533"/>
                </a:lnTo>
                <a:cubicBezTo>
                  <a:pt x="17753" y="9279"/>
                  <a:pt x="17697" y="9032"/>
                  <a:pt x="17623" y="8785"/>
                </a:cubicBezTo>
                <a:lnTo>
                  <a:pt x="18936" y="8373"/>
                </a:lnTo>
                <a:close/>
                <a:moveTo>
                  <a:pt x="2572" y="8671"/>
                </a:moveTo>
                <a:lnTo>
                  <a:pt x="3954" y="9052"/>
                </a:lnTo>
                <a:cubicBezTo>
                  <a:pt x="3889" y="9304"/>
                  <a:pt x="3830" y="9554"/>
                  <a:pt x="3793" y="9808"/>
                </a:cubicBezTo>
                <a:lnTo>
                  <a:pt x="2381" y="9632"/>
                </a:lnTo>
                <a:cubicBezTo>
                  <a:pt x="2427" y="9308"/>
                  <a:pt x="2490" y="8985"/>
                  <a:pt x="2572" y="8671"/>
                </a:cubicBezTo>
                <a:close/>
                <a:moveTo>
                  <a:pt x="19203" y="9548"/>
                </a:moveTo>
                <a:cubicBezTo>
                  <a:pt x="19252" y="9871"/>
                  <a:pt x="19284" y="10190"/>
                  <a:pt x="19295" y="10510"/>
                </a:cubicBezTo>
                <a:lnTo>
                  <a:pt x="17913" y="10540"/>
                </a:lnTo>
                <a:cubicBezTo>
                  <a:pt x="17904" y="10282"/>
                  <a:pt x="17875" y="10024"/>
                  <a:pt x="17837" y="9770"/>
                </a:cubicBezTo>
                <a:cubicBezTo>
                  <a:pt x="17837" y="9770"/>
                  <a:pt x="19203" y="9548"/>
                  <a:pt x="19203" y="9548"/>
                </a:cubicBezTo>
                <a:close/>
                <a:moveTo>
                  <a:pt x="2351" y="9869"/>
                </a:moveTo>
                <a:lnTo>
                  <a:pt x="3770" y="10044"/>
                </a:lnTo>
                <a:cubicBezTo>
                  <a:pt x="3743" y="10303"/>
                  <a:pt x="3724" y="10558"/>
                  <a:pt x="3725" y="10815"/>
                </a:cubicBezTo>
                <a:cubicBezTo>
                  <a:pt x="3725" y="10815"/>
                  <a:pt x="2297" y="10846"/>
                  <a:pt x="2297" y="10846"/>
                </a:cubicBezTo>
                <a:cubicBezTo>
                  <a:pt x="2296" y="10518"/>
                  <a:pt x="2315" y="10191"/>
                  <a:pt x="2351" y="9869"/>
                </a:cubicBezTo>
                <a:close/>
                <a:moveTo>
                  <a:pt x="19295" y="10747"/>
                </a:moveTo>
                <a:cubicBezTo>
                  <a:pt x="19297" y="11072"/>
                  <a:pt x="19284" y="11396"/>
                  <a:pt x="19249" y="11716"/>
                </a:cubicBezTo>
                <a:lnTo>
                  <a:pt x="17875" y="11548"/>
                </a:lnTo>
                <a:cubicBezTo>
                  <a:pt x="17903" y="11290"/>
                  <a:pt x="17922" y="11034"/>
                  <a:pt x="17921" y="10777"/>
                </a:cubicBezTo>
                <a:lnTo>
                  <a:pt x="19295" y="10747"/>
                </a:lnTo>
                <a:close/>
                <a:moveTo>
                  <a:pt x="3732" y="11052"/>
                </a:moveTo>
                <a:cubicBezTo>
                  <a:pt x="3742" y="11311"/>
                  <a:pt x="3763" y="11568"/>
                  <a:pt x="3801" y="11823"/>
                </a:cubicBezTo>
                <a:lnTo>
                  <a:pt x="2389" y="12052"/>
                </a:lnTo>
                <a:cubicBezTo>
                  <a:pt x="2340" y="11726"/>
                  <a:pt x="2308" y="11406"/>
                  <a:pt x="2297" y="11082"/>
                </a:cubicBezTo>
                <a:lnTo>
                  <a:pt x="3732" y="11052"/>
                </a:lnTo>
                <a:close/>
                <a:moveTo>
                  <a:pt x="17852" y="11785"/>
                </a:moveTo>
                <a:lnTo>
                  <a:pt x="19219" y="11953"/>
                </a:lnTo>
                <a:cubicBezTo>
                  <a:pt x="19174" y="12274"/>
                  <a:pt x="19116" y="12594"/>
                  <a:pt x="19035" y="12907"/>
                </a:cubicBezTo>
                <a:lnTo>
                  <a:pt x="17700" y="12540"/>
                </a:lnTo>
                <a:cubicBezTo>
                  <a:pt x="17764" y="12288"/>
                  <a:pt x="17817" y="12038"/>
                  <a:pt x="17852" y="11785"/>
                </a:cubicBezTo>
                <a:close/>
                <a:moveTo>
                  <a:pt x="3839" y="12059"/>
                </a:moveTo>
                <a:cubicBezTo>
                  <a:pt x="3885" y="12314"/>
                  <a:pt x="3949" y="12568"/>
                  <a:pt x="4022" y="12815"/>
                </a:cubicBezTo>
                <a:lnTo>
                  <a:pt x="2656" y="13242"/>
                </a:lnTo>
                <a:cubicBezTo>
                  <a:pt x="2561" y="12926"/>
                  <a:pt x="2484" y="12606"/>
                  <a:pt x="2427" y="12288"/>
                </a:cubicBezTo>
                <a:lnTo>
                  <a:pt x="3839" y="12059"/>
                </a:lnTo>
                <a:close/>
                <a:moveTo>
                  <a:pt x="17639" y="12769"/>
                </a:moveTo>
                <a:lnTo>
                  <a:pt x="18967" y="13128"/>
                </a:lnTo>
                <a:cubicBezTo>
                  <a:pt x="18877" y="13439"/>
                  <a:pt x="18770" y="13753"/>
                  <a:pt x="18646" y="14051"/>
                </a:cubicBezTo>
                <a:lnTo>
                  <a:pt x="17379" y="13502"/>
                </a:lnTo>
                <a:cubicBezTo>
                  <a:pt x="17479" y="13261"/>
                  <a:pt x="17567" y="13014"/>
                  <a:pt x="17639" y="12769"/>
                </a:cubicBezTo>
                <a:close/>
                <a:moveTo>
                  <a:pt x="4091" y="13036"/>
                </a:moveTo>
                <a:cubicBezTo>
                  <a:pt x="4173" y="13281"/>
                  <a:pt x="4273" y="13527"/>
                  <a:pt x="4381" y="13761"/>
                </a:cubicBezTo>
                <a:cubicBezTo>
                  <a:pt x="4381" y="13761"/>
                  <a:pt x="3091" y="14380"/>
                  <a:pt x="3091" y="14380"/>
                </a:cubicBezTo>
                <a:cubicBezTo>
                  <a:pt x="2955" y="14087"/>
                  <a:pt x="2836" y="13777"/>
                  <a:pt x="2732" y="13464"/>
                </a:cubicBezTo>
                <a:lnTo>
                  <a:pt x="4091" y="13036"/>
                </a:lnTo>
                <a:close/>
                <a:moveTo>
                  <a:pt x="17288" y="13716"/>
                </a:moveTo>
                <a:lnTo>
                  <a:pt x="18555" y="14265"/>
                </a:lnTo>
                <a:cubicBezTo>
                  <a:pt x="18422" y="14560"/>
                  <a:pt x="18277" y="14849"/>
                  <a:pt x="18112" y="15128"/>
                </a:cubicBezTo>
                <a:lnTo>
                  <a:pt x="16929" y="14403"/>
                </a:lnTo>
                <a:cubicBezTo>
                  <a:pt x="17047" y="14203"/>
                  <a:pt x="17157" y="13998"/>
                  <a:pt x="17257" y="13784"/>
                </a:cubicBezTo>
                <a:cubicBezTo>
                  <a:pt x="17267" y="13762"/>
                  <a:pt x="17278" y="13738"/>
                  <a:pt x="17288" y="13716"/>
                </a:cubicBezTo>
                <a:close/>
                <a:moveTo>
                  <a:pt x="4480" y="13975"/>
                </a:moveTo>
                <a:cubicBezTo>
                  <a:pt x="4596" y="14206"/>
                  <a:pt x="4721" y="14429"/>
                  <a:pt x="4862" y="14647"/>
                </a:cubicBezTo>
                <a:cubicBezTo>
                  <a:pt x="4862" y="14647"/>
                  <a:pt x="3679" y="15441"/>
                  <a:pt x="3679" y="15441"/>
                </a:cubicBezTo>
                <a:cubicBezTo>
                  <a:pt x="3502" y="15169"/>
                  <a:pt x="3337" y="14880"/>
                  <a:pt x="3190" y="14586"/>
                </a:cubicBezTo>
                <a:lnTo>
                  <a:pt x="4480" y="13975"/>
                </a:lnTo>
                <a:close/>
                <a:moveTo>
                  <a:pt x="16807" y="14601"/>
                </a:moveTo>
                <a:lnTo>
                  <a:pt x="17982" y="15326"/>
                </a:lnTo>
                <a:cubicBezTo>
                  <a:pt x="17810" y="15600"/>
                  <a:pt x="17628" y="15867"/>
                  <a:pt x="17425" y="16120"/>
                </a:cubicBezTo>
                <a:lnTo>
                  <a:pt x="16356" y="15234"/>
                </a:lnTo>
                <a:cubicBezTo>
                  <a:pt x="16517" y="15035"/>
                  <a:pt x="16667" y="14821"/>
                  <a:pt x="16807" y="14601"/>
                </a:cubicBezTo>
                <a:close/>
                <a:moveTo>
                  <a:pt x="4999" y="14838"/>
                </a:moveTo>
                <a:cubicBezTo>
                  <a:pt x="5146" y="15049"/>
                  <a:pt x="5302" y="15260"/>
                  <a:pt x="5473" y="15456"/>
                </a:cubicBezTo>
                <a:lnTo>
                  <a:pt x="4419" y="16410"/>
                </a:lnTo>
                <a:cubicBezTo>
                  <a:pt x="4204" y="16166"/>
                  <a:pt x="3996" y="15901"/>
                  <a:pt x="3809" y="15631"/>
                </a:cubicBezTo>
                <a:lnTo>
                  <a:pt x="4999" y="14838"/>
                </a:lnTo>
                <a:close/>
                <a:moveTo>
                  <a:pt x="16204" y="15418"/>
                </a:moveTo>
                <a:lnTo>
                  <a:pt x="17272" y="16303"/>
                </a:lnTo>
                <a:cubicBezTo>
                  <a:pt x="17063" y="16549"/>
                  <a:pt x="16839" y="16783"/>
                  <a:pt x="16601" y="17005"/>
                </a:cubicBezTo>
                <a:lnTo>
                  <a:pt x="15670" y="15975"/>
                </a:lnTo>
                <a:cubicBezTo>
                  <a:pt x="15858" y="15800"/>
                  <a:pt x="16034" y="15615"/>
                  <a:pt x="16204" y="15418"/>
                </a:cubicBezTo>
                <a:close/>
                <a:moveTo>
                  <a:pt x="5633" y="15631"/>
                </a:moveTo>
                <a:cubicBezTo>
                  <a:pt x="5808" y="15819"/>
                  <a:pt x="5992" y="15996"/>
                  <a:pt x="6190" y="16166"/>
                </a:cubicBezTo>
                <a:lnTo>
                  <a:pt x="5282" y="17257"/>
                </a:lnTo>
                <a:cubicBezTo>
                  <a:pt x="5034" y="17046"/>
                  <a:pt x="4795" y="16817"/>
                  <a:pt x="4572" y="16578"/>
                </a:cubicBezTo>
                <a:lnTo>
                  <a:pt x="5633" y="15631"/>
                </a:lnTo>
                <a:close/>
                <a:moveTo>
                  <a:pt x="15494" y="16135"/>
                </a:moveTo>
                <a:lnTo>
                  <a:pt x="16425" y="17166"/>
                </a:lnTo>
                <a:cubicBezTo>
                  <a:pt x="16183" y="17379"/>
                  <a:pt x="15923" y="17575"/>
                  <a:pt x="15654" y="17761"/>
                </a:cubicBezTo>
                <a:lnTo>
                  <a:pt x="14876" y="16608"/>
                </a:lnTo>
                <a:cubicBezTo>
                  <a:pt x="15087" y="16461"/>
                  <a:pt x="15298" y="16305"/>
                  <a:pt x="15494" y="16135"/>
                </a:cubicBezTo>
                <a:close/>
                <a:moveTo>
                  <a:pt x="6373" y="16318"/>
                </a:moveTo>
                <a:cubicBezTo>
                  <a:pt x="6573" y="16479"/>
                  <a:pt x="6786" y="16629"/>
                  <a:pt x="7007" y="16769"/>
                </a:cubicBezTo>
                <a:cubicBezTo>
                  <a:pt x="7007" y="16769"/>
                  <a:pt x="6259" y="17975"/>
                  <a:pt x="6259" y="17975"/>
                </a:cubicBezTo>
                <a:cubicBezTo>
                  <a:pt x="5983" y="17801"/>
                  <a:pt x="5720" y="17614"/>
                  <a:pt x="5465" y="17410"/>
                </a:cubicBezTo>
                <a:lnTo>
                  <a:pt x="6373" y="16318"/>
                </a:lnTo>
                <a:close/>
                <a:moveTo>
                  <a:pt x="14685" y="16738"/>
                </a:moveTo>
                <a:lnTo>
                  <a:pt x="15463" y="17898"/>
                </a:lnTo>
                <a:cubicBezTo>
                  <a:pt x="15194" y="18075"/>
                  <a:pt x="14909" y="18233"/>
                  <a:pt x="14616" y="18379"/>
                </a:cubicBezTo>
                <a:lnTo>
                  <a:pt x="14013" y="17127"/>
                </a:lnTo>
                <a:cubicBezTo>
                  <a:pt x="14244" y="17012"/>
                  <a:pt x="14467" y="16879"/>
                  <a:pt x="14685" y="16738"/>
                </a:cubicBezTo>
                <a:close/>
                <a:moveTo>
                  <a:pt x="7205" y="16891"/>
                </a:moveTo>
                <a:cubicBezTo>
                  <a:pt x="7406" y="17009"/>
                  <a:pt x="7615" y="17119"/>
                  <a:pt x="7831" y="17219"/>
                </a:cubicBezTo>
                <a:cubicBezTo>
                  <a:pt x="7852" y="17229"/>
                  <a:pt x="7879" y="17240"/>
                  <a:pt x="7900" y="17249"/>
                </a:cubicBezTo>
                <a:lnTo>
                  <a:pt x="7335" y="18547"/>
                </a:lnTo>
                <a:cubicBezTo>
                  <a:pt x="7037" y="18414"/>
                  <a:pt x="6746" y="18263"/>
                  <a:pt x="6465" y="18097"/>
                </a:cubicBezTo>
                <a:lnTo>
                  <a:pt x="7205" y="16891"/>
                </a:lnTo>
                <a:close/>
                <a:moveTo>
                  <a:pt x="13800" y="17227"/>
                </a:moveTo>
                <a:lnTo>
                  <a:pt x="14403" y="18486"/>
                </a:lnTo>
                <a:cubicBezTo>
                  <a:pt x="14111" y="18622"/>
                  <a:pt x="13806" y="18741"/>
                  <a:pt x="13494" y="18845"/>
                </a:cubicBezTo>
                <a:lnTo>
                  <a:pt x="13074" y="17509"/>
                </a:lnTo>
                <a:cubicBezTo>
                  <a:pt x="13320" y="17427"/>
                  <a:pt x="13565" y="17335"/>
                  <a:pt x="13800" y="17227"/>
                </a:cubicBezTo>
                <a:close/>
                <a:moveTo>
                  <a:pt x="8113" y="17341"/>
                </a:moveTo>
                <a:cubicBezTo>
                  <a:pt x="8355" y="17441"/>
                  <a:pt x="8600" y="17529"/>
                  <a:pt x="8846" y="17601"/>
                </a:cubicBezTo>
                <a:lnTo>
                  <a:pt x="8472" y="18959"/>
                </a:lnTo>
                <a:cubicBezTo>
                  <a:pt x="8158" y="18870"/>
                  <a:pt x="7850" y="18763"/>
                  <a:pt x="7549" y="18639"/>
                </a:cubicBezTo>
                <a:lnTo>
                  <a:pt x="8113" y="17341"/>
                </a:lnTo>
                <a:close/>
                <a:moveTo>
                  <a:pt x="12846" y="17585"/>
                </a:moveTo>
                <a:lnTo>
                  <a:pt x="13265" y="18913"/>
                </a:lnTo>
                <a:cubicBezTo>
                  <a:pt x="12950" y="19009"/>
                  <a:pt x="12635" y="19092"/>
                  <a:pt x="12319" y="19150"/>
                </a:cubicBezTo>
                <a:lnTo>
                  <a:pt x="12098" y="17761"/>
                </a:lnTo>
                <a:cubicBezTo>
                  <a:pt x="12352" y="17714"/>
                  <a:pt x="12598" y="17659"/>
                  <a:pt x="12846" y="17585"/>
                </a:cubicBezTo>
                <a:close/>
                <a:moveTo>
                  <a:pt x="9075" y="17662"/>
                </a:moveTo>
                <a:cubicBezTo>
                  <a:pt x="9328" y="17726"/>
                  <a:pt x="9584" y="17779"/>
                  <a:pt x="9838" y="17814"/>
                </a:cubicBezTo>
                <a:lnTo>
                  <a:pt x="9663" y="19211"/>
                </a:lnTo>
                <a:cubicBezTo>
                  <a:pt x="9338" y="19167"/>
                  <a:pt x="9016" y="19108"/>
                  <a:pt x="8701" y="19028"/>
                </a:cubicBezTo>
                <a:lnTo>
                  <a:pt x="9075" y="17662"/>
                </a:lnTo>
                <a:close/>
                <a:moveTo>
                  <a:pt x="11861" y="17807"/>
                </a:moveTo>
                <a:lnTo>
                  <a:pt x="12082" y="19188"/>
                </a:lnTo>
                <a:cubicBezTo>
                  <a:pt x="11757" y="19238"/>
                  <a:pt x="11436" y="19267"/>
                  <a:pt x="11113" y="19280"/>
                </a:cubicBezTo>
                <a:lnTo>
                  <a:pt x="11090" y="17875"/>
                </a:lnTo>
                <a:cubicBezTo>
                  <a:pt x="11349" y="17865"/>
                  <a:pt x="11606" y="17844"/>
                  <a:pt x="11861" y="17807"/>
                </a:cubicBezTo>
                <a:close/>
                <a:moveTo>
                  <a:pt x="10075" y="17837"/>
                </a:moveTo>
                <a:cubicBezTo>
                  <a:pt x="10334" y="17865"/>
                  <a:pt x="10588" y="17876"/>
                  <a:pt x="10846" y="17875"/>
                </a:cubicBezTo>
                <a:lnTo>
                  <a:pt x="10876" y="19287"/>
                </a:lnTo>
                <a:cubicBezTo>
                  <a:pt x="10548" y="19291"/>
                  <a:pt x="10222" y="19276"/>
                  <a:pt x="9899" y="19242"/>
                </a:cubicBezTo>
                <a:lnTo>
                  <a:pt x="10075" y="178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6" name="Shape 20476"/>
          <p:cNvSpPr/>
          <p:nvPr/>
        </p:nvSpPr>
        <p:spPr>
          <a:xfrm>
            <a:off x="1594050" y="2419102"/>
            <a:ext cx="802506" cy="242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294" y="10"/>
                </a:moveTo>
                <a:cubicBezTo>
                  <a:pt x="5419" y="395"/>
                  <a:pt x="753" y="12187"/>
                  <a:pt x="0" y="21584"/>
                </a:cubicBezTo>
                <a:cubicBezTo>
                  <a:pt x="0" y="21584"/>
                  <a:pt x="817" y="19235"/>
                  <a:pt x="1111" y="18176"/>
                </a:cubicBezTo>
                <a:cubicBezTo>
                  <a:pt x="3645" y="9984"/>
                  <a:pt x="6236" y="6363"/>
                  <a:pt x="8201" y="5411"/>
                </a:cubicBezTo>
                <a:cubicBezTo>
                  <a:pt x="13572" y="2563"/>
                  <a:pt x="17452" y="9615"/>
                  <a:pt x="18624" y="13066"/>
                </a:cubicBezTo>
                <a:lnTo>
                  <a:pt x="18042" y="14825"/>
                </a:lnTo>
                <a:lnTo>
                  <a:pt x="21600" y="21377"/>
                </a:lnTo>
                <a:lnTo>
                  <a:pt x="20169" y="8396"/>
                </a:lnTo>
                <a:lnTo>
                  <a:pt x="19507" y="10394"/>
                </a:lnTo>
                <a:cubicBezTo>
                  <a:pt x="18698" y="8267"/>
                  <a:pt x="15699" y="1173"/>
                  <a:pt x="11271" y="89"/>
                </a:cubicBezTo>
                <a:cubicBezTo>
                  <a:pt x="10945" y="9"/>
                  <a:pt x="10619" y="-16"/>
                  <a:pt x="10294" y="10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7" name="Shape 20477"/>
          <p:cNvSpPr/>
          <p:nvPr/>
        </p:nvSpPr>
        <p:spPr>
          <a:xfrm>
            <a:off x="3590240" y="1915579"/>
            <a:ext cx="1090996" cy="329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294" y="10"/>
                </a:moveTo>
                <a:cubicBezTo>
                  <a:pt x="5419" y="395"/>
                  <a:pt x="753" y="12187"/>
                  <a:pt x="0" y="21584"/>
                </a:cubicBezTo>
                <a:cubicBezTo>
                  <a:pt x="0" y="21584"/>
                  <a:pt x="817" y="19235"/>
                  <a:pt x="1111" y="18176"/>
                </a:cubicBezTo>
                <a:cubicBezTo>
                  <a:pt x="3645" y="9984"/>
                  <a:pt x="6236" y="6363"/>
                  <a:pt x="8201" y="5411"/>
                </a:cubicBezTo>
                <a:cubicBezTo>
                  <a:pt x="13572" y="2563"/>
                  <a:pt x="17452" y="9615"/>
                  <a:pt x="18624" y="13066"/>
                </a:cubicBezTo>
                <a:lnTo>
                  <a:pt x="18042" y="14825"/>
                </a:lnTo>
                <a:lnTo>
                  <a:pt x="21600" y="21377"/>
                </a:lnTo>
                <a:lnTo>
                  <a:pt x="20169" y="8396"/>
                </a:lnTo>
                <a:lnTo>
                  <a:pt x="19507" y="10394"/>
                </a:lnTo>
                <a:cubicBezTo>
                  <a:pt x="18698" y="8267"/>
                  <a:pt x="15699" y="1173"/>
                  <a:pt x="11271" y="89"/>
                </a:cubicBezTo>
                <a:cubicBezTo>
                  <a:pt x="10945" y="9"/>
                  <a:pt x="10619" y="-16"/>
                  <a:pt x="10294" y="10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8" name="Shape 20478"/>
          <p:cNvSpPr/>
          <p:nvPr/>
        </p:nvSpPr>
        <p:spPr>
          <a:xfrm rot="10800000" flipH="1">
            <a:off x="4795812" y="3639410"/>
            <a:ext cx="1337013" cy="403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294" y="10"/>
                </a:moveTo>
                <a:cubicBezTo>
                  <a:pt x="5419" y="395"/>
                  <a:pt x="753" y="12187"/>
                  <a:pt x="0" y="21584"/>
                </a:cubicBezTo>
                <a:cubicBezTo>
                  <a:pt x="0" y="21584"/>
                  <a:pt x="817" y="19235"/>
                  <a:pt x="1111" y="18176"/>
                </a:cubicBezTo>
                <a:cubicBezTo>
                  <a:pt x="3645" y="9984"/>
                  <a:pt x="6236" y="6363"/>
                  <a:pt x="8201" y="5411"/>
                </a:cubicBezTo>
                <a:cubicBezTo>
                  <a:pt x="13572" y="2563"/>
                  <a:pt x="17452" y="9615"/>
                  <a:pt x="18624" y="13066"/>
                </a:cubicBezTo>
                <a:lnTo>
                  <a:pt x="18042" y="14825"/>
                </a:lnTo>
                <a:lnTo>
                  <a:pt x="21600" y="21377"/>
                </a:lnTo>
                <a:lnTo>
                  <a:pt x="20169" y="8396"/>
                </a:lnTo>
                <a:lnTo>
                  <a:pt x="19507" y="10394"/>
                </a:lnTo>
                <a:cubicBezTo>
                  <a:pt x="18698" y="8267"/>
                  <a:pt x="15699" y="1173"/>
                  <a:pt x="11271" y="89"/>
                </a:cubicBezTo>
                <a:cubicBezTo>
                  <a:pt x="10945" y="9"/>
                  <a:pt x="10619" y="-16"/>
                  <a:pt x="10294" y="10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79" name="Shape 20479"/>
          <p:cNvSpPr/>
          <p:nvPr/>
        </p:nvSpPr>
        <p:spPr>
          <a:xfrm rot="10800000" flipH="1">
            <a:off x="2556629" y="3421790"/>
            <a:ext cx="896148" cy="270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294" y="10"/>
                </a:moveTo>
                <a:cubicBezTo>
                  <a:pt x="5419" y="395"/>
                  <a:pt x="753" y="12187"/>
                  <a:pt x="0" y="21584"/>
                </a:cubicBezTo>
                <a:cubicBezTo>
                  <a:pt x="0" y="21584"/>
                  <a:pt x="817" y="19235"/>
                  <a:pt x="1111" y="18176"/>
                </a:cubicBezTo>
                <a:cubicBezTo>
                  <a:pt x="3645" y="9984"/>
                  <a:pt x="6236" y="6363"/>
                  <a:pt x="8201" y="5411"/>
                </a:cubicBezTo>
                <a:cubicBezTo>
                  <a:pt x="13572" y="2563"/>
                  <a:pt x="17452" y="9615"/>
                  <a:pt x="18624" y="13066"/>
                </a:cubicBezTo>
                <a:lnTo>
                  <a:pt x="18042" y="14825"/>
                </a:lnTo>
                <a:lnTo>
                  <a:pt x="21600" y="21377"/>
                </a:lnTo>
                <a:lnTo>
                  <a:pt x="20169" y="8396"/>
                </a:lnTo>
                <a:lnTo>
                  <a:pt x="19507" y="10394"/>
                </a:lnTo>
                <a:cubicBezTo>
                  <a:pt x="18698" y="8267"/>
                  <a:pt x="15699" y="1173"/>
                  <a:pt x="11271" y="89"/>
                </a:cubicBezTo>
                <a:cubicBezTo>
                  <a:pt x="10945" y="9"/>
                  <a:pt x="10619" y="-16"/>
                  <a:pt x="10294" y="10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482" name="Group 20482"/>
          <p:cNvGrpSpPr/>
          <p:nvPr/>
        </p:nvGrpSpPr>
        <p:grpSpPr>
          <a:xfrm>
            <a:off x="1785380" y="2975552"/>
            <a:ext cx="357293" cy="357292"/>
            <a:chOff x="1" y="-1"/>
            <a:chExt cx="952780" cy="952777"/>
          </a:xfrm>
        </p:grpSpPr>
        <p:sp>
          <p:nvSpPr>
            <p:cNvPr id="20480" name="Shape 20480"/>
            <p:cNvSpPr/>
            <p:nvPr/>
          </p:nvSpPr>
          <p:spPr>
            <a:xfrm>
              <a:off x="1" y="-1"/>
              <a:ext cx="952780" cy="952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86" y="0"/>
                    <a:pt x="0" y="4886"/>
                    <a:pt x="0" y="10800"/>
                  </a:cubicBezTo>
                  <a:cubicBezTo>
                    <a:pt x="0" y="16800"/>
                    <a:pt x="4886" y="21600"/>
                    <a:pt x="10800" y="21600"/>
                  </a:cubicBezTo>
                  <a:cubicBezTo>
                    <a:pt x="16714" y="21600"/>
                    <a:pt x="21600" y="16800"/>
                    <a:pt x="21600" y="10800"/>
                  </a:cubicBezTo>
                  <a:cubicBezTo>
                    <a:pt x="21600" y="4886"/>
                    <a:pt x="16714" y="0"/>
                    <a:pt x="10800" y="0"/>
                  </a:cubicBezTo>
                  <a:close/>
                  <a:moveTo>
                    <a:pt x="10800" y="19543"/>
                  </a:moveTo>
                  <a:cubicBezTo>
                    <a:pt x="6000" y="19543"/>
                    <a:pt x="2057" y="15600"/>
                    <a:pt x="2057" y="10800"/>
                  </a:cubicBezTo>
                  <a:cubicBezTo>
                    <a:pt x="2057" y="6000"/>
                    <a:pt x="6000" y="2057"/>
                    <a:pt x="10800" y="2057"/>
                  </a:cubicBezTo>
                  <a:cubicBezTo>
                    <a:pt x="15600" y="2057"/>
                    <a:pt x="19543" y="6000"/>
                    <a:pt x="19543" y="10800"/>
                  </a:cubicBezTo>
                  <a:cubicBezTo>
                    <a:pt x="19543" y="15600"/>
                    <a:pt x="15600" y="19543"/>
                    <a:pt x="10800" y="19543"/>
                  </a:cubicBezTo>
                  <a:close/>
                  <a:moveTo>
                    <a:pt x="10800" y="4286"/>
                  </a:moveTo>
                  <a:cubicBezTo>
                    <a:pt x="7200" y="4286"/>
                    <a:pt x="4286" y="7200"/>
                    <a:pt x="4286" y="10800"/>
                  </a:cubicBezTo>
                  <a:cubicBezTo>
                    <a:pt x="4286" y="14400"/>
                    <a:pt x="7200" y="17314"/>
                    <a:pt x="10800" y="17314"/>
                  </a:cubicBezTo>
                  <a:cubicBezTo>
                    <a:pt x="14400" y="17314"/>
                    <a:pt x="17314" y="14400"/>
                    <a:pt x="17314" y="10800"/>
                  </a:cubicBezTo>
                  <a:cubicBezTo>
                    <a:pt x="17314" y="7200"/>
                    <a:pt x="14400" y="4286"/>
                    <a:pt x="10800" y="4286"/>
                  </a:cubicBezTo>
                  <a:close/>
                  <a:moveTo>
                    <a:pt x="10800" y="15171"/>
                  </a:moveTo>
                  <a:cubicBezTo>
                    <a:pt x="8400" y="15171"/>
                    <a:pt x="6429" y="13200"/>
                    <a:pt x="6429" y="10800"/>
                  </a:cubicBezTo>
                  <a:cubicBezTo>
                    <a:pt x="6429" y="8400"/>
                    <a:pt x="8400" y="6514"/>
                    <a:pt x="10800" y="6514"/>
                  </a:cubicBezTo>
                  <a:cubicBezTo>
                    <a:pt x="13200" y="6514"/>
                    <a:pt x="15171" y="8400"/>
                    <a:pt x="15171" y="10800"/>
                  </a:cubicBezTo>
                  <a:cubicBezTo>
                    <a:pt x="15171" y="13200"/>
                    <a:pt x="13200" y="15171"/>
                    <a:pt x="10800" y="15171"/>
                  </a:cubicBezTo>
                  <a:close/>
                  <a:moveTo>
                    <a:pt x="10800" y="8486"/>
                  </a:moveTo>
                  <a:cubicBezTo>
                    <a:pt x="9514" y="8486"/>
                    <a:pt x="8486" y="9514"/>
                    <a:pt x="8486" y="10800"/>
                  </a:cubicBezTo>
                  <a:cubicBezTo>
                    <a:pt x="8486" y="12086"/>
                    <a:pt x="9514" y="13114"/>
                    <a:pt x="10800" y="13114"/>
                  </a:cubicBezTo>
                  <a:cubicBezTo>
                    <a:pt x="12086" y="13114"/>
                    <a:pt x="13114" y="12086"/>
                    <a:pt x="13114" y="10800"/>
                  </a:cubicBezTo>
                  <a:cubicBezTo>
                    <a:pt x="13114" y="9514"/>
                    <a:pt x="12086" y="8486"/>
                    <a:pt x="10800" y="848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81" name="Shape 20481"/>
            <p:cNvSpPr/>
            <p:nvPr/>
          </p:nvSpPr>
          <p:spPr>
            <a:xfrm>
              <a:off x="370961" y="125607"/>
              <a:ext cx="232343" cy="35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3" y="0"/>
                    <a:pt x="0" y="3195"/>
                    <a:pt x="0" y="7154"/>
                  </a:cubicBezTo>
                  <a:cubicBezTo>
                    <a:pt x="0" y="8751"/>
                    <a:pt x="1520" y="11321"/>
                    <a:pt x="4666" y="15071"/>
                  </a:cubicBezTo>
                  <a:cubicBezTo>
                    <a:pt x="6920" y="17711"/>
                    <a:pt x="9122" y="19898"/>
                    <a:pt x="9175" y="2000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2373" y="20003"/>
                    <a:pt x="12373" y="20003"/>
                    <a:pt x="12373" y="20003"/>
                  </a:cubicBezTo>
                  <a:cubicBezTo>
                    <a:pt x="12478" y="19898"/>
                    <a:pt x="14680" y="17711"/>
                    <a:pt x="16882" y="15071"/>
                  </a:cubicBezTo>
                  <a:cubicBezTo>
                    <a:pt x="20080" y="11321"/>
                    <a:pt x="21600" y="8751"/>
                    <a:pt x="21600" y="7154"/>
                  </a:cubicBezTo>
                  <a:cubicBezTo>
                    <a:pt x="21600" y="3195"/>
                    <a:pt x="16724" y="0"/>
                    <a:pt x="10800" y="0"/>
                  </a:cubicBezTo>
                  <a:close/>
                  <a:moveTo>
                    <a:pt x="10800" y="10800"/>
                  </a:moveTo>
                  <a:cubicBezTo>
                    <a:pt x="7707" y="10800"/>
                    <a:pt x="5190" y="9133"/>
                    <a:pt x="5190" y="7084"/>
                  </a:cubicBezTo>
                  <a:cubicBezTo>
                    <a:pt x="5190" y="5070"/>
                    <a:pt x="7707" y="3403"/>
                    <a:pt x="10800" y="3403"/>
                  </a:cubicBezTo>
                  <a:cubicBezTo>
                    <a:pt x="13893" y="3403"/>
                    <a:pt x="16410" y="5070"/>
                    <a:pt x="16410" y="7084"/>
                  </a:cubicBezTo>
                  <a:cubicBezTo>
                    <a:pt x="16410" y="9133"/>
                    <a:pt x="13893" y="10800"/>
                    <a:pt x="10800" y="10800"/>
                  </a:cubicBezTo>
                  <a:close/>
                  <a:moveTo>
                    <a:pt x="10800" y="10800"/>
                  </a:moveTo>
                  <a:cubicBezTo>
                    <a:pt x="10800" y="10800"/>
                    <a:pt x="10800" y="10800"/>
                    <a:pt x="10800" y="10800"/>
                  </a:cubicBezTo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483" name="Shape 20483"/>
          <p:cNvSpPr/>
          <p:nvPr/>
        </p:nvSpPr>
        <p:spPr>
          <a:xfrm>
            <a:off x="1443957" y="1677847"/>
            <a:ext cx="1102691" cy="56353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defTabSz="342900">
              <a:lnSpc>
                <a:spcPct val="13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sp>
        <p:nvSpPr>
          <p:cNvPr id="20484" name="Shape 20484"/>
          <p:cNvSpPr/>
          <p:nvPr/>
        </p:nvSpPr>
        <p:spPr>
          <a:xfrm>
            <a:off x="2679822" y="3890952"/>
            <a:ext cx="1102691" cy="56353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defTabSz="342900">
              <a:lnSpc>
                <a:spcPct val="13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sp>
        <p:nvSpPr>
          <p:cNvPr id="20485" name="Shape 20485"/>
          <p:cNvSpPr/>
          <p:nvPr/>
        </p:nvSpPr>
        <p:spPr>
          <a:xfrm>
            <a:off x="3547928" y="1256650"/>
            <a:ext cx="1102691" cy="56353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defTabSz="342900">
              <a:lnSpc>
                <a:spcPct val="13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sp>
        <p:nvSpPr>
          <p:cNvPr id="20486" name="Shape 20486"/>
          <p:cNvSpPr/>
          <p:nvPr/>
        </p:nvSpPr>
        <p:spPr>
          <a:xfrm>
            <a:off x="5088305" y="4092109"/>
            <a:ext cx="1102691" cy="563537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defTabSz="342900">
              <a:lnSpc>
                <a:spcPct val="13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sp>
        <p:nvSpPr>
          <p:cNvPr id="20487" name="Shape 20487"/>
          <p:cNvSpPr/>
          <p:nvPr/>
        </p:nvSpPr>
        <p:spPr>
          <a:xfrm>
            <a:off x="6295239" y="1072545"/>
            <a:ext cx="1102691" cy="56353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defTabSz="342900">
              <a:lnSpc>
                <a:spcPct val="130000"/>
              </a:lnSpc>
              <a:defRPr sz="1800"/>
            </a:pPr>
            <a:r>
              <a: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rPr>
              <a:t>您的内容打在这里，或者通过复制您的文本后，在此框中选择粘贴。</a:t>
            </a:r>
            <a:endParaRPr sz="75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Bold"/>
              <a:sym typeface="Roboto Bold"/>
            </a:endParaRPr>
          </a:p>
        </p:txBody>
      </p:sp>
      <p:sp>
        <p:nvSpPr>
          <p:cNvPr id="20488" name="Shape 20488"/>
          <p:cNvSpPr/>
          <p:nvPr/>
        </p:nvSpPr>
        <p:spPr>
          <a:xfrm>
            <a:off x="2721063" y="2679034"/>
            <a:ext cx="388787" cy="298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39" y="18137"/>
                </a:moveTo>
                <a:lnTo>
                  <a:pt x="8039" y="21600"/>
                </a:lnTo>
                <a:lnTo>
                  <a:pt x="4893" y="21600"/>
                </a:lnTo>
                <a:lnTo>
                  <a:pt x="4893" y="18501"/>
                </a:lnTo>
                <a:lnTo>
                  <a:pt x="5243" y="18501"/>
                </a:lnTo>
                <a:lnTo>
                  <a:pt x="5522" y="18592"/>
                </a:lnTo>
                <a:lnTo>
                  <a:pt x="6361" y="18592"/>
                </a:lnTo>
                <a:lnTo>
                  <a:pt x="6571" y="18501"/>
                </a:lnTo>
                <a:lnTo>
                  <a:pt x="7410" y="18319"/>
                </a:lnTo>
                <a:lnTo>
                  <a:pt x="8039" y="18137"/>
                </a:lnTo>
                <a:close/>
                <a:moveTo>
                  <a:pt x="8878" y="13033"/>
                </a:moveTo>
                <a:lnTo>
                  <a:pt x="8668" y="13853"/>
                </a:lnTo>
                <a:lnTo>
                  <a:pt x="8388" y="14491"/>
                </a:lnTo>
                <a:lnTo>
                  <a:pt x="8039" y="15129"/>
                </a:lnTo>
                <a:lnTo>
                  <a:pt x="9157" y="14309"/>
                </a:lnTo>
                <a:lnTo>
                  <a:pt x="10136" y="13033"/>
                </a:lnTo>
                <a:lnTo>
                  <a:pt x="8878" y="13033"/>
                </a:lnTo>
                <a:close/>
                <a:moveTo>
                  <a:pt x="6361" y="13033"/>
                </a:moveTo>
                <a:lnTo>
                  <a:pt x="6361" y="15767"/>
                </a:lnTo>
                <a:lnTo>
                  <a:pt x="7340" y="14765"/>
                </a:lnTo>
                <a:lnTo>
                  <a:pt x="8039" y="13033"/>
                </a:lnTo>
                <a:lnTo>
                  <a:pt x="6361" y="13033"/>
                </a:lnTo>
                <a:close/>
                <a:moveTo>
                  <a:pt x="3775" y="13033"/>
                </a:moveTo>
                <a:lnTo>
                  <a:pt x="4544" y="14765"/>
                </a:lnTo>
                <a:lnTo>
                  <a:pt x="5522" y="15767"/>
                </a:lnTo>
                <a:lnTo>
                  <a:pt x="5522" y="13033"/>
                </a:lnTo>
                <a:lnTo>
                  <a:pt x="3775" y="13033"/>
                </a:lnTo>
                <a:close/>
                <a:moveTo>
                  <a:pt x="1678" y="13033"/>
                </a:moveTo>
                <a:lnTo>
                  <a:pt x="2656" y="14309"/>
                </a:lnTo>
                <a:lnTo>
                  <a:pt x="3775" y="15129"/>
                </a:lnTo>
                <a:lnTo>
                  <a:pt x="3425" y="14491"/>
                </a:lnTo>
                <a:lnTo>
                  <a:pt x="3146" y="13853"/>
                </a:lnTo>
                <a:lnTo>
                  <a:pt x="2936" y="13033"/>
                </a:lnTo>
                <a:lnTo>
                  <a:pt x="1678" y="13033"/>
                </a:lnTo>
                <a:close/>
                <a:moveTo>
                  <a:pt x="12792" y="11939"/>
                </a:moveTo>
                <a:lnTo>
                  <a:pt x="12792" y="21600"/>
                </a:lnTo>
                <a:lnTo>
                  <a:pt x="9507" y="21600"/>
                </a:lnTo>
                <a:lnTo>
                  <a:pt x="9507" y="17316"/>
                </a:lnTo>
                <a:lnTo>
                  <a:pt x="10835" y="15949"/>
                </a:lnTo>
                <a:lnTo>
                  <a:pt x="12093" y="14035"/>
                </a:lnTo>
                <a:lnTo>
                  <a:pt x="12233" y="13853"/>
                </a:lnTo>
                <a:lnTo>
                  <a:pt x="12303" y="13489"/>
                </a:lnTo>
                <a:lnTo>
                  <a:pt x="12583" y="12759"/>
                </a:lnTo>
                <a:lnTo>
                  <a:pt x="12792" y="11939"/>
                </a:lnTo>
                <a:close/>
                <a:moveTo>
                  <a:pt x="9367" y="9752"/>
                </a:moveTo>
                <a:lnTo>
                  <a:pt x="9297" y="10846"/>
                </a:lnTo>
                <a:lnTo>
                  <a:pt x="9157" y="11939"/>
                </a:lnTo>
                <a:lnTo>
                  <a:pt x="10485" y="11939"/>
                </a:lnTo>
                <a:lnTo>
                  <a:pt x="10835" y="10846"/>
                </a:lnTo>
                <a:lnTo>
                  <a:pt x="10975" y="9752"/>
                </a:lnTo>
                <a:lnTo>
                  <a:pt x="9367" y="9752"/>
                </a:lnTo>
                <a:close/>
                <a:moveTo>
                  <a:pt x="6361" y="9752"/>
                </a:moveTo>
                <a:lnTo>
                  <a:pt x="6361" y="11939"/>
                </a:lnTo>
                <a:lnTo>
                  <a:pt x="8318" y="11939"/>
                </a:lnTo>
                <a:lnTo>
                  <a:pt x="8388" y="10846"/>
                </a:lnTo>
                <a:lnTo>
                  <a:pt x="8528" y="9752"/>
                </a:lnTo>
                <a:lnTo>
                  <a:pt x="6361" y="9752"/>
                </a:lnTo>
                <a:close/>
                <a:moveTo>
                  <a:pt x="3285" y="9752"/>
                </a:moveTo>
                <a:lnTo>
                  <a:pt x="3565" y="11939"/>
                </a:lnTo>
                <a:lnTo>
                  <a:pt x="5522" y="11939"/>
                </a:lnTo>
                <a:lnTo>
                  <a:pt x="5522" y="9752"/>
                </a:lnTo>
                <a:lnTo>
                  <a:pt x="3285" y="9752"/>
                </a:lnTo>
                <a:close/>
                <a:moveTo>
                  <a:pt x="839" y="9752"/>
                </a:moveTo>
                <a:lnTo>
                  <a:pt x="979" y="10846"/>
                </a:lnTo>
                <a:lnTo>
                  <a:pt x="1328" y="11939"/>
                </a:lnTo>
                <a:lnTo>
                  <a:pt x="2656" y="11939"/>
                </a:lnTo>
                <a:lnTo>
                  <a:pt x="2586" y="10846"/>
                </a:lnTo>
                <a:lnTo>
                  <a:pt x="2447" y="9752"/>
                </a:lnTo>
                <a:lnTo>
                  <a:pt x="839" y="9752"/>
                </a:lnTo>
                <a:close/>
                <a:moveTo>
                  <a:pt x="9157" y="6380"/>
                </a:moveTo>
                <a:lnTo>
                  <a:pt x="9297" y="7473"/>
                </a:lnTo>
                <a:lnTo>
                  <a:pt x="9367" y="8749"/>
                </a:lnTo>
                <a:lnTo>
                  <a:pt x="10975" y="8749"/>
                </a:lnTo>
                <a:lnTo>
                  <a:pt x="10835" y="7473"/>
                </a:lnTo>
                <a:lnTo>
                  <a:pt x="10485" y="6380"/>
                </a:lnTo>
                <a:lnTo>
                  <a:pt x="9157" y="6380"/>
                </a:lnTo>
                <a:close/>
                <a:moveTo>
                  <a:pt x="6361" y="6380"/>
                </a:moveTo>
                <a:lnTo>
                  <a:pt x="6361" y="8749"/>
                </a:lnTo>
                <a:lnTo>
                  <a:pt x="8528" y="8749"/>
                </a:lnTo>
                <a:lnTo>
                  <a:pt x="8388" y="7473"/>
                </a:lnTo>
                <a:lnTo>
                  <a:pt x="8318" y="6380"/>
                </a:lnTo>
                <a:lnTo>
                  <a:pt x="6361" y="6380"/>
                </a:lnTo>
                <a:close/>
                <a:moveTo>
                  <a:pt x="3565" y="6380"/>
                </a:moveTo>
                <a:lnTo>
                  <a:pt x="3425" y="7473"/>
                </a:lnTo>
                <a:lnTo>
                  <a:pt x="3285" y="8749"/>
                </a:lnTo>
                <a:lnTo>
                  <a:pt x="5522" y="8749"/>
                </a:lnTo>
                <a:lnTo>
                  <a:pt x="5522" y="6380"/>
                </a:lnTo>
                <a:lnTo>
                  <a:pt x="3565" y="6380"/>
                </a:lnTo>
                <a:close/>
                <a:moveTo>
                  <a:pt x="1328" y="6380"/>
                </a:moveTo>
                <a:lnTo>
                  <a:pt x="979" y="7473"/>
                </a:lnTo>
                <a:lnTo>
                  <a:pt x="839" y="8749"/>
                </a:lnTo>
                <a:lnTo>
                  <a:pt x="2447" y="8749"/>
                </a:lnTo>
                <a:lnTo>
                  <a:pt x="2586" y="7473"/>
                </a:lnTo>
                <a:lnTo>
                  <a:pt x="2656" y="6380"/>
                </a:lnTo>
                <a:lnTo>
                  <a:pt x="1328" y="6380"/>
                </a:lnTo>
                <a:close/>
                <a:moveTo>
                  <a:pt x="13631" y="5377"/>
                </a:moveTo>
                <a:lnTo>
                  <a:pt x="16986" y="5377"/>
                </a:lnTo>
                <a:lnTo>
                  <a:pt x="16986" y="21600"/>
                </a:lnTo>
                <a:lnTo>
                  <a:pt x="13631" y="21600"/>
                </a:lnTo>
                <a:lnTo>
                  <a:pt x="13631" y="5377"/>
                </a:lnTo>
                <a:close/>
                <a:moveTo>
                  <a:pt x="8039" y="3190"/>
                </a:moveTo>
                <a:lnTo>
                  <a:pt x="8388" y="3828"/>
                </a:lnTo>
                <a:lnTo>
                  <a:pt x="8668" y="4648"/>
                </a:lnTo>
                <a:lnTo>
                  <a:pt x="8878" y="5377"/>
                </a:lnTo>
                <a:lnTo>
                  <a:pt x="10136" y="5377"/>
                </a:lnTo>
                <a:lnTo>
                  <a:pt x="9157" y="4101"/>
                </a:lnTo>
                <a:lnTo>
                  <a:pt x="8039" y="3190"/>
                </a:lnTo>
                <a:close/>
                <a:moveTo>
                  <a:pt x="3775" y="3190"/>
                </a:moveTo>
                <a:lnTo>
                  <a:pt x="2656" y="4101"/>
                </a:lnTo>
                <a:lnTo>
                  <a:pt x="1678" y="5377"/>
                </a:lnTo>
                <a:lnTo>
                  <a:pt x="2936" y="5377"/>
                </a:lnTo>
                <a:lnTo>
                  <a:pt x="3146" y="4648"/>
                </a:lnTo>
                <a:lnTo>
                  <a:pt x="3425" y="3828"/>
                </a:lnTo>
                <a:lnTo>
                  <a:pt x="3775" y="3190"/>
                </a:lnTo>
                <a:close/>
                <a:moveTo>
                  <a:pt x="6361" y="2734"/>
                </a:moveTo>
                <a:lnTo>
                  <a:pt x="6361" y="5377"/>
                </a:lnTo>
                <a:lnTo>
                  <a:pt x="8039" y="5377"/>
                </a:lnTo>
                <a:lnTo>
                  <a:pt x="7340" y="3463"/>
                </a:lnTo>
                <a:lnTo>
                  <a:pt x="6361" y="2734"/>
                </a:lnTo>
                <a:close/>
                <a:moveTo>
                  <a:pt x="5522" y="2734"/>
                </a:moveTo>
                <a:lnTo>
                  <a:pt x="4544" y="3463"/>
                </a:lnTo>
                <a:lnTo>
                  <a:pt x="3775" y="5377"/>
                </a:lnTo>
                <a:lnTo>
                  <a:pt x="5522" y="5377"/>
                </a:lnTo>
                <a:lnTo>
                  <a:pt x="5522" y="2734"/>
                </a:lnTo>
                <a:close/>
                <a:moveTo>
                  <a:pt x="5522" y="1641"/>
                </a:moveTo>
                <a:lnTo>
                  <a:pt x="6361" y="1641"/>
                </a:lnTo>
                <a:lnTo>
                  <a:pt x="8179" y="2096"/>
                </a:lnTo>
                <a:lnTo>
                  <a:pt x="9786" y="3463"/>
                </a:lnTo>
                <a:lnTo>
                  <a:pt x="10975" y="5377"/>
                </a:lnTo>
                <a:lnTo>
                  <a:pt x="11115" y="5742"/>
                </a:lnTo>
                <a:lnTo>
                  <a:pt x="11464" y="6380"/>
                </a:lnTo>
                <a:lnTo>
                  <a:pt x="11324" y="6380"/>
                </a:lnTo>
                <a:lnTo>
                  <a:pt x="11744" y="7473"/>
                </a:lnTo>
                <a:lnTo>
                  <a:pt x="11814" y="8749"/>
                </a:lnTo>
                <a:lnTo>
                  <a:pt x="11814" y="9752"/>
                </a:lnTo>
                <a:lnTo>
                  <a:pt x="11744" y="10846"/>
                </a:lnTo>
                <a:lnTo>
                  <a:pt x="11324" y="11939"/>
                </a:lnTo>
                <a:lnTo>
                  <a:pt x="11464" y="11939"/>
                </a:lnTo>
                <a:lnTo>
                  <a:pt x="11115" y="12759"/>
                </a:lnTo>
                <a:lnTo>
                  <a:pt x="10975" y="13033"/>
                </a:lnTo>
                <a:lnTo>
                  <a:pt x="9786" y="14947"/>
                </a:lnTo>
                <a:lnTo>
                  <a:pt x="8179" y="16223"/>
                </a:lnTo>
                <a:lnTo>
                  <a:pt x="6361" y="16861"/>
                </a:lnTo>
                <a:lnTo>
                  <a:pt x="5522" y="16861"/>
                </a:lnTo>
                <a:lnTo>
                  <a:pt x="3635" y="16223"/>
                </a:lnTo>
                <a:lnTo>
                  <a:pt x="2097" y="14947"/>
                </a:lnTo>
                <a:lnTo>
                  <a:pt x="839" y="13033"/>
                </a:lnTo>
                <a:lnTo>
                  <a:pt x="699" y="12759"/>
                </a:lnTo>
                <a:lnTo>
                  <a:pt x="350" y="11939"/>
                </a:lnTo>
                <a:lnTo>
                  <a:pt x="489" y="11939"/>
                </a:lnTo>
                <a:lnTo>
                  <a:pt x="140" y="10846"/>
                </a:lnTo>
                <a:lnTo>
                  <a:pt x="0" y="9752"/>
                </a:lnTo>
                <a:lnTo>
                  <a:pt x="0" y="8749"/>
                </a:lnTo>
                <a:lnTo>
                  <a:pt x="140" y="7473"/>
                </a:lnTo>
                <a:lnTo>
                  <a:pt x="489" y="6380"/>
                </a:lnTo>
                <a:lnTo>
                  <a:pt x="350" y="6380"/>
                </a:lnTo>
                <a:lnTo>
                  <a:pt x="699" y="5742"/>
                </a:lnTo>
                <a:lnTo>
                  <a:pt x="839" y="5377"/>
                </a:lnTo>
                <a:lnTo>
                  <a:pt x="2097" y="3463"/>
                </a:lnTo>
                <a:lnTo>
                  <a:pt x="3635" y="2096"/>
                </a:lnTo>
                <a:lnTo>
                  <a:pt x="5522" y="1641"/>
                </a:lnTo>
                <a:close/>
                <a:moveTo>
                  <a:pt x="18315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8315" y="21600"/>
                </a:lnTo>
                <a:lnTo>
                  <a:pt x="18315" y="0"/>
                </a:ln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7145" tIns="17145" rIns="17145" bIns="17145"/>
          <a:lstStyle/>
          <a:p>
            <a:pPr algn="l" defTabSz="342900"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89" name="Shape 20489"/>
          <p:cNvSpPr/>
          <p:nvPr/>
        </p:nvSpPr>
        <p:spPr>
          <a:xfrm>
            <a:off x="5089649" y="2904695"/>
            <a:ext cx="574569" cy="273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51" y="13331"/>
                </a:moveTo>
                <a:lnTo>
                  <a:pt x="9412" y="13922"/>
                </a:lnTo>
                <a:lnTo>
                  <a:pt x="9533" y="15019"/>
                </a:lnTo>
                <a:lnTo>
                  <a:pt x="9774" y="16200"/>
                </a:lnTo>
                <a:lnTo>
                  <a:pt x="9975" y="17466"/>
                </a:lnTo>
                <a:lnTo>
                  <a:pt x="10096" y="18563"/>
                </a:lnTo>
                <a:lnTo>
                  <a:pt x="10177" y="19069"/>
                </a:lnTo>
                <a:lnTo>
                  <a:pt x="10297" y="15019"/>
                </a:lnTo>
                <a:lnTo>
                  <a:pt x="10257" y="14681"/>
                </a:lnTo>
                <a:lnTo>
                  <a:pt x="9895" y="13331"/>
                </a:lnTo>
                <a:lnTo>
                  <a:pt x="10177" y="13669"/>
                </a:lnTo>
                <a:lnTo>
                  <a:pt x="10458" y="13922"/>
                </a:lnTo>
                <a:lnTo>
                  <a:pt x="11142" y="13922"/>
                </a:lnTo>
                <a:lnTo>
                  <a:pt x="11423" y="13669"/>
                </a:lnTo>
                <a:lnTo>
                  <a:pt x="11665" y="13331"/>
                </a:lnTo>
                <a:lnTo>
                  <a:pt x="11383" y="14681"/>
                </a:lnTo>
                <a:lnTo>
                  <a:pt x="11303" y="15019"/>
                </a:lnTo>
                <a:lnTo>
                  <a:pt x="11383" y="19069"/>
                </a:lnTo>
                <a:lnTo>
                  <a:pt x="11504" y="18563"/>
                </a:lnTo>
                <a:lnTo>
                  <a:pt x="11665" y="17466"/>
                </a:lnTo>
                <a:lnTo>
                  <a:pt x="11866" y="16200"/>
                </a:lnTo>
                <a:lnTo>
                  <a:pt x="12067" y="15019"/>
                </a:lnTo>
                <a:lnTo>
                  <a:pt x="12228" y="13922"/>
                </a:lnTo>
                <a:lnTo>
                  <a:pt x="12268" y="13331"/>
                </a:lnTo>
                <a:lnTo>
                  <a:pt x="13555" y="14428"/>
                </a:lnTo>
                <a:lnTo>
                  <a:pt x="13636" y="14428"/>
                </a:lnTo>
                <a:lnTo>
                  <a:pt x="13756" y="14513"/>
                </a:lnTo>
                <a:lnTo>
                  <a:pt x="13877" y="14681"/>
                </a:lnTo>
                <a:lnTo>
                  <a:pt x="14118" y="14850"/>
                </a:lnTo>
                <a:lnTo>
                  <a:pt x="14320" y="15019"/>
                </a:lnTo>
                <a:lnTo>
                  <a:pt x="14440" y="15103"/>
                </a:lnTo>
                <a:lnTo>
                  <a:pt x="14601" y="15272"/>
                </a:lnTo>
                <a:lnTo>
                  <a:pt x="14682" y="15272"/>
                </a:lnTo>
                <a:lnTo>
                  <a:pt x="14682" y="15441"/>
                </a:lnTo>
                <a:lnTo>
                  <a:pt x="14802" y="15609"/>
                </a:lnTo>
                <a:lnTo>
                  <a:pt x="14883" y="15694"/>
                </a:lnTo>
                <a:lnTo>
                  <a:pt x="14963" y="15863"/>
                </a:lnTo>
                <a:lnTo>
                  <a:pt x="15003" y="16031"/>
                </a:lnTo>
                <a:lnTo>
                  <a:pt x="15003" y="16200"/>
                </a:lnTo>
                <a:lnTo>
                  <a:pt x="15084" y="16453"/>
                </a:lnTo>
                <a:lnTo>
                  <a:pt x="15245" y="17381"/>
                </a:lnTo>
                <a:lnTo>
                  <a:pt x="15365" y="18563"/>
                </a:lnTo>
                <a:lnTo>
                  <a:pt x="15526" y="19575"/>
                </a:lnTo>
                <a:lnTo>
                  <a:pt x="15526" y="19828"/>
                </a:lnTo>
                <a:lnTo>
                  <a:pt x="15566" y="19997"/>
                </a:lnTo>
                <a:lnTo>
                  <a:pt x="15526" y="20588"/>
                </a:lnTo>
                <a:lnTo>
                  <a:pt x="15446" y="21009"/>
                </a:lnTo>
                <a:lnTo>
                  <a:pt x="15245" y="21347"/>
                </a:lnTo>
                <a:lnTo>
                  <a:pt x="15003" y="21600"/>
                </a:lnTo>
                <a:lnTo>
                  <a:pt x="6597" y="21600"/>
                </a:lnTo>
                <a:lnTo>
                  <a:pt x="6396" y="21347"/>
                </a:lnTo>
                <a:lnTo>
                  <a:pt x="6154" y="21009"/>
                </a:lnTo>
                <a:lnTo>
                  <a:pt x="6114" y="20588"/>
                </a:lnTo>
                <a:lnTo>
                  <a:pt x="6034" y="19997"/>
                </a:lnTo>
                <a:lnTo>
                  <a:pt x="6034" y="19659"/>
                </a:lnTo>
                <a:lnTo>
                  <a:pt x="6114" y="19575"/>
                </a:lnTo>
                <a:lnTo>
                  <a:pt x="6235" y="18563"/>
                </a:lnTo>
                <a:lnTo>
                  <a:pt x="6396" y="17381"/>
                </a:lnTo>
                <a:lnTo>
                  <a:pt x="6516" y="16453"/>
                </a:lnTo>
                <a:lnTo>
                  <a:pt x="6516" y="16284"/>
                </a:lnTo>
                <a:lnTo>
                  <a:pt x="6597" y="16200"/>
                </a:lnTo>
                <a:lnTo>
                  <a:pt x="6597" y="16031"/>
                </a:lnTo>
                <a:lnTo>
                  <a:pt x="6677" y="15863"/>
                </a:lnTo>
                <a:lnTo>
                  <a:pt x="6717" y="15694"/>
                </a:lnTo>
                <a:lnTo>
                  <a:pt x="6798" y="15609"/>
                </a:lnTo>
                <a:lnTo>
                  <a:pt x="6959" y="15272"/>
                </a:lnTo>
                <a:lnTo>
                  <a:pt x="7079" y="15103"/>
                </a:lnTo>
                <a:lnTo>
                  <a:pt x="7280" y="15019"/>
                </a:lnTo>
                <a:lnTo>
                  <a:pt x="7522" y="14850"/>
                </a:lnTo>
                <a:lnTo>
                  <a:pt x="7723" y="14681"/>
                </a:lnTo>
                <a:lnTo>
                  <a:pt x="7844" y="14513"/>
                </a:lnTo>
                <a:lnTo>
                  <a:pt x="8004" y="14428"/>
                </a:lnTo>
                <a:lnTo>
                  <a:pt x="8085" y="14428"/>
                </a:lnTo>
                <a:lnTo>
                  <a:pt x="9251" y="13331"/>
                </a:lnTo>
                <a:close/>
                <a:moveTo>
                  <a:pt x="16492" y="12150"/>
                </a:moveTo>
                <a:lnTo>
                  <a:pt x="16492" y="12487"/>
                </a:lnTo>
                <a:lnTo>
                  <a:pt x="16291" y="12741"/>
                </a:lnTo>
                <a:lnTo>
                  <a:pt x="16130" y="13331"/>
                </a:lnTo>
                <a:lnTo>
                  <a:pt x="16009" y="14091"/>
                </a:lnTo>
                <a:lnTo>
                  <a:pt x="16089" y="15272"/>
                </a:lnTo>
                <a:lnTo>
                  <a:pt x="16089" y="15103"/>
                </a:lnTo>
                <a:lnTo>
                  <a:pt x="16130" y="15019"/>
                </a:lnTo>
                <a:lnTo>
                  <a:pt x="16291" y="14850"/>
                </a:lnTo>
                <a:lnTo>
                  <a:pt x="16411" y="14513"/>
                </a:lnTo>
                <a:lnTo>
                  <a:pt x="16572" y="14428"/>
                </a:lnTo>
                <a:lnTo>
                  <a:pt x="16773" y="14259"/>
                </a:lnTo>
                <a:lnTo>
                  <a:pt x="17135" y="15609"/>
                </a:lnTo>
                <a:lnTo>
                  <a:pt x="17618" y="16791"/>
                </a:lnTo>
                <a:lnTo>
                  <a:pt x="17980" y="17466"/>
                </a:lnTo>
                <a:lnTo>
                  <a:pt x="18302" y="16791"/>
                </a:lnTo>
                <a:lnTo>
                  <a:pt x="18825" y="15609"/>
                </a:lnTo>
                <a:lnTo>
                  <a:pt x="19146" y="14259"/>
                </a:lnTo>
                <a:lnTo>
                  <a:pt x="19508" y="14513"/>
                </a:lnTo>
                <a:lnTo>
                  <a:pt x="19669" y="14850"/>
                </a:lnTo>
                <a:lnTo>
                  <a:pt x="19790" y="15019"/>
                </a:lnTo>
                <a:lnTo>
                  <a:pt x="19870" y="15103"/>
                </a:lnTo>
                <a:lnTo>
                  <a:pt x="19870" y="15272"/>
                </a:lnTo>
                <a:lnTo>
                  <a:pt x="19951" y="14091"/>
                </a:lnTo>
                <a:lnTo>
                  <a:pt x="19790" y="13331"/>
                </a:lnTo>
                <a:lnTo>
                  <a:pt x="19669" y="12741"/>
                </a:lnTo>
                <a:lnTo>
                  <a:pt x="19428" y="12487"/>
                </a:lnTo>
                <a:lnTo>
                  <a:pt x="19428" y="12150"/>
                </a:lnTo>
                <a:lnTo>
                  <a:pt x="19589" y="12319"/>
                </a:lnTo>
                <a:lnTo>
                  <a:pt x="19870" y="12487"/>
                </a:lnTo>
                <a:lnTo>
                  <a:pt x="20273" y="12741"/>
                </a:lnTo>
                <a:lnTo>
                  <a:pt x="20554" y="13078"/>
                </a:lnTo>
                <a:lnTo>
                  <a:pt x="20715" y="13247"/>
                </a:lnTo>
                <a:lnTo>
                  <a:pt x="20916" y="13331"/>
                </a:lnTo>
                <a:lnTo>
                  <a:pt x="21117" y="13669"/>
                </a:lnTo>
                <a:lnTo>
                  <a:pt x="21278" y="14091"/>
                </a:lnTo>
                <a:lnTo>
                  <a:pt x="21399" y="14513"/>
                </a:lnTo>
                <a:lnTo>
                  <a:pt x="21560" y="15103"/>
                </a:lnTo>
                <a:lnTo>
                  <a:pt x="21560" y="15609"/>
                </a:lnTo>
                <a:lnTo>
                  <a:pt x="21600" y="16031"/>
                </a:lnTo>
                <a:lnTo>
                  <a:pt x="21600" y="17044"/>
                </a:lnTo>
                <a:lnTo>
                  <a:pt x="21560" y="17466"/>
                </a:lnTo>
                <a:lnTo>
                  <a:pt x="21479" y="17972"/>
                </a:lnTo>
                <a:lnTo>
                  <a:pt x="21399" y="18225"/>
                </a:lnTo>
                <a:lnTo>
                  <a:pt x="21198" y="18647"/>
                </a:lnTo>
                <a:lnTo>
                  <a:pt x="20997" y="18816"/>
                </a:lnTo>
                <a:lnTo>
                  <a:pt x="16089" y="18816"/>
                </a:lnTo>
                <a:lnTo>
                  <a:pt x="15848" y="17466"/>
                </a:lnTo>
                <a:lnTo>
                  <a:pt x="15647" y="16031"/>
                </a:lnTo>
                <a:lnTo>
                  <a:pt x="15566" y="15609"/>
                </a:lnTo>
                <a:lnTo>
                  <a:pt x="15566" y="15441"/>
                </a:lnTo>
                <a:lnTo>
                  <a:pt x="15526" y="15272"/>
                </a:lnTo>
                <a:lnTo>
                  <a:pt x="15365" y="15019"/>
                </a:lnTo>
                <a:lnTo>
                  <a:pt x="15245" y="14513"/>
                </a:lnTo>
                <a:lnTo>
                  <a:pt x="15003" y="14259"/>
                </a:lnTo>
                <a:lnTo>
                  <a:pt x="14963" y="14091"/>
                </a:lnTo>
                <a:lnTo>
                  <a:pt x="14883" y="14091"/>
                </a:lnTo>
                <a:lnTo>
                  <a:pt x="14722" y="13922"/>
                </a:lnTo>
                <a:lnTo>
                  <a:pt x="14883" y="13669"/>
                </a:lnTo>
                <a:lnTo>
                  <a:pt x="15003" y="13331"/>
                </a:lnTo>
                <a:lnTo>
                  <a:pt x="15245" y="13247"/>
                </a:lnTo>
                <a:lnTo>
                  <a:pt x="15365" y="13078"/>
                </a:lnTo>
                <a:lnTo>
                  <a:pt x="15647" y="12741"/>
                </a:lnTo>
                <a:lnTo>
                  <a:pt x="16089" y="12487"/>
                </a:lnTo>
                <a:lnTo>
                  <a:pt x="16371" y="12319"/>
                </a:lnTo>
                <a:lnTo>
                  <a:pt x="16492" y="12150"/>
                </a:lnTo>
                <a:close/>
                <a:moveTo>
                  <a:pt x="2816" y="11559"/>
                </a:moveTo>
                <a:lnTo>
                  <a:pt x="2936" y="12319"/>
                </a:lnTo>
                <a:lnTo>
                  <a:pt x="3097" y="13500"/>
                </a:lnTo>
                <a:lnTo>
                  <a:pt x="3298" y="14850"/>
                </a:lnTo>
                <a:lnTo>
                  <a:pt x="3499" y="15863"/>
                </a:lnTo>
                <a:lnTo>
                  <a:pt x="3660" y="16622"/>
                </a:lnTo>
                <a:lnTo>
                  <a:pt x="3701" y="13078"/>
                </a:lnTo>
                <a:lnTo>
                  <a:pt x="3660" y="12741"/>
                </a:lnTo>
                <a:lnTo>
                  <a:pt x="3379" y="11559"/>
                </a:lnTo>
                <a:lnTo>
                  <a:pt x="3580" y="11897"/>
                </a:lnTo>
                <a:lnTo>
                  <a:pt x="3861" y="12066"/>
                </a:lnTo>
                <a:lnTo>
                  <a:pt x="4143" y="12150"/>
                </a:lnTo>
                <a:lnTo>
                  <a:pt x="4425" y="12066"/>
                </a:lnTo>
                <a:lnTo>
                  <a:pt x="4706" y="11897"/>
                </a:lnTo>
                <a:lnTo>
                  <a:pt x="4907" y="11559"/>
                </a:lnTo>
                <a:lnTo>
                  <a:pt x="4545" y="13078"/>
                </a:lnTo>
                <a:lnTo>
                  <a:pt x="4626" y="16622"/>
                </a:lnTo>
                <a:lnTo>
                  <a:pt x="4787" y="15863"/>
                </a:lnTo>
                <a:lnTo>
                  <a:pt x="4988" y="14850"/>
                </a:lnTo>
                <a:lnTo>
                  <a:pt x="5189" y="13500"/>
                </a:lnTo>
                <a:lnTo>
                  <a:pt x="5350" y="12319"/>
                </a:lnTo>
                <a:lnTo>
                  <a:pt x="5470" y="11559"/>
                </a:lnTo>
                <a:lnTo>
                  <a:pt x="6034" y="12066"/>
                </a:lnTo>
                <a:lnTo>
                  <a:pt x="6516" y="12487"/>
                </a:lnTo>
                <a:lnTo>
                  <a:pt x="6597" y="12487"/>
                </a:lnTo>
                <a:lnTo>
                  <a:pt x="6677" y="12656"/>
                </a:lnTo>
                <a:lnTo>
                  <a:pt x="6798" y="12741"/>
                </a:lnTo>
                <a:lnTo>
                  <a:pt x="6999" y="12909"/>
                </a:lnTo>
                <a:lnTo>
                  <a:pt x="7240" y="13078"/>
                </a:lnTo>
                <a:lnTo>
                  <a:pt x="7361" y="13247"/>
                </a:lnTo>
                <a:lnTo>
                  <a:pt x="7522" y="13331"/>
                </a:lnTo>
                <a:lnTo>
                  <a:pt x="7280" y="13500"/>
                </a:lnTo>
                <a:lnTo>
                  <a:pt x="7079" y="13838"/>
                </a:lnTo>
                <a:lnTo>
                  <a:pt x="6878" y="13922"/>
                </a:lnTo>
                <a:lnTo>
                  <a:pt x="6677" y="14091"/>
                </a:lnTo>
                <a:lnTo>
                  <a:pt x="6516" y="14259"/>
                </a:lnTo>
                <a:lnTo>
                  <a:pt x="6114" y="15103"/>
                </a:lnTo>
                <a:lnTo>
                  <a:pt x="6034" y="15609"/>
                </a:lnTo>
                <a:lnTo>
                  <a:pt x="5953" y="15609"/>
                </a:lnTo>
                <a:lnTo>
                  <a:pt x="5953" y="15863"/>
                </a:lnTo>
                <a:lnTo>
                  <a:pt x="5913" y="16031"/>
                </a:lnTo>
                <a:lnTo>
                  <a:pt x="5672" y="17466"/>
                </a:lnTo>
                <a:lnTo>
                  <a:pt x="5551" y="18816"/>
                </a:lnTo>
                <a:lnTo>
                  <a:pt x="483" y="18816"/>
                </a:lnTo>
                <a:lnTo>
                  <a:pt x="282" y="18563"/>
                </a:lnTo>
                <a:lnTo>
                  <a:pt x="121" y="18225"/>
                </a:lnTo>
                <a:lnTo>
                  <a:pt x="0" y="17466"/>
                </a:lnTo>
                <a:lnTo>
                  <a:pt x="0" y="17212"/>
                </a:lnTo>
                <a:lnTo>
                  <a:pt x="80" y="16875"/>
                </a:lnTo>
                <a:lnTo>
                  <a:pt x="121" y="16031"/>
                </a:lnTo>
                <a:lnTo>
                  <a:pt x="282" y="15103"/>
                </a:lnTo>
                <a:lnTo>
                  <a:pt x="402" y="14259"/>
                </a:lnTo>
                <a:lnTo>
                  <a:pt x="483" y="13922"/>
                </a:lnTo>
                <a:lnTo>
                  <a:pt x="563" y="13669"/>
                </a:lnTo>
                <a:lnTo>
                  <a:pt x="764" y="13331"/>
                </a:lnTo>
                <a:lnTo>
                  <a:pt x="845" y="13331"/>
                </a:lnTo>
                <a:lnTo>
                  <a:pt x="925" y="13247"/>
                </a:lnTo>
                <a:lnTo>
                  <a:pt x="1126" y="13078"/>
                </a:lnTo>
                <a:lnTo>
                  <a:pt x="1247" y="12909"/>
                </a:lnTo>
                <a:lnTo>
                  <a:pt x="1609" y="12656"/>
                </a:lnTo>
                <a:lnTo>
                  <a:pt x="1689" y="12487"/>
                </a:lnTo>
                <a:lnTo>
                  <a:pt x="1770" y="12487"/>
                </a:lnTo>
                <a:lnTo>
                  <a:pt x="2253" y="12066"/>
                </a:lnTo>
                <a:lnTo>
                  <a:pt x="2816" y="11559"/>
                </a:lnTo>
                <a:close/>
                <a:moveTo>
                  <a:pt x="17980" y="84"/>
                </a:moveTo>
                <a:lnTo>
                  <a:pt x="18945" y="591"/>
                </a:lnTo>
                <a:lnTo>
                  <a:pt x="19709" y="1772"/>
                </a:lnTo>
                <a:lnTo>
                  <a:pt x="20232" y="3375"/>
                </a:lnTo>
                <a:lnTo>
                  <a:pt x="20434" y="5400"/>
                </a:lnTo>
                <a:lnTo>
                  <a:pt x="20434" y="6159"/>
                </a:lnTo>
                <a:lnTo>
                  <a:pt x="20353" y="6919"/>
                </a:lnTo>
                <a:lnTo>
                  <a:pt x="20232" y="7594"/>
                </a:lnTo>
                <a:lnTo>
                  <a:pt x="20072" y="8775"/>
                </a:lnTo>
                <a:lnTo>
                  <a:pt x="20072" y="9113"/>
                </a:lnTo>
                <a:lnTo>
                  <a:pt x="20152" y="9366"/>
                </a:lnTo>
                <a:lnTo>
                  <a:pt x="20232" y="9534"/>
                </a:lnTo>
                <a:lnTo>
                  <a:pt x="20273" y="9872"/>
                </a:lnTo>
                <a:lnTo>
                  <a:pt x="19790" y="10547"/>
                </a:lnTo>
                <a:lnTo>
                  <a:pt x="19146" y="11053"/>
                </a:lnTo>
                <a:lnTo>
                  <a:pt x="18744" y="11137"/>
                </a:lnTo>
                <a:lnTo>
                  <a:pt x="18583" y="11137"/>
                </a:lnTo>
                <a:lnTo>
                  <a:pt x="18865" y="12487"/>
                </a:lnTo>
                <a:lnTo>
                  <a:pt x="18825" y="12741"/>
                </a:lnTo>
                <a:lnTo>
                  <a:pt x="18744" y="13500"/>
                </a:lnTo>
                <a:lnTo>
                  <a:pt x="18463" y="14513"/>
                </a:lnTo>
                <a:lnTo>
                  <a:pt x="17980" y="15609"/>
                </a:lnTo>
                <a:lnTo>
                  <a:pt x="17497" y="14513"/>
                </a:lnTo>
                <a:lnTo>
                  <a:pt x="17216" y="13500"/>
                </a:lnTo>
                <a:lnTo>
                  <a:pt x="17135" y="12741"/>
                </a:lnTo>
                <a:lnTo>
                  <a:pt x="17135" y="12487"/>
                </a:lnTo>
                <a:lnTo>
                  <a:pt x="17336" y="11137"/>
                </a:lnTo>
                <a:lnTo>
                  <a:pt x="17216" y="11137"/>
                </a:lnTo>
                <a:lnTo>
                  <a:pt x="16773" y="11053"/>
                </a:lnTo>
                <a:lnTo>
                  <a:pt x="16130" y="10547"/>
                </a:lnTo>
                <a:lnTo>
                  <a:pt x="15647" y="9872"/>
                </a:lnTo>
                <a:lnTo>
                  <a:pt x="15727" y="9534"/>
                </a:lnTo>
                <a:lnTo>
                  <a:pt x="15808" y="9366"/>
                </a:lnTo>
                <a:lnTo>
                  <a:pt x="15848" y="9113"/>
                </a:lnTo>
                <a:lnTo>
                  <a:pt x="15848" y="8184"/>
                </a:lnTo>
                <a:lnTo>
                  <a:pt x="15727" y="7594"/>
                </a:lnTo>
                <a:lnTo>
                  <a:pt x="15647" y="6919"/>
                </a:lnTo>
                <a:lnTo>
                  <a:pt x="15566" y="6159"/>
                </a:lnTo>
                <a:lnTo>
                  <a:pt x="15526" y="5400"/>
                </a:lnTo>
                <a:lnTo>
                  <a:pt x="15727" y="3375"/>
                </a:lnTo>
                <a:lnTo>
                  <a:pt x="16210" y="1772"/>
                </a:lnTo>
                <a:lnTo>
                  <a:pt x="16974" y="591"/>
                </a:lnTo>
                <a:lnTo>
                  <a:pt x="17980" y="84"/>
                </a:lnTo>
                <a:close/>
                <a:moveTo>
                  <a:pt x="10740" y="0"/>
                </a:moveTo>
                <a:lnTo>
                  <a:pt x="10820" y="0"/>
                </a:lnTo>
                <a:lnTo>
                  <a:pt x="11665" y="253"/>
                </a:lnTo>
                <a:lnTo>
                  <a:pt x="12268" y="1266"/>
                </a:lnTo>
                <a:lnTo>
                  <a:pt x="12711" y="2616"/>
                </a:lnTo>
                <a:lnTo>
                  <a:pt x="12831" y="4219"/>
                </a:lnTo>
                <a:lnTo>
                  <a:pt x="12831" y="5737"/>
                </a:lnTo>
                <a:lnTo>
                  <a:pt x="12992" y="5737"/>
                </a:lnTo>
                <a:lnTo>
                  <a:pt x="13113" y="5822"/>
                </a:lnTo>
                <a:lnTo>
                  <a:pt x="13193" y="5822"/>
                </a:lnTo>
                <a:lnTo>
                  <a:pt x="13274" y="5991"/>
                </a:lnTo>
                <a:lnTo>
                  <a:pt x="13274" y="7341"/>
                </a:lnTo>
                <a:lnTo>
                  <a:pt x="13193" y="7931"/>
                </a:lnTo>
                <a:lnTo>
                  <a:pt x="13113" y="8184"/>
                </a:lnTo>
                <a:lnTo>
                  <a:pt x="12992" y="8522"/>
                </a:lnTo>
                <a:lnTo>
                  <a:pt x="12912" y="8691"/>
                </a:lnTo>
                <a:lnTo>
                  <a:pt x="12711" y="8691"/>
                </a:lnTo>
                <a:lnTo>
                  <a:pt x="12349" y="10463"/>
                </a:lnTo>
                <a:lnTo>
                  <a:pt x="11866" y="11559"/>
                </a:lnTo>
                <a:lnTo>
                  <a:pt x="11584" y="12066"/>
                </a:lnTo>
                <a:lnTo>
                  <a:pt x="11303" y="12319"/>
                </a:lnTo>
                <a:lnTo>
                  <a:pt x="11102" y="12487"/>
                </a:lnTo>
                <a:lnTo>
                  <a:pt x="10860" y="12656"/>
                </a:lnTo>
                <a:lnTo>
                  <a:pt x="10659" y="12656"/>
                </a:lnTo>
                <a:lnTo>
                  <a:pt x="10539" y="12487"/>
                </a:lnTo>
                <a:lnTo>
                  <a:pt x="10297" y="12319"/>
                </a:lnTo>
                <a:lnTo>
                  <a:pt x="10016" y="12066"/>
                </a:lnTo>
                <a:lnTo>
                  <a:pt x="9251" y="10463"/>
                </a:lnTo>
                <a:lnTo>
                  <a:pt x="8849" y="8691"/>
                </a:lnTo>
                <a:lnTo>
                  <a:pt x="8648" y="8691"/>
                </a:lnTo>
                <a:lnTo>
                  <a:pt x="8568" y="8522"/>
                </a:lnTo>
                <a:lnTo>
                  <a:pt x="8487" y="8184"/>
                </a:lnTo>
                <a:lnTo>
                  <a:pt x="8407" y="7931"/>
                </a:lnTo>
                <a:lnTo>
                  <a:pt x="8366" y="7341"/>
                </a:lnTo>
                <a:lnTo>
                  <a:pt x="8286" y="6750"/>
                </a:lnTo>
                <a:lnTo>
                  <a:pt x="8366" y="6328"/>
                </a:lnTo>
                <a:lnTo>
                  <a:pt x="8366" y="5991"/>
                </a:lnTo>
                <a:lnTo>
                  <a:pt x="8407" y="5822"/>
                </a:lnTo>
                <a:lnTo>
                  <a:pt x="8487" y="5822"/>
                </a:lnTo>
                <a:lnTo>
                  <a:pt x="8568" y="5737"/>
                </a:lnTo>
                <a:lnTo>
                  <a:pt x="8769" y="5737"/>
                </a:lnTo>
                <a:lnTo>
                  <a:pt x="8769" y="4219"/>
                </a:lnTo>
                <a:lnTo>
                  <a:pt x="8930" y="2616"/>
                </a:lnTo>
                <a:lnTo>
                  <a:pt x="9332" y="1266"/>
                </a:lnTo>
                <a:lnTo>
                  <a:pt x="9975" y="253"/>
                </a:lnTo>
                <a:lnTo>
                  <a:pt x="10740" y="0"/>
                </a:lnTo>
                <a:close/>
                <a:moveTo>
                  <a:pt x="4063" y="0"/>
                </a:moveTo>
                <a:lnTo>
                  <a:pt x="4223" y="0"/>
                </a:lnTo>
                <a:lnTo>
                  <a:pt x="4827" y="253"/>
                </a:lnTo>
                <a:lnTo>
                  <a:pt x="5390" y="1012"/>
                </a:lnTo>
                <a:lnTo>
                  <a:pt x="5832" y="2194"/>
                </a:lnTo>
                <a:lnTo>
                  <a:pt x="5953" y="3628"/>
                </a:lnTo>
                <a:lnTo>
                  <a:pt x="5953" y="3966"/>
                </a:lnTo>
                <a:lnTo>
                  <a:pt x="5913" y="4219"/>
                </a:lnTo>
                <a:lnTo>
                  <a:pt x="5913" y="4978"/>
                </a:lnTo>
                <a:lnTo>
                  <a:pt x="6114" y="4978"/>
                </a:lnTo>
                <a:lnTo>
                  <a:pt x="6154" y="5147"/>
                </a:lnTo>
                <a:lnTo>
                  <a:pt x="6235" y="5231"/>
                </a:lnTo>
                <a:lnTo>
                  <a:pt x="6315" y="5400"/>
                </a:lnTo>
                <a:lnTo>
                  <a:pt x="6315" y="5822"/>
                </a:lnTo>
                <a:lnTo>
                  <a:pt x="6235" y="6412"/>
                </a:lnTo>
                <a:lnTo>
                  <a:pt x="6114" y="7172"/>
                </a:lnTo>
                <a:lnTo>
                  <a:pt x="6034" y="7509"/>
                </a:lnTo>
                <a:lnTo>
                  <a:pt x="5832" y="7509"/>
                </a:lnTo>
                <a:lnTo>
                  <a:pt x="5470" y="9113"/>
                </a:lnTo>
                <a:lnTo>
                  <a:pt x="5068" y="10125"/>
                </a:lnTo>
                <a:lnTo>
                  <a:pt x="4787" y="10463"/>
                </a:lnTo>
                <a:lnTo>
                  <a:pt x="4545" y="10716"/>
                </a:lnTo>
                <a:lnTo>
                  <a:pt x="4344" y="10884"/>
                </a:lnTo>
                <a:lnTo>
                  <a:pt x="4223" y="11053"/>
                </a:lnTo>
                <a:lnTo>
                  <a:pt x="4063" y="11053"/>
                </a:lnTo>
                <a:lnTo>
                  <a:pt x="3942" y="10884"/>
                </a:lnTo>
                <a:lnTo>
                  <a:pt x="3701" y="10716"/>
                </a:lnTo>
                <a:lnTo>
                  <a:pt x="3499" y="10463"/>
                </a:lnTo>
                <a:lnTo>
                  <a:pt x="3218" y="10125"/>
                </a:lnTo>
                <a:lnTo>
                  <a:pt x="2816" y="9113"/>
                </a:lnTo>
                <a:lnTo>
                  <a:pt x="2454" y="7509"/>
                </a:lnTo>
                <a:lnTo>
                  <a:pt x="2253" y="7509"/>
                </a:lnTo>
                <a:lnTo>
                  <a:pt x="2172" y="7172"/>
                </a:lnTo>
                <a:lnTo>
                  <a:pt x="2092" y="6919"/>
                </a:lnTo>
                <a:lnTo>
                  <a:pt x="2051" y="6412"/>
                </a:lnTo>
                <a:lnTo>
                  <a:pt x="1971" y="5822"/>
                </a:lnTo>
                <a:lnTo>
                  <a:pt x="1971" y="5400"/>
                </a:lnTo>
                <a:lnTo>
                  <a:pt x="2172" y="4978"/>
                </a:lnTo>
                <a:lnTo>
                  <a:pt x="2373" y="4978"/>
                </a:lnTo>
                <a:lnTo>
                  <a:pt x="2373" y="4219"/>
                </a:lnTo>
                <a:lnTo>
                  <a:pt x="2293" y="3966"/>
                </a:lnTo>
                <a:lnTo>
                  <a:pt x="2293" y="3628"/>
                </a:lnTo>
                <a:lnTo>
                  <a:pt x="2454" y="2194"/>
                </a:lnTo>
                <a:lnTo>
                  <a:pt x="2856" y="1012"/>
                </a:lnTo>
                <a:lnTo>
                  <a:pt x="3419" y="253"/>
                </a:lnTo>
                <a:lnTo>
                  <a:pt x="4063" y="0"/>
                </a:ln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7145" tIns="17145" rIns="17145" bIns="17145"/>
          <a:lstStyle/>
          <a:p>
            <a:pPr algn="l" defTabSz="342900"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90" name="Shape 20490"/>
          <p:cNvSpPr/>
          <p:nvPr/>
        </p:nvSpPr>
        <p:spPr>
          <a:xfrm>
            <a:off x="6611657" y="2589913"/>
            <a:ext cx="469854" cy="4148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3" y="0"/>
                </a:moveTo>
                <a:cubicBezTo>
                  <a:pt x="381" y="0"/>
                  <a:pt x="0" y="432"/>
                  <a:pt x="0" y="955"/>
                </a:cubicBezTo>
                <a:lnTo>
                  <a:pt x="0" y="20645"/>
                </a:lnTo>
                <a:cubicBezTo>
                  <a:pt x="0" y="21168"/>
                  <a:pt x="381" y="21600"/>
                  <a:pt x="843" y="21600"/>
                </a:cubicBezTo>
                <a:lnTo>
                  <a:pt x="20757" y="21600"/>
                </a:lnTo>
                <a:cubicBezTo>
                  <a:pt x="21219" y="21600"/>
                  <a:pt x="21600" y="21168"/>
                  <a:pt x="21600" y="20645"/>
                </a:cubicBezTo>
                <a:cubicBezTo>
                  <a:pt x="21600" y="20122"/>
                  <a:pt x="21219" y="19708"/>
                  <a:pt x="20757" y="19708"/>
                </a:cubicBezTo>
                <a:lnTo>
                  <a:pt x="18454" y="19708"/>
                </a:lnTo>
                <a:lnTo>
                  <a:pt x="18454" y="10314"/>
                </a:lnTo>
                <a:cubicBezTo>
                  <a:pt x="18049" y="10208"/>
                  <a:pt x="17709" y="9936"/>
                  <a:pt x="17476" y="9564"/>
                </a:cubicBezTo>
                <a:lnTo>
                  <a:pt x="16783" y="10280"/>
                </a:lnTo>
                <a:lnTo>
                  <a:pt x="16783" y="19708"/>
                </a:lnTo>
                <a:lnTo>
                  <a:pt x="13999" y="19708"/>
                </a:lnTo>
                <a:lnTo>
                  <a:pt x="13999" y="12974"/>
                </a:lnTo>
                <a:cubicBezTo>
                  <a:pt x="13825" y="13042"/>
                  <a:pt x="13645" y="13076"/>
                  <a:pt x="13457" y="13076"/>
                </a:cubicBezTo>
                <a:cubicBezTo>
                  <a:pt x="13220" y="13076"/>
                  <a:pt x="12981" y="13032"/>
                  <a:pt x="12764" y="12922"/>
                </a:cubicBezTo>
                <a:lnTo>
                  <a:pt x="12328" y="12684"/>
                </a:lnTo>
                <a:lnTo>
                  <a:pt x="12328" y="19708"/>
                </a:lnTo>
                <a:lnTo>
                  <a:pt x="9528" y="19708"/>
                </a:lnTo>
                <a:lnTo>
                  <a:pt x="9528" y="11286"/>
                </a:lnTo>
                <a:lnTo>
                  <a:pt x="9077" y="11047"/>
                </a:lnTo>
                <a:lnTo>
                  <a:pt x="7857" y="11951"/>
                </a:lnTo>
                <a:lnTo>
                  <a:pt x="7857" y="19708"/>
                </a:lnTo>
                <a:lnTo>
                  <a:pt x="5073" y="19708"/>
                </a:lnTo>
                <a:lnTo>
                  <a:pt x="5073" y="14014"/>
                </a:lnTo>
                <a:lnTo>
                  <a:pt x="4741" y="14252"/>
                </a:lnTo>
                <a:cubicBezTo>
                  <a:pt x="4469" y="14454"/>
                  <a:pt x="4161" y="14559"/>
                  <a:pt x="3838" y="14559"/>
                </a:cubicBezTo>
                <a:cubicBezTo>
                  <a:pt x="3690" y="14559"/>
                  <a:pt x="3541" y="14533"/>
                  <a:pt x="3402" y="14491"/>
                </a:cubicBezTo>
                <a:lnTo>
                  <a:pt x="3402" y="19708"/>
                </a:lnTo>
                <a:lnTo>
                  <a:pt x="1686" y="19708"/>
                </a:lnTo>
                <a:lnTo>
                  <a:pt x="1686" y="955"/>
                </a:lnTo>
                <a:cubicBezTo>
                  <a:pt x="1686" y="432"/>
                  <a:pt x="1304" y="0"/>
                  <a:pt x="843" y="0"/>
                </a:cubicBezTo>
                <a:close/>
                <a:moveTo>
                  <a:pt x="16181" y="4364"/>
                </a:moveTo>
                <a:cubicBezTo>
                  <a:pt x="15720" y="4364"/>
                  <a:pt x="15353" y="4796"/>
                  <a:pt x="15353" y="5319"/>
                </a:cubicBezTo>
                <a:cubicBezTo>
                  <a:pt x="15353" y="5843"/>
                  <a:pt x="15720" y="6257"/>
                  <a:pt x="16181" y="6257"/>
                </a:cubicBezTo>
                <a:lnTo>
                  <a:pt x="16573" y="6257"/>
                </a:lnTo>
                <a:lnTo>
                  <a:pt x="13186" y="9786"/>
                </a:lnTo>
                <a:lnTo>
                  <a:pt x="9182" y="7757"/>
                </a:lnTo>
                <a:cubicBezTo>
                  <a:pt x="9073" y="7701"/>
                  <a:pt x="8951" y="7672"/>
                  <a:pt x="8836" y="7672"/>
                </a:cubicBezTo>
                <a:cubicBezTo>
                  <a:pt x="8676" y="7672"/>
                  <a:pt x="8522" y="7724"/>
                  <a:pt x="8384" y="7825"/>
                </a:cubicBezTo>
                <a:lnTo>
                  <a:pt x="3281" y="11593"/>
                </a:lnTo>
                <a:cubicBezTo>
                  <a:pt x="2894" y="11878"/>
                  <a:pt x="2773" y="12468"/>
                  <a:pt x="3026" y="12905"/>
                </a:cubicBezTo>
                <a:cubicBezTo>
                  <a:pt x="3185" y="13184"/>
                  <a:pt x="3459" y="13332"/>
                  <a:pt x="3733" y="13332"/>
                </a:cubicBezTo>
                <a:cubicBezTo>
                  <a:pt x="3888" y="13332"/>
                  <a:pt x="4043" y="13282"/>
                  <a:pt x="4185" y="13178"/>
                </a:cubicBezTo>
                <a:lnTo>
                  <a:pt x="8911" y="9700"/>
                </a:lnTo>
                <a:lnTo>
                  <a:pt x="13005" y="11780"/>
                </a:lnTo>
                <a:cubicBezTo>
                  <a:pt x="13115" y="11836"/>
                  <a:pt x="13236" y="11866"/>
                  <a:pt x="13351" y="11866"/>
                </a:cubicBezTo>
                <a:cubicBezTo>
                  <a:pt x="13558" y="11866"/>
                  <a:pt x="13765" y="11774"/>
                  <a:pt x="13923" y="11610"/>
                </a:cubicBezTo>
                <a:lnTo>
                  <a:pt x="17897" y="7450"/>
                </a:lnTo>
                <a:lnTo>
                  <a:pt x="17897" y="8200"/>
                </a:lnTo>
                <a:cubicBezTo>
                  <a:pt x="17897" y="8723"/>
                  <a:pt x="18264" y="9138"/>
                  <a:pt x="18725" y="9138"/>
                </a:cubicBezTo>
                <a:cubicBezTo>
                  <a:pt x="19187" y="9138"/>
                  <a:pt x="19568" y="8723"/>
                  <a:pt x="19568" y="8200"/>
                </a:cubicBezTo>
                <a:lnTo>
                  <a:pt x="19568" y="5319"/>
                </a:lnTo>
                <a:cubicBezTo>
                  <a:pt x="19568" y="4796"/>
                  <a:pt x="19187" y="4364"/>
                  <a:pt x="18725" y="4364"/>
                </a:cubicBezTo>
                <a:lnTo>
                  <a:pt x="16181" y="4364"/>
                </a:ln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91" name="Shape 20491"/>
          <p:cNvSpPr/>
          <p:nvPr/>
        </p:nvSpPr>
        <p:spPr>
          <a:xfrm>
            <a:off x="3887522" y="2568600"/>
            <a:ext cx="424455" cy="456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93" y="0"/>
                </a:moveTo>
                <a:cubicBezTo>
                  <a:pt x="10445" y="0"/>
                  <a:pt x="10248" y="183"/>
                  <a:pt x="10248" y="414"/>
                </a:cubicBezTo>
                <a:lnTo>
                  <a:pt x="10248" y="1672"/>
                </a:lnTo>
                <a:cubicBezTo>
                  <a:pt x="10248" y="1904"/>
                  <a:pt x="10445" y="2086"/>
                  <a:pt x="10693" y="2086"/>
                </a:cubicBezTo>
                <a:cubicBezTo>
                  <a:pt x="10941" y="2086"/>
                  <a:pt x="11156" y="1904"/>
                  <a:pt x="11156" y="1672"/>
                </a:cubicBezTo>
                <a:lnTo>
                  <a:pt x="11156" y="414"/>
                </a:lnTo>
                <a:cubicBezTo>
                  <a:pt x="11156" y="183"/>
                  <a:pt x="10941" y="0"/>
                  <a:pt x="10693" y="0"/>
                </a:cubicBezTo>
                <a:close/>
                <a:moveTo>
                  <a:pt x="5356" y="1109"/>
                </a:moveTo>
                <a:cubicBezTo>
                  <a:pt x="5140" y="1224"/>
                  <a:pt x="5055" y="1489"/>
                  <a:pt x="5178" y="1688"/>
                </a:cubicBezTo>
                <a:cubicBezTo>
                  <a:pt x="5178" y="1688"/>
                  <a:pt x="5854" y="2781"/>
                  <a:pt x="5854" y="2781"/>
                </a:cubicBezTo>
                <a:cubicBezTo>
                  <a:pt x="5939" y="2914"/>
                  <a:pt x="6090" y="2979"/>
                  <a:pt x="6245" y="2979"/>
                </a:cubicBezTo>
                <a:cubicBezTo>
                  <a:pt x="6321" y="2979"/>
                  <a:pt x="6406" y="2968"/>
                  <a:pt x="6476" y="2930"/>
                </a:cubicBezTo>
                <a:cubicBezTo>
                  <a:pt x="6693" y="2814"/>
                  <a:pt x="6761" y="2552"/>
                  <a:pt x="6637" y="2350"/>
                </a:cubicBezTo>
                <a:lnTo>
                  <a:pt x="5960" y="1274"/>
                </a:lnTo>
                <a:cubicBezTo>
                  <a:pt x="5837" y="1073"/>
                  <a:pt x="5571" y="993"/>
                  <a:pt x="5356" y="1109"/>
                </a:cubicBezTo>
                <a:close/>
                <a:moveTo>
                  <a:pt x="16156" y="1109"/>
                </a:moveTo>
                <a:cubicBezTo>
                  <a:pt x="15941" y="993"/>
                  <a:pt x="15656" y="1073"/>
                  <a:pt x="15533" y="1274"/>
                </a:cubicBezTo>
                <a:lnTo>
                  <a:pt x="14857" y="2350"/>
                </a:lnTo>
                <a:cubicBezTo>
                  <a:pt x="14733" y="2549"/>
                  <a:pt x="14819" y="2813"/>
                  <a:pt x="15035" y="2930"/>
                </a:cubicBezTo>
                <a:cubicBezTo>
                  <a:pt x="15104" y="2967"/>
                  <a:pt x="15173" y="2979"/>
                  <a:pt x="15248" y="2979"/>
                </a:cubicBezTo>
                <a:cubicBezTo>
                  <a:pt x="15403" y="2979"/>
                  <a:pt x="15555" y="2914"/>
                  <a:pt x="15640" y="2781"/>
                </a:cubicBezTo>
                <a:lnTo>
                  <a:pt x="16316" y="1688"/>
                </a:lnTo>
                <a:cubicBezTo>
                  <a:pt x="16441" y="1489"/>
                  <a:pt x="16371" y="1224"/>
                  <a:pt x="16156" y="1109"/>
                </a:cubicBezTo>
                <a:close/>
                <a:moveTo>
                  <a:pt x="11102" y="3178"/>
                </a:moveTo>
                <a:cubicBezTo>
                  <a:pt x="7179" y="3178"/>
                  <a:pt x="3986" y="6054"/>
                  <a:pt x="3986" y="9583"/>
                </a:cubicBezTo>
                <a:cubicBezTo>
                  <a:pt x="3986" y="11875"/>
                  <a:pt x="4993" y="13230"/>
                  <a:pt x="5729" y="14234"/>
                </a:cubicBezTo>
                <a:cubicBezTo>
                  <a:pt x="6182" y="14852"/>
                  <a:pt x="6423" y="15220"/>
                  <a:pt x="6423" y="15592"/>
                </a:cubicBezTo>
                <a:cubicBezTo>
                  <a:pt x="6423" y="16421"/>
                  <a:pt x="6907" y="17204"/>
                  <a:pt x="7757" y="17793"/>
                </a:cubicBezTo>
                <a:cubicBezTo>
                  <a:pt x="7779" y="18285"/>
                  <a:pt x="7864" y="19481"/>
                  <a:pt x="7864" y="19481"/>
                </a:cubicBezTo>
                <a:cubicBezTo>
                  <a:pt x="7879" y="19824"/>
                  <a:pt x="8057" y="20529"/>
                  <a:pt x="9323" y="20921"/>
                </a:cubicBezTo>
                <a:cubicBezTo>
                  <a:pt x="9471" y="21125"/>
                  <a:pt x="9672" y="21302"/>
                  <a:pt x="9910" y="21451"/>
                </a:cubicBezTo>
                <a:cubicBezTo>
                  <a:pt x="10059" y="21544"/>
                  <a:pt x="10228" y="21600"/>
                  <a:pt x="10409" y="21600"/>
                </a:cubicBezTo>
                <a:lnTo>
                  <a:pt x="11796" y="21600"/>
                </a:lnTo>
                <a:cubicBezTo>
                  <a:pt x="11976" y="21600"/>
                  <a:pt x="12147" y="21544"/>
                  <a:pt x="12295" y="21451"/>
                </a:cubicBezTo>
                <a:cubicBezTo>
                  <a:pt x="12533" y="21302"/>
                  <a:pt x="12732" y="21125"/>
                  <a:pt x="12882" y="20921"/>
                </a:cubicBezTo>
                <a:cubicBezTo>
                  <a:pt x="14157" y="20528"/>
                  <a:pt x="14331" y="19811"/>
                  <a:pt x="14341" y="19481"/>
                </a:cubicBezTo>
                <a:cubicBezTo>
                  <a:pt x="14341" y="19481"/>
                  <a:pt x="14425" y="18285"/>
                  <a:pt x="14447" y="17793"/>
                </a:cubicBezTo>
                <a:cubicBezTo>
                  <a:pt x="15298" y="17207"/>
                  <a:pt x="15782" y="16421"/>
                  <a:pt x="15782" y="15592"/>
                </a:cubicBezTo>
                <a:cubicBezTo>
                  <a:pt x="15782" y="15223"/>
                  <a:pt x="16037" y="14858"/>
                  <a:pt x="16494" y="14234"/>
                </a:cubicBezTo>
                <a:cubicBezTo>
                  <a:pt x="17223" y="13239"/>
                  <a:pt x="18219" y="11876"/>
                  <a:pt x="18219" y="9583"/>
                </a:cubicBezTo>
                <a:cubicBezTo>
                  <a:pt x="18219" y="6054"/>
                  <a:pt x="15026" y="3178"/>
                  <a:pt x="11102" y="3178"/>
                </a:cubicBezTo>
                <a:close/>
                <a:moveTo>
                  <a:pt x="2384" y="4817"/>
                </a:moveTo>
                <a:cubicBezTo>
                  <a:pt x="2170" y="4700"/>
                  <a:pt x="1886" y="4781"/>
                  <a:pt x="1761" y="4982"/>
                </a:cubicBezTo>
                <a:cubicBezTo>
                  <a:pt x="1639" y="5180"/>
                  <a:pt x="1725" y="5427"/>
                  <a:pt x="1939" y="5545"/>
                </a:cubicBezTo>
                <a:lnTo>
                  <a:pt x="3096" y="6174"/>
                </a:lnTo>
                <a:cubicBezTo>
                  <a:pt x="3166" y="6212"/>
                  <a:pt x="3252" y="6223"/>
                  <a:pt x="3327" y="6223"/>
                </a:cubicBezTo>
                <a:cubicBezTo>
                  <a:pt x="3483" y="6223"/>
                  <a:pt x="3633" y="6160"/>
                  <a:pt x="3719" y="6025"/>
                </a:cubicBezTo>
                <a:cubicBezTo>
                  <a:pt x="3841" y="5826"/>
                  <a:pt x="3775" y="5563"/>
                  <a:pt x="3558" y="5446"/>
                </a:cubicBezTo>
                <a:lnTo>
                  <a:pt x="2384" y="4817"/>
                </a:lnTo>
                <a:close/>
                <a:moveTo>
                  <a:pt x="19607" y="4817"/>
                </a:moveTo>
                <a:lnTo>
                  <a:pt x="18451" y="5446"/>
                </a:lnTo>
                <a:cubicBezTo>
                  <a:pt x="18238" y="5563"/>
                  <a:pt x="18150" y="5826"/>
                  <a:pt x="18273" y="6025"/>
                </a:cubicBezTo>
                <a:cubicBezTo>
                  <a:pt x="18359" y="6158"/>
                  <a:pt x="18508" y="6223"/>
                  <a:pt x="18664" y="6223"/>
                </a:cubicBezTo>
                <a:cubicBezTo>
                  <a:pt x="18739" y="6223"/>
                  <a:pt x="18825" y="6212"/>
                  <a:pt x="18896" y="6174"/>
                </a:cubicBezTo>
                <a:lnTo>
                  <a:pt x="20070" y="5545"/>
                </a:lnTo>
                <a:cubicBezTo>
                  <a:pt x="20286" y="5429"/>
                  <a:pt x="20355" y="5181"/>
                  <a:pt x="20230" y="4982"/>
                </a:cubicBezTo>
                <a:cubicBezTo>
                  <a:pt x="20107" y="4782"/>
                  <a:pt x="19824" y="4700"/>
                  <a:pt x="19607" y="4817"/>
                </a:cubicBezTo>
                <a:close/>
                <a:moveTo>
                  <a:pt x="11102" y="4850"/>
                </a:moveTo>
                <a:cubicBezTo>
                  <a:pt x="14037" y="4850"/>
                  <a:pt x="16422" y="6977"/>
                  <a:pt x="16422" y="9583"/>
                </a:cubicBezTo>
                <a:cubicBezTo>
                  <a:pt x="16422" y="11359"/>
                  <a:pt x="15670" y="12378"/>
                  <a:pt x="14999" y="13291"/>
                </a:cubicBezTo>
                <a:cubicBezTo>
                  <a:pt x="14475" y="14008"/>
                  <a:pt x="13985" y="14687"/>
                  <a:pt x="13985" y="15592"/>
                </a:cubicBezTo>
                <a:cubicBezTo>
                  <a:pt x="13985" y="15989"/>
                  <a:pt x="13596" y="16317"/>
                  <a:pt x="13309" y="16502"/>
                </a:cubicBezTo>
                <a:lnTo>
                  <a:pt x="8896" y="16502"/>
                </a:lnTo>
                <a:cubicBezTo>
                  <a:pt x="8610" y="16317"/>
                  <a:pt x="8238" y="15989"/>
                  <a:pt x="8238" y="15592"/>
                </a:cubicBezTo>
                <a:cubicBezTo>
                  <a:pt x="8238" y="14687"/>
                  <a:pt x="7738" y="14016"/>
                  <a:pt x="7206" y="13291"/>
                </a:cubicBezTo>
                <a:cubicBezTo>
                  <a:pt x="6541" y="12384"/>
                  <a:pt x="5783" y="11357"/>
                  <a:pt x="5783" y="9583"/>
                </a:cubicBezTo>
                <a:cubicBezTo>
                  <a:pt x="5783" y="6979"/>
                  <a:pt x="8171" y="4852"/>
                  <a:pt x="11102" y="4850"/>
                </a:cubicBezTo>
                <a:close/>
                <a:moveTo>
                  <a:pt x="10764" y="6356"/>
                </a:moveTo>
                <a:cubicBezTo>
                  <a:pt x="10078" y="6356"/>
                  <a:pt x="9679" y="6681"/>
                  <a:pt x="9679" y="7332"/>
                </a:cubicBezTo>
                <a:lnTo>
                  <a:pt x="9679" y="8822"/>
                </a:lnTo>
                <a:cubicBezTo>
                  <a:pt x="9679" y="9011"/>
                  <a:pt x="9704" y="9214"/>
                  <a:pt x="9732" y="9418"/>
                </a:cubicBezTo>
                <a:cubicBezTo>
                  <a:pt x="9732" y="9418"/>
                  <a:pt x="10159" y="12397"/>
                  <a:pt x="10159" y="12397"/>
                </a:cubicBezTo>
                <a:cubicBezTo>
                  <a:pt x="10212" y="12768"/>
                  <a:pt x="10407" y="12877"/>
                  <a:pt x="10764" y="12877"/>
                </a:cubicBezTo>
                <a:cubicBezTo>
                  <a:pt x="11119" y="12877"/>
                  <a:pt x="11316" y="12768"/>
                  <a:pt x="11369" y="12397"/>
                </a:cubicBezTo>
                <a:lnTo>
                  <a:pt x="11796" y="9418"/>
                </a:lnTo>
                <a:cubicBezTo>
                  <a:pt x="11824" y="9214"/>
                  <a:pt x="11850" y="9011"/>
                  <a:pt x="11850" y="8822"/>
                </a:cubicBezTo>
                <a:lnTo>
                  <a:pt x="11850" y="7332"/>
                </a:lnTo>
                <a:cubicBezTo>
                  <a:pt x="11850" y="6681"/>
                  <a:pt x="11450" y="6356"/>
                  <a:pt x="10764" y="6356"/>
                </a:cubicBezTo>
                <a:close/>
                <a:moveTo>
                  <a:pt x="445" y="9534"/>
                </a:moveTo>
                <a:cubicBezTo>
                  <a:pt x="197" y="9534"/>
                  <a:pt x="0" y="9716"/>
                  <a:pt x="0" y="9948"/>
                </a:cubicBezTo>
                <a:cubicBezTo>
                  <a:pt x="0" y="10178"/>
                  <a:pt x="197" y="10378"/>
                  <a:pt x="445" y="10378"/>
                </a:cubicBezTo>
                <a:lnTo>
                  <a:pt x="1797" y="10378"/>
                </a:lnTo>
                <a:cubicBezTo>
                  <a:pt x="2048" y="10378"/>
                  <a:pt x="2242" y="10178"/>
                  <a:pt x="2242" y="9948"/>
                </a:cubicBezTo>
                <a:cubicBezTo>
                  <a:pt x="2242" y="9716"/>
                  <a:pt x="2048" y="9534"/>
                  <a:pt x="1797" y="9534"/>
                </a:cubicBezTo>
                <a:lnTo>
                  <a:pt x="445" y="9534"/>
                </a:lnTo>
                <a:close/>
                <a:moveTo>
                  <a:pt x="19803" y="9534"/>
                </a:moveTo>
                <a:cubicBezTo>
                  <a:pt x="19554" y="9534"/>
                  <a:pt x="19358" y="9716"/>
                  <a:pt x="19358" y="9948"/>
                </a:cubicBezTo>
                <a:cubicBezTo>
                  <a:pt x="19358" y="10178"/>
                  <a:pt x="19554" y="10378"/>
                  <a:pt x="19803" y="10378"/>
                </a:cubicBezTo>
                <a:lnTo>
                  <a:pt x="21155" y="10378"/>
                </a:lnTo>
                <a:cubicBezTo>
                  <a:pt x="21403" y="10378"/>
                  <a:pt x="21600" y="10178"/>
                  <a:pt x="21600" y="9948"/>
                </a:cubicBezTo>
                <a:cubicBezTo>
                  <a:pt x="21600" y="9716"/>
                  <a:pt x="21403" y="9534"/>
                  <a:pt x="21155" y="9534"/>
                </a:cubicBezTo>
                <a:lnTo>
                  <a:pt x="19803" y="9534"/>
                </a:lnTo>
                <a:close/>
                <a:moveTo>
                  <a:pt x="3096" y="13291"/>
                </a:moveTo>
                <a:lnTo>
                  <a:pt x="1939" y="13920"/>
                </a:lnTo>
                <a:cubicBezTo>
                  <a:pt x="1723" y="14036"/>
                  <a:pt x="1639" y="14301"/>
                  <a:pt x="1761" y="14499"/>
                </a:cubicBezTo>
                <a:cubicBezTo>
                  <a:pt x="1845" y="14636"/>
                  <a:pt x="1999" y="14714"/>
                  <a:pt x="2153" y="14714"/>
                </a:cubicBezTo>
                <a:cubicBezTo>
                  <a:pt x="2231" y="14714"/>
                  <a:pt x="2313" y="14687"/>
                  <a:pt x="2384" y="14648"/>
                </a:cubicBezTo>
                <a:lnTo>
                  <a:pt x="3558" y="14019"/>
                </a:lnTo>
                <a:cubicBezTo>
                  <a:pt x="3771" y="13901"/>
                  <a:pt x="3841" y="13655"/>
                  <a:pt x="3719" y="13457"/>
                </a:cubicBezTo>
                <a:cubicBezTo>
                  <a:pt x="3595" y="13254"/>
                  <a:pt x="3312" y="13175"/>
                  <a:pt x="3096" y="13291"/>
                </a:cubicBezTo>
                <a:close/>
                <a:moveTo>
                  <a:pt x="18896" y="13291"/>
                </a:moveTo>
                <a:cubicBezTo>
                  <a:pt x="18682" y="13175"/>
                  <a:pt x="18400" y="13254"/>
                  <a:pt x="18273" y="13457"/>
                </a:cubicBezTo>
                <a:cubicBezTo>
                  <a:pt x="18150" y="13654"/>
                  <a:pt x="18238" y="13902"/>
                  <a:pt x="18451" y="14019"/>
                </a:cubicBezTo>
                <a:lnTo>
                  <a:pt x="19607" y="14648"/>
                </a:lnTo>
                <a:cubicBezTo>
                  <a:pt x="19678" y="14687"/>
                  <a:pt x="19763" y="14714"/>
                  <a:pt x="19839" y="14714"/>
                </a:cubicBezTo>
                <a:cubicBezTo>
                  <a:pt x="19994" y="14714"/>
                  <a:pt x="20145" y="14633"/>
                  <a:pt x="20230" y="14499"/>
                </a:cubicBezTo>
                <a:cubicBezTo>
                  <a:pt x="20355" y="14299"/>
                  <a:pt x="20286" y="14036"/>
                  <a:pt x="20070" y="13920"/>
                </a:cubicBezTo>
                <a:lnTo>
                  <a:pt x="18896" y="13291"/>
                </a:lnTo>
                <a:close/>
                <a:moveTo>
                  <a:pt x="10800" y="13771"/>
                </a:moveTo>
                <a:cubicBezTo>
                  <a:pt x="10183" y="13771"/>
                  <a:pt x="9679" y="14240"/>
                  <a:pt x="9679" y="14814"/>
                </a:cubicBezTo>
                <a:cubicBezTo>
                  <a:pt x="9679" y="15388"/>
                  <a:pt x="10183" y="15857"/>
                  <a:pt x="10800" y="15857"/>
                </a:cubicBezTo>
                <a:cubicBezTo>
                  <a:pt x="11417" y="15857"/>
                  <a:pt x="11921" y="15388"/>
                  <a:pt x="11921" y="14814"/>
                </a:cubicBezTo>
                <a:cubicBezTo>
                  <a:pt x="11921" y="14240"/>
                  <a:pt x="11417" y="13771"/>
                  <a:pt x="10800" y="13771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217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600"/>
                                        <p:tgtEl>
                                          <p:spTgt spid="20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2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600"/>
                                        <p:tgtEl>
                                          <p:spTgt spid="20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9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600"/>
                                        <p:tgtEl>
                                          <p:spTgt spid="20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9" dur="6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2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600"/>
                                        <p:tgtEl>
                                          <p:spTgt spid="20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9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2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600"/>
                                        <p:tgtEl>
                                          <p:spTgt spid="20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9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6" dur="6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48" presetID="2" presetClass="entr" presetSubtype="8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22" presetClass="entr" presetSubtype="8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 fill="hold"/>
                                        <p:tgtEl>
                                          <p:spTgt spid="2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600"/>
                                        <p:tgtEl>
                                          <p:spTgt spid="20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0"/>
                            </p:stCondLst>
                            <p:childTnLst>
                              <p:par>
                                <p:cTn id="57" presetID="9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 fill="hold"/>
                                        <p:tgtEl>
                                          <p:spTgt spid="20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600"/>
                                        <p:tgtEl>
                                          <p:spTgt spid="20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000"/>
                            </p:stCondLst>
                            <p:childTnLst>
                              <p:par>
                                <p:cTn id="61" presetID="9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3" dur="6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65" presetID="22" presetClass="entr" presetSubtype="8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 fill="hold"/>
                                        <p:tgtEl>
                                          <p:spTgt spid="2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600"/>
                                        <p:tgtEl>
                                          <p:spTgt spid="20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0"/>
                            </p:stCondLst>
                            <p:childTnLst>
                              <p:par>
                                <p:cTn id="69" presetID="2" presetClass="entr" presetSubtype="8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0"/>
                            </p:stCondLst>
                            <p:childTnLst>
                              <p:par>
                                <p:cTn id="74" presetID="9" presetClass="entr" presetSubtype="0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 fill="hold"/>
                                        <p:tgtEl>
                                          <p:spTgt spid="2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600"/>
                                        <p:tgtEl>
                                          <p:spTgt spid="2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000"/>
                            </p:stCondLst>
                            <p:childTnLst>
                              <p:par>
                                <p:cTn id="78" presetID="9" presetClass="entr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indefinite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80" dur="6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8000"/>
                            </p:stCondLst>
                            <p:childTnLst>
                              <p:par>
                                <p:cTn id="82" presetID="2" presetClass="entr" presetSubtype="8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71" grpId="18" bldLvl="0" animBg="1" advAuto="0"/>
      <p:bldP spid="20472" grpId="6" bldLvl="0" animBg="1" advAuto="0"/>
      <p:bldP spid="20473" grpId="10" bldLvl="0" animBg="1" advAuto="0"/>
      <p:bldP spid="20474" grpId="2" bldLvl="0" animBg="1" advAuto="0"/>
      <p:bldP spid="20475" grpId="14" bldLvl="0" animBg="1" advAuto="0"/>
      <p:bldP spid="20476" grpId="5" bldLvl="0" animBg="1" advAuto="0"/>
      <p:bldP spid="20477" grpId="13" bldLvl="0" animBg="1" advAuto="0"/>
      <p:bldP spid="20478" grpId="16" bldLvl="0" animBg="1" advAuto="0"/>
      <p:bldP spid="20479" grpId="9" bldLvl="0" animBg="1" advAuto="0"/>
      <p:bldP spid="20482" grpId="3" bldLvl="0" animBg="1" advAuto="0"/>
      <p:bldP spid="20483" grpId="4" animBg="1" advAuto="0"/>
      <p:bldP spid="20484" grpId="8" animBg="1" advAuto="0"/>
      <p:bldP spid="20485" grpId="12" animBg="1" advAuto="0"/>
      <p:bldP spid="20486" grpId="17" animBg="1" advAuto="0"/>
      <p:bldP spid="20487" grpId="20" animBg="1" advAuto="0"/>
      <p:bldP spid="20488" grpId="7" bldLvl="0" animBg="1" advAuto="0"/>
      <p:bldP spid="20489" grpId="15" bldLvl="0" animBg="1" advAuto="0"/>
      <p:bldP spid="20490" grpId="19" bldLvl="0" animBg="1" advAuto="0"/>
      <p:bldP spid="20491" grpId="11" bldLvl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66800" y="909407"/>
            <a:ext cx="7010400" cy="3325586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4760000">
            <a:off x="878205" y="495300"/>
            <a:ext cx="3500755" cy="370268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62705" y="1526624"/>
            <a:ext cx="2087880" cy="1383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8000" b="1" dirty="0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80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80000"/>
              </a:lnSpc>
            </a:pP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  <a:endParaRPr lang="en-US" altLang="zh-CN" sz="25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2303780" y="2853055"/>
            <a:ext cx="520573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420000">
            <a:off x="6283325" y="724535"/>
            <a:ext cx="2147570" cy="2272665"/>
          </a:xfrm>
          <a:prstGeom prst="rect">
            <a:avLst/>
          </a:prstGeom>
        </p:spPr>
      </p:pic>
    </p:spTree>
  </p:cSld>
  <p:clrMapOvr>
    <a:masterClrMapping/>
  </p:clrMapOvr>
  <p:transition advTm="1591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317" name="Group 20317"/>
          <p:cNvGrpSpPr/>
          <p:nvPr/>
        </p:nvGrpSpPr>
        <p:grpSpPr>
          <a:xfrm>
            <a:off x="732764" y="1597989"/>
            <a:ext cx="1959257" cy="1650259"/>
            <a:chOff x="0" y="123317"/>
            <a:chExt cx="5224685" cy="4400690"/>
          </a:xfrm>
        </p:grpSpPr>
        <p:sp>
          <p:nvSpPr>
            <p:cNvPr id="20313" name="Shape 20313"/>
            <p:cNvSpPr/>
            <p:nvPr/>
          </p:nvSpPr>
          <p:spPr>
            <a:xfrm>
              <a:off x="0" y="123317"/>
              <a:ext cx="4536388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Gear process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14" name="Shape 20314"/>
            <p:cNvSpPr/>
            <p:nvPr/>
          </p:nvSpPr>
          <p:spPr>
            <a:xfrm>
              <a:off x="0" y="1873978"/>
              <a:ext cx="2488607" cy="880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lang="en-US" spc="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lang="en-US" spc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15" name="Shape 20315"/>
            <p:cNvSpPr/>
            <p:nvPr/>
          </p:nvSpPr>
          <p:spPr>
            <a:xfrm>
              <a:off x="0" y="2896811"/>
              <a:ext cx="5224685" cy="1627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57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 algn="l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16" name="Shape 20316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 algn="l"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320" name="Group 20320"/>
          <p:cNvGrpSpPr/>
          <p:nvPr/>
        </p:nvGrpSpPr>
        <p:grpSpPr>
          <a:xfrm>
            <a:off x="738695" y="3580028"/>
            <a:ext cx="746934" cy="365910"/>
            <a:chOff x="0" y="2315"/>
            <a:chExt cx="1991820" cy="975759"/>
          </a:xfrm>
        </p:grpSpPr>
        <p:sp>
          <p:nvSpPr>
            <p:cNvPr id="20318" name="Shape 20318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19" name="Shape 20319"/>
            <p:cNvSpPr/>
            <p:nvPr/>
          </p:nvSpPr>
          <p:spPr>
            <a:xfrm rot="10594">
              <a:off x="487996" y="2315"/>
              <a:ext cx="1503824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5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5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20323" name="Group 20323"/>
          <p:cNvGrpSpPr/>
          <p:nvPr/>
        </p:nvGrpSpPr>
        <p:grpSpPr>
          <a:xfrm>
            <a:off x="1859996" y="3597073"/>
            <a:ext cx="930321" cy="323104"/>
            <a:chOff x="0" y="2869"/>
            <a:chExt cx="2480853" cy="861610"/>
          </a:xfrm>
        </p:grpSpPr>
        <p:sp>
          <p:nvSpPr>
            <p:cNvPr id="20321" name="Shape 20321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22" name="Shape 20322"/>
            <p:cNvSpPr/>
            <p:nvPr/>
          </p:nvSpPr>
          <p:spPr>
            <a:xfrm rot="10594">
              <a:off x="617445" y="2869"/>
              <a:ext cx="1863408" cy="8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5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5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20324" name="Shape 20324"/>
          <p:cNvSpPr/>
          <p:nvPr/>
        </p:nvSpPr>
        <p:spPr>
          <a:xfrm>
            <a:off x="1542660" y="3585345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452" name="Group 20452"/>
          <p:cNvGrpSpPr/>
          <p:nvPr/>
        </p:nvGrpSpPr>
        <p:grpSpPr>
          <a:xfrm>
            <a:off x="3459477" y="1093139"/>
            <a:ext cx="2260832" cy="3419409"/>
            <a:chOff x="0" y="0"/>
            <a:chExt cx="6028883" cy="9118422"/>
          </a:xfrm>
        </p:grpSpPr>
        <p:grpSp>
          <p:nvGrpSpPr>
            <p:cNvPr id="20387" name="Group 20387"/>
            <p:cNvGrpSpPr/>
            <p:nvPr/>
          </p:nvGrpSpPr>
          <p:grpSpPr>
            <a:xfrm>
              <a:off x="162776" y="639042"/>
              <a:ext cx="5705396" cy="5929496"/>
              <a:chOff x="0" y="0"/>
              <a:chExt cx="5705395" cy="5929495"/>
            </a:xfrm>
          </p:grpSpPr>
          <p:sp>
            <p:nvSpPr>
              <p:cNvPr id="20341" name="Shape 20341"/>
              <p:cNvSpPr/>
              <p:nvPr/>
            </p:nvSpPr>
            <p:spPr>
              <a:xfrm>
                <a:off x="2092105" y="5929495"/>
                <a:ext cx="800279" cy="1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42" name="Shape 20342"/>
              <p:cNvSpPr/>
              <p:nvPr/>
            </p:nvSpPr>
            <p:spPr>
              <a:xfrm>
                <a:off x="3175617" y="5929495"/>
                <a:ext cx="420654" cy="1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43" name="Shape 20343"/>
              <p:cNvSpPr/>
              <p:nvPr/>
            </p:nvSpPr>
            <p:spPr>
              <a:xfrm>
                <a:off x="3604944" y="5489167"/>
                <a:ext cx="109162" cy="226281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44" name="Shape 20344"/>
              <p:cNvSpPr/>
              <p:nvPr/>
            </p:nvSpPr>
            <p:spPr>
              <a:xfrm flipH="1">
                <a:off x="2785367" y="5355717"/>
                <a:ext cx="303278" cy="156156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45" name="Shape 20345"/>
              <p:cNvSpPr/>
              <p:nvPr/>
            </p:nvSpPr>
            <p:spPr>
              <a:xfrm flipH="1" flipV="1">
                <a:off x="2203865" y="5401869"/>
                <a:ext cx="300100" cy="138911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46" name="Shape 20346"/>
              <p:cNvSpPr/>
              <p:nvPr/>
            </p:nvSpPr>
            <p:spPr>
              <a:xfrm flipV="1">
                <a:off x="1899943" y="5585742"/>
                <a:ext cx="1" cy="128379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47" name="Shape 20347"/>
              <p:cNvSpPr/>
              <p:nvPr/>
            </p:nvSpPr>
            <p:spPr>
              <a:xfrm flipH="1" flipV="1">
                <a:off x="2920934" y="3937103"/>
                <a:ext cx="370105" cy="908905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48" name="Shape 20348"/>
              <p:cNvSpPr/>
              <p:nvPr/>
            </p:nvSpPr>
            <p:spPr>
              <a:xfrm flipH="1" flipV="1">
                <a:off x="2599088" y="4807193"/>
                <a:ext cx="453715" cy="196486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49" name="Shape 20349"/>
              <p:cNvSpPr/>
              <p:nvPr/>
            </p:nvSpPr>
            <p:spPr>
              <a:xfrm flipH="1" flipV="1">
                <a:off x="1594141" y="4355298"/>
                <a:ext cx="611606" cy="288463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0" name="Shape 20350"/>
              <p:cNvSpPr/>
              <p:nvPr/>
            </p:nvSpPr>
            <p:spPr>
              <a:xfrm flipH="1">
                <a:off x="1526765" y="3888737"/>
                <a:ext cx="890821" cy="1043267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1" name="Shape 20351"/>
              <p:cNvSpPr/>
              <p:nvPr/>
            </p:nvSpPr>
            <p:spPr>
              <a:xfrm>
                <a:off x="3871865" y="4320149"/>
                <a:ext cx="337781" cy="655191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2" name="Shape 20352"/>
              <p:cNvSpPr/>
              <p:nvPr/>
            </p:nvSpPr>
            <p:spPr>
              <a:xfrm flipV="1">
                <a:off x="3729521" y="4641873"/>
                <a:ext cx="891496" cy="375107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3" name="Shape 20353"/>
              <p:cNvSpPr/>
              <p:nvPr/>
            </p:nvSpPr>
            <p:spPr>
              <a:xfrm flipV="1">
                <a:off x="3713160" y="4084174"/>
                <a:ext cx="895136" cy="807086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4" name="Shape 20354"/>
              <p:cNvSpPr/>
              <p:nvPr/>
            </p:nvSpPr>
            <p:spPr>
              <a:xfrm flipV="1">
                <a:off x="3994525" y="3958454"/>
                <a:ext cx="539946" cy="121269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5" name="Shape 20355"/>
              <p:cNvSpPr/>
              <p:nvPr/>
            </p:nvSpPr>
            <p:spPr>
              <a:xfrm flipH="1" flipV="1">
                <a:off x="3280217" y="3554751"/>
                <a:ext cx="1238019" cy="229357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6" name="Shape 20356"/>
              <p:cNvSpPr/>
              <p:nvPr/>
            </p:nvSpPr>
            <p:spPr>
              <a:xfrm>
                <a:off x="5180102" y="3176914"/>
                <a:ext cx="380738" cy="400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200" y="14400"/>
                      <a:pt x="14400" y="7200"/>
                      <a:pt x="21600" y="0"/>
                    </a:cubicBezTo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357" name="Shape 20357"/>
              <p:cNvSpPr/>
              <p:nvPr/>
            </p:nvSpPr>
            <p:spPr>
              <a:xfrm flipV="1">
                <a:off x="5661528" y="2601334"/>
                <a:ext cx="42295" cy="370134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8" name="Shape 20358"/>
              <p:cNvSpPr/>
              <p:nvPr/>
            </p:nvSpPr>
            <p:spPr>
              <a:xfrm flipH="1" flipV="1">
                <a:off x="5657224" y="1904895"/>
                <a:ext cx="48172" cy="387298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59" name="Shape 20359"/>
              <p:cNvSpPr/>
              <p:nvPr/>
            </p:nvSpPr>
            <p:spPr>
              <a:xfrm flipH="1" flipV="1">
                <a:off x="5471401" y="1365981"/>
                <a:ext cx="104808" cy="244125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0" name="Shape 20360"/>
              <p:cNvSpPr/>
              <p:nvPr/>
            </p:nvSpPr>
            <p:spPr>
              <a:xfrm flipH="1">
                <a:off x="3969322" y="1258079"/>
                <a:ext cx="1251948" cy="455991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1" name="Shape 20361"/>
              <p:cNvSpPr/>
              <p:nvPr/>
            </p:nvSpPr>
            <p:spPr>
              <a:xfrm flipH="1" flipV="1">
                <a:off x="4702452" y="876527"/>
                <a:ext cx="177937" cy="1073374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2" name="Shape 20362"/>
              <p:cNvSpPr/>
              <p:nvPr/>
            </p:nvSpPr>
            <p:spPr>
              <a:xfrm flipV="1">
                <a:off x="3999558" y="1774765"/>
                <a:ext cx="1482410" cy="94120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3" name="Shape 20363"/>
              <p:cNvSpPr/>
              <p:nvPr/>
            </p:nvSpPr>
            <p:spPr>
              <a:xfrm flipH="1">
                <a:off x="5231632" y="1874964"/>
                <a:ext cx="301258" cy="247301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4" name="Shape 20364"/>
              <p:cNvSpPr/>
              <p:nvPr/>
            </p:nvSpPr>
            <p:spPr>
              <a:xfrm>
                <a:off x="4060924" y="2651830"/>
                <a:ext cx="582670" cy="519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365" name="Shape 20365"/>
              <p:cNvSpPr/>
              <p:nvPr/>
            </p:nvSpPr>
            <p:spPr>
              <a:xfrm flipH="1">
                <a:off x="5339786" y="2436867"/>
                <a:ext cx="224984" cy="1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6" name="Shape 20366"/>
              <p:cNvSpPr/>
              <p:nvPr/>
            </p:nvSpPr>
            <p:spPr>
              <a:xfrm flipH="1" flipV="1">
                <a:off x="3904586" y="2045724"/>
                <a:ext cx="671218" cy="207016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7" name="Shape 20367"/>
              <p:cNvSpPr/>
              <p:nvPr/>
            </p:nvSpPr>
            <p:spPr>
              <a:xfrm>
                <a:off x="5192891" y="2655859"/>
                <a:ext cx="380751" cy="340294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8" name="Shape 20368"/>
              <p:cNvSpPr/>
              <p:nvPr/>
            </p:nvSpPr>
            <p:spPr>
              <a:xfrm>
                <a:off x="4933259" y="2751927"/>
                <a:ext cx="1" cy="716224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69" name="Shape 20369"/>
              <p:cNvSpPr/>
              <p:nvPr/>
            </p:nvSpPr>
            <p:spPr>
              <a:xfrm>
                <a:off x="3743235" y="2284052"/>
                <a:ext cx="942806" cy="1231334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0" name="Shape 20370"/>
              <p:cNvSpPr/>
              <p:nvPr/>
            </p:nvSpPr>
            <p:spPr>
              <a:xfrm flipH="1" flipV="1">
                <a:off x="3585655" y="102761"/>
                <a:ext cx="674617" cy="274882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1" name="Shape 20371"/>
              <p:cNvSpPr/>
              <p:nvPr/>
            </p:nvSpPr>
            <p:spPr>
              <a:xfrm flipH="1">
                <a:off x="2053294" y="0"/>
                <a:ext cx="610840" cy="38353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2" name="Shape 20372"/>
              <p:cNvSpPr/>
              <p:nvPr/>
            </p:nvSpPr>
            <p:spPr>
              <a:xfrm>
                <a:off x="1782983" y="326943"/>
                <a:ext cx="51054" cy="765689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3" name="Shape 20373"/>
              <p:cNvSpPr/>
              <p:nvPr/>
            </p:nvSpPr>
            <p:spPr>
              <a:xfrm flipH="1" flipV="1">
                <a:off x="1168155" y="355701"/>
                <a:ext cx="482653" cy="851736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4" name="Shape 20374"/>
              <p:cNvSpPr/>
              <p:nvPr/>
            </p:nvSpPr>
            <p:spPr>
              <a:xfrm flipH="1">
                <a:off x="722038" y="328180"/>
                <a:ext cx="223603" cy="153614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5" name="Shape 20375"/>
              <p:cNvSpPr/>
              <p:nvPr/>
            </p:nvSpPr>
            <p:spPr>
              <a:xfrm>
                <a:off x="712873" y="560366"/>
                <a:ext cx="840703" cy="674390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6" name="Shape 20376"/>
              <p:cNvSpPr/>
              <p:nvPr/>
            </p:nvSpPr>
            <p:spPr>
              <a:xfrm flipH="1">
                <a:off x="1116168" y="251425"/>
                <a:ext cx="1732230" cy="2243209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7" name="Shape 20377"/>
              <p:cNvSpPr/>
              <p:nvPr/>
            </p:nvSpPr>
            <p:spPr>
              <a:xfrm flipV="1">
                <a:off x="756225" y="659568"/>
                <a:ext cx="3475718" cy="1177695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78" name="Shape 20378"/>
              <p:cNvSpPr/>
              <p:nvPr/>
            </p:nvSpPr>
            <p:spPr>
              <a:xfrm>
                <a:off x="3273305" y="17572"/>
                <a:ext cx="772659" cy="1552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3874"/>
                    </a:moveTo>
                    <a:lnTo>
                      <a:pt x="3839" y="20874"/>
                    </a:lnTo>
                    <a:lnTo>
                      <a:pt x="8696" y="21600"/>
                    </a:lnTo>
                    <a:lnTo>
                      <a:pt x="21600" y="0"/>
                    </a:lnTo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379" name="Shape 20379"/>
              <p:cNvSpPr/>
              <p:nvPr/>
            </p:nvSpPr>
            <p:spPr>
              <a:xfrm>
                <a:off x="2985411" y="842519"/>
                <a:ext cx="1621035" cy="2414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21" y="0"/>
                    </a:moveTo>
                    <a:lnTo>
                      <a:pt x="10465" y="6289"/>
                    </a:lnTo>
                    <a:lnTo>
                      <a:pt x="4099" y="13238"/>
                    </a:lnTo>
                    <a:lnTo>
                      <a:pt x="0" y="19301"/>
                    </a:lnTo>
                    <a:lnTo>
                      <a:pt x="2241" y="20444"/>
                    </a:lnTo>
                    <a:lnTo>
                      <a:pt x="3583" y="21600"/>
                    </a:lnTo>
                    <a:lnTo>
                      <a:pt x="21600" y="15176"/>
                    </a:lnTo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380" name="Shape 20380"/>
              <p:cNvSpPr/>
              <p:nvPr/>
            </p:nvSpPr>
            <p:spPr>
              <a:xfrm>
                <a:off x="318591" y="1398088"/>
                <a:ext cx="3925623" cy="26200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9535" y="1792"/>
                    </a:lnTo>
                    <a:lnTo>
                      <a:pt x="15042" y="5559"/>
                    </a:lnTo>
                    <a:lnTo>
                      <a:pt x="5158" y="10196"/>
                    </a:lnTo>
                    <a:lnTo>
                      <a:pt x="4980" y="12197"/>
                    </a:lnTo>
                    <a:lnTo>
                      <a:pt x="10725" y="15554"/>
                    </a:lnTo>
                    <a:lnTo>
                      <a:pt x="10714" y="17396"/>
                    </a:lnTo>
                    <a:lnTo>
                      <a:pt x="10821" y="18873"/>
                    </a:lnTo>
                    <a:lnTo>
                      <a:pt x="7068" y="21600"/>
                    </a:lnTo>
                    <a:lnTo>
                      <a:pt x="6064" y="19926"/>
                    </a:lnTo>
                    <a:lnTo>
                      <a:pt x="4718" y="19466"/>
                    </a:lnTo>
                    <a:lnTo>
                      <a:pt x="4360" y="19466"/>
                    </a:lnTo>
                    <a:lnTo>
                      <a:pt x="3602" y="13168"/>
                    </a:lnTo>
                    <a:lnTo>
                      <a:pt x="2310" y="12363"/>
                    </a:lnTo>
                    <a:lnTo>
                      <a:pt x="0" y="14600"/>
                    </a:lnTo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381" name="Shape 20381"/>
              <p:cNvSpPr/>
              <p:nvPr/>
            </p:nvSpPr>
            <p:spPr>
              <a:xfrm>
                <a:off x="589433" y="1130222"/>
                <a:ext cx="2512950" cy="667616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82" name="Shape 20382"/>
              <p:cNvSpPr/>
              <p:nvPr/>
            </p:nvSpPr>
            <p:spPr>
              <a:xfrm>
                <a:off x="1972961" y="1731302"/>
                <a:ext cx="570331" cy="1254717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83" name="Shape 20383"/>
              <p:cNvSpPr/>
              <p:nvPr/>
            </p:nvSpPr>
            <p:spPr>
              <a:xfrm flipH="1" flipV="1">
                <a:off x="87936" y="2599513"/>
                <a:ext cx="605357" cy="91754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84" name="Shape 20384"/>
              <p:cNvSpPr/>
              <p:nvPr/>
            </p:nvSpPr>
            <p:spPr>
              <a:xfrm>
                <a:off x="0" y="2707877"/>
                <a:ext cx="110716" cy="383626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85" name="Shape 20385"/>
              <p:cNvSpPr/>
              <p:nvPr/>
            </p:nvSpPr>
            <p:spPr>
              <a:xfrm>
                <a:off x="231026" y="3420274"/>
                <a:ext cx="89422" cy="221432"/>
              </a:xfrm>
              <a:prstGeom prst="line">
                <a:avLst/>
              </a:pr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</a:p>
            </p:txBody>
          </p:sp>
          <p:sp>
            <p:nvSpPr>
              <p:cNvPr id="20386" name="Shape 20386"/>
              <p:cNvSpPr/>
              <p:nvPr/>
            </p:nvSpPr>
            <p:spPr>
              <a:xfrm>
                <a:off x="524382" y="3855713"/>
                <a:ext cx="277576" cy="119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200" y="7200"/>
                      <a:pt x="14400" y="14400"/>
                      <a:pt x="21600" y="21600"/>
                    </a:cubicBezTo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/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388" name="Shape 20388"/>
            <p:cNvSpPr/>
            <p:nvPr/>
          </p:nvSpPr>
          <p:spPr>
            <a:xfrm>
              <a:off x="1564242" y="6919503"/>
              <a:ext cx="2862951" cy="2198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9" y="0"/>
                  </a:moveTo>
                  <a:cubicBezTo>
                    <a:pt x="780" y="0"/>
                    <a:pt x="0" y="1015"/>
                    <a:pt x="0" y="2265"/>
                  </a:cubicBezTo>
                  <a:cubicBezTo>
                    <a:pt x="0" y="3514"/>
                    <a:pt x="780" y="4526"/>
                    <a:pt x="1739" y="4526"/>
                  </a:cubicBezTo>
                  <a:lnTo>
                    <a:pt x="19861" y="4526"/>
                  </a:lnTo>
                  <a:cubicBezTo>
                    <a:pt x="20820" y="4526"/>
                    <a:pt x="21600" y="3514"/>
                    <a:pt x="21600" y="2265"/>
                  </a:cubicBezTo>
                  <a:cubicBezTo>
                    <a:pt x="21600" y="1015"/>
                    <a:pt x="20820" y="0"/>
                    <a:pt x="19861" y="0"/>
                  </a:cubicBezTo>
                  <a:lnTo>
                    <a:pt x="1739" y="0"/>
                  </a:lnTo>
                  <a:close/>
                  <a:moveTo>
                    <a:pt x="2250" y="5691"/>
                  </a:moveTo>
                  <a:cubicBezTo>
                    <a:pt x="1290" y="5691"/>
                    <a:pt x="513" y="6707"/>
                    <a:pt x="513" y="7956"/>
                  </a:cubicBezTo>
                  <a:cubicBezTo>
                    <a:pt x="513" y="9206"/>
                    <a:pt x="1290" y="10217"/>
                    <a:pt x="2250" y="10217"/>
                  </a:cubicBezTo>
                  <a:lnTo>
                    <a:pt x="19350" y="10217"/>
                  </a:lnTo>
                  <a:cubicBezTo>
                    <a:pt x="20310" y="10217"/>
                    <a:pt x="21087" y="9206"/>
                    <a:pt x="21087" y="7956"/>
                  </a:cubicBezTo>
                  <a:cubicBezTo>
                    <a:pt x="21087" y="6706"/>
                    <a:pt x="20310" y="5691"/>
                    <a:pt x="19350" y="5691"/>
                  </a:cubicBezTo>
                  <a:lnTo>
                    <a:pt x="2250" y="5691"/>
                  </a:lnTo>
                  <a:close/>
                  <a:moveTo>
                    <a:pt x="3765" y="11463"/>
                  </a:moveTo>
                  <a:cubicBezTo>
                    <a:pt x="2805" y="11463"/>
                    <a:pt x="2025" y="12478"/>
                    <a:pt x="2025" y="13727"/>
                  </a:cubicBezTo>
                  <a:cubicBezTo>
                    <a:pt x="2025" y="14977"/>
                    <a:pt x="2805" y="15989"/>
                    <a:pt x="3765" y="15989"/>
                  </a:cubicBezTo>
                  <a:lnTo>
                    <a:pt x="17835" y="15989"/>
                  </a:lnTo>
                  <a:cubicBezTo>
                    <a:pt x="18795" y="15989"/>
                    <a:pt x="19575" y="14977"/>
                    <a:pt x="19575" y="13727"/>
                  </a:cubicBezTo>
                  <a:cubicBezTo>
                    <a:pt x="19575" y="12478"/>
                    <a:pt x="18795" y="11463"/>
                    <a:pt x="17835" y="11463"/>
                  </a:cubicBezTo>
                  <a:lnTo>
                    <a:pt x="3765" y="11463"/>
                  </a:lnTo>
                  <a:close/>
                  <a:moveTo>
                    <a:pt x="7252" y="17074"/>
                  </a:moveTo>
                  <a:cubicBezTo>
                    <a:pt x="6292" y="17074"/>
                    <a:pt x="5515" y="18086"/>
                    <a:pt x="5515" y="19335"/>
                  </a:cubicBezTo>
                  <a:cubicBezTo>
                    <a:pt x="5515" y="20585"/>
                    <a:pt x="6292" y="21600"/>
                    <a:pt x="7252" y="21600"/>
                  </a:cubicBezTo>
                  <a:lnTo>
                    <a:pt x="14348" y="21600"/>
                  </a:lnTo>
                  <a:cubicBezTo>
                    <a:pt x="15308" y="21600"/>
                    <a:pt x="16085" y="20585"/>
                    <a:pt x="16085" y="19335"/>
                  </a:cubicBezTo>
                  <a:cubicBezTo>
                    <a:pt x="16085" y="18086"/>
                    <a:pt x="15308" y="17074"/>
                    <a:pt x="14348" y="17074"/>
                  </a:cubicBezTo>
                  <a:lnTo>
                    <a:pt x="7252" y="17074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89" name="Shape 20389"/>
            <p:cNvSpPr/>
            <p:nvPr/>
          </p:nvSpPr>
          <p:spPr>
            <a:xfrm>
              <a:off x="2722784" y="0"/>
              <a:ext cx="1097609" cy="1097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38" extrusionOk="0">
                  <a:moveTo>
                    <a:pt x="10172" y="5"/>
                  </a:moveTo>
                  <a:lnTo>
                    <a:pt x="8212" y="295"/>
                  </a:lnTo>
                  <a:cubicBezTo>
                    <a:pt x="7971" y="331"/>
                    <a:pt x="7804" y="550"/>
                    <a:pt x="7830" y="793"/>
                  </a:cubicBezTo>
                  <a:lnTo>
                    <a:pt x="7954" y="1964"/>
                  </a:lnTo>
                  <a:cubicBezTo>
                    <a:pt x="7976" y="2171"/>
                    <a:pt x="7854" y="2362"/>
                    <a:pt x="7659" y="2434"/>
                  </a:cubicBezTo>
                  <a:cubicBezTo>
                    <a:pt x="7474" y="2502"/>
                    <a:pt x="7292" y="2579"/>
                    <a:pt x="7110" y="2660"/>
                  </a:cubicBezTo>
                  <a:cubicBezTo>
                    <a:pt x="6922" y="2745"/>
                    <a:pt x="6700" y="2688"/>
                    <a:pt x="6571" y="2526"/>
                  </a:cubicBezTo>
                  <a:lnTo>
                    <a:pt x="5838" y="1614"/>
                  </a:lnTo>
                  <a:cubicBezTo>
                    <a:pt x="5685" y="1423"/>
                    <a:pt x="5412" y="1386"/>
                    <a:pt x="5215" y="1531"/>
                  </a:cubicBezTo>
                  <a:lnTo>
                    <a:pt x="3620" y="2702"/>
                  </a:lnTo>
                  <a:cubicBezTo>
                    <a:pt x="3423" y="2846"/>
                    <a:pt x="3373" y="3122"/>
                    <a:pt x="3509" y="3324"/>
                  </a:cubicBezTo>
                  <a:lnTo>
                    <a:pt x="4164" y="4292"/>
                  </a:lnTo>
                  <a:cubicBezTo>
                    <a:pt x="4280" y="4464"/>
                    <a:pt x="4265" y="4695"/>
                    <a:pt x="4127" y="4850"/>
                  </a:cubicBezTo>
                  <a:cubicBezTo>
                    <a:pt x="3915" y="5088"/>
                    <a:pt x="3719" y="5335"/>
                    <a:pt x="3537" y="5592"/>
                  </a:cubicBezTo>
                  <a:cubicBezTo>
                    <a:pt x="3416" y="5762"/>
                    <a:pt x="3192" y="5829"/>
                    <a:pt x="2997" y="5753"/>
                  </a:cubicBezTo>
                  <a:lnTo>
                    <a:pt x="1905" y="5329"/>
                  </a:lnTo>
                  <a:cubicBezTo>
                    <a:pt x="1677" y="5241"/>
                    <a:pt x="1421" y="5345"/>
                    <a:pt x="1324" y="5569"/>
                  </a:cubicBezTo>
                  <a:lnTo>
                    <a:pt x="530" y="7385"/>
                  </a:lnTo>
                  <a:cubicBezTo>
                    <a:pt x="433" y="7609"/>
                    <a:pt x="528" y="7869"/>
                    <a:pt x="747" y="7975"/>
                  </a:cubicBezTo>
                  <a:lnTo>
                    <a:pt x="1835" y="8506"/>
                  </a:lnTo>
                  <a:cubicBezTo>
                    <a:pt x="2020" y="8595"/>
                    <a:pt x="2123" y="8797"/>
                    <a:pt x="2084" y="8999"/>
                  </a:cubicBezTo>
                  <a:cubicBezTo>
                    <a:pt x="2008" y="9395"/>
                    <a:pt x="1958" y="9798"/>
                    <a:pt x="1937" y="10202"/>
                  </a:cubicBezTo>
                  <a:cubicBezTo>
                    <a:pt x="1926" y="10411"/>
                    <a:pt x="1773" y="10582"/>
                    <a:pt x="1568" y="10621"/>
                  </a:cubicBezTo>
                  <a:lnTo>
                    <a:pt x="369" y="10852"/>
                  </a:lnTo>
                  <a:cubicBezTo>
                    <a:pt x="129" y="10898"/>
                    <a:pt x="-31" y="11122"/>
                    <a:pt x="5" y="11364"/>
                  </a:cubicBezTo>
                  <a:lnTo>
                    <a:pt x="295" y="13323"/>
                  </a:lnTo>
                  <a:cubicBezTo>
                    <a:pt x="331" y="13564"/>
                    <a:pt x="551" y="13736"/>
                    <a:pt x="793" y="13710"/>
                  </a:cubicBezTo>
                  <a:lnTo>
                    <a:pt x="2057" y="13572"/>
                  </a:lnTo>
                  <a:cubicBezTo>
                    <a:pt x="2260" y="13550"/>
                    <a:pt x="2452" y="13668"/>
                    <a:pt x="2527" y="13858"/>
                  </a:cubicBezTo>
                  <a:cubicBezTo>
                    <a:pt x="2592" y="14023"/>
                    <a:pt x="2663" y="14188"/>
                    <a:pt x="2739" y="14351"/>
                  </a:cubicBezTo>
                  <a:cubicBezTo>
                    <a:pt x="2828" y="14541"/>
                    <a:pt x="2774" y="14768"/>
                    <a:pt x="2610" y="14900"/>
                  </a:cubicBezTo>
                  <a:lnTo>
                    <a:pt x="1614" y="15697"/>
                  </a:lnTo>
                  <a:cubicBezTo>
                    <a:pt x="1423" y="15849"/>
                    <a:pt x="1387" y="16123"/>
                    <a:pt x="1531" y="16319"/>
                  </a:cubicBezTo>
                  <a:lnTo>
                    <a:pt x="2702" y="17914"/>
                  </a:lnTo>
                  <a:cubicBezTo>
                    <a:pt x="2847" y="18111"/>
                    <a:pt x="3118" y="18161"/>
                    <a:pt x="3320" y="18025"/>
                  </a:cubicBezTo>
                  <a:lnTo>
                    <a:pt x="4436" y="17278"/>
                  </a:lnTo>
                  <a:cubicBezTo>
                    <a:pt x="4605" y="17164"/>
                    <a:pt x="4830" y="17173"/>
                    <a:pt x="4985" y="17306"/>
                  </a:cubicBezTo>
                  <a:cubicBezTo>
                    <a:pt x="5202" y="17493"/>
                    <a:pt x="5426" y="17669"/>
                    <a:pt x="5658" y="17831"/>
                  </a:cubicBezTo>
                  <a:cubicBezTo>
                    <a:pt x="5829" y="17951"/>
                    <a:pt x="5895" y="18172"/>
                    <a:pt x="5819" y="18366"/>
                  </a:cubicBezTo>
                  <a:lnTo>
                    <a:pt x="5326" y="19629"/>
                  </a:lnTo>
                  <a:cubicBezTo>
                    <a:pt x="5238" y="19857"/>
                    <a:pt x="5347" y="20113"/>
                    <a:pt x="5570" y="20210"/>
                  </a:cubicBezTo>
                  <a:lnTo>
                    <a:pt x="7382" y="21003"/>
                  </a:lnTo>
                  <a:cubicBezTo>
                    <a:pt x="7606" y="21101"/>
                    <a:pt x="7866" y="21006"/>
                    <a:pt x="7972" y="20786"/>
                  </a:cubicBezTo>
                  <a:lnTo>
                    <a:pt x="8590" y="19519"/>
                  </a:lnTo>
                  <a:cubicBezTo>
                    <a:pt x="8680" y="19335"/>
                    <a:pt x="8883" y="19232"/>
                    <a:pt x="9084" y="19270"/>
                  </a:cubicBezTo>
                  <a:cubicBezTo>
                    <a:pt x="9442" y="19337"/>
                    <a:pt x="9803" y="19381"/>
                    <a:pt x="10167" y="19403"/>
                  </a:cubicBezTo>
                  <a:cubicBezTo>
                    <a:pt x="10374" y="19416"/>
                    <a:pt x="10543" y="19568"/>
                    <a:pt x="10582" y="19772"/>
                  </a:cubicBezTo>
                  <a:lnTo>
                    <a:pt x="10850" y="21169"/>
                  </a:lnTo>
                  <a:cubicBezTo>
                    <a:pt x="10895" y="21409"/>
                    <a:pt x="11125" y="21569"/>
                    <a:pt x="11366" y="21533"/>
                  </a:cubicBezTo>
                  <a:lnTo>
                    <a:pt x="13321" y="21243"/>
                  </a:lnTo>
                  <a:cubicBezTo>
                    <a:pt x="13563" y="21207"/>
                    <a:pt x="13734" y="20988"/>
                    <a:pt x="13708" y="20745"/>
                  </a:cubicBezTo>
                  <a:lnTo>
                    <a:pt x="13556" y="19307"/>
                  </a:lnTo>
                  <a:cubicBezTo>
                    <a:pt x="13534" y="19099"/>
                    <a:pt x="13656" y="18905"/>
                    <a:pt x="13851" y="18832"/>
                  </a:cubicBezTo>
                  <a:cubicBezTo>
                    <a:pt x="13988" y="18781"/>
                    <a:pt x="14122" y="18729"/>
                    <a:pt x="14257" y="18670"/>
                  </a:cubicBezTo>
                  <a:cubicBezTo>
                    <a:pt x="14447" y="18589"/>
                    <a:pt x="14668" y="18638"/>
                    <a:pt x="14797" y="18800"/>
                  </a:cubicBezTo>
                  <a:lnTo>
                    <a:pt x="15714" y="19947"/>
                  </a:lnTo>
                  <a:cubicBezTo>
                    <a:pt x="15867" y="20138"/>
                    <a:pt x="16140" y="20175"/>
                    <a:pt x="16337" y="20030"/>
                  </a:cubicBezTo>
                  <a:lnTo>
                    <a:pt x="17932" y="18859"/>
                  </a:lnTo>
                  <a:cubicBezTo>
                    <a:pt x="18129" y="18715"/>
                    <a:pt x="18179" y="18440"/>
                    <a:pt x="18043" y="18237"/>
                  </a:cubicBezTo>
                  <a:lnTo>
                    <a:pt x="17222" y="17025"/>
                  </a:lnTo>
                  <a:cubicBezTo>
                    <a:pt x="17106" y="16853"/>
                    <a:pt x="17127" y="16623"/>
                    <a:pt x="17263" y="16467"/>
                  </a:cubicBezTo>
                  <a:cubicBezTo>
                    <a:pt x="17439" y="16268"/>
                    <a:pt x="17602" y="16061"/>
                    <a:pt x="17757" y="15849"/>
                  </a:cubicBezTo>
                  <a:cubicBezTo>
                    <a:pt x="17879" y="15682"/>
                    <a:pt x="18094" y="15618"/>
                    <a:pt x="18287" y="15692"/>
                  </a:cubicBezTo>
                  <a:lnTo>
                    <a:pt x="19633" y="16213"/>
                  </a:lnTo>
                  <a:cubicBezTo>
                    <a:pt x="19861" y="16301"/>
                    <a:pt x="20117" y="16193"/>
                    <a:pt x="20214" y="15969"/>
                  </a:cubicBezTo>
                  <a:lnTo>
                    <a:pt x="21008" y="14153"/>
                  </a:lnTo>
                  <a:cubicBezTo>
                    <a:pt x="21105" y="13929"/>
                    <a:pt x="21006" y="13669"/>
                    <a:pt x="20786" y="13563"/>
                  </a:cubicBezTo>
                  <a:lnTo>
                    <a:pt x="19514" y="12945"/>
                  </a:lnTo>
                  <a:cubicBezTo>
                    <a:pt x="19327" y="12854"/>
                    <a:pt x="19223" y="12646"/>
                    <a:pt x="19265" y="12442"/>
                  </a:cubicBezTo>
                  <a:cubicBezTo>
                    <a:pt x="19339" y="12084"/>
                    <a:pt x="19392" y="11724"/>
                    <a:pt x="19421" y="11359"/>
                  </a:cubicBezTo>
                  <a:cubicBezTo>
                    <a:pt x="19438" y="11156"/>
                    <a:pt x="19585" y="10987"/>
                    <a:pt x="19786" y="10949"/>
                  </a:cubicBezTo>
                  <a:lnTo>
                    <a:pt x="21169" y="10686"/>
                  </a:lnTo>
                  <a:cubicBezTo>
                    <a:pt x="21409" y="10640"/>
                    <a:pt x="21569" y="10416"/>
                    <a:pt x="21533" y="10174"/>
                  </a:cubicBezTo>
                  <a:lnTo>
                    <a:pt x="21243" y="8215"/>
                  </a:lnTo>
                  <a:cubicBezTo>
                    <a:pt x="21207" y="7974"/>
                    <a:pt x="20987" y="7802"/>
                    <a:pt x="20745" y="7828"/>
                  </a:cubicBezTo>
                  <a:lnTo>
                    <a:pt x="19403" y="7971"/>
                  </a:lnTo>
                  <a:cubicBezTo>
                    <a:pt x="19191" y="7993"/>
                    <a:pt x="18997" y="7868"/>
                    <a:pt x="18928" y="7667"/>
                  </a:cubicBezTo>
                  <a:cubicBezTo>
                    <a:pt x="18874" y="7511"/>
                    <a:pt x="18816" y="7354"/>
                    <a:pt x="18753" y="7201"/>
                  </a:cubicBezTo>
                  <a:cubicBezTo>
                    <a:pt x="18676" y="7013"/>
                    <a:pt x="18728" y="6798"/>
                    <a:pt x="18887" y="6671"/>
                  </a:cubicBezTo>
                  <a:lnTo>
                    <a:pt x="19952" y="5823"/>
                  </a:lnTo>
                  <a:cubicBezTo>
                    <a:pt x="20142" y="5670"/>
                    <a:pt x="20179" y="5392"/>
                    <a:pt x="20035" y="5196"/>
                  </a:cubicBezTo>
                  <a:lnTo>
                    <a:pt x="18863" y="3601"/>
                  </a:lnTo>
                  <a:cubicBezTo>
                    <a:pt x="18719" y="3404"/>
                    <a:pt x="18444" y="3358"/>
                    <a:pt x="18241" y="3495"/>
                  </a:cubicBezTo>
                  <a:lnTo>
                    <a:pt x="17167" y="4218"/>
                  </a:lnTo>
                  <a:cubicBezTo>
                    <a:pt x="16993" y="4335"/>
                    <a:pt x="16759" y="4317"/>
                    <a:pt x="16604" y="4177"/>
                  </a:cubicBezTo>
                  <a:cubicBezTo>
                    <a:pt x="16382" y="3976"/>
                    <a:pt x="16151" y="3789"/>
                    <a:pt x="15912" y="3614"/>
                  </a:cubicBezTo>
                  <a:cubicBezTo>
                    <a:pt x="15747" y="3493"/>
                    <a:pt x="15681" y="3276"/>
                    <a:pt x="15756" y="3084"/>
                  </a:cubicBezTo>
                  <a:lnTo>
                    <a:pt x="16212" y="1904"/>
                  </a:lnTo>
                  <a:cubicBezTo>
                    <a:pt x="16300" y="1677"/>
                    <a:pt x="16196" y="1421"/>
                    <a:pt x="15972" y="1323"/>
                  </a:cubicBezTo>
                  <a:lnTo>
                    <a:pt x="14156" y="535"/>
                  </a:lnTo>
                  <a:cubicBezTo>
                    <a:pt x="13932" y="438"/>
                    <a:pt x="13668" y="532"/>
                    <a:pt x="13561" y="752"/>
                  </a:cubicBezTo>
                  <a:lnTo>
                    <a:pt x="13031" y="1844"/>
                  </a:lnTo>
                  <a:cubicBezTo>
                    <a:pt x="12939" y="2032"/>
                    <a:pt x="12733" y="2137"/>
                    <a:pt x="12528" y="2093"/>
                  </a:cubicBezTo>
                  <a:cubicBezTo>
                    <a:pt x="12132" y="2009"/>
                    <a:pt x="11729" y="1952"/>
                    <a:pt x="11325" y="1923"/>
                  </a:cubicBezTo>
                  <a:cubicBezTo>
                    <a:pt x="11119" y="1908"/>
                    <a:pt x="10948" y="1756"/>
                    <a:pt x="10910" y="1554"/>
                  </a:cubicBezTo>
                  <a:lnTo>
                    <a:pt x="10684" y="369"/>
                  </a:lnTo>
                  <a:cubicBezTo>
                    <a:pt x="10638" y="129"/>
                    <a:pt x="10413" y="-31"/>
                    <a:pt x="10172" y="5"/>
                  </a:cubicBezTo>
                  <a:close/>
                  <a:moveTo>
                    <a:pt x="10375" y="3582"/>
                  </a:moveTo>
                  <a:cubicBezTo>
                    <a:pt x="12712" y="3491"/>
                    <a:pt x="15052" y="4524"/>
                    <a:pt x="16540" y="6551"/>
                  </a:cubicBezTo>
                  <a:cubicBezTo>
                    <a:pt x="18920" y="9794"/>
                    <a:pt x="18220" y="14354"/>
                    <a:pt x="14976" y="16734"/>
                  </a:cubicBezTo>
                  <a:cubicBezTo>
                    <a:pt x="11733" y="19114"/>
                    <a:pt x="7172" y="18415"/>
                    <a:pt x="4791" y="15172"/>
                  </a:cubicBezTo>
                  <a:cubicBezTo>
                    <a:pt x="2410" y="11928"/>
                    <a:pt x="3110" y="7368"/>
                    <a:pt x="6354" y="4988"/>
                  </a:cubicBezTo>
                  <a:cubicBezTo>
                    <a:pt x="7571" y="4096"/>
                    <a:pt x="8973" y="3637"/>
                    <a:pt x="10375" y="3582"/>
                  </a:cubicBezTo>
                  <a:close/>
                  <a:moveTo>
                    <a:pt x="10366" y="4172"/>
                  </a:moveTo>
                  <a:cubicBezTo>
                    <a:pt x="9076" y="4222"/>
                    <a:pt x="7786" y="4647"/>
                    <a:pt x="6668" y="5468"/>
                  </a:cubicBezTo>
                  <a:cubicBezTo>
                    <a:pt x="3684" y="7657"/>
                    <a:pt x="3039" y="11852"/>
                    <a:pt x="5229" y="14835"/>
                  </a:cubicBezTo>
                  <a:cubicBezTo>
                    <a:pt x="7419" y="17818"/>
                    <a:pt x="11610" y="18458"/>
                    <a:pt x="14594" y="16269"/>
                  </a:cubicBezTo>
                  <a:cubicBezTo>
                    <a:pt x="17577" y="14079"/>
                    <a:pt x="18222" y="9889"/>
                    <a:pt x="16032" y="6906"/>
                  </a:cubicBezTo>
                  <a:cubicBezTo>
                    <a:pt x="14664" y="5041"/>
                    <a:pt x="12515" y="4088"/>
                    <a:pt x="10366" y="4172"/>
                  </a:cubicBezTo>
                  <a:close/>
                  <a:moveTo>
                    <a:pt x="10393" y="4942"/>
                  </a:moveTo>
                  <a:cubicBezTo>
                    <a:pt x="12296" y="4868"/>
                    <a:pt x="14203" y="5712"/>
                    <a:pt x="15415" y="7362"/>
                  </a:cubicBezTo>
                  <a:cubicBezTo>
                    <a:pt x="17353" y="10003"/>
                    <a:pt x="16783" y="13713"/>
                    <a:pt x="14142" y="15651"/>
                  </a:cubicBezTo>
                  <a:cubicBezTo>
                    <a:pt x="11501" y="17589"/>
                    <a:pt x="7790" y="17019"/>
                    <a:pt x="5851" y="14379"/>
                  </a:cubicBezTo>
                  <a:cubicBezTo>
                    <a:pt x="3913" y="11738"/>
                    <a:pt x="4483" y="8028"/>
                    <a:pt x="7124" y="6090"/>
                  </a:cubicBezTo>
                  <a:cubicBezTo>
                    <a:pt x="8114" y="5363"/>
                    <a:pt x="9252" y="4987"/>
                    <a:pt x="10393" y="494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0" name="Shape 20390"/>
            <p:cNvSpPr/>
            <p:nvPr/>
          </p:nvSpPr>
          <p:spPr>
            <a:xfrm>
              <a:off x="2321415" y="3489204"/>
              <a:ext cx="1201987" cy="1202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05" y="0"/>
                  </a:moveTo>
                  <a:lnTo>
                    <a:pt x="9947" y="38"/>
                  </a:lnTo>
                  <a:lnTo>
                    <a:pt x="9489" y="76"/>
                  </a:lnTo>
                  <a:lnTo>
                    <a:pt x="9324" y="1145"/>
                  </a:lnTo>
                  <a:cubicBezTo>
                    <a:pt x="8841" y="1220"/>
                    <a:pt x="8359" y="1338"/>
                    <a:pt x="7879" y="1489"/>
                  </a:cubicBezTo>
                  <a:cubicBezTo>
                    <a:pt x="7872" y="1491"/>
                    <a:pt x="7866" y="1487"/>
                    <a:pt x="7860" y="1489"/>
                  </a:cubicBezTo>
                  <a:lnTo>
                    <a:pt x="7230" y="604"/>
                  </a:lnTo>
                  <a:lnTo>
                    <a:pt x="6810" y="776"/>
                  </a:lnTo>
                  <a:lnTo>
                    <a:pt x="6383" y="942"/>
                  </a:lnTo>
                  <a:lnTo>
                    <a:pt x="6536" y="2017"/>
                  </a:lnTo>
                  <a:cubicBezTo>
                    <a:pt x="6079" y="2238"/>
                    <a:pt x="5652" y="2492"/>
                    <a:pt x="5244" y="2774"/>
                  </a:cubicBezTo>
                  <a:lnTo>
                    <a:pt x="4379" y="2112"/>
                  </a:lnTo>
                  <a:lnTo>
                    <a:pt x="4022" y="2399"/>
                  </a:lnTo>
                  <a:lnTo>
                    <a:pt x="3666" y="2685"/>
                  </a:lnTo>
                  <a:lnTo>
                    <a:pt x="4137" y="3665"/>
                  </a:lnTo>
                  <a:cubicBezTo>
                    <a:pt x="3769" y="4008"/>
                    <a:pt x="3427" y="4379"/>
                    <a:pt x="3118" y="4772"/>
                  </a:cubicBezTo>
                  <a:lnTo>
                    <a:pt x="2100" y="4390"/>
                  </a:lnTo>
                  <a:lnTo>
                    <a:pt x="1846" y="4772"/>
                  </a:lnTo>
                  <a:lnTo>
                    <a:pt x="1585" y="5147"/>
                  </a:lnTo>
                  <a:lnTo>
                    <a:pt x="2323" y="5949"/>
                  </a:lnTo>
                  <a:cubicBezTo>
                    <a:pt x="2074" y="6383"/>
                    <a:pt x="1860" y="6837"/>
                    <a:pt x="1680" y="7304"/>
                  </a:cubicBezTo>
                  <a:lnTo>
                    <a:pt x="592" y="7240"/>
                  </a:lnTo>
                  <a:lnTo>
                    <a:pt x="458" y="7679"/>
                  </a:lnTo>
                  <a:lnTo>
                    <a:pt x="331" y="8118"/>
                  </a:lnTo>
                  <a:lnTo>
                    <a:pt x="1266" y="8659"/>
                  </a:lnTo>
                  <a:cubicBezTo>
                    <a:pt x="1157" y="9145"/>
                    <a:pt x="1084" y="9645"/>
                    <a:pt x="1050" y="10148"/>
                  </a:cubicBezTo>
                  <a:lnTo>
                    <a:pt x="0" y="10409"/>
                  </a:lnTo>
                  <a:lnTo>
                    <a:pt x="0" y="10860"/>
                  </a:lnTo>
                  <a:lnTo>
                    <a:pt x="0" y="11319"/>
                  </a:lnTo>
                  <a:lnTo>
                    <a:pt x="1063" y="11567"/>
                  </a:lnTo>
                  <a:cubicBezTo>
                    <a:pt x="1102" y="12059"/>
                    <a:pt x="1181" y="12549"/>
                    <a:pt x="1298" y="13043"/>
                  </a:cubicBezTo>
                  <a:lnTo>
                    <a:pt x="363" y="13609"/>
                  </a:lnTo>
                  <a:lnTo>
                    <a:pt x="496" y="14042"/>
                  </a:lnTo>
                  <a:lnTo>
                    <a:pt x="636" y="14474"/>
                  </a:lnTo>
                  <a:lnTo>
                    <a:pt x="1725" y="14398"/>
                  </a:lnTo>
                  <a:cubicBezTo>
                    <a:pt x="1912" y="14870"/>
                    <a:pt x="2129" y="15320"/>
                    <a:pt x="2380" y="15747"/>
                  </a:cubicBezTo>
                  <a:lnTo>
                    <a:pt x="1655" y="16555"/>
                  </a:lnTo>
                  <a:lnTo>
                    <a:pt x="1916" y="16930"/>
                  </a:lnTo>
                  <a:lnTo>
                    <a:pt x="2177" y="17305"/>
                  </a:lnTo>
                  <a:lnTo>
                    <a:pt x="3188" y="16917"/>
                  </a:lnTo>
                  <a:cubicBezTo>
                    <a:pt x="3505" y="17310"/>
                    <a:pt x="3850" y="17670"/>
                    <a:pt x="4219" y="18005"/>
                  </a:cubicBezTo>
                  <a:lnTo>
                    <a:pt x="3761" y="18991"/>
                  </a:lnTo>
                  <a:lnTo>
                    <a:pt x="4124" y="19278"/>
                  </a:lnTo>
                  <a:lnTo>
                    <a:pt x="4487" y="19558"/>
                  </a:lnTo>
                  <a:lnTo>
                    <a:pt x="5340" y="18883"/>
                  </a:lnTo>
                  <a:cubicBezTo>
                    <a:pt x="5756" y="19163"/>
                    <a:pt x="6191" y="19414"/>
                    <a:pt x="6644" y="19628"/>
                  </a:cubicBezTo>
                  <a:lnTo>
                    <a:pt x="6498" y="20709"/>
                  </a:lnTo>
                  <a:lnTo>
                    <a:pt x="6931" y="20868"/>
                  </a:lnTo>
                  <a:lnTo>
                    <a:pt x="7357" y="21034"/>
                  </a:lnTo>
                  <a:lnTo>
                    <a:pt x="7974" y="20137"/>
                  </a:lnTo>
                  <a:cubicBezTo>
                    <a:pt x="8453" y="20282"/>
                    <a:pt x="8939" y="20396"/>
                    <a:pt x="9438" y="20468"/>
                  </a:cubicBezTo>
                  <a:lnTo>
                    <a:pt x="9623" y="21536"/>
                  </a:lnTo>
                  <a:lnTo>
                    <a:pt x="10074" y="21568"/>
                  </a:lnTo>
                  <a:lnTo>
                    <a:pt x="10533" y="21600"/>
                  </a:lnTo>
                  <a:lnTo>
                    <a:pt x="10857" y="20563"/>
                  </a:lnTo>
                  <a:cubicBezTo>
                    <a:pt x="11354" y="20561"/>
                    <a:pt x="11858" y="20522"/>
                    <a:pt x="12359" y="20442"/>
                  </a:cubicBezTo>
                  <a:lnTo>
                    <a:pt x="12849" y="21409"/>
                  </a:lnTo>
                  <a:lnTo>
                    <a:pt x="13295" y="21307"/>
                  </a:lnTo>
                  <a:lnTo>
                    <a:pt x="13740" y="21206"/>
                  </a:lnTo>
                  <a:lnTo>
                    <a:pt x="13740" y="20118"/>
                  </a:lnTo>
                  <a:cubicBezTo>
                    <a:pt x="13747" y="20116"/>
                    <a:pt x="13753" y="20113"/>
                    <a:pt x="13759" y="20111"/>
                  </a:cubicBezTo>
                  <a:cubicBezTo>
                    <a:pt x="14239" y="19961"/>
                    <a:pt x="14702" y="19772"/>
                    <a:pt x="15140" y="19558"/>
                  </a:cubicBezTo>
                  <a:lnTo>
                    <a:pt x="15891" y="20347"/>
                  </a:lnTo>
                  <a:lnTo>
                    <a:pt x="16286" y="20118"/>
                  </a:lnTo>
                  <a:lnTo>
                    <a:pt x="16687" y="19882"/>
                  </a:lnTo>
                  <a:lnTo>
                    <a:pt x="16369" y="18845"/>
                  </a:lnTo>
                  <a:cubicBezTo>
                    <a:pt x="16786" y="18559"/>
                    <a:pt x="17177" y="18245"/>
                    <a:pt x="17540" y="17904"/>
                  </a:cubicBezTo>
                  <a:lnTo>
                    <a:pt x="18488" y="18432"/>
                  </a:lnTo>
                  <a:lnTo>
                    <a:pt x="18800" y="18094"/>
                  </a:lnTo>
                  <a:lnTo>
                    <a:pt x="19112" y="17757"/>
                  </a:lnTo>
                  <a:lnTo>
                    <a:pt x="18501" y="16854"/>
                  </a:lnTo>
                  <a:cubicBezTo>
                    <a:pt x="18812" y="16460"/>
                    <a:pt x="19094" y="16048"/>
                    <a:pt x="19341" y="15613"/>
                  </a:cubicBezTo>
                  <a:lnTo>
                    <a:pt x="20404" y="15836"/>
                  </a:lnTo>
                  <a:lnTo>
                    <a:pt x="20601" y="15422"/>
                  </a:lnTo>
                  <a:lnTo>
                    <a:pt x="20798" y="15009"/>
                  </a:lnTo>
                  <a:cubicBezTo>
                    <a:pt x="20798" y="15009"/>
                    <a:pt x="19945" y="14328"/>
                    <a:pt x="19945" y="14328"/>
                  </a:cubicBezTo>
                  <a:cubicBezTo>
                    <a:pt x="20127" y="13863"/>
                    <a:pt x="20276" y="13387"/>
                    <a:pt x="20384" y="12896"/>
                  </a:cubicBezTo>
                  <a:lnTo>
                    <a:pt x="21466" y="12795"/>
                  </a:lnTo>
                  <a:lnTo>
                    <a:pt x="21536" y="12343"/>
                  </a:lnTo>
                  <a:lnTo>
                    <a:pt x="21600" y="11891"/>
                  </a:lnTo>
                  <a:lnTo>
                    <a:pt x="20588" y="11490"/>
                  </a:lnTo>
                  <a:cubicBezTo>
                    <a:pt x="20624" y="10995"/>
                    <a:pt x="20618" y="10493"/>
                    <a:pt x="20575" y="9989"/>
                  </a:cubicBezTo>
                  <a:lnTo>
                    <a:pt x="21587" y="9575"/>
                  </a:lnTo>
                  <a:lnTo>
                    <a:pt x="21517" y="9124"/>
                  </a:lnTo>
                  <a:lnTo>
                    <a:pt x="21441" y="8672"/>
                  </a:lnTo>
                  <a:lnTo>
                    <a:pt x="20359" y="8589"/>
                  </a:lnTo>
                  <a:cubicBezTo>
                    <a:pt x="20302" y="8347"/>
                    <a:pt x="20231" y="8104"/>
                    <a:pt x="20155" y="7864"/>
                  </a:cubicBezTo>
                  <a:cubicBezTo>
                    <a:pt x="20079" y="7623"/>
                    <a:pt x="20000" y="7388"/>
                    <a:pt x="19907" y="7158"/>
                  </a:cubicBezTo>
                  <a:lnTo>
                    <a:pt x="20747" y="6464"/>
                  </a:lnTo>
                  <a:lnTo>
                    <a:pt x="20544" y="6057"/>
                  </a:lnTo>
                  <a:lnTo>
                    <a:pt x="20346" y="5643"/>
                  </a:lnTo>
                  <a:lnTo>
                    <a:pt x="19283" y="5885"/>
                  </a:lnTo>
                  <a:cubicBezTo>
                    <a:pt x="19029" y="5448"/>
                    <a:pt x="18738" y="5037"/>
                    <a:pt x="18424" y="4651"/>
                  </a:cubicBezTo>
                  <a:lnTo>
                    <a:pt x="19023" y="3741"/>
                  </a:lnTo>
                  <a:lnTo>
                    <a:pt x="18711" y="3410"/>
                  </a:lnTo>
                  <a:lnTo>
                    <a:pt x="18399" y="3073"/>
                  </a:lnTo>
                  <a:lnTo>
                    <a:pt x="17451" y="3614"/>
                  </a:lnTo>
                  <a:cubicBezTo>
                    <a:pt x="17080" y="3274"/>
                    <a:pt x="16689" y="2969"/>
                    <a:pt x="16273" y="2691"/>
                  </a:cubicBezTo>
                  <a:lnTo>
                    <a:pt x="16572" y="1641"/>
                  </a:lnTo>
                  <a:lnTo>
                    <a:pt x="16178" y="1419"/>
                  </a:lnTo>
                  <a:lnTo>
                    <a:pt x="15777" y="1190"/>
                  </a:lnTo>
                  <a:lnTo>
                    <a:pt x="15032" y="1985"/>
                  </a:lnTo>
                  <a:cubicBezTo>
                    <a:pt x="14580" y="1770"/>
                    <a:pt x="14113" y="1589"/>
                    <a:pt x="13632" y="1444"/>
                  </a:cubicBezTo>
                  <a:lnTo>
                    <a:pt x="13613" y="356"/>
                  </a:lnTo>
                  <a:lnTo>
                    <a:pt x="13167" y="261"/>
                  </a:lnTo>
                  <a:lnTo>
                    <a:pt x="12722" y="159"/>
                  </a:lnTo>
                  <a:lnTo>
                    <a:pt x="12245" y="1139"/>
                  </a:lnTo>
                  <a:cubicBezTo>
                    <a:pt x="11751" y="1066"/>
                    <a:pt x="11249" y="1026"/>
                    <a:pt x="10743" y="1031"/>
                  </a:cubicBezTo>
                  <a:lnTo>
                    <a:pt x="10405" y="0"/>
                  </a:lnTo>
                  <a:close/>
                  <a:moveTo>
                    <a:pt x="10781" y="2329"/>
                  </a:moveTo>
                  <a:cubicBezTo>
                    <a:pt x="11108" y="2328"/>
                    <a:pt x="11434" y="2349"/>
                    <a:pt x="11755" y="2386"/>
                  </a:cubicBezTo>
                  <a:lnTo>
                    <a:pt x="11583" y="3766"/>
                  </a:lnTo>
                  <a:cubicBezTo>
                    <a:pt x="11325" y="3739"/>
                    <a:pt x="11063" y="3728"/>
                    <a:pt x="10806" y="3728"/>
                  </a:cubicBezTo>
                  <a:lnTo>
                    <a:pt x="10781" y="2329"/>
                  </a:lnTo>
                  <a:close/>
                  <a:moveTo>
                    <a:pt x="10545" y="2335"/>
                  </a:moveTo>
                  <a:lnTo>
                    <a:pt x="10571" y="3735"/>
                  </a:lnTo>
                  <a:cubicBezTo>
                    <a:pt x="10312" y="3744"/>
                    <a:pt x="10056" y="3761"/>
                    <a:pt x="9801" y="3798"/>
                  </a:cubicBezTo>
                  <a:lnTo>
                    <a:pt x="9572" y="2418"/>
                  </a:lnTo>
                  <a:cubicBezTo>
                    <a:pt x="9896" y="2370"/>
                    <a:pt x="10223" y="2345"/>
                    <a:pt x="10545" y="2335"/>
                  </a:cubicBezTo>
                  <a:close/>
                  <a:moveTo>
                    <a:pt x="11990" y="2411"/>
                  </a:moveTo>
                  <a:cubicBezTo>
                    <a:pt x="12313" y="2457"/>
                    <a:pt x="12632" y="2527"/>
                    <a:pt x="12945" y="2609"/>
                  </a:cubicBezTo>
                  <a:lnTo>
                    <a:pt x="12576" y="3945"/>
                  </a:lnTo>
                  <a:cubicBezTo>
                    <a:pt x="12323" y="3880"/>
                    <a:pt x="12072" y="3834"/>
                    <a:pt x="11818" y="3798"/>
                  </a:cubicBezTo>
                  <a:lnTo>
                    <a:pt x="11990" y="2411"/>
                  </a:lnTo>
                  <a:close/>
                  <a:moveTo>
                    <a:pt x="9336" y="2456"/>
                  </a:moveTo>
                  <a:lnTo>
                    <a:pt x="9565" y="3843"/>
                  </a:lnTo>
                  <a:cubicBezTo>
                    <a:pt x="9311" y="3889"/>
                    <a:pt x="9062" y="3948"/>
                    <a:pt x="8814" y="4021"/>
                  </a:cubicBezTo>
                  <a:lnTo>
                    <a:pt x="8388" y="2679"/>
                  </a:lnTo>
                  <a:cubicBezTo>
                    <a:pt x="8704" y="2585"/>
                    <a:pt x="9019" y="2511"/>
                    <a:pt x="9336" y="2456"/>
                  </a:cubicBezTo>
                  <a:close/>
                  <a:moveTo>
                    <a:pt x="13167" y="2666"/>
                  </a:moveTo>
                  <a:cubicBezTo>
                    <a:pt x="13479" y="2757"/>
                    <a:pt x="13792" y="2865"/>
                    <a:pt x="14090" y="2990"/>
                  </a:cubicBezTo>
                  <a:lnTo>
                    <a:pt x="13537" y="4263"/>
                  </a:lnTo>
                  <a:cubicBezTo>
                    <a:pt x="13296" y="4163"/>
                    <a:pt x="13050" y="4080"/>
                    <a:pt x="12805" y="4008"/>
                  </a:cubicBezTo>
                  <a:lnTo>
                    <a:pt x="13167" y="2666"/>
                  </a:lnTo>
                  <a:close/>
                  <a:moveTo>
                    <a:pt x="8165" y="2749"/>
                  </a:moveTo>
                  <a:lnTo>
                    <a:pt x="8585" y="4085"/>
                  </a:lnTo>
                  <a:cubicBezTo>
                    <a:pt x="8340" y="4166"/>
                    <a:pt x="8101" y="4264"/>
                    <a:pt x="7866" y="4371"/>
                  </a:cubicBezTo>
                  <a:lnTo>
                    <a:pt x="7255" y="3105"/>
                  </a:lnTo>
                  <a:cubicBezTo>
                    <a:pt x="7548" y="2971"/>
                    <a:pt x="7852" y="2850"/>
                    <a:pt x="8165" y="2749"/>
                  </a:cubicBezTo>
                  <a:close/>
                  <a:moveTo>
                    <a:pt x="14307" y="3092"/>
                  </a:moveTo>
                  <a:cubicBezTo>
                    <a:pt x="14602" y="3226"/>
                    <a:pt x="14888" y="3371"/>
                    <a:pt x="15166" y="3537"/>
                  </a:cubicBezTo>
                  <a:lnTo>
                    <a:pt x="14440" y="4714"/>
                  </a:lnTo>
                  <a:cubicBezTo>
                    <a:pt x="14238" y="4595"/>
                    <a:pt x="14028" y="4485"/>
                    <a:pt x="13810" y="4384"/>
                  </a:cubicBezTo>
                  <a:cubicBezTo>
                    <a:pt x="13792" y="4375"/>
                    <a:pt x="13772" y="4367"/>
                    <a:pt x="13753" y="4358"/>
                  </a:cubicBezTo>
                  <a:lnTo>
                    <a:pt x="14307" y="3092"/>
                  </a:lnTo>
                  <a:close/>
                  <a:moveTo>
                    <a:pt x="7039" y="3207"/>
                  </a:moveTo>
                  <a:lnTo>
                    <a:pt x="7650" y="4473"/>
                  </a:lnTo>
                  <a:cubicBezTo>
                    <a:pt x="7419" y="4588"/>
                    <a:pt x="7199" y="4715"/>
                    <a:pt x="6981" y="4854"/>
                  </a:cubicBezTo>
                  <a:lnTo>
                    <a:pt x="6186" y="3684"/>
                  </a:lnTo>
                  <a:cubicBezTo>
                    <a:pt x="6458" y="3509"/>
                    <a:pt x="6744" y="3351"/>
                    <a:pt x="7039" y="3207"/>
                  </a:cubicBezTo>
                  <a:close/>
                  <a:moveTo>
                    <a:pt x="15369" y="3665"/>
                  </a:moveTo>
                  <a:cubicBezTo>
                    <a:pt x="15642" y="3838"/>
                    <a:pt x="15907" y="4027"/>
                    <a:pt x="16159" y="4231"/>
                  </a:cubicBezTo>
                  <a:lnTo>
                    <a:pt x="15274" y="5293"/>
                  </a:lnTo>
                  <a:cubicBezTo>
                    <a:pt x="15074" y="5133"/>
                    <a:pt x="14864" y="4981"/>
                    <a:pt x="14644" y="4842"/>
                  </a:cubicBezTo>
                  <a:cubicBezTo>
                    <a:pt x="14644" y="4842"/>
                    <a:pt x="15369" y="3665"/>
                    <a:pt x="15369" y="3665"/>
                  </a:cubicBezTo>
                  <a:close/>
                  <a:moveTo>
                    <a:pt x="5995" y="3817"/>
                  </a:moveTo>
                  <a:lnTo>
                    <a:pt x="6778" y="4988"/>
                  </a:lnTo>
                  <a:cubicBezTo>
                    <a:pt x="6566" y="5134"/>
                    <a:pt x="6363" y="5296"/>
                    <a:pt x="6167" y="5465"/>
                  </a:cubicBezTo>
                  <a:lnTo>
                    <a:pt x="5219" y="4409"/>
                  </a:lnTo>
                  <a:cubicBezTo>
                    <a:pt x="5463" y="4197"/>
                    <a:pt x="5724" y="4002"/>
                    <a:pt x="5995" y="3817"/>
                  </a:cubicBezTo>
                  <a:close/>
                  <a:moveTo>
                    <a:pt x="16343" y="4384"/>
                  </a:moveTo>
                  <a:cubicBezTo>
                    <a:pt x="16588" y="4594"/>
                    <a:pt x="16816" y="4820"/>
                    <a:pt x="17037" y="5058"/>
                  </a:cubicBezTo>
                  <a:lnTo>
                    <a:pt x="16012" y="5981"/>
                  </a:lnTo>
                  <a:cubicBezTo>
                    <a:pt x="15837" y="5793"/>
                    <a:pt x="15649" y="5609"/>
                    <a:pt x="15452" y="5440"/>
                  </a:cubicBezTo>
                  <a:lnTo>
                    <a:pt x="16343" y="4384"/>
                  </a:lnTo>
                  <a:close/>
                  <a:moveTo>
                    <a:pt x="5040" y="4568"/>
                  </a:moveTo>
                  <a:lnTo>
                    <a:pt x="5989" y="5618"/>
                  </a:lnTo>
                  <a:cubicBezTo>
                    <a:pt x="5800" y="5793"/>
                    <a:pt x="5624" y="5981"/>
                    <a:pt x="5454" y="6178"/>
                  </a:cubicBezTo>
                  <a:lnTo>
                    <a:pt x="4359" y="5268"/>
                  </a:lnTo>
                  <a:cubicBezTo>
                    <a:pt x="4572" y="5022"/>
                    <a:pt x="4800" y="4789"/>
                    <a:pt x="5040" y="4568"/>
                  </a:cubicBezTo>
                  <a:close/>
                  <a:moveTo>
                    <a:pt x="17196" y="5230"/>
                  </a:moveTo>
                  <a:cubicBezTo>
                    <a:pt x="17408" y="5472"/>
                    <a:pt x="17609" y="5726"/>
                    <a:pt x="17794" y="5993"/>
                  </a:cubicBezTo>
                  <a:lnTo>
                    <a:pt x="16642" y="6763"/>
                  </a:lnTo>
                  <a:cubicBezTo>
                    <a:pt x="16496" y="6552"/>
                    <a:pt x="16341" y="6347"/>
                    <a:pt x="16171" y="6152"/>
                  </a:cubicBezTo>
                  <a:lnTo>
                    <a:pt x="17196" y="5230"/>
                  </a:lnTo>
                  <a:close/>
                  <a:moveTo>
                    <a:pt x="4213" y="5452"/>
                  </a:moveTo>
                  <a:lnTo>
                    <a:pt x="5301" y="6356"/>
                  </a:lnTo>
                  <a:cubicBezTo>
                    <a:pt x="5140" y="6555"/>
                    <a:pt x="4990" y="6766"/>
                    <a:pt x="4849" y="6986"/>
                  </a:cubicBezTo>
                  <a:lnTo>
                    <a:pt x="3634" y="6241"/>
                  </a:lnTo>
                  <a:cubicBezTo>
                    <a:pt x="3809" y="5967"/>
                    <a:pt x="4007" y="5705"/>
                    <a:pt x="4213" y="5452"/>
                  </a:cubicBezTo>
                  <a:close/>
                  <a:moveTo>
                    <a:pt x="17928" y="6191"/>
                  </a:moveTo>
                  <a:cubicBezTo>
                    <a:pt x="18103" y="6459"/>
                    <a:pt x="18260" y="6738"/>
                    <a:pt x="18405" y="7030"/>
                  </a:cubicBezTo>
                  <a:lnTo>
                    <a:pt x="17158" y="7628"/>
                  </a:lnTo>
                  <a:cubicBezTo>
                    <a:pt x="17042" y="7399"/>
                    <a:pt x="16916" y="7177"/>
                    <a:pt x="16776" y="6960"/>
                  </a:cubicBezTo>
                  <a:cubicBezTo>
                    <a:pt x="16776" y="6960"/>
                    <a:pt x="17928" y="6191"/>
                    <a:pt x="17928" y="6191"/>
                  </a:cubicBezTo>
                  <a:close/>
                  <a:moveTo>
                    <a:pt x="3513" y="6445"/>
                  </a:moveTo>
                  <a:lnTo>
                    <a:pt x="4722" y="7189"/>
                  </a:lnTo>
                  <a:cubicBezTo>
                    <a:pt x="4601" y="7393"/>
                    <a:pt x="4487" y="7600"/>
                    <a:pt x="4385" y="7819"/>
                  </a:cubicBezTo>
                  <a:cubicBezTo>
                    <a:pt x="4377" y="7837"/>
                    <a:pt x="4374" y="7859"/>
                    <a:pt x="4366" y="7877"/>
                  </a:cubicBezTo>
                  <a:lnTo>
                    <a:pt x="3061" y="7310"/>
                  </a:lnTo>
                  <a:cubicBezTo>
                    <a:pt x="3196" y="7014"/>
                    <a:pt x="3345" y="6724"/>
                    <a:pt x="3513" y="6445"/>
                  </a:cubicBezTo>
                  <a:close/>
                  <a:moveTo>
                    <a:pt x="18507" y="7247"/>
                  </a:moveTo>
                  <a:cubicBezTo>
                    <a:pt x="18641" y="7537"/>
                    <a:pt x="18761" y="7840"/>
                    <a:pt x="18863" y="8150"/>
                  </a:cubicBezTo>
                  <a:lnTo>
                    <a:pt x="17552" y="8564"/>
                  </a:lnTo>
                  <a:cubicBezTo>
                    <a:pt x="17471" y="8319"/>
                    <a:pt x="17374" y="8079"/>
                    <a:pt x="17266" y="7845"/>
                  </a:cubicBezTo>
                  <a:lnTo>
                    <a:pt x="18507" y="7247"/>
                  </a:lnTo>
                  <a:close/>
                  <a:moveTo>
                    <a:pt x="2959" y="7527"/>
                  </a:moveTo>
                  <a:lnTo>
                    <a:pt x="4270" y="8093"/>
                  </a:lnTo>
                  <a:cubicBezTo>
                    <a:pt x="4170" y="8334"/>
                    <a:pt x="4082" y="8573"/>
                    <a:pt x="4009" y="8818"/>
                  </a:cubicBezTo>
                  <a:lnTo>
                    <a:pt x="2635" y="8449"/>
                  </a:lnTo>
                  <a:cubicBezTo>
                    <a:pt x="2726" y="8136"/>
                    <a:pt x="2833" y="7827"/>
                    <a:pt x="2959" y="7527"/>
                  </a:cubicBezTo>
                  <a:close/>
                  <a:moveTo>
                    <a:pt x="18933" y="8373"/>
                  </a:moveTo>
                  <a:cubicBezTo>
                    <a:pt x="19028" y="8686"/>
                    <a:pt x="19106" y="9000"/>
                    <a:pt x="19163" y="9314"/>
                  </a:cubicBezTo>
                  <a:lnTo>
                    <a:pt x="17801" y="9537"/>
                  </a:lnTo>
                  <a:cubicBezTo>
                    <a:pt x="17754" y="9283"/>
                    <a:pt x="17696" y="9033"/>
                    <a:pt x="17622" y="8786"/>
                  </a:cubicBezTo>
                  <a:lnTo>
                    <a:pt x="18933" y="8373"/>
                  </a:lnTo>
                  <a:close/>
                  <a:moveTo>
                    <a:pt x="2571" y="8672"/>
                  </a:moveTo>
                  <a:lnTo>
                    <a:pt x="3952" y="9047"/>
                  </a:lnTo>
                  <a:cubicBezTo>
                    <a:pt x="3887" y="9299"/>
                    <a:pt x="3836" y="9551"/>
                    <a:pt x="3799" y="9804"/>
                  </a:cubicBezTo>
                  <a:lnTo>
                    <a:pt x="2380" y="9633"/>
                  </a:lnTo>
                  <a:cubicBezTo>
                    <a:pt x="2426" y="9309"/>
                    <a:pt x="2489" y="8986"/>
                    <a:pt x="2571" y="8672"/>
                  </a:cubicBezTo>
                  <a:close/>
                  <a:moveTo>
                    <a:pt x="19201" y="9550"/>
                  </a:moveTo>
                  <a:cubicBezTo>
                    <a:pt x="19250" y="9872"/>
                    <a:pt x="19279" y="10190"/>
                    <a:pt x="19290" y="10511"/>
                  </a:cubicBezTo>
                  <a:lnTo>
                    <a:pt x="17909" y="10542"/>
                  </a:lnTo>
                  <a:cubicBezTo>
                    <a:pt x="17899" y="10284"/>
                    <a:pt x="17877" y="10027"/>
                    <a:pt x="17839" y="9772"/>
                  </a:cubicBezTo>
                  <a:cubicBezTo>
                    <a:pt x="17839" y="9772"/>
                    <a:pt x="19201" y="9550"/>
                    <a:pt x="19201" y="9550"/>
                  </a:cubicBezTo>
                  <a:close/>
                  <a:moveTo>
                    <a:pt x="2348" y="9868"/>
                  </a:moveTo>
                  <a:lnTo>
                    <a:pt x="3768" y="10040"/>
                  </a:lnTo>
                  <a:cubicBezTo>
                    <a:pt x="3740" y="10298"/>
                    <a:pt x="3729" y="10559"/>
                    <a:pt x="3729" y="10816"/>
                  </a:cubicBezTo>
                  <a:cubicBezTo>
                    <a:pt x="3729" y="10816"/>
                    <a:pt x="2297" y="10841"/>
                    <a:pt x="2297" y="10841"/>
                  </a:cubicBezTo>
                  <a:cubicBezTo>
                    <a:pt x="2296" y="10513"/>
                    <a:pt x="2312" y="10190"/>
                    <a:pt x="2348" y="9868"/>
                  </a:cubicBezTo>
                  <a:close/>
                  <a:moveTo>
                    <a:pt x="19296" y="10746"/>
                  </a:moveTo>
                  <a:cubicBezTo>
                    <a:pt x="19298" y="11071"/>
                    <a:pt x="19280" y="11393"/>
                    <a:pt x="19245" y="11713"/>
                  </a:cubicBezTo>
                  <a:lnTo>
                    <a:pt x="17877" y="11548"/>
                  </a:lnTo>
                  <a:cubicBezTo>
                    <a:pt x="17904" y="11290"/>
                    <a:pt x="17916" y="11034"/>
                    <a:pt x="17915" y="10778"/>
                  </a:cubicBezTo>
                  <a:lnTo>
                    <a:pt x="19296" y="10746"/>
                  </a:lnTo>
                  <a:close/>
                  <a:moveTo>
                    <a:pt x="3736" y="11051"/>
                  </a:moveTo>
                  <a:cubicBezTo>
                    <a:pt x="3745" y="11310"/>
                    <a:pt x="3768" y="11566"/>
                    <a:pt x="3806" y="11821"/>
                  </a:cubicBezTo>
                  <a:lnTo>
                    <a:pt x="2393" y="12050"/>
                  </a:lnTo>
                  <a:cubicBezTo>
                    <a:pt x="2344" y="11725"/>
                    <a:pt x="2315" y="11400"/>
                    <a:pt x="2304" y="11077"/>
                  </a:cubicBezTo>
                  <a:lnTo>
                    <a:pt x="3736" y="11051"/>
                  </a:lnTo>
                  <a:close/>
                  <a:moveTo>
                    <a:pt x="17845" y="11783"/>
                  </a:moveTo>
                  <a:lnTo>
                    <a:pt x="19220" y="11948"/>
                  </a:lnTo>
                  <a:cubicBezTo>
                    <a:pt x="19176" y="12270"/>
                    <a:pt x="19109" y="12591"/>
                    <a:pt x="19029" y="12903"/>
                  </a:cubicBezTo>
                  <a:lnTo>
                    <a:pt x="17699" y="12540"/>
                  </a:lnTo>
                  <a:cubicBezTo>
                    <a:pt x="17763" y="12288"/>
                    <a:pt x="17809" y="12036"/>
                    <a:pt x="17845" y="11783"/>
                  </a:cubicBezTo>
                  <a:close/>
                  <a:moveTo>
                    <a:pt x="3844" y="12057"/>
                  </a:moveTo>
                  <a:cubicBezTo>
                    <a:pt x="3890" y="12311"/>
                    <a:pt x="3949" y="12560"/>
                    <a:pt x="4022" y="12807"/>
                  </a:cubicBezTo>
                  <a:lnTo>
                    <a:pt x="2654" y="13240"/>
                  </a:lnTo>
                  <a:cubicBezTo>
                    <a:pt x="2559" y="12924"/>
                    <a:pt x="2488" y="12603"/>
                    <a:pt x="2431" y="12286"/>
                  </a:cubicBezTo>
                  <a:lnTo>
                    <a:pt x="3844" y="12057"/>
                  </a:lnTo>
                  <a:close/>
                  <a:moveTo>
                    <a:pt x="17635" y="12769"/>
                  </a:moveTo>
                  <a:lnTo>
                    <a:pt x="18965" y="13132"/>
                  </a:lnTo>
                  <a:cubicBezTo>
                    <a:pt x="18876" y="13443"/>
                    <a:pt x="18771" y="13750"/>
                    <a:pt x="18647" y="14048"/>
                  </a:cubicBezTo>
                  <a:lnTo>
                    <a:pt x="17381" y="13494"/>
                  </a:lnTo>
                  <a:cubicBezTo>
                    <a:pt x="17480" y="13254"/>
                    <a:pt x="17564" y="13014"/>
                    <a:pt x="17635" y="12769"/>
                  </a:cubicBezTo>
                  <a:close/>
                  <a:moveTo>
                    <a:pt x="4092" y="13036"/>
                  </a:moveTo>
                  <a:cubicBezTo>
                    <a:pt x="4174" y="13281"/>
                    <a:pt x="4270" y="13520"/>
                    <a:pt x="4379" y="13755"/>
                  </a:cubicBezTo>
                  <a:cubicBezTo>
                    <a:pt x="4379" y="13755"/>
                    <a:pt x="3087" y="14372"/>
                    <a:pt x="3087" y="14372"/>
                  </a:cubicBezTo>
                  <a:cubicBezTo>
                    <a:pt x="2951" y="14080"/>
                    <a:pt x="2834" y="13776"/>
                    <a:pt x="2730" y="13463"/>
                  </a:cubicBezTo>
                  <a:lnTo>
                    <a:pt x="4092" y="13036"/>
                  </a:lnTo>
                  <a:close/>
                  <a:moveTo>
                    <a:pt x="17285" y="13717"/>
                  </a:moveTo>
                  <a:lnTo>
                    <a:pt x="18552" y="14264"/>
                  </a:lnTo>
                  <a:cubicBezTo>
                    <a:pt x="18419" y="14559"/>
                    <a:pt x="18271" y="14845"/>
                    <a:pt x="18106" y="15123"/>
                  </a:cubicBezTo>
                  <a:lnTo>
                    <a:pt x="16929" y="14404"/>
                  </a:lnTo>
                  <a:cubicBezTo>
                    <a:pt x="17046" y="14205"/>
                    <a:pt x="17160" y="13995"/>
                    <a:pt x="17260" y="13781"/>
                  </a:cubicBezTo>
                  <a:cubicBezTo>
                    <a:pt x="17270" y="13759"/>
                    <a:pt x="17275" y="13739"/>
                    <a:pt x="17285" y="13717"/>
                  </a:cubicBezTo>
                  <a:close/>
                  <a:moveTo>
                    <a:pt x="4480" y="13972"/>
                  </a:moveTo>
                  <a:cubicBezTo>
                    <a:pt x="4596" y="14202"/>
                    <a:pt x="4722" y="14429"/>
                    <a:pt x="4862" y="14646"/>
                  </a:cubicBezTo>
                  <a:cubicBezTo>
                    <a:pt x="4862" y="14646"/>
                    <a:pt x="3679" y="15435"/>
                    <a:pt x="3678" y="15435"/>
                  </a:cubicBezTo>
                  <a:cubicBezTo>
                    <a:pt x="3501" y="15164"/>
                    <a:pt x="3335" y="14883"/>
                    <a:pt x="3188" y="14589"/>
                  </a:cubicBezTo>
                  <a:lnTo>
                    <a:pt x="4480" y="13972"/>
                  </a:lnTo>
                  <a:close/>
                  <a:moveTo>
                    <a:pt x="16801" y="14601"/>
                  </a:moveTo>
                  <a:lnTo>
                    <a:pt x="17985" y="15327"/>
                  </a:lnTo>
                  <a:cubicBezTo>
                    <a:pt x="17812" y="15600"/>
                    <a:pt x="17622" y="15863"/>
                    <a:pt x="17419" y="16116"/>
                  </a:cubicBezTo>
                  <a:lnTo>
                    <a:pt x="16350" y="15231"/>
                  </a:lnTo>
                  <a:cubicBezTo>
                    <a:pt x="16510" y="15032"/>
                    <a:pt x="16662" y="14821"/>
                    <a:pt x="16801" y="14601"/>
                  </a:cubicBezTo>
                  <a:close/>
                  <a:moveTo>
                    <a:pt x="4996" y="14837"/>
                  </a:moveTo>
                  <a:cubicBezTo>
                    <a:pt x="5143" y="15048"/>
                    <a:pt x="5303" y="15258"/>
                    <a:pt x="5473" y="15454"/>
                  </a:cubicBezTo>
                  <a:lnTo>
                    <a:pt x="4417" y="16402"/>
                  </a:lnTo>
                  <a:cubicBezTo>
                    <a:pt x="4202" y="16159"/>
                    <a:pt x="3993" y="15902"/>
                    <a:pt x="3806" y="15632"/>
                  </a:cubicBezTo>
                  <a:lnTo>
                    <a:pt x="4996" y="14837"/>
                  </a:lnTo>
                  <a:close/>
                  <a:moveTo>
                    <a:pt x="16203" y="15409"/>
                  </a:moveTo>
                  <a:lnTo>
                    <a:pt x="17266" y="16300"/>
                  </a:lnTo>
                  <a:cubicBezTo>
                    <a:pt x="17056" y="16546"/>
                    <a:pt x="16836" y="16778"/>
                    <a:pt x="16598" y="17000"/>
                  </a:cubicBezTo>
                  <a:lnTo>
                    <a:pt x="15662" y="15969"/>
                  </a:lnTo>
                  <a:cubicBezTo>
                    <a:pt x="15850" y="15794"/>
                    <a:pt x="16034" y="15606"/>
                    <a:pt x="16203" y="15409"/>
                  </a:cubicBezTo>
                  <a:close/>
                  <a:moveTo>
                    <a:pt x="5632" y="15626"/>
                  </a:moveTo>
                  <a:cubicBezTo>
                    <a:pt x="5808" y="15814"/>
                    <a:pt x="5995" y="15991"/>
                    <a:pt x="6192" y="16160"/>
                  </a:cubicBezTo>
                  <a:lnTo>
                    <a:pt x="5282" y="17255"/>
                  </a:lnTo>
                  <a:cubicBezTo>
                    <a:pt x="5034" y="17044"/>
                    <a:pt x="4793" y="16820"/>
                    <a:pt x="4569" y="16580"/>
                  </a:cubicBezTo>
                  <a:lnTo>
                    <a:pt x="5632" y="15626"/>
                  </a:lnTo>
                  <a:close/>
                  <a:moveTo>
                    <a:pt x="15490" y="16128"/>
                  </a:moveTo>
                  <a:lnTo>
                    <a:pt x="16420" y="17159"/>
                  </a:lnTo>
                  <a:cubicBezTo>
                    <a:pt x="16177" y="17373"/>
                    <a:pt x="15924" y="17577"/>
                    <a:pt x="15656" y="17764"/>
                  </a:cubicBezTo>
                  <a:lnTo>
                    <a:pt x="14879" y="16606"/>
                  </a:lnTo>
                  <a:cubicBezTo>
                    <a:pt x="15091" y="16459"/>
                    <a:pt x="15295" y="16299"/>
                    <a:pt x="15490" y="16128"/>
                  </a:cubicBezTo>
                  <a:close/>
                  <a:moveTo>
                    <a:pt x="6377" y="16313"/>
                  </a:moveTo>
                  <a:cubicBezTo>
                    <a:pt x="6577" y="16473"/>
                    <a:pt x="6787" y="16625"/>
                    <a:pt x="7007" y="16765"/>
                  </a:cubicBezTo>
                  <a:cubicBezTo>
                    <a:pt x="7007" y="16765"/>
                    <a:pt x="6262" y="17973"/>
                    <a:pt x="6262" y="17973"/>
                  </a:cubicBezTo>
                  <a:cubicBezTo>
                    <a:pt x="5986" y="17800"/>
                    <a:pt x="5722" y="17612"/>
                    <a:pt x="5467" y="17407"/>
                  </a:cubicBezTo>
                  <a:lnTo>
                    <a:pt x="6377" y="16313"/>
                  </a:lnTo>
                  <a:close/>
                  <a:moveTo>
                    <a:pt x="14682" y="16739"/>
                  </a:moveTo>
                  <a:lnTo>
                    <a:pt x="15459" y="17891"/>
                  </a:lnTo>
                  <a:cubicBezTo>
                    <a:pt x="15189" y="18067"/>
                    <a:pt x="14905" y="18234"/>
                    <a:pt x="14612" y="18381"/>
                  </a:cubicBezTo>
                  <a:lnTo>
                    <a:pt x="14008" y="17121"/>
                  </a:lnTo>
                  <a:cubicBezTo>
                    <a:pt x="14238" y="17005"/>
                    <a:pt x="14465" y="16880"/>
                    <a:pt x="14682" y="16739"/>
                  </a:cubicBezTo>
                  <a:close/>
                  <a:moveTo>
                    <a:pt x="7211" y="16892"/>
                  </a:moveTo>
                  <a:cubicBezTo>
                    <a:pt x="7412" y="17010"/>
                    <a:pt x="7618" y="17116"/>
                    <a:pt x="7834" y="17216"/>
                  </a:cubicBezTo>
                  <a:cubicBezTo>
                    <a:pt x="7855" y="17226"/>
                    <a:pt x="7877" y="17239"/>
                    <a:pt x="7898" y="17248"/>
                  </a:cubicBezTo>
                  <a:lnTo>
                    <a:pt x="7332" y="18546"/>
                  </a:lnTo>
                  <a:cubicBezTo>
                    <a:pt x="7033" y="18413"/>
                    <a:pt x="6747" y="18260"/>
                    <a:pt x="6466" y="18094"/>
                  </a:cubicBezTo>
                  <a:lnTo>
                    <a:pt x="7211" y="16892"/>
                  </a:lnTo>
                  <a:close/>
                  <a:moveTo>
                    <a:pt x="13798" y="17223"/>
                  </a:moveTo>
                  <a:lnTo>
                    <a:pt x="14402" y="18482"/>
                  </a:lnTo>
                  <a:cubicBezTo>
                    <a:pt x="14111" y="18618"/>
                    <a:pt x="13804" y="18735"/>
                    <a:pt x="13492" y="18839"/>
                  </a:cubicBezTo>
                  <a:lnTo>
                    <a:pt x="13072" y="17509"/>
                  </a:lnTo>
                  <a:cubicBezTo>
                    <a:pt x="13317" y="17427"/>
                    <a:pt x="13563" y="17331"/>
                    <a:pt x="13798" y="17223"/>
                  </a:cubicBezTo>
                  <a:close/>
                  <a:moveTo>
                    <a:pt x="8114" y="17337"/>
                  </a:moveTo>
                  <a:cubicBezTo>
                    <a:pt x="8356" y="17437"/>
                    <a:pt x="8600" y="17527"/>
                    <a:pt x="8846" y="17598"/>
                  </a:cubicBezTo>
                  <a:lnTo>
                    <a:pt x="8477" y="18960"/>
                  </a:lnTo>
                  <a:cubicBezTo>
                    <a:pt x="8163" y="18870"/>
                    <a:pt x="7855" y="18759"/>
                    <a:pt x="7554" y="18635"/>
                  </a:cubicBezTo>
                  <a:lnTo>
                    <a:pt x="8114" y="17337"/>
                  </a:lnTo>
                  <a:close/>
                  <a:moveTo>
                    <a:pt x="12849" y="17579"/>
                  </a:moveTo>
                  <a:lnTo>
                    <a:pt x="13269" y="18915"/>
                  </a:lnTo>
                  <a:cubicBezTo>
                    <a:pt x="12954" y="19011"/>
                    <a:pt x="12638" y="19086"/>
                    <a:pt x="12321" y="19144"/>
                  </a:cubicBezTo>
                  <a:lnTo>
                    <a:pt x="12092" y="17764"/>
                  </a:lnTo>
                  <a:cubicBezTo>
                    <a:pt x="12347" y="17717"/>
                    <a:pt x="12602" y="17653"/>
                    <a:pt x="12849" y="17579"/>
                  </a:cubicBezTo>
                  <a:close/>
                  <a:moveTo>
                    <a:pt x="9075" y="17655"/>
                  </a:moveTo>
                  <a:cubicBezTo>
                    <a:pt x="9328" y="17720"/>
                    <a:pt x="9584" y="17772"/>
                    <a:pt x="9839" y="17808"/>
                  </a:cubicBezTo>
                  <a:lnTo>
                    <a:pt x="9661" y="19208"/>
                  </a:lnTo>
                  <a:cubicBezTo>
                    <a:pt x="9336" y="19164"/>
                    <a:pt x="9021" y="19103"/>
                    <a:pt x="8706" y="19023"/>
                  </a:cubicBezTo>
                  <a:lnTo>
                    <a:pt x="9075" y="17655"/>
                  </a:lnTo>
                  <a:close/>
                  <a:moveTo>
                    <a:pt x="11856" y="17802"/>
                  </a:moveTo>
                  <a:lnTo>
                    <a:pt x="12086" y="19182"/>
                  </a:lnTo>
                  <a:cubicBezTo>
                    <a:pt x="11761" y="19232"/>
                    <a:pt x="11435" y="19266"/>
                    <a:pt x="11112" y="19278"/>
                  </a:cubicBezTo>
                  <a:lnTo>
                    <a:pt x="11086" y="17872"/>
                  </a:lnTo>
                  <a:cubicBezTo>
                    <a:pt x="11346" y="17862"/>
                    <a:pt x="11601" y="17840"/>
                    <a:pt x="11856" y="17802"/>
                  </a:cubicBezTo>
                  <a:close/>
                  <a:moveTo>
                    <a:pt x="10074" y="17834"/>
                  </a:moveTo>
                  <a:cubicBezTo>
                    <a:pt x="10333" y="17861"/>
                    <a:pt x="10593" y="17879"/>
                    <a:pt x="10851" y="17878"/>
                  </a:cubicBezTo>
                  <a:lnTo>
                    <a:pt x="10876" y="19278"/>
                  </a:lnTo>
                  <a:cubicBezTo>
                    <a:pt x="10548" y="19281"/>
                    <a:pt x="10225" y="19267"/>
                    <a:pt x="9903" y="19233"/>
                  </a:cubicBezTo>
                  <a:lnTo>
                    <a:pt x="10074" y="17834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1" name="Shape 20391"/>
            <p:cNvSpPr/>
            <p:nvPr/>
          </p:nvSpPr>
          <p:spPr>
            <a:xfrm>
              <a:off x="1620104" y="1648665"/>
              <a:ext cx="825346" cy="825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78" y="1884"/>
                  </a:moveTo>
                  <a:lnTo>
                    <a:pt x="5716" y="1251"/>
                  </a:lnTo>
                  <a:lnTo>
                    <a:pt x="5760" y="2321"/>
                  </a:lnTo>
                  <a:cubicBezTo>
                    <a:pt x="5777" y="2714"/>
                    <a:pt x="5369" y="2984"/>
                    <a:pt x="5014" y="2813"/>
                  </a:cubicBezTo>
                  <a:lnTo>
                    <a:pt x="4051" y="2349"/>
                  </a:lnTo>
                  <a:lnTo>
                    <a:pt x="4291" y="3393"/>
                  </a:lnTo>
                  <a:cubicBezTo>
                    <a:pt x="4379" y="3777"/>
                    <a:pt x="4027" y="4116"/>
                    <a:pt x="3648" y="4014"/>
                  </a:cubicBezTo>
                  <a:lnTo>
                    <a:pt x="2615" y="3735"/>
                  </a:lnTo>
                  <a:lnTo>
                    <a:pt x="3043" y="4717"/>
                  </a:lnTo>
                  <a:cubicBezTo>
                    <a:pt x="3200" y="5078"/>
                    <a:pt x="2917" y="5477"/>
                    <a:pt x="2525" y="5446"/>
                  </a:cubicBezTo>
                  <a:lnTo>
                    <a:pt x="1459" y="5362"/>
                  </a:lnTo>
                  <a:lnTo>
                    <a:pt x="2059" y="6248"/>
                  </a:lnTo>
                  <a:cubicBezTo>
                    <a:pt x="2280" y="6574"/>
                    <a:pt x="2074" y="7018"/>
                    <a:pt x="1683" y="7060"/>
                  </a:cubicBezTo>
                  <a:lnTo>
                    <a:pt x="620" y="7174"/>
                  </a:lnTo>
                  <a:lnTo>
                    <a:pt x="1373" y="7935"/>
                  </a:lnTo>
                  <a:cubicBezTo>
                    <a:pt x="1650" y="8214"/>
                    <a:pt x="1529" y="8689"/>
                    <a:pt x="1153" y="8802"/>
                  </a:cubicBezTo>
                  <a:lnTo>
                    <a:pt x="128" y="9110"/>
                  </a:lnTo>
                  <a:lnTo>
                    <a:pt x="1008" y="9719"/>
                  </a:lnTo>
                  <a:cubicBezTo>
                    <a:pt x="1331" y="9943"/>
                    <a:pt x="1300" y="10431"/>
                    <a:pt x="950" y="10612"/>
                  </a:cubicBezTo>
                  <a:lnTo>
                    <a:pt x="0" y="11102"/>
                  </a:lnTo>
                  <a:lnTo>
                    <a:pt x="976" y="11539"/>
                  </a:lnTo>
                  <a:cubicBezTo>
                    <a:pt x="1335" y="11700"/>
                    <a:pt x="1394" y="12186"/>
                    <a:pt x="1083" y="12428"/>
                  </a:cubicBezTo>
                  <a:lnTo>
                    <a:pt x="239" y="13085"/>
                  </a:lnTo>
                  <a:lnTo>
                    <a:pt x="1279" y="13335"/>
                  </a:lnTo>
                  <a:cubicBezTo>
                    <a:pt x="1661" y="13427"/>
                    <a:pt x="1808" y="13894"/>
                    <a:pt x="1547" y="14188"/>
                  </a:cubicBezTo>
                  <a:lnTo>
                    <a:pt x="838" y="14990"/>
                  </a:lnTo>
                  <a:lnTo>
                    <a:pt x="1906" y="15044"/>
                  </a:lnTo>
                  <a:cubicBezTo>
                    <a:pt x="2299" y="15064"/>
                    <a:pt x="2529" y="15496"/>
                    <a:pt x="2327" y="15834"/>
                  </a:cubicBezTo>
                  <a:lnTo>
                    <a:pt x="1777" y="16752"/>
                  </a:lnTo>
                  <a:lnTo>
                    <a:pt x="2836" y="16609"/>
                  </a:lnTo>
                  <a:cubicBezTo>
                    <a:pt x="3226" y="16556"/>
                    <a:pt x="3531" y="16938"/>
                    <a:pt x="3394" y="17308"/>
                  </a:cubicBezTo>
                  <a:lnTo>
                    <a:pt x="3022" y="18312"/>
                  </a:lnTo>
                  <a:lnTo>
                    <a:pt x="4037" y="17976"/>
                  </a:lnTo>
                  <a:cubicBezTo>
                    <a:pt x="4411" y="17852"/>
                    <a:pt x="4781" y="18172"/>
                    <a:pt x="4714" y="18560"/>
                  </a:cubicBezTo>
                  <a:lnTo>
                    <a:pt x="4533" y="19615"/>
                  </a:lnTo>
                  <a:lnTo>
                    <a:pt x="5469" y="19098"/>
                  </a:lnTo>
                  <a:cubicBezTo>
                    <a:pt x="5813" y="18908"/>
                    <a:pt x="6236" y="19154"/>
                    <a:pt x="6241" y="19548"/>
                  </a:cubicBezTo>
                  <a:lnTo>
                    <a:pt x="6256" y="20619"/>
                  </a:lnTo>
                  <a:lnTo>
                    <a:pt x="7082" y="19938"/>
                  </a:lnTo>
                  <a:cubicBezTo>
                    <a:pt x="7386" y="19688"/>
                    <a:pt x="7846" y="19852"/>
                    <a:pt x="7924" y="20238"/>
                  </a:cubicBezTo>
                  <a:lnTo>
                    <a:pt x="8135" y="21288"/>
                  </a:lnTo>
                  <a:lnTo>
                    <a:pt x="8822" y="20467"/>
                  </a:lnTo>
                  <a:cubicBezTo>
                    <a:pt x="9074" y="20165"/>
                    <a:pt x="9557" y="20242"/>
                    <a:pt x="9704" y="20607"/>
                  </a:cubicBezTo>
                  <a:lnTo>
                    <a:pt x="10104" y="21600"/>
                  </a:lnTo>
                  <a:lnTo>
                    <a:pt x="10629" y="20667"/>
                  </a:lnTo>
                  <a:cubicBezTo>
                    <a:pt x="10821" y="20323"/>
                    <a:pt x="11310" y="20310"/>
                    <a:pt x="11522" y="20642"/>
                  </a:cubicBezTo>
                  <a:lnTo>
                    <a:pt x="12097" y="21544"/>
                  </a:lnTo>
                  <a:lnTo>
                    <a:pt x="12441" y="20530"/>
                  </a:lnTo>
                  <a:cubicBezTo>
                    <a:pt x="12568" y="20157"/>
                    <a:pt x="13046" y="20054"/>
                    <a:pt x="13315" y="20341"/>
                  </a:cubicBezTo>
                  <a:lnTo>
                    <a:pt x="14046" y="21122"/>
                  </a:lnTo>
                  <a:lnTo>
                    <a:pt x="14198" y="20062"/>
                  </a:lnTo>
                  <a:cubicBezTo>
                    <a:pt x="14254" y="19673"/>
                    <a:pt x="14705" y="19483"/>
                    <a:pt x="15022" y="19716"/>
                  </a:cubicBezTo>
                  <a:lnTo>
                    <a:pt x="15884" y="20349"/>
                  </a:lnTo>
                  <a:lnTo>
                    <a:pt x="15840" y="19279"/>
                  </a:lnTo>
                  <a:cubicBezTo>
                    <a:pt x="15823" y="18886"/>
                    <a:pt x="16231" y="18616"/>
                    <a:pt x="16586" y="18787"/>
                  </a:cubicBezTo>
                  <a:lnTo>
                    <a:pt x="17549" y="19251"/>
                  </a:lnTo>
                  <a:lnTo>
                    <a:pt x="17309" y="18207"/>
                  </a:lnTo>
                  <a:cubicBezTo>
                    <a:pt x="17221" y="17823"/>
                    <a:pt x="17573" y="17484"/>
                    <a:pt x="17952" y="17586"/>
                  </a:cubicBezTo>
                  <a:lnTo>
                    <a:pt x="18985" y="17865"/>
                  </a:lnTo>
                  <a:lnTo>
                    <a:pt x="18557" y="16883"/>
                  </a:lnTo>
                  <a:cubicBezTo>
                    <a:pt x="18400" y="16522"/>
                    <a:pt x="18683" y="16123"/>
                    <a:pt x="19075" y="16154"/>
                  </a:cubicBezTo>
                  <a:lnTo>
                    <a:pt x="20141" y="16238"/>
                  </a:lnTo>
                  <a:lnTo>
                    <a:pt x="19541" y="15352"/>
                  </a:lnTo>
                  <a:cubicBezTo>
                    <a:pt x="19320" y="15026"/>
                    <a:pt x="19526" y="14582"/>
                    <a:pt x="19917" y="14540"/>
                  </a:cubicBezTo>
                  <a:lnTo>
                    <a:pt x="20980" y="14426"/>
                  </a:lnTo>
                  <a:lnTo>
                    <a:pt x="20227" y="13665"/>
                  </a:lnTo>
                  <a:cubicBezTo>
                    <a:pt x="19950" y="13386"/>
                    <a:pt x="20071" y="12911"/>
                    <a:pt x="20447" y="12798"/>
                  </a:cubicBezTo>
                  <a:lnTo>
                    <a:pt x="21472" y="12490"/>
                  </a:lnTo>
                  <a:lnTo>
                    <a:pt x="20592" y="11881"/>
                  </a:lnTo>
                  <a:cubicBezTo>
                    <a:pt x="20269" y="11657"/>
                    <a:pt x="20300" y="11169"/>
                    <a:pt x="20650" y="10988"/>
                  </a:cubicBezTo>
                  <a:lnTo>
                    <a:pt x="21600" y="10497"/>
                  </a:lnTo>
                  <a:lnTo>
                    <a:pt x="20624" y="10061"/>
                  </a:lnTo>
                  <a:cubicBezTo>
                    <a:pt x="20265" y="9900"/>
                    <a:pt x="20206" y="9414"/>
                    <a:pt x="20517" y="9172"/>
                  </a:cubicBezTo>
                  <a:lnTo>
                    <a:pt x="21361" y="8515"/>
                  </a:lnTo>
                  <a:lnTo>
                    <a:pt x="20321" y="8265"/>
                  </a:lnTo>
                  <a:cubicBezTo>
                    <a:pt x="19939" y="8173"/>
                    <a:pt x="19792" y="7706"/>
                    <a:pt x="20053" y="7412"/>
                  </a:cubicBezTo>
                  <a:lnTo>
                    <a:pt x="20762" y="6610"/>
                  </a:lnTo>
                  <a:lnTo>
                    <a:pt x="19694" y="6556"/>
                  </a:lnTo>
                  <a:cubicBezTo>
                    <a:pt x="19301" y="6536"/>
                    <a:pt x="19071" y="6104"/>
                    <a:pt x="19273" y="5766"/>
                  </a:cubicBezTo>
                  <a:lnTo>
                    <a:pt x="19823" y="4848"/>
                  </a:lnTo>
                  <a:lnTo>
                    <a:pt x="18764" y="4991"/>
                  </a:lnTo>
                  <a:cubicBezTo>
                    <a:pt x="18374" y="5044"/>
                    <a:pt x="18069" y="4662"/>
                    <a:pt x="18206" y="4292"/>
                  </a:cubicBezTo>
                  <a:lnTo>
                    <a:pt x="18578" y="3288"/>
                  </a:lnTo>
                  <a:lnTo>
                    <a:pt x="17563" y="3624"/>
                  </a:lnTo>
                  <a:cubicBezTo>
                    <a:pt x="17189" y="3748"/>
                    <a:pt x="16819" y="3428"/>
                    <a:pt x="16886" y="3040"/>
                  </a:cubicBezTo>
                  <a:lnTo>
                    <a:pt x="17067" y="1985"/>
                  </a:lnTo>
                  <a:lnTo>
                    <a:pt x="16131" y="2502"/>
                  </a:lnTo>
                  <a:cubicBezTo>
                    <a:pt x="15787" y="2692"/>
                    <a:pt x="15364" y="2446"/>
                    <a:pt x="15359" y="2052"/>
                  </a:cubicBezTo>
                  <a:lnTo>
                    <a:pt x="15344" y="981"/>
                  </a:lnTo>
                  <a:lnTo>
                    <a:pt x="14518" y="1662"/>
                  </a:lnTo>
                  <a:cubicBezTo>
                    <a:pt x="14214" y="1912"/>
                    <a:pt x="13754" y="1748"/>
                    <a:pt x="13676" y="1362"/>
                  </a:cubicBezTo>
                  <a:lnTo>
                    <a:pt x="13465" y="312"/>
                  </a:lnTo>
                  <a:lnTo>
                    <a:pt x="12778" y="1133"/>
                  </a:lnTo>
                  <a:cubicBezTo>
                    <a:pt x="12526" y="1435"/>
                    <a:pt x="12043" y="1358"/>
                    <a:pt x="11896" y="993"/>
                  </a:cubicBezTo>
                  <a:lnTo>
                    <a:pt x="11496" y="0"/>
                  </a:lnTo>
                  <a:lnTo>
                    <a:pt x="10971" y="933"/>
                  </a:lnTo>
                  <a:cubicBezTo>
                    <a:pt x="10779" y="1277"/>
                    <a:pt x="10290" y="1290"/>
                    <a:pt x="10078" y="958"/>
                  </a:cubicBezTo>
                  <a:lnTo>
                    <a:pt x="9503" y="56"/>
                  </a:lnTo>
                  <a:lnTo>
                    <a:pt x="9159" y="1070"/>
                  </a:lnTo>
                  <a:cubicBezTo>
                    <a:pt x="9032" y="1443"/>
                    <a:pt x="8554" y="1546"/>
                    <a:pt x="8285" y="1259"/>
                  </a:cubicBezTo>
                  <a:lnTo>
                    <a:pt x="7554" y="478"/>
                  </a:lnTo>
                  <a:lnTo>
                    <a:pt x="7402" y="1538"/>
                  </a:lnTo>
                  <a:cubicBezTo>
                    <a:pt x="7346" y="1927"/>
                    <a:pt x="6895" y="2117"/>
                    <a:pt x="6578" y="1884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2" name="Shape 20392"/>
            <p:cNvSpPr/>
            <p:nvPr/>
          </p:nvSpPr>
          <p:spPr>
            <a:xfrm>
              <a:off x="4640036" y="2548936"/>
              <a:ext cx="904855" cy="904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97" y="0"/>
                  </a:moveTo>
                  <a:lnTo>
                    <a:pt x="10973" y="938"/>
                  </a:lnTo>
                  <a:cubicBezTo>
                    <a:pt x="10780" y="1282"/>
                    <a:pt x="10289" y="1296"/>
                    <a:pt x="10077" y="964"/>
                  </a:cubicBezTo>
                  <a:lnTo>
                    <a:pt x="9502" y="59"/>
                  </a:lnTo>
                  <a:lnTo>
                    <a:pt x="9156" y="1074"/>
                  </a:lnTo>
                  <a:cubicBezTo>
                    <a:pt x="9029" y="1446"/>
                    <a:pt x="8554" y="1547"/>
                    <a:pt x="8285" y="1260"/>
                  </a:cubicBezTo>
                  <a:lnTo>
                    <a:pt x="7558" y="482"/>
                  </a:lnTo>
                  <a:lnTo>
                    <a:pt x="7406" y="1539"/>
                  </a:lnTo>
                  <a:cubicBezTo>
                    <a:pt x="7350" y="1928"/>
                    <a:pt x="6894" y="2118"/>
                    <a:pt x="6577" y="1885"/>
                  </a:cubicBezTo>
                  <a:lnTo>
                    <a:pt x="5715" y="1251"/>
                  </a:lnTo>
                  <a:lnTo>
                    <a:pt x="5766" y="2325"/>
                  </a:lnTo>
                  <a:cubicBezTo>
                    <a:pt x="5782" y="2718"/>
                    <a:pt x="5368" y="2986"/>
                    <a:pt x="5013" y="2815"/>
                  </a:cubicBezTo>
                  <a:lnTo>
                    <a:pt x="4049" y="2350"/>
                  </a:lnTo>
                  <a:lnTo>
                    <a:pt x="4295" y="3399"/>
                  </a:lnTo>
                  <a:cubicBezTo>
                    <a:pt x="4383" y="3782"/>
                    <a:pt x="4032" y="4118"/>
                    <a:pt x="3652" y="4016"/>
                  </a:cubicBezTo>
                  <a:lnTo>
                    <a:pt x="2621" y="3737"/>
                  </a:lnTo>
                  <a:lnTo>
                    <a:pt x="3043" y="4717"/>
                  </a:lnTo>
                  <a:cubicBezTo>
                    <a:pt x="3201" y="5078"/>
                    <a:pt x="2920" y="5475"/>
                    <a:pt x="2528" y="5444"/>
                  </a:cubicBezTo>
                  <a:lnTo>
                    <a:pt x="1463" y="5360"/>
                  </a:lnTo>
                  <a:lnTo>
                    <a:pt x="2063" y="6248"/>
                  </a:lnTo>
                  <a:cubicBezTo>
                    <a:pt x="2284" y="6573"/>
                    <a:pt x="2073" y="7017"/>
                    <a:pt x="1682" y="7059"/>
                  </a:cubicBezTo>
                  <a:lnTo>
                    <a:pt x="626" y="7177"/>
                  </a:lnTo>
                  <a:lnTo>
                    <a:pt x="1378" y="7938"/>
                  </a:lnTo>
                  <a:cubicBezTo>
                    <a:pt x="1655" y="8218"/>
                    <a:pt x="1535" y="8688"/>
                    <a:pt x="1158" y="8801"/>
                  </a:cubicBezTo>
                  <a:lnTo>
                    <a:pt x="127" y="9113"/>
                  </a:lnTo>
                  <a:lnTo>
                    <a:pt x="1006" y="9722"/>
                  </a:lnTo>
                  <a:cubicBezTo>
                    <a:pt x="1329" y="9946"/>
                    <a:pt x="1305" y="10429"/>
                    <a:pt x="955" y="10610"/>
                  </a:cubicBezTo>
                  <a:lnTo>
                    <a:pt x="0" y="11100"/>
                  </a:lnTo>
                  <a:lnTo>
                    <a:pt x="981" y="11540"/>
                  </a:lnTo>
                  <a:cubicBezTo>
                    <a:pt x="1340" y="11700"/>
                    <a:pt x="1393" y="12186"/>
                    <a:pt x="1082" y="12427"/>
                  </a:cubicBezTo>
                  <a:lnTo>
                    <a:pt x="245" y="13087"/>
                  </a:lnTo>
                  <a:lnTo>
                    <a:pt x="1277" y="13332"/>
                  </a:lnTo>
                  <a:cubicBezTo>
                    <a:pt x="1659" y="13424"/>
                    <a:pt x="1808" y="13891"/>
                    <a:pt x="1547" y="14186"/>
                  </a:cubicBezTo>
                  <a:lnTo>
                    <a:pt x="837" y="14989"/>
                  </a:lnTo>
                  <a:lnTo>
                    <a:pt x="1911" y="15048"/>
                  </a:lnTo>
                  <a:cubicBezTo>
                    <a:pt x="2303" y="15068"/>
                    <a:pt x="2527" y="15497"/>
                    <a:pt x="2325" y="15834"/>
                  </a:cubicBezTo>
                  <a:lnTo>
                    <a:pt x="1775" y="16756"/>
                  </a:lnTo>
                  <a:lnTo>
                    <a:pt x="2841" y="16612"/>
                  </a:lnTo>
                  <a:cubicBezTo>
                    <a:pt x="3230" y="16559"/>
                    <a:pt x="3535" y="16936"/>
                    <a:pt x="3399" y="17305"/>
                  </a:cubicBezTo>
                  <a:lnTo>
                    <a:pt x="3027" y="18311"/>
                  </a:lnTo>
                  <a:lnTo>
                    <a:pt x="4041" y="17973"/>
                  </a:lnTo>
                  <a:cubicBezTo>
                    <a:pt x="4414" y="17850"/>
                    <a:pt x="4784" y="18168"/>
                    <a:pt x="4717" y="18557"/>
                  </a:cubicBezTo>
                  <a:lnTo>
                    <a:pt x="4531" y="19613"/>
                  </a:lnTo>
                  <a:lnTo>
                    <a:pt x="5470" y="19098"/>
                  </a:lnTo>
                  <a:cubicBezTo>
                    <a:pt x="5814" y="18907"/>
                    <a:pt x="6233" y="19152"/>
                    <a:pt x="6239" y="19546"/>
                  </a:cubicBezTo>
                  <a:lnTo>
                    <a:pt x="6256" y="20619"/>
                  </a:lnTo>
                  <a:lnTo>
                    <a:pt x="7084" y="19935"/>
                  </a:lnTo>
                  <a:cubicBezTo>
                    <a:pt x="7388" y="19684"/>
                    <a:pt x="7844" y="19853"/>
                    <a:pt x="7921" y="20239"/>
                  </a:cubicBezTo>
                  <a:lnTo>
                    <a:pt x="8133" y="21287"/>
                  </a:lnTo>
                  <a:lnTo>
                    <a:pt x="8826" y="20467"/>
                  </a:lnTo>
                  <a:cubicBezTo>
                    <a:pt x="9078" y="20165"/>
                    <a:pt x="9558" y="20237"/>
                    <a:pt x="9705" y="20602"/>
                  </a:cubicBezTo>
                  <a:lnTo>
                    <a:pt x="10103" y="21600"/>
                  </a:lnTo>
                  <a:lnTo>
                    <a:pt x="10627" y="20670"/>
                  </a:lnTo>
                  <a:cubicBezTo>
                    <a:pt x="10820" y="20327"/>
                    <a:pt x="11311" y="20313"/>
                    <a:pt x="11523" y="20645"/>
                  </a:cubicBezTo>
                  <a:lnTo>
                    <a:pt x="12098" y="21541"/>
                  </a:lnTo>
                  <a:lnTo>
                    <a:pt x="12444" y="20526"/>
                  </a:lnTo>
                  <a:cubicBezTo>
                    <a:pt x="12571" y="20153"/>
                    <a:pt x="13046" y="20053"/>
                    <a:pt x="13315" y="20340"/>
                  </a:cubicBezTo>
                  <a:lnTo>
                    <a:pt x="14042" y="21118"/>
                  </a:lnTo>
                  <a:lnTo>
                    <a:pt x="14194" y="20061"/>
                  </a:lnTo>
                  <a:cubicBezTo>
                    <a:pt x="14250" y="19672"/>
                    <a:pt x="14706" y="19482"/>
                    <a:pt x="15023" y="19715"/>
                  </a:cubicBezTo>
                  <a:lnTo>
                    <a:pt x="15885" y="20349"/>
                  </a:lnTo>
                  <a:lnTo>
                    <a:pt x="15843" y="19275"/>
                  </a:lnTo>
                  <a:cubicBezTo>
                    <a:pt x="15826" y="18882"/>
                    <a:pt x="16232" y="18614"/>
                    <a:pt x="16587" y="18785"/>
                  </a:cubicBezTo>
                  <a:lnTo>
                    <a:pt x="17551" y="19250"/>
                  </a:lnTo>
                  <a:lnTo>
                    <a:pt x="17305" y="18210"/>
                  </a:lnTo>
                  <a:cubicBezTo>
                    <a:pt x="17217" y="17826"/>
                    <a:pt x="17568" y="17482"/>
                    <a:pt x="17948" y="17584"/>
                  </a:cubicBezTo>
                  <a:lnTo>
                    <a:pt x="18988" y="17863"/>
                  </a:lnTo>
                  <a:lnTo>
                    <a:pt x="18557" y="16883"/>
                  </a:lnTo>
                  <a:cubicBezTo>
                    <a:pt x="18399" y="16522"/>
                    <a:pt x="18680" y="16125"/>
                    <a:pt x="19072" y="16156"/>
                  </a:cubicBezTo>
                  <a:lnTo>
                    <a:pt x="20137" y="16240"/>
                  </a:lnTo>
                  <a:lnTo>
                    <a:pt x="19537" y="15352"/>
                  </a:lnTo>
                  <a:cubicBezTo>
                    <a:pt x="19316" y="15027"/>
                    <a:pt x="19527" y="14583"/>
                    <a:pt x="19918" y="14541"/>
                  </a:cubicBezTo>
                  <a:lnTo>
                    <a:pt x="20983" y="14423"/>
                  </a:lnTo>
                  <a:lnTo>
                    <a:pt x="20222" y="13662"/>
                  </a:lnTo>
                  <a:cubicBezTo>
                    <a:pt x="19945" y="13382"/>
                    <a:pt x="20074" y="12912"/>
                    <a:pt x="20450" y="12799"/>
                  </a:cubicBezTo>
                  <a:lnTo>
                    <a:pt x="21473" y="12495"/>
                  </a:lnTo>
                  <a:lnTo>
                    <a:pt x="20594" y="11878"/>
                  </a:lnTo>
                  <a:cubicBezTo>
                    <a:pt x="20271" y="11654"/>
                    <a:pt x="20295" y="11171"/>
                    <a:pt x="20645" y="10990"/>
                  </a:cubicBezTo>
                  <a:lnTo>
                    <a:pt x="21600" y="10500"/>
                  </a:lnTo>
                  <a:lnTo>
                    <a:pt x="20619" y="10060"/>
                  </a:lnTo>
                  <a:cubicBezTo>
                    <a:pt x="20260" y="9900"/>
                    <a:pt x="20208" y="9414"/>
                    <a:pt x="20518" y="9173"/>
                  </a:cubicBezTo>
                  <a:lnTo>
                    <a:pt x="21363" y="8513"/>
                  </a:lnTo>
                  <a:lnTo>
                    <a:pt x="20323" y="8268"/>
                  </a:lnTo>
                  <a:cubicBezTo>
                    <a:pt x="19941" y="8176"/>
                    <a:pt x="19792" y="7709"/>
                    <a:pt x="20053" y="7414"/>
                  </a:cubicBezTo>
                  <a:lnTo>
                    <a:pt x="20763" y="6611"/>
                  </a:lnTo>
                  <a:lnTo>
                    <a:pt x="19689" y="6560"/>
                  </a:lnTo>
                  <a:cubicBezTo>
                    <a:pt x="19297" y="6540"/>
                    <a:pt x="19073" y="6103"/>
                    <a:pt x="19275" y="5766"/>
                  </a:cubicBezTo>
                  <a:lnTo>
                    <a:pt x="19825" y="4853"/>
                  </a:lnTo>
                  <a:lnTo>
                    <a:pt x="18759" y="4996"/>
                  </a:lnTo>
                  <a:cubicBezTo>
                    <a:pt x="18370" y="5049"/>
                    <a:pt x="18065" y="4664"/>
                    <a:pt x="18201" y="4295"/>
                  </a:cubicBezTo>
                  <a:lnTo>
                    <a:pt x="18573" y="3289"/>
                  </a:lnTo>
                  <a:lnTo>
                    <a:pt x="17559" y="3627"/>
                  </a:lnTo>
                  <a:cubicBezTo>
                    <a:pt x="17186" y="3750"/>
                    <a:pt x="16816" y="3432"/>
                    <a:pt x="16883" y="3043"/>
                  </a:cubicBezTo>
                  <a:lnTo>
                    <a:pt x="17069" y="1987"/>
                  </a:lnTo>
                  <a:lnTo>
                    <a:pt x="16130" y="2502"/>
                  </a:lnTo>
                  <a:cubicBezTo>
                    <a:pt x="15786" y="2692"/>
                    <a:pt x="15367" y="2448"/>
                    <a:pt x="15361" y="2054"/>
                  </a:cubicBezTo>
                  <a:lnTo>
                    <a:pt x="15344" y="981"/>
                  </a:lnTo>
                  <a:lnTo>
                    <a:pt x="14516" y="1665"/>
                  </a:lnTo>
                  <a:cubicBezTo>
                    <a:pt x="14212" y="1916"/>
                    <a:pt x="13756" y="1747"/>
                    <a:pt x="13679" y="1361"/>
                  </a:cubicBezTo>
                  <a:lnTo>
                    <a:pt x="13467" y="313"/>
                  </a:lnTo>
                  <a:lnTo>
                    <a:pt x="12782" y="1133"/>
                  </a:lnTo>
                  <a:cubicBezTo>
                    <a:pt x="12530" y="1435"/>
                    <a:pt x="12042" y="1363"/>
                    <a:pt x="11895" y="998"/>
                  </a:cubicBezTo>
                  <a:lnTo>
                    <a:pt x="11497" y="0"/>
                  </a:lnTo>
                  <a:close/>
                  <a:moveTo>
                    <a:pt x="10644" y="2570"/>
                  </a:moveTo>
                  <a:cubicBezTo>
                    <a:pt x="11411" y="2555"/>
                    <a:pt x="12167" y="2648"/>
                    <a:pt x="12892" y="2841"/>
                  </a:cubicBezTo>
                  <a:cubicBezTo>
                    <a:pt x="13317" y="2953"/>
                    <a:pt x="13535" y="3440"/>
                    <a:pt x="13332" y="3830"/>
                  </a:cubicBezTo>
                  <a:lnTo>
                    <a:pt x="13078" y="4312"/>
                  </a:lnTo>
                  <a:cubicBezTo>
                    <a:pt x="10655" y="3464"/>
                    <a:pt x="7855" y="3981"/>
                    <a:pt x="5918" y="5918"/>
                  </a:cubicBezTo>
                  <a:cubicBezTo>
                    <a:pt x="4272" y="7563"/>
                    <a:pt x="3643" y="9839"/>
                    <a:pt x="4007" y="11971"/>
                  </a:cubicBezTo>
                  <a:lnTo>
                    <a:pt x="3508" y="12132"/>
                  </a:lnTo>
                  <a:cubicBezTo>
                    <a:pt x="3091" y="12263"/>
                    <a:pt x="2660" y="11976"/>
                    <a:pt x="2621" y="11540"/>
                  </a:cubicBezTo>
                  <a:cubicBezTo>
                    <a:pt x="2279" y="7771"/>
                    <a:pt x="4584" y="4134"/>
                    <a:pt x="8336" y="2950"/>
                  </a:cubicBezTo>
                  <a:cubicBezTo>
                    <a:pt x="9105" y="2708"/>
                    <a:pt x="9876" y="2585"/>
                    <a:pt x="10644" y="2570"/>
                  </a:cubicBezTo>
                  <a:close/>
                  <a:moveTo>
                    <a:pt x="15724" y="4531"/>
                  </a:moveTo>
                  <a:cubicBezTo>
                    <a:pt x="15923" y="4495"/>
                    <a:pt x="16142" y="4542"/>
                    <a:pt x="16308" y="4692"/>
                  </a:cubicBezTo>
                  <a:cubicBezTo>
                    <a:pt x="17359" y="5641"/>
                    <a:pt x="18177" y="6877"/>
                    <a:pt x="18633" y="8327"/>
                  </a:cubicBezTo>
                  <a:cubicBezTo>
                    <a:pt x="19117" y="9868"/>
                    <a:pt x="19127" y="11447"/>
                    <a:pt x="18743" y="12901"/>
                  </a:cubicBezTo>
                  <a:cubicBezTo>
                    <a:pt x="18630" y="13326"/>
                    <a:pt x="18151" y="13535"/>
                    <a:pt x="17762" y="13332"/>
                  </a:cubicBezTo>
                  <a:lnTo>
                    <a:pt x="17288" y="13087"/>
                  </a:lnTo>
                  <a:cubicBezTo>
                    <a:pt x="18139" y="10662"/>
                    <a:pt x="17621" y="7857"/>
                    <a:pt x="15682" y="5918"/>
                  </a:cubicBezTo>
                  <a:cubicBezTo>
                    <a:pt x="15469" y="5704"/>
                    <a:pt x="15230" y="5539"/>
                    <a:pt x="14997" y="5360"/>
                  </a:cubicBezTo>
                  <a:lnTo>
                    <a:pt x="15243" y="4886"/>
                  </a:lnTo>
                  <a:cubicBezTo>
                    <a:pt x="15346" y="4688"/>
                    <a:pt x="15526" y="4568"/>
                    <a:pt x="15724" y="4531"/>
                  </a:cubicBezTo>
                  <a:close/>
                  <a:moveTo>
                    <a:pt x="4743" y="14042"/>
                  </a:moveTo>
                  <a:cubicBezTo>
                    <a:pt x="5055" y="14627"/>
                    <a:pt x="5424" y="15189"/>
                    <a:pt x="5918" y="15682"/>
                  </a:cubicBezTo>
                  <a:cubicBezTo>
                    <a:pt x="8613" y="18377"/>
                    <a:pt x="12987" y="18377"/>
                    <a:pt x="15682" y="15682"/>
                  </a:cubicBezTo>
                  <a:cubicBezTo>
                    <a:pt x="15893" y="15472"/>
                    <a:pt x="16054" y="15235"/>
                    <a:pt x="16232" y="15006"/>
                  </a:cubicBezTo>
                  <a:lnTo>
                    <a:pt x="16697" y="15251"/>
                  </a:lnTo>
                  <a:cubicBezTo>
                    <a:pt x="17092" y="15457"/>
                    <a:pt x="17198" y="15984"/>
                    <a:pt x="16900" y="16316"/>
                  </a:cubicBezTo>
                  <a:cubicBezTo>
                    <a:pt x="15952" y="17370"/>
                    <a:pt x="14712" y="18193"/>
                    <a:pt x="13264" y="18650"/>
                  </a:cubicBezTo>
                  <a:cubicBezTo>
                    <a:pt x="9641" y="19793"/>
                    <a:pt x="5820" y="18290"/>
                    <a:pt x="3872" y="15226"/>
                  </a:cubicBezTo>
                  <a:cubicBezTo>
                    <a:pt x="3629" y="14843"/>
                    <a:pt x="3812" y="14331"/>
                    <a:pt x="4244" y="14194"/>
                  </a:cubicBezTo>
                  <a:lnTo>
                    <a:pt x="4743" y="14042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3" name="Shape 20393"/>
            <p:cNvSpPr/>
            <p:nvPr/>
          </p:nvSpPr>
          <p:spPr>
            <a:xfrm>
              <a:off x="4600155" y="4030633"/>
              <a:ext cx="894385" cy="894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578" y="1884"/>
                  </a:moveTo>
                  <a:lnTo>
                    <a:pt x="5716" y="1251"/>
                  </a:lnTo>
                  <a:lnTo>
                    <a:pt x="5760" y="2321"/>
                  </a:lnTo>
                  <a:cubicBezTo>
                    <a:pt x="5777" y="2714"/>
                    <a:pt x="5369" y="2984"/>
                    <a:pt x="5014" y="2813"/>
                  </a:cubicBezTo>
                  <a:lnTo>
                    <a:pt x="4051" y="2349"/>
                  </a:lnTo>
                  <a:lnTo>
                    <a:pt x="4291" y="3393"/>
                  </a:lnTo>
                  <a:cubicBezTo>
                    <a:pt x="4379" y="3777"/>
                    <a:pt x="4027" y="4116"/>
                    <a:pt x="3648" y="4014"/>
                  </a:cubicBezTo>
                  <a:lnTo>
                    <a:pt x="2615" y="3735"/>
                  </a:lnTo>
                  <a:lnTo>
                    <a:pt x="3043" y="4717"/>
                  </a:lnTo>
                  <a:cubicBezTo>
                    <a:pt x="3200" y="5078"/>
                    <a:pt x="2917" y="5477"/>
                    <a:pt x="2525" y="5446"/>
                  </a:cubicBezTo>
                  <a:lnTo>
                    <a:pt x="1459" y="5362"/>
                  </a:lnTo>
                  <a:lnTo>
                    <a:pt x="2059" y="6248"/>
                  </a:lnTo>
                  <a:cubicBezTo>
                    <a:pt x="2280" y="6574"/>
                    <a:pt x="2074" y="7018"/>
                    <a:pt x="1683" y="7060"/>
                  </a:cubicBezTo>
                  <a:lnTo>
                    <a:pt x="620" y="7174"/>
                  </a:lnTo>
                  <a:lnTo>
                    <a:pt x="1373" y="7935"/>
                  </a:lnTo>
                  <a:cubicBezTo>
                    <a:pt x="1650" y="8214"/>
                    <a:pt x="1529" y="8689"/>
                    <a:pt x="1153" y="8802"/>
                  </a:cubicBezTo>
                  <a:lnTo>
                    <a:pt x="128" y="9110"/>
                  </a:lnTo>
                  <a:lnTo>
                    <a:pt x="1008" y="9719"/>
                  </a:lnTo>
                  <a:cubicBezTo>
                    <a:pt x="1331" y="9943"/>
                    <a:pt x="1300" y="10431"/>
                    <a:pt x="950" y="10612"/>
                  </a:cubicBezTo>
                  <a:lnTo>
                    <a:pt x="0" y="11102"/>
                  </a:lnTo>
                  <a:lnTo>
                    <a:pt x="976" y="11539"/>
                  </a:lnTo>
                  <a:cubicBezTo>
                    <a:pt x="1335" y="11700"/>
                    <a:pt x="1394" y="12186"/>
                    <a:pt x="1083" y="12428"/>
                  </a:cubicBezTo>
                  <a:lnTo>
                    <a:pt x="239" y="13085"/>
                  </a:lnTo>
                  <a:lnTo>
                    <a:pt x="1279" y="13335"/>
                  </a:lnTo>
                  <a:cubicBezTo>
                    <a:pt x="1661" y="13427"/>
                    <a:pt x="1808" y="13894"/>
                    <a:pt x="1547" y="14188"/>
                  </a:cubicBezTo>
                  <a:lnTo>
                    <a:pt x="838" y="14990"/>
                  </a:lnTo>
                  <a:lnTo>
                    <a:pt x="1906" y="15044"/>
                  </a:lnTo>
                  <a:cubicBezTo>
                    <a:pt x="2299" y="15064"/>
                    <a:pt x="2529" y="15496"/>
                    <a:pt x="2327" y="15834"/>
                  </a:cubicBezTo>
                  <a:lnTo>
                    <a:pt x="1777" y="16752"/>
                  </a:lnTo>
                  <a:lnTo>
                    <a:pt x="2836" y="16609"/>
                  </a:lnTo>
                  <a:cubicBezTo>
                    <a:pt x="3226" y="16556"/>
                    <a:pt x="3531" y="16938"/>
                    <a:pt x="3394" y="17308"/>
                  </a:cubicBezTo>
                  <a:lnTo>
                    <a:pt x="3022" y="18312"/>
                  </a:lnTo>
                  <a:lnTo>
                    <a:pt x="4037" y="17976"/>
                  </a:lnTo>
                  <a:cubicBezTo>
                    <a:pt x="4411" y="17852"/>
                    <a:pt x="4781" y="18172"/>
                    <a:pt x="4714" y="18560"/>
                  </a:cubicBezTo>
                  <a:lnTo>
                    <a:pt x="4533" y="19615"/>
                  </a:lnTo>
                  <a:lnTo>
                    <a:pt x="5469" y="19098"/>
                  </a:lnTo>
                  <a:cubicBezTo>
                    <a:pt x="5813" y="18908"/>
                    <a:pt x="6236" y="19154"/>
                    <a:pt x="6241" y="19548"/>
                  </a:cubicBezTo>
                  <a:lnTo>
                    <a:pt x="6256" y="20619"/>
                  </a:lnTo>
                  <a:lnTo>
                    <a:pt x="7082" y="19938"/>
                  </a:lnTo>
                  <a:cubicBezTo>
                    <a:pt x="7386" y="19688"/>
                    <a:pt x="7846" y="19852"/>
                    <a:pt x="7924" y="20238"/>
                  </a:cubicBezTo>
                  <a:lnTo>
                    <a:pt x="8135" y="21288"/>
                  </a:lnTo>
                  <a:lnTo>
                    <a:pt x="8822" y="20467"/>
                  </a:lnTo>
                  <a:cubicBezTo>
                    <a:pt x="9074" y="20165"/>
                    <a:pt x="9557" y="20242"/>
                    <a:pt x="9704" y="20607"/>
                  </a:cubicBezTo>
                  <a:lnTo>
                    <a:pt x="10104" y="21600"/>
                  </a:lnTo>
                  <a:lnTo>
                    <a:pt x="10629" y="20667"/>
                  </a:lnTo>
                  <a:cubicBezTo>
                    <a:pt x="10821" y="20323"/>
                    <a:pt x="11310" y="20310"/>
                    <a:pt x="11522" y="20642"/>
                  </a:cubicBezTo>
                  <a:lnTo>
                    <a:pt x="12097" y="21544"/>
                  </a:lnTo>
                  <a:lnTo>
                    <a:pt x="12441" y="20530"/>
                  </a:lnTo>
                  <a:cubicBezTo>
                    <a:pt x="12568" y="20157"/>
                    <a:pt x="13046" y="20054"/>
                    <a:pt x="13315" y="20341"/>
                  </a:cubicBezTo>
                  <a:lnTo>
                    <a:pt x="14046" y="21122"/>
                  </a:lnTo>
                  <a:lnTo>
                    <a:pt x="14198" y="20062"/>
                  </a:lnTo>
                  <a:cubicBezTo>
                    <a:pt x="14254" y="19673"/>
                    <a:pt x="14705" y="19483"/>
                    <a:pt x="15022" y="19716"/>
                  </a:cubicBezTo>
                  <a:lnTo>
                    <a:pt x="15884" y="20349"/>
                  </a:lnTo>
                  <a:lnTo>
                    <a:pt x="15840" y="19279"/>
                  </a:lnTo>
                  <a:cubicBezTo>
                    <a:pt x="15823" y="18886"/>
                    <a:pt x="16231" y="18616"/>
                    <a:pt x="16586" y="18787"/>
                  </a:cubicBezTo>
                  <a:lnTo>
                    <a:pt x="17549" y="19251"/>
                  </a:lnTo>
                  <a:lnTo>
                    <a:pt x="17309" y="18207"/>
                  </a:lnTo>
                  <a:cubicBezTo>
                    <a:pt x="17221" y="17823"/>
                    <a:pt x="17573" y="17484"/>
                    <a:pt x="17952" y="17586"/>
                  </a:cubicBezTo>
                  <a:lnTo>
                    <a:pt x="18985" y="17865"/>
                  </a:lnTo>
                  <a:lnTo>
                    <a:pt x="18557" y="16883"/>
                  </a:lnTo>
                  <a:cubicBezTo>
                    <a:pt x="18400" y="16522"/>
                    <a:pt x="18683" y="16123"/>
                    <a:pt x="19075" y="16154"/>
                  </a:cubicBezTo>
                  <a:lnTo>
                    <a:pt x="20141" y="16238"/>
                  </a:lnTo>
                  <a:lnTo>
                    <a:pt x="19541" y="15352"/>
                  </a:lnTo>
                  <a:cubicBezTo>
                    <a:pt x="19320" y="15026"/>
                    <a:pt x="19526" y="14582"/>
                    <a:pt x="19917" y="14540"/>
                  </a:cubicBezTo>
                  <a:lnTo>
                    <a:pt x="20980" y="14426"/>
                  </a:lnTo>
                  <a:lnTo>
                    <a:pt x="20227" y="13665"/>
                  </a:lnTo>
                  <a:cubicBezTo>
                    <a:pt x="19950" y="13386"/>
                    <a:pt x="20071" y="12911"/>
                    <a:pt x="20447" y="12798"/>
                  </a:cubicBezTo>
                  <a:lnTo>
                    <a:pt x="21472" y="12490"/>
                  </a:lnTo>
                  <a:lnTo>
                    <a:pt x="20592" y="11881"/>
                  </a:lnTo>
                  <a:cubicBezTo>
                    <a:pt x="20269" y="11657"/>
                    <a:pt x="20300" y="11169"/>
                    <a:pt x="20650" y="10988"/>
                  </a:cubicBezTo>
                  <a:lnTo>
                    <a:pt x="21600" y="10497"/>
                  </a:lnTo>
                  <a:lnTo>
                    <a:pt x="20624" y="10061"/>
                  </a:lnTo>
                  <a:cubicBezTo>
                    <a:pt x="20265" y="9900"/>
                    <a:pt x="20206" y="9414"/>
                    <a:pt x="20517" y="9172"/>
                  </a:cubicBezTo>
                  <a:lnTo>
                    <a:pt x="21361" y="8515"/>
                  </a:lnTo>
                  <a:lnTo>
                    <a:pt x="20321" y="8265"/>
                  </a:lnTo>
                  <a:cubicBezTo>
                    <a:pt x="19939" y="8173"/>
                    <a:pt x="19792" y="7706"/>
                    <a:pt x="20053" y="7412"/>
                  </a:cubicBezTo>
                  <a:lnTo>
                    <a:pt x="20762" y="6610"/>
                  </a:lnTo>
                  <a:lnTo>
                    <a:pt x="19694" y="6556"/>
                  </a:lnTo>
                  <a:cubicBezTo>
                    <a:pt x="19301" y="6536"/>
                    <a:pt x="19071" y="6104"/>
                    <a:pt x="19273" y="5766"/>
                  </a:cubicBezTo>
                  <a:lnTo>
                    <a:pt x="19823" y="4848"/>
                  </a:lnTo>
                  <a:lnTo>
                    <a:pt x="18764" y="4991"/>
                  </a:lnTo>
                  <a:cubicBezTo>
                    <a:pt x="18374" y="5044"/>
                    <a:pt x="18069" y="4662"/>
                    <a:pt x="18206" y="4292"/>
                  </a:cubicBezTo>
                  <a:lnTo>
                    <a:pt x="18578" y="3288"/>
                  </a:lnTo>
                  <a:lnTo>
                    <a:pt x="17563" y="3624"/>
                  </a:lnTo>
                  <a:cubicBezTo>
                    <a:pt x="17189" y="3748"/>
                    <a:pt x="16819" y="3428"/>
                    <a:pt x="16886" y="3040"/>
                  </a:cubicBezTo>
                  <a:lnTo>
                    <a:pt x="17067" y="1985"/>
                  </a:lnTo>
                  <a:lnTo>
                    <a:pt x="16131" y="2502"/>
                  </a:lnTo>
                  <a:cubicBezTo>
                    <a:pt x="15787" y="2692"/>
                    <a:pt x="15364" y="2446"/>
                    <a:pt x="15359" y="2052"/>
                  </a:cubicBezTo>
                  <a:lnTo>
                    <a:pt x="15344" y="981"/>
                  </a:lnTo>
                  <a:lnTo>
                    <a:pt x="14518" y="1662"/>
                  </a:lnTo>
                  <a:cubicBezTo>
                    <a:pt x="14214" y="1912"/>
                    <a:pt x="13754" y="1748"/>
                    <a:pt x="13676" y="1362"/>
                  </a:cubicBezTo>
                  <a:lnTo>
                    <a:pt x="13465" y="312"/>
                  </a:lnTo>
                  <a:lnTo>
                    <a:pt x="12778" y="1133"/>
                  </a:lnTo>
                  <a:cubicBezTo>
                    <a:pt x="12526" y="1435"/>
                    <a:pt x="12043" y="1358"/>
                    <a:pt x="11896" y="993"/>
                  </a:cubicBezTo>
                  <a:lnTo>
                    <a:pt x="11496" y="0"/>
                  </a:lnTo>
                  <a:lnTo>
                    <a:pt x="10971" y="933"/>
                  </a:lnTo>
                  <a:cubicBezTo>
                    <a:pt x="10779" y="1277"/>
                    <a:pt x="10290" y="1290"/>
                    <a:pt x="10078" y="958"/>
                  </a:cubicBezTo>
                  <a:lnTo>
                    <a:pt x="9503" y="56"/>
                  </a:lnTo>
                  <a:lnTo>
                    <a:pt x="9159" y="1070"/>
                  </a:lnTo>
                  <a:cubicBezTo>
                    <a:pt x="9032" y="1443"/>
                    <a:pt x="8554" y="1546"/>
                    <a:pt x="8285" y="1259"/>
                  </a:cubicBezTo>
                  <a:lnTo>
                    <a:pt x="7554" y="478"/>
                  </a:lnTo>
                  <a:lnTo>
                    <a:pt x="7402" y="1538"/>
                  </a:lnTo>
                  <a:cubicBezTo>
                    <a:pt x="7346" y="1927"/>
                    <a:pt x="6895" y="2117"/>
                    <a:pt x="6578" y="1884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4" name="Shape 20394"/>
            <p:cNvSpPr/>
            <p:nvPr/>
          </p:nvSpPr>
          <p:spPr>
            <a:xfrm>
              <a:off x="3070711" y="1994241"/>
              <a:ext cx="1121116" cy="1120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73" extrusionOk="0">
                  <a:moveTo>
                    <a:pt x="11300" y="1"/>
                  </a:moveTo>
                  <a:cubicBezTo>
                    <a:pt x="11011" y="-13"/>
                    <a:pt x="10774" y="222"/>
                    <a:pt x="10790" y="510"/>
                  </a:cubicBezTo>
                  <a:lnTo>
                    <a:pt x="10806" y="773"/>
                  </a:lnTo>
                  <a:cubicBezTo>
                    <a:pt x="10829" y="1199"/>
                    <a:pt x="10497" y="1569"/>
                    <a:pt x="10071" y="1592"/>
                  </a:cubicBezTo>
                  <a:cubicBezTo>
                    <a:pt x="9645" y="1616"/>
                    <a:pt x="9281" y="1288"/>
                    <a:pt x="9257" y="862"/>
                  </a:cubicBezTo>
                  <a:lnTo>
                    <a:pt x="9247" y="647"/>
                  </a:lnTo>
                  <a:cubicBezTo>
                    <a:pt x="9230" y="352"/>
                    <a:pt x="8954" y="137"/>
                    <a:pt x="8664" y="195"/>
                  </a:cubicBezTo>
                  <a:cubicBezTo>
                    <a:pt x="8522" y="224"/>
                    <a:pt x="8380" y="255"/>
                    <a:pt x="8239" y="290"/>
                  </a:cubicBezTo>
                  <a:cubicBezTo>
                    <a:pt x="7959" y="358"/>
                    <a:pt x="7801" y="654"/>
                    <a:pt x="7897" y="925"/>
                  </a:cubicBezTo>
                  <a:lnTo>
                    <a:pt x="7981" y="1172"/>
                  </a:lnTo>
                  <a:cubicBezTo>
                    <a:pt x="8124" y="1574"/>
                    <a:pt x="7916" y="2022"/>
                    <a:pt x="7514" y="2165"/>
                  </a:cubicBezTo>
                  <a:cubicBezTo>
                    <a:pt x="7112" y="2307"/>
                    <a:pt x="6664" y="2094"/>
                    <a:pt x="6522" y="1692"/>
                  </a:cubicBezTo>
                  <a:lnTo>
                    <a:pt x="6448" y="1493"/>
                  </a:lnTo>
                  <a:cubicBezTo>
                    <a:pt x="6350" y="1215"/>
                    <a:pt x="6032" y="1088"/>
                    <a:pt x="5771" y="1225"/>
                  </a:cubicBezTo>
                  <a:cubicBezTo>
                    <a:pt x="5769" y="1226"/>
                    <a:pt x="5767" y="1224"/>
                    <a:pt x="5766" y="1225"/>
                  </a:cubicBezTo>
                  <a:cubicBezTo>
                    <a:pt x="5636" y="1293"/>
                    <a:pt x="5508" y="1362"/>
                    <a:pt x="5383" y="1435"/>
                  </a:cubicBezTo>
                  <a:cubicBezTo>
                    <a:pt x="5134" y="1579"/>
                    <a:pt x="5067" y="1906"/>
                    <a:pt x="5236" y="2139"/>
                  </a:cubicBezTo>
                  <a:lnTo>
                    <a:pt x="5388" y="2354"/>
                  </a:lnTo>
                  <a:cubicBezTo>
                    <a:pt x="5638" y="2700"/>
                    <a:pt x="5560" y="3186"/>
                    <a:pt x="5215" y="3436"/>
                  </a:cubicBezTo>
                  <a:cubicBezTo>
                    <a:pt x="4869" y="3686"/>
                    <a:pt x="4383" y="3608"/>
                    <a:pt x="4133" y="3263"/>
                  </a:cubicBezTo>
                  <a:lnTo>
                    <a:pt x="4007" y="3089"/>
                  </a:lnTo>
                  <a:cubicBezTo>
                    <a:pt x="3834" y="2850"/>
                    <a:pt x="3490" y="2816"/>
                    <a:pt x="3277" y="3021"/>
                  </a:cubicBezTo>
                  <a:cubicBezTo>
                    <a:pt x="3172" y="3122"/>
                    <a:pt x="3068" y="3226"/>
                    <a:pt x="2967" y="3331"/>
                  </a:cubicBezTo>
                  <a:cubicBezTo>
                    <a:pt x="2768" y="3540"/>
                    <a:pt x="2792" y="3874"/>
                    <a:pt x="3020" y="4051"/>
                  </a:cubicBezTo>
                  <a:lnTo>
                    <a:pt x="3230" y="4213"/>
                  </a:lnTo>
                  <a:cubicBezTo>
                    <a:pt x="3567" y="4475"/>
                    <a:pt x="3633" y="4963"/>
                    <a:pt x="3372" y="5301"/>
                  </a:cubicBezTo>
                  <a:cubicBezTo>
                    <a:pt x="3111" y="5638"/>
                    <a:pt x="2622" y="5704"/>
                    <a:pt x="2285" y="5443"/>
                  </a:cubicBezTo>
                  <a:lnTo>
                    <a:pt x="2112" y="5311"/>
                  </a:lnTo>
                  <a:cubicBezTo>
                    <a:pt x="1878" y="5130"/>
                    <a:pt x="1538" y="5196"/>
                    <a:pt x="1392" y="5453"/>
                  </a:cubicBezTo>
                  <a:cubicBezTo>
                    <a:pt x="1321" y="5579"/>
                    <a:pt x="1254" y="5708"/>
                    <a:pt x="1188" y="5836"/>
                  </a:cubicBezTo>
                  <a:cubicBezTo>
                    <a:pt x="1056" y="6093"/>
                    <a:pt x="1171" y="6409"/>
                    <a:pt x="1440" y="6514"/>
                  </a:cubicBezTo>
                  <a:lnTo>
                    <a:pt x="1686" y="6609"/>
                  </a:lnTo>
                  <a:cubicBezTo>
                    <a:pt x="2083" y="6764"/>
                    <a:pt x="2283" y="7215"/>
                    <a:pt x="2127" y="7612"/>
                  </a:cubicBezTo>
                  <a:cubicBezTo>
                    <a:pt x="2317" y="7974"/>
                    <a:pt x="1957" y="8381"/>
                    <a:pt x="1576" y="8232"/>
                  </a:cubicBezTo>
                  <a:lnTo>
                    <a:pt x="925" y="7974"/>
                  </a:lnTo>
                  <a:cubicBezTo>
                    <a:pt x="650" y="7866"/>
                    <a:pt x="342" y="8028"/>
                    <a:pt x="274" y="8316"/>
                  </a:cubicBezTo>
                  <a:cubicBezTo>
                    <a:pt x="241" y="8457"/>
                    <a:pt x="207" y="8599"/>
                    <a:pt x="180" y="8741"/>
                  </a:cubicBezTo>
                  <a:cubicBezTo>
                    <a:pt x="125" y="9024"/>
                    <a:pt x="328" y="9294"/>
                    <a:pt x="615" y="9319"/>
                  </a:cubicBezTo>
                  <a:lnTo>
                    <a:pt x="857" y="9340"/>
                  </a:lnTo>
                  <a:cubicBezTo>
                    <a:pt x="1236" y="9373"/>
                    <a:pt x="1551" y="9669"/>
                    <a:pt x="1581" y="10049"/>
                  </a:cubicBezTo>
                  <a:cubicBezTo>
                    <a:pt x="1621" y="10539"/>
                    <a:pt x="1210" y="10925"/>
                    <a:pt x="741" y="10884"/>
                  </a:cubicBezTo>
                  <a:lnTo>
                    <a:pt x="531" y="10868"/>
                  </a:lnTo>
                  <a:cubicBezTo>
                    <a:pt x="237" y="10842"/>
                    <a:pt x="-15" y="11083"/>
                    <a:pt x="1" y="11378"/>
                  </a:cubicBezTo>
                  <a:cubicBezTo>
                    <a:pt x="9" y="11523"/>
                    <a:pt x="19" y="11669"/>
                    <a:pt x="33" y="11814"/>
                  </a:cubicBezTo>
                  <a:cubicBezTo>
                    <a:pt x="60" y="12101"/>
                    <a:pt x="333" y="12301"/>
                    <a:pt x="615" y="12245"/>
                  </a:cubicBezTo>
                  <a:lnTo>
                    <a:pt x="852" y="12197"/>
                  </a:lnTo>
                  <a:cubicBezTo>
                    <a:pt x="1220" y="12123"/>
                    <a:pt x="1605" y="12310"/>
                    <a:pt x="1744" y="12659"/>
                  </a:cubicBezTo>
                  <a:cubicBezTo>
                    <a:pt x="1929" y="13122"/>
                    <a:pt x="1642" y="13617"/>
                    <a:pt x="1177" y="13710"/>
                  </a:cubicBezTo>
                  <a:lnTo>
                    <a:pt x="967" y="13752"/>
                  </a:lnTo>
                  <a:cubicBezTo>
                    <a:pt x="677" y="13810"/>
                    <a:pt x="506" y="14114"/>
                    <a:pt x="605" y="14393"/>
                  </a:cubicBezTo>
                  <a:cubicBezTo>
                    <a:pt x="653" y="14529"/>
                    <a:pt x="703" y="14662"/>
                    <a:pt x="757" y="14797"/>
                  </a:cubicBezTo>
                  <a:cubicBezTo>
                    <a:pt x="864" y="15065"/>
                    <a:pt x="1179" y="15183"/>
                    <a:pt x="1434" y="15049"/>
                  </a:cubicBezTo>
                  <a:lnTo>
                    <a:pt x="1671" y="14929"/>
                  </a:lnTo>
                  <a:cubicBezTo>
                    <a:pt x="2048" y="14730"/>
                    <a:pt x="2517" y="14877"/>
                    <a:pt x="2715" y="15254"/>
                  </a:cubicBezTo>
                  <a:cubicBezTo>
                    <a:pt x="2914" y="15632"/>
                    <a:pt x="2768" y="16101"/>
                    <a:pt x="2390" y="16299"/>
                  </a:cubicBezTo>
                  <a:lnTo>
                    <a:pt x="2201" y="16399"/>
                  </a:lnTo>
                  <a:cubicBezTo>
                    <a:pt x="1939" y="16537"/>
                    <a:pt x="1860" y="16874"/>
                    <a:pt x="2033" y="17114"/>
                  </a:cubicBezTo>
                  <a:cubicBezTo>
                    <a:pt x="2118" y="17232"/>
                    <a:pt x="2206" y="17346"/>
                    <a:pt x="2295" y="17460"/>
                  </a:cubicBezTo>
                  <a:cubicBezTo>
                    <a:pt x="2473" y="17687"/>
                    <a:pt x="2807" y="17713"/>
                    <a:pt x="3015" y="17513"/>
                  </a:cubicBezTo>
                  <a:lnTo>
                    <a:pt x="3188" y="17345"/>
                  </a:lnTo>
                  <a:cubicBezTo>
                    <a:pt x="3462" y="17080"/>
                    <a:pt x="3894" y="17030"/>
                    <a:pt x="4201" y="17255"/>
                  </a:cubicBezTo>
                  <a:cubicBezTo>
                    <a:pt x="4598" y="17546"/>
                    <a:pt x="4623" y="18115"/>
                    <a:pt x="4285" y="18442"/>
                  </a:cubicBezTo>
                  <a:lnTo>
                    <a:pt x="4128" y="18590"/>
                  </a:lnTo>
                  <a:cubicBezTo>
                    <a:pt x="3915" y="18795"/>
                    <a:pt x="3936" y="19144"/>
                    <a:pt x="4170" y="19325"/>
                  </a:cubicBezTo>
                  <a:cubicBezTo>
                    <a:pt x="4285" y="19414"/>
                    <a:pt x="4403" y="19498"/>
                    <a:pt x="4522" y="19582"/>
                  </a:cubicBezTo>
                  <a:cubicBezTo>
                    <a:pt x="4756" y="19749"/>
                    <a:pt x="5083" y="19681"/>
                    <a:pt x="5225" y="19430"/>
                  </a:cubicBezTo>
                  <a:lnTo>
                    <a:pt x="5346" y="19220"/>
                  </a:lnTo>
                  <a:cubicBezTo>
                    <a:pt x="5534" y="18888"/>
                    <a:pt x="5933" y="18722"/>
                    <a:pt x="6291" y="18852"/>
                  </a:cubicBezTo>
                  <a:cubicBezTo>
                    <a:pt x="6753" y="19020"/>
                    <a:pt x="6938" y="19557"/>
                    <a:pt x="6706" y="19966"/>
                  </a:cubicBezTo>
                  <a:lnTo>
                    <a:pt x="6601" y="20150"/>
                  </a:lnTo>
                  <a:cubicBezTo>
                    <a:pt x="6455" y="20407"/>
                    <a:pt x="6567" y="20735"/>
                    <a:pt x="6842" y="20843"/>
                  </a:cubicBezTo>
                  <a:cubicBezTo>
                    <a:pt x="6977" y="20896"/>
                    <a:pt x="7115" y="20943"/>
                    <a:pt x="7252" y="20990"/>
                  </a:cubicBezTo>
                  <a:cubicBezTo>
                    <a:pt x="7524" y="21084"/>
                    <a:pt x="7816" y="20924"/>
                    <a:pt x="7882" y="20643"/>
                  </a:cubicBezTo>
                  <a:lnTo>
                    <a:pt x="7939" y="20407"/>
                  </a:lnTo>
                  <a:cubicBezTo>
                    <a:pt x="8026" y="20036"/>
                    <a:pt x="8362" y="19769"/>
                    <a:pt x="8743" y="19792"/>
                  </a:cubicBezTo>
                  <a:cubicBezTo>
                    <a:pt x="9234" y="19823"/>
                    <a:pt x="9559" y="20285"/>
                    <a:pt x="9451" y="20743"/>
                  </a:cubicBezTo>
                  <a:lnTo>
                    <a:pt x="9404" y="20948"/>
                  </a:lnTo>
                  <a:cubicBezTo>
                    <a:pt x="9337" y="21236"/>
                    <a:pt x="9540" y="21520"/>
                    <a:pt x="9835" y="21547"/>
                  </a:cubicBezTo>
                  <a:cubicBezTo>
                    <a:pt x="9979" y="21560"/>
                    <a:pt x="10125" y="21566"/>
                    <a:pt x="10271" y="21573"/>
                  </a:cubicBezTo>
                  <a:cubicBezTo>
                    <a:pt x="10559" y="21587"/>
                    <a:pt x="10796" y="21352"/>
                    <a:pt x="10780" y="21063"/>
                  </a:cubicBezTo>
                  <a:lnTo>
                    <a:pt x="10764" y="20801"/>
                  </a:lnTo>
                  <a:cubicBezTo>
                    <a:pt x="10741" y="20375"/>
                    <a:pt x="11068" y="20005"/>
                    <a:pt x="11494" y="19981"/>
                  </a:cubicBezTo>
                  <a:cubicBezTo>
                    <a:pt x="11847" y="19796"/>
                    <a:pt x="12275" y="20040"/>
                    <a:pt x="12297" y="20438"/>
                  </a:cubicBezTo>
                  <a:lnTo>
                    <a:pt x="12323" y="20927"/>
                  </a:lnTo>
                  <a:cubicBezTo>
                    <a:pt x="12340" y="21222"/>
                    <a:pt x="12616" y="21437"/>
                    <a:pt x="12906" y="21379"/>
                  </a:cubicBezTo>
                  <a:cubicBezTo>
                    <a:pt x="13048" y="21350"/>
                    <a:pt x="13190" y="21318"/>
                    <a:pt x="13331" y="21284"/>
                  </a:cubicBezTo>
                  <a:cubicBezTo>
                    <a:pt x="13611" y="21216"/>
                    <a:pt x="13769" y="20920"/>
                    <a:pt x="13673" y="20649"/>
                  </a:cubicBezTo>
                  <a:lnTo>
                    <a:pt x="13583" y="20396"/>
                  </a:lnTo>
                  <a:cubicBezTo>
                    <a:pt x="13426" y="19953"/>
                    <a:pt x="13703" y="19462"/>
                    <a:pt x="14187" y="19377"/>
                  </a:cubicBezTo>
                  <a:cubicBezTo>
                    <a:pt x="14563" y="19312"/>
                    <a:pt x="14926" y="19543"/>
                    <a:pt x="15053" y="19903"/>
                  </a:cubicBezTo>
                  <a:lnTo>
                    <a:pt x="15116" y="20081"/>
                  </a:lnTo>
                  <a:cubicBezTo>
                    <a:pt x="15215" y="20359"/>
                    <a:pt x="15538" y="20486"/>
                    <a:pt x="15799" y="20349"/>
                  </a:cubicBezTo>
                  <a:cubicBezTo>
                    <a:pt x="15801" y="20348"/>
                    <a:pt x="15803" y="20350"/>
                    <a:pt x="15804" y="20349"/>
                  </a:cubicBezTo>
                  <a:cubicBezTo>
                    <a:pt x="15934" y="20281"/>
                    <a:pt x="16057" y="20211"/>
                    <a:pt x="16182" y="20139"/>
                  </a:cubicBezTo>
                  <a:cubicBezTo>
                    <a:pt x="16431" y="19995"/>
                    <a:pt x="16503" y="19668"/>
                    <a:pt x="16335" y="19435"/>
                  </a:cubicBezTo>
                  <a:lnTo>
                    <a:pt x="16193" y="19241"/>
                  </a:lnTo>
                  <a:cubicBezTo>
                    <a:pt x="15969" y="18932"/>
                    <a:pt x="15984" y="18499"/>
                    <a:pt x="16251" y="18227"/>
                  </a:cubicBezTo>
                  <a:cubicBezTo>
                    <a:pt x="16595" y="17876"/>
                    <a:pt x="17161" y="17930"/>
                    <a:pt x="17437" y="18311"/>
                  </a:cubicBezTo>
                  <a:lnTo>
                    <a:pt x="17563" y="18485"/>
                  </a:lnTo>
                  <a:cubicBezTo>
                    <a:pt x="17736" y="18724"/>
                    <a:pt x="18080" y="18758"/>
                    <a:pt x="18293" y="18553"/>
                  </a:cubicBezTo>
                  <a:cubicBezTo>
                    <a:pt x="18398" y="18452"/>
                    <a:pt x="18497" y="18348"/>
                    <a:pt x="18597" y="18243"/>
                  </a:cubicBezTo>
                  <a:cubicBezTo>
                    <a:pt x="18797" y="18034"/>
                    <a:pt x="18773" y="17700"/>
                    <a:pt x="18545" y="17523"/>
                  </a:cubicBezTo>
                  <a:lnTo>
                    <a:pt x="18356" y="17371"/>
                  </a:lnTo>
                  <a:cubicBezTo>
                    <a:pt x="18055" y="17138"/>
                    <a:pt x="17945" y="16720"/>
                    <a:pt x="18125" y="16383"/>
                  </a:cubicBezTo>
                  <a:cubicBezTo>
                    <a:pt x="18356" y="15950"/>
                    <a:pt x="18913" y="15843"/>
                    <a:pt x="19285" y="16131"/>
                  </a:cubicBezTo>
                  <a:lnTo>
                    <a:pt x="19453" y="16263"/>
                  </a:lnTo>
                  <a:cubicBezTo>
                    <a:pt x="19687" y="16444"/>
                    <a:pt x="20027" y="16378"/>
                    <a:pt x="20172" y="16121"/>
                  </a:cubicBezTo>
                  <a:cubicBezTo>
                    <a:pt x="20244" y="15995"/>
                    <a:pt x="20316" y="15866"/>
                    <a:pt x="20382" y="15737"/>
                  </a:cubicBezTo>
                  <a:cubicBezTo>
                    <a:pt x="20514" y="15481"/>
                    <a:pt x="20394" y="15165"/>
                    <a:pt x="20125" y="15060"/>
                  </a:cubicBezTo>
                  <a:lnTo>
                    <a:pt x="19884" y="14965"/>
                  </a:lnTo>
                  <a:cubicBezTo>
                    <a:pt x="19487" y="14810"/>
                    <a:pt x="19287" y="14354"/>
                    <a:pt x="19443" y="13957"/>
                  </a:cubicBezTo>
                  <a:cubicBezTo>
                    <a:pt x="19253" y="13595"/>
                    <a:pt x="19613" y="13193"/>
                    <a:pt x="19994" y="13342"/>
                  </a:cubicBezTo>
                  <a:lnTo>
                    <a:pt x="20645" y="13600"/>
                  </a:lnTo>
                  <a:cubicBezTo>
                    <a:pt x="20920" y="13708"/>
                    <a:pt x="21228" y="13546"/>
                    <a:pt x="21296" y="13258"/>
                  </a:cubicBezTo>
                  <a:cubicBezTo>
                    <a:pt x="21329" y="13117"/>
                    <a:pt x="21358" y="12975"/>
                    <a:pt x="21385" y="12833"/>
                  </a:cubicBezTo>
                  <a:cubicBezTo>
                    <a:pt x="21440" y="12550"/>
                    <a:pt x="21237" y="12280"/>
                    <a:pt x="20950" y="12255"/>
                  </a:cubicBezTo>
                  <a:lnTo>
                    <a:pt x="20687" y="12234"/>
                  </a:lnTo>
                  <a:cubicBezTo>
                    <a:pt x="20262" y="12197"/>
                    <a:pt x="19946" y="11818"/>
                    <a:pt x="19983" y="11394"/>
                  </a:cubicBezTo>
                  <a:cubicBezTo>
                    <a:pt x="20021" y="10969"/>
                    <a:pt x="20399" y="10647"/>
                    <a:pt x="20824" y="10685"/>
                  </a:cubicBezTo>
                  <a:lnTo>
                    <a:pt x="21039" y="10706"/>
                  </a:lnTo>
                  <a:cubicBezTo>
                    <a:pt x="21333" y="10731"/>
                    <a:pt x="21585" y="10491"/>
                    <a:pt x="21569" y="10196"/>
                  </a:cubicBezTo>
                  <a:cubicBezTo>
                    <a:pt x="21561" y="10051"/>
                    <a:pt x="21546" y="9905"/>
                    <a:pt x="21532" y="9760"/>
                  </a:cubicBezTo>
                  <a:cubicBezTo>
                    <a:pt x="21505" y="9473"/>
                    <a:pt x="21238" y="9273"/>
                    <a:pt x="20955" y="9329"/>
                  </a:cubicBezTo>
                  <a:lnTo>
                    <a:pt x="20697" y="9382"/>
                  </a:lnTo>
                  <a:cubicBezTo>
                    <a:pt x="20279" y="9466"/>
                    <a:pt x="19868" y="9191"/>
                    <a:pt x="19784" y="8773"/>
                  </a:cubicBezTo>
                  <a:cubicBezTo>
                    <a:pt x="19700" y="8354"/>
                    <a:pt x="19975" y="7942"/>
                    <a:pt x="20393" y="7859"/>
                  </a:cubicBezTo>
                  <a:lnTo>
                    <a:pt x="20598" y="7822"/>
                  </a:lnTo>
                  <a:cubicBezTo>
                    <a:pt x="20888" y="7764"/>
                    <a:pt x="21059" y="7460"/>
                    <a:pt x="20960" y="7181"/>
                  </a:cubicBezTo>
                  <a:cubicBezTo>
                    <a:pt x="20912" y="7045"/>
                    <a:pt x="20862" y="6906"/>
                    <a:pt x="20808" y="6771"/>
                  </a:cubicBezTo>
                  <a:cubicBezTo>
                    <a:pt x="20701" y="6504"/>
                    <a:pt x="20386" y="6391"/>
                    <a:pt x="20130" y="6525"/>
                  </a:cubicBezTo>
                  <a:lnTo>
                    <a:pt x="19899" y="6645"/>
                  </a:lnTo>
                  <a:cubicBezTo>
                    <a:pt x="19522" y="6844"/>
                    <a:pt x="19048" y="6697"/>
                    <a:pt x="18849" y="6320"/>
                  </a:cubicBezTo>
                  <a:cubicBezTo>
                    <a:pt x="18651" y="5942"/>
                    <a:pt x="18797" y="5473"/>
                    <a:pt x="19175" y="5274"/>
                  </a:cubicBezTo>
                  <a:lnTo>
                    <a:pt x="19364" y="5175"/>
                  </a:lnTo>
                  <a:cubicBezTo>
                    <a:pt x="19625" y="5037"/>
                    <a:pt x="19710" y="4700"/>
                    <a:pt x="19537" y="4460"/>
                  </a:cubicBezTo>
                  <a:cubicBezTo>
                    <a:pt x="19452" y="4342"/>
                    <a:pt x="19364" y="4227"/>
                    <a:pt x="19275" y="4114"/>
                  </a:cubicBezTo>
                  <a:cubicBezTo>
                    <a:pt x="19097" y="3887"/>
                    <a:pt x="18757" y="3860"/>
                    <a:pt x="18550" y="4061"/>
                  </a:cubicBezTo>
                  <a:lnTo>
                    <a:pt x="18377" y="4229"/>
                  </a:lnTo>
                  <a:cubicBezTo>
                    <a:pt x="18103" y="4494"/>
                    <a:pt x="17676" y="4544"/>
                    <a:pt x="17369" y="4318"/>
                  </a:cubicBezTo>
                  <a:cubicBezTo>
                    <a:pt x="16972" y="4027"/>
                    <a:pt x="16947" y="3459"/>
                    <a:pt x="17285" y="3131"/>
                  </a:cubicBezTo>
                  <a:lnTo>
                    <a:pt x="17437" y="2984"/>
                  </a:lnTo>
                  <a:cubicBezTo>
                    <a:pt x="17650" y="2779"/>
                    <a:pt x="17634" y="2430"/>
                    <a:pt x="17400" y="2249"/>
                  </a:cubicBezTo>
                  <a:cubicBezTo>
                    <a:pt x="17285" y="2160"/>
                    <a:pt x="17167" y="2070"/>
                    <a:pt x="17049" y="1986"/>
                  </a:cubicBezTo>
                  <a:cubicBezTo>
                    <a:pt x="16814" y="1819"/>
                    <a:pt x="16487" y="1893"/>
                    <a:pt x="16345" y="2144"/>
                  </a:cubicBezTo>
                  <a:lnTo>
                    <a:pt x="16214" y="2375"/>
                  </a:lnTo>
                  <a:cubicBezTo>
                    <a:pt x="16003" y="2746"/>
                    <a:pt x="15529" y="2880"/>
                    <a:pt x="15158" y="2669"/>
                  </a:cubicBezTo>
                  <a:cubicBezTo>
                    <a:pt x="14788" y="2459"/>
                    <a:pt x="14654" y="1979"/>
                    <a:pt x="14864" y="1608"/>
                  </a:cubicBezTo>
                  <a:lnTo>
                    <a:pt x="14969" y="1424"/>
                  </a:lnTo>
                  <a:cubicBezTo>
                    <a:pt x="15115" y="1167"/>
                    <a:pt x="14998" y="839"/>
                    <a:pt x="14723" y="731"/>
                  </a:cubicBezTo>
                  <a:cubicBezTo>
                    <a:pt x="14588" y="678"/>
                    <a:pt x="14455" y="631"/>
                    <a:pt x="14318" y="584"/>
                  </a:cubicBezTo>
                  <a:cubicBezTo>
                    <a:pt x="14046" y="490"/>
                    <a:pt x="13749" y="650"/>
                    <a:pt x="13683" y="931"/>
                  </a:cubicBezTo>
                  <a:lnTo>
                    <a:pt x="13625" y="1188"/>
                  </a:lnTo>
                  <a:cubicBezTo>
                    <a:pt x="13528" y="1603"/>
                    <a:pt x="13106" y="1863"/>
                    <a:pt x="12691" y="1766"/>
                  </a:cubicBezTo>
                  <a:cubicBezTo>
                    <a:pt x="12276" y="1668"/>
                    <a:pt x="12016" y="1246"/>
                    <a:pt x="12113" y="831"/>
                  </a:cubicBezTo>
                  <a:lnTo>
                    <a:pt x="12161" y="626"/>
                  </a:lnTo>
                  <a:cubicBezTo>
                    <a:pt x="12228" y="338"/>
                    <a:pt x="12030" y="53"/>
                    <a:pt x="11735" y="27"/>
                  </a:cubicBezTo>
                  <a:cubicBezTo>
                    <a:pt x="11591" y="14"/>
                    <a:pt x="11445" y="8"/>
                    <a:pt x="11300" y="1"/>
                  </a:cubicBezTo>
                  <a:close/>
                  <a:moveTo>
                    <a:pt x="10097" y="9466"/>
                  </a:moveTo>
                  <a:cubicBezTo>
                    <a:pt x="10164" y="9597"/>
                    <a:pt x="10141" y="9756"/>
                    <a:pt x="10019" y="9844"/>
                  </a:cubicBezTo>
                  <a:cubicBezTo>
                    <a:pt x="9930" y="9908"/>
                    <a:pt x="9824" y="9905"/>
                    <a:pt x="9730" y="9865"/>
                  </a:cubicBezTo>
                  <a:cubicBezTo>
                    <a:pt x="9688" y="9720"/>
                    <a:pt x="9732" y="9560"/>
                    <a:pt x="9872" y="9487"/>
                  </a:cubicBezTo>
                  <a:cubicBezTo>
                    <a:pt x="9943" y="9449"/>
                    <a:pt x="10024" y="9450"/>
                    <a:pt x="10097" y="946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5" name="Shape 20395"/>
            <p:cNvSpPr/>
            <p:nvPr/>
          </p:nvSpPr>
          <p:spPr>
            <a:xfrm>
              <a:off x="738998" y="3011709"/>
              <a:ext cx="745476" cy="745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73" extrusionOk="0">
                  <a:moveTo>
                    <a:pt x="11300" y="1"/>
                  </a:moveTo>
                  <a:cubicBezTo>
                    <a:pt x="11011" y="-13"/>
                    <a:pt x="10774" y="222"/>
                    <a:pt x="10790" y="510"/>
                  </a:cubicBezTo>
                  <a:lnTo>
                    <a:pt x="10806" y="773"/>
                  </a:lnTo>
                  <a:cubicBezTo>
                    <a:pt x="10829" y="1199"/>
                    <a:pt x="10497" y="1569"/>
                    <a:pt x="10071" y="1592"/>
                  </a:cubicBezTo>
                  <a:cubicBezTo>
                    <a:pt x="9645" y="1616"/>
                    <a:pt x="9281" y="1288"/>
                    <a:pt x="9257" y="862"/>
                  </a:cubicBezTo>
                  <a:lnTo>
                    <a:pt x="9247" y="647"/>
                  </a:lnTo>
                  <a:cubicBezTo>
                    <a:pt x="9230" y="352"/>
                    <a:pt x="8954" y="137"/>
                    <a:pt x="8664" y="195"/>
                  </a:cubicBezTo>
                  <a:cubicBezTo>
                    <a:pt x="8522" y="224"/>
                    <a:pt x="8380" y="255"/>
                    <a:pt x="8239" y="290"/>
                  </a:cubicBezTo>
                  <a:cubicBezTo>
                    <a:pt x="7959" y="358"/>
                    <a:pt x="7801" y="654"/>
                    <a:pt x="7897" y="925"/>
                  </a:cubicBezTo>
                  <a:lnTo>
                    <a:pt x="7981" y="1172"/>
                  </a:lnTo>
                  <a:cubicBezTo>
                    <a:pt x="8124" y="1574"/>
                    <a:pt x="7916" y="2022"/>
                    <a:pt x="7514" y="2165"/>
                  </a:cubicBezTo>
                  <a:cubicBezTo>
                    <a:pt x="7112" y="2307"/>
                    <a:pt x="6664" y="2094"/>
                    <a:pt x="6522" y="1692"/>
                  </a:cubicBezTo>
                  <a:lnTo>
                    <a:pt x="6448" y="1493"/>
                  </a:lnTo>
                  <a:cubicBezTo>
                    <a:pt x="6350" y="1215"/>
                    <a:pt x="6032" y="1088"/>
                    <a:pt x="5771" y="1225"/>
                  </a:cubicBezTo>
                  <a:cubicBezTo>
                    <a:pt x="5769" y="1226"/>
                    <a:pt x="5767" y="1224"/>
                    <a:pt x="5766" y="1225"/>
                  </a:cubicBezTo>
                  <a:cubicBezTo>
                    <a:pt x="5636" y="1293"/>
                    <a:pt x="5508" y="1362"/>
                    <a:pt x="5383" y="1435"/>
                  </a:cubicBezTo>
                  <a:cubicBezTo>
                    <a:pt x="5134" y="1579"/>
                    <a:pt x="5067" y="1906"/>
                    <a:pt x="5236" y="2139"/>
                  </a:cubicBezTo>
                  <a:lnTo>
                    <a:pt x="5388" y="2354"/>
                  </a:lnTo>
                  <a:cubicBezTo>
                    <a:pt x="5638" y="2700"/>
                    <a:pt x="5560" y="3186"/>
                    <a:pt x="5215" y="3436"/>
                  </a:cubicBezTo>
                  <a:cubicBezTo>
                    <a:pt x="4869" y="3686"/>
                    <a:pt x="4383" y="3608"/>
                    <a:pt x="4133" y="3263"/>
                  </a:cubicBezTo>
                  <a:lnTo>
                    <a:pt x="4007" y="3089"/>
                  </a:lnTo>
                  <a:cubicBezTo>
                    <a:pt x="3834" y="2850"/>
                    <a:pt x="3490" y="2816"/>
                    <a:pt x="3277" y="3021"/>
                  </a:cubicBezTo>
                  <a:cubicBezTo>
                    <a:pt x="3172" y="3122"/>
                    <a:pt x="3068" y="3226"/>
                    <a:pt x="2967" y="3331"/>
                  </a:cubicBezTo>
                  <a:cubicBezTo>
                    <a:pt x="2768" y="3540"/>
                    <a:pt x="2792" y="3874"/>
                    <a:pt x="3020" y="4051"/>
                  </a:cubicBezTo>
                  <a:lnTo>
                    <a:pt x="3230" y="4213"/>
                  </a:lnTo>
                  <a:cubicBezTo>
                    <a:pt x="3567" y="4475"/>
                    <a:pt x="3633" y="4963"/>
                    <a:pt x="3372" y="5301"/>
                  </a:cubicBezTo>
                  <a:cubicBezTo>
                    <a:pt x="3111" y="5638"/>
                    <a:pt x="2622" y="5704"/>
                    <a:pt x="2285" y="5443"/>
                  </a:cubicBezTo>
                  <a:lnTo>
                    <a:pt x="2112" y="5311"/>
                  </a:lnTo>
                  <a:cubicBezTo>
                    <a:pt x="1878" y="5130"/>
                    <a:pt x="1538" y="5196"/>
                    <a:pt x="1392" y="5453"/>
                  </a:cubicBezTo>
                  <a:cubicBezTo>
                    <a:pt x="1321" y="5579"/>
                    <a:pt x="1254" y="5708"/>
                    <a:pt x="1188" y="5836"/>
                  </a:cubicBezTo>
                  <a:cubicBezTo>
                    <a:pt x="1056" y="6093"/>
                    <a:pt x="1171" y="6409"/>
                    <a:pt x="1440" y="6514"/>
                  </a:cubicBezTo>
                  <a:lnTo>
                    <a:pt x="1686" y="6609"/>
                  </a:lnTo>
                  <a:cubicBezTo>
                    <a:pt x="2083" y="6764"/>
                    <a:pt x="2283" y="7215"/>
                    <a:pt x="2127" y="7612"/>
                  </a:cubicBezTo>
                  <a:cubicBezTo>
                    <a:pt x="2317" y="7974"/>
                    <a:pt x="1957" y="8381"/>
                    <a:pt x="1576" y="8232"/>
                  </a:cubicBezTo>
                  <a:lnTo>
                    <a:pt x="925" y="7974"/>
                  </a:lnTo>
                  <a:cubicBezTo>
                    <a:pt x="650" y="7866"/>
                    <a:pt x="342" y="8028"/>
                    <a:pt x="274" y="8316"/>
                  </a:cubicBezTo>
                  <a:cubicBezTo>
                    <a:pt x="241" y="8457"/>
                    <a:pt x="207" y="8599"/>
                    <a:pt x="180" y="8741"/>
                  </a:cubicBezTo>
                  <a:cubicBezTo>
                    <a:pt x="125" y="9024"/>
                    <a:pt x="328" y="9294"/>
                    <a:pt x="615" y="9319"/>
                  </a:cubicBezTo>
                  <a:lnTo>
                    <a:pt x="857" y="9340"/>
                  </a:lnTo>
                  <a:cubicBezTo>
                    <a:pt x="1236" y="9373"/>
                    <a:pt x="1551" y="9669"/>
                    <a:pt x="1581" y="10049"/>
                  </a:cubicBezTo>
                  <a:cubicBezTo>
                    <a:pt x="1621" y="10539"/>
                    <a:pt x="1210" y="10925"/>
                    <a:pt x="741" y="10884"/>
                  </a:cubicBezTo>
                  <a:lnTo>
                    <a:pt x="531" y="10868"/>
                  </a:lnTo>
                  <a:cubicBezTo>
                    <a:pt x="237" y="10842"/>
                    <a:pt x="-15" y="11083"/>
                    <a:pt x="1" y="11378"/>
                  </a:cubicBezTo>
                  <a:cubicBezTo>
                    <a:pt x="9" y="11523"/>
                    <a:pt x="19" y="11669"/>
                    <a:pt x="33" y="11814"/>
                  </a:cubicBezTo>
                  <a:cubicBezTo>
                    <a:pt x="60" y="12101"/>
                    <a:pt x="333" y="12301"/>
                    <a:pt x="615" y="12245"/>
                  </a:cubicBezTo>
                  <a:lnTo>
                    <a:pt x="852" y="12197"/>
                  </a:lnTo>
                  <a:cubicBezTo>
                    <a:pt x="1220" y="12123"/>
                    <a:pt x="1605" y="12310"/>
                    <a:pt x="1744" y="12659"/>
                  </a:cubicBezTo>
                  <a:cubicBezTo>
                    <a:pt x="1929" y="13122"/>
                    <a:pt x="1642" y="13617"/>
                    <a:pt x="1177" y="13710"/>
                  </a:cubicBezTo>
                  <a:lnTo>
                    <a:pt x="967" y="13752"/>
                  </a:lnTo>
                  <a:cubicBezTo>
                    <a:pt x="677" y="13810"/>
                    <a:pt x="506" y="14114"/>
                    <a:pt x="605" y="14393"/>
                  </a:cubicBezTo>
                  <a:cubicBezTo>
                    <a:pt x="653" y="14529"/>
                    <a:pt x="703" y="14662"/>
                    <a:pt x="757" y="14797"/>
                  </a:cubicBezTo>
                  <a:cubicBezTo>
                    <a:pt x="864" y="15065"/>
                    <a:pt x="1179" y="15183"/>
                    <a:pt x="1434" y="15049"/>
                  </a:cubicBezTo>
                  <a:lnTo>
                    <a:pt x="1671" y="14929"/>
                  </a:lnTo>
                  <a:cubicBezTo>
                    <a:pt x="2048" y="14730"/>
                    <a:pt x="2517" y="14877"/>
                    <a:pt x="2715" y="15254"/>
                  </a:cubicBezTo>
                  <a:cubicBezTo>
                    <a:pt x="2914" y="15632"/>
                    <a:pt x="2768" y="16101"/>
                    <a:pt x="2390" y="16299"/>
                  </a:cubicBezTo>
                  <a:lnTo>
                    <a:pt x="2201" y="16399"/>
                  </a:lnTo>
                  <a:cubicBezTo>
                    <a:pt x="1939" y="16537"/>
                    <a:pt x="1860" y="16874"/>
                    <a:pt x="2033" y="17114"/>
                  </a:cubicBezTo>
                  <a:cubicBezTo>
                    <a:pt x="2118" y="17232"/>
                    <a:pt x="2206" y="17346"/>
                    <a:pt x="2295" y="17460"/>
                  </a:cubicBezTo>
                  <a:cubicBezTo>
                    <a:pt x="2473" y="17687"/>
                    <a:pt x="2807" y="17713"/>
                    <a:pt x="3015" y="17513"/>
                  </a:cubicBezTo>
                  <a:lnTo>
                    <a:pt x="3188" y="17345"/>
                  </a:lnTo>
                  <a:cubicBezTo>
                    <a:pt x="3462" y="17080"/>
                    <a:pt x="3894" y="17030"/>
                    <a:pt x="4201" y="17255"/>
                  </a:cubicBezTo>
                  <a:cubicBezTo>
                    <a:pt x="4598" y="17546"/>
                    <a:pt x="4623" y="18115"/>
                    <a:pt x="4285" y="18442"/>
                  </a:cubicBezTo>
                  <a:lnTo>
                    <a:pt x="4128" y="18590"/>
                  </a:lnTo>
                  <a:cubicBezTo>
                    <a:pt x="3915" y="18795"/>
                    <a:pt x="3936" y="19144"/>
                    <a:pt x="4170" y="19325"/>
                  </a:cubicBezTo>
                  <a:cubicBezTo>
                    <a:pt x="4285" y="19414"/>
                    <a:pt x="4403" y="19498"/>
                    <a:pt x="4522" y="19582"/>
                  </a:cubicBezTo>
                  <a:cubicBezTo>
                    <a:pt x="4756" y="19749"/>
                    <a:pt x="5083" y="19681"/>
                    <a:pt x="5225" y="19430"/>
                  </a:cubicBezTo>
                  <a:lnTo>
                    <a:pt x="5346" y="19220"/>
                  </a:lnTo>
                  <a:cubicBezTo>
                    <a:pt x="5534" y="18888"/>
                    <a:pt x="5933" y="18722"/>
                    <a:pt x="6291" y="18852"/>
                  </a:cubicBezTo>
                  <a:cubicBezTo>
                    <a:pt x="6753" y="19020"/>
                    <a:pt x="6938" y="19557"/>
                    <a:pt x="6706" y="19966"/>
                  </a:cubicBezTo>
                  <a:lnTo>
                    <a:pt x="6601" y="20150"/>
                  </a:lnTo>
                  <a:cubicBezTo>
                    <a:pt x="6455" y="20407"/>
                    <a:pt x="6567" y="20735"/>
                    <a:pt x="6842" y="20843"/>
                  </a:cubicBezTo>
                  <a:cubicBezTo>
                    <a:pt x="6977" y="20896"/>
                    <a:pt x="7115" y="20943"/>
                    <a:pt x="7252" y="20990"/>
                  </a:cubicBezTo>
                  <a:cubicBezTo>
                    <a:pt x="7524" y="21084"/>
                    <a:pt x="7816" y="20924"/>
                    <a:pt x="7882" y="20643"/>
                  </a:cubicBezTo>
                  <a:lnTo>
                    <a:pt x="7939" y="20407"/>
                  </a:lnTo>
                  <a:cubicBezTo>
                    <a:pt x="8026" y="20036"/>
                    <a:pt x="8362" y="19769"/>
                    <a:pt x="8743" y="19792"/>
                  </a:cubicBezTo>
                  <a:cubicBezTo>
                    <a:pt x="9234" y="19823"/>
                    <a:pt x="9559" y="20285"/>
                    <a:pt x="9451" y="20743"/>
                  </a:cubicBezTo>
                  <a:lnTo>
                    <a:pt x="9404" y="20948"/>
                  </a:lnTo>
                  <a:cubicBezTo>
                    <a:pt x="9337" y="21236"/>
                    <a:pt x="9540" y="21521"/>
                    <a:pt x="9835" y="21547"/>
                  </a:cubicBezTo>
                  <a:cubicBezTo>
                    <a:pt x="9979" y="21560"/>
                    <a:pt x="10125" y="21566"/>
                    <a:pt x="10271" y="21573"/>
                  </a:cubicBezTo>
                  <a:cubicBezTo>
                    <a:pt x="10559" y="21587"/>
                    <a:pt x="10796" y="21352"/>
                    <a:pt x="10780" y="21063"/>
                  </a:cubicBezTo>
                  <a:lnTo>
                    <a:pt x="10764" y="20801"/>
                  </a:lnTo>
                  <a:cubicBezTo>
                    <a:pt x="10741" y="20375"/>
                    <a:pt x="11068" y="20005"/>
                    <a:pt x="11494" y="19981"/>
                  </a:cubicBezTo>
                  <a:cubicBezTo>
                    <a:pt x="11847" y="19796"/>
                    <a:pt x="12275" y="20040"/>
                    <a:pt x="12297" y="20438"/>
                  </a:cubicBezTo>
                  <a:lnTo>
                    <a:pt x="12323" y="20927"/>
                  </a:lnTo>
                  <a:cubicBezTo>
                    <a:pt x="12340" y="21222"/>
                    <a:pt x="12616" y="21437"/>
                    <a:pt x="12906" y="21379"/>
                  </a:cubicBezTo>
                  <a:cubicBezTo>
                    <a:pt x="13048" y="21350"/>
                    <a:pt x="13190" y="21318"/>
                    <a:pt x="13331" y="21284"/>
                  </a:cubicBezTo>
                  <a:cubicBezTo>
                    <a:pt x="13611" y="21216"/>
                    <a:pt x="13769" y="20920"/>
                    <a:pt x="13673" y="20649"/>
                  </a:cubicBezTo>
                  <a:lnTo>
                    <a:pt x="13583" y="20396"/>
                  </a:lnTo>
                  <a:cubicBezTo>
                    <a:pt x="13426" y="19953"/>
                    <a:pt x="13703" y="19462"/>
                    <a:pt x="14187" y="19377"/>
                  </a:cubicBezTo>
                  <a:cubicBezTo>
                    <a:pt x="14563" y="19312"/>
                    <a:pt x="14926" y="19543"/>
                    <a:pt x="15053" y="19903"/>
                  </a:cubicBezTo>
                  <a:lnTo>
                    <a:pt x="15116" y="20081"/>
                  </a:lnTo>
                  <a:cubicBezTo>
                    <a:pt x="15215" y="20359"/>
                    <a:pt x="15538" y="20486"/>
                    <a:pt x="15799" y="20349"/>
                  </a:cubicBezTo>
                  <a:cubicBezTo>
                    <a:pt x="15801" y="20348"/>
                    <a:pt x="15803" y="20350"/>
                    <a:pt x="15804" y="20349"/>
                  </a:cubicBezTo>
                  <a:cubicBezTo>
                    <a:pt x="15934" y="20281"/>
                    <a:pt x="16057" y="20211"/>
                    <a:pt x="16182" y="20139"/>
                  </a:cubicBezTo>
                  <a:cubicBezTo>
                    <a:pt x="16431" y="19995"/>
                    <a:pt x="16503" y="19668"/>
                    <a:pt x="16335" y="19435"/>
                  </a:cubicBezTo>
                  <a:lnTo>
                    <a:pt x="16193" y="19241"/>
                  </a:lnTo>
                  <a:cubicBezTo>
                    <a:pt x="15969" y="18932"/>
                    <a:pt x="15984" y="18499"/>
                    <a:pt x="16251" y="18227"/>
                  </a:cubicBezTo>
                  <a:cubicBezTo>
                    <a:pt x="16595" y="17876"/>
                    <a:pt x="17161" y="17930"/>
                    <a:pt x="17437" y="18311"/>
                  </a:cubicBezTo>
                  <a:lnTo>
                    <a:pt x="17563" y="18485"/>
                  </a:lnTo>
                  <a:cubicBezTo>
                    <a:pt x="17736" y="18724"/>
                    <a:pt x="18080" y="18758"/>
                    <a:pt x="18293" y="18553"/>
                  </a:cubicBezTo>
                  <a:cubicBezTo>
                    <a:pt x="18398" y="18452"/>
                    <a:pt x="18497" y="18348"/>
                    <a:pt x="18597" y="18243"/>
                  </a:cubicBezTo>
                  <a:cubicBezTo>
                    <a:pt x="18797" y="18034"/>
                    <a:pt x="18773" y="17700"/>
                    <a:pt x="18545" y="17523"/>
                  </a:cubicBezTo>
                  <a:lnTo>
                    <a:pt x="18356" y="17371"/>
                  </a:lnTo>
                  <a:cubicBezTo>
                    <a:pt x="18055" y="17138"/>
                    <a:pt x="17945" y="16720"/>
                    <a:pt x="18125" y="16383"/>
                  </a:cubicBezTo>
                  <a:cubicBezTo>
                    <a:pt x="18356" y="15950"/>
                    <a:pt x="18913" y="15843"/>
                    <a:pt x="19285" y="16131"/>
                  </a:cubicBezTo>
                  <a:lnTo>
                    <a:pt x="19453" y="16263"/>
                  </a:lnTo>
                  <a:cubicBezTo>
                    <a:pt x="19687" y="16444"/>
                    <a:pt x="20027" y="16378"/>
                    <a:pt x="20172" y="16121"/>
                  </a:cubicBezTo>
                  <a:cubicBezTo>
                    <a:pt x="20244" y="15995"/>
                    <a:pt x="20316" y="15866"/>
                    <a:pt x="20382" y="15737"/>
                  </a:cubicBezTo>
                  <a:cubicBezTo>
                    <a:pt x="20514" y="15481"/>
                    <a:pt x="20394" y="15165"/>
                    <a:pt x="20125" y="15060"/>
                  </a:cubicBezTo>
                  <a:lnTo>
                    <a:pt x="19884" y="14965"/>
                  </a:lnTo>
                  <a:cubicBezTo>
                    <a:pt x="19487" y="14810"/>
                    <a:pt x="19287" y="14354"/>
                    <a:pt x="19443" y="13957"/>
                  </a:cubicBezTo>
                  <a:cubicBezTo>
                    <a:pt x="19253" y="13595"/>
                    <a:pt x="19613" y="13193"/>
                    <a:pt x="19994" y="13342"/>
                  </a:cubicBezTo>
                  <a:lnTo>
                    <a:pt x="20645" y="13600"/>
                  </a:lnTo>
                  <a:cubicBezTo>
                    <a:pt x="20920" y="13708"/>
                    <a:pt x="21228" y="13546"/>
                    <a:pt x="21296" y="13258"/>
                  </a:cubicBezTo>
                  <a:cubicBezTo>
                    <a:pt x="21329" y="13117"/>
                    <a:pt x="21358" y="12975"/>
                    <a:pt x="21385" y="12833"/>
                  </a:cubicBezTo>
                  <a:cubicBezTo>
                    <a:pt x="21440" y="12550"/>
                    <a:pt x="21237" y="12280"/>
                    <a:pt x="20950" y="12255"/>
                  </a:cubicBezTo>
                  <a:lnTo>
                    <a:pt x="20687" y="12234"/>
                  </a:lnTo>
                  <a:cubicBezTo>
                    <a:pt x="20262" y="12197"/>
                    <a:pt x="19946" y="11818"/>
                    <a:pt x="19983" y="11394"/>
                  </a:cubicBezTo>
                  <a:cubicBezTo>
                    <a:pt x="20021" y="10969"/>
                    <a:pt x="20399" y="10647"/>
                    <a:pt x="20824" y="10685"/>
                  </a:cubicBezTo>
                  <a:lnTo>
                    <a:pt x="21039" y="10706"/>
                  </a:lnTo>
                  <a:cubicBezTo>
                    <a:pt x="21333" y="10731"/>
                    <a:pt x="21585" y="10491"/>
                    <a:pt x="21569" y="10196"/>
                  </a:cubicBezTo>
                  <a:cubicBezTo>
                    <a:pt x="21561" y="10051"/>
                    <a:pt x="21546" y="9905"/>
                    <a:pt x="21532" y="9760"/>
                  </a:cubicBezTo>
                  <a:cubicBezTo>
                    <a:pt x="21505" y="9473"/>
                    <a:pt x="21238" y="9273"/>
                    <a:pt x="20955" y="9329"/>
                  </a:cubicBezTo>
                  <a:lnTo>
                    <a:pt x="20697" y="9382"/>
                  </a:lnTo>
                  <a:cubicBezTo>
                    <a:pt x="20279" y="9466"/>
                    <a:pt x="19868" y="9191"/>
                    <a:pt x="19784" y="8773"/>
                  </a:cubicBezTo>
                  <a:cubicBezTo>
                    <a:pt x="19700" y="8354"/>
                    <a:pt x="19975" y="7942"/>
                    <a:pt x="20393" y="7859"/>
                  </a:cubicBezTo>
                  <a:lnTo>
                    <a:pt x="20598" y="7822"/>
                  </a:lnTo>
                  <a:cubicBezTo>
                    <a:pt x="20888" y="7764"/>
                    <a:pt x="21059" y="7460"/>
                    <a:pt x="20960" y="7181"/>
                  </a:cubicBezTo>
                  <a:cubicBezTo>
                    <a:pt x="20912" y="7045"/>
                    <a:pt x="20862" y="6906"/>
                    <a:pt x="20808" y="6771"/>
                  </a:cubicBezTo>
                  <a:cubicBezTo>
                    <a:pt x="20701" y="6504"/>
                    <a:pt x="20386" y="6391"/>
                    <a:pt x="20130" y="6525"/>
                  </a:cubicBezTo>
                  <a:lnTo>
                    <a:pt x="19899" y="6645"/>
                  </a:lnTo>
                  <a:cubicBezTo>
                    <a:pt x="19522" y="6844"/>
                    <a:pt x="19048" y="6697"/>
                    <a:pt x="18849" y="6320"/>
                  </a:cubicBezTo>
                  <a:cubicBezTo>
                    <a:pt x="18651" y="5942"/>
                    <a:pt x="18797" y="5473"/>
                    <a:pt x="19175" y="5274"/>
                  </a:cubicBezTo>
                  <a:lnTo>
                    <a:pt x="19364" y="5175"/>
                  </a:lnTo>
                  <a:cubicBezTo>
                    <a:pt x="19625" y="5037"/>
                    <a:pt x="19710" y="4700"/>
                    <a:pt x="19537" y="4460"/>
                  </a:cubicBezTo>
                  <a:cubicBezTo>
                    <a:pt x="19452" y="4342"/>
                    <a:pt x="19364" y="4227"/>
                    <a:pt x="19275" y="4114"/>
                  </a:cubicBezTo>
                  <a:cubicBezTo>
                    <a:pt x="19097" y="3887"/>
                    <a:pt x="18757" y="3860"/>
                    <a:pt x="18550" y="4061"/>
                  </a:cubicBezTo>
                  <a:lnTo>
                    <a:pt x="18377" y="4229"/>
                  </a:lnTo>
                  <a:cubicBezTo>
                    <a:pt x="18103" y="4494"/>
                    <a:pt x="17676" y="4544"/>
                    <a:pt x="17369" y="4318"/>
                  </a:cubicBezTo>
                  <a:cubicBezTo>
                    <a:pt x="16972" y="4027"/>
                    <a:pt x="16947" y="3459"/>
                    <a:pt x="17285" y="3131"/>
                  </a:cubicBezTo>
                  <a:lnTo>
                    <a:pt x="17437" y="2984"/>
                  </a:lnTo>
                  <a:cubicBezTo>
                    <a:pt x="17650" y="2779"/>
                    <a:pt x="17634" y="2430"/>
                    <a:pt x="17400" y="2249"/>
                  </a:cubicBezTo>
                  <a:cubicBezTo>
                    <a:pt x="17285" y="2160"/>
                    <a:pt x="17167" y="2070"/>
                    <a:pt x="17049" y="1986"/>
                  </a:cubicBezTo>
                  <a:cubicBezTo>
                    <a:pt x="16814" y="1819"/>
                    <a:pt x="16487" y="1893"/>
                    <a:pt x="16345" y="2144"/>
                  </a:cubicBezTo>
                  <a:lnTo>
                    <a:pt x="16214" y="2375"/>
                  </a:lnTo>
                  <a:cubicBezTo>
                    <a:pt x="16003" y="2746"/>
                    <a:pt x="15529" y="2880"/>
                    <a:pt x="15158" y="2669"/>
                  </a:cubicBezTo>
                  <a:cubicBezTo>
                    <a:pt x="14788" y="2459"/>
                    <a:pt x="14654" y="1979"/>
                    <a:pt x="14864" y="1608"/>
                  </a:cubicBezTo>
                  <a:lnTo>
                    <a:pt x="14969" y="1424"/>
                  </a:lnTo>
                  <a:cubicBezTo>
                    <a:pt x="15115" y="1167"/>
                    <a:pt x="14998" y="839"/>
                    <a:pt x="14723" y="731"/>
                  </a:cubicBezTo>
                  <a:cubicBezTo>
                    <a:pt x="14588" y="678"/>
                    <a:pt x="14455" y="631"/>
                    <a:pt x="14318" y="584"/>
                  </a:cubicBezTo>
                  <a:cubicBezTo>
                    <a:pt x="14046" y="490"/>
                    <a:pt x="13749" y="650"/>
                    <a:pt x="13683" y="931"/>
                  </a:cubicBezTo>
                  <a:lnTo>
                    <a:pt x="13625" y="1188"/>
                  </a:lnTo>
                  <a:cubicBezTo>
                    <a:pt x="13528" y="1603"/>
                    <a:pt x="13106" y="1863"/>
                    <a:pt x="12691" y="1766"/>
                  </a:cubicBezTo>
                  <a:cubicBezTo>
                    <a:pt x="12276" y="1668"/>
                    <a:pt x="12016" y="1246"/>
                    <a:pt x="12113" y="831"/>
                  </a:cubicBezTo>
                  <a:lnTo>
                    <a:pt x="12161" y="626"/>
                  </a:lnTo>
                  <a:cubicBezTo>
                    <a:pt x="12228" y="338"/>
                    <a:pt x="12030" y="53"/>
                    <a:pt x="11735" y="27"/>
                  </a:cubicBezTo>
                  <a:cubicBezTo>
                    <a:pt x="11591" y="14"/>
                    <a:pt x="11445" y="8"/>
                    <a:pt x="11300" y="1"/>
                  </a:cubicBezTo>
                  <a:close/>
                  <a:moveTo>
                    <a:pt x="10097" y="9466"/>
                  </a:moveTo>
                  <a:cubicBezTo>
                    <a:pt x="10164" y="9597"/>
                    <a:pt x="10141" y="9756"/>
                    <a:pt x="10019" y="9844"/>
                  </a:cubicBezTo>
                  <a:cubicBezTo>
                    <a:pt x="9930" y="9908"/>
                    <a:pt x="9824" y="9905"/>
                    <a:pt x="9730" y="9865"/>
                  </a:cubicBezTo>
                  <a:cubicBezTo>
                    <a:pt x="9688" y="9720"/>
                    <a:pt x="9732" y="9560"/>
                    <a:pt x="9872" y="9487"/>
                  </a:cubicBezTo>
                  <a:cubicBezTo>
                    <a:pt x="9943" y="9449"/>
                    <a:pt x="10024" y="9450"/>
                    <a:pt x="10097" y="946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6" name="Shape 20396"/>
            <p:cNvSpPr/>
            <p:nvPr/>
          </p:nvSpPr>
          <p:spPr>
            <a:xfrm>
              <a:off x="837171" y="4304104"/>
              <a:ext cx="1013933" cy="101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98" y="0"/>
                  </a:moveTo>
                  <a:lnTo>
                    <a:pt x="10970" y="935"/>
                  </a:lnTo>
                  <a:cubicBezTo>
                    <a:pt x="10777" y="1278"/>
                    <a:pt x="10291" y="1290"/>
                    <a:pt x="10079" y="958"/>
                  </a:cubicBezTo>
                  <a:lnTo>
                    <a:pt x="9506" y="53"/>
                  </a:lnTo>
                  <a:lnTo>
                    <a:pt x="9159" y="1071"/>
                  </a:lnTo>
                  <a:cubicBezTo>
                    <a:pt x="9032" y="1444"/>
                    <a:pt x="8553" y="1547"/>
                    <a:pt x="8284" y="1259"/>
                  </a:cubicBezTo>
                  <a:lnTo>
                    <a:pt x="7552" y="475"/>
                  </a:lnTo>
                  <a:lnTo>
                    <a:pt x="7401" y="1539"/>
                  </a:lnTo>
                  <a:cubicBezTo>
                    <a:pt x="7345" y="1928"/>
                    <a:pt x="6896" y="2118"/>
                    <a:pt x="6579" y="1885"/>
                  </a:cubicBezTo>
                  <a:lnTo>
                    <a:pt x="5711" y="1252"/>
                  </a:lnTo>
                  <a:lnTo>
                    <a:pt x="5756" y="2323"/>
                  </a:lnTo>
                  <a:cubicBezTo>
                    <a:pt x="5773" y="2716"/>
                    <a:pt x="5364" y="2984"/>
                    <a:pt x="5010" y="2813"/>
                  </a:cubicBezTo>
                  <a:lnTo>
                    <a:pt x="4051" y="2346"/>
                  </a:lnTo>
                  <a:lnTo>
                    <a:pt x="4293" y="3394"/>
                  </a:lnTo>
                  <a:cubicBezTo>
                    <a:pt x="4381" y="3778"/>
                    <a:pt x="4024" y="4115"/>
                    <a:pt x="3644" y="4012"/>
                  </a:cubicBezTo>
                  <a:lnTo>
                    <a:pt x="2610" y="3733"/>
                  </a:lnTo>
                  <a:lnTo>
                    <a:pt x="3040" y="4714"/>
                  </a:lnTo>
                  <a:cubicBezTo>
                    <a:pt x="3198" y="5075"/>
                    <a:pt x="2912" y="5476"/>
                    <a:pt x="2520" y="5445"/>
                  </a:cubicBezTo>
                  <a:lnTo>
                    <a:pt x="1456" y="5362"/>
                  </a:lnTo>
                  <a:lnTo>
                    <a:pt x="2060" y="6245"/>
                  </a:lnTo>
                  <a:cubicBezTo>
                    <a:pt x="2281" y="6571"/>
                    <a:pt x="2073" y="7017"/>
                    <a:pt x="1682" y="7059"/>
                  </a:cubicBezTo>
                  <a:lnTo>
                    <a:pt x="619" y="7172"/>
                  </a:lnTo>
                  <a:lnTo>
                    <a:pt x="1373" y="7934"/>
                  </a:lnTo>
                  <a:cubicBezTo>
                    <a:pt x="1650" y="8214"/>
                    <a:pt x="1523" y="8688"/>
                    <a:pt x="1147" y="8801"/>
                  </a:cubicBezTo>
                  <a:lnTo>
                    <a:pt x="128" y="9111"/>
                  </a:lnTo>
                  <a:lnTo>
                    <a:pt x="1003" y="9722"/>
                  </a:lnTo>
                  <a:cubicBezTo>
                    <a:pt x="1327" y="9946"/>
                    <a:pt x="1300" y="10431"/>
                    <a:pt x="951" y="10611"/>
                  </a:cubicBezTo>
                  <a:lnTo>
                    <a:pt x="0" y="11102"/>
                  </a:lnTo>
                  <a:lnTo>
                    <a:pt x="973" y="11539"/>
                  </a:lnTo>
                  <a:cubicBezTo>
                    <a:pt x="1332" y="11700"/>
                    <a:pt x="1389" y="12187"/>
                    <a:pt x="1079" y="12429"/>
                  </a:cubicBezTo>
                  <a:lnTo>
                    <a:pt x="234" y="13085"/>
                  </a:lnTo>
                  <a:lnTo>
                    <a:pt x="1275" y="13334"/>
                  </a:lnTo>
                  <a:cubicBezTo>
                    <a:pt x="1657" y="13426"/>
                    <a:pt x="1807" y="13892"/>
                    <a:pt x="1547" y="14186"/>
                  </a:cubicBezTo>
                  <a:lnTo>
                    <a:pt x="837" y="14986"/>
                  </a:lnTo>
                  <a:lnTo>
                    <a:pt x="1901" y="15046"/>
                  </a:lnTo>
                  <a:cubicBezTo>
                    <a:pt x="2294" y="15066"/>
                    <a:pt x="2526" y="15493"/>
                    <a:pt x="2324" y="15830"/>
                  </a:cubicBezTo>
                  <a:lnTo>
                    <a:pt x="1773" y="16751"/>
                  </a:lnTo>
                  <a:lnTo>
                    <a:pt x="2837" y="16607"/>
                  </a:lnTo>
                  <a:cubicBezTo>
                    <a:pt x="3227" y="16555"/>
                    <a:pt x="3532" y="16939"/>
                    <a:pt x="3395" y="17309"/>
                  </a:cubicBezTo>
                  <a:lnTo>
                    <a:pt x="3018" y="18312"/>
                  </a:lnTo>
                  <a:lnTo>
                    <a:pt x="4036" y="17972"/>
                  </a:lnTo>
                  <a:cubicBezTo>
                    <a:pt x="4410" y="17849"/>
                    <a:pt x="4782" y="18172"/>
                    <a:pt x="4715" y="18561"/>
                  </a:cubicBezTo>
                  <a:lnTo>
                    <a:pt x="4534" y="19616"/>
                  </a:lnTo>
                  <a:lnTo>
                    <a:pt x="5470" y="19096"/>
                  </a:lnTo>
                  <a:cubicBezTo>
                    <a:pt x="5814" y="18906"/>
                    <a:pt x="6234" y="19155"/>
                    <a:pt x="6239" y="19549"/>
                  </a:cubicBezTo>
                  <a:lnTo>
                    <a:pt x="6254" y="20620"/>
                  </a:lnTo>
                  <a:lnTo>
                    <a:pt x="7084" y="19933"/>
                  </a:lnTo>
                  <a:cubicBezTo>
                    <a:pt x="7388" y="19683"/>
                    <a:pt x="7844" y="19849"/>
                    <a:pt x="7922" y="20235"/>
                  </a:cubicBezTo>
                  <a:lnTo>
                    <a:pt x="8133" y="21283"/>
                  </a:lnTo>
                  <a:lnTo>
                    <a:pt x="8820" y="20469"/>
                  </a:lnTo>
                  <a:cubicBezTo>
                    <a:pt x="9072" y="20167"/>
                    <a:pt x="9555" y="20239"/>
                    <a:pt x="9702" y="20604"/>
                  </a:cubicBezTo>
                  <a:lnTo>
                    <a:pt x="10102" y="21600"/>
                  </a:lnTo>
                  <a:lnTo>
                    <a:pt x="10630" y="20665"/>
                  </a:lnTo>
                  <a:cubicBezTo>
                    <a:pt x="10823" y="20322"/>
                    <a:pt x="11309" y="20310"/>
                    <a:pt x="11521" y="20642"/>
                  </a:cubicBezTo>
                  <a:lnTo>
                    <a:pt x="12094" y="21540"/>
                  </a:lnTo>
                  <a:lnTo>
                    <a:pt x="12441" y="20529"/>
                  </a:lnTo>
                  <a:cubicBezTo>
                    <a:pt x="12568" y="20156"/>
                    <a:pt x="13047" y="20053"/>
                    <a:pt x="13316" y="20341"/>
                  </a:cubicBezTo>
                  <a:lnTo>
                    <a:pt x="14048" y="21117"/>
                  </a:lnTo>
                  <a:lnTo>
                    <a:pt x="14199" y="20061"/>
                  </a:lnTo>
                  <a:cubicBezTo>
                    <a:pt x="14255" y="19672"/>
                    <a:pt x="14704" y="19482"/>
                    <a:pt x="15021" y="19715"/>
                  </a:cubicBezTo>
                  <a:lnTo>
                    <a:pt x="15889" y="20348"/>
                  </a:lnTo>
                  <a:lnTo>
                    <a:pt x="15844" y="19277"/>
                  </a:lnTo>
                  <a:cubicBezTo>
                    <a:pt x="15827" y="18884"/>
                    <a:pt x="16236" y="18616"/>
                    <a:pt x="16590" y="18787"/>
                  </a:cubicBezTo>
                  <a:lnTo>
                    <a:pt x="17549" y="19247"/>
                  </a:lnTo>
                  <a:lnTo>
                    <a:pt x="17315" y="18206"/>
                  </a:lnTo>
                  <a:cubicBezTo>
                    <a:pt x="17226" y="17822"/>
                    <a:pt x="17576" y="17485"/>
                    <a:pt x="17956" y="17588"/>
                  </a:cubicBezTo>
                  <a:lnTo>
                    <a:pt x="18990" y="17859"/>
                  </a:lnTo>
                  <a:lnTo>
                    <a:pt x="18560" y="16879"/>
                  </a:lnTo>
                  <a:cubicBezTo>
                    <a:pt x="18402" y="16518"/>
                    <a:pt x="18688" y="16124"/>
                    <a:pt x="19080" y="16155"/>
                  </a:cubicBezTo>
                  <a:lnTo>
                    <a:pt x="20144" y="16238"/>
                  </a:lnTo>
                  <a:lnTo>
                    <a:pt x="19540" y="15348"/>
                  </a:lnTo>
                  <a:cubicBezTo>
                    <a:pt x="19319" y="15022"/>
                    <a:pt x="19527" y="14583"/>
                    <a:pt x="19918" y="14541"/>
                  </a:cubicBezTo>
                  <a:lnTo>
                    <a:pt x="20981" y="14428"/>
                  </a:lnTo>
                  <a:lnTo>
                    <a:pt x="20227" y="13666"/>
                  </a:lnTo>
                  <a:cubicBezTo>
                    <a:pt x="19950" y="13386"/>
                    <a:pt x="20077" y="12912"/>
                    <a:pt x="20453" y="12799"/>
                  </a:cubicBezTo>
                  <a:lnTo>
                    <a:pt x="21472" y="12489"/>
                  </a:lnTo>
                  <a:lnTo>
                    <a:pt x="20597" y="11878"/>
                  </a:lnTo>
                  <a:cubicBezTo>
                    <a:pt x="20273" y="11655"/>
                    <a:pt x="20300" y="11169"/>
                    <a:pt x="20649" y="10989"/>
                  </a:cubicBezTo>
                  <a:lnTo>
                    <a:pt x="21600" y="10498"/>
                  </a:lnTo>
                  <a:lnTo>
                    <a:pt x="20627" y="10061"/>
                  </a:lnTo>
                  <a:cubicBezTo>
                    <a:pt x="20268" y="9900"/>
                    <a:pt x="20211" y="9413"/>
                    <a:pt x="20521" y="9171"/>
                  </a:cubicBezTo>
                  <a:lnTo>
                    <a:pt x="21366" y="8515"/>
                  </a:lnTo>
                  <a:lnTo>
                    <a:pt x="20325" y="8266"/>
                  </a:lnTo>
                  <a:cubicBezTo>
                    <a:pt x="19943" y="8174"/>
                    <a:pt x="19792" y="7708"/>
                    <a:pt x="20053" y="7414"/>
                  </a:cubicBezTo>
                  <a:lnTo>
                    <a:pt x="20763" y="6607"/>
                  </a:lnTo>
                  <a:lnTo>
                    <a:pt x="19699" y="6554"/>
                  </a:lnTo>
                  <a:cubicBezTo>
                    <a:pt x="19306" y="6534"/>
                    <a:pt x="19074" y="6100"/>
                    <a:pt x="19276" y="5762"/>
                  </a:cubicBezTo>
                  <a:lnTo>
                    <a:pt x="19827" y="4849"/>
                  </a:lnTo>
                  <a:lnTo>
                    <a:pt x="18763" y="4993"/>
                  </a:lnTo>
                  <a:cubicBezTo>
                    <a:pt x="18373" y="5045"/>
                    <a:pt x="18068" y="4661"/>
                    <a:pt x="18205" y="4291"/>
                  </a:cubicBezTo>
                  <a:lnTo>
                    <a:pt x="18582" y="3288"/>
                  </a:lnTo>
                  <a:lnTo>
                    <a:pt x="17564" y="3628"/>
                  </a:lnTo>
                  <a:cubicBezTo>
                    <a:pt x="17190" y="3751"/>
                    <a:pt x="16818" y="3428"/>
                    <a:pt x="16885" y="3039"/>
                  </a:cubicBezTo>
                  <a:lnTo>
                    <a:pt x="17066" y="1984"/>
                  </a:lnTo>
                  <a:lnTo>
                    <a:pt x="16130" y="2504"/>
                  </a:lnTo>
                  <a:cubicBezTo>
                    <a:pt x="15786" y="2694"/>
                    <a:pt x="15366" y="2445"/>
                    <a:pt x="15361" y="2051"/>
                  </a:cubicBezTo>
                  <a:lnTo>
                    <a:pt x="15346" y="980"/>
                  </a:lnTo>
                  <a:lnTo>
                    <a:pt x="14516" y="1659"/>
                  </a:lnTo>
                  <a:cubicBezTo>
                    <a:pt x="14212" y="1909"/>
                    <a:pt x="13756" y="1751"/>
                    <a:pt x="13678" y="1365"/>
                  </a:cubicBezTo>
                  <a:lnTo>
                    <a:pt x="13467" y="309"/>
                  </a:lnTo>
                  <a:lnTo>
                    <a:pt x="12780" y="1131"/>
                  </a:lnTo>
                  <a:cubicBezTo>
                    <a:pt x="12528" y="1433"/>
                    <a:pt x="12045" y="1361"/>
                    <a:pt x="11898" y="996"/>
                  </a:cubicBezTo>
                  <a:lnTo>
                    <a:pt x="11498" y="0"/>
                  </a:lnTo>
                  <a:close/>
                  <a:moveTo>
                    <a:pt x="10645" y="2572"/>
                  </a:moveTo>
                  <a:cubicBezTo>
                    <a:pt x="11413" y="2557"/>
                    <a:pt x="12168" y="2651"/>
                    <a:pt x="12894" y="2843"/>
                  </a:cubicBezTo>
                  <a:cubicBezTo>
                    <a:pt x="13318" y="2956"/>
                    <a:pt x="13534" y="3434"/>
                    <a:pt x="13331" y="3824"/>
                  </a:cubicBezTo>
                  <a:lnTo>
                    <a:pt x="12705" y="5023"/>
                  </a:lnTo>
                  <a:cubicBezTo>
                    <a:pt x="12691" y="5050"/>
                    <a:pt x="12662" y="5059"/>
                    <a:pt x="12645" y="5083"/>
                  </a:cubicBezTo>
                  <a:cubicBezTo>
                    <a:pt x="10560" y="4415"/>
                    <a:pt x="8188" y="4877"/>
                    <a:pt x="6534" y="6531"/>
                  </a:cubicBezTo>
                  <a:cubicBezTo>
                    <a:pt x="5132" y="7932"/>
                    <a:pt x="4585" y="9854"/>
                    <a:pt x="4851" y="11675"/>
                  </a:cubicBezTo>
                  <a:cubicBezTo>
                    <a:pt x="4827" y="11685"/>
                    <a:pt x="4816" y="11712"/>
                    <a:pt x="4791" y="11720"/>
                  </a:cubicBezTo>
                  <a:lnTo>
                    <a:pt x="3501" y="12127"/>
                  </a:lnTo>
                  <a:cubicBezTo>
                    <a:pt x="3083" y="12259"/>
                    <a:pt x="2658" y="11968"/>
                    <a:pt x="2618" y="11532"/>
                  </a:cubicBezTo>
                  <a:cubicBezTo>
                    <a:pt x="2276" y="7762"/>
                    <a:pt x="4577" y="4133"/>
                    <a:pt x="8329" y="2949"/>
                  </a:cubicBezTo>
                  <a:cubicBezTo>
                    <a:pt x="9098" y="2706"/>
                    <a:pt x="9878" y="2586"/>
                    <a:pt x="10645" y="2572"/>
                  </a:cubicBezTo>
                  <a:close/>
                  <a:moveTo>
                    <a:pt x="15730" y="4533"/>
                  </a:moveTo>
                  <a:cubicBezTo>
                    <a:pt x="15929" y="4496"/>
                    <a:pt x="16146" y="4541"/>
                    <a:pt x="16311" y="4691"/>
                  </a:cubicBezTo>
                  <a:cubicBezTo>
                    <a:pt x="17363" y="5641"/>
                    <a:pt x="18179" y="6876"/>
                    <a:pt x="18635" y="8326"/>
                  </a:cubicBezTo>
                  <a:cubicBezTo>
                    <a:pt x="19120" y="9867"/>
                    <a:pt x="19133" y="11443"/>
                    <a:pt x="18748" y="12897"/>
                  </a:cubicBezTo>
                  <a:cubicBezTo>
                    <a:pt x="18636" y="13322"/>
                    <a:pt x="18157" y="13537"/>
                    <a:pt x="17767" y="13334"/>
                  </a:cubicBezTo>
                  <a:lnTo>
                    <a:pt x="16568" y="12708"/>
                  </a:lnTo>
                  <a:cubicBezTo>
                    <a:pt x="16545" y="12696"/>
                    <a:pt x="16536" y="12670"/>
                    <a:pt x="16515" y="12655"/>
                  </a:cubicBezTo>
                  <a:cubicBezTo>
                    <a:pt x="17190" y="10568"/>
                    <a:pt x="16725" y="8189"/>
                    <a:pt x="15066" y="6531"/>
                  </a:cubicBezTo>
                  <a:cubicBezTo>
                    <a:pt x="14922" y="6387"/>
                    <a:pt x="14760" y="6281"/>
                    <a:pt x="14606" y="6154"/>
                  </a:cubicBezTo>
                  <a:cubicBezTo>
                    <a:pt x="14613" y="6137"/>
                    <a:pt x="14605" y="6118"/>
                    <a:pt x="14614" y="6101"/>
                  </a:cubicBezTo>
                  <a:lnTo>
                    <a:pt x="15248" y="4887"/>
                  </a:lnTo>
                  <a:cubicBezTo>
                    <a:pt x="15351" y="4689"/>
                    <a:pt x="15532" y="4569"/>
                    <a:pt x="15730" y="4533"/>
                  </a:cubicBezTo>
                  <a:close/>
                  <a:moveTo>
                    <a:pt x="5545" y="13787"/>
                  </a:moveTo>
                  <a:cubicBezTo>
                    <a:pt x="5558" y="13783"/>
                    <a:pt x="5570" y="13790"/>
                    <a:pt x="5583" y="13787"/>
                  </a:cubicBezTo>
                  <a:cubicBezTo>
                    <a:pt x="5843" y="14240"/>
                    <a:pt x="6146" y="14674"/>
                    <a:pt x="6534" y="15061"/>
                  </a:cubicBezTo>
                  <a:cubicBezTo>
                    <a:pt x="8890" y="17417"/>
                    <a:pt x="12710" y="17417"/>
                    <a:pt x="15066" y="15061"/>
                  </a:cubicBezTo>
                  <a:cubicBezTo>
                    <a:pt x="15206" y="14922"/>
                    <a:pt x="15313" y="14765"/>
                    <a:pt x="15436" y="14616"/>
                  </a:cubicBezTo>
                  <a:cubicBezTo>
                    <a:pt x="15456" y="14624"/>
                    <a:pt x="15478" y="14614"/>
                    <a:pt x="15496" y="14624"/>
                  </a:cubicBezTo>
                  <a:lnTo>
                    <a:pt x="16704" y="15250"/>
                  </a:lnTo>
                  <a:cubicBezTo>
                    <a:pt x="17099" y="15456"/>
                    <a:pt x="17198" y="15981"/>
                    <a:pt x="16900" y="16313"/>
                  </a:cubicBezTo>
                  <a:cubicBezTo>
                    <a:pt x="15951" y="17366"/>
                    <a:pt x="14719" y="18187"/>
                    <a:pt x="13271" y="18644"/>
                  </a:cubicBezTo>
                  <a:cubicBezTo>
                    <a:pt x="9646" y="19787"/>
                    <a:pt x="5819" y="18291"/>
                    <a:pt x="3870" y="15227"/>
                  </a:cubicBezTo>
                  <a:cubicBezTo>
                    <a:pt x="3627" y="14845"/>
                    <a:pt x="3808" y="14330"/>
                    <a:pt x="4240" y="14194"/>
                  </a:cubicBezTo>
                  <a:lnTo>
                    <a:pt x="5545" y="13787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7" name="Shape 20397"/>
            <p:cNvSpPr/>
            <p:nvPr/>
          </p:nvSpPr>
          <p:spPr>
            <a:xfrm>
              <a:off x="64416" y="2097394"/>
              <a:ext cx="905563" cy="905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07" y="0"/>
                  </a:moveTo>
                  <a:lnTo>
                    <a:pt x="9951" y="42"/>
                  </a:lnTo>
                  <a:lnTo>
                    <a:pt x="9486" y="76"/>
                  </a:lnTo>
                  <a:lnTo>
                    <a:pt x="9326" y="1148"/>
                  </a:lnTo>
                  <a:cubicBezTo>
                    <a:pt x="8844" y="1223"/>
                    <a:pt x="8361" y="1336"/>
                    <a:pt x="7881" y="1486"/>
                  </a:cubicBezTo>
                  <a:cubicBezTo>
                    <a:pt x="7875" y="1488"/>
                    <a:pt x="7871" y="1493"/>
                    <a:pt x="7865" y="1495"/>
                  </a:cubicBezTo>
                  <a:lnTo>
                    <a:pt x="7231" y="608"/>
                  </a:lnTo>
                  <a:lnTo>
                    <a:pt x="6809" y="777"/>
                  </a:lnTo>
                  <a:lnTo>
                    <a:pt x="6378" y="946"/>
                  </a:lnTo>
                  <a:lnTo>
                    <a:pt x="6538" y="2018"/>
                  </a:lnTo>
                  <a:cubicBezTo>
                    <a:pt x="6081" y="2239"/>
                    <a:pt x="5646" y="2496"/>
                    <a:pt x="5237" y="2778"/>
                  </a:cubicBezTo>
                  <a:lnTo>
                    <a:pt x="4376" y="2111"/>
                  </a:lnTo>
                  <a:lnTo>
                    <a:pt x="4021" y="2398"/>
                  </a:lnTo>
                  <a:lnTo>
                    <a:pt x="3666" y="2685"/>
                  </a:lnTo>
                  <a:lnTo>
                    <a:pt x="4131" y="3665"/>
                  </a:lnTo>
                  <a:cubicBezTo>
                    <a:pt x="3763" y="4008"/>
                    <a:pt x="3425" y="4378"/>
                    <a:pt x="3117" y="4771"/>
                  </a:cubicBezTo>
                  <a:lnTo>
                    <a:pt x="2095" y="4391"/>
                  </a:lnTo>
                  <a:lnTo>
                    <a:pt x="1842" y="4771"/>
                  </a:lnTo>
                  <a:lnTo>
                    <a:pt x="1588" y="5151"/>
                  </a:lnTo>
                  <a:lnTo>
                    <a:pt x="2323" y="5953"/>
                  </a:lnTo>
                  <a:cubicBezTo>
                    <a:pt x="2074" y="6387"/>
                    <a:pt x="1861" y="6837"/>
                    <a:pt x="1681" y="7304"/>
                  </a:cubicBezTo>
                  <a:lnTo>
                    <a:pt x="591" y="7245"/>
                  </a:lnTo>
                  <a:lnTo>
                    <a:pt x="465" y="7676"/>
                  </a:lnTo>
                  <a:lnTo>
                    <a:pt x="329" y="8115"/>
                  </a:lnTo>
                  <a:lnTo>
                    <a:pt x="1267" y="8664"/>
                  </a:lnTo>
                  <a:cubicBezTo>
                    <a:pt x="1157" y="9150"/>
                    <a:pt x="1090" y="9647"/>
                    <a:pt x="1056" y="10150"/>
                  </a:cubicBezTo>
                  <a:lnTo>
                    <a:pt x="0" y="10412"/>
                  </a:lnTo>
                  <a:lnTo>
                    <a:pt x="0" y="10859"/>
                  </a:lnTo>
                  <a:lnTo>
                    <a:pt x="0" y="11315"/>
                  </a:lnTo>
                  <a:lnTo>
                    <a:pt x="1064" y="11568"/>
                  </a:lnTo>
                  <a:cubicBezTo>
                    <a:pt x="1104" y="12061"/>
                    <a:pt x="1175" y="12553"/>
                    <a:pt x="1292" y="13046"/>
                  </a:cubicBezTo>
                  <a:lnTo>
                    <a:pt x="363" y="13603"/>
                  </a:lnTo>
                  <a:lnTo>
                    <a:pt x="498" y="14043"/>
                  </a:lnTo>
                  <a:lnTo>
                    <a:pt x="634" y="14473"/>
                  </a:lnTo>
                  <a:lnTo>
                    <a:pt x="1723" y="14397"/>
                  </a:lnTo>
                  <a:cubicBezTo>
                    <a:pt x="1910" y="14869"/>
                    <a:pt x="2131" y="15322"/>
                    <a:pt x="2382" y="15748"/>
                  </a:cubicBezTo>
                  <a:lnTo>
                    <a:pt x="1656" y="16559"/>
                  </a:lnTo>
                  <a:lnTo>
                    <a:pt x="1918" y="16930"/>
                  </a:lnTo>
                  <a:lnTo>
                    <a:pt x="2171" y="17310"/>
                  </a:lnTo>
                  <a:lnTo>
                    <a:pt x="3193" y="16914"/>
                  </a:lnTo>
                  <a:cubicBezTo>
                    <a:pt x="3510" y="17306"/>
                    <a:pt x="3846" y="17676"/>
                    <a:pt x="4215" y="18011"/>
                  </a:cubicBezTo>
                  <a:lnTo>
                    <a:pt x="3759" y="18991"/>
                  </a:lnTo>
                  <a:lnTo>
                    <a:pt x="4122" y="19278"/>
                  </a:lnTo>
                  <a:lnTo>
                    <a:pt x="4486" y="19557"/>
                  </a:lnTo>
                  <a:lnTo>
                    <a:pt x="5339" y="18881"/>
                  </a:lnTo>
                  <a:cubicBezTo>
                    <a:pt x="5755" y="19161"/>
                    <a:pt x="6186" y="19411"/>
                    <a:pt x="6640" y="19624"/>
                  </a:cubicBezTo>
                  <a:lnTo>
                    <a:pt x="6496" y="20705"/>
                  </a:lnTo>
                  <a:lnTo>
                    <a:pt x="6927" y="20865"/>
                  </a:lnTo>
                  <a:lnTo>
                    <a:pt x="7358" y="21034"/>
                  </a:lnTo>
                  <a:lnTo>
                    <a:pt x="7974" y="20139"/>
                  </a:lnTo>
                  <a:cubicBezTo>
                    <a:pt x="8453" y="20285"/>
                    <a:pt x="8937" y="20397"/>
                    <a:pt x="9436" y="20468"/>
                  </a:cubicBezTo>
                  <a:lnTo>
                    <a:pt x="9622" y="21532"/>
                  </a:lnTo>
                  <a:lnTo>
                    <a:pt x="10078" y="21566"/>
                  </a:lnTo>
                  <a:lnTo>
                    <a:pt x="10534" y="21600"/>
                  </a:lnTo>
                  <a:lnTo>
                    <a:pt x="10863" y="20561"/>
                  </a:lnTo>
                  <a:cubicBezTo>
                    <a:pt x="11360" y="20559"/>
                    <a:pt x="11857" y="20523"/>
                    <a:pt x="12359" y="20443"/>
                  </a:cubicBezTo>
                  <a:lnTo>
                    <a:pt x="12848" y="21414"/>
                  </a:lnTo>
                  <a:lnTo>
                    <a:pt x="13296" y="21304"/>
                  </a:lnTo>
                  <a:lnTo>
                    <a:pt x="13735" y="21203"/>
                  </a:lnTo>
                  <a:lnTo>
                    <a:pt x="13744" y="20114"/>
                  </a:lnTo>
                  <a:cubicBezTo>
                    <a:pt x="13750" y="20112"/>
                    <a:pt x="13754" y="20107"/>
                    <a:pt x="13761" y="20105"/>
                  </a:cubicBezTo>
                  <a:cubicBezTo>
                    <a:pt x="14240" y="19955"/>
                    <a:pt x="14699" y="19771"/>
                    <a:pt x="15138" y="19557"/>
                  </a:cubicBezTo>
                  <a:lnTo>
                    <a:pt x="15890" y="20342"/>
                  </a:lnTo>
                  <a:lnTo>
                    <a:pt x="16287" y="20114"/>
                  </a:lnTo>
                  <a:lnTo>
                    <a:pt x="16684" y="19886"/>
                  </a:lnTo>
                  <a:lnTo>
                    <a:pt x="16371" y="18847"/>
                  </a:lnTo>
                  <a:cubicBezTo>
                    <a:pt x="16788" y="18562"/>
                    <a:pt x="17174" y="18243"/>
                    <a:pt x="17537" y="17901"/>
                  </a:cubicBezTo>
                  <a:lnTo>
                    <a:pt x="18491" y="18433"/>
                  </a:lnTo>
                  <a:lnTo>
                    <a:pt x="18795" y="18096"/>
                  </a:lnTo>
                  <a:lnTo>
                    <a:pt x="19108" y="17758"/>
                  </a:lnTo>
                  <a:lnTo>
                    <a:pt x="18500" y="16854"/>
                  </a:lnTo>
                  <a:cubicBezTo>
                    <a:pt x="18811" y="16461"/>
                    <a:pt x="19089" y="16048"/>
                    <a:pt x="19336" y="15613"/>
                  </a:cubicBezTo>
                  <a:lnTo>
                    <a:pt x="20409" y="15841"/>
                  </a:lnTo>
                  <a:lnTo>
                    <a:pt x="20603" y="15427"/>
                  </a:lnTo>
                  <a:lnTo>
                    <a:pt x="20797" y="15014"/>
                  </a:lnTo>
                  <a:cubicBezTo>
                    <a:pt x="20797" y="15014"/>
                    <a:pt x="19944" y="14330"/>
                    <a:pt x="19944" y="14330"/>
                  </a:cubicBezTo>
                  <a:cubicBezTo>
                    <a:pt x="20126" y="13864"/>
                    <a:pt x="20275" y="13384"/>
                    <a:pt x="20384" y="12894"/>
                  </a:cubicBezTo>
                  <a:lnTo>
                    <a:pt x="21465" y="12793"/>
                  </a:lnTo>
                  <a:lnTo>
                    <a:pt x="21532" y="12345"/>
                  </a:lnTo>
                  <a:lnTo>
                    <a:pt x="21600" y="11889"/>
                  </a:lnTo>
                  <a:lnTo>
                    <a:pt x="20586" y="11492"/>
                  </a:lnTo>
                  <a:cubicBezTo>
                    <a:pt x="20622" y="10997"/>
                    <a:pt x="20620" y="10493"/>
                    <a:pt x="20578" y="9989"/>
                  </a:cubicBezTo>
                  <a:lnTo>
                    <a:pt x="21583" y="9576"/>
                  </a:lnTo>
                  <a:lnTo>
                    <a:pt x="21516" y="9128"/>
                  </a:lnTo>
                  <a:lnTo>
                    <a:pt x="21439" y="8672"/>
                  </a:lnTo>
                  <a:lnTo>
                    <a:pt x="20358" y="8588"/>
                  </a:lnTo>
                  <a:cubicBezTo>
                    <a:pt x="20302" y="8346"/>
                    <a:pt x="20231" y="8111"/>
                    <a:pt x="20155" y="7870"/>
                  </a:cubicBezTo>
                  <a:cubicBezTo>
                    <a:pt x="20080" y="7629"/>
                    <a:pt x="19995" y="7391"/>
                    <a:pt x="19902" y="7161"/>
                  </a:cubicBezTo>
                  <a:lnTo>
                    <a:pt x="20747" y="6468"/>
                  </a:lnTo>
                  <a:lnTo>
                    <a:pt x="20544" y="6054"/>
                  </a:lnTo>
                  <a:lnTo>
                    <a:pt x="20341" y="5649"/>
                  </a:lnTo>
                  <a:lnTo>
                    <a:pt x="19277" y="5886"/>
                  </a:lnTo>
                  <a:cubicBezTo>
                    <a:pt x="19022" y="5448"/>
                    <a:pt x="18737" y="5038"/>
                    <a:pt x="18424" y="4653"/>
                  </a:cubicBezTo>
                  <a:lnTo>
                    <a:pt x="19024" y="3741"/>
                  </a:lnTo>
                  <a:lnTo>
                    <a:pt x="18711" y="3411"/>
                  </a:lnTo>
                  <a:lnTo>
                    <a:pt x="18398" y="3074"/>
                  </a:lnTo>
                  <a:lnTo>
                    <a:pt x="17452" y="3614"/>
                  </a:lnTo>
                  <a:cubicBezTo>
                    <a:pt x="17082" y="3274"/>
                    <a:pt x="16686" y="2971"/>
                    <a:pt x="16270" y="2694"/>
                  </a:cubicBezTo>
                  <a:lnTo>
                    <a:pt x="16574" y="1647"/>
                  </a:lnTo>
                  <a:lnTo>
                    <a:pt x="16177" y="1419"/>
                  </a:lnTo>
                  <a:lnTo>
                    <a:pt x="15780" y="1191"/>
                  </a:lnTo>
                  <a:lnTo>
                    <a:pt x="15036" y="1984"/>
                  </a:lnTo>
                  <a:cubicBezTo>
                    <a:pt x="14584" y="1769"/>
                    <a:pt x="14115" y="1588"/>
                    <a:pt x="13634" y="1444"/>
                  </a:cubicBezTo>
                  <a:lnTo>
                    <a:pt x="13617" y="363"/>
                  </a:lnTo>
                  <a:lnTo>
                    <a:pt x="13169" y="262"/>
                  </a:lnTo>
                  <a:lnTo>
                    <a:pt x="12722" y="160"/>
                  </a:lnTo>
                  <a:lnTo>
                    <a:pt x="12240" y="1140"/>
                  </a:lnTo>
                  <a:cubicBezTo>
                    <a:pt x="11747" y="1067"/>
                    <a:pt x="11251" y="1034"/>
                    <a:pt x="10745" y="1039"/>
                  </a:cubicBezTo>
                  <a:lnTo>
                    <a:pt x="10407" y="0"/>
                  </a:lnTo>
                  <a:close/>
                  <a:moveTo>
                    <a:pt x="10542" y="2331"/>
                  </a:moveTo>
                  <a:lnTo>
                    <a:pt x="10568" y="3732"/>
                  </a:lnTo>
                  <a:cubicBezTo>
                    <a:pt x="10309" y="3742"/>
                    <a:pt x="10054" y="3763"/>
                    <a:pt x="9799" y="3800"/>
                  </a:cubicBezTo>
                  <a:lnTo>
                    <a:pt x="9571" y="2423"/>
                  </a:lnTo>
                  <a:cubicBezTo>
                    <a:pt x="9895" y="2376"/>
                    <a:pt x="10220" y="2340"/>
                    <a:pt x="10542" y="2331"/>
                  </a:cubicBezTo>
                  <a:close/>
                  <a:moveTo>
                    <a:pt x="10779" y="2331"/>
                  </a:moveTo>
                  <a:cubicBezTo>
                    <a:pt x="11106" y="2330"/>
                    <a:pt x="11429" y="2345"/>
                    <a:pt x="11750" y="2381"/>
                  </a:cubicBezTo>
                  <a:lnTo>
                    <a:pt x="11581" y="3766"/>
                  </a:lnTo>
                  <a:cubicBezTo>
                    <a:pt x="11323" y="3738"/>
                    <a:pt x="11070" y="3723"/>
                    <a:pt x="10813" y="3724"/>
                  </a:cubicBezTo>
                  <a:lnTo>
                    <a:pt x="10779" y="2331"/>
                  </a:lnTo>
                  <a:close/>
                  <a:moveTo>
                    <a:pt x="11987" y="2415"/>
                  </a:moveTo>
                  <a:cubicBezTo>
                    <a:pt x="12309" y="2461"/>
                    <a:pt x="12628" y="2527"/>
                    <a:pt x="12941" y="2609"/>
                  </a:cubicBezTo>
                  <a:lnTo>
                    <a:pt x="12578" y="3943"/>
                  </a:lnTo>
                  <a:cubicBezTo>
                    <a:pt x="12326" y="3879"/>
                    <a:pt x="12072" y="3836"/>
                    <a:pt x="11818" y="3800"/>
                  </a:cubicBezTo>
                  <a:lnTo>
                    <a:pt x="11987" y="2415"/>
                  </a:lnTo>
                  <a:close/>
                  <a:moveTo>
                    <a:pt x="9334" y="2457"/>
                  </a:moveTo>
                  <a:lnTo>
                    <a:pt x="9562" y="3842"/>
                  </a:lnTo>
                  <a:cubicBezTo>
                    <a:pt x="9308" y="3888"/>
                    <a:pt x="9058" y="3946"/>
                    <a:pt x="8811" y="4019"/>
                  </a:cubicBezTo>
                  <a:lnTo>
                    <a:pt x="8388" y="2677"/>
                  </a:lnTo>
                  <a:cubicBezTo>
                    <a:pt x="8704" y="2584"/>
                    <a:pt x="9018" y="2513"/>
                    <a:pt x="9334" y="2457"/>
                  </a:cubicBezTo>
                  <a:close/>
                  <a:moveTo>
                    <a:pt x="13169" y="2668"/>
                  </a:moveTo>
                  <a:cubicBezTo>
                    <a:pt x="13481" y="2759"/>
                    <a:pt x="13792" y="2872"/>
                    <a:pt x="14090" y="2998"/>
                  </a:cubicBezTo>
                  <a:lnTo>
                    <a:pt x="13533" y="4264"/>
                  </a:lnTo>
                  <a:cubicBezTo>
                    <a:pt x="13292" y="4165"/>
                    <a:pt x="13052" y="4083"/>
                    <a:pt x="12806" y="4011"/>
                  </a:cubicBezTo>
                  <a:lnTo>
                    <a:pt x="13169" y="2668"/>
                  </a:lnTo>
                  <a:close/>
                  <a:moveTo>
                    <a:pt x="8160" y="2753"/>
                  </a:moveTo>
                  <a:lnTo>
                    <a:pt x="8583" y="4087"/>
                  </a:lnTo>
                  <a:cubicBezTo>
                    <a:pt x="8337" y="4168"/>
                    <a:pt x="8100" y="4267"/>
                    <a:pt x="7865" y="4374"/>
                  </a:cubicBezTo>
                  <a:lnTo>
                    <a:pt x="7256" y="3099"/>
                  </a:lnTo>
                  <a:cubicBezTo>
                    <a:pt x="7549" y="2966"/>
                    <a:pt x="7847" y="2855"/>
                    <a:pt x="8160" y="2753"/>
                  </a:cubicBezTo>
                  <a:close/>
                  <a:moveTo>
                    <a:pt x="14301" y="3091"/>
                  </a:moveTo>
                  <a:cubicBezTo>
                    <a:pt x="14597" y="3224"/>
                    <a:pt x="14885" y="3372"/>
                    <a:pt x="15163" y="3538"/>
                  </a:cubicBezTo>
                  <a:lnTo>
                    <a:pt x="14437" y="4712"/>
                  </a:lnTo>
                  <a:cubicBezTo>
                    <a:pt x="14234" y="4592"/>
                    <a:pt x="14029" y="4483"/>
                    <a:pt x="13811" y="4382"/>
                  </a:cubicBezTo>
                  <a:cubicBezTo>
                    <a:pt x="13793" y="4374"/>
                    <a:pt x="13771" y="4366"/>
                    <a:pt x="13752" y="4357"/>
                  </a:cubicBezTo>
                  <a:lnTo>
                    <a:pt x="14301" y="3091"/>
                  </a:lnTo>
                  <a:close/>
                  <a:moveTo>
                    <a:pt x="7037" y="3209"/>
                  </a:moveTo>
                  <a:lnTo>
                    <a:pt x="7653" y="4475"/>
                  </a:lnTo>
                  <a:cubicBezTo>
                    <a:pt x="7422" y="4590"/>
                    <a:pt x="7195" y="4716"/>
                    <a:pt x="6978" y="4855"/>
                  </a:cubicBezTo>
                  <a:lnTo>
                    <a:pt x="6192" y="3682"/>
                  </a:lnTo>
                  <a:cubicBezTo>
                    <a:pt x="6464" y="3507"/>
                    <a:pt x="6742" y="3353"/>
                    <a:pt x="7037" y="3209"/>
                  </a:cubicBezTo>
                  <a:close/>
                  <a:moveTo>
                    <a:pt x="15366" y="3665"/>
                  </a:moveTo>
                  <a:cubicBezTo>
                    <a:pt x="15639" y="3838"/>
                    <a:pt x="15908" y="4027"/>
                    <a:pt x="16160" y="4230"/>
                  </a:cubicBezTo>
                  <a:lnTo>
                    <a:pt x="15273" y="5294"/>
                  </a:lnTo>
                  <a:cubicBezTo>
                    <a:pt x="15073" y="5134"/>
                    <a:pt x="14859" y="4978"/>
                    <a:pt x="14639" y="4838"/>
                  </a:cubicBezTo>
                  <a:cubicBezTo>
                    <a:pt x="14639" y="4838"/>
                    <a:pt x="15366" y="3665"/>
                    <a:pt x="15366" y="3665"/>
                  </a:cubicBezTo>
                  <a:close/>
                  <a:moveTo>
                    <a:pt x="5989" y="3817"/>
                  </a:moveTo>
                  <a:lnTo>
                    <a:pt x="6783" y="4990"/>
                  </a:lnTo>
                  <a:cubicBezTo>
                    <a:pt x="6571" y="5137"/>
                    <a:pt x="6363" y="5294"/>
                    <a:pt x="6167" y="5463"/>
                  </a:cubicBezTo>
                  <a:lnTo>
                    <a:pt x="5220" y="4408"/>
                  </a:lnTo>
                  <a:cubicBezTo>
                    <a:pt x="5465" y="4195"/>
                    <a:pt x="5719" y="4002"/>
                    <a:pt x="5989" y="3817"/>
                  </a:cubicBezTo>
                  <a:close/>
                  <a:moveTo>
                    <a:pt x="16337" y="4382"/>
                  </a:moveTo>
                  <a:cubicBezTo>
                    <a:pt x="16582" y="4592"/>
                    <a:pt x="16818" y="4820"/>
                    <a:pt x="17038" y="5058"/>
                  </a:cubicBezTo>
                  <a:lnTo>
                    <a:pt x="16008" y="5978"/>
                  </a:lnTo>
                  <a:cubicBezTo>
                    <a:pt x="15833" y="5791"/>
                    <a:pt x="15647" y="5607"/>
                    <a:pt x="15450" y="5438"/>
                  </a:cubicBezTo>
                  <a:lnTo>
                    <a:pt x="16337" y="4382"/>
                  </a:lnTo>
                  <a:close/>
                  <a:moveTo>
                    <a:pt x="5043" y="4568"/>
                  </a:moveTo>
                  <a:lnTo>
                    <a:pt x="5989" y="5624"/>
                  </a:lnTo>
                  <a:cubicBezTo>
                    <a:pt x="5801" y="5798"/>
                    <a:pt x="5619" y="5985"/>
                    <a:pt x="5449" y="6181"/>
                  </a:cubicBezTo>
                  <a:lnTo>
                    <a:pt x="4359" y="5269"/>
                  </a:lnTo>
                  <a:cubicBezTo>
                    <a:pt x="4571" y="5023"/>
                    <a:pt x="4802" y="4790"/>
                    <a:pt x="5043" y="4568"/>
                  </a:cubicBezTo>
                  <a:close/>
                  <a:moveTo>
                    <a:pt x="17199" y="5227"/>
                  </a:moveTo>
                  <a:cubicBezTo>
                    <a:pt x="17411" y="5469"/>
                    <a:pt x="17605" y="5728"/>
                    <a:pt x="17790" y="5995"/>
                  </a:cubicBezTo>
                  <a:lnTo>
                    <a:pt x="16641" y="6764"/>
                  </a:lnTo>
                  <a:cubicBezTo>
                    <a:pt x="16495" y="6553"/>
                    <a:pt x="16338" y="6351"/>
                    <a:pt x="16168" y="6156"/>
                  </a:cubicBezTo>
                  <a:lnTo>
                    <a:pt x="17199" y="5227"/>
                  </a:lnTo>
                  <a:close/>
                  <a:moveTo>
                    <a:pt x="4207" y="5455"/>
                  </a:moveTo>
                  <a:lnTo>
                    <a:pt x="5305" y="6358"/>
                  </a:lnTo>
                  <a:cubicBezTo>
                    <a:pt x="5144" y="6558"/>
                    <a:pt x="4989" y="6772"/>
                    <a:pt x="4849" y="6992"/>
                  </a:cubicBezTo>
                  <a:lnTo>
                    <a:pt x="3641" y="6240"/>
                  </a:lnTo>
                  <a:cubicBezTo>
                    <a:pt x="3816" y="5966"/>
                    <a:pt x="4000" y="5708"/>
                    <a:pt x="4207" y="5455"/>
                  </a:cubicBezTo>
                  <a:close/>
                  <a:moveTo>
                    <a:pt x="17925" y="6190"/>
                  </a:moveTo>
                  <a:cubicBezTo>
                    <a:pt x="18100" y="6458"/>
                    <a:pt x="18262" y="6742"/>
                    <a:pt x="18407" y="7034"/>
                  </a:cubicBezTo>
                  <a:lnTo>
                    <a:pt x="17157" y="7633"/>
                  </a:lnTo>
                  <a:cubicBezTo>
                    <a:pt x="17041" y="7404"/>
                    <a:pt x="16917" y="7175"/>
                    <a:pt x="16777" y="6958"/>
                  </a:cubicBezTo>
                  <a:cubicBezTo>
                    <a:pt x="16777" y="6958"/>
                    <a:pt x="17925" y="6190"/>
                    <a:pt x="17925" y="6190"/>
                  </a:cubicBezTo>
                  <a:close/>
                  <a:moveTo>
                    <a:pt x="3514" y="6443"/>
                  </a:moveTo>
                  <a:lnTo>
                    <a:pt x="4722" y="7186"/>
                  </a:lnTo>
                  <a:cubicBezTo>
                    <a:pt x="4601" y="7389"/>
                    <a:pt x="4486" y="7600"/>
                    <a:pt x="4384" y="7819"/>
                  </a:cubicBezTo>
                  <a:cubicBezTo>
                    <a:pt x="4376" y="7837"/>
                    <a:pt x="4375" y="7861"/>
                    <a:pt x="4367" y="7878"/>
                  </a:cubicBezTo>
                  <a:lnTo>
                    <a:pt x="3058" y="7304"/>
                  </a:lnTo>
                  <a:cubicBezTo>
                    <a:pt x="3193" y="7008"/>
                    <a:pt x="3346" y="6722"/>
                    <a:pt x="3514" y="6443"/>
                  </a:cubicBezTo>
                  <a:close/>
                  <a:moveTo>
                    <a:pt x="18508" y="7245"/>
                  </a:moveTo>
                  <a:cubicBezTo>
                    <a:pt x="18642" y="7535"/>
                    <a:pt x="18760" y="7838"/>
                    <a:pt x="18863" y="8149"/>
                  </a:cubicBezTo>
                  <a:lnTo>
                    <a:pt x="17545" y="8562"/>
                  </a:lnTo>
                  <a:cubicBezTo>
                    <a:pt x="17463" y="8318"/>
                    <a:pt x="17374" y="8079"/>
                    <a:pt x="17266" y="7845"/>
                  </a:cubicBezTo>
                  <a:lnTo>
                    <a:pt x="18508" y="7245"/>
                  </a:lnTo>
                  <a:close/>
                  <a:moveTo>
                    <a:pt x="2965" y="7524"/>
                  </a:moveTo>
                  <a:lnTo>
                    <a:pt x="4266" y="8089"/>
                  </a:lnTo>
                  <a:cubicBezTo>
                    <a:pt x="4166" y="8330"/>
                    <a:pt x="4085" y="8579"/>
                    <a:pt x="4013" y="8824"/>
                  </a:cubicBezTo>
                  <a:lnTo>
                    <a:pt x="2636" y="8444"/>
                  </a:lnTo>
                  <a:cubicBezTo>
                    <a:pt x="2727" y="8131"/>
                    <a:pt x="2839" y="7824"/>
                    <a:pt x="2965" y="7524"/>
                  </a:cubicBezTo>
                  <a:close/>
                  <a:moveTo>
                    <a:pt x="18931" y="8377"/>
                  </a:moveTo>
                  <a:cubicBezTo>
                    <a:pt x="19025" y="8689"/>
                    <a:pt x="19102" y="9000"/>
                    <a:pt x="19159" y="9314"/>
                  </a:cubicBezTo>
                  <a:lnTo>
                    <a:pt x="17799" y="9533"/>
                  </a:lnTo>
                  <a:cubicBezTo>
                    <a:pt x="17752" y="9280"/>
                    <a:pt x="17695" y="9028"/>
                    <a:pt x="17621" y="8782"/>
                  </a:cubicBezTo>
                  <a:lnTo>
                    <a:pt x="18931" y="8377"/>
                  </a:lnTo>
                  <a:close/>
                  <a:moveTo>
                    <a:pt x="2568" y="8672"/>
                  </a:moveTo>
                  <a:lnTo>
                    <a:pt x="3953" y="9052"/>
                  </a:lnTo>
                  <a:cubicBezTo>
                    <a:pt x="3888" y="9304"/>
                    <a:pt x="3829" y="9550"/>
                    <a:pt x="3793" y="9804"/>
                  </a:cubicBezTo>
                  <a:lnTo>
                    <a:pt x="2382" y="9635"/>
                  </a:lnTo>
                  <a:cubicBezTo>
                    <a:pt x="2428" y="9311"/>
                    <a:pt x="2486" y="8986"/>
                    <a:pt x="2568" y="8672"/>
                  </a:cubicBezTo>
                  <a:close/>
                  <a:moveTo>
                    <a:pt x="19201" y="9550"/>
                  </a:moveTo>
                  <a:cubicBezTo>
                    <a:pt x="19250" y="9872"/>
                    <a:pt x="19274" y="10193"/>
                    <a:pt x="19285" y="10513"/>
                  </a:cubicBezTo>
                  <a:lnTo>
                    <a:pt x="17908" y="10538"/>
                  </a:lnTo>
                  <a:cubicBezTo>
                    <a:pt x="17899" y="10280"/>
                    <a:pt x="17879" y="10024"/>
                    <a:pt x="17841" y="9770"/>
                  </a:cubicBezTo>
                  <a:cubicBezTo>
                    <a:pt x="17841" y="9770"/>
                    <a:pt x="19201" y="9550"/>
                    <a:pt x="19201" y="9550"/>
                  </a:cubicBezTo>
                  <a:close/>
                  <a:moveTo>
                    <a:pt x="2348" y="9871"/>
                  </a:moveTo>
                  <a:lnTo>
                    <a:pt x="3768" y="10040"/>
                  </a:lnTo>
                  <a:cubicBezTo>
                    <a:pt x="3740" y="10298"/>
                    <a:pt x="3725" y="10560"/>
                    <a:pt x="3725" y="10817"/>
                  </a:cubicBezTo>
                  <a:cubicBezTo>
                    <a:pt x="3725" y="10817"/>
                    <a:pt x="2298" y="10842"/>
                    <a:pt x="2298" y="10842"/>
                  </a:cubicBezTo>
                  <a:cubicBezTo>
                    <a:pt x="2296" y="10514"/>
                    <a:pt x="2312" y="10193"/>
                    <a:pt x="2348" y="9871"/>
                  </a:cubicBezTo>
                  <a:close/>
                  <a:moveTo>
                    <a:pt x="19294" y="10749"/>
                  </a:moveTo>
                  <a:cubicBezTo>
                    <a:pt x="19296" y="11074"/>
                    <a:pt x="19278" y="11392"/>
                    <a:pt x="19243" y="11712"/>
                  </a:cubicBezTo>
                  <a:lnTo>
                    <a:pt x="17875" y="11543"/>
                  </a:lnTo>
                  <a:cubicBezTo>
                    <a:pt x="17902" y="11286"/>
                    <a:pt x="17918" y="11031"/>
                    <a:pt x="17917" y="10775"/>
                  </a:cubicBezTo>
                  <a:lnTo>
                    <a:pt x="19294" y="10749"/>
                  </a:lnTo>
                  <a:close/>
                  <a:moveTo>
                    <a:pt x="3734" y="11053"/>
                  </a:moveTo>
                  <a:cubicBezTo>
                    <a:pt x="3743" y="11312"/>
                    <a:pt x="3764" y="11567"/>
                    <a:pt x="3801" y="11822"/>
                  </a:cubicBezTo>
                  <a:lnTo>
                    <a:pt x="2391" y="12050"/>
                  </a:lnTo>
                  <a:cubicBezTo>
                    <a:pt x="2342" y="11724"/>
                    <a:pt x="2308" y="11402"/>
                    <a:pt x="2298" y="11079"/>
                  </a:cubicBezTo>
                  <a:lnTo>
                    <a:pt x="3734" y="11053"/>
                  </a:lnTo>
                  <a:close/>
                  <a:moveTo>
                    <a:pt x="17849" y="11780"/>
                  </a:moveTo>
                  <a:lnTo>
                    <a:pt x="19218" y="11948"/>
                  </a:lnTo>
                  <a:cubicBezTo>
                    <a:pt x="19174" y="12270"/>
                    <a:pt x="19112" y="12590"/>
                    <a:pt x="19032" y="12903"/>
                  </a:cubicBezTo>
                  <a:lnTo>
                    <a:pt x="17697" y="12539"/>
                  </a:lnTo>
                  <a:cubicBezTo>
                    <a:pt x="17762" y="12288"/>
                    <a:pt x="17814" y="12033"/>
                    <a:pt x="17849" y="11780"/>
                  </a:cubicBezTo>
                  <a:close/>
                  <a:moveTo>
                    <a:pt x="3844" y="12058"/>
                  </a:moveTo>
                  <a:cubicBezTo>
                    <a:pt x="3890" y="12313"/>
                    <a:pt x="3947" y="12562"/>
                    <a:pt x="4021" y="12810"/>
                  </a:cubicBezTo>
                  <a:lnTo>
                    <a:pt x="2652" y="13240"/>
                  </a:lnTo>
                  <a:cubicBezTo>
                    <a:pt x="2557" y="12924"/>
                    <a:pt x="2490" y="12604"/>
                    <a:pt x="2433" y="12286"/>
                  </a:cubicBezTo>
                  <a:lnTo>
                    <a:pt x="3844" y="12058"/>
                  </a:lnTo>
                  <a:close/>
                  <a:moveTo>
                    <a:pt x="17638" y="12767"/>
                  </a:moveTo>
                  <a:lnTo>
                    <a:pt x="18964" y="13131"/>
                  </a:lnTo>
                  <a:cubicBezTo>
                    <a:pt x="18875" y="13442"/>
                    <a:pt x="18767" y="13744"/>
                    <a:pt x="18643" y="14043"/>
                  </a:cubicBezTo>
                  <a:lnTo>
                    <a:pt x="17376" y="13494"/>
                  </a:lnTo>
                  <a:cubicBezTo>
                    <a:pt x="17476" y="13253"/>
                    <a:pt x="17567" y="13012"/>
                    <a:pt x="17638" y="12767"/>
                  </a:cubicBezTo>
                  <a:close/>
                  <a:moveTo>
                    <a:pt x="4089" y="13038"/>
                  </a:moveTo>
                  <a:cubicBezTo>
                    <a:pt x="4170" y="13283"/>
                    <a:pt x="4268" y="13521"/>
                    <a:pt x="4376" y="13755"/>
                  </a:cubicBezTo>
                  <a:cubicBezTo>
                    <a:pt x="4376" y="13755"/>
                    <a:pt x="3092" y="14372"/>
                    <a:pt x="3092" y="14372"/>
                  </a:cubicBezTo>
                  <a:cubicBezTo>
                    <a:pt x="2956" y="14079"/>
                    <a:pt x="2832" y="13782"/>
                    <a:pt x="2729" y="13468"/>
                  </a:cubicBezTo>
                  <a:lnTo>
                    <a:pt x="4089" y="13038"/>
                  </a:lnTo>
                  <a:close/>
                  <a:moveTo>
                    <a:pt x="17283" y="13713"/>
                  </a:moveTo>
                  <a:lnTo>
                    <a:pt x="18550" y="14262"/>
                  </a:lnTo>
                  <a:cubicBezTo>
                    <a:pt x="18418" y="14557"/>
                    <a:pt x="18276" y="14845"/>
                    <a:pt x="18111" y="15123"/>
                  </a:cubicBezTo>
                  <a:lnTo>
                    <a:pt x="16929" y="14406"/>
                  </a:lnTo>
                  <a:cubicBezTo>
                    <a:pt x="17046" y="14207"/>
                    <a:pt x="17158" y="13995"/>
                    <a:pt x="17258" y="13781"/>
                  </a:cubicBezTo>
                  <a:cubicBezTo>
                    <a:pt x="17268" y="13759"/>
                    <a:pt x="17273" y="13735"/>
                    <a:pt x="17283" y="13713"/>
                  </a:cubicBezTo>
                  <a:close/>
                  <a:moveTo>
                    <a:pt x="4477" y="13975"/>
                  </a:moveTo>
                  <a:cubicBezTo>
                    <a:pt x="4593" y="14206"/>
                    <a:pt x="4725" y="14425"/>
                    <a:pt x="4866" y="14642"/>
                  </a:cubicBezTo>
                  <a:cubicBezTo>
                    <a:pt x="4866" y="14642"/>
                    <a:pt x="3683" y="15436"/>
                    <a:pt x="3683" y="15436"/>
                  </a:cubicBezTo>
                  <a:cubicBezTo>
                    <a:pt x="3506" y="15165"/>
                    <a:pt x="3340" y="14878"/>
                    <a:pt x="3193" y="14583"/>
                  </a:cubicBezTo>
                  <a:lnTo>
                    <a:pt x="4477" y="13975"/>
                  </a:lnTo>
                  <a:close/>
                  <a:moveTo>
                    <a:pt x="16802" y="14600"/>
                  </a:moveTo>
                  <a:lnTo>
                    <a:pt x="17985" y="15326"/>
                  </a:lnTo>
                  <a:cubicBezTo>
                    <a:pt x="17812" y="15599"/>
                    <a:pt x="17622" y="15867"/>
                    <a:pt x="17419" y="16120"/>
                  </a:cubicBezTo>
                  <a:lnTo>
                    <a:pt x="16354" y="15233"/>
                  </a:lnTo>
                  <a:cubicBezTo>
                    <a:pt x="16515" y="15034"/>
                    <a:pt x="16662" y="14819"/>
                    <a:pt x="16802" y="14600"/>
                  </a:cubicBezTo>
                  <a:close/>
                  <a:moveTo>
                    <a:pt x="5001" y="14836"/>
                  </a:moveTo>
                  <a:cubicBezTo>
                    <a:pt x="5148" y="15048"/>
                    <a:pt x="5303" y="15257"/>
                    <a:pt x="5474" y="15453"/>
                  </a:cubicBezTo>
                  <a:lnTo>
                    <a:pt x="4418" y="16407"/>
                  </a:lnTo>
                  <a:cubicBezTo>
                    <a:pt x="4203" y="16163"/>
                    <a:pt x="3997" y="15900"/>
                    <a:pt x="3810" y="15630"/>
                  </a:cubicBezTo>
                  <a:lnTo>
                    <a:pt x="5001" y="14836"/>
                  </a:lnTo>
                  <a:close/>
                  <a:moveTo>
                    <a:pt x="16202" y="15410"/>
                  </a:moveTo>
                  <a:lnTo>
                    <a:pt x="17266" y="16297"/>
                  </a:lnTo>
                  <a:cubicBezTo>
                    <a:pt x="17057" y="16543"/>
                    <a:pt x="16837" y="16776"/>
                    <a:pt x="16599" y="16998"/>
                  </a:cubicBezTo>
                  <a:lnTo>
                    <a:pt x="15661" y="15968"/>
                  </a:lnTo>
                  <a:cubicBezTo>
                    <a:pt x="15849" y="15793"/>
                    <a:pt x="16033" y="15607"/>
                    <a:pt x="16202" y="15410"/>
                  </a:cubicBezTo>
                  <a:close/>
                  <a:moveTo>
                    <a:pt x="5634" y="15630"/>
                  </a:moveTo>
                  <a:cubicBezTo>
                    <a:pt x="5810" y="15818"/>
                    <a:pt x="5994" y="15992"/>
                    <a:pt x="6192" y="16162"/>
                  </a:cubicBezTo>
                  <a:lnTo>
                    <a:pt x="5280" y="17251"/>
                  </a:lnTo>
                  <a:cubicBezTo>
                    <a:pt x="5032" y="17041"/>
                    <a:pt x="4794" y="16815"/>
                    <a:pt x="4570" y="16576"/>
                  </a:cubicBezTo>
                  <a:lnTo>
                    <a:pt x="5634" y="15630"/>
                  </a:lnTo>
                  <a:close/>
                  <a:moveTo>
                    <a:pt x="15493" y="16128"/>
                  </a:moveTo>
                  <a:lnTo>
                    <a:pt x="16422" y="17158"/>
                  </a:lnTo>
                  <a:cubicBezTo>
                    <a:pt x="16180" y="17372"/>
                    <a:pt x="15921" y="17572"/>
                    <a:pt x="15653" y="17758"/>
                  </a:cubicBezTo>
                  <a:lnTo>
                    <a:pt x="14876" y="16610"/>
                  </a:lnTo>
                  <a:cubicBezTo>
                    <a:pt x="15087" y="16463"/>
                    <a:pt x="15297" y="16298"/>
                    <a:pt x="15493" y="16128"/>
                  </a:cubicBezTo>
                  <a:close/>
                  <a:moveTo>
                    <a:pt x="6378" y="16314"/>
                  </a:moveTo>
                  <a:cubicBezTo>
                    <a:pt x="6578" y="16474"/>
                    <a:pt x="6782" y="16622"/>
                    <a:pt x="7003" y="16762"/>
                  </a:cubicBezTo>
                  <a:cubicBezTo>
                    <a:pt x="7003" y="16762"/>
                    <a:pt x="6260" y="17969"/>
                    <a:pt x="6260" y="17969"/>
                  </a:cubicBezTo>
                  <a:cubicBezTo>
                    <a:pt x="5984" y="17796"/>
                    <a:pt x="5720" y="17608"/>
                    <a:pt x="5465" y="17403"/>
                  </a:cubicBezTo>
                  <a:lnTo>
                    <a:pt x="6378" y="16314"/>
                  </a:lnTo>
                  <a:close/>
                  <a:moveTo>
                    <a:pt x="14682" y="16736"/>
                  </a:moveTo>
                  <a:lnTo>
                    <a:pt x="15459" y="17893"/>
                  </a:lnTo>
                  <a:cubicBezTo>
                    <a:pt x="15189" y="18069"/>
                    <a:pt x="14907" y="18228"/>
                    <a:pt x="14614" y="18374"/>
                  </a:cubicBezTo>
                  <a:lnTo>
                    <a:pt x="14006" y="17125"/>
                  </a:lnTo>
                  <a:cubicBezTo>
                    <a:pt x="14237" y="17009"/>
                    <a:pt x="14464" y="16877"/>
                    <a:pt x="14682" y="16736"/>
                  </a:cubicBezTo>
                  <a:close/>
                  <a:moveTo>
                    <a:pt x="7206" y="16888"/>
                  </a:moveTo>
                  <a:cubicBezTo>
                    <a:pt x="7407" y="17007"/>
                    <a:pt x="7615" y="17117"/>
                    <a:pt x="7831" y="17218"/>
                  </a:cubicBezTo>
                  <a:cubicBezTo>
                    <a:pt x="7852" y="17227"/>
                    <a:pt x="7877" y="17233"/>
                    <a:pt x="7898" y="17243"/>
                  </a:cubicBezTo>
                  <a:lnTo>
                    <a:pt x="7332" y="18543"/>
                  </a:lnTo>
                  <a:cubicBezTo>
                    <a:pt x="7034" y="18410"/>
                    <a:pt x="6743" y="18262"/>
                    <a:pt x="6462" y="18096"/>
                  </a:cubicBezTo>
                  <a:lnTo>
                    <a:pt x="7206" y="16888"/>
                  </a:lnTo>
                  <a:close/>
                  <a:moveTo>
                    <a:pt x="13795" y="17226"/>
                  </a:moveTo>
                  <a:lnTo>
                    <a:pt x="14403" y="18484"/>
                  </a:lnTo>
                  <a:cubicBezTo>
                    <a:pt x="14111" y="18620"/>
                    <a:pt x="13803" y="18735"/>
                    <a:pt x="13490" y="18839"/>
                  </a:cubicBezTo>
                  <a:lnTo>
                    <a:pt x="13077" y="17505"/>
                  </a:lnTo>
                  <a:cubicBezTo>
                    <a:pt x="13322" y="17423"/>
                    <a:pt x="13560" y="17334"/>
                    <a:pt x="13795" y="17226"/>
                  </a:cubicBezTo>
                  <a:close/>
                  <a:moveTo>
                    <a:pt x="8118" y="17336"/>
                  </a:moveTo>
                  <a:cubicBezTo>
                    <a:pt x="8360" y="17435"/>
                    <a:pt x="8598" y="17526"/>
                    <a:pt x="8844" y="17597"/>
                  </a:cubicBezTo>
                  <a:lnTo>
                    <a:pt x="8473" y="18957"/>
                  </a:lnTo>
                  <a:cubicBezTo>
                    <a:pt x="8158" y="18868"/>
                    <a:pt x="7853" y="18760"/>
                    <a:pt x="7552" y="18636"/>
                  </a:cubicBezTo>
                  <a:lnTo>
                    <a:pt x="8118" y="17336"/>
                  </a:lnTo>
                  <a:close/>
                  <a:moveTo>
                    <a:pt x="12848" y="17581"/>
                  </a:moveTo>
                  <a:lnTo>
                    <a:pt x="13262" y="18915"/>
                  </a:lnTo>
                  <a:cubicBezTo>
                    <a:pt x="12947" y="19010"/>
                    <a:pt x="12633" y="19085"/>
                    <a:pt x="12316" y="19143"/>
                  </a:cubicBezTo>
                  <a:lnTo>
                    <a:pt x="12097" y="17758"/>
                  </a:lnTo>
                  <a:cubicBezTo>
                    <a:pt x="12352" y="17711"/>
                    <a:pt x="12601" y="17654"/>
                    <a:pt x="12848" y="17581"/>
                  </a:cubicBezTo>
                  <a:close/>
                  <a:moveTo>
                    <a:pt x="9081" y="17657"/>
                  </a:moveTo>
                  <a:cubicBezTo>
                    <a:pt x="9334" y="17721"/>
                    <a:pt x="9587" y="17773"/>
                    <a:pt x="9841" y="17809"/>
                  </a:cubicBezTo>
                  <a:lnTo>
                    <a:pt x="9664" y="19202"/>
                  </a:lnTo>
                  <a:cubicBezTo>
                    <a:pt x="9339" y="19158"/>
                    <a:pt x="9016" y="19105"/>
                    <a:pt x="8701" y="19025"/>
                  </a:cubicBezTo>
                  <a:lnTo>
                    <a:pt x="9081" y="17657"/>
                  </a:lnTo>
                  <a:close/>
                  <a:moveTo>
                    <a:pt x="11860" y="17800"/>
                  </a:moveTo>
                  <a:lnTo>
                    <a:pt x="12088" y="19185"/>
                  </a:lnTo>
                  <a:cubicBezTo>
                    <a:pt x="11763" y="19235"/>
                    <a:pt x="11440" y="19266"/>
                    <a:pt x="11117" y="19278"/>
                  </a:cubicBezTo>
                  <a:lnTo>
                    <a:pt x="11083" y="17876"/>
                  </a:lnTo>
                  <a:cubicBezTo>
                    <a:pt x="11342" y="17866"/>
                    <a:pt x="11605" y="17838"/>
                    <a:pt x="11860" y="17800"/>
                  </a:cubicBezTo>
                  <a:close/>
                  <a:moveTo>
                    <a:pt x="10069" y="17834"/>
                  </a:moveTo>
                  <a:cubicBezTo>
                    <a:pt x="10328" y="17861"/>
                    <a:pt x="10589" y="17877"/>
                    <a:pt x="10846" y="17876"/>
                  </a:cubicBezTo>
                  <a:lnTo>
                    <a:pt x="10872" y="19278"/>
                  </a:lnTo>
                  <a:cubicBezTo>
                    <a:pt x="10544" y="19281"/>
                    <a:pt x="10223" y="19270"/>
                    <a:pt x="9900" y="19236"/>
                  </a:cubicBezTo>
                  <a:lnTo>
                    <a:pt x="10069" y="17834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8" name="Shape 20398"/>
            <p:cNvSpPr/>
            <p:nvPr/>
          </p:nvSpPr>
          <p:spPr>
            <a:xfrm>
              <a:off x="4314973" y="740073"/>
              <a:ext cx="852994" cy="852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06" y="0"/>
                  </a:moveTo>
                  <a:lnTo>
                    <a:pt x="9951" y="36"/>
                  </a:lnTo>
                  <a:lnTo>
                    <a:pt x="9493" y="72"/>
                  </a:lnTo>
                  <a:lnTo>
                    <a:pt x="9327" y="1146"/>
                  </a:lnTo>
                  <a:cubicBezTo>
                    <a:pt x="8845" y="1221"/>
                    <a:pt x="8362" y="1333"/>
                    <a:pt x="7883" y="1484"/>
                  </a:cubicBezTo>
                  <a:cubicBezTo>
                    <a:pt x="7876" y="1486"/>
                    <a:pt x="7871" y="1488"/>
                    <a:pt x="7864" y="1490"/>
                  </a:cubicBezTo>
                  <a:lnTo>
                    <a:pt x="7234" y="603"/>
                  </a:lnTo>
                  <a:lnTo>
                    <a:pt x="6809" y="772"/>
                  </a:lnTo>
                  <a:lnTo>
                    <a:pt x="6384" y="941"/>
                  </a:lnTo>
                  <a:lnTo>
                    <a:pt x="6541" y="2014"/>
                  </a:lnTo>
                  <a:cubicBezTo>
                    <a:pt x="6084" y="2235"/>
                    <a:pt x="5652" y="2489"/>
                    <a:pt x="5244" y="2771"/>
                  </a:cubicBezTo>
                  <a:lnTo>
                    <a:pt x="4382" y="2111"/>
                  </a:lnTo>
                  <a:lnTo>
                    <a:pt x="4026" y="2397"/>
                  </a:lnTo>
                  <a:lnTo>
                    <a:pt x="3670" y="2684"/>
                  </a:lnTo>
                  <a:lnTo>
                    <a:pt x="4137" y="3664"/>
                  </a:lnTo>
                  <a:cubicBezTo>
                    <a:pt x="3769" y="4008"/>
                    <a:pt x="3429" y="4378"/>
                    <a:pt x="3121" y="4771"/>
                  </a:cubicBezTo>
                  <a:lnTo>
                    <a:pt x="2102" y="4391"/>
                  </a:lnTo>
                  <a:lnTo>
                    <a:pt x="1845" y="4767"/>
                  </a:lnTo>
                  <a:lnTo>
                    <a:pt x="1589" y="5147"/>
                  </a:lnTo>
                  <a:lnTo>
                    <a:pt x="2328" y="5950"/>
                  </a:lnTo>
                  <a:cubicBezTo>
                    <a:pt x="2079" y="6384"/>
                    <a:pt x="1863" y="6836"/>
                    <a:pt x="1683" y="7304"/>
                  </a:cubicBezTo>
                  <a:lnTo>
                    <a:pt x="594" y="7240"/>
                  </a:lnTo>
                  <a:lnTo>
                    <a:pt x="464" y="7677"/>
                  </a:lnTo>
                  <a:lnTo>
                    <a:pt x="332" y="8115"/>
                  </a:lnTo>
                  <a:lnTo>
                    <a:pt x="1273" y="8661"/>
                  </a:lnTo>
                  <a:cubicBezTo>
                    <a:pt x="1163" y="9147"/>
                    <a:pt x="1089" y="9645"/>
                    <a:pt x="1055" y="10147"/>
                  </a:cubicBezTo>
                  <a:lnTo>
                    <a:pt x="0" y="10406"/>
                  </a:lnTo>
                  <a:lnTo>
                    <a:pt x="0" y="10862"/>
                  </a:lnTo>
                  <a:lnTo>
                    <a:pt x="3" y="11317"/>
                  </a:lnTo>
                  <a:lnTo>
                    <a:pt x="1064" y="11564"/>
                  </a:lnTo>
                  <a:cubicBezTo>
                    <a:pt x="1104" y="12057"/>
                    <a:pt x="1182" y="12551"/>
                    <a:pt x="1300" y="13045"/>
                  </a:cubicBezTo>
                  <a:lnTo>
                    <a:pt x="365" y="13606"/>
                  </a:lnTo>
                  <a:lnTo>
                    <a:pt x="501" y="14040"/>
                  </a:lnTo>
                  <a:lnTo>
                    <a:pt x="639" y="14477"/>
                  </a:lnTo>
                  <a:lnTo>
                    <a:pt x="1725" y="14399"/>
                  </a:lnTo>
                  <a:cubicBezTo>
                    <a:pt x="1912" y="14871"/>
                    <a:pt x="2134" y="15324"/>
                    <a:pt x="2385" y="15750"/>
                  </a:cubicBezTo>
                  <a:lnTo>
                    <a:pt x="1659" y="16558"/>
                  </a:lnTo>
                  <a:lnTo>
                    <a:pt x="1918" y="16932"/>
                  </a:lnTo>
                  <a:lnTo>
                    <a:pt x="2177" y="17309"/>
                  </a:lnTo>
                  <a:lnTo>
                    <a:pt x="3193" y="16917"/>
                  </a:lnTo>
                  <a:cubicBezTo>
                    <a:pt x="3510" y="17309"/>
                    <a:pt x="3853" y="17673"/>
                    <a:pt x="4222" y="18009"/>
                  </a:cubicBezTo>
                  <a:lnTo>
                    <a:pt x="3766" y="18995"/>
                  </a:lnTo>
                  <a:lnTo>
                    <a:pt x="4125" y="19278"/>
                  </a:lnTo>
                  <a:lnTo>
                    <a:pt x="4487" y="19562"/>
                  </a:lnTo>
                  <a:lnTo>
                    <a:pt x="5340" y="18886"/>
                  </a:lnTo>
                  <a:cubicBezTo>
                    <a:pt x="5756" y="19166"/>
                    <a:pt x="6193" y="19414"/>
                    <a:pt x="6646" y="19628"/>
                  </a:cubicBezTo>
                  <a:lnTo>
                    <a:pt x="6501" y="20707"/>
                  </a:lnTo>
                  <a:lnTo>
                    <a:pt x="6930" y="20870"/>
                  </a:lnTo>
                  <a:lnTo>
                    <a:pt x="7358" y="21036"/>
                  </a:lnTo>
                  <a:lnTo>
                    <a:pt x="7976" y="20140"/>
                  </a:lnTo>
                  <a:cubicBezTo>
                    <a:pt x="8454" y="20286"/>
                    <a:pt x="8943" y="20395"/>
                    <a:pt x="9442" y="20466"/>
                  </a:cubicBezTo>
                  <a:lnTo>
                    <a:pt x="9622" y="21537"/>
                  </a:lnTo>
                  <a:lnTo>
                    <a:pt x="10078" y="21570"/>
                  </a:lnTo>
                  <a:lnTo>
                    <a:pt x="10536" y="21600"/>
                  </a:lnTo>
                  <a:lnTo>
                    <a:pt x="10862" y="20566"/>
                  </a:lnTo>
                  <a:cubicBezTo>
                    <a:pt x="11359" y="20564"/>
                    <a:pt x="11859" y="20522"/>
                    <a:pt x="12361" y="20442"/>
                  </a:cubicBezTo>
                  <a:lnTo>
                    <a:pt x="12849" y="21413"/>
                  </a:lnTo>
                  <a:lnTo>
                    <a:pt x="13295" y="21307"/>
                  </a:lnTo>
                  <a:lnTo>
                    <a:pt x="13739" y="21205"/>
                  </a:lnTo>
                  <a:lnTo>
                    <a:pt x="13745" y="20116"/>
                  </a:lnTo>
                  <a:cubicBezTo>
                    <a:pt x="13751" y="20114"/>
                    <a:pt x="13756" y="20112"/>
                    <a:pt x="13763" y="20110"/>
                  </a:cubicBezTo>
                  <a:cubicBezTo>
                    <a:pt x="14242" y="19960"/>
                    <a:pt x="14703" y="19776"/>
                    <a:pt x="15141" y="19562"/>
                  </a:cubicBezTo>
                  <a:lnTo>
                    <a:pt x="15895" y="20346"/>
                  </a:lnTo>
                  <a:lnTo>
                    <a:pt x="16290" y="20116"/>
                  </a:lnTo>
                  <a:lnTo>
                    <a:pt x="16685" y="19884"/>
                  </a:lnTo>
                  <a:lnTo>
                    <a:pt x="16368" y="18847"/>
                  </a:lnTo>
                  <a:cubicBezTo>
                    <a:pt x="16785" y="18561"/>
                    <a:pt x="17176" y="18245"/>
                    <a:pt x="17538" y="17903"/>
                  </a:cubicBezTo>
                  <a:lnTo>
                    <a:pt x="18491" y="18431"/>
                  </a:lnTo>
                  <a:lnTo>
                    <a:pt x="18799" y="18093"/>
                  </a:lnTo>
                  <a:lnTo>
                    <a:pt x="19109" y="17758"/>
                  </a:lnTo>
                  <a:lnTo>
                    <a:pt x="18500" y="16857"/>
                  </a:lnTo>
                  <a:cubicBezTo>
                    <a:pt x="18811" y="16463"/>
                    <a:pt x="19092" y="16046"/>
                    <a:pt x="19338" y="15611"/>
                  </a:cubicBezTo>
                  <a:lnTo>
                    <a:pt x="20406" y="15837"/>
                  </a:lnTo>
                  <a:lnTo>
                    <a:pt x="20602" y="15424"/>
                  </a:lnTo>
                  <a:lnTo>
                    <a:pt x="20798" y="15011"/>
                  </a:lnTo>
                  <a:cubicBezTo>
                    <a:pt x="20798" y="15011"/>
                    <a:pt x="19948" y="14330"/>
                    <a:pt x="19948" y="14330"/>
                  </a:cubicBezTo>
                  <a:cubicBezTo>
                    <a:pt x="20129" y="13864"/>
                    <a:pt x="20276" y="13385"/>
                    <a:pt x="20385" y="12894"/>
                  </a:cubicBezTo>
                  <a:lnTo>
                    <a:pt x="21467" y="12795"/>
                  </a:lnTo>
                  <a:lnTo>
                    <a:pt x="21534" y="12342"/>
                  </a:lnTo>
                  <a:lnTo>
                    <a:pt x="21600" y="11890"/>
                  </a:lnTo>
                  <a:lnTo>
                    <a:pt x="20590" y="11489"/>
                  </a:lnTo>
                  <a:cubicBezTo>
                    <a:pt x="20625" y="10994"/>
                    <a:pt x="20620" y="10494"/>
                    <a:pt x="20578" y="9990"/>
                  </a:cubicBezTo>
                  <a:lnTo>
                    <a:pt x="21585" y="9577"/>
                  </a:lnTo>
                  <a:lnTo>
                    <a:pt x="21516" y="9125"/>
                  </a:lnTo>
                  <a:lnTo>
                    <a:pt x="21443" y="8673"/>
                  </a:lnTo>
                  <a:lnTo>
                    <a:pt x="20358" y="8588"/>
                  </a:lnTo>
                  <a:cubicBezTo>
                    <a:pt x="20301" y="8346"/>
                    <a:pt x="20235" y="8105"/>
                    <a:pt x="20159" y="7864"/>
                  </a:cubicBezTo>
                  <a:cubicBezTo>
                    <a:pt x="20083" y="7624"/>
                    <a:pt x="19998" y="7386"/>
                    <a:pt x="19905" y="7156"/>
                  </a:cubicBezTo>
                  <a:lnTo>
                    <a:pt x="20747" y="6465"/>
                  </a:lnTo>
                  <a:lnTo>
                    <a:pt x="20545" y="6055"/>
                  </a:lnTo>
                  <a:lnTo>
                    <a:pt x="20346" y="5645"/>
                  </a:lnTo>
                  <a:lnTo>
                    <a:pt x="19281" y="5883"/>
                  </a:lnTo>
                  <a:cubicBezTo>
                    <a:pt x="19026" y="5446"/>
                    <a:pt x="18741" y="5033"/>
                    <a:pt x="18428" y="4647"/>
                  </a:cubicBezTo>
                  <a:lnTo>
                    <a:pt x="19025" y="3739"/>
                  </a:lnTo>
                  <a:lnTo>
                    <a:pt x="18711" y="3408"/>
                  </a:lnTo>
                  <a:lnTo>
                    <a:pt x="18401" y="3073"/>
                  </a:lnTo>
                  <a:lnTo>
                    <a:pt x="17454" y="3613"/>
                  </a:lnTo>
                  <a:cubicBezTo>
                    <a:pt x="17083" y="3273"/>
                    <a:pt x="16688" y="2964"/>
                    <a:pt x="16272" y="2687"/>
                  </a:cubicBezTo>
                  <a:lnTo>
                    <a:pt x="16576" y="1640"/>
                  </a:lnTo>
                  <a:lnTo>
                    <a:pt x="16178" y="1414"/>
                  </a:lnTo>
                  <a:lnTo>
                    <a:pt x="15780" y="1188"/>
                  </a:lnTo>
                  <a:lnTo>
                    <a:pt x="15035" y="1984"/>
                  </a:lnTo>
                  <a:cubicBezTo>
                    <a:pt x="14583" y="1769"/>
                    <a:pt x="14114" y="1589"/>
                    <a:pt x="13633" y="1444"/>
                  </a:cubicBezTo>
                  <a:lnTo>
                    <a:pt x="13615" y="356"/>
                  </a:lnTo>
                  <a:lnTo>
                    <a:pt x="13169" y="256"/>
                  </a:lnTo>
                  <a:lnTo>
                    <a:pt x="12722" y="160"/>
                  </a:lnTo>
                  <a:lnTo>
                    <a:pt x="12246" y="1134"/>
                  </a:lnTo>
                  <a:cubicBezTo>
                    <a:pt x="11753" y="1061"/>
                    <a:pt x="11250" y="1027"/>
                    <a:pt x="10744" y="1031"/>
                  </a:cubicBezTo>
                  <a:lnTo>
                    <a:pt x="10406" y="0"/>
                  </a:lnTo>
                  <a:close/>
                  <a:moveTo>
                    <a:pt x="10783" y="2328"/>
                  </a:moveTo>
                  <a:cubicBezTo>
                    <a:pt x="11110" y="2327"/>
                    <a:pt x="11433" y="2346"/>
                    <a:pt x="11754" y="2382"/>
                  </a:cubicBezTo>
                  <a:lnTo>
                    <a:pt x="11583" y="3766"/>
                  </a:lnTo>
                  <a:cubicBezTo>
                    <a:pt x="11324" y="3739"/>
                    <a:pt x="11068" y="3724"/>
                    <a:pt x="10811" y="3724"/>
                  </a:cubicBezTo>
                  <a:lnTo>
                    <a:pt x="10783" y="2328"/>
                  </a:lnTo>
                  <a:close/>
                  <a:moveTo>
                    <a:pt x="10545" y="2331"/>
                  </a:moveTo>
                  <a:lnTo>
                    <a:pt x="10572" y="3730"/>
                  </a:lnTo>
                  <a:cubicBezTo>
                    <a:pt x="10313" y="3740"/>
                    <a:pt x="10055" y="3762"/>
                    <a:pt x="9800" y="3800"/>
                  </a:cubicBezTo>
                  <a:lnTo>
                    <a:pt x="9574" y="2418"/>
                  </a:lnTo>
                  <a:cubicBezTo>
                    <a:pt x="9899" y="2371"/>
                    <a:pt x="10223" y="2341"/>
                    <a:pt x="10545" y="2331"/>
                  </a:cubicBezTo>
                  <a:close/>
                  <a:moveTo>
                    <a:pt x="11990" y="2412"/>
                  </a:moveTo>
                  <a:cubicBezTo>
                    <a:pt x="12312" y="2458"/>
                    <a:pt x="12632" y="2523"/>
                    <a:pt x="12946" y="2605"/>
                  </a:cubicBezTo>
                  <a:lnTo>
                    <a:pt x="12578" y="3944"/>
                  </a:lnTo>
                  <a:cubicBezTo>
                    <a:pt x="12326" y="3880"/>
                    <a:pt x="12072" y="3829"/>
                    <a:pt x="11818" y="3793"/>
                  </a:cubicBezTo>
                  <a:lnTo>
                    <a:pt x="11990" y="2412"/>
                  </a:lnTo>
                  <a:close/>
                  <a:moveTo>
                    <a:pt x="9339" y="2455"/>
                  </a:moveTo>
                  <a:lnTo>
                    <a:pt x="9568" y="3839"/>
                  </a:lnTo>
                  <a:cubicBezTo>
                    <a:pt x="9314" y="3885"/>
                    <a:pt x="9062" y="3944"/>
                    <a:pt x="8814" y="4017"/>
                  </a:cubicBezTo>
                  <a:lnTo>
                    <a:pt x="8392" y="2678"/>
                  </a:lnTo>
                  <a:cubicBezTo>
                    <a:pt x="8708" y="2585"/>
                    <a:pt x="9022" y="2510"/>
                    <a:pt x="9339" y="2455"/>
                  </a:cubicBezTo>
                  <a:close/>
                  <a:moveTo>
                    <a:pt x="13172" y="2666"/>
                  </a:moveTo>
                  <a:cubicBezTo>
                    <a:pt x="13484" y="2757"/>
                    <a:pt x="13790" y="2866"/>
                    <a:pt x="14088" y="2991"/>
                  </a:cubicBezTo>
                  <a:lnTo>
                    <a:pt x="13537" y="4264"/>
                  </a:lnTo>
                  <a:cubicBezTo>
                    <a:pt x="13296" y="4164"/>
                    <a:pt x="13052" y="4076"/>
                    <a:pt x="12807" y="4005"/>
                  </a:cubicBezTo>
                  <a:lnTo>
                    <a:pt x="13172" y="2666"/>
                  </a:lnTo>
                  <a:close/>
                  <a:moveTo>
                    <a:pt x="8166" y="2747"/>
                  </a:moveTo>
                  <a:lnTo>
                    <a:pt x="8588" y="4086"/>
                  </a:lnTo>
                  <a:cubicBezTo>
                    <a:pt x="8343" y="4167"/>
                    <a:pt x="8102" y="4262"/>
                    <a:pt x="7867" y="4369"/>
                  </a:cubicBezTo>
                  <a:lnTo>
                    <a:pt x="7255" y="3100"/>
                  </a:lnTo>
                  <a:cubicBezTo>
                    <a:pt x="7548" y="2966"/>
                    <a:pt x="7853" y="2849"/>
                    <a:pt x="8166" y="2747"/>
                  </a:cubicBezTo>
                  <a:close/>
                  <a:moveTo>
                    <a:pt x="14306" y="3088"/>
                  </a:moveTo>
                  <a:cubicBezTo>
                    <a:pt x="14601" y="3222"/>
                    <a:pt x="14890" y="3371"/>
                    <a:pt x="15168" y="3537"/>
                  </a:cubicBezTo>
                  <a:lnTo>
                    <a:pt x="14441" y="4713"/>
                  </a:lnTo>
                  <a:cubicBezTo>
                    <a:pt x="14239" y="4594"/>
                    <a:pt x="14029" y="4482"/>
                    <a:pt x="13811" y="4382"/>
                  </a:cubicBezTo>
                  <a:cubicBezTo>
                    <a:pt x="13792" y="4373"/>
                    <a:pt x="13772" y="4366"/>
                    <a:pt x="13754" y="4357"/>
                  </a:cubicBezTo>
                  <a:lnTo>
                    <a:pt x="14306" y="3088"/>
                  </a:lnTo>
                  <a:close/>
                  <a:moveTo>
                    <a:pt x="7041" y="3202"/>
                  </a:moveTo>
                  <a:lnTo>
                    <a:pt x="7653" y="4472"/>
                  </a:lnTo>
                  <a:cubicBezTo>
                    <a:pt x="7422" y="4587"/>
                    <a:pt x="7199" y="4715"/>
                    <a:pt x="6981" y="4855"/>
                  </a:cubicBezTo>
                  <a:lnTo>
                    <a:pt x="6191" y="3682"/>
                  </a:lnTo>
                  <a:cubicBezTo>
                    <a:pt x="6462" y="3507"/>
                    <a:pt x="6746" y="3347"/>
                    <a:pt x="7041" y="3202"/>
                  </a:cubicBezTo>
                  <a:close/>
                  <a:moveTo>
                    <a:pt x="15370" y="3661"/>
                  </a:moveTo>
                  <a:cubicBezTo>
                    <a:pt x="15643" y="3834"/>
                    <a:pt x="15905" y="4024"/>
                    <a:pt x="16157" y="4228"/>
                  </a:cubicBezTo>
                  <a:lnTo>
                    <a:pt x="15273" y="5289"/>
                  </a:lnTo>
                  <a:cubicBezTo>
                    <a:pt x="15074" y="5129"/>
                    <a:pt x="14863" y="4980"/>
                    <a:pt x="14643" y="4840"/>
                  </a:cubicBezTo>
                  <a:cubicBezTo>
                    <a:pt x="14643" y="4840"/>
                    <a:pt x="15370" y="3661"/>
                    <a:pt x="15370" y="3661"/>
                  </a:cubicBezTo>
                  <a:close/>
                  <a:moveTo>
                    <a:pt x="5995" y="3815"/>
                  </a:moveTo>
                  <a:lnTo>
                    <a:pt x="6782" y="4988"/>
                  </a:lnTo>
                  <a:cubicBezTo>
                    <a:pt x="6570" y="5134"/>
                    <a:pt x="6366" y="5291"/>
                    <a:pt x="6170" y="5461"/>
                  </a:cubicBezTo>
                  <a:lnTo>
                    <a:pt x="5220" y="4409"/>
                  </a:lnTo>
                  <a:cubicBezTo>
                    <a:pt x="5464" y="4196"/>
                    <a:pt x="5724" y="4000"/>
                    <a:pt x="5995" y="3815"/>
                  </a:cubicBezTo>
                  <a:close/>
                  <a:moveTo>
                    <a:pt x="11055" y="4261"/>
                  </a:moveTo>
                  <a:cubicBezTo>
                    <a:pt x="11906" y="4290"/>
                    <a:pt x="12764" y="4487"/>
                    <a:pt x="13585" y="4867"/>
                  </a:cubicBezTo>
                  <a:cubicBezTo>
                    <a:pt x="16869" y="6389"/>
                    <a:pt x="18295" y="10281"/>
                    <a:pt x="16769" y="13558"/>
                  </a:cubicBezTo>
                  <a:cubicBezTo>
                    <a:pt x="15244" y="16834"/>
                    <a:pt x="11345" y="18255"/>
                    <a:pt x="8060" y="16733"/>
                  </a:cubicBezTo>
                  <a:cubicBezTo>
                    <a:pt x="4776" y="15211"/>
                    <a:pt x="3351" y="11322"/>
                    <a:pt x="4876" y="8045"/>
                  </a:cubicBezTo>
                  <a:cubicBezTo>
                    <a:pt x="6020" y="5588"/>
                    <a:pt x="8501" y="4173"/>
                    <a:pt x="11055" y="4261"/>
                  </a:cubicBezTo>
                  <a:close/>
                  <a:moveTo>
                    <a:pt x="16341" y="4382"/>
                  </a:moveTo>
                  <a:cubicBezTo>
                    <a:pt x="16586" y="4591"/>
                    <a:pt x="16820" y="4816"/>
                    <a:pt x="17041" y="5054"/>
                  </a:cubicBezTo>
                  <a:lnTo>
                    <a:pt x="16012" y="5977"/>
                  </a:lnTo>
                  <a:cubicBezTo>
                    <a:pt x="15837" y="5789"/>
                    <a:pt x="15651" y="5609"/>
                    <a:pt x="15454" y="5440"/>
                  </a:cubicBezTo>
                  <a:lnTo>
                    <a:pt x="16341" y="4382"/>
                  </a:lnTo>
                  <a:close/>
                  <a:moveTo>
                    <a:pt x="5045" y="4568"/>
                  </a:moveTo>
                  <a:lnTo>
                    <a:pt x="5992" y="5618"/>
                  </a:lnTo>
                  <a:cubicBezTo>
                    <a:pt x="5803" y="5793"/>
                    <a:pt x="5625" y="5979"/>
                    <a:pt x="5455" y="6176"/>
                  </a:cubicBezTo>
                  <a:lnTo>
                    <a:pt x="4363" y="5268"/>
                  </a:lnTo>
                  <a:cubicBezTo>
                    <a:pt x="4576" y="5022"/>
                    <a:pt x="4804" y="4790"/>
                    <a:pt x="5045" y="4568"/>
                  </a:cubicBezTo>
                  <a:close/>
                  <a:moveTo>
                    <a:pt x="17197" y="5229"/>
                  </a:moveTo>
                  <a:cubicBezTo>
                    <a:pt x="17409" y="5471"/>
                    <a:pt x="17610" y="5727"/>
                    <a:pt x="17794" y="5995"/>
                  </a:cubicBezTo>
                  <a:lnTo>
                    <a:pt x="16646" y="6761"/>
                  </a:lnTo>
                  <a:cubicBezTo>
                    <a:pt x="16499" y="6550"/>
                    <a:pt x="16342" y="6347"/>
                    <a:pt x="16172" y="6152"/>
                  </a:cubicBezTo>
                  <a:lnTo>
                    <a:pt x="17197" y="5229"/>
                  </a:lnTo>
                  <a:close/>
                  <a:moveTo>
                    <a:pt x="10524" y="5413"/>
                  </a:moveTo>
                  <a:lnTo>
                    <a:pt x="10298" y="5431"/>
                  </a:lnTo>
                  <a:lnTo>
                    <a:pt x="10075" y="5449"/>
                  </a:lnTo>
                  <a:lnTo>
                    <a:pt x="9993" y="5977"/>
                  </a:lnTo>
                  <a:cubicBezTo>
                    <a:pt x="9757" y="6014"/>
                    <a:pt x="9520" y="6069"/>
                    <a:pt x="9285" y="6143"/>
                  </a:cubicBezTo>
                  <a:cubicBezTo>
                    <a:pt x="9282" y="6144"/>
                    <a:pt x="9279" y="6145"/>
                    <a:pt x="9276" y="6146"/>
                  </a:cubicBezTo>
                  <a:lnTo>
                    <a:pt x="8965" y="5708"/>
                  </a:lnTo>
                  <a:lnTo>
                    <a:pt x="8757" y="5793"/>
                  </a:lnTo>
                  <a:lnTo>
                    <a:pt x="8549" y="5874"/>
                  </a:lnTo>
                  <a:lnTo>
                    <a:pt x="8624" y="6402"/>
                  </a:lnTo>
                  <a:cubicBezTo>
                    <a:pt x="8400" y="6510"/>
                    <a:pt x="8189" y="6637"/>
                    <a:pt x="7988" y="6776"/>
                  </a:cubicBezTo>
                  <a:lnTo>
                    <a:pt x="7566" y="6450"/>
                  </a:lnTo>
                  <a:lnTo>
                    <a:pt x="7391" y="6589"/>
                  </a:lnTo>
                  <a:lnTo>
                    <a:pt x="7216" y="6731"/>
                  </a:lnTo>
                  <a:lnTo>
                    <a:pt x="7445" y="7213"/>
                  </a:lnTo>
                  <a:cubicBezTo>
                    <a:pt x="7265" y="7382"/>
                    <a:pt x="7099" y="7563"/>
                    <a:pt x="6948" y="7756"/>
                  </a:cubicBezTo>
                  <a:lnTo>
                    <a:pt x="6444" y="7569"/>
                  </a:lnTo>
                  <a:lnTo>
                    <a:pt x="6320" y="7756"/>
                  </a:lnTo>
                  <a:lnTo>
                    <a:pt x="6194" y="7940"/>
                  </a:lnTo>
                  <a:lnTo>
                    <a:pt x="6556" y="8335"/>
                  </a:lnTo>
                  <a:cubicBezTo>
                    <a:pt x="6433" y="8548"/>
                    <a:pt x="6327" y="8769"/>
                    <a:pt x="6239" y="8998"/>
                  </a:cubicBezTo>
                  <a:lnTo>
                    <a:pt x="5705" y="8968"/>
                  </a:lnTo>
                  <a:lnTo>
                    <a:pt x="5642" y="9182"/>
                  </a:lnTo>
                  <a:lnTo>
                    <a:pt x="5576" y="9396"/>
                  </a:lnTo>
                  <a:lnTo>
                    <a:pt x="6037" y="9668"/>
                  </a:lnTo>
                  <a:cubicBezTo>
                    <a:pt x="5983" y="9906"/>
                    <a:pt x="5948" y="10148"/>
                    <a:pt x="5931" y="10394"/>
                  </a:cubicBezTo>
                  <a:lnTo>
                    <a:pt x="5413" y="10524"/>
                  </a:lnTo>
                  <a:lnTo>
                    <a:pt x="5413" y="10747"/>
                  </a:lnTo>
                  <a:lnTo>
                    <a:pt x="5416" y="10970"/>
                  </a:lnTo>
                  <a:lnTo>
                    <a:pt x="5934" y="11091"/>
                  </a:lnTo>
                  <a:cubicBezTo>
                    <a:pt x="5954" y="11333"/>
                    <a:pt x="5994" y="11578"/>
                    <a:pt x="6052" y="11821"/>
                  </a:cubicBezTo>
                  <a:lnTo>
                    <a:pt x="5591" y="12095"/>
                  </a:lnTo>
                  <a:lnTo>
                    <a:pt x="5660" y="12309"/>
                  </a:lnTo>
                  <a:lnTo>
                    <a:pt x="5726" y="12523"/>
                  </a:lnTo>
                  <a:lnTo>
                    <a:pt x="6260" y="12484"/>
                  </a:lnTo>
                  <a:cubicBezTo>
                    <a:pt x="6352" y="12716"/>
                    <a:pt x="6460" y="12938"/>
                    <a:pt x="6583" y="13148"/>
                  </a:cubicBezTo>
                  <a:lnTo>
                    <a:pt x="6227" y="13543"/>
                  </a:lnTo>
                  <a:lnTo>
                    <a:pt x="6354" y="13730"/>
                  </a:lnTo>
                  <a:lnTo>
                    <a:pt x="6483" y="13913"/>
                  </a:lnTo>
                  <a:lnTo>
                    <a:pt x="6981" y="13721"/>
                  </a:lnTo>
                  <a:cubicBezTo>
                    <a:pt x="7136" y="13913"/>
                    <a:pt x="7306" y="14092"/>
                    <a:pt x="7487" y="14257"/>
                  </a:cubicBezTo>
                  <a:lnTo>
                    <a:pt x="7264" y="14743"/>
                  </a:lnTo>
                  <a:lnTo>
                    <a:pt x="7439" y="14881"/>
                  </a:lnTo>
                  <a:lnTo>
                    <a:pt x="7617" y="15020"/>
                  </a:lnTo>
                  <a:lnTo>
                    <a:pt x="8036" y="14688"/>
                  </a:lnTo>
                  <a:cubicBezTo>
                    <a:pt x="8241" y="14826"/>
                    <a:pt x="8456" y="14949"/>
                    <a:pt x="8679" y="15053"/>
                  </a:cubicBezTo>
                  <a:lnTo>
                    <a:pt x="8606" y="15581"/>
                  </a:lnTo>
                  <a:lnTo>
                    <a:pt x="8817" y="15662"/>
                  </a:lnTo>
                  <a:lnTo>
                    <a:pt x="9025" y="15744"/>
                  </a:lnTo>
                  <a:lnTo>
                    <a:pt x="9330" y="15304"/>
                  </a:lnTo>
                  <a:cubicBezTo>
                    <a:pt x="9565" y="15375"/>
                    <a:pt x="9806" y="15428"/>
                    <a:pt x="10051" y="15463"/>
                  </a:cubicBezTo>
                  <a:lnTo>
                    <a:pt x="10138" y="15988"/>
                  </a:lnTo>
                  <a:lnTo>
                    <a:pt x="10361" y="16006"/>
                  </a:lnTo>
                  <a:lnTo>
                    <a:pt x="10587" y="16021"/>
                  </a:lnTo>
                  <a:lnTo>
                    <a:pt x="10747" y="15512"/>
                  </a:lnTo>
                  <a:cubicBezTo>
                    <a:pt x="10991" y="15511"/>
                    <a:pt x="11237" y="15491"/>
                    <a:pt x="11483" y="15451"/>
                  </a:cubicBezTo>
                  <a:lnTo>
                    <a:pt x="11721" y="15928"/>
                  </a:lnTo>
                  <a:lnTo>
                    <a:pt x="11941" y="15877"/>
                  </a:lnTo>
                  <a:lnTo>
                    <a:pt x="12161" y="15825"/>
                  </a:lnTo>
                  <a:lnTo>
                    <a:pt x="12161" y="15292"/>
                  </a:lnTo>
                  <a:cubicBezTo>
                    <a:pt x="12165" y="15291"/>
                    <a:pt x="12167" y="15290"/>
                    <a:pt x="12171" y="15289"/>
                  </a:cubicBezTo>
                  <a:cubicBezTo>
                    <a:pt x="12406" y="15215"/>
                    <a:pt x="12634" y="15125"/>
                    <a:pt x="12849" y="15020"/>
                  </a:cubicBezTo>
                  <a:lnTo>
                    <a:pt x="13220" y="15403"/>
                  </a:lnTo>
                  <a:lnTo>
                    <a:pt x="13413" y="15292"/>
                  </a:lnTo>
                  <a:lnTo>
                    <a:pt x="13606" y="15177"/>
                  </a:lnTo>
                  <a:lnTo>
                    <a:pt x="13452" y="14667"/>
                  </a:lnTo>
                  <a:cubicBezTo>
                    <a:pt x="13657" y="14527"/>
                    <a:pt x="13847" y="14374"/>
                    <a:pt x="14025" y="14206"/>
                  </a:cubicBezTo>
                  <a:lnTo>
                    <a:pt x="14492" y="14462"/>
                  </a:lnTo>
                  <a:lnTo>
                    <a:pt x="14646" y="14299"/>
                  </a:lnTo>
                  <a:lnTo>
                    <a:pt x="14797" y="14134"/>
                  </a:lnTo>
                  <a:lnTo>
                    <a:pt x="14499" y="13690"/>
                  </a:lnTo>
                  <a:cubicBezTo>
                    <a:pt x="14651" y="13497"/>
                    <a:pt x="14787" y="13295"/>
                    <a:pt x="14909" y="13081"/>
                  </a:cubicBezTo>
                  <a:lnTo>
                    <a:pt x="15433" y="13190"/>
                  </a:lnTo>
                  <a:lnTo>
                    <a:pt x="15530" y="12988"/>
                  </a:lnTo>
                  <a:lnTo>
                    <a:pt x="15626" y="12786"/>
                  </a:lnTo>
                  <a:lnTo>
                    <a:pt x="15210" y="12451"/>
                  </a:lnTo>
                  <a:cubicBezTo>
                    <a:pt x="15299" y="12222"/>
                    <a:pt x="15371" y="11986"/>
                    <a:pt x="15424" y="11745"/>
                  </a:cubicBezTo>
                  <a:lnTo>
                    <a:pt x="15955" y="11697"/>
                  </a:lnTo>
                  <a:lnTo>
                    <a:pt x="15988" y="11474"/>
                  </a:lnTo>
                  <a:lnTo>
                    <a:pt x="16018" y="11254"/>
                  </a:lnTo>
                  <a:cubicBezTo>
                    <a:pt x="16018" y="11254"/>
                    <a:pt x="15524" y="11055"/>
                    <a:pt x="15524" y="11055"/>
                  </a:cubicBezTo>
                  <a:cubicBezTo>
                    <a:pt x="15541" y="10812"/>
                    <a:pt x="15539" y="10567"/>
                    <a:pt x="15518" y="10319"/>
                  </a:cubicBezTo>
                  <a:lnTo>
                    <a:pt x="16012" y="10117"/>
                  </a:lnTo>
                  <a:lnTo>
                    <a:pt x="15979" y="9894"/>
                  </a:lnTo>
                  <a:lnTo>
                    <a:pt x="15943" y="9674"/>
                  </a:lnTo>
                  <a:lnTo>
                    <a:pt x="15409" y="9631"/>
                  </a:lnTo>
                  <a:cubicBezTo>
                    <a:pt x="15381" y="9513"/>
                    <a:pt x="15350" y="9394"/>
                    <a:pt x="15313" y="9276"/>
                  </a:cubicBezTo>
                  <a:cubicBezTo>
                    <a:pt x="15275" y="9157"/>
                    <a:pt x="15234" y="9042"/>
                    <a:pt x="15189" y="8929"/>
                  </a:cubicBezTo>
                  <a:lnTo>
                    <a:pt x="15602" y="8588"/>
                  </a:lnTo>
                  <a:lnTo>
                    <a:pt x="15503" y="8386"/>
                  </a:lnTo>
                  <a:lnTo>
                    <a:pt x="15403" y="8184"/>
                  </a:lnTo>
                  <a:lnTo>
                    <a:pt x="14881" y="8302"/>
                  </a:lnTo>
                  <a:cubicBezTo>
                    <a:pt x="14756" y="8087"/>
                    <a:pt x="14616" y="7885"/>
                    <a:pt x="14462" y="7696"/>
                  </a:cubicBezTo>
                  <a:lnTo>
                    <a:pt x="14755" y="7249"/>
                  </a:lnTo>
                  <a:lnTo>
                    <a:pt x="14601" y="7086"/>
                  </a:lnTo>
                  <a:lnTo>
                    <a:pt x="14447" y="6924"/>
                  </a:lnTo>
                  <a:lnTo>
                    <a:pt x="13983" y="7189"/>
                  </a:lnTo>
                  <a:cubicBezTo>
                    <a:pt x="13801" y="7022"/>
                    <a:pt x="13608" y="6870"/>
                    <a:pt x="13404" y="6734"/>
                  </a:cubicBezTo>
                  <a:lnTo>
                    <a:pt x="13552" y="6221"/>
                  </a:lnTo>
                  <a:lnTo>
                    <a:pt x="13359" y="6109"/>
                  </a:lnTo>
                  <a:lnTo>
                    <a:pt x="13163" y="5998"/>
                  </a:lnTo>
                  <a:lnTo>
                    <a:pt x="12795" y="6387"/>
                  </a:lnTo>
                  <a:cubicBezTo>
                    <a:pt x="12573" y="6281"/>
                    <a:pt x="12344" y="6192"/>
                    <a:pt x="12107" y="6121"/>
                  </a:cubicBezTo>
                  <a:lnTo>
                    <a:pt x="12098" y="5588"/>
                  </a:lnTo>
                  <a:lnTo>
                    <a:pt x="11881" y="5539"/>
                  </a:lnTo>
                  <a:lnTo>
                    <a:pt x="11661" y="5491"/>
                  </a:lnTo>
                  <a:lnTo>
                    <a:pt x="11426" y="5971"/>
                  </a:lnTo>
                  <a:cubicBezTo>
                    <a:pt x="11183" y="5935"/>
                    <a:pt x="10938" y="5917"/>
                    <a:pt x="10690" y="5919"/>
                  </a:cubicBezTo>
                  <a:lnTo>
                    <a:pt x="10524" y="5413"/>
                  </a:lnTo>
                  <a:close/>
                  <a:moveTo>
                    <a:pt x="4213" y="5452"/>
                  </a:moveTo>
                  <a:lnTo>
                    <a:pt x="5304" y="6357"/>
                  </a:lnTo>
                  <a:cubicBezTo>
                    <a:pt x="5143" y="6556"/>
                    <a:pt x="4992" y="6768"/>
                    <a:pt x="4852" y="6987"/>
                  </a:cubicBezTo>
                  <a:lnTo>
                    <a:pt x="3640" y="6242"/>
                  </a:lnTo>
                  <a:cubicBezTo>
                    <a:pt x="3815" y="5968"/>
                    <a:pt x="4006" y="5705"/>
                    <a:pt x="4213" y="5452"/>
                  </a:cubicBezTo>
                  <a:close/>
                  <a:moveTo>
                    <a:pt x="17927" y="6191"/>
                  </a:moveTo>
                  <a:cubicBezTo>
                    <a:pt x="18102" y="6460"/>
                    <a:pt x="18262" y="6740"/>
                    <a:pt x="18407" y="7032"/>
                  </a:cubicBezTo>
                  <a:lnTo>
                    <a:pt x="17161" y="7629"/>
                  </a:lnTo>
                  <a:cubicBezTo>
                    <a:pt x="17046" y="7399"/>
                    <a:pt x="16918" y="7174"/>
                    <a:pt x="16778" y="6957"/>
                  </a:cubicBezTo>
                  <a:cubicBezTo>
                    <a:pt x="16778" y="6957"/>
                    <a:pt x="17927" y="6191"/>
                    <a:pt x="17927" y="6191"/>
                  </a:cubicBezTo>
                  <a:close/>
                  <a:moveTo>
                    <a:pt x="3513" y="6444"/>
                  </a:moveTo>
                  <a:lnTo>
                    <a:pt x="4725" y="7186"/>
                  </a:lnTo>
                  <a:cubicBezTo>
                    <a:pt x="4605" y="7389"/>
                    <a:pt x="4492" y="7600"/>
                    <a:pt x="4391" y="7819"/>
                  </a:cubicBezTo>
                  <a:cubicBezTo>
                    <a:pt x="4382" y="7837"/>
                    <a:pt x="4374" y="7856"/>
                    <a:pt x="4366" y="7873"/>
                  </a:cubicBezTo>
                  <a:lnTo>
                    <a:pt x="3061" y="7307"/>
                  </a:lnTo>
                  <a:cubicBezTo>
                    <a:pt x="3196" y="7010"/>
                    <a:pt x="3345" y="6723"/>
                    <a:pt x="3513" y="6444"/>
                  </a:cubicBezTo>
                  <a:close/>
                  <a:moveTo>
                    <a:pt x="18509" y="7246"/>
                  </a:moveTo>
                  <a:cubicBezTo>
                    <a:pt x="18643" y="7536"/>
                    <a:pt x="18762" y="7838"/>
                    <a:pt x="18865" y="8148"/>
                  </a:cubicBezTo>
                  <a:lnTo>
                    <a:pt x="17550" y="8561"/>
                  </a:lnTo>
                  <a:cubicBezTo>
                    <a:pt x="17468" y="8317"/>
                    <a:pt x="17372" y="8077"/>
                    <a:pt x="17264" y="7843"/>
                  </a:cubicBezTo>
                  <a:lnTo>
                    <a:pt x="18509" y="7246"/>
                  </a:lnTo>
                  <a:close/>
                  <a:moveTo>
                    <a:pt x="2964" y="7524"/>
                  </a:moveTo>
                  <a:lnTo>
                    <a:pt x="4273" y="8091"/>
                  </a:lnTo>
                  <a:cubicBezTo>
                    <a:pt x="4173" y="8331"/>
                    <a:pt x="4086" y="8575"/>
                    <a:pt x="4014" y="8820"/>
                  </a:cubicBezTo>
                  <a:lnTo>
                    <a:pt x="2639" y="8446"/>
                  </a:lnTo>
                  <a:cubicBezTo>
                    <a:pt x="2730" y="8133"/>
                    <a:pt x="2838" y="7824"/>
                    <a:pt x="2964" y="7524"/>
                  </a:cubicBezTo>
                  <a:close/>
                  <a:moveTo>
                    <a:pt x="18934" y="8371"/>
                  </a:moveTo>
                  <a:cubicBezTo>
                    <a:pt x="19028" y="8684"/>
                    <a:pt x="19107" y="9001"/>
                    <a:pt x="19163" y="9315"/>
                  </a:cubicBezTo>
                  <a:lnTo>
                    <a:pt x="17800" y="9535"/>
                  </a:lnTo>
                  <a:cubicBezTo>
                    <a:pt x="17754" y="9281"/>
                    <a:pt x="17696" y="9031"/>
                    <a:pt x="17623" y="8784"/>
                  </a:cubicBezTo>
                  <a:lnTo>
                    <a:pt x="18934" y="8371"/>
                  </a:lnTo>
                  <a:close/>
                  <a:moveTo>
                    <a:pt x="2575" y="8673"/>
                  </a:moveTo>
                  <a:lnTo>
                    <a:pt x="3953" y="9050"/>
                  </a:lnTo>
                  <a:cubicBezTo>
                    <a:pt x="3888" y="9302"/>
                    <a:pt x="3836" y="9553"/>
                    <a:pt x="3800" y="9806"/>
                  </a:cubicBezTo>
                  <a:lnTo>
                    <a:pt x="2382" y="9631"/>
                  </a:lnTo>
                  <a:cubicBezTo>
                    <a:pt x="2428" y="9307"/>
                    <a:pt x="2493" y="8987"/>
                    <a:pt x="2575" y="8673"/>
                  </a:cubicBezTo>
                  <a:close/>
                  <a:moveTo>
                    <a:pt x="19200" y="9547"/>
                  </a:moveTo>
                  <a:cubicBezTo>
                    <a:pt x="19249" y="9869"/>
                    <a:pt x="19279" y="10192"/>
                    <a:pt x="19290" y="10512"/>
                  </a:cubicBezTo>
                  <a:lnTo>
                    <a:pt x="17912" y="10539"/>
                  </a:lnTo>
                  <a:cubicBezTo>
                    <a:pt x="17902" y="10281"/>
                    <a:pt x="17877" y="10024"/>
                    <a:pt x="17840" y="9770"/>
                  </a:cubicBezTo>
                  <a:cubicBezTo>
                    <a:pt x="17840" y="9770"/>
                    <a:pt x="19200" y="9547"/>
                    <a:pt x="19200" y="9547"/>
                  </a:cubicBezTo>
                  <a:close/>
                  <a:moveTo>
                    <a:pt x="2352" y="9867"/>
                  </a:moveTo>
                  <a:lnTo>
                    <a:pt x="3772" y="10042"/>
                  </a:lnTo>
                  <a:cubicBezTo>
                    <a:pt x="3744" y="10300"/>
                    <a:pt x="3729" y="10559"/>
                    <a:pt x="3730" y="10817"/>
                  </a:cubicBezTo>
                  <a:cubicBezTo>
                    <a:pt x="3730" y="10817"/>
                    <a:pt x="2301" y="10844"/>
                    <a:pt x="2301" y="10844"/>
                  </a:cubicBezTo>
                  <a:cubicBezTo>
                    <a:pt x="2299" y="10516"/>
                    <a:pt x="2316" y="10189"/>
                    <a:pt x="2352" y="9867"/>
                  </a:cubicBezTo>
                  <a:close/>
                  <a:moveTo>
                    <a:pt x="19296" y="10747"/>
                  </a:moveTo>
                  <a:cubicBezTo>
                    <a:pt x="19298" y="11072"/>
                    <a:pt x="19280" y="11396"/>
                    <a:pt x="19245" y="11715"/>
                  </a:cubicBezTo>
                  <a:lnTo>
                    <a:pt x="17876" y="11546"/>
                  </a:lnTo>
                  <a:cubicBezTo>
                    <a:pt x="17903" y="11289"/>
                    <a:pt x="17919" y="11031"/>
                    <a:pt x="17918" y="10774"/>
                  </a:cubicBezTo>
                  <a:lnTo>
                    <a:pt x="19296" y="10747"/>
                  </a:lnTo>
                  <a:close/>
                  <a:moveTo>
                    <a:pt x="3736" y="11052"/>
                  </a:moveTo>
                  <a:cubicBezTo>
                    <a:pt x="3746" y="11311"/>
                    <a:pt x="3768" y="11569"/>
                    <a:pt x="3806" y="11824"/>
                  </a:cubicBezTo>
                  <a:lnTo>
                    <a:pt x="2394" y="12053"/>
                  </a:lnTo>
                  <a:cubicBezTo>
                    <a:pt x="2345" y="11728"/>
                    <a:pt x="2315" y="11402"/>
                    <a:pt x="2304" y="11079"/>
                  </a:cubicBezTo>
                  <a:lnTo>
                    <a:pt x="3736" y="11052"/>
                  </a:lnTo>
                  <a:close/>
                  <a:moveTo>
                    <a:pt x="17849" y="11782"/>
                  </a:moveTo>
                  <a:lnTo>
                    <a:pt x="19218" y="11950"/>
                  </a:lnTo>
                  <a:cubicBezTo>
                    <a:pt x="19174" y="12272"/>
                    <a:pt x="19111" y="12591"/>
                    <a:pt x="19031" y="12903"/>
                  </a:cubicBezTo>
                  <a:lnTo>
                    <a:pt x="17698" y="12541"/>
                  </a:lnTo>
                  <a:cubicBezTo>
                    <a:pt x="17762" y="12290"/>
                    <a:pt x="17813" y="12035"/>
                    <a:pt x="17849" y="11782"/>
                  </a:cubicBezTo>
                  <a:close/>
                  <a:moveTo>
                    <a:pt x="3845" y="12056"/>
                  </a:moveTo>
                  <a:cubicBezTo>
                    <a:pt x="3891" y="12310"/>
                    <a:pt x="3949" y="12562"/>
                    <a:pt x="4023" y="12810"/>
                  </a:cubicBezTo>
                  <a:lnTo>
                    <a:pt x="2660" y="13238"/>
                  </a:lnTo>
                  <a:cubicBezTo>
                    <a:pt x="2565" y="12922"/>
                    <a:pt x="2490" y="12606"/>
                    <a:pt x="2434" y="12288"/>
                  </a:cubicBezTo>
                  <a:lnTo>
                    <a:pt x="3845" y="12056"/>
                  </a:lnTo>
                  <a:close/>
                  <a:moveTo>
                    <a:pt x="17638" y="12768"/>
                  </a:moveTo>
                  <a:lnTo>
                    <a:pt x="18967" y="13129"/>
                  </a:lnTo>
                  <a:cubicBezTo>
                    <a:pt x="18878" y="13441"/>
                    <a:pt x="18772" y="13748"/>
                    <a:pt x="18648" y="14046"/>
                  </a:cubicBezTo>
                  <a:lnTo>
                    <a:pt x="17381" y="13497"/>
                  </a:lnTo>
                  <a:cubicBezTo>
                    <a:pt x="17481" y="13257"/>
                    <a:pt x="17566" y="13013"/>
                    <a:pt x="17638" y="12768"/>
                  </a:cubicBezTo>
                  <a:close/>
                  <a:moveTo>
                    <a:pt x="4095" y="13036"/>
                  </a:moveTo>
                  <a:cubicBezTo>
                    <a:pt x="4177" y="13281"/>
                    <a:pt x="4273" y="13522"/>
                    <a:pt x="4382" y="13757"/>
                  </a:cubicBezTo>
                  <a:cubicBezTo>
                    <a:pt x="4382" y="13757"/>
                    <a:pt x="3091" y="14375"/>
                    <a:pt x="3091" y="14375"/>
                  </a:cubicBezTo>
                  <a:cubicBezTo>
                    <a:pt x="2955" y="14082"/>
                    <a:pt x="2836" y="13778"/>
                    <a:pt x="2732" y="13464"/>
                  </a:cubicBezTo>
                  <a:lnTo>
                    <a:pt x="4095" y="13036"/>
                  </a:lnTo>
                  <a:close/>
                  <a:moveTo>
                    <a:pt x="17285" y="13714"/>
                  </a:moveTo>
                  <a:lnTo>
                    <a:pt x="18554" y="14263"/>
                  </a:lnTo>
                  <a:cubicBezTo>
                    <a:pt x="18422" y="14559"/>
                    <a:pt x="18273" y="14847"/>
                    <a:pt x="18108" y="15126"/>
                  </a:cubicBezTo>
                  <a:lnTo>
                    <a:pt x="16929" y="14402"/>
                  </a:lnTo>
                  <a:cubicBezTo>
                    <a:pt x="17047" y="14203"/>
                    <a:pt x="17158" y="13995"/>
                    <a:pt x="17258" y="13781"/>
                  </a:cubicBezTo>
                  <a:cubicBezTo>
                    <a:pt x="17268" y="13759"/>
                    <a:pt x="17275" y="13737"/>
                    <a:pt x="17285" y="13714"/>
                  </a:cubicBezTo>
                  <a:close/>
                  <a:moveTo>
                    <a:pt x="4484" y="13971"/>
                  </a:moveTo>
                  <a:cubicBezTo>
                    <a:pt x="4600" y="14201"/>
                    <a:pt x="4726" y="14426"/>
                    <a:pt x="4867" y="14643"/>
                  </a:cubicBezTo>
                  <a:cubicBezTo>
                    <a:pt x="4867" y="14643"/>
                    <a:pt x="3682" y="15436"/>
                    <a:pt x="3682" y="15436"/>
                  </a:cubicBezTo>
                  <a:cubicBezTo>
                    <a:pt x="3505" y="15165"/>
                    <a:pt x="3340" y="14881"/>
                    <a:pt x="3193" y="14586"/>
                  </a:cubicBezTo>
                  <a:lnTo>
                    <a:pt x="4484" y="13971"/>
                  </a:lnTo>
                  <a:close/>
                  <a:moveTo>
                    <a:pt x="16805" y="14601"/>
                  </a:moveTo>
                  <a:lnTo>
                    <a:pt x="17984" y="15328"/>
                  </a:lnTo>
                  <a:cubicBezTo>
                    <a:pt x="17812" y="15601"/>
                    <a:pt x="17624" y="15865"/>
                    <a:pt x="17421" y="16118"/>
                  </a:cubicBezTo>
                  <a:lnTo>
                    <a:pt x="16353" y="15231"/>
                  </a:lnTo>
                  <a:cubicBezTo>
                    <a:pt x="16513" y="15032"/>
                    <a:pt x="16666" y="14821"/>
                    <a:pt x="16805" y="14601"/>
                  </a:cubicBezTo>
                  <a:close/>
                  <a:moveTo>
                    <a:pt x="5000" y="14839"/>
                  </a:moveTo>
                  <a:cubicBezTo>
                    <a:pt x="5147" y="15051"/>
                    <a:pt x="5305" y="15256"/>
                    <a:pt x="5476" y="15451"/>
                  </a:cubicBezTo>
                  <a:lnTo>
                    <a:pt x="4418" y="16404"/>
                  </a:lnTo>
                  <a:cubicBezTo>
                    <a:pt x="4203" y="16161"/>
                    <a:pt x="3999" y="15902"/>
                    <a:pt x="3812" y="15632"/>
                  </a:cubicBezTo>
                  <a:lnTo>
                    <a:pt x="5000" y="14839"/>
                  </a:lnTo>
                  <a:close/>
                  <a:moveTo>
                    <a:pt x="16202" y="15412"/>
                  </a:moveTo>
                  <a:lnTo>
                    <a:pt x="17270" y="16299"/>
                  </a:lnTo>
                  <a:cubicBezTo>
                    <a:pt x="17060" y="16545"/>
                    <a:pt x="16835" y="16779"/>
                    <a:pt x="16597" y="17001"/>
                  </a:cubicBezTo>
                  <a:lnTo>
                    <a:pt x="15666" y="15970"/>
                  </a:lnTo>
                  <a:cubicBezTo>
                    <a:pt x="15853" y="15795"/>
                    <a:pt x="16033" y="15609"/>
                    <a:pt x="16202" y="15412"/>
                  </a:cubicBezTo>
                  <a:close/>
                  <a:moveTo>
                    <a:pt x="5636" y="15626"/>
                  </a:moveTo>
                  <a:cubicBezTo>
                    <a:pt x="5812" y="15814"/>
                    <a:pt x="5996" y="15994"/>
                    <a:pt x="6194" y="16163"/>
                  </a:cubicBezTo>
                  <a:lnTo>
                    <a:pt x="5283" y="17255"/>
                  </a:lnTo>
                  <a:cubicBezTo>
                    <a:pt x="5035" y="17044"/>
                    <a:pt x="4798" y="16819"/>
                    <a:pt x="4575" y="16579"/>
                  </a:cubicBezTo>
                  <a:lnTo>
                    <a:pt x="5636" y="15626"/>
                  </a:lnTo>
                  <a:close/>
                  <a:moveTo>
                    <a:pt x="15491" y="16130"/>
                  </a:moveTo>
                  <a:lnTo>
                    <a:pt x="16422" y="17161"/>
                  </a:lnTo>
                  <a:cubicBezTo>
                    <a:pt x="16180" y="17375"/>
                    <a:pt x="15925" y="17575"/>
                    <a:pt x="15656" y="17761"/>
                  </a:cubicBezTo>
                  <a:lnTo>
                    <a:pt x="14878" y="16606"/>
                  </a:lnTo>
                  <a:cubicBezTo>
                    <a:pt x="15090" y="16460"/>
                    <a:pt x="15295" y="16300"/>
                    <a:pt x="15491" y="16130"/>
                  </a:cubicBezTo>
                  <a:close/>
                  <a:moveTo>
                    <a:pt x="6378" y="16314"/>
                  </a:moveTo>
                  <a:cubicBezTo>
                    <a:pt x="6578" y="16474"/>
                    <a:pt x="6788" y="16626"/>
                    <a:pt x="7008" y="16766"/>
                  </a:cubicBezTo>
                  <a:cubicBezTo>
                    <a:pt x="7008" y="16766"/>
                    <a:pt x="6263" y="17972"/>
                    <a:pt x="6263" y="17972"/>
                  </a:cubicBezTo>
                  <a:cubicBezTo>
                    <a:pt x="5987" y="17799"/>
                    <a:pt x="5722" y="17610"/>
                    <a:pt x="5467" y="17405"/>
                  </a:cubicBezTo>
                  <a:lnTo>
                    <a:pt x="6378" y="16314"/>
                  </a:lnTo>
                  <a:close/>
                  <a:moveTo>
                    <a:pt x="14682" y="16739"/>
                  </a:moveTo>
                  <a:lnTo>
                    <a:pt x="15460" y="17894"/>
                  </a:lnTo>
                  <a:cubicBezTo>
                    <a:pt x="15191" y="18070"/>
                    <a:pt x="14906" y="18233"/>
                    <a:pt x="14613" y="18379"/>
                  </a:cubicBezTo>
                  <a:lnTo>
                    <a:pt x="14010" y="17122"/>
                  </a:lnTo>
                  <a:cubicBezTo>
                    <a:pt x="14241" y="17006"/>
                    <a:pt x="14465" y="16879"/>
                    <a:pt x="14682" y="16739"/>
                  </a:cubicBezTo>
                  <a:close/>
                  <a:moveTo>
                    <a:pt x="7210" y="16890"/>
                  </a:moveTo>
                  <a:cubicBezTo>
                    <a:pt x="7411" y="17008"/>
                    <a:pt x="7618" y="17118"/>
                    <a:pt x="7834" y="17218"/>
                  </a:cubicBezTo>
                  <a:cubicBezTo>
                    <a:pt x="7855" y="17228"/>
                    <a:pt x="7879" y="17236"/>
                    <a:pt x="7901" y="17246"/>
                  </a:cubicBezTo>
                  <a:lnTo>
                    <a:pt x="7337" y="18545"/>
                  </a:lnTo>
                  <a:cubicBezTo>
                    <a:pt x="7039" y="18412"/>
                    <a:pt x="6746" y="18262"/>
                    <a:pt x="6465" y="18096"/>
                  </a:cubicBezTo>
                  <a:lnTo>
                    <a:pt x="7210" y="16890"/>
                  </a:lnTo>
                  <a:close/>
                  <a:moveTo>
                    <a:pt x="13796" y="17225"/>
                  </a:moveTo>
                  <a:lnTo>
                    <a:pt x="14402" y="18482"/>
                  </a:lnTo>
                  <a:cubicBezTo>
                    <a:pt x="14111" y="18618"/>
                    <a:pt x="13806" y="18737"/>
                    <a:pt x="13494" y="18841"/>
                  </a:cubicBezTo>
                  <a:lnTo>
                    <a:pt x="13075" y="17508"/>
                  </a:lnTo>
                  <a:cubicBezTo>
                    <a:pt x="13320" y="17426"/>
                    <a:pt x="13561" y="17333"/>
                    <a:pt x="13796" y="17225"/>
                  </a:cubicBezTo>
                  <a:close/>
                  <a:moveTo>
                    <a:pt x="8118" y="17339"/>
                  </a:moveTo>
                  <a:cubicBezTo>
                    <a:pt x="8359" y="17439"/>
                    <a:pt x="8601" y="17527"/>
                    <a:pt x="8847" y="17598"/>
                  </a:cubicBezTo>
                  <a:lnTo>
                    <a:pt x="8477" y="18958"/>
                  </a:lnTo>
                  <a:cubicBezTo>
                    <a:pt x="8162" y="18869"/>
                    <a:pt x="7855" y="18763"/>
                    <a:pt x="7554" y="18639"/>
                  </a:cubicBezTo>
                  <a:lnTo>
                    <a:pt x="8118" y="17339"/>
                  </a:lnTo>
                  <a:close/>
                  <a:moveTo>
                    <a:pt x="12849" y="17580"/>
                  </a:moveTo>
                  <a:lnTo>
                    <a:pt x="13268" y="18913"/>
                  </a:lnTo>
                  <a:cubicBezTo>
                    <a:pt x="12953" y="19009"/>
                    <a:pt x="12638" y="19087"/>
                    <a:pt x="12321" y="19145"/>
                  </a:cubicBezTo>
                  <a:lnTo>
                    <a:pt x="12095" y="17761"/>
                  </a:lnTo>
                  <a:cubicBezTo>
                    <a:pt x="12350" y="17715"/>
                    <a:pt x="12601" y="17654"/>
                    <a:pt x="12849" y="17580"/>
                  </a:cubicBezTo>
                  <a:close/>
                  <a:moveTo>
                    <a:pt x="9080" y="17659"/>
                  </a:moveTo>
                  <a:cubicBezTo>
                    <a:pt x="9332" y="17723"/>
                    <a:pt x="9585" y="17774"/>
                    <a:pt x="9840" y="17810"/>
                  </a:cubicBezTo>
                  <a:lnTo>
                    <a:pt x="9665" y="19206"/>
                  </a:lnTo>
                  <a:cubicBezTo>
                    <a:pt x="9340" y="19162"/>
                    <a:pt x="9021" y="19102"/>
                    <a:pt x="8706" y="19022"/>
                  </a:cubicBezTo>
                  <a:lnTo>
                    <a:pt x="9080" y="17659"/>
                  </a:lnTo>
                  <a:close/>
                  <a:moveTo>
                    <a:pt x="11860" y="17800"/>
                  </a:moveTo>
                  <a:lnTo>
                    <a:pt x="12086" y="19185"/>
                  </a:lnTo>
                  <a:cubicBezTo>
                    <a:pt x="11761" y="19235"/>
                    <a:pt x="11438" y="19266"/>
                    <a:pt x="11115" y="19278"/>
                  </a:cubicBezTo>
                  <a:lnTo>
                    <a:pt x="11088" y="17873"/>
                  </a:lnTo>
                  <a:cubicBezTo>
                    <a:pt x="11347" y="17863"/>
                    <a:pt x="11605" y="17838"/>
                    <a:pt x="11860" y="17800"/>
                  </a:cubicBezTo>
                  <a:close/>
                  <a:moveTo>
                    <a:pt x="10075" y="17837"/>
                  </a:moveTo>
                  <a:cubicBezTo>
                    <a:pt x="10333" y="17864"/>
                    <a:pt x="10592" y="17877"/>
                    <a:pt x="10850" y="17876"/>
                  </a:cubicBezTo>
                  <a:lnTo>
                    <a:pt x="10877" y="19281"/>
                  </a:lnTo>
                  <a:cubicBezTo>
                    <a:pt x="10549" y="19284"/>
                    <a:pt x="10225" y="19270"/>
                    <a:pt x="9903" y="19236"/>
                  </a:cubicBezTo>
                  <a:lnTo>
                    <a:pt x="10075" y="17837"/>
                  </a:ln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99" name="Shape 20399"/>
            <p:cNvSpPr/>
            <p:nvPr/>
          </p:nvSpPr>
          <p:spPr>
            <a:xfrm>
              <a:off x="3134568" y="5350789"/>
              <a:ext cx="879831" cy="880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8" h="21538" extrusionOk="0">
                  <a:moveTo>
                    <a:pt x="10172" y="5"/>
                  </a:moveTo>
                  <a:lnTo>
                    <a:pt x="8212" y="295"/>
                  </a:lnTo>
                  <a:cubicBezTo>
                    <a:pt x="7971" y="331"/>
                    <a:pt x="7804" y="550"/>
                    <a:pt x="7830" y="793"/>
                  </a:cubicBezTo>
                  <a:lnTo>
                    <a:pt x="7954" y="1964"/>
                  </a:lnTo>
                  <a:cubicBezTo>
                    <a:pt x="7976" y="2171"/>
                    <a:pt x="7854" y="2362"/>
                    <a:pt x="7659" y="2434"/>
                  </a:cubicBezTo>
                  <a:cubicBezTo>
                    <a:pt x="7474" y="2502"/>
                    <a:pt x="7292" y="2579"/>
                    <a:pt x="7110" y="2660"/>
                  </a:cubicBezTo>
                  <a:cubicBezTo>
                    <a:pt x="6922" y="2745"/>
                    <a:pt x="6700" y="2688"/>
                    <a:pt x="6571" y="2526"/>
                  </a:cubicBezTo>
                  <a:lnTo>
                    <a:pt x="5838" y="1614"/>
                  </a:lnTo>
                  <a:cubicBezTo>
                    <a:pt x="5685" y="1423"/>
                    <a:pt x="5412" y="1386"/>
                    <a:pt x="5215" y="1531"/>
                  </a:cubicBezTo>
                  <a:lnTo>
                    <a:pt x="3620" y="2702"/>
                  </a:lnTo>
                  <a:cubicBezTo>
                    <a:pt x="3423" y="2846"/>
                    <a:pt x="3373" y="3122"/>
                    <a:pt x="3509" y="3324"/>
                  </a:cubicBezTo>
                  <a:lnTo>
                    <a:pt x="4164" y="4292"/>
                  </a:lnTo>
                  <a:cubicBezTo>
                    <a:pt x="4280" y="4464"/>
                    <a:pt x="4265" y="4695"/>
                    <a:pt x="4127" y="4850"/>
                  </a:cubicBezTo>
                  <a:cubicBezTo>
                    <a:pt x="3915" y="5088"/>
                    <a:pt x="3719" y="5335"/>
                    <a:pt x="3537" y="5592"/>
                  </a:cubicBezTo>
                  <a:cubicBezTo>
                    <a:pt x="3416" y="5762"/>
                    <a:pt x="3192" y="5829"/>
                    <a:pt x="2997" y="5753"/>
                  </a:cubicBezTo>
                  <a:lnTo>
                    <a:pt x="1905" y="5329"/>
                  </a:lnTo>
                  <a:cubicBezTo>
                    <a:pt x="1677" y="5241"/>
                    <a:pt x="1421" y="5345"/>
                    <a:pt x="1324" y="5569"/>
                  </a:cubicBezTo>
                  <a:lnTo>
                    <a:pt x="530" y="7385"/>
                  </a:lnTo>
                  <a:cubicBezTo>
                    <a:pt x="433" y="7609"/>
                    <a:pt x="528" y="7869"/>
                    <a:pt x="747" y="7975"/>
                  </a:cubicBezTo>
                  <a:lnTo>
                    <a:pt x="1835" y="8506"/>
                  </a:lnTo>
                  <a:cubicBezTo>
                    <a:pt x="2020" y="8595"/>
                    <a:pt x="2123" y="8797"/>
                    <a:pt x="2084" y="8999"/>
                  </a:cubicBezTo>
                  <a:cubicBezTo>
                    <a:pt x="2008" y="9395"/>
                    <a:pt x="1958" y="9798"/>
                    <a:pt x="1937" y="10202"/>
                  </a:cubicBezTo>
                  <a:cubicBezTo>
                    <a:pt x="1926" y="10411"/>
                    <a:pt x="1773" y="10582"/>
                    <a:pt x="1568" y="10621"/>
                  </a:cubicBezTo>
                  <a:lnTo>
                    <a:pt x="369" y="10852"/>
                  </a:lnTo>
                  <a:cubicBezTo>
                    <a:pt x="129" y="10898"/>
                    <a:pt x="-31" y="11122"/>
                    <a:pt x="5" y="11364"/>
                  </a:cubicBezTo>
                  <a:lnTo>
                    <a:pt x="295" y="13323"/>
                  </a:lnTo>
                  <a:cubicBezTo>
                    <a:pt x="331" y="13564"/>
                    <a:pt x="551" y="13736"/>
                    <a:pt x="793" y="13710"/>
                  </a:cubicBezTo>
                  <a:lnTo>
                    <a:pt x="2057" y="13572"/>
                  </a:lnTo>
                  <a:cubicBezTo>
                    <a:pt x="2260" y="13550"/>
                    <a:pt x="2452" y="13668"/>
                    <a:pt x="2527" y="13858"/>
                  </a:cubicBezTo>
                  <a:cubicBezTo>
                    <a:pt x="2592" y="14023"/>
                    <a:pt x="2663" y="14188"/>
                    <a:pt x="2739" y="14351"/>
                  </a:cubicBezTo>
                  <a:cubicBezTo>
                    <a:pt x="2828" y="14541"/>
                    <a:pt x="2774" y="14768"/>
                    <a:pt x="2610" y="14900"/>
                  </a:cubicBezTo>
                  <a:lnTo>
                    <a:pt x="1614" y="15697"/>
                  </a:lnTo>
                  <a:cubicBezTo>
                    <a:pt x="1423" y="15849"/>
                    <a:pt x="1387" y="16123"/>
                    <a:pt x="1531" y="16319"/>
                  </a:cubicBezTo>
                  <a:lnTo>
                    <a:pt x="2702" y="17914"/>
                  </a:lnTo>
                  <a:cubicBezTo>
                    <a:pt x="2847" y="18111"/>
                    <a:pt x="3118" y="18161"/>
                    <a:pt x="3320" y="18025"/>
                  </a:cubicBezTo>
                  <a:lnTo>
                    <a:pt x="4436" y="17278"/>
                  </a:lnTo>
                  <a:cubicBezTo>
                    <a:pt x="4605" y="17164"/>
                    <a:pt x="4830" y="17173"/>
                    <a:pt x="4985" y="17306"/>
                  </a:cubicBezTo>
                  <a:cubicBezTo>
                    <a:pt x="5202" y="17493"/>
                    <a:pt x="5426" y="17669"/>
                    <a:pt x="5658" y="17831"/>
                  </a:cubicBezTo>
                  <a:cubicBezTo>
                    <a:pt x="5829" y="17951"/>
                    <a:pt x="5895" y="18172"/>
                    <a:pt x="5819" y="18366"/>
                  </a:cubicBezTo>
                  <a:lnTo>
                    <a:pt x="5326" y="19629"/>
                  </a:lnTo>
                  <a:cubicBezTo>
                    <a:pt x="5238" y="19857"/>
                    <a:pt x="5347" y="20113"/>
                    <a:pt x="5570" y="20210"/>
                  </a:cubicBezTo>
                  <a:lnTo>
                    <a:pt x="7382" y="21003"/>
                  </a:lnTo>
                  <a:cubicBezTo>
                    <a:pt x="7606" y="21101"/>
                    <a:pt x="7866" y="21006"/>
                    <a:pt x="7972" y="20786"/>
                  </a:cubicBezTo>
                  <a:lnTo>
                    <a:pt x="8590" y="19519"/>
                  </a:lnTo>
                  <a:cubicBezTo>
                    <a:pt x="8680" y="19335"/>
                    <a:pt x="8883" y="19232"/>
                    <a:pt x="9084" y="19270"/>
                  </a:cubicBezTo>
                  <a:cubicBezTo>
                    <a:pt x="9442" y="19337"/>
                    <a:pt x="9803" y="19381"/>
                    <a:pt x="10167" y="19403"/>
                  </a:cubicBezTo>
                  <a:cubicBezTo>
                    <a:pt x="10374" y="19416"/>
                    <a:pt x="10543" y="19568"/>
                    <a:pt x="10582" y="19772"/>
                  </a:cubicBezTo>
                  <a:lnTo>
                    <a:pt x="10850" y="21169"/>
                  </a:lnTo>
                  <a:cubicBezTo>
                    <a:pt x="10895" y="21409"/>
                    <a:pt x="11125" y="21569"/>
                    <a:pt x="11366" y="21533"/>
                  </a:cubicBezTo>
                  <a:lnTo>
                    <a:pt x="13321" y="21243"/>
                  </a:lnTo>
                  <a:cubicBezTo>
                    <a:pt x="13563" y="21207"/>
                    <a:pt x="13734" y="20988"/>
                    <a:pt x="13708" y="20745"/>
                  </a:cubicBezTo>
                  <a:lnTo>
                    <a:pt x="13556" y="19307"/>
                  </a:lnTo>
                  <a:cubicBezTo>
                    <a:pt x="13534" y="19099"/>
                    <a:pt x="13656" y="18905"/>
                    <a:pt x="13851" y="18832"/>
                  </a:cubicBezTo>
                  <a:cubicBezTo>
                    <a:pt x="13988" y="18781"/>
                    <a:pt x="14122" y="18729"/>
                    <a:pt x="14257" y="18670"/>
                  </a:cubicBezTo>
                  <a:cubicBezTo>
                    <a:pt x="14447" y="18589"/>
                    <a:pt x="14668" y="18638"/>
                    <a:pt x="14797" y="18800"/>
                  </a:cubicBezTo>
                  <a:lnTo>
                    <a:pt x="15714" y="19947"/>
                  </a:lnTo>
                  <a:cubicBezTo>
                    <a:pt x="15867" y="20138"/>
                    <a:pt x="16140" y="20175"/>
                    <a:pt x="16337" y="20030"/>
                  </a:cubicBezTo>
                  <a:lnTo>
                    <a:pt x="17932" y="18859"/>
                  </a:lnTo>
                  <a:cubicBezTo>
                    <a:pt x="18129" y="18715"/>
                    <a:pt x="18179" y="18440"/>
                    <a:pt x="18043" y="18237"/>
                  </a:cubicBezTo>
                  <a:lnTo>
                    <a:pt x="17222" y="17025"/>
                  </a:lnTo>
                  <a:cubicBezTo>
                    <a:pt x="17106" y="16853"/>
                    <a:pt x="17127" y="16623"/>
                    <a:pt x="17263" y="16467"/>
                  </a:cubicBezTo>
                  <a:cubicBezTo>
                    <a:pt x="17439" y="16268"/>
                    <a:pt x="17602" y="16061"/>
                    <a:pt x="17757" y="15849"/>
                  </a:cubicBezTo>
                  <a:cubicBezTo>
                    <a:pt x="17879" y="15682"/>
                    <a:pt x="18094" y="15618"/>
                    <a:pt x="18287" y="15692"/>
                  </a:cubicBezTo>
                  <a:lnTo>
                    <a:pt x="19633" y="16213"/>
                  </a:lnTo>
                  <a:cubicBezTo>
                    <a:pt x="19861" y="16301"/>
                    <a:pt x="20117" y="16193"/>
                    <a:pt x="20214" y="15969"/>
                  </a:cubicBezTo>
                  <a:lnTo>
                    <a:pt x="21008" y="14153"/>
                  </a:lnTo>
                  <a:cubicBezTo>
                    <a:pt x="21105" y="13929"/>
                    <a:pt x="21006" y="13669"/>
                    <a:pt x="20786" y="13563"/>
                  </a:cubicBezTo>
                  <a:lnTo>
                    <a:pt x="19514" y="12945"/>
                  </a:lnTo>
                  <a:cubicBezTo>
                    <a:pt x="19327" y="12854"/>
                    <a:pt x="19223" y="12646"/>
                    <a:pt x="19265" y="12442"/>
                  </a:cubicBezTo>
                  <a:cubicBezTo>
                    <a:pt x="19339" y="12084"/>
                    <a:pt x="19392" y="11724"/>
                    <a:pt x="19421" y="11359"/>
                  </a:cubicBezTo>
                  <a:cubicBezTo>
                    <a:pt x="19438" y="11156"/>
                    <a:pt x="19585" y="10987"/>
                    <a:pt x="19786" y="10949"/>
                  </a:cubicBezTo>
                  <a:lnTo>
                    <a:pt x="21169" y="10686"/>
                  </a:lnTo>
                  <a:cubicBezTo>
                    <a:pt x="21409" y="10640"/>
                    <a:pt x="21569" y="10416"/>
                    <a:pt x="21533" y="10174"/>
                  </a:cubicBezTo>
                  <a:lnTo>
                    <a:pt x="21243" y="8215"/>
                  </a:lnTo>
                  <a:cubicBezTo>
                    <a:pt x="21207" y="7974"/>
                    <a:pt x="20987" y="7802"/>
                    <a:pt x="20745" y="7828"/>
                  </a:cubicBezTo>
                  <a:lnTo>
                    <a:pt x="19403" y="7971"/>
                  </a:lnTo>
                  <a:cubicBezTo>
                    <a:pt x="19191" y="7993"/>
                    <a:pt x="18997" y="7868"/>
                    <a:pt x="18928" y="7667"/>
                  </a:cubicBezTo>
                  <a:cubicBezTo>
                    <a:pt x="18874" y="7511"/>
                    <a:pt x="18816" y="7354"/>
                    <a:pt x="18753" y="7201"/>
                  </a:cubicBezTo>
                  <a:cubicBezTo>
                    <a:pt x="18676" y="7013"/>
                    <a:pt x="18728" y="6798"/>
                    <a:pt x="18887" y="6671"/>
                  </a:cubicBezTo>
                  <a:lnTo>
                    <a:pt x="19952" y="5823"/>
                  </a:lnTo>
                  <a:cubicBezTo>
                    <a:pt x="20142" y="5670"/>
                    <a:pt x="20179" y="5392"/>
                    <a:pt x="20035" y="5196"/>
                  </a:cubicBezTo>
                  <a:lnTo>
                    <a:pt x="18863" y="3601"/>
                  </a:lnTo>
                  <a:cubicBezTo>
                    <a:pt x="18719" y="3404"/>
                    <a:pt x="18444" y="3358"/>
                    <a:pt x="18241" y="3495"/>
                  </a:cubicBezTo>
                  <a:lnTo>
                    <a:pt x="17167" y="4218"/>
                  </a:lnTo>
                  <a:cubicBezTo>
                    <a:pt x="16993" y="4335"/>
                    <a:pt x="16759" y="4317"/>
                    <a:pt x="16604" y="4177"/>
                  </a:cubicBezTo>
                  <a:cubicBezTo>
                    <a:pt x="16382" y="3976"/>
                    <a:pt x="16151" y="3789"/>
                    <a:pt x="15912" y="3614"/>
                  </a:cubicBezTo>
                  <a:cubicBezTo>
                    <a:pt x="15747" y="3493"/>
                    <a:pt x="15681" y="3276"/>
                    <a:pt x="15756" y="3084"/>
                  </a:cubicBezTo>
                  <a:lnTo>
                    <a:pt x="16212" y="1904"/>
                  </a:lnTo>
                  <a:cubicBezTo>
                    <a:pt x="16300" y="1677"/>
                    <a:pt x="16196" y="1421"/>
                    <a:pt x="15972" y="1323"/>
                  </a:cubicBezTo>
                  <a:lnTo>
                    <a:pt x="14156" y="535"/>
                  </a:lnTo>
                  <a:cubicBezTo>
                    <a:pt x="13932" y="438"/>
                    <a:pt x="13668" y="532"/>
                    <a:pt x="13561" y="752"/>
                  </a:cubicBezTo>
                  <a:lnTo>
                    <a:pt x="13031" y="1844"/>
                  </a:lnTo>
                  <a:cubicBezTo>
                    <a:pt x="12939" y="2032"/>
                    <a:pt x="12733" y="2137"/>
                    <a:pt x="12528" y="2093"/>
                  </a:cubicBezTo>
                  <a:cubicBezTo>
                    <a:pt x="12132" y="2009"/>
                    <a:pt x="11729" y="1952"/>
                    <a:pt x="11325" y="1923"/>
                  </a:cubicBezTo>
                  <a:cubicBezTo>
                    <a:pt x="11119" y="1908"/>
                    <a:pt x="10948" y="1756"/>
                    <a:pt x="10910" y="1554"/>
                  </a:cubicBezTo>
                  <a:lnTo>
                    <a:pt x="10684" y="369"/>
                  </a:lnTo>
                  <a:cubicBezTo>
                    <a:pt x="10638" y="129"/>
                    <a:pt x="10413" y="-31"/>
                    <a:pt x="10172" y="5"/>
                  </a:cubicBezTo>
                  <a:close/>
                  <a:moveTo>
                    <a:pt x="10375" y="3582"/>
                  </a:moveTo>
                  <a:cubicBezTo>
                    <a:pt x="12712" y="3491"/>
                    <a:pt x="15052" y="4524"/>
                    <a:pt x="16540" y="6551"/>
                  </a:cubicBezTo>
                  <a:cubicBezTo>
                    <a:pt x="18920" y="9794"/>
                    <a:pt x="18220" y="14354"/>
                    <a:pt x="14976" y="16734"/>
                  </a:cubicBezTo>
                  <a:cubicBezTo>
                    <a:pt x="11733" y="19114"/>
                    <a:pt x="7172" y="18415"/>
                    <a:pt x="4791" y="15172"/>
                  </a:cubicBezTo>
                  <a:cubicBezTo>
                    <a:pt x="2410" y="11928"/>
                    <a:pt x="3110" y="7368"/>
                    <a:pt x="6354" y="4988"/>
                  </a:cubicBezTo>
                  <a:cubicBezTo>
                    <a:pt x="7571" y="4096"/>
                    <a:pt x="8973" y="3637"/>
                    <a:pt x="10375" y="3582"/>
                  </a:cubicBezTo>
                  <a:close/>
                  <a:moveTo>
                    <a:pt x="10366" y="4172"/>
                  </a:moveTo>
                  <a:cubicBezTo>
                    <a:pt x="9076" y="4222"/>
                    <a:pt x="7786" y="4647"/>
                    <a:pt x="6668" y="5468"/>
                  </a:cubicBezTo>
                  <a:cubicBezTo>
                    <a:pt x="3684" y="7657"/>
                    <a:pt x="3039" y="11852"/>
                    <a:pt x="5229" y="14835"/>
                  </a:cubicBezTo>
                  <a:cubicBezTo>
                    <a:pt x="7419" y="17818"/>
                    <a:pt x="11610" y="18458"/>
                    <a:pt x="14594" y="16269"/>
                  </a:cubicBezTo>
                  <a:cubicBezTo>
                    <a:pt x="17577" y="14079"/>
                    <a:pt x="18222" y="9889"/>
                    <a:pt x="16032" y="6906"/>
                  </a:cubicBezTo>
                  <a:cubicBezTo>
                    <a:pt x="14664" y="5041"/>
                    <a:pt x="12515" y="4088"/>
                    <a:pt x="10366" y="4172"/>
                  </a:cubicBezTo>
                  <a:close/>
                  <a:moveTo>
                    <a:pt x="10393" y="4942"/>
                  </a:moveTo>
                  <a:cubicBezTo>
                    <a:pt x="12296" y="4868"/>
                    <a:pt x="14203" y="5712"/>
                    <a:pt x="15415" y="7362"/>
                  </a:cubicBezTo>
                  <a:cubicBezTo>
                    <a:pt x="17353" y="10003"/>
                    <a:pt x="16783" y="13713"/>
                    <a:pt x="14142" y="15651"/>
                  </a:cubicBezTo>
                  <a:cubicBezTo>
                    <a:pt x="11501" y="17589"/>
                    <a:pt x="7790" y="17019"/>
                    <a:pt x="5851" y="14379"/>
                  </a:cubicBezTo>
                  <a:cubicBezTo>
                    <a:pt x="3913" y="11738"/>
                    <a:pt x="4483" y="8028"/>
                    <a:pt x="7124" y="6090"/>
                  </a:cubicBezTo>
                  <a:cubicBezTo>
                    <a:pt x="8114" y="5363"/>
                    <a:pt x="9252" y="4987"/>
                    <a:pt x="10393" y="494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00" name="Shape 20400"/>
            <p:cNvSpPr/>
            <p:nvPr/>
          </p:nvSpPr>
          <p:spPr>
            <a:xfrm>
              <a:off x="1590464" y="376430"/>
              <a:ext cx="653582" cy="653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406" y="0"/>
                  </a:moveTo>
                  <a:lnTo>
                    <a:pt x="9951" y="36"/>
                  </a:lnTo>
                  <a:lnTo>
                    <a:pt x="9493" y="72"/>
                  </a:lnTo>
                  <a:lnTo>
                    <a:pt x="9327" y="1146"/>
                  </a:lnTo>
                  <a:cubicBezTo>
                    <a:pt x="8845" y="1221"/>
                    <a:pt x="8362" y="1333"/>
                    <a:pt x="7883" y="1484"/>
                  </a:cubicBezTo>
                  <a:cubicBezTo>
                    <a:pt x="7876" y="1486"/>
                    <a:pt x="7871" y="1488"/>
                    <a:pt x="7864" y="1490"/>
                  </a:cubicBezTo>
                  <a:lnTo>
                    <a:pt x="7234" y="603"/>
                  </a:lnTo>
                  <a:lnTo>
                    <a:pt x="6809" y="772"/>
                  </a:lnTo>
                  <a:lnTo>
                    <a:pt x="6384" y="941"/>
                  </a:lnTo>
                  <a:lnTo>
                    <a:pt x="6541" y="2014"/>
                  </a:lnTo>
                  <a:cubicBezTo>
                    <a:pt x="6084" y="2235"/>
                    <a:pt x="5652" y="2489"/>
                    <a:pt x="5244" y="2771"/>
                  </a:cubicBezTo>
                  <a:lnTo>
                    <a:pt x="4382" y="2111"/>
                  </a:lnTo>
                  <a:lnTo>
                    <a:pt x="4026" y="2397"/>
                  </a:lnTo>
                  <a:lnTo>
                    <a:pt x="3670" y="2684"/>
                  </a:lnTo>
                  <a:lnTo>
                    <a:pt x="4137" y="3664"/>
                  </a:lnTo>
                  <a:cubicBezTo>
                    <a:pt x="3769" y="4008"/>
                    <a:pt x="3429" y="4378"/>
                    <a:pt x="3121" y="4771"/>
                  </a:cubicBezTo>
                  <a:lnTo>
                    <a:pt x="2102" y="4391"/>
                  </a:lnTo>
                  <a:lnTo>
                    <a:pt x="1845" y="4767"/>
                  </a:lnTo>
                  <a:lnTo>
                    <a:pt x="1589" y="5147"/>
                  </a:lnTo>
                  <a:lnTo>
                    <a:pt x="2328" y="5950"/>
                  </a:lnTo>
                  <a:cubicBezTo>
                    <a:pt x="2079" y="6384"/>
                    <a:pt x="1863" y="6836"/>
                    <a:pt x="1683" y="7304"/>
                  </a:cubicBezTo>
                  <a:lnTo>
                    <a:pt x="594" y="7240"/>
                  </a:lnTo>
                  <a:lnTo>
                    <a:pt x="464" y="7677"/>
                  </a:lnTo>
                  <a:lnTo>
                    <a:pt x="332" y="8115"/>
                  </a:lnTo>
                  <a:lnTo>
                    <a:pt x="1273" y="8661"/>
                  </a:lnTo>
                  <a:cubicBezTo>
                    <a:pt x="1163" y="9147"/>
                    <a:pt x="1089" y="9645"/>
                    <a:pt x="1055" y="10147"/>
                  </a:cubicBezTo>
                  <a:lnTo>
                    <a:pt x="0" y="10406"/>
                  </a:lnTo>
                  <a:lnTo>
                    <a:pt x="0" y="10862"/>
                  </a:lnTo>
                  <a:lnTo>
                    <a:pt x="3" y="11317"/>
                  </a:lnTo>
                  <a:lnTo>
                    <a:pt x="1064" y="11564"/>
                  </a:lnTo>
                  <a:cubicBezTo>
                    <a:pt x="1104" y="12057"/>
                    <a:pt x="1182" y="12551"/>
                    <a:pt x="1300" y="13045"/>
                  </a:cubicBezTo>
                  <a:lnTo>
                    <a:pt x="365" y="13606"/>
                  </a:lnTo>
                  <a:lnTo>
                    <a:pt x="501" y="14040"/>
                  </a:lnTo>
                  <a:lnTo>
                    <a:pt x="639" y="14477"/>
                  </a:lnTo>
                  <a:lnTo>
                    <a:pt x="1725" y="14399"/>
                  </a:lnTo>
                  <a:cubicBezTo>
                    <a:pt x="1912" y="14871"/>
                    <a:pt x="2134" y="15324"/>
                    <a:pt x="2385" y="15750"/>
                  </a:cubicBezTo>
                  <a:lnTo>
                    <a:pt x="1659" y="16558"/>
                  </a:lnTo>
                  <a:lnTo>
                    <a:pt x="1918" y="16932"/>
                  </a:lnTo>
                  <a:lnTo>
                    <a:pt x="2177" y="17309"/>
                  </a:lnTo>
                  <a:lnTo>
                    <a:pt x="3193" y="16917"/>
                  </a:lnTo>
                  <a:cubicBezTo>
                    <a:pt x="3510" y="17309"/>
                    <a:pt x="3853" y="17673"/>
                    <a:pt x="4222" y="18009"/>
                  </a:cubicBezTo>
                  <a:lnTo>
                    <a:pt x="3766" y="18995"/>
                  </a:lnTo>
                  <a:lnTo>
                    <a:pt x="4125" y="19278"/>
                  </a:lnTo>
                  <a:lnTo>
                    <a:pt x="4487" y="19562"/>
                  </a:lnTo>
                  <a:lnTo>
                    <a:pt x="5340" y="18886"/>
                  </a:lnTo>
                  <a:cubicBezTo>
                    <a:pt x="5756" y="19166"/>
                    <a:pt x="6193" y="19414"/>
                    <a:pt x="6646" y="19628"/>
                  </a:cubicBezTo>
                  <a:lnTo>
                    <a:pt x="6501" y="20707"/>
                  </a:lnTo>
                  <a:lnTo>
                    <a:pt x="6930" y="20870"/>
                  </a:lnTo>
                  <a:lnTo>
                    <a:pt x="7358" y="21036"/>
                  </a:lnTo>
                  <a:lnTo>
                    <a:pt x="7976" y="20140"/>
                  </a:lnTo>
                  <a:cubicBezTo>
                    <a:pt x="8454" y="20286"/>
                    <a:pt x="8943" y="20395"/>
                    <a:pt x="9442" y="20466"/>
                  </a:cubicBezTo>
                  <a:lnTo>
                    <a:pt x="9622" y="21537"/>
                  </a:lnTo>
                  <a:lnTo>
                    <a:pt x="10078" y="21570"/>
                  </a:lnTo>
                  <a:lnTo>
                    <a:pt x="10536" y="21600"/>
                  </a:lnTo>
                  <a:lnTo>
                    <a:pt x="10862" y="20566"/>
                  </a:lnTo>
                  <a:cubicBezTo>
                    <a:pt x="11359" y="20564"/>
                    <a:pt x="11859" y="20522"/>
                    <a:pt x="12361" y="20442"/>
                  </a:cubicBezTo>
                  <a:lnTo>
                    <a:pt x="12849" y="21413"/>
                  </a:lnTo>
                  <a:lnTo>
                    <a:pt x="13295" y="21307"/>
                  </a:lnTo>
                  <a:lnTo>
                    <a:pt x="13739" y="21205"/>
                  </a:lnTo>
                  <a:lnTo>
                    <a:pt x="13745" y="20116"/>
                  </a:lnTo>
                  <a:cubicBezTo>
                    <a:pt x="13751" y="20114"/>
                    <a:pt x="13756" y="20112"/>
                    <a:pt x="13763" y="20110"/>
                  </a:cubicBezTo>
                  <a:cubicBezTo>
                    <a:pt x="14242" y="19960"/>
                    <a:pt x="14703" y="19776"/>
                    <a:pt x="15141" y="19562"/>
                  </a:cubicBezTo>
                  <a:lnTo>
                    <a:pt x="15895" y="20346"/>
                  </a:lnTo>
                  <a:lnTo>
                    <a:pt x="16290" y="20116"/>
                  </a:lnTo>
                  <a:lnTo>
                    <a:pt x="16685" y="19884"/>
                  </a:lnTo>
                  <a:lnTo>
                    <a:pt x="16368" y="18847"/>
                  </a:lnTo>
                  <a:cubicBezTo>
                    <a:pt x="16785" y="18561"/>
                    <a:pt x="17176" y="18245"/>
                    <a:pt x="17538" y="17903"/>
                  </a:cubicBezTo>
                  <a:lnTo>
                    <a:pt x="18491" y="18431"/>
                  </a:lnTo>
                  <a:lnTo>
                    <a:pt x="18799" y="18093"/>
                  </a:lnTo>
                  <a:lnTo>
                    <a:pt x="19109" y="17758"/>
                  </a:lnTo>
                  <a:lnTo>
                    <a:pt x="18500" y="16857"/>
                  </a:lnTo>
                  <a:cubicBezTo>
                    <a:pt x="18811" y="16463"/>
                    <a:pt x="19092" y="16046"/>
                    <a:pt x="19338" y="15611"/>
                  </a:cubicBezTo>
                  <a:lnTo>
                    <a:pt x="20406" y="15837"/>
                  </a:lnTo>
                  <a:lnTo>
                    <a:pt x="20602" y="15424"/>
                  </a:lnTo>
                  <a:lnTo>
                    <a:pt x="20798" y="15011"/>
                  </a:lnTo>
                  <a:cubicBezTo>
                    <a:pt x="20798" y="15011"/>
                    <a:pt x="19948" y="14330"/>
                    <a:pt x="19948" y="14330"/>
                  </a:cubicBezTo>
                  <a:cubicBezTo>
                    <a:pt x="20129" y="13864"/>
                    <a:pt x="20276" y="13385"/>
                    <a:pt x="20385" y="12894"/>
                  </a:cubicBezTo>
                  <a:lnTo>
                    <a:pt x="21467" y="12795"/>
                  </a:lnTo>
                  <a:lnTo>
                    <a:pt x="21534" y="12342"/>
                  </a:lnTo>
                  <a:lnTo>
                    <a:pt x="21600" y="11890"/>
                  </a:lnTo>
                  <a:lnTo>
                    <a:pt x="20590" y="11489"/>
                  </a:lnTo>
                  <a:cubicBezTo>
                    <a:pt x="20625" y="10994"/>
                    <a:pt x="20620" y="10494"/>
                    <a:pt x="20578" y="9990"/>
                  </a:cubicBezTo>
                  <a:lnTo>
                    <a:pt x="21585" y="9577"/>
                  </a:lnTo>
                  <a:lnTo>
                    <a:pt x="21516" y="9125"/>
                  </a:lnTo>
                  <a:lnTo>
                    <a:pt x="21443" y="8673"/>
                  </a:lnTo>
                  <a:lnTo>
                    <a:pt x="20358" y="8588"/>
                  </a:lnTo>
                  <a:cubicBezTo>
                    <a:pt x="20301" y="8346"/>
                    <a:pt x="20235" y="8105"/>
                    <a:pt x="20159" y="7864"/>
                  </a:cubicBezTo>
                  <a:cubicBezTo>
                    <a:pt x="20083" y="7624"/>
                    <a:pt x="19998" y="7386"/>
                    <a:pt x="19905" y="7156"/>
                  </a:cubicBezTo>
                  <a:lnTo>
                    <a:pt x="20747" y="6465"/>
                  </a:lnTo>
                  <a:lnTo>
                    <a:pt x="20545" y="6055"/>
                  </a:lnTo>
                  <a:lnTo>
                    <a:pt x="20346" y="5645"/>
                  </a:lnTo>
                  <a:lnTo>
                    <a:pt x="19281" y="5883"/>
                  </a:lnTo>
                  <a:cubicBezTo>
                    <a:pt x="19026" y="5446"/>
                    <a:pt x="18741" y="5033"/>
                    <a:pt x="18428" y="4647"/>
                  </a:cubicBezTo>
                  <a:lnTo>
                    <a:pt x="19025" y="3739"/>
                  </a:lnTo>
                  <a:lnTo>
                    <a:pt x="18711" y="3408"/>
                  </a:lnTo>
                  <a:lnTo>
                    <a:pt x="18401" y="3073"/>
                  </a:lnTo>
                  <a:lnTo>
                    <a:pt x="17454" y="3613"/>
                  </a:lnTo>
                  <a:cubicBezTo>
                    <a:pt x="17083" y="3273"/>
                    <a:pt x="16688" y="2964"/>
                    <a:pt x="16272" y="2687"/>
                  </a:cubicBezTo>
                  <a:lnTo>
                    <a:pt x="16576" y="1640"/>
                  </a:lnTo>
                  <a:lnTo>
                    <a:pt x="16178" y="1414"/>
                  </a:lnTo>
                  <a:lnTo>
                    <a:pt x="15780" y="1188"/>
                  </a:lnTo>
                  <a:lnTo>
                    <a:pt x="15035" y="1984"/>
                  </a:lnTo>
                  <a:cubicBezTo>
                    <a:pt x="14583" y="1769"/>
                    <a:pt x="14114" y="1589"/>
                    <a:pt x="13633" y="1444"/>
                  </a:cubicBezTo>
                  <a:lnTo>
                    <a:pt x="13615" y="356"/>
                  </a:lnTo>
                  <a:lnTo>
                    <a:pt x="13169" y="256"/>
                  </a:lnTo>
                  <a:lnTo>
                    <a:pt x="12722" y="160"/>
                  </a:lnTo>
                  <a:lnTo>
                    <a:pt x="12246" y="1134"/>
                  </a:lnTo>
                  <a:cubicBezTo>
                    <a:pt x="11753" y="1061"/>
                    <a:pt x="11250" y="1027"/>
                    <a:pt x="10744" y="1031"/>
                  </a:cubicBezTo>
                  <a:lnTo>
                    <a:pt x="10406" y="0"/>
                  </a:lnTo>
                  <a:close/>
                  <a:moveTo>
                    <a:pt x="10783" y="2328"/>
                  </a:moveTo>
                  <a:cubicBezTo>
                    <a:pt x="11110" y="2327"/>
                    <a:pt x="11433" y="2346"/>
                    <a:pt x="11754" y="2382"/>
                  </a:cubicBezTo>
                  <a:lnTo>
                    <a:pt x="11583" y="3766"/>
                  </a:lnTo>
                  <a:cubicBezTo>
                    <a:pt x="11324" y="3739"/>
                    <a:pt x="11068" y="3724"/>
                    <a:pt x="10811" y="3724"/>
                  </a:cubicBezTo>
                  <a:lnTo>
                    <a:pt x="10783" y="2328"/>
                  </a:lnTo>
                  <a:close/>
                  <a:moveTo>
                    <a:pt x="10545" y="2331"/>
                  </a:moveTo>
                  <a:lnTo>
                    <a:pt x="10572" y="3730"/>
                  </a:lnTo>
                  <a:cubicBezTo>
                    <a:pt x="10313" y="3740"/>
                    <a:pt x="10055" y="3762"/>
                    <a:pt x="9800" y="3800"/>
                  </a:cubicBezTo>
                  <a:lnTo>
                    <a:pt x="9574" y="2418"/>
                  </a:lnTo>
                  <a:cubicBezTo>
                    <a:pt x="9899" y="2371"/>
                    <a:pt x="10223" y="2341"/>
                    <a:pt x="10545" y="2331"/>
                  </a:cubicBezTo>
                  <a:close/>
                  <a:moveTo>
                    <a:pt x="11990" y="2412"/>
                  </a:moveTo>
                  <a:cubicBezTo>
                    <a:pt x="12312" y="2458"/>
                    <a:pt x="12632" y="2523"/>
                    <a:pt x="12946" y="2605"/>
                  </a:cubicBezTo>
                  <a:lnTo>
                    <a:pt x="12578" y="3944"/>
                  </a:lnTo>
                  <a:cubicBezTo>
                    <a:pt x="12326" y="3880"/>
                    <a:pt x="12072" y="3829"/>
                    <a:pt x="11818" y="3793"/>
                  </a:cubicBezTo>
                  <a:lnTo>
                    <a:pt x="11990" y="2412"/>
                  </a:lnTo>
                  <a:close/>
                  <a:moveTo>
                    <a:pt x="9339" y="2455"/>
                  </a:moveTo>
                  <a:lnTo>
                    <a:pt x="9568" y="3839"/>
                  </a:lnTo>
                  <a:cubicBezTo>
                    <a:pt x="9314" y="3885"/>
                    <a:pt x="9062" y="3944"/>
                    <a:pt x="8814" y="4017"/>
                  </a:cubicBezTo>
                  <a:lnTo>
                    <a:pt x="8392" y="2678"/>
                  </a:lnTo>
                  <a:cubicBezTo>
                    <a:pt x="8708" y="2585"/>
                    <a:pt x="9022" y="2510"/>
                    <a:pt x="9339" y="2455"/>
                  </a:cubicBezTo>
                  <a:close/>
                  <a:moveTo>
                    <a:pt x="13172" y="2666"/>
                  </a:moveTo>
                  <a:cubicBezTo>
                    <a:pt x="13484" y="2757"/>
                    <a:pt x="13790" y="2866"/>
                    <a:pt x="14088" y="2991"/>
                  </a:cubicBezTo>
                  <a:lnTo>
                    <a:pt x="13537" y="4264"/>
                  </a:lnTo>
                  <a:cubicBezTo>
                    <a:pt x="13296" y="4164"/>
                    <a:pt x="13052" y="4076"/>
                    <a:pt x="12807" y="4005"/>
                  </a:cubicBezTo>
                  <a:lnTo>
                    <a:pt x="13172" y="2666"/>
                  </a:lnTo>
                  <a:close/>
                  <a:moveTo>
                    <a:pt x="8166" y="2747"/>
                  </a:moveTo>
                  <a:lnTo>
                    <a:pt x="8588" y="4086"/>
                  </a:lnTo>
                  <a:cubicBezTo>
                    <a:pt x="8343" y="4167"/>
                    <a:pt x="8102" y="4262"/>
                    <a:pt x="7867" y="4369"/>
                  </a:cubicBezTo>
                  <a:lnTo>
                    <a:pt x="7255" y="3100"/>
                  </a:lnTo>
                  <a:cubicBezTo>
                    <a:pt x="7548" y="2966"/>
                    <a:pt x="7853" y="2849"/>
                    <a:pt x="8166" y="2747"/>
                  </a:cubicBezTo>
                  <a:close/>
                  <a:moveTo>
                    <a:pt x="14306" y="3088"/>
                  </a:moveTo>
                  <a:cubicBezTo>
                    <a:pt x="14601" y="3222"/>
                    <a:pt x="14890" y="3371"/>
                    <a:pt x="15168" y="3537"/>
                  </a:cubicBezTo>
                  <a:lnTo>
                    <a:pt x="14441" y="4713"/>
                  </a:lnTo>
                  <a:cubicBezTo>
                    <a:pt x="14239" y="4594"/>
                    <a:pt x="14029" y="4482"/>
                    <a:pt x="13811" y="4382"/>
                  </a:cubicBezTo>
                  <a:cubicBezTo>
                    <a:pt x="13792" y="4373"/>
                    <a:pt x="13772" y="4366"/>
                    <a:pt x="13754" y="4357"/>
                  </a:cubicBezTo>
                  <a:lnTo>
                    <a:pt x="14306" y="3088"/>
                  </a:lnTo>
                  <a:close/>
                  <a:moveTo>
                    <a:pt x="7041" y="3202"/>
                  </a:moveTo>
                  <a:lnTo>
                    <a:pt x="7653" y="4472"/>
                  </a:lnTo>
                  <a:cubicBezTo>
                    <a:pt x="7422" y="4587"/>
                    <a:pt x="7199" y="4715"/>
                    <a:pt x="6981" y="4855"/>
                  </a:cubicBezTo>
                  <a:lnTo>
                    <a:pt x="6191" y="3682"/>
                  </a:lnTo>
                  <a:cubicBezTo>
                    <a:pt x="6462" y="3507"/>
                    <a:pt x="6746" y="3347"/>
                    <a:pt x="7041" y="3202"/>
                  </a:cubicBezTo>
                  <a:close/>
                  <a:moveTo>
                    <a:pt x="15370" y="3661"/>
                  </a:moveTo>
                  <a:cubicBezTo>
                    <a:pt x="15643" y="3834"/>
                    <a:pt x="15905" y="4024"/>
                    <a:pt x="16157" y="4228"/>
                  </a:cubicBezTo>
                  <a:lnTo>
                    <a:pt x="15273" y="5289"/>
                  </a:lnTo>
                  <a:cubicBezTo>
                    <a:pt x="15074" y="5129"/>
                    <a:pt x="14863" y="4980"/>
                    <a:pt x="14643" y="4840"/>
                  </a:cubicBezTo>
                  <a:cubicBezTo>
                    <a:pt x="14643" y="4840"/>
                    <a:pt x="15370" y="3661"/>
                    <a:pt x="15370" y="3661"/>
                  </a:cubicBezTo>
                  <a:close/>
                  <a:moveTo>
                    <a:pt x="5995" y="3815"/>
                  </a:moveTo>
                  <a:lnTo>
                    <a:pt x="6782" y="4988"/>
                  </a:lnTo>
                  <a:cubicBezTo>
                    <a:pt x="6570" y="5134"/>
                    <a:pt x="6366" y="5291"/>
                    <a:pt x="6170" y="5461"/>
                  </a:cubicBezTo>
                  <a:lnTo>
                    <a:pt x="5220" y="4409"/>
                  </a:lnTo>
                  <a:cubicBezTo>
                    <a:pt x="5464" y="4196"/>
                    <a:pt x="5724" y="4000"/>
                    <a:pt x="5995" y="3815"/>
                  </a:cubicBezTo>
                  <a:close/>
                  <a:moveTo>
                    <a:pt x="11055" y="4261"/>
                  </a:moveTo>
                  <a:cubicBezTo>
                    <a:pt x="11906" y="4290"/>
                    <a:pt x="12764" y="4487"/>
                    <a:pt x="13585" y="4867"/>
                  </a:cubicBezTo>
                  <a:cubicBezTo>
                    <a:pt x="16869" y="6389"/>
                    <a:pt x="18295" y="10281"/>
                    <a:pt x="16769" y="13558"/>
                  </a:cubicBezTo>
                  <a:cubicBezTo>
                    <a:pt x="15244" y="16834"/>
                    <a:pt x="11345" y="18255"/>
                    <a:pt x="8060" y="16733"/>
                  </a:cubicBezTo>
                  <a:cubicBezTo>
                    <a:pt x="4776" y="15211"/>
                    <a:pt x="3351" y="11322"/>
                    <a:pt x="4876" y="8045"/>
                  </a:cubicBezTo>
                  <a:cubicBezTo>
                    <a:pt x="6020" y="5588"/>
                    <a:pt x="8501" y="4173"/>
                    <a:pt x="11055" y="4261"/>
                  </a:cubicBezTo>
                  <a:close/>
                  <a:moveTo>
                    <a:pt x="16341" y="4382"/>
                  </a:moveTo>
                  <a:cubicBezTo>
                    <a:pt x="16586" y="4591"/>
                    <a:pt x="16820" y="4816"/>
                    <a:pt x="17041" y="5054"/>
                  </a:cubicBezTo>
                  <a:lnTo>
                    <a:pt x="16012" y="5977"/>
                  </a:lnTo>
                  <a:cubicBezTo>
                    <a:pt x="15837" y="5789"/>
                    <a:pt x="15651" y="5609"/>
                    <a:pt x="15454" y="5440"/>
                  </a:cubicBezTo>
                  <a:lnTo>
                    <a:pt x="16341" y="4382"/>
                  </a:lnTo>
                  <a:close/>
                  <a:moveTo>
                    <a:pt x="5045" y="4568"/>
                  </a:moveTo>
                  <a:lnTo>
                    <a:pt x="5992" y="5618"/>
                  </a:lnTo>
                  <a:cubicBezTo>
                    <a:pt x="5803" y="5793"/>
                    <a:pt x="5625" y="5979"/>
                    <a:pt x="5455" y="6176"/>
                  </a:cubicBezTo>
                  <a:lnTo>
                    <a:pt x="4363" y="5268"/>
                  </a:lnTo>
                  <a:cubicBezTo>
                    <a:pt x="4576" y="5022"/>
                    <a:pt x="4804" y="4790"/>
                    <a:pt x="5045" y="4568"/>
                  </a:cubicBezTo>
                  <a:close/>
                  <a:moveTo>
                    <a:pt x="17197" y="5229"/>
                  </a:moveTo>
                  <a:cubicBezTo>
                    <a:pt x="17409" y="5471"/>
                    <a:pt x="17610" y="5727"/>
                    <a:pt x="17794" y="5995"/>
                  </a:cubicBezTo>
                  <a:lnTo>
                    <a:pt x="16646" y="6761"/>
                  </a:lnTo>
                  <a:cubicBezTo>
                    <a:pt x="16499" y="6550"/>
                    <a:pt x="16342" y="6347"/>
                    <a:pt x="16172" y="6152"/>
                  </a:cubicBezTo>
                  <a:lnTo>
                    <a:pt x="17197" y="5229"/>
                  </a:lnTo>
                  <a:close/>
                  <a:moveTo>
                    <a:pt x="10524" y="5413"/>
                  </a:moveTo>
                  <a:lnTo>
                    <a:pt x="10298" y="5431"/>
                  </a:lnTo>
                  <a:lnTo>
                    <a:pt x="10075" y="5449"/>
                  </a:lnTo>
                  <a:lnTo>
                    <a:pt x="9993" y="5977"/>
                  </a:lnTo>
                  <a:cubicBezTo>
                    <a:pt x="9757" y="6014"/>
                    <a:pt x="9520" y="6069"/>
                    <a:pt x="9285" y="6143"/>
                  </a:cubicBezTo>
                  <a:cubicBezTo>
                    <a:pt x="9282" y="6144"/>
                    <a:pt x="9279" y="6145"/>
                    <a:pt x="9276" y="6146"/>
                  </a:cubicBezTo>
                  <a:lnTo>
                    <a:pt x="8965" y="5708"/>
                  </a:lnTo>
                  <a:lnTo>
                    <a:pt x="8757" y="5793"/>
                  </a:lnTo>
                  <a:lnTo>
                    <a:pt x="8549" y="5874"/>
                  </a:lnTo>
                  <a:lnTo>
                    <a:pt x="8624" y="6402"/>
                  </a:lnTo>
                  <a:cubicBezTo>
                    <a:pt x="8400" y="6510"/>
                    <a:pt x="8189" y="6637"/>
                    <a:pt x="7988" y="6776"/>
                  </a:cubicBezTo>
                  <a:lnTo>
                    <a:pt x="7566" y="6450"/>
                  </a:lnTo>
                  <a:lnTo>
                    <a:pt x="7391" y="6589"/>
                  </a:lnTo>
                  <a:lnTo>
                    <a:pt x="7216" y="6731"/>
                  </a:lnTo>
                  <a:lnTo>
                    <a:pt x="7445" y="7213"/>
                  </a:lnTo>
                  <a:cubicBezTo>
                    <a:pt x="7265" y="7382"/>
                    <a:pt x="7099" y="7563"/>
                    <a:pt x="6948" y="7756"/>
                  </a:cubicBezTo>
                  <a:lnTo>
                    <a:pt x="6444" y="7569"/>
                  </a:lnTo>
                  <a:lnTo>
                    <a:pt x="6320" y="7756"/>
                  </a:lnTo>
                  <a:lnTo>
                    <a:pt x="6194" y="7940"/>
                  </a:lnTo>
                  <a:lnTo>
                    <a:pt x="6556" y="8335"/>
                  </a:lnTo>
                  <a:cubicBezTo>
                    <a:pt x="6433" y="8548"/>
                    <a:pt x="6327" y="8769"/>
                    <a:pt x="6239" y="8998"/>
                  </a:cubicBezTo>
                  <a:lnTo>
                    <a:pt x="5705" y="8968"/>
                  </a:lnTo>
                  <a:lnTo>
                    <a:pt x="5642" y="9182"/>
                  </a:lnTo>
                  <a:lnTo>
                    <a:pt x="5576" y="9396"/>
                  </a:lnTo>
                  <a:lnTo>
                    <a:pt x="6037" y="9668"/>
                  </a:lnTo>
                  <a:cubicBezTo>
                    <a:pt x="5983" y="9906"/>
                    <a:pt x="5948" y="10148"/>
                    <a:pt x="5931" y="10394"/>
                  </a:cubicBezTo>
                  <a:lnTo>
                    <a:pt x="5413" y="10524"/>
                  </a:lnTo>
                  <a:lnTo>
                    <a:pt x="5413" y="10747"/>
                  </a:lnTo>
                  <a:lnTo>
                    <a:pt x="5416" y="10970"/>
                  </a:lnTo>
                  <a:lnTo>
                    <a:pt x="5934" y="11091"/>
                  </a:lnTo>
                  <a:cubicBezTo>
                    <a:pt x="5954" y="11333"/>
                    <a:pt x="5994" y="11578"/>
                    <a:pt x="6052" y="11821"/>
                  </a:cubicBezTo>
                  <a:lnTo>
                    <a:pt x="5591" y="12095"/>
                  </a:lnTo>
                  <a:lnTo>
                    <a:pt x="5660" y="12309"/>
                  </a:lnTo>
                  <a:lnTo>
                    <a:pt x="5726" y="12523"/>
                  </a:lnTo>
                  <a:lnTo>
                    <a:pt x="6260" y="12484"/>
                  </a:lnTo>
                  <a:cubicBezTo>
                    <a:pt x="6352" y="12716"/>
                    <a:pt x="6460" y="12938"/>
                    <a:pt x="6583" y="13148"/>
                  </a:cubicBezTo>
                  <a:lnTo>
                    <a:pt x="6227" y="13543"/>
                  </a:lnTo>
                  <a:lnTo>
                    <a:pt x="6354" y="13730"/>
                  </a:lnTo>
                  <a:lnTo>
                    <a:pt x="6483" y="13913"/>
                  </a:lnTo>
                  <a:lnTo>
                    <a:pt x="6981" y="13721"/>
                  </a:lnTo>
                  <a:cubicBezTo>
                    <a:pt x="7136" y="13913"/>
                    <a:pt x="7306" y="14092"/>
                    <a:pt x="7487" y="14257"/>
                  </a:cubicBezTo>
                  <a:lnTo>
                    <a:pt x="7264" y="14743"/>
                  </a:lnTo>
                  <a:lnTo>
                    <a:pt x="7439" y="14881"/>
                  </a:lnTo>
                  <a:lnTo>
                    <a:pt x="7617" y="15020"/>
                  </a:lnTo>
                  <a:lnTo>
                    <a:pt x="8036" y="14688"/>
                  </a:lnTo>
                  <a:cubicBezTo>
                    <a:pt x="8241" y="14826"/>
                    <a:pt x="8456" y="14949"/>
                    <a:pt x="8679" y="15053"/>
                  </a:cubicBezTo>
                  <a:lnTo>
                    <a:pt x="8606" y="15581"/>
                  </a:lnTo>
                  <a:lnTo>
                    <a:pt x="8817" y="15662"/>
                  </a:lnTo>
                  <a:lnTo>
                    <a:pt x="9025" y="15744"/>
                  </a:lnTo>
                  <a:lnTo>
                    <a:pt x="9330" y="15304"/>
                  </a:lnTo>
                  <a:cubicBezTo>
                    <a:pt x="9565" y="15375"/>
                    <a:pt x="9806" y="15428"/>
                    <a:pt x="10051" y="15463"/>
                  </a:cubicBezTo>
                  <a:lnTo>
                    <a:pt x="10138" y="15988"/>
                  </a:lnTo>
                  <a:lnTo>
                    <a:pt x="10361" y="16006"/>
                  </a:lnTo>
                  <a:lnTo>
                    <a:pt x="10587" y="16021"/>
                  </a:lnTo>
                  <a:lnTo>
                    <a:pt x="10747" y="15512"/>
                  </a:lnTo>
                  <a:cubicBezTo>
                    <a:pt x="10991" y="15511"/>
                    <a:pt x="11237" y="15491"/>
                    <a:pt x="11483" y="15451"/>
                  </a:cubicBezTo>
                  <a:lnTo>
                    <a:pt x="11721" y="15928"/>
                  </a:lnTo>
                  <a:lnTo>
                    <a:pt x="11941" y="15877"/>
                  </a:lnTo>
                  <a:lnTo>
                    <a:pt x="12161" y="15825"/>
                  </a:lnTo>
                  <a:lnTo>
                    <a:pt x="12161" y="15292"/>
                  </a:lnTo>
                  <a:cubicBezTo>
                    <a:pt x="12165" y="15291"/>
                    <a:pt x="12167" y="15290"/>
                    <a:pt x="12171" y="15289"/>
                  </a:cubicBezTo>
                  <a:cubicBezTo>
                    <a:pt x="12406" y="15215"/>
                    <a:pt x="12634" y="15125"/>
                    <a:pt x="12849" y="15020"/>
                  </a:cubicBezTo>
                  <a:lnTo>
                    <a:pt x="13220" y="15403"/>
                  </a:lnTo>
                  <a:lnTo>
                    <a:pt x="13413" y="15292"/>
                  </a:lnTo>
                  <a:lnTo>
                    <a:pt x="13606" y="15177"/>
                  </a:lnTo>
                  <a:lnTo>
                    <a:pt x="13452" y="14667"/>
                  </a:lnTo>
                  <a:cubicBezTo>
                    <a:pt x="13657" y="14527"/>
                    <a:pt x="13847" y="14374"/>
                    <a:pt x="14025" y="14206"/>
                  </a:cubicBezTo>
                  <a:lnTo>
                    <a:pt x="14492" y="14462"/>
                  </a:lnTo>
                  <a:lnTo>
                    <a:pt x="14646" y="14299"/>
                  </a:lnTo>
                  <a:lnTo>
                    <a:pt x="14797" y="14134"/>
                  </a:lnTo>
                  <a:lnTo>
                    <a:pt x="14499" y="13690"/>
                  </a:lnTo>
                  <a:cubicBezTo>
                    <a:pt x="14651" y="13497"/>
                    <a:pt x="14787" y="13295"/>
                    <a:pt x="14909" y="13081"/>
                  </a:cubicBezTo>
                  <a:lnTo>
                    <a:pt x="15433" y="13190"/>
                  </a:lnTo>
                  <a:lnTo>
                    <a:pt x="15530" y="12988"/>
                  </a:lnTo>
                  <a:lnTo>
                    <a:pt x="15626" y="12786"/>
                  </a:lnTo>
                  <a:lnTo>
                    <a:pt x="15210" y="12451"/>
                  </a:lnTo>
                  <a:cubicBezTo>
                    <a:pt x="15299" y="12222"/>
                    <a:pt x="15371" y="11986"/>
                    <a:pt x="15424" y="11745"/>
                  </a:cubicBezTo>
                  <a:lnTo>
                    <a:pt x="15955" y="11697"/>
                  </a:lnTo>
                  <a:lnTo>
                    <a:pt x="15988" y="11474"/>
                  </a:lnTo>
                  <a:lnTo>
                    <a:pt x="16018" y="11254"/>
                  </a:lnTo>
                  <a:cubicBezTo>
                    <a:pt x="16018" y="11254"/>
                    <a:pt x="15524" y="11055"/>
                    <a:pt x="15524" y="11055"/>
                  </a:cubicBezTo>
                  <a:cubicBezTo>
                    <a:pt x="15541" y="10812"/>
                    <a:pt x="15539" y="10567"/>
                    <a:pt x="15518" y="10319"/>
                  </a:cubicBezTo>
                  <a:lnTo>
                    <a:pt x="16012" y="10117"/>
                  </a:lnTo>
                  <a:lnTo>
                    <a:pt x="15979" y="9894"/>
                  </a:lnTo>
                  <a:lnTo>
                    <a:pt x="15943" y="9674"/>
                  </a:lnTo>
                  <a:lnTo>
                    <a:pt x="15409" y="9631"/>
                  </a:lnTo>
                  <a:cubicBezTo>
                    <a:pt x="15381" y="9513"/>
                    <a:pt x="15350" y="9394"/>
                    <a:pt x="15313" y="9276"/>
                  </a:cubicBezTo>
                  <a:cubicBezTo>
                    <a:pt x="15275" y="9157"/>
                    <a:pt x="15234" y="9042"/>
                    <a:pt x="15189" y="8929"/>
                  </a:cubicBezTo>
                  <a:lnTo>
                    <a:pt x="15602" y="8588"/>
                  </a:lnTo>
                  <a:lnTo>
                    <a:pt x="15503" y="8386"/>
                  </a:lnTo>
                  <a:lnTo>
                    <a:pt x="15403" y="8184"/>
                  </a:lnTo>
                  <a:lnTo>
                    <a:pt x="14881" y="8302"/>
                  </a:lnTo>
                  <a:cubicBezTo>
                    <a:pt x="14756" y="8087"/>
                    <a:pt x="14616" y="7885"/>
                    <a:pt x="14462" y="7696"/>
                  </a:cubicBezTo>
                  <a:lnTo>
                    <a:pt x="14755" y="7249"/>
                  </a:lnTo>
                  <a:lnTo>
                    <a:pt x="14601" y="7086"/>
                  </a:lnTo>
                  <a:lnTo>
                    <a:pt x="14447" y="6924"/>
                  </a:lnTo>
                  <a:lnTo>
                    <a:pt x="13983" y="7189"/>
                  </a:lnTo>
                  <a:cubicBezTo>
                    <a:pt x="13801" y="7022"/>
                    <a:pt x="13608" y="6870"/>
                    <a:pt x="13404" y="6734"/>
                  </a:cubicBezTo>
                  <a:lnTo>
                    <a:pt x="13552" y="6221"/>
                  </a:lnTo>
                  <a:lnTo>
                    <a:pt x="13359" y="6109"/>
                  </a:lnTo>
                  <a:lnTo>
                    <a:pt x="13163" y="5998"/>
                  </a:lnTo>
                  <a:lnTo>
                    <a:pt x="12795" y="6387"/>
                  </a:lnTo>
                  <a:cubicBezTo>
                    <a:pt x="12573" y="6281"/>
                    <a:pt x="12344" y="6192"/>
                    <a:pt x="12107" y="6121"/>
                  </a:cubicBezTo>
                  <a:lnTo>
                    <a:pt x="12098" y="5588"/>
                  </a:lnTo>
                  <a:lnTo>
                    <a:pt x="11881" y="5539"/>
                  </a:lnTo>
                  <a:lnTo>
                    <a:pt x="11661" y="5491"/>
                  </a:lnTo>
                  <a:lnTo>
                    <a:pt x="11426" y="5971"/>
                  </a:lnTo>
                  <a:cubicBezTo>
                    <a:pt x="11183" y="5935"/>
                    <a:pt x="10938" y="5917"/>
                    <a:pt x="10690" y="5919"/>
                  </a:cubicBezTo>
                  <a:lnTo>
                    <a:pt x="10524" y="5413"/>
                  </a:lnTo>
                  <a:close/>
                  <a:moveTo>
                    <a:pt x="4213" y="5452"/>
                  </a:moveTo>
                  <a:lnTo>
                    <a:pt x="5304" y="6357"/>
                  </a:lnTo>
                  <a:cubicBezTo>
                    <a:pt x="5143" y="6556"/>
                    <a:pt x="4992" y="6768"/>
                    <a:pt x="4852" y="6987"/>
                  </a:cubicBezTo>
                  <a:lnTo>
                    <a:pt x="3640" y="6242"/>
                  </a:lnTo>
                  <a:cubicBezTo>
                    <a:pt x="3815" y="5968"/>
                    <a:pt x="4006" y="5705"/>
                    <a:pt x="4213" y="5452"/>
                  </a:cubicBezTo>
                  <a:close/>
                  <a:moveTo>
                    <a:pt x="17927" y="6191"/>
                  </a:moveTo>
                  <a:cubicBezTo>
                    <a:pt x="18102" y="6460"/>
                    <a:pt x="18262" y="6740"/>
                    <a:pt x="18407" y="7032"/>
                  </a:cubicBezTo>
                  <a:lnTo>
                    <a:pt x="17161" y="7629"/>
                  </a:lnTo>
                  <a:cubicBezTo>
                    <a:pt x="17046" y="7399"/>
                    <a:pt x="16918" y="7174"/>
                    <a:pt x="16778" y="6957"/>
                  </a:cubicBezTo>
                  <a:cubicBezTo>
                    <a:pt x="16778" y="6957"/>
                    <a:pt x="17927" y="6191"/>
                    <a:pt x="17927" y="6191"/>
                  </a:cubicBezTo>
                  <a:close/>
                  <a:moveTo>
                    <a:pt x="3513" y="6444"/>
                  </a:moveTo>
                  <a:lnTo>
                    <a:pt x="4725" y="7186"/>
                  </a:lnTo>
                  <a:cubicBezTo>
                    <a:pt x="4605" y="7389"/>
                    <a:pt x="4492" y="7600"/>
                    <a:pt x="4391" y="7819"/>
                  </a:cubicBezTo>
                  <a:cubicBezTo>
                    <a:pt x="4382" y="7837"/>
                    <a:pt x="4374" y="7856"/>
                    <a:pt x="4366" y="7873"/>
                  </a:cubicBezTo>
                  <a:lnTo>
                    <a:pt x="3061" y="7307"/>
                  </a:lnTo>
                  <a:cubicBezTo>
                    <a:pt x="3196" y="7010"/>
                    <a:pt x="3345" y="6723"/>
                    <a:pt x="3513" y="6444"/>
                  </a:cubicBezTo>
                  <a:close/>
                  <a:moveTo>
                    <a:pt x="18509" y="7246"/>
                  </a:moveTo>
                  <a:cubicBezTo>
                    <a:pt x="18643" y="7536"/>
                    <a:pt x="18762" y="7838"/>
                    <a:pt x="18865" y="8148"/>
                  </a:cubicBezTo>
                  <a:lnTo>
                    <a:pt x="17550" y="8561"/>
                  </a:lnTo>
                  <a:cubicBezTo>
                    <a:pt x="17468" y="8317"/>
                    <a:pt x="17372" y="8077"/>
                    <a:pt x="17264" y="7843"/>
                  </a:cubicBezTo>
                  <a:lnTo>
                    <a:pt x="18509" y="7246"/>
                  </a:lnTo>
                  <a:close/>
                  <a:moveTo>
                    <a:pt x="2964" y="7524"/>
                  </a:moveTo>
                  <a:lnTo>
                    <a:pt x="4273" y="8091"/>
                  </a:lnTo>
                  <a:cubicBezTo>
                    <a:pt x="4173" y="8331"/>
                    <a:pt x="4086" y="8575"/>
                    <a:pt x="4014" y="8820"/>
                  </a:cubicBezTo>
                  <a:lnTo>
                    <a:pt x="2639" y="8446"/>
                  </a:lnTo>
                  <a:cubicBezTo>
                    <a:pt x="2730" y="8133"/>
                    <a:pt x="2838" y="7824"/>
                    <a:pt x="2964" y="7524"/>
                  </a:cubicBezTo>
                  <a:close/>
                  <a:moveTo>
                    <a:pt x="18934" y="8371"/>
                  </a:moveTo>
                  <a:cubicBezTo>
                    <a:pt x="19028" y="8684"/>
                    <a:pt x="19107" y="9001"/>
                    <a:pt x="19163" y="9315"/>
                  </a:cubicBezTo>
                  <a:lnTo>
                    <a:pt x="17800" y="9535"/>
                  </a:lnTo>
                  <a:cubicBezTo>
                    <a:pt x="17754" y="9281"/>
                    <a:pt x="17696" y="9031"/>
                    <a:pt x="17623" y="8784"/>
                  </a:cubicBezTo>
                  <a:lnTo>
                    <a:pt x="18934" y="8371"/>
                  </a:lnTo>
                  <a:close/>
                  <a:moveTo>
                    <a:pt x="2575" y="8673"/>
                  </a:moveTo>
                  <a:lnTo>
                    <a:pt x="3953" y="9050"/>
                  </a:lnTo>
                  <a:cubicBezTo>
                    <a:pt x="3888" y="9302"/>
                    <a:pt x="3836" y="9553"/>
                    <a:pt x="3800" y="9806"/>
                  </a:cubicBezTo>
                  <a:lnTo>
                    <a:pt x="2382" y="9631"/>
                  </a:lnTo>
                  <a:cubicBezTo>
                    <a:pt x="2428" y="9307"/>
                    <a:pt x="2493" y="8987"/>
                    <a:pt x="2575" y="8673"/>
                  </a:cubicBezTo>
                  <a:close/>
                  <a:moveTo>
                    <a:pt x="19200" y="9547"/>
                  </a:moveTo>
                  <a:cubicBezTo>
                    <a:pt x="19249" y="9869"/>
                    <a:pt x="19279" y="10192"/>
                    <a:pt x="19290" y="10512"/>
                  </a:cubicBezTo>
                  <a:lnTo>
                    <a:pt x="17912" y="10539"/>
                  </a:lnTo>
                  <a:cubicBezTo>
                    <a:pt x="17902" y="10281"/>
                    <a:pt x="17877" y="10024"/>
                    <a:pt x="17840" y="9770"/>
                  </a:cubicBezTo>
                  <a:cubicBezTo>
                    <a:pt x="17840" y="9770"/>
                    <a:pt x="19200" y="9547"/>
                    <a:pt x="19200" y="9547"/>
                  </a:cubicBezTo>
                  <a:close/>
                  <a:moveTo>
                    <a:pt x="2352" y="9867"/>
                  </a:moveTo>
                  <a:lnTo>
                    <a:pt x="3772" y="10042"/>
                  </a:lnTo>
                  <a:cubicBezTo>
                    <a:pt x="3744" y="10300"/>
                    <a:pt x="3729" y="10559"/>
                    <a:pt x="3730" y="10817"/>
                  </a:cubicBezTo>
                  <a:cubicBezTo>
                    <a:pt x="3730" y="10817"/>
                    <a:pt x="2301" y="10844"/>
                    <a:pt x="2301" y="10844"/>
                  </a:cubicBezTo>
                  <a:cubicBezTo>
                    <a:pt x="2299" y="10516"/>
                    <a:pt x="2316" y="10189"/>
                    <a:pt x="2352" y="9867"/>
                  </a:cubicBezTo>
                  <a:close/>
                  <a:moveTo>
                    <a:pt x="19296" y="10747"/>
                  </a:moveTo>
                  <a:cubicBezTo>
                    <a:pt x="19298" y="11072"/>
                    <a:pt x="19280" y="11396"/>
                    <a:pt x="19245" y="11715"/>
                  </a:cubicBezTo>
                  <a:lnTo>
                    <a:pt x="17876" y="11546"/>
                  </a:lnTo>
                  <a:cubicBezTo>
                    <a:pt x="17903" y="11289"/>
                    <a:pt x="17919" y="11031"/>
                    <a:pt x="17918" y="10774"/>
                  </a:cubicBezTo>
                  <a:lnTo>
                    <a:pt x="19296" y="10747"/>
                  </a:lnTo>
                  <a:close/>
                  <a:moveTo>
                    <a:pt x="3736" y="11052"/>
                  </a:moveTo>
                  <a:cubicBezTo>
                    <a:pt x="3746" y="11311"/>
                    <a:pt x="3768" y="11569"/>
                    <a:pt x="3806" y="11824"/>
                  </a:cubicBezTo>
                  <a:lnTo>
                    <a:pt x="2394" y="12053"/>
                  </a:lnTo>
                  <a:cubicBezTo>
                    <a:pt x="2345" y="11728"/>
                    <a:pt x="2315" y="11402"/>
                    <a:pt x="2304" y="11079"/>
                  </a:cubicBezTo>
                  <a:lnTo>
                    <a:pt x="3736" y="11052"/>
                  </a:lnTo>
                  <a:close/>
                  <a:moveTo>
                    <a:pt x="17849" y="11782"/>
                  </a:moveTo>
                  <a:lnTo>
                    <a:pt x="19218" y="11950"/>
                  </a:lnTo>
                  <a:cubicBezTo>
                    <a:pt x="19174" y="12272"/>
                    <a:pt x="19111" y="12591"/>
                    <a:pt x="19031" y="12903"/>
                  </a:cubicBezTo>
                  <a:lnTo>
                    <a:pt x="17698" y="12541"/>
                  </a:lnTo>
                  <a:cubicBezTo>
                    <a:pt x="17762" y="12290"/>
                    <a:pt x="17813" y="12035"/>
                    <a:pt x="17849" y="11782"/>
                  </a:cubicBezTo>
                  <a:close/>
                  <a:moveTo>
                    <a:pt x="3845" y="12056"/>
                  </a:moveTo>
                  <a:cubicBezTo>
                    <a:pt x="3891" y="12310"/>
                    <a:pt x="3949" y="12562"/>
                    <a:pt x="4023" y="12810"/>
                  </a:cubicBezTo>
                  <a:lnTo>
                    <a:pt x="2660" y="13238"/>
                  </a:lnTo>
                  <a:cubicBezTo>
                    <a:pt x="2565" y="12922"/>
                    <a:pt x="2490" y="12606"/>
                    <a:pt x="2434" y="12288"/>
                  </a:cubicBezTo>
                  <a:lnTo>
                    <a:pt x="3845" y="12056"/>
                  </a:lnTo>
                  <a:close/>
                  <a:moveTo>
                    <a:pt x="17638" y="12768"/>
                  </a:moveTo>
                  <a:lnTo>
                    <a:pt x="18967" y="13129"/>
                  </a:lnTo>
                  <a:cubicBezTo>
                    <a:pt x="18878" y="13441"/>
                    <a:pt x="18772" y="13748"/>
                    <a:pt x="18648" y="14046"/>
                  </a:cubicBezTo>
                  <a:lnTo>
                    <a:pt x="17381" y="13497"/>
                  </a:lnTo>
                  <a:cubicBezTo>
                    <a:pt x="17481" y="13257"/>
                    <a:pt x="17566" y="13013"/>
                    <a:pt x="17638" y="12768"/>
                  </a:cubicBezTo>
                  <a:close/>
                  <a:moveTo>
                    <a:pt x="4095" y="13036"/>
                  </a:moveTo>
                  <a:cubicBezTo>
                    <a:pt x="4177" y="13281"/>
                    <a:pt x="4273" y="13522"/>
                    <a:pt x="4382" y="13757"/>
                  </a:cubicBezTo>
                  <a:cubicBezTo>
                    <a:pt x="4382" y="13757"/>
                    <a:pt x="3091" y="14375"/>
                    <a:pt x="3091" y="14375"/>
                  </a:cubicBezTo>
                  <a:cubicBezTo>
                    <a:pt x="2955" y="14082"/>
                    <a:pt x="2836" y="13778"/>
                    <a:pt x="2732" y="13464"/>
                  </a:cubicBezTo>
                  <a:lnTo>
                    <a:pt x="4095" y="13036"/>
                  </a:lnTo>
                  <a:close/>
                  <a:moveTo>
                    <a:pt x="17285" y="13714"/>
                  </a:moveTo>
                  <a:lnTo>
                    <a:pt x="18554" y="14263"/>
                  </a:lnTo>
                  <a:cubicBezTo>
                    <a:pt x="18422" y="14559"/>
                    <a:pt x="18273" y="14847"/>
                    <a:pt x="18108" y="15126"/>
                  </a:cubicBezTo>
                  <a:lnTo>
                    <a:pt x="16929" y="14402"/>
                  </a:lnTo>
                  <a:cubicBezTo>
                    <a:pt x="17047" y="14203"/>
                    <a:pt x="17158" y="13995"/>
                    <a:pt x="17258" y="13781"/>
                  </a:cubicBezTo>
                  <a:cubicBezTo>
                    <a:pt x="17268" y="13759"/>
                    <a:pt x="17275" y="13737"/>
                    <a:pt x="17285" y="13714"/>
                  </a:cubicBezTo>
                  <a:close/>
                  <a:moveTo>
                    <a:pt x="4484" y="13971"/>
                  </a:moveTo>
                  <a:cubicBezTo>
                    <a:pt x="4600" y="14201"/>
                    <a:pt x="4726" y="14426"/>
                    <a:pt x="4867" y="14643"/>
                  </a:cubicBezTo>
                  <a:cubicBezTo>
                    <a:pt x="4867" y="14643"/>
                    <a:pt x="3682" y="15436"/>
                    <a:pt x="3682" y="15436"/>
                  </a:cubicBezTo>
                  <a:cubicBezTo>
                    <a:pt x="3505" y="15165"/>
                    <a:pt x="3340" y="14881"/>
                    <a:pt x="3193" y="14586"/>
                  </a:cubicBezTo>
                  <a:lnTo>
                    <a:pt x="4484" y="13971"/>
                  </a:lnTo>
                  <a:close/>
                  <a:moveTo>
                    <a:pt x="16805" y="14601"/>
                  </a:moveTo>
                  <a:lnTo>
                    <a:pt x="17984" y="15328"/>
                  </a:lnTo>
                  <a:cubicBezTo>
                    <a:pt x="17812" y="15601"/>
                    <a:pt x="17624" y="15865"/>
                    <a:pt x="17421" y="16118"/>
                  </a:cubicBezTo>
                  <a:lnTo>
                    <a:pt x="16353" y="15231"/>
                  </a:lnTo>
                  <a:cubicBezTo>
                    <a:pt x="16513" y="15032"/>
                    <a:pt x="16666" y="14821"/>
                    <a:pt x="16805" y="14601"/>
                  </a:cubicBezTo>
                  <a:close/>
                  <a:moveTo>
                    <a:pt x="5000" y="14839"/>
                  </a:moveTo>
                  <a:cubicBezTo>
                    <a:pt x="5147" y="15051"/>
                    <a:pt x="5305" y="15256"/>
                    <a:pt x="5476" y="15451"/>
                  </a:cubicBezTo>
                  <a:lnTo>
                    <a:pt x="4418" y="16404"/>
                  </a:lnTo>
                  <a:cubicBezTo>
                    <a:pt x="4203" y="16161"/>
                    <a:pt x="3999" y="15902"/>
                    <a:pt x="3812" y="15632"/>
                  </a:cubicBezTo>
                  <a:lnTo>
                    <a:pt x="5000" y="14839"/>
                  </a:lnTo>
                  <a:close/>
                  <a:moveTo>
                    <a:pt x="16202" y="15412"/>
                  </a:moveTo>
                  <a:lnTo>
                    <a:pt x="17270" y="16299"/>
                  </a:lnTo>
                  <a:cubicBezTo>
                    <a:pt x="17060" y="16545"/>
                    <a:pt x="16835" y="16779"/>
                    <a:pt x="16597" y="17001"/>
                  </a:cubicBezTo>
                  <a:lnTo>
                    <a:pt x="15666" y="15970"/>
                  </a:lnTo>
                  <a:cubicBezTo>
                    <a:pt x="15853" y="15795"/>
                    <a:pt x="16033" y="15609"/>
                    <a:pt x="16202" y="15412"/>
                  </a:cubicBezTo>
                  <a:close/>
                  <a:moveTo>
                    <a:pt x="5636" y="15626"/>
                  </a:moveTo>
                  <a:cubicBezTo>
                    <a:pt x="5812" y="15814"/>
                    <a:pt x="5996" y="15994"/>
                    <a:pt x="6194" y="16163"/>
                  </a:cubicBezTo>
                  <a:lnTo>
                    <a:pt x="5283" y="17255"/>
                  </a:lnTo>
                  <a:cubicBezTo>
                    <a:pt x="5035" y="17044"/>
                    <a:pt x="4798" y="16819"/>
                    <a:pt x="4575" y="16579"/>
                  </a:cubicBezTo>
                  <a:lnTo>
                    <a:pt x="5636" y="15626"/>
                  </a:lnTo>
                  <a:close/>
                  <a:moveTo>
                    <a:pt x="15491" y="16130"/>
                  </a:moveTo>
                  <a:lnTo>
                    <a:pt x="16422" y="17161"/>
                  </a:lnTo>
                  <a:cubicBezTo>
                    <a:pt x="16180" y="17375"/>
                    <a:pt x="15925" y="17575"/>
                    <a:pt x="15656" y="17761"/>
                  </a:cubicBezTo>
                  <a:lnTo>
                    <a:pt x="14878" y="16606"/>
                  </a:lnTo>
                  <a:cubicBezTo>
                    <a:pt x="15090" y="16460"/>
                    <a:pt x="15295" y="16300"/>
                    <a:pt x="15491" y="16130"/>
                  </a:cubicBezTo>
                  <a:close/>
                  <a:moveTo>
                    <a:pt x="6378" y="16314"/>
                  </a:moveTo>
                  <a:cubicBezTo>
                    <a:pt x="6578" y="16474"/>
                    <a:pt x="6788" y="16626"/>
                    <a:pt x="7008" y="16766"/>
                  </a:cubicBezTo>
                  <a:cubicBezTo>
                    <a:pt x="7008" y="16766"/>
                    <a:pt x="6263" y="17972"/>
                    <a:pt x="6263" y="17972"/>
                  </a:cubicBezTo>
                  <a:cubicBezTo>
                    <a:pt x="5987" y="17799"/>
                    <a:pt x="5722" y="17610"/>
                    <a:pt x="5467" y="17405"/>
                  </a:cubicBezTo>
                  <a:lnTo>
                    <a:pt x="6378" y="16314"/>
                  </a:lnTo>
                  <a:close/>
                  <a:moveTo>
                    <a:pt x="14682" y="16739"/>
                  </a:moveTo>
                  <a:lnTo>
                    <a:pt x="15460" y="17894"/>
                  </a:lnTo>
                  <a:cubicBezTo>
                    <a:pt x="15191" y="18070"/>
                    <a:pt x="14906" y="18233"/>
                    <a:pt x="14613" y="18379"/>
                  </a:cubicBezTo>
                  <a:lnTo>
                    <a:pt x="14010" y="17122"/>
                  </a:lnTo>
                  <a:cubicBezTo>
                    <a:pt x="14241" y="17006"/>
                    <a:pt x="14465" y="16879"/>
                    <a:pt x="14682" y="16739"/>
                  </a:cubicBezTo>
                  <a:close/>
                  <a:moveTo>
                    <a:pt x="7210" y="16890"/>
                  </a:moveTo>
                  <a:cubicBezTo>
                    <a:pt x="7411" y="17008"/>
                    <a:pt x="7618" y="17118"/>
                    <a:pt x="7834" y="17218"/>
                  </a:cubicBezTo>
                  <a:cubicBezTo>
                    <a:pt x="7855" y="17228"/>
                    <a:pt x="7879" y="17236"/>
                    <a:pt x="7901" y="17246"/>
                  </a:cubicBezTo>
                  <a:lnTo>
                    <a:pt x="7337" y="18545"/>
                  </a:lnTo>
                  <a:cubicBezTo>
                    <a:pt x="7039" y="18412"/>
                    <a:pt x="6746" y="18262"/>
                    <a:pt x="6465" y="18096"/>
                  </a:cubicBezTo>
                  <a:lnTo>
                    <a:pt x="7210" y="16890"/>
                  </a:lnTo>
                  <a:close/>
                  <a:moveTo>
                    <a:pt x="13796" y="17225"/>
                  </a:moveTo>
                  <a:lnTo>
                    <a:pt x="14402" y="18482"/>
                  </a:lnTo>
                  <a:cubicBezTo>
                    <a:pt x="14111" y="18618"/>
                    <a:pt x="13806" y="18737"/>
                    <a:pt x="13494" y="18841"/>
                  </a:cubicBezTo>
                  <a:lnTo>
                    <a:pt x="13075" y="17508"/>
                  </a:lnTo>
                  <a:cubicBezTo>
                    <a:pt x="13320" y="17426"/>
                    <a:pt x="13561" y="17333"/>
                    <a:pt x="13796" y="17225"/>
                  </a:cubicBezTo>
                  <a:close/>
                  <a:moveTo>
                    <a:pt x="8118" y="17339"/>
                  </a:moveTo>
                  <a:cubicBezTo>
                    <a:pt x="8359" y="17439"/>
                    <a:pt x="8601" y="17527"/>
                    <a:pt x="8847" y="17598"/>
                  </a:cubicBezTo>
                  <a:lnTo>
                    <a:pt x="8477" y="18958"/>
                  </a:lnTo>
                  <a:cubicBezTo>
                    <a:pt x="8162" y="18869"/>
                    <a:pt x="7855" y="18763"/>
                    <a:pt x="7554" y="18639"/>
                  </a:cubicBezTo>
                  <a:lnTo>
                    <a:pt x="8118" y="17339"/>
                  </a:lnTo>
                  <a:close/>
                  <a:moveTo>
                    <a:pt x="12849" y="17580"/>
                  </a:moveTo>
                  <a:lnTo>
                    <a:pt x="13268" y="18913"/>
                  </a:lnTo>
                  <a:cubicBezTo>
                    <a:pt x="12953" y="19009"/>
                    <a:pt x="12638" y="19087"/>
                    <a:pt x="12321" y="19145"/>
                  </a:cubicBezTo>
                  <a:lnTo>
                    <a:pt x="12095" y="17761"/>
                  </a:lnTo>
                  <a:cubicBezTo>
                    <a:pt x="12350" y="17715"/>
                    <a:pt x="12601" y="17654"/>
                    <a:pt x="12849" y="17580"/>
                  </a:cubicBezTo>
                  <a:close/>
                  <a:moveTo>
                    <a:pt x="9080" y="17659"/>
                  </a:moveTo>
                  <a:cubicBezTo>
                    <a:pt x="9332" y="17723"/>
                    <a:pt x="9585" y="17774"/>
                    <a:pt x="9840" y="17810"/>
                  </a:cubicBezTo>
                  <a:lnTo>
                    <a:pt x="9665" y="19206"/>
                  </a:lnTo>
                  <a:cubicBezTo>
                    <a:pt x="9340" y="19162"/>
                    <a:pt x="9021" y="19102"/>
                    <a:pt x="8706" y="19022"/>
                  </a:cubicBezTo>
                  <a:lnTo>
                    <a:pt x="9080" y="17659"/>
                  </a:lnTo>
                  <a:close/>
                  <a:moveTo>
                    <a:pt x="11860" y="17800"/>
                  </a:moveTo>
                  <a:lnTo>
                    <a:pt x="12086" y="19185"/>
                  </a:lnTo>
                  <a:cubicBezTo>
                    <a:pt x="11761" y="19235"/>
                    <a:pt x="11438" y="19266"/>
                    <a:pt x="11115" y="19278"/>
                  </a:cubicBezTo>
                  <a:lnTo>
                    <a:pt x="11088" y="17873"/>
                  </a:lnTo>
                  <a:cubicBezTo>
                    <a:pt x="11347" y="17863"/>
                    <a:pt x="11605" y="17838"/>
                    <a:pt x="11860" y="17800"/>
                  </a:cubicBezTo>
                  <a:close/>
                  <a:moveTo>
                    <a:pt x="10075" y="17837"/>
                  </a:moveTo>
                  <a:cubicBezTo>
                    <a:pt x="10333" y="17864"/>
                    <a:pt x="10592" y="17877"/>
                    <a:pt x="10850" y="17876"/>
                  </a:cubicBezTo>
                  <a:lnTo>
                    <a:pt x="10877" y="19281"/>
                  </a:lnTo>
                  <a:cubicBezTo>
                    <a:pt x="10549" y="19284"/>
                    <a:pt x="10225" y="19270"/>
                    <a:pt x="9903" y="19236"/>
                  </a:cubicBezTo>
                  <a:lnTo>
                    <a:pt x="10075" y="17837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425" name="Group 20425"/>
            <p:cNvGrpSpPr/>
            <p:nvPr/>
          </p:nvGrpSpPr>
          <p:grpSpPr>
            <a:xfrm>
              <a:off x="32524" y="397027"/>
              <a:ext cx="5955922" cy="6314978"/>
              <a:chOff x="0" y="0"/>
              <a:chExt cx="5955920" cy="6314976"/>
            </a:xfrm>
          </p:grpSpPr>
          <p:sp>
            <p:nvSpPr>
              <p:cNvPr id="20401" name="Shape 20401"/>
              <p:cNvSpPr/>
              <p:nvPr/>
            </p:nvSpPr>
            <p:spPr>
              <a:xfrm>
                <a:off x="1861669" y="6001696"/>
                <a:ext cx="303010" cy="303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02" name="Shape 20402"/>
              <p:cNvSpPr/>
              <p:nvPr/>
            </p:nvSpPr>
            <p:spPr>
              <a:xfrm>
                <a:off x="3063326" y="6049662"/>
                <a:ext cx="207076" cy="2070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03" name="Shape 20403"/>
              <p:cNvSpPr/>
              <p:nvPr/>
            </p:nvSpPr>
            <p:spPr>
              <a:xfrm>
                <a:off x="3782797" y="5991423"/>
                <a:ext cx="323555" cy="3235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04" name="Shape 20404"/>
              <p:cNvSpPr/>
              <p:nvPr/>
            </p:nvSpPr>
            <p:spPr>
              <a:xfrm>
                <a:off x="2670194" y="5712628"/>
                <a:ext cx="222077" cy="222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05" name="Shape 20405"/>
              <p:cNvSpPr/>
              <p:nvPr/>
            </p:nvSpPr>
            <p:spPr>
              <a:xfrm>
                <a:off x="1850704" y="5323175"/>
                <a:ext cx="424149" cy="424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06" name="Shape 20406"/>
              <p:cNvSpPr/>
              <p:nvPr/>
            </p:nvSpPr>
            <p:spPr>
              <a:xfrm>
                <a:off x="1424125" y="5173311"/>
                <a:ext cx="245782" cy="245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07" name="Shape 20407"/>
              <p:cNvSpPr/>
              <p:nvPr/>
            </p:nvSpPr>
            <p:spPr>
              <a:xfrm>
                <a:off x="2373059" y="4828282"/>
                <a:ext cx="303010" cy="303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08" name="Shape 20408"/>
              <p:cNvSpPr/>
              <p:nvPr/>
            </p:nvSpPr>
            <p:spPr>
              <a:xfrm>
                <a:off x="407362" y="3903877"/>
                <a:ext cx="224799" cy="224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09" name="Shape 20409"/>
              <p:cNvSpPr/>
              <p:nvPr/>
            </p:nvSpPr>
            <p:spPr>
              <a:xfrm>
                <a:off x="149608" y="3368099"/>
                <a:ext cx="257015" cy="2570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0" name="Shape 20410"/>
              <p:cNvSpPr/>
              <p:nvPr/>
            </p:nvSpPr>
            <p:spPr>
              <a:xfrm>
                <a:off x="0" y="2722206"/>
                <a:ext cx="182069" cy="182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1" name="Shape 20411"/>
              <p:cNvSpPr/>
              <p:nvPr/>
            </p:nvSpPr>
            <p:spPr>
              <a:xfrm>
                <a:off x="2262584" y="2440005"/>
                <a:ext cx="224799" cy="224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2" name="Shape 20412"/>
              <p:cNvSpPr/>
              <p:nvPr/>
            </p:nvSpPr>
            <p:spPr>
              <a:xfrm>
                <a:off x="3788581" y="4216412"/>
                <a:ext cx="291339" cy="291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3" name="Shape 20413"/>
              <p:cNvSpPr/>
              <p:nvPr/>
            </p:nvSpPr>
            <p:spPr>
              <a:xfrm>
                <a:off x="5683644" y="3241533"/>
                <a:ext cx="177553" cy="1775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4" name="Shape 20414"/>
              <p:cNvSpPr/>
              <p:nvPr/>
            </p:nvSpPr>
            <p:spPr>
              <a:xfrm>
                <a:off x="4770005" y="4674699"/>
                <a:ext cx="249522" cy="249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5" name="Shape 20415"/>
              <p:cNvSpPr/>
              <p:nvPr/>
            </p:nvSpPr>
            <p:spPr>
              <a:xfrm>
                <a:off x="3934750" y="3405485"/>
                <a:ext cx="249522" cy="249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6" name="Shape 20416"/>
              <p:cNvSpPr/>
              <p:nvPr/>
            </p:nvSpPr>
            <p:spPr>
              <a:xfrm>
                <a:off x="5729554" y="2565450"/>
                <a:ext cx="226367" cy="226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7" name="Shape 20417"/>
              <p:cNvSpPr/>
              <p:nvPr/>
            </p:nvSpPr>
            <p:spPr>
              <a:xfrm>
                <a:off x="5650229" y="1879514"/>
                <a:ext cx="226367" cy="226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8" name="Shape 20418"/>
              <p:cNvSpPr/>
              <p:nvPr/>
            </p:nvSpPr>
            <p:spPr>
              <a:xfrm>
                <a:off x="5384991" y="1281395"/>
                <a:ext cx="288763" cy="288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19" name="Shape 20419"/>
              <p:cNvSpPr/>
              <p:nvPr/>
            </p:nvSpPr>
            <p:spPr>
              <a:xfrm>
                <a:off x="4372177" y="1495800"/>
                <a:ext cx="167925" cy="1679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20" name="Shape 20420"/>
              <p:cNvSpPr/>
              <p:nvPr/>
            </p:nvSpPr>
            <p:spPr>
              <a:xfrm>
                <a:off x="386782" y="1187393"/>
                <a:ext cx="280786" cy="2807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21" name="Shape 20421"/>
              <p:cNvSpPr/>
              <p:nvPr/>
            </p:nvSpPr>
            <p:spPr>
              <a:xfrm>
                <a:off x="679063" y="686415"/>
                <a:ext cx="144182" cy="1441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22" name="Shape 20422"/>
              <p:cNvSpPr/>
              <p:nvPr/>
            </p:nvSpPr>
            <p:spPr>
              <a:xfrm>
                <a:off x="1072250" y="328339"/>
                <a:ext cx="244392" cy="244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23" name="Shape 20423"/>
              <p:cNvSpPr/>
              <p:nvPr/>
            </p:nvSpPr>
            <p:spPr>
              <a:xfrm>
                <a:off x="4084930" y="0"/>
                <a:ext cx="210469" cy="210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24" name="Shape 20424"/>
              <p:cNvSpPr/>
              <p:nvPr/>
            </p:nvSpPr>
            <p:spPr>
              <a:xfrm>
                <a:off x="4301888" y="5236933"/>
                <a:ext cx="183634" cy="183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0450" name="Group 20450"/>
            <p:cNvGrpSpPr/>
            <p:nvPr/>
          </p:nvGrpSpPr>
          <p:grpSpPr>
            <a:xfrm>
              <a:off x="0" y="359430"/>
              <a:ext cx="6028884" cy="6410374"/>
              <a:chOff x="0" y="0"/>
              <a:chExt cx="6028883" cy="6410373"/>
            </a:xfrm>
          </p:grpSpPr>
          <p:sp>
            <p:nvSpPr>
              <p:cNvPr id="20426" name="Shape 20426"/>
              <p:cNvSpPr/>
              <p:nvPr/>
            </p:nvSpPr>
            <p:spPr>
              <a:xfrm>
                <a:off x="1840065" y="5985164"/>
                <a:ext cx="411267" cy="411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27" name="Shape 20427"/>
              <p:cNvSpPr/>
              <p:nvPr/>
            </p:nvSpPr>
            <p:spPr>
              <a:xfrm>
                <a:off x="3058859" y="6050268"/>
                <a:ext cx="281059" cy="2810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28" name="Shape 20428"/>
              <p:cNvSpPr/>
              <p:nvPr/>
            </p:nvSpPr>
            <p:spPr>
              <a:xfrm>
                <a:off x="3757523" y="5971221"/>
                <a:ext cx="439152" cy="439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29" name="Shape 20429"/>
              <p:cNvSpPr/>
              <p:nvPr/>
            </p:nvSpPr>
            <p:spPr>
              <a:xfrm>
                <a:off x="2663047" y="5710554"/>
                <a:ext cx="301419" cy="3014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0" name="Shape 20430"/>
              <p:cNvSpPr/>
              <p:nvPr/>
            </p:nvSpPr>
            <p:spPr>
              <a:xfrm>
                <a:off x="1807459" y="5285004"/>
                <a:ext cx="575687" cy="5756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1" name="Shape 20431"/>
              <p:cNvSpPr/>
              <p:nvPr/>
            </p:nvSpPr>
            <p:spPr>
              <a:xfrm>
                <a:off x="1412743" y="5167002"/>
                <a:ext cx="333595" cy="3335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2" name="Shape 20432"/>
              <p:cNvSpPr/>
              <p:nvPr/>
            </p:nvSpPr>
            <p:spPr>
              <a:xfrm>
                <a:off x="2351455" y="4811751"/>
                <a:ext cx="411267" cy="411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3" name="Shape 20433"/>
              <p:cNvSpPr/>
              <p:nvPr/>
            </p:nvSpPr>
            <p:spPr>
              <a:xfrm>
                <a:off x="399729" y="3901317"/>
                <a:ext cx="305114" cy="305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4" name="Shape 20434"/>
              <p:cNvSpPr/>
              <p:nvPr/>
            </p:nvSpPr>
            <p:spPr>
              <a:xfrm>
                <a:off x="136220" y="3359784"/>
                <a:ext cx="348839" cy="3488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5" name="Shape 20435"/>
              <p:cNvSpPr/>
              <p:nvPr/>
            </p:nvSpPr>
            <p:spPr>
              <a:xfrm>
                <a:off x="0" y="2727279"/>
                <a:ext cx="247118" cy="2471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6" name="Shape 20436"/>
              <p:cNvSpPr/>
              <p:nvPr/>
            </p:nvSpPr>
            <p:spPr>
              <a:xfrm>
                <a:off x="2254951" y="2437445"/>
                <a:ext cx="305114" cy="305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7" name="Shape 20437"/>
              <p:cNvSpPr/>
              <p:nvPr/>
            </p:nvSpPr>
            <p:spPr>
              <a:xfrm>
                <a:off x="3769062" y="4201965"/>
                <a:ext cx="395427" cy="395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8" name="Shape 20438"/>
              <p:cNvSpPr/>
              <p:nvPr/>
            </p:nvSpPr>
            <p:spPr>
              <a:xfrm>
                <a:off x="5684451" y="3247413"/>
                <a:ext cx="240988" cy="2409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39" name="Shape 20439"/>
              <p:cNvSpPr/>
              <p:nvPr/>
            </p:nvSpPr>
            <p:spPr>
              <a:xfrm>
                <a:off x="4757955" y="4667722"/>
                <a:ext cx="338670" cy="3386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0" name="Shape 20440"/>
              <p:cNvSpPr/>
              <p:nvPr/>
            </p:nvSpPr>
            <p:spPr>
              <a:xfrm>
                <a:off x="3922700" y="3398508"/>
                <a:ext cx="338670" cy="3386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1" name="Shape 20441"/>
              <p:cNvSpPr/>
              <p:nvPr/>
            </p:nvSpPr>
            <p:spPr>
              <a:xfrm>
                <a:off x="5721641" y="2562610"/>
                <a:ext cx="307243" cy="307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2" name="Shape 20442"/>
              <p:cNvSpPr/>
              <p:nvPr/>
            </p:nvSpPr>
            <p:spPr>
              <a:xfrm>
                <a:off x="5642315" y="1876674"/>
                <a:ext cx="307243" cy="307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3" name="Shape 20443"/>
              <p:cNvSpPr/>
              <p:nvPr/>
            </p:nvSpPr>
            <p:spPr>
              <a:xfrm>
                <a:off x="5365932" y="1267409"/>
                <a:ext cx="391930" cy="3919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4" name="Shape 20444"/>
              <p:cNvSpPr/>
              <p:nvPr/>
            </p:nvSpPr>
            <p:spPr>
              <a:xfrm>
                <a:off x="4374704" y="1503400"/>
                <a:ext cx="227920" cy="2279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5" name="Shape 20445"/>
              <p:cNvSpPr/>
              <p:nvPr/>
            </p:nvSpPr>
            <p:spPr>
              <a:xfrm>
                <a:off x="369148" y="1174832"/>
                <a:ext cx="381103" cy="3811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6" name="Shape 20446"/>
              <p:cNvSpPr/>
              <p:nvPr/>
            </p:nvSpPr>
            <p:spPr>
              <a:xfrm>
                <a:off x="685832" y="698257"/>
                <a:ext cx="195693" cy="195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7" name="Shape 20447"/>
              <p:cNvSpPr/>
              <p:nvPr/>
            </p:nvSpPr>
            <p:spPr>
              <a:xfrm>
                <a:off x="1061117" y="322279"/>
                <a:ext cx="331707" cy="3317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8" name="Shape 20448"/>
              <p:cNvSpPr/>
              <p:nvPr/>
            </p:nvSpPr>
            <p:spPr>
              <a:xfrm>
                <a:off x="4079857" y="0"/>
                <a:ext cx="285664" cy="285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49" name="Shape 20449"/>
              <p:cNvSpPr/>
              <p:nvPr/>
            </p:nvSpPr>
            <p:spPr>
              <a:xfrm>
                <a:off x="4301608" y="5241726"/>
                <a:ext cx="249242" cy="249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25400" cap="flat">
                <a:solidFill>
                  <a:srgbClr val="C3C7C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451" name="Shape 20451"/>
            <p:cNvSpPr/>
            <p:nvPr/>
          </p:nvSpPr>
          <p:spPr>
            <a:xfrm>
              <a:off x="2999613" y="6919503"/>
              <a:ext cx="1427580" cy="2198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4526"/>
                  </a:lnTo>
                  <a:lnTo>
                    <a:pt x="18117" y="4526"/>
                  </a:lnTo>
                  <a:cubicBezTo>
                    <a:pt x="20042" y="4526"/>
                    <a:pt x="21600" y="3514"/>
                    <a:pt x="21600" y="2265"/>
                  </a:cubicBezTo>
                  <a:cubicBezTo>
                    <a:pt x="21600" y="1015"/>
                    <a:pt x="20042" y="0"/>
                    <a:pt x="18117" y="0"/>
                  </a:cubicBezTo>
                  <a:lnTo>
                    <a:pt x="0" y="0"/>
                  </a:lnTo>
                  <a:close/>
                  <a:moveTo>
                    <a:pt x="0" y="5691"/>
                  </a:moveTo>
                  <a:lnTo>
                    <a:pt x="0" y="10217"/>
                  </a:lnTo>
                  <a:lnTo>
                    <a:pt x="17088" y="10217"/>
                  </a:lnTo>
                  <a:cubicBezTo>
                    <a:pt x="19013" y="10217"/>
                    <a:pt x="20577" y="9206"/>
                    <a:pt x="20577" y="7956"/>
                  </a:cubicBezTo>
                  <a:cubicBezTo>
                    <a:pt x="20577" y="6707"/>
                    <a:pt x="19013" y="5691"/>
                    <a:pt x="17088" y="5691"/>
                  </a:cubicBezTo>
                  <a:lnTo>
                    <a:pt x="0" y="5691"/>
                  </a:lnTo>
                  <a:close/>
                  <a:moveTo>
                    <a:pt x="0" y="11463"/>
                  </a:moveTo>
                  <a:lnTo>
                    <a:pt x="0" y="15989"/>
                  </a:lnTo>
                  <a:lnTo>
                    <a:pt x="14055" y="15989"/>
                  </a:lnTo>
                  <a:cubicBezTo>
                    <a:pt x="15980" y="15989"/>
                    <a:pt x="17538" y="14977"/>
                    <a:pt x="17538" y="13727"/>
                  </a:cubicBezTo>
                  <a:cubicBezTo>
                    <a:pt x="17538" y="12478"/>
                    <a:pt x="15980" y="11463"/>
                    <a:pt x="14055" y="11463"/>
                  </a:cubicBezTo>
                  <a:lnTo>
                    <a:pt x="0" y="11463"/>
                  </a:lnTo>
                  <a:close/>
                  <a:moveTo>
                    <a:pt x="0" y="17074"/>
                  </a:moveTo>
                  <a:lnTo>
                    <a:pt x="0" y="21600"/>
                  </a:lnTo>
                  <a:lnTo>
                    <a:pt x="7057" y="21600"/>
                  </a:lnTo>
                  <a:cubicBezTo>
                    <a:pt x="8982" y="21600"/>
                    <a:pt x="10545" y="20585"/>
                    <a:pt x="10545" y="19335"/>
                  </a:cubicBezTo>
                  <a:cubicBezTo>
                    <a:pt x="10545" y="18086"/>
                    <a:pt x="8982" y="17074"/>
                    <a:pt x="7057" y="17074"/>
                  </a:cubicBezTo>
                  <a:lnTo>
                    <a:pt x="0" y="17074"/>
                  </a:ln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0453" name="Shape 20453"/>
          <p:cNvSpPr/>
          <p:nvPr/>
        </p:nvSpPr>
        <p:spPr>
          <a:xfrm>
            <a:off x="3594492" y="1986202"/>
            <a:ext cx="125943" cy="114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1" h="21600" extrusionOk="0">
                <a:moveTo>
                  <a:pt x="14602" y="10269"/>
                </a:moveTo>
                <a:cubicBezTo>
                  <a:pt x="14602" y="10348"/>
                  <a:pt x="14637" y="10387"/>
                  <a:pt x="14708" y="10426"/>
                </a:cubicBezTo>
                <a:cubicBezTo>
                  <a:pt x="14779" y="10426"/>
                  <a:pt x="14851" y="10426"/>
                  <a:pt x="14886" y="10387"/>
                </a:cubicBezTo>
                <a:cubicBezTo>
                  <a:pt x="15349" y="9836"/>
                  <a:pt x="15349" y="9836"/>
                  <a:pt x="15349" y="9836"/>
                </a:cubicBezTo>
                <a:cubicBezTo>
                  <a:pt x="16488" y="11095"/>
                  <a:pt x="16488" y="11095"/>
                  <a:pt x="16488" y="11095"/>
                </a:cubicBezTo>
                <a:cubicBezTo>
                  <a:pt x="16523" y="11134"/>
                  <a:pt x="16665" y="11134"/>
                  <a:pt x="16737" y="11095"/>
                </a:cubicBezTo>
                <a:cubicBezTo>
                  <a:pt x="17164" y="10584"/>
                  <a:pt x="17164" y="10584"/>
                  <a:pt x="17164" y="10584"/>
                </a:cubicBezTo>
                <a:cubicBezTo>
                  <a:pt x="17199" y="10544"/>
                  <a:pt x="17199" y="10505"/>
                  <a:pt x="17199" y="10466"/>
                </a:cubicBezTo>
                <a:cubicBezTo>
                  <a:pt x="17199" y="10387"/>
                  <a:pt x="17199" y="10348"/>
                  <a:pt x="17164" y="10308"/>
                </a:cubicBezTo>
                <a:cubicBezTo>
                  <a:pt x="16061" y="9089"/>
                  <a:pt x="16061" y="9089"/>
                  <a:pt x="16061" y="9089"/>
                </a:cubicBezTo>
                <a:cubicBezTo>
                  <a:pt x="16523" y="8577"/>
                  <a:pt x="16523" y="8577"/>
                  <a:pt x="16523" y="8577"/>
                </a:cubicBezTo>
                <a:cubicBezTo>
                  <a:pt x="16559" y="8498"/>
                  <a:pt x="16594" y="8459"/>
                  <a:pt x="16559" y="8380"/>
                </a:cubicBezTo>
                <a:cubicBezTo>
                  <a:pt x="16559" y="8302"/>
                  <a:pt x="16488" y="8262"/>
                  <a:pt x="16452" y="8223"/>
                </a:cubicBezTo>
                <a:cubicBezTo>
                  <a:pt x="14388" y="7790"/>
                  <a:pt x="14388" y="7790"/>
                  <a:pt x="14388" y="7790"/>
                </a:cubicBezTo>
                <a:cubicBezTo>
                  <a:pt x="14317" y="7790"/>
                  <a:pt x="14281" y="7790"/>
                  <a:pt x="14210" y="7830"/>
                </a:cubicBezTo>
                <a:cubicBezTo>
                  <a:pt x="14175" y="7869"/>
                  <a:pt x="14175" y="7948"/>
                  <a:pt x="14175" y="8026"/>
                </a:cubicBezTo>
                <a:lnTo>
                  <a:pt x="14602" y="10269"/>
                </a:lnTo>
                <a:close/>
                <a:moveTo>
                  <a:pt x="21291" y="18767"/>
                </a:moveTo>
                <a:cubicBezTo>
                  <a:pt x="20188" y="15226"/>
                  <a:pt x="20188" y="15226"/>
                  <a:pt x="20188" y="15226"/>
                </a:cubicBezTo>
                <a:cubicBezTo>
                  <a:pt x="20082" y="14872"/>
                  <a:pt x="19761" y="14636"/>
                  <a:pt x="19441" y="14636"/>
                </a:cubicBezTo>
                <a:cubicBezTo>
                  <a:pt x="19263" y="14636"/>
                  <a:pt x="19263" y="14636"/>
                  <a:pt x="19263" y="14636"/>
                </a:cubicBezTo>
                <a:cubicBezTo>
                  <a:pt x="19868" y="14439"/>
                  <a:pt x="20331" y="13810"/>
                  <a:pt x="20331" y="13062"/>
                </a:cubicBezTo>
                <a:cubicBezTo>
                  <a:pt x="20331" y="1652"/>
                  <a:pt x="20331" y="1652"/>
                  <a:pt x="20331" y="1652"/>
                </a:cubicBezTo>
                <a:cubicBezTo>
                  <a:pt x="20331" y="748"/>
                  <a:pt x="19655" y="0"/>
                  <a:pt x="18836" y="0"/>
                </a:cubicBezTo>
                <a:cubicBezTo>
                  <a:pt x="2574" y="0"/>
                  <a:pt x="2574" y="0"/>
                  <a:pt x="2574" y="0"/>
                </a:cubicBezTo>
                <a:cubicBezTo>
                  <a:pt x="1755" y="0"/>
                  <a:pt x="1044" y="748"/>
                  <a:pt x="1044" y="1652"/>
                </a:cubicBezTo>
                <a:cubicBezTo>
                  <a:pt x="1044" y="13062"/>
                  <a:pt x="1044" y="13062"/>
                  <a:pt x="1044" y="13062"/>
                </a:cubicBezTo>
                <a:cubicBezTo>
                  <a:pt x="1044" y="13810"/>
                  <a:pt x="1506" y="14439"/>
                  <a:pt x="2111" y="14636"/>
                </a:cubicBezTo>
                <a:cubicBezTo>
                  <a:pt x="1969" y="14636"/>
                  <a:pt x="1969" y="14636"/>
                  <a:pt x="1969" y="14636"/>
                </a:cubicBezTo>
                <a:cubicBezTo>
                  <a:pt x="1613" y="14636"/>
                  <a:pt x="1328" y="14872"/>
                  <a:pt x="1222" y="15226"/>
                </a:cubicBezTo>
                <a:cubicBezTo>
                  <a:pt x="119" y="18767"/>
                  <a:pt x="119" y="18767"/>
                  <a:pt x="119" y="18767"/>
                </a:cubicBezTo>
                <a:cubicBezTo>
                  <a:pt x="-95" y="19436"/>
                  <a:pt x="-24" y="20144"/>
                  <a:pt x="368" y="20695"/>
                </a:cubicBezTo>
                <a:cubicBezTo>
                  <a:pt x="723" y="21285"/>
                  <a:pt x="1293" y="21600"/>
                  <a:pt x="1933" y="21600"/>
                </a:cubicBezTo>
                <a:cubicBezTo>
                  <a:pt x="19477" y="21600"/>
                  <a:pt x="19477" y="21600"/>
                  <a:pt x="19477" y="21600"/>
                </a:cubicBezTo>
                <a:cubicBezTo>
                  <a:pt x="20082" y="21600"/>
                  <a:pt x="20687" y="21285"/>
                  <a:pt x="21042" y="20695"/>
                </a:cubicBezTo>
                <a:cubicBezTo>
                  <a:pt x="21398" y="20144"/>
                  <a:pt x="21505" y="19436"/>
                  <a:pt x="21291" y="18767"/>
                </a:cubicBezTo>
                <a:close/>
                <a:moveTo>
                  <a:pt x="10687" y="354"/>
                </a:moveTo>
                <a:cubicBezTo>
                  <a:pt x="10901" y="354"/>
                  <a:pt x="11079" y="551"/>
                  <a:pt x="11079" y="787"/>
                </a:cubicBezTo>
                <a:cubicBezTo>
                  <a:pt x="11079" y="1023"/>
                  <a:pt x="10901" y="1220"/>
                  <a:pt x="10687" y="1220"/>
                </a:cubicBezTo>
                <a:cubicBezTo>
                  <a:pt x="10474" y="1220"/>
                  <a:pt x="10331" y="1023"/>
                  <a:pt x="10331" y="787"/>
                </a:cubicBezTo>
                <a:cubicBezTo>
                  <a:pt x="10331" y="551"/>
                  <a:pt x="10474" y="354"/>
                  <a:pt x="10687" y="354"/>
                </a:cubicBezTo>
                <a:close/>
                <a:moveTo>
                  <a:pt x="13641" y="19948"/>
                </a:moveTo>
                <a:cubicBezTo>
                  <a:pt x="13605" y="20026"/>
                  <a:pt x="13534" y="20066"/>
                  <a:pt x="13463" y="20066"/>
                </a:cubicBezTo>
                <a:cubicBezTo>
                  <a:pt x="7912" y="20066"/>
                  <a:pt x="7912" y="20066"/>
                  <a:pt x="7912" y="20066"/>
                </a:cubicBezTo>
                <a:cubicBezTo>
                  <a:pt x="7840" y="20066"/>
                  <a:pt x="7805" y="20026"/>
                  <a:pt x="7734" y="19948"/>
                </a:cubicBezTo>
                <a:cubicBezTo>
                  <a:pt x="7698" y="19908"/>
                  <a:pt x="7698" y="19830"/>
                  <a:pt x="7734" y="19751"/>
                </a:cubicBezTo>
                <a:cubicBezTo>
                  <a:pt x="8267" y="18295"/>
                  <a:pt x="8267" y="18295"/>
                  <a:pt x="8267" y="18295"/>
                </a:cubicBezTo>
                <a:cubicBezTo>
                  <a:pt x="8374" y="17980"/>
                  <a:pt x="8623" y="17784"/>
                  <a:pt x="8908" y="17784"/>
                </a:cubicBezTo>
                <a:cubicBezTo>
                  <a:pt x="12466" y="17784"/>
                  <a:pt x="12466" y="17784"/>
                  <a:pt x="12466" y="17784"/>
                </a:cubicBezTo>
                <a:cubicBezTo>
                  <a:pt x="12751" y="17784"/>
                  <a:pt x="13036" y="17980"/>
                  <a:pt x="13143" y="18295"/>
                </a:cubicBezTo>
                <a:cubicBezTo>
                  <a:pt x="13676" y="19751"/>
                  <a:pt x="13676" y="19751"/>
                  <a:pt x="13676" y="19751"/>
                </a:cubicBezTo>
                <a:cubicBezTo>
                  <a:pt x="13676" y="19830"/>
                  <a:pt x="13676" y="19908"/>
                  <a:pt x="13641" y="19948"/>
                </a:cubicBezTo>
                <a:close/>
                <a:moveTo>
                  <a:pt x="18872" y="13102"/>
                </a:moveTo>
                <a:cubicBezTo>
                  <a:pt x="2538" y="13062"/>
                  <a:pt x="2538" y="13062"/>
                  <a:pt x="2538" y="13062"/>
                </a:cubicBezTo>
                <a:cubicBezTo>
                  <a:pt x="2574" y="1613"/>
                  <a:pt x="2574" y="1613"/>
                  <a:pt x="2574" y="1613"/>
                </a:cubicBezTo>
                <a:cubicBezTo>
                  <a:pt x="18872" y="1652"/>
                  <a:pt x="18872" y="1652"/>
                  <a:pt x="18872" y="1652"/>
                </a:cubicBezTo>
                <a:lnTo>
                  <a:pt x="18872" y="1310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tIns="17145" rIns="17145" bIns="17145"/>
          <a:lstStyle/>
          <a:p>
            <a:pPr defTabSz="342900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54" name="Shape 20454"/>
          <p:cNvSpPr/>
          <p:nvPr/>
        </p:nvSpPr>
        <p:spPr>
          <a:xfrm>
            <a:off x="4481837" y="2532340"/>
            <a:ext cx="154899" cy="182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8" h="21501" extrusionOk="0">
                <a:moveTo>
                  <a:pt x="13776" y="3858"/>
                </a:moveTo>
                <a:cubicBezTo>
                  <a:pt x="13732" y="3858"/>
                  <a:pt x="13732" y="3858"/>
                  <a:pt x="13732" y="3821"/>
                </a:cubicBezTo>
                <a:cubicBezTo>
                  <a:pt x="11885" y="2913"/>
                  <a:pt x="9509" y="2837"/>
                  <a:pt x="7530" y="3821"/>
                </a:cubicBezTo>
                <a:cubicBezTo>
                  <a:pt x="4582" y="5296"/>
                  <a:pt x="3570" y="8549"/>
                  <a:pt x="5286" y="11084"/>
                </a:cubicBezTo>
                <a:cubicBezTo>
                  <a:pt x="5814" y="11878"/>
                  <a:pt x="6518" y="12483"/>
                  <a:pt x="7354" y="12937"/>
                </a:cubicBezTo>
                <a:cubicBezTo>
                  <a:pt x="7442" y="12937"/>
                  <a:pt x="7486" y="12975"/>
                  <a:pt x="7574" y="13013"/>
                </a:cubicBezTo>
                <a:cubicBezTo>
                  <a:pt x="10521" y="14488"/>
                  <a:pt x="14304" y="13618"/>
                  <a:pt x="16020" y="11084"/>
                </a:cubicBezTo>
                <a:cubicBezTo>
                  <a:pt x="17692" y="8587"/>
                  <a:pt x="16724" y="5334"/>
                  <a:pt x="13776" y="3858"/>
                </a:cubicBezTo>
                <a:close/>
                <a:moveTo>
                  <a:pt x="14480" y="7982"/>
                </a:moveTo>
                <a:cubicBezTo>
                  <a:pt x="13468" y="8852"/>
                  <a:pt x="13468" y="8852"/>
                  <a:pt x="13468" y="8852"/>
                </a:cubicBezTo>
                <a:cubicBezTo>
                  <a:pt x="13161" y="9117"/>
                  <a:pt x="12941" y="9646"/>
                  <a:pt x="13029" y="10025"/>
                </a:cubicBezTo>
                <a:cubicBezTo>
                  <a:pt x="13249" y="11235"/>
                  <a:pt x="13249" y="11235"/>
                  <a:pt x="13249" y="11235"/>
                </a:cubicBezTo>
                <a:cubicBezTo>
                  <a:pt x="13337" y="11613"/>
                  <a:pt x="13073" y="11802"/>
                  <a:pt x="12677" y="11613"/>
                </a:cubicBezTo>
                <a:cubicBezTo>
                  <a:pt x="11401" y="11046"/>
                  <a:pt x="11401" y="11046"/>
                  <a:pt x="11401" y="11046"/>
                </a:cubicBezTo>
                <a:cubicBezTo>
                  <a:pt x="11005" y="10857"/>
                  <a:pt x="10389" y="10857"/>
                  <a:pt x="9993" y="11046"/>
                </a:cubicBezTo>
                <a:cubicBezTo>
                  <a:pt x="8717" y="11613"/>
                  <a:pt x="8717" y="11613"/>
                  <a:pt x="8717" y="11613"/>
                </a:cubicBezTo>
                <a:cubicBezTo>
                  <a:pt x="8321" y="11802"/>
                  <a:pt x="8057" y="11613"/>
                  <a:pt x="8101" y="11235"/>
                </a:cubicBezTo>
                <a:cubicBezTo>
                  <a:pt x="8365" y="10025"/>
                  <a:pt x="8365" y="10025"/>
                  <a:pt x="8365" y="10025"/>
                </a:cubicBezTo>
                <a:cubicBezTo>
                  <a:pt x="8453" y="9646"/>
                  <a:pt x="8233" y="9117"/>
                  <a:pt x="7926" y="8852"/>
                </a:cubicBezTo>
                <a:cubicBezTo>
                  <a:pt x="6870" y="7982"/>
                  <a:pt x="6870" y="7982"/>
                  <a:pt x="6870" y="7982"/>
                </a:cubicBezTo>
                <a:cubicBezTo>
                  <a:pt x="6562" y="7717"/>
                  <a:pt x="6694" y="7452"/>
                  <a:pt x="7134" y="7414"/>
                </a:cubicBezTo>
                <a:cubicBezTo>
                  <a:pt x="8541" y="7225"/>
                  <a:pt x="8541" y="7225"/>
                  <a:pt x="8541" y="7225"/>
                </a:cubicBezTo>
                <a:cubicBezTo>
                  <a:pt x="8981" y="7187"/>
                  <a:pt x="9509" y="6847"/>
                  <a:pt x="9685" y="6506"/>
                </a:cubicBezTo>
                <a:cubicBezTo>
                  <a:pt x="10345" y="5372"/>
                  <a:pt x="10345" y="5372"/>
                  <a:pt x="10345" y="5372"/>
                </a:cubicBezTo>
                <a:cubicBezTo>
                  <a:pt x="10521" y="5031"/>
                  <a:pt x="10873" y="5031"/>
                  <a:pt x="11049" y="5372"/>
                </a:cubicBezTo>
                <a:cubicBezTo>
                  <a:pt x="11709" y="6506"/>
                  <a:pt x="11709" y="6506"/>
                  <a:pt x="11709" y="6506"/>
                </a:cubicBezTo>
                <a:cubicBezTo>
                  <a:pt x="11885" y="6847"/>
                  <a:pt x="12413" y="7187"/>
                  <a:pt x="12853" y="7225"/>
                </a:cubicBezTo>
                <a:cubicBezTo>
                  <a:pt x="14260" y="7414"/>
                  <a:pt x="14260" y="7414"/>
                  <a:pt x="14260" y="7414"/>
                </a:cubicBezTo>
                <a:cubicBezTo>
                  <a:pt x="14700" y="7452"/>
                  <a:pt x="14832" y="7717"/>
                  <a:pt x="14480" y="7982"/>
                </a:cubicBezTo>
                <a:close/>
                <a:moveTo>
                  <a:pt x="21255" y="18271"/>
                </a:moveTo>
                <a:cubicBezTo>
                  <a:pt x="21255" y="18271"/>
                  <a:pt x="18484" y="14186"/>
                  <a:pt x="17956" y="13429"/>
                </a:cubicBezTo>
                <a:cubicBezTo>
                  <a:pt x="18528" y="13278"/>
                  <a:pt x="19143" y="13164"/>
                  <a:pt x="19363" y="12786"/>
                </a:cubicBezTo>
                <a:cubicBezTo>
                  <a:pt x="19803" y="12181"/>
                  <a:pt x="19055" y="11159"/>
                  <a:pt x="19275" y="10478"/>
                </a:cubicBezTo>
                <a:cubicBezTo>
                  <a:pt x="19451" y="9798"/>
                  <a:pt x="20639" y="9192"/>
                  <a:pt x="20639" y="8511"/>
                </a:cubicBezTo>
                <a:cubicBezTo>
                  <a:pt x="20639" y="7830"/>
                  <a:pt x="19407" y="7036"/>
                  <a:pt x="19231" y="6355"/>
                </a:cubicBezTo>
                <a:cubicBezTo>
                  <a:pt x="19011" y="5712"/>
                  <a:pt x="19759" y="4691"/>
                  <a:pt x="19319" y="4085"/>
                </a:cubicBezTo>
                <a:cubicBezTo>
                  <a:pt x="18923" y="3442"/>
                  <a:pt x="17516" y="3480"/>
                  <a:pt x="16944" y="3026"/>
                </a:cubicBezTo>
                <a:cubicBezTo>
                  <a:pt x="16372" y="2535"/>
                  <a:pt x="16372" y="1324"/>
                  <a:pt x="15668" y="1021"/>
                </a:cubicBezTo>
                <a:cubicBezTo>
                  <a:pt x="14920" y="681"/>
                  <a:pt x="13776" y="1362"/>
                  <a:pt x="12985" y="1173"/>
                </a:cubicBezTo>
                <a:cubicBezTo>
                  <a:pt x="12193" y="1021"/>
                  <a:pt x="11489" y="0"/>
                  <a:pt x="10653" y="0"/>
                </a:cubicBezTo>
                <a:cubicBezTo>
                  <a:pt x="9817" y="0"/>
                  <a:pt x="8497" y="1173"/>
                  <a:pt x="8321" y="1211"/>
                </a:cubicBezTo>
                <a:cubicBezTo>
                  <a:pt x="7530" y="1362"/>
                  <a:pt x="6342" y="719"/>
                  <a:pt x="5638" y="1021"/>
                </a:cubicBezTo>
                <a:cubicBezTo>
                  <a:pt x="4934" y="1362"/>
                  <a:pt x="4934" y="2572"/>
                  <a:pt x="4318" y="3064"/>
                </a:cubicBezTo>
                <a:cubicBezTo>
                  <a:pt x="3746" y="3518"/>
                  <a:pt x="2383" y="3480"/>
                  <a:pt x="1943" y="4085"/>
                </a:cubicBezTo>
                <a:cubicBezTo>
                  <a:pt x="1547" y="4729"/>
                  <a:pt x="2295" y="5750"/>
                  <a:pt x="2075" y="6393"/>
                </a:cubicBezTo>
                <a:cubicBezTo>
                  <a:pt x="1899" y="7074"/>
                  <a:pt x="667" y="7755"/>
                  <a:pt x="667" y="8511"/>
                </a:cubicBezTo>
                <a:cubicBezTo>
                  <a:pt x="667" y="9192"/>
                  <a:pt x="1855" y="9798"/>
                  <a:pt x="2031" y="10478"/>
                </a:cubicBezTo>
                <a:cubicBezTo>
                  <a:pt x="2251" y="11159"/>
                  <a:pt x="1503" y="12143"/>
                  <a:pt x="1943" y="12786"/>
                </a:cubicBezTo>
                <a:cubicBezTo>
                  <a:pt x="2163" y="13126"/>
                  <a:pt x="2646" y="13240"/>
                  <a:pt x="3174" y="13391"/>
                </a:cubicBezTo>
                <a:cubicBezTo>
                  <a:pt x="3262" y="13391"/>
                  <a:pt x="3350" y="13467"/>
                  <a:pt x="3262" y="13543"/>
                </a:cubicBezTo>
                <a:cubicBezTo>
                  <a:pt x="2910" y="14072"/>
                  <a:pt x="95" y="18309"/>
                  <a:pt x="95" y="18309"/>
                </a:cubicBezTo>
                <a:cubicBezTo>
                  <a:pt x="-125" y="18649"/>
                  <a:pt x="51" y="18914"/>
                  <a:pt x="491" y="18952"/>
                </a:cubicBezTo>
                <a:cubicBezTo>
                  <a:pt x="2690" y="19028"/>
                  <a:pt x="2690" y="19028"/>
                  <a:pt x="2690" y="19028"/>
                </a:cubicBezTo>
                <a:cubicBezTo>
                  <a:pt x="3130" y="19028"/>
                  <a:pt x="3702" y="19330"/>
                  <a:pt x="3966" y="19633"/>
                </a:cubicBezTo>
                <a:cubicBezTo>
                  <a:pt x="5154" y="21260"/>
                  <a:pt x="5154" y="21260"/>
                  <a:pt x="5154" y="21260"/>
                </a:cubicBezTo>
                <a:cubicBezTo>
                  <a:pt x="5374" y="21600"/>
                  <a:pt x="5770" y="21562"/>
                  <a:pt x="5990" y="21260"/>
                </a:cubicBezTo>
                <a:cubicBezTo>
                  <a:pt x="5990" y="21260"/>
                  <a:pt x="9289" y="16342"/>
                  <a:pt x="9289" y="16342"/>
                </a:cubicBezTo>
                <a:cubicBezTo>
                  <a:pt x="9333" y="16266"/>
                  <a:pt x="9421" y="16304"/>
                  <a:pt x="9421" y="16304"/>
                </a:cubicBezTo>
                <a:cubicBezTo>
                  <a:pt x="9817" y="16569"/>
                  <a:pt x="10301" y="16834"/>
                  <a:pt x="10741" y="16834"/>
                </a:cubicBezTo>
                <a:cubicBezTo>
                  <a:pt x="11137" y="16834"/>
                  <a:pt x="11533" y="16607"/>
                  <a:pt x="11885" y="16342"/>
                </a:cubicBezTo>
                <a:cubicBezTo>
                  <a:pt x="11929" y="16304"/>
                  <a:pt x="12017" y="16266"/>
                  <a:pt x="12061" y="16342"/>
                </a:cubicBezTo>
                <a:cubicBezTo>
                  <a:pt x="12061" y="16342"/>
                  <a:pt x="15360" y="21222"/>
                  <a:pt x="15360" y="21222"/>
                </a:cubicBezTo>
                <a:cubicBezTo>
                  <a:pt x="15580" y="21562"/>
                  <a:pt x="15932" y="21562"/>
                  <a:pt x="16196" y="21222"/>
                </a:cubicBezTo>
                <a:cubicBezTo>
                  <a:pt x="17384" y="19633"/>
                  <a:pt x="17384" y="19633"/>
                  <a:pt x="17384" y="19633"/>
                </a:cubicBezTo>
                <a:cubicBezTo>
                  <a:pt x="17604" y="19292"/>
                  <a:pt x="18176" y="19028"/>
                  <a:pt x="18616" y="18990"/>
                </a:cubicBezTo>
                <a:cubicBezTo>
                  <a:pt x="20815" y="18914"/>
                  <a:pt x="20815" y="18914"/>
                  <a:pt x="20815" y="18914"/>
                </a:cubicBezTo>
                <a:cubicBezTo>
                  <a:pt x="21299" y="18876"/>
                  <a:pt x="21475" y="18612"/>
                  <a:pt x="21255" y="18271"/>
                </a:cubicBezTo>
                <a:close/>
                <a:moveTo>
                  <a:pt x="14304" y="13883"/>
                </a:moveTo>
                <a:cubicBezTo>
                  <a:pt x="11885" y="15094"/>
                  <a:pt x="8937" y="14942"/>
                  <a:pt x="6694" y="13732"/>
                </a:cubicBezTo>
                <a:cubicBezTo>
                  <a:pt x="3438" y="11954"/>
                  <a:pt x="2339" y="8209"/>
                  <a:pt x="4318" y="5296"/>
                </a:cubicBezTo>
                <a:cubicBezTo>
                  <a:pt x="6298" y="2308"/>
                  <a:pt x="10697" y="1286"/>
                  <a:pt x="14172" y="2913"/>
                </a:cubicBezTo>
                <a:cubicBezTo>
                  <a:pt x="14172" y="2913"/>
                  <a:pt x="14216" y="2913"/>
                  <a:pt x="14216" y="2951"/>
                </a:cubicBezTo>
                <a:cubicBezTo>
                  <a:pt x="14260" y="2951"/>
                  <a:pt x="14260" y="2951"/>
                  <a:pt x="14304" y="2951"/>
                </a:cubicBezTo>
                <a:cubicBezTo>
                  <a:pt x="15360" y="3518"/>
                  <a:pt x="16284" y="4275"/>
                  <a:pt x="16988" y="5258"/>
                </a:cubicBezTo>
                <a:cubicBezTo>
                  <a:pt x="19011" y="8247"/>
                  <a:pt x="17824" y="12105"/>
                  <a:pt x="14304" y="1388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tIns="17145" rIns="17145" bIns="17145"/>
          <a:lstStyle/>
          <a:p>
            <a:pPr defTabSz="342900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55" name="Shape 20455"/>
          <p:cNvSpPr/>
          <p:nvPr/>
        </p:nvSpPr>
        <p:spPr>
          <a:xfrm>
            <a:off x="4723103" y="1947554"/>
            <a:ext cx="195061" cy="200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126" extrusionOk="0">
                <a:moveTo>
                  <a:pt x="21522" y="8985"/>
                </a:moveTo>
                <a:cubicBezTo>
                  <a:pt x="21522" y="8017"/>
                  <a:pt x="20976" y="7198"/>
                  <a:pt x="20118" y="6751"/>
                </a:cubicBezTo>
                <a:cubicBezTo>
                  <a:pt x="20118" y="345"/>
                  <a:pt x="20118" y="345"/>
                  <a:pt x="20118" y="345"/>
                </a:cubicBezTo>
                <a:cubicBezTo>
                  <a:pt x="20118" y="-474"/>
                  <a:pt x="19417" y="420"/>
                  <a:pt x="19417" y="420"/>
                </a:cubicBezTo>
                <a:cubicBezTo>
                  <a:pt x="15908" y="5708"/>
                  <a:pt x="8578" y="5261"/>
                  <a:pt x="8578" y="5261"/>
                </a:cubicBezTo>
                <a:cubicBezTo>
                  <a:pt x="7720" y="5261"/>
                  <a:pt x="7876" y="6006"/>
                  <a:pt x="7876" y="6006"/>
                </a:cubicBezTo>
                <a:cubicBezTo>
                  <a:pt x="7876" y="12039"/>
                  <a:pt x="7876" y="12039"/>
                  <a:pt x="7876" y="12039"/>
                </a:cubicBezTo>
                <a:cubicBezTo>
                  <a:pt x="7876" y="12784"/>
                  <a:pt x="8656" y="12784"/>
                  <a:pt x="8656" y="12784"/>
                </a:cubicBezTo>
                <a:cubicBezTo>
                  <a:pt x="16765" y="12709"/>
                  <a:pt x="19573" y="17625"/>
                  <a:pt x="19573" y="17625"/>
                </a:cubicBezTo>
                <a:cubicBezTo>
                  <a:pt x="19573" y="17625"/>
                  <a:pt x="20196" y="18445"/>
                  <a:pt x="20196" y="17625"/>
                </a:cubicBezTo>
                <a:cubicBezTo>
                  <a:pt x="20118" y="11220"/>
                  <a:pt x="20118" y="11220"/>
                  <a:pt x="20118" y="11220"/>
                </a:cubicBezTo>
                <a:cubicBezTo>
                  <a:pt x="20976" y="10773"/>
                  <a:pt x="21522" y="9954"/>
                  <a:pt x="21522" y="8985"/>
                </a:cubicBezTo>
                <a:close/>
                <a:moveTo>
                  <a:pt x="12165" y="5932"/>
                </a:moveTo>
                <a:cubicBezTo>
                  <a:pt x="12165" y="5932"/>
                  <a:pt x="16921" y="5261"/>
                  <a:pt x="19261" y="1835"/>
                </a:cubicBezTo>
                <a:cubicBezTo>
                  <a:pt x="19261" y="1835"/>
                  <a:pt x="18325" y="5857"/>
                  <a:pt x="12165" y="5932"/>
                </a:cubicBezTo>
                <a:close/>
                <a:moveTo>
                  <a:pt x="21054" y="9730"/>
                </a:moveTo>
                <a:cubicBezTo>
                  <a:pt x="21054" y="9730"/>
                  <a:pt x="21288" y="8613"/>
                  <a:pt x="20352" y="7347"/>
                </a:cubicBezTo>
                <a:cubicBezTo>
                  <a:pt x="20352" y="7347"/>
                  <a:pt x="21600" y="8017"/>
                  <a:pt x="21054" y="9730"/>
                </a:cubicBezTo>
                <a:close/>
                <a:moveTo>
                  <a:pt x="6238" y="5336"/>
                </a:moveTo>
                <a:cubicBezTo>
                  <a:pt x="3197" y="5336"/>
                  <a:pt x="3197" y="5336"/>
                  <a:pt x="3197" y="5336"/>
                </a:cubicBezTo>
                <a:cubicBezTo>
                  <a:pt x="3197" y="5336"/>
                  <a:pt x="780" y="5485"/>
                  <a:pt x="858" y="7645"/>
                </a:cubicBezTo>
                <a:cubicBezTo>
                  <a:pt x="858" y="7719"/>
                  <a:pt x="858" y="7719"/>
                  <a:pt x="858" y="7719"/>
                </a:cubicBezTo>
                <a:cubicBezTo>
                  <a:pt x="312" y="8092"/>
                  <a:pt x="0" y="8613"/>
                  <a:pt x="0" y="9283"/>
                </a:cubicBezTo>
                <a:cubicBezTo>
                  <a:pt x="0" y="9879"/>
                  <a:pt x="312" y="10400"/>
                  <a:pt x="858" y="10773"/>
                </a:cubicBezTo>
                <a:cubicBezTo>
                  <a:pt x="858" y="10996"/>
                  <a:pt x="936" y="13305"/>
                  <a:pt x="3119" y="13305"/>
                </a:cubicBezTo>
                <a:cubicBezTo>
                  <a:pt x="3119" y="13305"/>
                  <a:pt x="4055" y="13305"/>
                  <a:pt x="3977" y="14720"/>
                </a:cubicBezTo>
                <a:cubicBezTo>
                  <a:pt x="3977" y="20232"/>
                  <a:pt x="3977" y="20232"/>
                  <a:pt x="3977" y="20232"/>
                </a:cubicBezTo>
                <a:cubicBezTo>
                  <a:pt x="3977" y="20232"/>
                  <a:pt x="3821" y="21126"/>
                  <a:pt x="4757" y="21126"/>
                </a:cubicBezTo>
                <a:cubicBezTo>
                  <a:pt x="4757" y="21126"/>
                  <a:pt x="7486" y="20754"/>
                  <a:pt x="6160" y="18072"/>
                </a:cubicBezTo>
                <a:cubicBezTo>
                  <a:pt x="7174" y="17104"/>
                  <a:pt x="5692" y="16508"/>
                  <a:pt x="6238" y="14869"/>
                </a:cubicBezTo>
                <a:cubicBezTo>
                  <a:pt x="6238" y="14869"/>
                  <a:pt x="7018" y="13827"/>
                  <a:pt x="7018" y="13231"/>
                </a:cubicBezTo>
                <a:cubicBezTo>
                  <a:pt x="7096" y="6229"/>
                  <a:pt x="7096" y="6229"/>
                  <a:pt x="7096" y="6229"/>
                </a:cubicBezTo>
                <a:cubicBezTo>
                  <a:pt x="7096" y="6229"/>
                  <a:pt x="7252" y="5336"/>
                  <a:pt x="6238" y="533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tIns="17145" rIns="17145" bIns="17145"/>
          <a:lstStyle/>
          <a:p>
            <a:pPr defTabSz="342900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456" name="Shape 20456"/>
          <p:cNvSpPr/>
          <p:nvPr/>
        </p:nvSpPr>
        <p:spPr>
          <a:xfrm>
            <a:off x="5275253" y="2694210"/>
            <a:ext cx="165595" cy="14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134"/>
                </a:moveTo>
                <a:cubicBezTo>
                  <a:pt x="21600" y="10843"/>
                  <a:pt x="21600" y="10843"/>
                  <a:pt x="21600" y="10843"/>
                </a:cubicBezTo>
                <a:cubicBezTo>
                  <a:pt x="20715" y="10843"/>
                  <a:pt x="20715" y="10843"/>
                  <a:pt x="20715" y="10843"/>
                </a:cubicBezTo>
                <a:cubicBezTo>
                  <a:pt x="20715" y="9724"/>
                  <a:pt x="20715" y="9724"/>
                  <a:pt x="20715" y="9724"/>
                </a:cubicBezTo>
                <a:cubicBezTo>
                  <a:pt x="19388" y="6798"/>
                  <a:pt x="19388" y="6798"/>
                  <a:pt x="19388" y="6798"/>
                </a:cubicBezTo>
                <a:cubicBezTo>
                  <a:pt x="20789" y="6798"/>
                  <a:pt x="20789" y="6798"/>
                  <a:pt x="20789" y="6798"/>
                </a:cubicBezTo>
                <a:cubicBezTo>
                  <a:pt x="20789" y="5077"/>
                  <a:pt x="20789" y="5077"/>
                  <a:pt x="20789" y="5077"/>
                </a:cubicBezTo>
                <a:cubicBezTo>
                  <a:pt x="17251" y="0"/>
                  <a:pt x="17251" y="0"/>
                  <a:pt x="17251" y="0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1401" y="5938"/>
                  <a:pt x="1401" y="5938"/>
                  <a:pt x="1401" y="5938"/>
                </a:cubicBezTo>
                <a:cubicBezTo>
                  <a:pt x="811" y="6454"/>
                  <a:pt x="442" y="7315"/>
                  <a:pt x="442" y="8175"/>
                </a:cubicBezTo>
                <a:cubicBezTo>
                  <a:pt x="442" y="9724"/>
                  <a:pt x="1548" y="11015"/>
                  <a:pt x="2875" y="11015"/>
                </a:cubicBezTo>
                <a:cubicBezTo>
                  <a:pt x="1990" y="11445"/>
                  <a:pt x="1327" y="12478"/>
                  <a:pt x="1327" y="13683"/>
                </a:cubicBezTo>
                <a:cubicBezTo>
                  <a:pt x="1327" y="14629"/>
                  <a:pt x="1696" y="15404"/>
                  <a:pt x="2212" y="15920"/>
                </a:cubicBezTo>
                <a:cubicBezTo>
                  <a:pt x="958" y="16006"/>
                  <a:pt x="0" y="17211"/>
                  <a:pt x="0" y="18760"/>
                </a:cubicBezTo>
                <a:cubicBezTo>
                  <a:pt x="0" y="20309"/>
                  <a:pt x="1106" y="21600"/>
                  <a:pt x="2433" y="21600"/>
                </a:cubicBezTo>
                <a:cubicBezTo>
                  <a:pt x="20273" y="21600"/>
                  <a:pt x="20273" y="21600"/>
                  <a:pt x="20273" y="21600"/>
                </a:cubicBezTo>
                <a:cubicBezTo>
                  <a:pt x="20273" y="20309"/>
                  <a:pt x="20273" y="20309"/>
                  <a:pt x="20273" y="20309"/>
                </a:cubicBezTo>
                <a:cubicBezTo>
                  <a:pt x="19094" y="20309"/>
                  <a:pt x="19094" y="20309"/>
                  <a:pt x="19094" y="20309"/>
                </a:cubicBezTo>
                <a:cubicBezTo>
                  <a:pt x="19094" y="17125"/>
                  <a:pt x="19094" y="17125"/>
                  <a:pt x="19094" y="17125"/>
                </a:cubicBezTo>
                <a:cubicBezTo>
                  <a:pt x="20273" y="17125"/>
                  <a:pt x="20273" y="17125"/>
                  <a:pt x="20273" y="17125"/>
                </a:cubicBezTo>
                <a:cubicBezTo>
                  <a:pt x="20273" y="16609"/>
                  <a:pt x="20273" y="16609"/>
                  <a:pt x="20273" y="16609"/>
                </a:cubicBezTo>
                <a:cubicBezTo>
                  <a:pt x="21600" y="16609"/>
                  <a:pt x="21600" y="16609"/>
                  <a:pt x="21600" y="16609"/>
                </a:cubicBezTo>
                <a:cubicBezTo>
                  <a:pt x="21600" y="15318"/>
                  <a:pt x="21600" y="15318"/>
                  <a:pt x="21600" y="15318"/>
                </a:cubicBezTo>
                <a:cubicBezTo>
                  <a:pt x="20789" y="15318"/>
                  <a:pt x="20789" y="15318"/>
                  <a:pt x="20789" y="15318"/>
                </a:cubicBezTo>
                <a:cubicBezTo>
                  <a:pt x="20789" y="12134"/>
                  <a:pt x="20789" y="12134"/>
                  <a:pt x="20789" y="12134"/>
                </a:cubicBezTo>
                <a:lnTo>
                  <a:pt x="21600" y="12134"/>
                </a:lnTo>
                <a:close/>
                <a:moveTo>
                  <a:pt x="1548" y="8175"/>
                </a:moveTo>
                <a:cubicBezTo>
                  <a:pt x="1548" y="7573"/>
                  <a:pt x="1843" y="7057"/>
                  <a:pt x="2285" y="6798"/>
                </a:cubicBezTo>
                <a:cubicBezTo>
                  <a:pt x="18577" y="6798"/>
                  <a:pt x="18577" y="6798"/>
                  <a:pt x="18577" y="6798"/>
                </a:cubicBezTo>
                <a:cubicBezTo>
                  <a:pt x="18577" y="9810"/>
                  <a:pt x="18577" y="9810"/>
                  <a:pt x="18577" y="9810"/>
                </a:cubicBezTo>
                <a:cubicBezTo>
                  <a:pt x="2949" y="9810"/>
                  <a:pt x="2949" y="9810"/>
                  <a:pt x="2949" y="9810"/>
                </a:cubicBezTo>
                <a:cubicBezTo>
                  <a:pt x="2138" y="9810"/>
                  <a:pt x="1548" y="9036"/>
                  <a:pt x="1548" y="8175"/>
                </a:cubicBezTo>
                <a:close/>
                <a:moveTo>
                  <a:pt x="17988" y="20309"/>
                </a:moveTo>
                <a:cubicBezTo>
                  <a:pt x="2433" y="20309"/>
                  <a:pt x="2433" y="20309"/>
                  <a:pt x="2433" y="20309"/>
                </a:cubicBezTo>
                <a:cubicBezTo>
                  <a:pt x="1696" y="20309"/>
                  <a:pt x="1106" y="19621"/>
                  <a:pt x="1106" y="18760"/>
                </a:cubicBezTo>
                <a:cubicBezTo>
                  <a:pt x="1106" y="17900"/>
                  <a:pt x="1696" y="17125"/>
                  <a:pt x="2433" y="17125"/>
                </a:cubicBezTo>
                <a:cubicBezTo>
                  <a:pt x="17988" y="17125"/>
                  <a:pt x="17988" y="17125"/>
                  <a:pt x="17988" y="17125"/>
                </a:cubicBezTo>
                <a:lnTo>
                  <a:pt x="17988" y="20309"/>
                </a:lnTo>
                <a:close/>
                <a:moveTo>
                  <a:pt x="19683" y="15318"/>
                </a:moveTo>
                <a:cubicBezTo>
                  <a:pt x="3833" y="15318"/>
                  <a:pt x="3833" y="15318"/>
                  <a:pt x="3833" y="15318"/>
                </a:cubicBezTo>
                <a:cubicBezTo>
                  <a:pt x="3023" y="15318"/>
                  <a:pt x="2433" y="14629"/>
                  <a:pt x="2433" y="13683"/>
                </a:cubicBezTo>
                <a:cubicBezTo>
                  <a:pt x="2433" y="12822"/>
                  <a:pt x="3023" y="12134"/>
                  <a:pt x="3833" y="12134"/>
                </a:cubicBezTo>
                <a:cubicBezTo>
                  <a:pt x="19683" y="12134"/>
                  <a:pt x="19683" y="12134"/>
                  <a:pt x="19683" y="12134"/>
                </a:cubicBezTo>
                <a:lnTo>
                  <a:pt x="19683" y="15318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7145" tIns="17145" rIns="17145" bIns="17145"/>
          <a:lstStyle/>
          <a:p>
            <a:pPr defTabSz="342900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3" name="Group 20207"/>
          <p:cNvGrpSpPr/>
          <p:nvPr/>
        </p:nvGrpSpPr>
        <p:grpSpPr>
          <a:xfrm>
            <a:off x="6418340" y="1434684"/>
            <a:ext cx="1835976" cy="482107"/>
            <a:chOff x="-1" y="22438"/>
            <a:chExt cx="4895934" cy="1285619"/>
          </a:xfrm>
        </p:grpSpPr>
        <p:sp>
          <p:nvSpPr>
            <p:cNvPr id="174" name="Shape 20203"/>
            <p:cNvSpPr/>
            <p:nvPr/>
          </p:nvSpPr>
          <p:spPr>
            <a:xfrm flipH="1">
              <a:off x="-1" y="55272"/>
              <a:ext cx="971744" cy="97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lnSpc>
                  <a:spcPct val="100000"/>
                </a:lnSpc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5" name="Shape 20204"/>
            <p:cNvSpPr/>
            <p:nvPr/>
          </p:nvSpPr>
          <p:spPr>
            <a:xfrm>
              <a:off x="1454158" y="22438"/>
              <a:ext cx="3441775" cy="450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3AA5DD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dummy text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6" name="Shape 20205"/>
            <p:cNvSpPr/>
            <p:nvPr/>
          </p:nvSpPr>
          <p:spPr>
            <a:xfrm>
              <a:off x="1454158" y="447844"/>
              <a:ext cx="3175001" cy="860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7" name="Shape 20206"/>
            <p:cNvSpPr/>
            <p:nvPr/>
          </p:nvSpPr>
          <p:spPr>
            <a:xfrm>
              <a:off x="146876" y="142425"/>
              <a:ext cx="677992" cy="7179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78" name="Group 20212"/>
          <p:cNvGrpSpPr/>
          <p:nvPr/>
        </p:nvGrpSpPr>
        <p:grpSpPr>
          <a:xfrm>
            <a:off x="6418340" y="2178034"/>
            <a:ext cx="1835976" cy="444434"/>
            <a:chOff x="-1" y="22435"/>
            <a:chExt cx="4895934" cy="1185157"/>
          </a:xfrm>
        </p:grpSpPr>
        <p:sp>
          <p:nvSpPr>
            <p:cNvPr id="179" name="Shape 20208"/>
            <p:cNvSpPr/>
            <p:nvPr/>
          </p:nvSpPr>
          <p:spPr>
            <a:xfrm flipH="1">
              <a:off x="-1" y="55272"/>
              <a:ext cx="971744" cy="97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lnSpc>
                  <a:spcPct val="100000"/>
                </a:lnSpc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0" name="Shape 20209"/>
            <p:cNvSpPr/>
            <p:nvPr/>
          </p:nvSpPr>
          <p:spPr>
            <a:xfrm>
              <a:off x="1454158" y="22435"/>
              <a:ext cx="3441775" cy="450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02AF9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dummy text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1" name="Shape 20210"/>
            <p:cNvSpPr/>
            <p:nvPr/>
          </p:nvSpPr>
          <p:spPr>
            <a:xfrm>
              <a:off x="1454158" y="347379"/>
              <a:ext cx="3175001" cy="860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2" name="Shape 20211"/>
            <p:cNvSpPr/>
            <p:nvPr/>
          </p:nvSpPr>
          <p:spPr>
            <a:xfrm>
              <a:off x="125167" y="99000"/>
              <a:ext cx="677992" cy="7179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3" name="Group 20217"/>
          <p:cNvGrpSpPr/>
          <p:nvPr/>
        </p:nvGrpSpPr>
        <p:grpSpPr>
          <a:xfrm>
            <a:off x="6418340" y="2921383"/>
            <a:ext cx="1835976" cy="444434"/>
            <a:chOff x="-1" y="22436"/>
            <a:chExt cx="4895934" cy="1185157"/>
          </a:xfrm>
        </p:grpSpPr>
        <p:sp>
          <p:nvSpPr>
            <p:cNvPr id="184" name="Shape 20213"/>
            <p:cNvSpPr/>
            <p:nvPr/>
          </p:nvSpPr>
          <p:spPr>
            <a:xfrm flipH="1">
              <a:off x="-1" y="55272"/>
              <a:ext cx="971744" cy="97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lnSpc>
                  <a:spcPct val="100000"/>
                </a:lnSpc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5" name="Shape 20214"/>
            <p:cNvSpPr/>
            <p:nvPr/>
          </p:nvSpPr>
          <p:spPr>
            <a:xfrm>
              <a:off x="1454158" y="22436"/>
              <a:ext cx="3441775" cy="450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78BE42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dummy text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6" name="Shape 20215"/>
            <p:cNvSpPr/>
            <p:nvPr/>
          </p:nvSpPr>
          <p:spPr>
            <a:xfrm>
              <a:off x="1454158" y="347380"/>
              <a:ext cx="3175001" cy="8602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7" name="Shape 20216"/>
            <p:cNvSpPr/>
            <p:nvPr/>
          </p:nvSpPr>
          <p:spPr>
            <a:xfrm>
              <a:off x="112975" y="99000"/>
              <a:ext cx="745792" cy="7179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8" name="Group 20222"/>
          <p:cNvGrpSpPr/>
          <p:nvPr/>
        </p:nvGrpSpPr>
        <p:grpSpPr>
          <a:xfrm>
            <a:off x="6418340" y="3664733"/>
            <a:ext cx="1835976" cy="444433"/>
            <a:chOff x="-1" y="22439"/>
            <a:chExt cx="4895934" cy="1185156"/>
          </a:xfrm>
        </p:grpSpPr>
        <p:sp>
          <p:nvSpPr>
            <p:cNvPr id="189" name="Shape 20218"/>
            <p:cNvSpPr/>
            <p:nvPr/>
          </p:nvSpPr>
          <p:spPr>
            <a:xfrm flipH="1">
              <a:off x="-1" y="55272"/>
              <a:ext cx="971744" cy="97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lnSpc>
                  <a:spcPct val="100000"/>
                </a:lnSpc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" name="Shape 20219"/>
            <p:cNvSpPr/>
            <p:nvPr/>
          </p:nvSpPr>
          <p:spPr>
            <a:xfrm>
              <a:off x="1454158" y="22439"/>
              <a:ext cx="3441775" cy="4504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FBAE17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dummy text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1" name="Shape 20220"/>
            <p:cNvSpPr/>
            <p:nvPr/>
          </p:nvSpPr>
          <p:spPr>
            <a:xfrm>
              <a:off x="1454158" y="347380"/>
              <a:ext cx="3175001" cy="860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2" name="Shape 20221"/>
            <p:cNvSpPr/>
            <p:nvPr/>
          </p:nvSpPr>
          <p:spPr>
            <a:xfrm>
              <a:off x="146876" y="207561"/>
              <a:ext cx="677992" cy="7179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311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20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20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0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0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0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20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20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20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2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20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20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0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0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1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2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600"/>
                                        <p:tgtEl>
                                          <p:spTgt spid="20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" presetClass="entr" presetSubtype="8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2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20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20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4" presetClass="entr" presetSubtype="32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20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1" dur="600"/>
                                        <p:tgtEl>
                                          <p:spTgt spid="20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" presetClass="entr" presetSubtype="8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20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20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20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17" grpId="15" bldLvl="0" animBg="1" advAuto="0"/>
      <p:bldP spid="20320" grpId="16" bldLvl="0" animBg="1" advAuto="0"/>
      <p:bldP spid="20323" grpId="18" bldLvl="0" animBg="1" advAuto="0"/>
      <p:bldP spid="20324" grpId="17" bldLvl="0" animBg="1" advAuto="0"/>
      <p:bldP spid="20452" grpId="2" bldLvl="0" animBg="1" advAuto="0"/>
      <p:bldP spid="20453" grpId="6" bldLvl="0" animBg="1" advAuto="0"/>
      <p:bldP spid="20454" grpId="3" bldLvl="0" animBg="1" advAuto="0"/>
      <p:bldP spid="20455" grpId="12" bldLvl="0" animBg="1" advAuto="0"/>
      <p:bldP spid="20456" grpId="9" bldLvl="0" animBg="1" advAuto="0"/>
      <p:bldP spid="173" grpId="0" bldLvl="0" animBg="1" advAuto="0"/>
      <p:bldP spid="178" grpId="0" bldLvl="0" animBg="1" advAuto="0"/>
      <p:bldP spid="183" grpId="0" bldLvl="0" animBg="1" advAuto="0"/>
      <p:bldP spid="188" grpId="0" bldLvl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18" name="Shape 19818"/>
          <p:cNvSpPr/>
          <p:nvPr/>
        </p:nvSpPr>
        <p:spPr>
          <a:xfrm>
            <a:off x="4405875" y="1935404"/>
            <a:ext cx="1389418" cy="11181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97" y="0"/>
                </a:moveTo>
                <a:lnTo>
                  <a:pt x="6554" y="0"/>
                </a:lnTo>
                <a:cubicBezTo>
                  <a:pt x="6547" y="0"/>
                  <a:pt x="6539" y="1"/>
                  <a:pt x="6531" y="1"/>
                </a:cubicBezTo>
                <a:cubicBezTo>
                  <a:pt x="6525" y="1"/>
                  <a:pt x="6518" y="0"/>
                  <a:pt x="6511" y="0"/>
                </a:cubicBezTo>
                <a:cubicBezTo>
                  <a:pt x="2943" y="0"/>
                  <a:pt x="51" y="3596"/>
                  <a:pt x="51" y="8031"/>
                </a:cubicBezTo>
                <a:cubicBezTo>
                  <a:pt x="51" y="12466"/>
                  <a:pt x="0" y="21600"/>
                  <a:pt x="0" y="21600"/>
                </a:cubicBezTo>
                <a:cubicBezTo>
                  <a:pt x="0" y="21600"/>
                  <a:pt x="1644" y="17119"/>
                  <a:pt x="5596" y="16388"/>
                </a:cubicBezTo>
                <a:cubicBezTo>
                  <a:pt x="6095" y="16295"/>
                  <a:pt x="15097" y="16167"/>
                  <a:pt x="15097" y="16167"/>
                </a:cubicBezTo>
                <a:cubicBezTo>
                  <a:pt x="18689" y="16167"/>
                  <a:pt x="21600" y="12548"/>
                  <a:pt x="21600" y="8084"/>
                </a:cubicBezTo>
                <a:cubicBezTo>
                  <a:pt x="21600" y="3619"/>
                  <a:pt x="18689" y="0"/>
                  <a:pt x="1509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19" name="Shape 19819"/>
          <p:cNvSpPr/>
          <p:nvPr/>
        </p:nvSpPr>
        <p:spPr>
          <a:xfrm>
            <a:off x="4405875" y="1146711"/>
            <a:ext cx="1162563" cy="935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97" y="0"/>
                </a:moveTo>
                <a:lnTo>
                  <a:pt x="6554" y="0"/>
                </a:lnTo>
                <a:cubicBezTo>
                  <a:pt x="6547" y="0"/>
                  <a:pt x="6539" y="1"/>
                  <a:pt x="6531" y="1"/>
                </a:cubicBezTo>
                <a:cubicBezTo>
                  <a:pt x="6525" y="1"/>
                  <a:pt x="6518" y="0"/>
                  <a:pt x="6511" y="0"/>
                </a:cubicBezTo>
                <a:cubicBezTo>
                  <a:pt x="2943" y="0"/>
                  <a:pt x="51" y="3596"/>
                  <a:pt x="51" y="8031"/>
                </a:cubicBezTo>
                <a:cubicBezTo>
                  <a:pt x="51" y="12466"/>
                  <a:pt x="0" y="21600"/>
                  <a:pt x="0" y="21600"/>
                </a:cubicBezTo>
                <a:cubicBezTo>
                  <a:pt x="0" y="21600"/>
                  <a:pt x="1645" y="17119"/>
                  <a:pt x="5596" y="16388"/>
                </a:cubicBezTo>
                <a:cubicBezTo>
                  <a:pt x="6095" y="16295"/>
                  <a:pt x="15097" y="16167"/>
                  <a:pt x="15097" y="16167"/>
                </a:cubicBezTo>
                <a:cubicBezTo>
                  <a:pt x="18689" y="16167"/>
                  <a:pt x="21600" y="12548"/>
                  <a:pt x="21600" y="8084"/>
                </a:cubicBezTo>
                <a:cubicBezTo>
                  <a:pt x="21600" y="3619"/>
                  <a:pt x="18689" y="0"/>
                  <a:pt x="150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20" name="Shape 19820"/>
          <p:cNvSpPr/>
          <p:nvPr/>
        </p:nvSpPr>
        <p:spPr>
          <a:xfrm>
            <a:off x="3581058" y="1388512"/>
            <a:ext cx="798079" cy="642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03" y="0"/>
                </a:moveTo>
                <a:lnTo>
                  <a:pt x="15046" y="0"/>
                </a:lnTo>
                <a:cubicBezTo>
                  <a:pt x="15053" y="0"/>
                  <a:pt x="15061" y="1"/>
                  <a:pt x="15069" y="1"/>
                </a:cubicBezTo>
                <a:cubicBezTo>
                  <a:pt x="15075" y="1"/>
                  <a:pt x="15082" y="0"/>
                  <a:pt x="15089" y="0"/>
                </a:cubicBezTo>
                <a:cubicBezTo>
                  <a:pt x="18656" y="0"/>
                  <a:pt x="21549" y="3596"/>
                  <a:pt x="21549" y="8031"/>
                </a:cubicBezTo>
                <a:cubicBezTo>
                  <a:pt x="21549" y="12466"/>
                  <a:pt x="21600" y="21600"/>
                  <a:pt x="21600" y="21600"/>
                </a:cubicBezTo>
                <a:cubicBezTo>
                  <a:pt x="21600" y="21600"/>
                  <a:pt x="19955" y="17119"/>
                  <a:pt x="16004" y="16388"/>
                </a:cubicBezTo>
                <a:cubicBezTo>
                  <a:pt x="15505" y="16295"/>
                  <a:pt x="6503" y="16167"/>
                  <a:pt x="6503" y="16167"/>
                </a:cubicBezTo>
                <a:cubicBezTo>
                  <a:pt x="2911" y="16167"/>
                  <a:pt x="0" y="12548"/>
                  <a:pt x="0" y="8084"/>
                </a:cubicBezTo>
                <a:cubicBezTo>
                  <a:pt x="0" y="3619"/>
                  <a:pt x="2911" y="0"/>
                  <a:pt x="6503" y="0"/>
                </a:cubicBezTo>
                <a:close/>
              </a:path>
            </a:pathLst>
          </a:custGeom>
          <a:solidFill>
            <a:srgbClr val="605288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21" name="Shape 19821"/>
          <p:cNvSpPr/>
          <p:nvPr/>
        </p:nvSpPr>
        <p:spPr>
          <a:xfrm>
            <a:off x="2989889" y="1935404"/>
            <a:ext cx="1389418" cy="11181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03" y="0"/>
                </a:moveTo>
                <a:lnTo>
                  <a:pt x="15046" y="0"/>
                </a:lnTo>
                <a:cubicBezTo>
                  <a:pt x="15053" y="0"/>
                  <a:pt x="15061" y="1"/>
                  <a:pt x="15069" y="1"/>
                </a:cubicBezTo>
                <a:cubicBezTo>
                  <a:pt x="15075" y="1"/>
                  <a:pt x="15082" y="0"/>
                  <a:pt x="15089" y="0"/>
                </a:cubicBezTo>
                <a:cubicBezTo>
                  <a:pt x="18657" y="0"/>
                  <a:pt x="21549" y="3596"/>
                  <a:pt x="21549" y="8031"/>
                </a:cubicBezTo>
                <a:cubicBezTo>
                  <a:pt x="21549" y="12466"/>
                  <a:pt x="21600" y="21600"/>
                  <a:pt x="21600" y="21600"/>
                </a:cubicBezTo>
                <a:cubicBezTo>
                  <a:pt x="21600" y="21600"/>
                  <a:pt x="19955" y="17119"/>
                  <a:pt x="16004" y="16388"/>
                </a:cubicBezTo>
                <a:cubicBezTo>
                  <a:pt x="15505" y="16295"/>
                  <a:pt x="6503" y="16167"/>
                  <a:pt x="6503" y="16167"/>
                </a:cubicBezTo>
                <a:cubicBezTo>
                  <a:pt x="2911" y="16167"/>
                  <a:pt x="0" y="12548"/>
                  <a:pt x="0" y="8084"/>
                </a:cubicBezTo>
                <a:cubicBezTo>
                  <a:pt x="0" y="3619"/>
                  <a:pt x="2911" y="0"/>
                  <a:pt x="650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22" name="Shape 19822"/>
          <p:cNvSpPr/>
          <p:nvPr/>
        </p:nvSpPr>
        <p:spPr>
          <a:xfrm>
            <a:off x="2989889" y="2883466"/>
            <a:ext cx="1389418" cy="111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03" y="0"/>
                </a:moveTo>
                <a:lnTo>
                  <a:pt x="15046" y="0"/>
                </a:lnTo>
                <a:cubicBezTo>
                  <a:pt x="15053" y="0"/>
                  <a:pt x="15061" y="1"/>
                  <a:pt x="15069" y="1"/>
                </a:cubicBezTo>
                <a:cubicBezTo>
                  <a:pt x="15075" y="1"/>
                  <a:pt x="15082" y="0"/>
                  <a:pt x="15089" y="0"/>
                </a:cubicBezTo>
                <a:cubicBezTo>
                  <a:pt x="18657" y="0"/>
                  <a:pt x="21549" y="3596"/>
                  <a:pt x="21549" y="8031"/>
                </a:cubicBezTo>
                <a:cubicBezTo>
                  <a:pt x="21549" y="12466"/>
                  <a:pt x="21600" y="21600"/>
                  <a:pt x="21600" y="21600"/>
                </a:cubicBezTo>
                <a:cubicBezTo>
                  <a:pt x="21600" y="21600"/>
                  <a:pt x="19955" y="17119"/>
                  <a:pt x="16004" y="16388"/>
                </a:cubicBezTo>
                <a:cubicBezTo>
                  <a:pt x="15505" y="16295"/>
                  <a:pt x="6503" y="16167"/>
                  <a:pt x="6503" y="16167"/>
                </a:cubicBezTo>
                <a:cubicBezTo>
                  <a:pt x="2911" y="16167"/>
                  <a:pt x="0" y="12548"/>
                  <a:pt x="0" y="8084"/>
                </a:cubicBezTo>
                <a:cubicBezTo>
                  <a:pt x="0" y="3619"/>
                  <a:pt x="2911" y="0"/>
                  <a:pt x="65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23" name="Shape 19823"/>
          <p:cNvSpPr/>
          <p:nvPr/>
        </p:nvSpPr>
        <p:spPr>
          <a:xfrm>
            <a:off x="4405875" y="2885481"/>
            <a:ext cx="1750292" cy="1408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97" y="0"/>
                </a:moveTo>
                <a:lnTo>
                  <a:pt x="6554" y="0"/>
                </a:lnTo>
                <a:cubicBezTo>
                  <a:pt x="6547" y="0"/>
                  <a:pt x="6539" y="1"/>
                  <a:pt x="6531" y="1"/>
                </a:cubicBezTo>
                <a:cubicBezTo>
                  <a:pt x="6525" y="1"/>
                  <a:pt x="6518" y="0"/>
                  <a:pt x="6511" y="0"/>
                </a:cubicBezTo>
                <a:cubicBezTo>
                  <a:pt x="2943" y="0"/>
                  <a:pt x="51" y="3596"/>
                  <a:pt x="51" y="8031"/>
                </a:cubicBezTo>
                <a:cubicBezTo>
                  <a:pt x="51" y="12466"/>
                  <a:pt x="0" y="21600"/>
                  <a:pt x="0" y="21600"/>
                </a:cubicBezTo>
                <a:cubicBezTo>
                  <a:pt x="0" y="21600"/>
                  <a:pt x="1645" y="17119"/>
                  <a:pt x="5596" y="16388"/>
                </a:cubicBezTo>
                <a:cubicBezTo>
                  <a:pt x="6095" y="16295"/>
                  <a:pt x="15097" y="16167"/>
                  <a:pt x="15097" y="16167"/>
                </a:cubicBezTo>
                <a:cubicBezTo>
                  <a:pt x="18689" y="16167"/>
                  <a:pt x="21600" y="12548"/>
                  <a:pt x="21600" y="8084"/>
                </a:cubicBezTo>
                <a:cubicBezTo>
                  <a:pt x="21600" y="3619"/>
                  <a:pt x="18689" y="0"/>
                  <a:pt x="15097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31" name="Shape 19831"/>
          <p:cNvSpPr/>
          <p:nvPr/>
        </p:nvSpPr>
        <p:spPr>
          <a:xfrm>
            <a:off x="6466158" y="3425259"/>
            <a:ext cx="1826650" cy="0"/>
          </a:xfrm>
          <a:prstGeom prst="line">
            <a:avLst/>
          </a:prstGeom>
          <a:ln w="12700" cmpd="sng">
            <a:solidFill>
              <a:srgbClr val="C7C7C7"/>
            </a:solidFill>
            <a:prstDash val="sysDot"/>
            <a:miter/>
          </a:ln>
        </p:spPr>
        <p:txBody>
          <a:bodyPr lIns="45720" tIns="45720" rIns="45720" bIns="45720"/>
          <a:lstStyle/>
          <a:p>
            <a:pPr algn="l" defTabSz="17145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endParaRPr sz="700"/>
          </a:p>
        </p:txBody>
      </p:sp>
      <p:grpSp>
        <p:nvGrpSpPr>
          <p:cNvPr id="19837" name="Group 19837"/>
          <p:cNvGrpSpPr/>
          <p:nvPr/>
        </p:nvGrpSpPr>
        <p:grpSpPr>
          <a:xfrm>
            <a:off x="6436761" y="1273201"/>
            <a:ext cx="1885445" cy="670534"/>
            <a:chOff x="0" y="0"/>
            <a:chExt cx="5027852" cy="1788090"/>
          </a:xfrm>
        </p:grpSpPr>
        <p:grpSp>
          <p:nvGrpSpPr>
            <p:cNvPr id="19834" name="Group 19834"/>
            <p:cNvGrpSpPr/>
            <p:nvPr/>
          </p:nvGrpSpPr>
          <p:grpSpPr>
            <a:xfrm>
              <a:off x="1166919" y="0"/>
              <a:ext cx="3860933" cy="1788090"/>
              <a:chOff x="0" y="0"/>
              <a:chExt cx="3860932" cy="1788089"/>
            </a:xfrm>
          </p:grpSpPr>
          <p:sp>
            <p:nvSpPr>
              <p:cNvPr id="19832" name="Shape 19832"/>
              <p:cNvSpPr/>
              <p:nvPr/>
            </p:nvSpPr>
            <p:spPr>
              <a:xfrm>
                <a:off x="0" y="605093"/>
                <a:ext cx="3860933" cy="1182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lnSpc>
                    <a:spcPct val="130000"/>
                  </a:lnSpc>
                  <a:defRPr sz="1800">
                    <a:solidFill>
                      <a:srgbClr val="A6AAA9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833" name="Shape 19833"/>
              <p:cNvSpPr/>
              <p:nvPr/>
            </p:nvSpPr>
            <p:spPr>
              <a:xfrm>
                <a:off x="0" y="0"/>
                <a:ext cx="3467197" cy="6036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defRPr sz="3000">
                    <a:solidFill>
                      <a:srgbClr val="02AF95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835" name="Shape 19835"/>
            <p:cNvSpPr/>
            <p:nvPr/>
          </p:nvSpPr>
          <p:spPr>
            <a:xfrm>
              <a:off x="0" y="311841"/>
              <a:ext cx="733425" cy="7334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36" name="Shape 19836"/>
            <p:cNvSpPr/>
            <p:nvPr/>
          </p:nvSpPr>
          <p:spPr>
            <a:xfrm>
              <a:off x="75427" y="406808"/>
              <a:ext cx="580853" cy="425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842" name="Group 19842"/>
          <p:cNvGrpSpPr/>
          <p:nvPr/>
        </p:nvGrpSpPr>
        <p:grpSpPr>
          <a:xfrm>
            <a:off x="6436761" y="3712089"/>
            <a:ext cx="1878656" cy="637532"/>
            <a:chOff x="0" y="0"/>
            <a:chExt cx="5009749" cy="1700084"/>
          </a:xfrm>
        </p:grpSpPr>
        <p:sp>
          <p:nvSpPr>
            <p:cNvPr id="19838" name="Shape 19838"/>
            <p:cNvSpPr/>
            <p:nvPr/>
          </p:nvSpPr>
          <p:spPr>
            <a:xfrm>
              <a:off x="1148816" y="0"/>
              <a:ext cx="3467198" cy="6036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defRPr sz="3000">
                  <a:solidFill>
                    <a:srgbClr val="53585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dolor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39" name="Shape 19839"/>
            <p:cNvSpPr/>
            <p:nvPr/>
          </p:nvSpPr>
          <p:spPr>
            <a:xfrm>
              <a:off x="0" y="329762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40" name="Shape 19840"/>
            <p:cNvSpPr/>
            <p:nvPr/>
          </p:nvSpPr>
          <p:spPr>
            <a:xfrm>
              <a:off x="75427" y="424730"/>
              <a:ext cx="580853" cy="425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06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41" name="Shape 19841"/>
            <p:cNvSpPr/>
            <p:nvPr/>
          </p:nvSpPr>
          <p:spPr>
            <a:xfrm>
              <a:off x="1148816" y="517088"/>
              <a:ext cx="3860933" cy="1182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lnSpc>
                  <a:spcPct val="13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848" name="Group 19848"/>
          <p:cNvGrpSpPr/>
          <p:nvPr/>
        </p:nvGrpSpPr>
        <p:grpSpPr>
          <a:xfrm>
            <a:off x="6435065" y="2484395"/>
            <a:ext cx="1885445" cy="670534"/>
            <a:chOff x="0" y="0"/>
            <a:chExt cx="5027852" cy="1788090"/>
          </a:xfrm>
        </p:grpSpPr>
        <p:grpSp>
          <p:nvGrpSpPr>
            <p:cNvPr id="19845" name="Group 19845"/>
            <p:cNvGrpSpPr/>
            <p:nvPr/>
          </p:nvGrpSpPr>
          <p:grpSpPr>
            <a:xfrm>
              <a:off x="1166919" y="0"/>
              <a:ext cx="3860933" cy="1788090"/>
              <a:chOff x="0" y="0"/>
              <a:chExt cx="3860932" cy="1788089"/>
            </a:xfrm>
          </p:grpSpPr>
          <p:sp>
            <p:nvSpPr>
              <p:cNvPr id="19843" name="Shape 19843"/>
              <p:cNvSpPr/>
              <p:nvPr/>
            </p:nvSpPr>
            <p:spPr>
              <a:xfrm>
                <a:off x="0" y="605093"/>
                <a:ext cx="3860933" cy="1182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lnSpc>
                    <a:spcPct val="130000"/>
                  </a:lnSpc>
                  <a:defRPr sz="1800">
                    <a:solidFill>
                      <a:srgbClr val="A6AAA9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844" name="Shape 19844"/>
              <p:cNvSpPr/>
              <p:nvPr/>
            </p:nvSpPr>
            <p:spPr>
              <a:xfrm>
                <a:off x="0" y="0"/>
                <a:ext cx="3467197" cy="6036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defRPr sz="3000">
                    <a:solidFill>
                      <a:srgbClr val="FBAE17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846" name="Shape 19846"/>
            <p:cNvSpPr/>
            <p:nvPr/>
          </p:nvSpPr>
          <p:spPr>
            <a:xfrm>
              <a:off x="0" y="311841"/>
              <a:ext cx="733425" cy="73342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47" name="Shape 19847"/>
            <p:cNvSpPr/>
            <p:nvPr/>
          </p:nvSpPr>
          <p:spPr>
            <a:xfrm>
              <a:off x="75427" y="426131"/>
              <a:ext cx="580853" cy="3864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854" name="Group 19854"/>
          <p:cNvGrpSpPr/>
          <p:nvPr/>
        </p:nvGrpSpPr>
        <p:grpSpPr>
          <a:xfrm>
            <a:off x="804800" y="1273201"/>
            <a:ext cx="1885445" cy="670534"/>
            <a:chOff x="0" y="0"/>
            <a:chExt cx="5027852" cy="1788090"/>
          </a:xfrm>
        </p:grpSpPr>
        <p:grpSp>
          <p:nvGrpSpPr>
            <p:cNvPr id="19851" name="Group 19851"/>
            <p:cNvGrpSpPr/>
            <p:nvPr/>
          </p:nvGrpSpPr>
          <p:grpSpPr>
            <a:xfrm>
              <a:off x="1166919" y="0"/>
              <a:ext cx="3860933" cy="1788090"/>
              <a:chOff x="0" y="0"/>
              <a:chExt cx="3860932" cy="1788089"/>
            </a:xfrm>
          </p:grpSpPr>
          <p:sp>
            <p:nvSpPr>
              <p:cNvPr id="19849" name="Shape 19849"/>
              <p:cNvSpPr/>
              <p:nvPr/>
            </p:nvSpPr>
            <p:spPr>
              <a:xfrm>
                <a:off x="0" y="605093"/>
                <a:ext cx="3860933" cy="1182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lnSpc>
                    <a:spcPct val="130000"/>
                  </a:lnSpc>
                  <a:defRPr sz="1800">
                    <a:solidFill>
                      <a:srgbClr val="A6AAA9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850" name="Shape 19850"/>
              <p:cNvSpPr/>
              <p:nvPr/>
            </p:nvSpPr>
            <p:spPr>
              <a:xfrm>
                <a:off x="0" y="0"/>
                <a:ext cx="3467197" cy="6036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defRPr sz="3000">
                    <a:solidFill>
                      <a:srgbClr val="3AA5DD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852" name="Shape 19852"/>
            <p:cNvSpPr/>
            <p:nvPr/>
          </p:nvSpPr>
          <p:spPr>
            <a:xfrm>
              <a:off x="0" y="311841"/>
              <a:ext cx="733425" cy="7334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53" name="Shape 19853"/>
            <p:cNvSpPr/>
            <p:nvPr/>
          </p:nvSpPr>
          <p:spPr>
            <a:xfrm>
              <a:off x="75427" y="443699"/>
              <a:ext cx="580853" cy="3513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859" name="Group 19859"/>
          <p:cNvGrpSpPr/>
          <p:nvPr/>
        </p:nvGrpSpPr>
        <p:grpSpPr>
          <a:xfrm>
            <a:off x="804800" y="3712089"/>
            <a:ext cx="1878656" cy="637532"/>
            <a:chOff x="0" y="0"/>
            <a:chExt cx="5009749" cy="1700084"/>
          </a:xfrm>
        </p:grpSpPr>
        <p:sp>
          <p:nvSpPr>
            <p:cNvPr id="19855" name="Shape 19855"/>
            <p:cNvSpPr/>
            <p:nvPr/>
          </p:nvSpPr>
          <p:spPr>
            <a:xfrm>
              <a:off x="1148816" y="0"/>
              <a:ext cx="3467198" cy="6036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defRPr sz="3000">
                  <a:solidFill>
                    <a:srgbClr val="E321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dolor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56" name="Shape 19856"/>
            <p:cNvSpPr/>
            <p:nvPr/>
          </p:nvSpPr>
          <p:spPr>
            <a:xfrm>
              <a:off x="0" y="329762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57" name="Shape 19857"/>
            <p:cNvSpPr/>
            <p:nvPr/>
          </p:nvSpPr>
          <p:spPr>
            <a:xfrm>
              <a:off x="75427" y="507181"/>
              <a:ext cx="580853" cy="3513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58" name="Shape 19858"/>
            <p:cNvSpPr/>
            <p:nvPr/>
          </p:nvSpPr>
          <p:spPr>
            <a:xfrm>
              <a:off x="1148816" y="517087"/>
              <a:ext cx="3860933" cy="1182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>
                <a:lnSpc>
                  <a:spcPct val="13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865" name="Group 19865"/>
          <p:cNvGrpSpPr/>
          <p:nvPr/>
        </p:nvGrpSpPr>
        <p:grpSpPr>
          <a:xfrm>
            <a:off x="803102" y="2484395"/>
            <a:ext cx="1885445" cy="670534"/>
            <a:chOff x="0" y="0"/>
            <a:chExt cx="5027852" cy="1788090"/>
          </a:xfrm>
        </p:grpSpPr>
        <p:grpSp>
          <p:nvGrpSpPr>
            <p:cNvPr id="19862" name="Group 19862"/>
            <p:cNvGrpSpPr/>
            <p:nvPr/>
          </p:nvGrpSpPr>
          <p:grpSpPr>
            <a:xfrm>
              <a:off x="1166919" y="0"/>
              <a:ext cx="3860933" cy="1788090"/>
              <a:chOff x="0" y="0"/>
              <a:chExt cx="3860932" cy="1788089"/>
            </a:xfrm>
          </p:grpSpPr>
          <p:sp>
            <p:nvSpPr>
              <p:cNvPr id="19860" name="Shape 19860"/>
              <p:cNvSpPr/>
              <p:nvPr/>
            </p:nvSpPr>
            <p:spPr>
              <a:xfrm>
                <a:off x="0" y="605093"/>
                <a:ext cx="3860933" cy="118299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lnSpc>
                    <a:spcPct val="130000"/>
                  </a:lnSpc>
                  <a:defRPr sz="1800">
                    <a:solidFill>
                      <a:srgbClr val="A6AAA9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861" name="Shape 19861"/>
              <p:cNvSpPr/>
              <p:nvPr/>
            </p:nvSpPr>
            <p:spPr>
              <a:xfrm>
                <a:off x="0" y="0"/>
                <a:ext cx="3467197" cy="60367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50799" tIns="50799" rIns="50799" bIns="50799" numCol="1" anchor="ctr">
                <a:noAutofit/>
              </a:bodyPr>
              <a:lstStyle>
                <a:lvl1pPr algn="l">
                  <a:defRPr sz="3000">
                    <a:solidFill>
                      <a:srgbClr val="78BE42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7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Lorem ipsum dolor</a:t>
                </a:r>
                <a:endPara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863" name="Shape 19863"/>
            <p:cNvSpPr/>
            <p:nvPr/>
          </p:nvSpPr>
          <p:spPr>
            <a:xfrm>
              <a:off x="0" y="311841"/>
              <a:ext cx="733425" cy="7334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64" name="Shape 19864"/>
            <p:cNvSpPr/>
            <p:nvPr/>
          </p:nvSpPr>
          <p:spPr>
            <a:xfrm>
              <a:off x="75427" y="406808"/>
              <a:ext cx="580853" cy="425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866" name="Shape 19866"/>
          <p:cNvSpPr/>
          <p:nvPr/>
        </p:nvSpPr>
        <p:spPr>
          <a:xfrm>
            <a:off x="6466158" y="2214065"/>
            <a:ext cx="1826650" cy="0"/>
          </a:xfrm>
          <a:prstGeom prst="line">
            <a:avLst/>
          </a:prstGeom>
          <a:ln w="12700" cmpd="sng">
            <a:solidFill>
              <a:srgbClr val="C7C7C7"/>
            </a:solidFill>
            <a:prstDash val="sysDot"/>
            <a:miter/>
          </a:ln>
        </p:spPr>
        <p:txBody>
          <a:bodyPr lIns="45720" tIns="45720" rIns="45720" bIns="45720"/>
          <a:lstStyle/>
          <a:p>
            <a:pPr algn="l" defTabSz="17145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endParaRPr sz="700"/>
          </a:p>
        </p:txBody>
      </p:sp>
      <p:sp>
        <p:nvSpPr>
          <p:cNvPr id="19867" name="Shape 19867"/>
          <p:cNvSpPr/>
          <p:nvPr/>
        </p:nvSpPr>
        <p:spPr>
          <a:xfrm>
            <a:off x="803102" y="3425259"/>
            <a:ext cx="1826650" cy="0"/>
          </a:xfrm>
          <a:prstGeom prst="line">
            <a:avLst/>
          </a:prstGeom>
          <a:ln w="12700" cmpd="sng">
            <a:solidFill>
              <a:srgbClr val="C7C7C7"/>
            </a:solidFill>
            <a:prstDash val="sysDot"/>
            <a:miter/>
          </a:ln>
        </p:spPr>
        <p:txBody>
          <a:bodyPr lIns="45720" tIns="45720" rIns="45720" bIns="45720"/>
          <a:lstStyle/>
          <a:p>
            <a:pPr algn="l" defTabSz="17145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endParaRPr sz="700"/>
          </a:p>
        </p:txBody>
      </p:sp>
      <p:sp>
        <p:nvSpPr>
          <p:cNvPr id="19868" name="Shape 19868"/>
          <p:cNvSpPr/>
          <p:nvPr/>
        </p:nvSpPr>
        <p:spPr>
          <a:xfrm>
            <a:off x="803102" y="2214065"/>
            <a:ext cx="1826650" cy="0"/>
          </a:xfrm>
          <a:prstGeom prst="line">
            <a:avLst/>
          </a:prstGeom>
          <a:ln w="12700" cmpd="sng">
            <a:solidFill>
              <a:srgbClr val="C7C7C7"/>
            </a:solidFill>
            <a:prstDash val="sysDot"/>
            <a:miter/>
          </a:ln>
        </p:spPr>
        <p:txBody>
          <a:bodyPr lIns="45720" tIns="45720" rIns="45720" bIns="45720"/>
          <a:lstStyle/>
          <a:p>
            <a:pPr algn="l" defTabSz="171450">
              <a:defRPr sz="3200">
                <a:latin typeface="Helvetica"/>
                <a:ea typeface="Helvetica"/>
                <a:cs typeface="Helvetica"/>
                <a:sym typeface="Helvetica"/>
              </a:defRPr>
            </a:pPr>
            <a:endParaRPr sz="700"/>
          </a:p>
        </p:txBody>
      </p:sp>
      <p:sp>
        <p:nvSpPr>
          <p:cNvPr id="19869" name="Shape 19869"/>
          <p:cNvSpPr/>
          <p:nvPr/>
        </p:nvSpPr>
        <p:spPr>
          <a:xfrm>
            <a:off x="3867705" y="1461807"/>
            <a:ext cx="271447" cy="302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1" h="21600" extrusionOk="0">
                <a:moveTo>
                  <a:pt x="20989" y="10175"/>
                </a:moveTo>
                <a:lnTo>
                  <a:pt x="18560" y="10322"/>
                </a:lnTo>
                <a:cubicBezTo>
                  <a:pt x="18803" y="13740"/>
                  <a:pt x="16490" y="16855"/>
                  <a:pt x="12931" y="17890"/>
                </a:cubicBezTo>
                <a:cubicBezTo>
                  <a:pt x="11058" y="18434"/>
                  <a:pt x="9042" y="18321"/>
                  <a:pt x="7262" y="17600"/>
                </a:cubicBezTo>
                <a:lnTo>
                  <a:pt x="9893" y="15006"/>
                </a:lnTo>
                <a:lnTo>
                  <a:pt x="2578" y="15233"/>
                </a:lnTo>
                <a:lnTo>
                  <a:pt x="3199" y="21600"/>
                </a:lnTo>
                <a:lnTo>
                  <a:pt x="5533" y="19301"/>
                </a:lnTo>
                <a:cubicBezTo>
                  <a:pt x="7079" y="20067"/>
                  <a:pt x="8790" y="20477"/>
                  <a:pt x="10515" y="20477"/>
                </a:cubicBezTo>
                <a:cubicBezTo>
                  <a:pt x="11571" y="20477"/>
                  <a:pt x="12637" y="20327"/>
                  <a:pt x="13663" y="20031"/>
                </a:cubicBezTo>
                <a:cubicBezTo>
                  <a:pt x="18295" y="18682"/>
                  <a:pt x="21308" y="14629"/>
                  <a:pt x="20989" y="10175"/>
                </a:cubicBezTo>
                <a:cubicBezTo>
                  <a:pt x="20989" y="10175"/>
                  <a:pt x="20989" y="10175"/>
                  <a:pt x="20989" y="10175"/>
                </a:cubicBezTo>
                <a:close/>
                <a:moveTo>
                  <a:pt x="2451" y="11278"/>
                </a:moveTo>
                <a:lnTo>
                  <a:pt x="23" y="11425"/>
                </a:lnTo>
                <a:cubicBezTo>
                  <a:pt x="-292" y="6966"/>
                  <a:pt x="2721" y="2915"/>
                  <a:pt x="7347" y="1568"/>
                </a:cubicBezTo>
                <a:cubicBezTo>
                  <a:pt x="10059" y="780"/>
                  <a:pt x="12994" y="1053"/>
                  <a:pt x="15487" y="2295"/>
                </a:cubicBezTo>
                <a:lnTo>
                  <a:pt x="17818" y="0"/>
                </a:lnTo>
                <a:lnTo>
                  <a:pt x="18440" y="6367"/>
                </a:lnTo>
                <a:lnTo>
                  <a:pt x="11120" y="6592"/>
                </a:lnTo>
                <a:lnTo>
                  <a:pt x="13753" y="4000"/>
                </a:lnTo>
                <a:cubicBezTo>
                  <a:pt x="11969" y="3277"/>
                  <a:pt x="9954" y="3162"/>
                  <a:pt x="8081" y="3710"/>
                </a:cubicBezTo>
                <a:cubicBezTo>
                  <a:pt x="4522" y="4742"/>
                  <a:pt x="2212" y="7854"/>
                  <a:pt x="2451" y="11278"/>
                </a:cubicBezTo>
                <a:cubicBezTo>
                  <a:pt x="2451" y="11278"/>
                  <a:pt x="2451" y="11278"/>
                  <a:pt x="2451" y="1127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70" name="Shape 19870"/>
          <p:cNvSpPr/>
          <p:nvPr/>
        </p:nvSpPr>
        <p:spPr>
          <a:xfrm>
            <a:off x="4962564" y="3198745"/>
            <a:ext cx="528120" cy="453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1" extrusionOk="0">
                <a:moveTo>
                  <a:pt x="18514" y="15638"/>
                </a:moveTo>
                <a:cubicBezTo>
                  <a:pt x="15372" y="12845"/>
                  <a:pt x="12287" y="11253"/>
                  <a:pt x="9257" y="10859"/>
                </a:cubicBezTo>
                <a:lnTo>
                  <a:pt x="9257" y="7075"/>
                </a:lnTo>
                <a:cubicBezTo>
                  <a:pt x="12262" y="6693"/>
                  <a:pt x="15348" y="5091"/>
                  <a:pt x="18514" y="2270"/>
                </a:cubicBezTo>
                <a:cubicBezTo>
                  <a:pt x="18514" y="2270"/>
                  <a:pt x="18514" y="15638"/>
                  <a:pt x="18514" y="15638"/>
                </a:cubicBezTo>
                <a:close/>
                <a:moveTo>
                  <a:pt x="21148" y="7700"/>
                </a:moveTo>
                <a:cubicBezTo>
                  <a:pt x="20847" y="7350"/>
                  <a:pt x="20483" y="7174"/>
                  <a:pt x="20057" y="7174"/>
                </a:cubicBezTo>
                <a:lnTo>
                  <a:pt x="20057" y="1793"/>
                </a:lnTo>
                <a:cubicBezTo>
                  <a:pt x="20057" y="1307"/>
                  <a:pt x="19905" y="888"/>
                  <a:pt x="19599" y="533"/>
                </a:cubicBezTo>
                <a:cubicBezTo>
                  <a:pt x="19294" y="177"/>
                  <a:pt x="18931" y="0"/>
                  <a:pt x="18514" y="0"/>
                </a:cubicBezTo>
                <a:cubicBezTo>
                  <a:pt x="14809" y="3588"/>
                  <a:pt x="11209" y="5380"/>
                  <a:pt x="7715" y="5380"/>
                </a:cubicBezTo>
                <a:lnTo>
                  <a:pt x="1929" y="5380"/>
                </a:lnTo>
                <a:cubicBezTo>
                  <a:pt x="1399" y="5380"/>
                  <a:pt x="944" y="5601"/>
                  <a:pt x="567" y="6039"/>
                </a:cubicBezTo>
                <a:cubicBezTo>
                  <a:pt x="189" y="6480"/>
                  <a:pt x="0" y="7007"/>
                  <a:pt x="0" y="7623"/>
                </a:cubicBezTo>
                <a:lnTo>
                  <a:pt x="0" y="10313"/>
                </a:lnTo>
                <a:cubicBezTo>
                  <a:pt x="0" y="10930"/>
                  <a:pt x="189" y="11458"/>
                  <a:pt x="567" y="11896"/>
                </a:cubicBezTo>
                <a:cubicBezTo>
                  <a:pt x="944" y="12336"/>
                  <a:pt x="1398" y="12556"/>
                  <a:pt x="1928" y="12556"/>
                </a:cubicBezTo>
                <a:lnTo>
                  <a:pt x="3399" y="12556"/>
                </a:lnTo>
                <a:cubicBezTo>
                  <a:pt x="3262" y="13060"/>
                  <a:pt x="3174" y="13576"/>
                  <a:pt x="3134" y="14104"/>
                </a:cubicBezTo>
                <a:cubicBezTo>
                  <a:pt x="3094" y="14632"/>
                  <a:pt x="3079" y="15092"/>
                  <a:pt x="3093" y="15484"/>
                </a:cubicBezTo>
                <a:cubicBezTo>
                  <a:pt x="3104" y="15876"/>
                  <a:pt x="3164" y="16348"/>
                  <a:pt x="3273" y="16899"/>
                </a:cubicBezTo>
                <a:cubicBezTo>
                  <a:pt x="3381" y="17450"/>
                  <a:pt x="3474" y="17866"/>
                  <a:pt x="3550" y="18146"/>
                </a:cubicBezTo>
                <a:cubicBezTo>
                  <a:pt x="3626" y="18427"/>
                  <a:pt x="3754" y="18867"/>
                  <a:pt x="3936" y="19471"/>
                </a:cubicBezTo>
                <a:cubicBezTo>
                  <a:pt x="4116" y="20072"/>
                  <a:pt x="4235" y="20482"/>
                  <a:pt x="4291" y="20697"/>
                </a:cubicBezTo>
                <a:cubicBezTo>
                  <a:pt x="4661" y="21089"/>
                  <a:pt x="5191" y="21349"/>
                  <a:pt x="5882" y="21474"/>
                </a:cubicBezTo>
                <a:cubicBezTo>
                  <a:pt x="6573" y="21600"/>
                  <a:pt x="7250" y="21547"/>
                  <a:pt x="7913" y="21313"/>
                </a:cubicBezTo>
                <a:cubicBezTo>
                  <a:pt x="8576" y="21080"/>
                  <a:pt x="9025" y="20691"/>
                  <a:pt x="9257" y="20150"/>
                </a:cubicBezTo>
                <a:cubicBezTo>
                  <a:pt x="8952" y="19869"/>
                  <a:pt x="8705" y="19634"/>
                  <a:pt x="8516" y="19442"/>
                </a:cubicBezTo>
                <a:cubicBezTo>
                  <a:pt x="8327" y="19251"/>
                  <a:pt x="8134" y="19017"/>
                  <a:pt x="7937" y="18742"/>
                </a:cubicBezTo>
                <a:cubicBezTo>
                  <a:pt x="7740" y="18467"/>
                  <a:pt x="7606" y="18209"/>
                  <a:pt x="7534" y="17972"/>
                </a:cubicBezTo>
                <a:cubicBezTo>
                  <a:pt x="7461" y="17733"/>
                  <a:pt x="7437" y="17462"/>
                  <a:pt x="7461" y="17159"/>
                </a:cubicBezTo>
                <a:cubicBezTo>
                  <a:pt x="7485" y="16854"/>
                  <a:pt x="7578" y="16549"/>
                  <a:pt x="7738" y="16241"/>
                </a:cubicBezTo>
                <a:cubicBezTo>
                  <a:pt x="7433" y="15876"/>
                  <a:pt x="7272" y="15444"/>
                  <a:pt x="7256" y="14944"/>
                </a:cubicBezTo>
                <a:cubicBezTo>
                  <a:pt x="7241" y="14444"/>
                  <a:pt x="7365" y="13975"/>
                  <a:pt x="7630" y="13536"/>
                </a:cubicBezTo>
                <a:cubicBezTo>
                  <a:pt x="7895" y="13097"/>
                  <a:pt x="8261" y="12789"/>
                  <a:pt x="8727" y="12611"/>
                </a:cubicBezTo>
                <a:cubicBezTo>
                  <a:pt x="11901" y="12919"/>
                  <a:pt x="15164" y="14695"/>
                  <a:pt x="18514" y="17937"/>
                </a:cubicBezTo>
                <a:cubicBezTo>
                  <a:pt x="18931" y="17937"/>
                  <a:pt x="19294" y="17758"/>
                  <a:pt x="19599" y="17404"/>
                </a:cubicBezTo>
                <a:cubicBezTo>
                  <a:pt x="19905" y="17049"/>
                  <a:pt x="20057" y="16628"/>
                  <a:pt x="20057" y="16142"/>
                </a:cubicBezTo>
                <a:lnTo>
                  <a:pt x="20057" y="10762"/>
                </a:lnTo>
                <a:cubicBezTo>
                  <a:pt x="20483" y="10762"/>
                  <a:pt x="20847" y="10586"/>
                  <a:pt x="21148" y="10236"/>
                </a:cubicBezTo>
                <a:cubicBezTo>
                  <a:pt x="21449" y="9886"/>
                  <a:pt x="21600" y="9463"/>
                  <a:pt x="21600" y="8968"/>
                </a:cubicBezTo>
                <a:cubicBezTo>
                  <a:pt x="21600" y="8473"/>
                  <a:pt x="21449" y="8050"/>
                  <a:pt x="21148" y="7700"/>
                </a:cubicBezTo>
                <a:cubicBezTo>
                  <a:pt x="21148" y="7700"/>
                  <a:pt x="21148" y="7700"/>
                  <a:pt x="21148" y="77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71" name="Shape 19871"/>
          <p:cNvSpPr/>
          <p:nvPr/>
        </p:nvSpPr>
        <p:spPr>
          <a:xfrm>
            <a:off x="4870146" y="2129231"/>
            <a:ext cx="427483" cy="439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2" h="21600" extrusionOk="0">
                <a:moveTo>
                  <a:pt x="15531" y="19735"/>
                </a:moveTo>
                <a:lnTo>
                  <a:pt x="9003" y="19933"/>
                </a:lnTo>
                <a:cubicBezTo>
                  <a:pt x="11586" y="17441"/>
                  <a:pt x="12925" y="12749"/>
                  <a:pt x="12138" y="8224"/>
                </a:cubicBezTo>
                <a:cubicBezTo>
                  <a:pt x="11653" y="5430"/>
                  <a:pt x="10564" y="3084"/>
                  <a:pt x="9048" y="1499"/>
                </a:cubicBezTo>
                <a:lnTo>
                  <a:pt x="15457" y="1499"/>
                </a:lnTo>
                <a:cubicBezTo>
                  <a:pt x="16472" y="2127"/>
                  <a:pt x="17355" y="3152"/>
                  <a:pt x="18046" y="4444"/>
                </a:cubicBezTo>
                <a:lnTo>
                  <a:pt x="13779" y="4444"/>
                </a:lnTo>
                <a:cubicBezTo>
                  <a:pt x="13368" y="4444"/>
                  <a:pt x="13021" y="4781"/>
                  <a:pt x="13021" y="5189"/>
                </a:cubicBezTo>
                <a:cubicBezTo>
                  <a:pt x="13021" y="5606"/>
                  <a:pt x="13368" y="5936"/>
                  <a:pt x="13779" y="5936"/>
                </a:cubicBezTo>
                <a:lnTo>
                  <a:pt x="18715" y="5936"/>
                </a:lnTo>
                <a:cubicBezTo>
                  <a:pt x="19010" y="6725"/>
                  <a:pt x="19245" y="7573"/>
                  <a:pt x="19401" y="8471"/>
                </a:cubicBezTo>
                <a:cubicBezTo>
                  <a:pt x="19495" y="8999"/>
                  <a:pt x="19539" y="9524"/>
                  <a:pt x="19568" y="10058"/>
                </a:cubicBezTo>
                <a:lnTo>
                  <a:pt x="15096" y="10058"/>
                </a:lnTo>
                <a:cubicBezTo>
                  <a:pt x="14685" y="10058"/>
                  <a:pt x="14338" y="10395"/>
                  <a:pt x="14338" y="10803"/>
                </a:cubicBezTo>
                <a:cubicBezTo>
                  <a:pt x="14338" y="11221"/>
                  <a:pt x="14685" y="11549"/>
                  <a:pt x="15096" y="11549"/>
                </a:cubicBezTo>
                <a:lnTo>
                  <a:pt x="19562" y="11549"/>
                </a:lnTo>
                <a:cubicBezTo>
                  <a:pt x="19481" y="13018"/>
                  <a:pt x="19185" y="14422"/>
                  <a:pt x="18701" y="15671"/>
                </a:cubicBezTo>
                <a:lnTo>
                  <a:pt x="13770" y="15671"/>
                </a:lnTo>
                <a:cubicBezTo>
                  <a:pt x="13359" y="15671"/>
                  <a:pt x="13021" y="16008"/>
                  <a:pt x="13021" y="16415"/>
                </a:cubicBezTo>
                <a:cubicBezTo>
                  <a:pt x="13021" y="16827"/>
                  <a:pt x="13359" y="17162"/>
                  <a:pt x="13770" y="17162"/>
                </a:cubicBezTo>
                <a:lnTo>
                  <a:pt x="17979" y="17162"/>
                </a:lnTo>
                <a:cubicBezTo>
                  <a:pt x="17318" y="18295"/>
                  <a:pt x="16502" y="19210"/>
                  <a:pt x="15531" y="19735"/>
                </a:cubicBezTo>
                <a:cubicBezTo>
                  <a:pt x="15531" y="19735"/>
                  <a:pt x="15531" y="19735"/>
                  <a:pt x="15531" y="19735"/>
                </a:cubicBezTo>
                <a:close/>
                <a:moveTo>
                  <a:pt x="6636" y="19809"/>
                </a:moveTo>
                <a:cubicBezTo>
                  <a:pt x="6452" y="19904"/>
                  <a:pt x="6268" y="19970"/>
                  <a:pt x="6083" y="20021"/>
                </a:cubicBezTo>
                <a:lnTo>
                  <a:pt x="5473" y="20042"/>
                </a:lnTo>
                <a:cubicBezTo>
                  <a:pt x="5371" y="20042"/>
                  <a:pt x="5275" y="20065"/>
                  <a:pt x="5193" y="20102"/>
                </a:cubicBezTo>
                <a:cubicBezTo>
                  <a:pt x="4877" y="20073"/>
                  <a:pt x="4576" y="19984"/>
                  <a:pt x="4267" y="19830"/>
                </a:cubicBezTo>
                <a:cubicBezTo>
                  <a:pt x="2987" y="19187"/>
                  <a:pt x="1999" y="17535"/>
                  <a:pt x="1633" y="15417"/>
                </a:cubicBezTo>
                <a:cubicBezTo>
                  <a:pt x="1132" y="12544"/>
                  <a:pt x="2244" y="9350"/>
                  <a:pt x="4060" y="8451"/>
                </a:cubicBezTo>
                <a:cubicBezTo>
                  <a:pt x="4487" y="8237"/>
                  <a:pt x="4921" y="8237"/>
                  <a:pt x="5326" y="8443"/>
                </a:cubicBezTo>
                <a:cubicBezTo>
                  <a:pt x="6069" y="8815"/>
                  <a:pt x="6650" y="9801"/>
                  <a:pt x="6870" y="11074"/>
                </a:cubicBezTo>
                <a:cubicBezTo>
                  <a:pt x="7202" y="12983"/>
                  <a:pt x="6407" y="14773"/>
                  <a:pt x="5466" y="15241"/>
                </a:cubicBezTo>
                <a:cubicBezTo>
                  <a:pt x="5259" y="15335"/>
                  <a:pt x="5083" y="15343"/>
                  <a:pt x="4892" y="15245"/>
                </a:cubicBezTo>
                <a:cubicBezTo>
                  <a:pt x="4582" y="15092"/>
                  <a:pt x="4200" y="14619"/>
                  <a:pt x="4052" y="13757"/>
                </a:cubicBezTo>
                <a:cubicBezTo>
                  <a:pt x="3869" y="12704"/>
                  <a:pt x="4296" y="11637"/>
                  <a:pt x="4804" y="11381"/>
                </a:cubicBezTo>
                <a:cubicBezTo>
                  <a:pt x="5178" y="11197"/>
                  <a:pt x="5333" y="10752"/>
                  <a:pt x="5142" y="10380"/>
                </a:cubicBezTo>
                <a:cubicBezTo>
                  <a:pt x="4958" y="10008"/>
                  <a:pt x="4509" y="9862"/>
                  <a:pt x="4134" y="10043"/>
                </a:cubicBezTo>
                <a:cubicBezTo>
                  <a:pt x="2971" y="10614"/>
                  <a:pt x="2279" y="12359"/>
                  <a:pt x="2568" y="14013"/>
                </a:cubicBezTo>
                <a:cubicBezTo>
                  <a:pt x="2781" y="15226"/>
                  <a:pt x="3383" y="16168"/>
                  <a:pt x="4216" y="16585"/>
                </a:cubicBezTo>
                <a:cubicBezTo>
                  <a:pt x="4826" y="16893"/>
                  <a:pt x="5510" y="16893"/>
                  <a:pt x="6135" y="16579"/>
                </a:cubicBezTo>
                <a:cubicBezTo>
                  <a:pt x="7797" y="15759"/>
                  <a:pt x="8776" y="13221"/>
                  <a:pt x="8357" y="10817"/>
                </a:cubicBezTo>
                <a:cubicBezTo>
                  <a:pt x="8167" y="9752"/>
                  <a:pt x="7769" y="8865"/>
                  <a:pt x="7224" y="8172"/>
                </a:cubicBezTo>
                <a:lnTo>
                  <a:pt x="10586" y="8172"/>
                </a:lnTo>
                <a:cubicBezTo>
                  <a:pt x="10601" y="8275"/>
                  <a:pt x="10631" y="8378"/>
                  <a:pt x="10652" y="8479"/>
                </a:cubicBezTo>
                <a:cubicBezTo>
                  <a:pt x="11477" y="13216"/>
                  <a:pt x="9674" y="18303"/>
                  <a:pt x="6636" y="19809"/>
                </a:cubicBezTo>
                <a:cubicBezTo>
                  <a:pt x="6636" y="19809"/>
                  <a:pt x="6636" y="19809"/>
                  <a:pt x="6636" y="19809"/>
                </a:cubicBezTo>
                <a:close/>
                <a:moveTo>
                  <a:pt x="21122" y="10803"/>
                </a:moveTo>
                <a:cubicBezTo>
                  <a:pt x="21122" y="10767"/>
                  <a:pt x="21106" y="10738"/>
                  <a:pt x="21106" y="10701"/>
                </a:cubicBezTo>
                <a:cubicBezTo>
                  <a:pt x="21099" y="9875"/>
                  <a:pt x="21032" y="9050"/>
                  <a:pt x="20886" y="8224"/>
                </a:cubicBezTo>
                <a:cubicBezTo>
                  <a:pt x="20231" y="4437"/>
                  <a:pt x="18465" y="1477"/>
                  <a:pt x="16037" y="103"/>
                </a:cubicBezTo>
                <a:cubicBezTo>
                  <a:pt x="15926" y="38"/>
                  <a:pt x="15795" y="0"/>
                  <a:pt x="15662" y="0"/>
                </a:cubicBezTo>
                <a:lnTo>
                  <a:pt x="6907" y="0"/>
                </a:lnTo>
                <a:cubicBezTo>
                  <a:pt x="6569" y="0"/>
                  <a:pt x="6268" y="228"/>
                  <a:pt x="6179" y="556"/>
                </a:cubicBezTo>
                <a:cubicBezTo>
                  <a:pt x="6092" y="886"/>
                  <a:pt x="6238" y="1227"/>
                  <a:pt x="6532" y="1396"/>
                </a:cubicBezTo>
                <a:cubicBezTo>
                  <a:pt x="8158" y="2317"/>
                  <a:pt x="9460" y="4241"/>
                  <a:pt x="10211" y="6673"/>
                </a:cubicBezTo>
                <a:lnTo>
                  <a:pt x="5207" y="6673"/>
                </a:lnTo>
                <a:cubicBezTo>
                  <a:pt x="5060" y="6673"/>
                  <a:pt x="4928" y="6725"/>
                  <a:pt x="4811" y="6798"/>
                </a:cubicBezTo>
                <a:cubicBezTo>
                  <a:pt x="4332" y="6783"/>
                  <a:pt x="3847" y="6878"/>
                  <a:pt x="3383" y="7105"/>
                </a:cubicBezTo>
                <a:cubicBezTo>
                  <a:pt x="941" y="8317"/>
                  <a:pt x="-478" y="12076"/>
                  <a:pt x="147" y="15664"/>
                </a:cubicBezTo>
                <a:cubicBezTo>
                  <a:pt x="603" y="18287"/>
                  <a:pt x="1853" y="20291"/>
                  <a:pt x="3582" y="21162"/>
                </a:cubicBezTo>
                <a:cubicBezTo>
                  <a:pt x="4172" y="21454"/>
                  <a:pt x="4788" y="21600"/>
                  <a:pt x="5414" y="21600"/>
                </a:cubicBezTo>
                <a:cubicBezTo>
                  <a:pt x="5701" y="21600"/>
                  <a:pt x="5989" y="21570"/>
                  <a:pt x="6275" y="21511"/>
                </a:cubicBezTo>
                <a:lnTo>
                  <a:pt x="15743" y="21227"/>
                </a:lnTo>
                <a:cubicBezTo>
                  <a:pt x="15854" y="21219"/>
                  <a:pt x="15964" y="21198"/>
                  <a:pt x="16060" y="21147"/>
                </a:cubicBezTo>
                <a:cubicBezTo>
                  <a:pt x="19105" y="19634"/>
                  <a:pt x="21083" y="15417"/>
                  <a:pt x="21099" y="10906"/>
                </a:cubicBezTo>
                <a:cubicBezTo>
                  <a:pt x="21106" y="10870"/>
                  <a:pt x="21122" y="10840"/>
                  <a:pt x="21122" y="10803"/>
                </a:cubicBezTo>
                <a:cubicBezTo>
                  <a:pt x="21122" y="10803"/>
                  <a:pt x="21122" y="10803"/>
                  <a:pt x="21122" y="1080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72" name="Shape 19872"/>
          <p:cNvSpPr/>
          <p:nvPr/>
        </p:nvSpPr>
        <p:spPr>
          <a:xfrm>
            <a:off x="3511785" y="2184213"/>
            <a:ext cx="448401" cy="377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13" y="0"/>
                </a:moveTo>
                <a:cubicBezTo>
                  <a:pt x="1537" y="0"/>
                  <a:pt x="0" y="1825"/>
                  <a:pt x="0" y="4054"/>
                </a:cubicBezTo>
                <a:lnTo>
                  <a:pt x="0" y="13493"/>
                </a:lnTo>
                <a:cubicBezTo>
                  <a:pt x="0" y="15719"/>
                  <a:pt x="1537" y="17546"/>
                  <a:pt x="3413" y="17546"/>
                </a:cubicBezTo>
                <a:lnTo>
                  <a:pt x="4551" y="17546"/>
                </a:lnTo>
                <a:lnTo>
                  <a:pt x="4551" y="21600"/>
                </a:lnTo>
                <a:lnTo>
                  <a:pt x="7964" y="17546"/>
                </a:lnTo>
                <a:lnTo>
                  <a:pt x="18187" y="17546"/>
                </a:lnTo>
                <a:cubicBezTo>
                  <a:pt x="20063" y="17546"/>
                  <a:pt x="21600" y="15719"/>
                  <a:pt x="21600" y="13493"/>
                </a:cubicBezTo>
                <a:lnTo>
                  <a:pt x="21600" y="4054"/>
                </a:lnTo>
                <a:cubicBezTo>
                  <a:pt x="21600" y="1825"/>
                  <a:pt x="20063" y="0"/>
                  <a:pt x="18187" y="0"/>
                </a:cubicBezTo>
                <a:lnTo>
                  <a:pt x="3413" y="0"/>
                </a:lnTo>
                <a:close/>
                <a:moveTo>
                  <a:pt x="3413" y="2702"/>
                </a:moveTo>
                <a:lnTo>
                  <a:pt x="18187" y="2702"/>
                </a:lnTo>
                <a:cubicBezTo>
                  <a:pt x="18803" y="2702"/>
                  <a:pt x="19325" y="3323"/>
                  <a:pt x="19325" y="4054"/>
                </a:cubicBezTo>
                <a:cubicBezTo>
                  <a:pt x="19325" y="4054"/>
                  <a:pt x="19325" y="13493"/>
                  <a:pt x="19325" y="13493"/>
                </a:cubicBezTo>
                <a:cubicBezTo>
                  <a:pt x="19325" y="14225"/>
                  <a:pt x="18803" y="14844"/>
                  <a:pt x="18187" y="14844"/>
                </a:cubicBezTo>
                <a:lnTo>
                  <a:pt x="3413" y="14844"/>
                </a:lnTo>
                <a:cubicBezTo>
                  <a:pt x="2797" y="14844"/>
                  <a:pt x="2275" y="14225"/>
                  <a:pt x="2275" y="13493"/>
                </a:cubicBezTo>
                <a:lnTo>
                  <a:pt x="2275" y="4054"/>
                </a:lnTo>
                <a:cubicBezTo>
                  <a:pt x="2275" y="3323"/>
                  <a:pt x="2797" y="2702"/>
                  <a:pt x="3413" y="2702"/>
                </a:cubicBezTo>
                <a:close/>
                <a:moveTo>
                  <a:pt x="5865" y="6090"/>
                </a:moveTo>
                <a:cubicBezTo>
                  <a:pt x="4610" y="6090"/>
                  <a:pt x="3589" y="7302"/>
                  <a:pt x="3589" y="8792"/>
                </a:cubicBezTo>
                <a:cubicBezTo>
                  <a:pt x="3589" y="10283"/>
                  <a:pt x="4610" y="11495"/>
                  <a:pt x="5865" y="11495"/>
                </a:cubicBezTo>
                <a:cubicBezTo>
                  <a:pt x="7119" y="11495"/>
                  <a:pt x="8140" y="10283"/>
                  <a:pt x="8140" y="8792"/>
                </a:cubicBezTo>
                <a:cubicBezTo>
                  <a:pt x="8140" y="7302"/>
                  <a:pt x="7119" y="6090"/>
                  <a:pt x="5865" y="6090"/>
                </a:cubicBezTo>
                <a:close/>
                <a:moveTo>
                  <a:pt x="10992" y="6090"/>
                </a:moveTo>
                <a:cubicBezTo>
                  <a:pt x="9737" y="6090"/>
                  <a:pt x="8717" y="7302"/>
                  <a:pt x="8717" y="8792"/>
                </a:cubicBezTo>
                <a:cubicBezTo>
                  <a:pt x="8717" y="10283"/>
                  <a:pt x="9737" y="11495"/>
                  <a:pt x="10992" y="11495"/>
                </a:cubicBezTo>
                <a:cubicBezTo>
                  <a:pt x="12247" y="11495"/>
                  <a:pt x="13268" y="10283"/>
                  <a:pt x="13268" y="8792"/>
                </a:cubicBezTo>
                <a:cubicBezTo>
                  <a:pt x="13268" y="7302"/>
                  <a:pt x="12247" y="6090"/>
                  <a:pt x="10992" y="6090"/>
                </a:cubicBezTo>
                <a:close/>
                <a:moveTo>
                  <a:pt x="16120" y="6090"/>
                </a:moveTo>
                <a:cubicBezTo>
                  <a:pt x="14867" y="6090"/>
                  <a:pt x="13845" y="7302"/>
                  <a:pt x="13845" y="8792"/>
                </a:cubicBezTo>
                <a:cubicBezTo>
                  <a:pt x="13844" y="10283"/>
                  <a:pt x="14867" y="11495"/>
                  <a:pt x="16120" y="11495"/>
                </a:cubicBezTo>
                <a:cubicBezTo>
                  <a:pt x="17375" y="11495"/>
                  <a:pt x="18395" y="10283"/>
                  <a:pt x="18395" y="8792"/>
                </a:cubicBezTo>
                <a:cubicBezTo>
                  <a:pt x="18395" y="7302"/>
                  <a:pt x="17375" y="6090"/>
                  <a:pt x="16120" y="6090"/>
                </a:cubicBezTo>
                <a:close/>
                <a:moveTo>
                  <a:pt x="5865" y="7441"/>
                </a:moveTo>
                <a:cubicBezTo>
                  <a:pt x="6492" y="7441"/>
                  <a:pt x="7002" y="8049"/>
                  <a:pt x="7002" y="8792"/>
                </a:cubicBezTo>
                <a:cubicBezTo>
                  <a:pt x="7002" y="9538"/>
                  <a:pt x="6492" y="10143"/>
                  <a:pt x="5865" y="10143"/>
                </a:cubicBezTo>
                <a:cubicBezTo>
                  <a:pt x="5237" y="10143"/>
                  <a:pt x="4727" y="9538"/>
                  <a:pt x="4727" y="8792"/>
                </a:cubicBezTo>
                <a:cubicBezTo>
                  <a:pt x="4727" y="8049"/>
                  <a:pt x="5237" y="7441"/>
                  <a:pt x="5865" y="7441"/>
                </a:cubicBezTo>
                <a:close/>
                <a:moveTo>
                  <a:pt x="10992" y="7441"/>
                </a:moveTo>
                <a:cubicBezTo>
                  <a:pt x="11620" y="7441"/>
                  <a:pt x="12130" y="8049"/>
                  <a:pt x="12130" y="8792"/>
                </a:cubicBezTo>
                <a:cubicBezTo>
                  <a:pt x="12130" y="9538"/>
                  <a:pt x="11620" y="10143"/>
                  <a:pt x="10992" y="10143"/>
                </a:cubicBezTo>
                <a:cubicBezTo>
                  <a:pt x="10365" y="10143"/>
                  <a:pt x="9855" y="9538"/>
                  <a:pt x="9855" y="8792"/>
                </a:cubicBezTo>
                <a:cubicBezTo>
                  <a:pt x="9855" y="8049"/>
                  <a:pt x="10365" y="7441"/>
                  <a:pt x="10992" y="7441"/>
                </a:cubicBezTo>
                <a:close/>
                <a:moveTo>
                  <a:pt x="16120" y="7441"/>
                </a:moveTo>
                <a:cubicBezTo>
                  <a:pt x="16747" y="7441"/>
                  <a:pt x="17258" y="8049"/>
                  <a:pt x="17258" y="8792"/>
                </a:cubicBezTo>
                <a:cubicBezTo>
                  <a:pt x="17258" y="9538"/>
                  <a:pt x="16747" y="10143"/>
                  <a:pt x="16120" y="10143"/>
                </a:cubicBezTo>
                <a:cubicBezTo>
                  <a:pt x="15493" y="10143"/>
                  <a:pt x="14982" y="9538"/>
                  <a:pt x="14982" y="8792"/>
                </a:cubicBezTo>
                <a:cubicBezTo>
                  <a:pt x="14982" y="8049"/>
                  <a:pt x="15493" y="7441"/>
                  <a:pt x="16120" y="744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73" name="Shape 19873"/>
          <p:cNvSpPr/>
          <p:nvPr/>
        </p:nvSpPr>
        <p:spPr>
          <a:xfrm>
            <a:off x="4819827" y="1283601"/>
            <a:ext cx="401558" cy="401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258" extrusionOk="0">
                <a:moveTo>
                  <a:pt x="5765" y="18592"/>
                </a:moveTo>
                <a:cubicBezTo>
                  <a:pt x="5942" y="18678"/>
                  <a:pt x="6028" y="18769"/>
                  <a:pt x="6206" y="18856"/>
                </a:cubicBezTo>
                <a:cubicBezTo>
                  <a:pt x="6028" y="19033"/>
                  <a:pt x="5852" y="19300"/>
                  <a:pt x="5674" y="19477"/>
                </a:cubicBezTo>
                <a:cubicBezTo>
                  <a:pt x="3638" y="21514"/>
                  <a:pt x="12" y="21246"/>
                  <a:pt x="12" y="21246"/>
                </a:cubicBezTo>
                <a:cubicBezTo>
                  <a:pt x="12" y="21246"/>
                  <a:pt x="-256" y="17619"/>
                  <a:pt x="1780" y="15583"/>
                </a:cubicBezTo>
                <a:cubicBezTo>
                  <a:pt x="1957" y="15406"/>
                  <a:pt x="2225" y="15229"/>
                  <a:pt x="2402" y="15051"/>
                </a:cubicBezTo>
                <a:cubicBezTo>
                  <a:pt x="2489" y="15229"/>
                  <a:pt x="2575" y="15315"/>
                  <a:pt x="2666" y="15492"/>
                </a:cubicBezTo>
                <a:cubicBezTo>
                  <a:pt x="1338" y="17173"/>
                  <a:pt x="1516" y="19741"/>
                  <a:pt x="1516" y="19741"/>
                </a:cubicBezTo>
                <a:cubicBezTo>
                  <a:pt x="1516" y="19741"/>
                  <a:pt x="4084" y="19919"/>
                  <a:pt x="5765" y="18592"/>
                </a:cubicBezTo>
                <a:cubicBezTo>
                  <a:pt x="5765" y="18592"/>
                  <a:pt x="5765" y="18592"/>
                  <a:pt x="5765" y="18592"/>
                </a:cubicBezTo>
                <a:close/>
                <a:moveTo>
                  <a:pt x="15059" y="7966"/>
                </a:moveTo>
                <a:cubicBezTo>
                  <a:pt x="14086" y="7966"/>
                  <a:pt x="13291" y="7171"/>
                  <a:pt x="13291" y="6199"/>
                </a:cubicBezTo>
                <a:cubicBezTo>
                  <a:pt x="13291" y="5222"/>
                  <a:pt x="14086" y="4426"/>
                  <a:pt x="15059" y="4426"/>
                </a:cubicBezTo>
                <a:cubicBezTo>
                  <a:pt x="16036" y="4426"/>
                  <a:pt x="16831" y="5222"/>
                  <a:pt x="16831" y="6199"/>
                </a:cubicBezTo>
                <a:cubicBezTo>
                  <a:pt x="16831" y="7171"/>
                  <a:pt x="16036" y="7966"/>
                  <a:pt x="15059" y="7966"/>
                </a:cubicBezTo>
                <a:cubicBezTo>
                  <a:pt x="15059" y="7966"/>
                  <a:pt x="15059" y="7966"/>
                  <a:pt x="15059" y="7966"/>
                </a:cubicBezTo>
                <a:close/>
                <a:moveTo>
                  <a:pt x="21258" y="0"/>
                </a:moveTo>
                <a:cubicBezTo>
                  <a:pt x="21258" y="0"/>
                  <a:pt x="18067" y="-86"/>
                  <a:pt x="14882" y="1504"/>
                </a:cubicBezTo>
                <a:cubicBezTo>
                  <a:pt x="13909" y="1949"/>
                  <a:pt x="12845" y="2658"/>
                  <a:pt x="11960" y="3540"/>
                </a:cubicBezTo>
                <a:cubicBezTo>
                  <a:pt x="10529" y="4975"/>
                  <a:pt x="8307" y="7608"/>
                  <a:pt x="6556" y="9739"/>
                </a:cubicBezTo>
                <a:lnTo>
                  <a:pt x="2666" y="9739"/>
                </a:lnTo>
                <a:lnTo>
                  <a:pt x="894" y="12393"/>
                </a:lnTo>
                <a:lnTo>
                  <a:pt x="3897" y="13204"/>
                </a:lnTo>
                <a:cubicBezTo>
                  <a:pt x="3906" y="13314"/>
                  <a:pt x="3937" y="13465"/>
                  <a:pt x="4019" y="13671"/>
                </a:cubicBezTo>
                <a:lnTo>
                  <a:pt x="3552" y="14697"/>
                </a:lnTo>
                <a:cubicBezTo>
                  <a:pt x="3552" y="14697"/>
                  <a:pt x="3375" y="15051"/>
                  <a:pt x="4702" y="16466"/>
                </a:cubicBezTo>
                <a:cubicBezTo>
                  <a:pt x="6119" y="17883"/>
                  <a:pt x="6561" y="17705"/>
                  <a:pt x="6561" y="17705"/>
                </a:cubicBezTo>
                <a:lnTo>
                  <a:pt x="7663" y="17204"/>
                </a:lnTo>
                <a:cubicBezTo>
                  <a:pt x="7827" y="17256"/>
                  <a:pt x="7948" y="17274"/>
                  <a:pt x="8030" y="17274"/>
                </a:cubicBezTo>
                <a:lnTo>
                  <a:pt x="8864" y="20360"/>
                </a:lnTo>
                <a:lnTo>
                  <a:pt x="11519" y="18592"/>
                </a:lnTo>
                <a:lnTo>
                  <a:pt x="11519" y="14580"/>
                </a:lnTo>
                <a:cubicBezTo>
                  <a:pt x="13663" y="12847"/>
                  <a:pt x="16295" y="10668"/>
                  <a:pt x="17717" y="9294"/>
                </a:cubicBezTo>
                <a:cubicBezTo>
                  <a:pt x="18603" y="8412"/>
                  <a:pt x="19308" y="7349"/>
                  <a:pt x="19840" y="6376"/>
                </a:cubicBezTo>
                <a:cubicBezTo>
                  <a:pt x="21344" y="3186"/>
                  <a:pt x="21258" y="0"/>
                  <a:pt x="21258" y="0"/>
                </a:cubicBezTo>
                <a:cubicBezTo>
                  <a:pt x="21258" y="0"/>
                  <a:pt x="21258" y="0"/>
                  <a:pt x="21258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74" name="Shape 19874"/>
          <p:cNvSpPr/>
          <p:nvPr/>
        </p:nvSpPr>
        <p:spPr>
          <a:xfrm>
            <a:off x="3481539" y="3060370"/>
            <a:ext cx="448401" cy="440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94" y="0"/>
                </a:moveTo>
                <a:cubicBezTo>
                  <a:pt x="4301" y="0"/>
                  <a:pt x="3442" y="955"/>
                  <a:pt x="3442" y="2210"/>
                </a:cubicBezTo>
                <a:lnTo>
                  <a:pt x="3442" y="4902"/>
                </a:lnTo>
                <a:lnTo>
                  <a:pt x="2151" y="4902"/>
                </a:lnTo>
                <a:cubicBezTo>
                  <a:pt x="857" y="4902"/>
                  <a:pt x="0" y="5855"/>
                  <a:pt x="0" y="7112"/>
                </a:cubicBezTo>
                <a:lnTo>
                  <a:pt x="0" y="15472"/>
                </a:lnTo>
                <a:cubicBezTo>
                  <a:pt x="0" y="16780"/>
                  <a:pt x="920" y="17902"/>
                  <a:pt x="2151" y="17902"/>
                </a:cubicBezTo>
                <a:lnTo>
                  <a:pt x="3442" y="17902"/>
                </a:lnTo>
                <a:lnTo>
                  <a:pt x="3442" y="19280"/>
                </a:lnTo>
                <a:cubicBezTo>
                  <a:pt x="3442" y="20554"/>
                  <a:pt x="4447" y="21600"/>
                  <a:pt x="5701" y="21600"/>
                </a:cubicBezTo>
                <a:lnTo>
                  <a:pt x="15576" y="21600"/>
                </a:lnTo>
                <a:cubicBezTo>
                  <a:pt x="16830" y="21600"/>
                  <a:pt x="17857" y="20554"/>
                  <a:pt x="17857" y="19280"/>
                </a:cubicBezTo>
                <a:cubicBezTo>
                  <a:pt x="17857" y="19280"/>
                  <a:pt x="17857" y="18501"/>
                  <a:pt x="17857" y="17902"/>
                </a:cubicBezTo>
                <a:lnTo>
                  <a:pt x="19212" y="17902"/>
                </a:lnTo>
                <a:cubicBezTo>
                  <a:pt x="20441" y="17902"/>
                  <a:pt x="21600" y="16780"/>
                  <a:pt x="21600" y="15472"/>
                </a:cubicBezTo>
                <a:lnTo>
                  <a:pt x="21600" y="7112"/>
                </a:lnTo>
                <a:cubicBezTo>
                  <a:pt x="21600" y="5855"/>
                  <a:pt x="20505" y="4902"/>
                  <a:pt x="19212" y="4902"/>
                </a:cubicBezTo>
                <a:lnTo>
                  <a:pt x="17857" y="4902"/>
                </a:lnTo>
                <a:lnTo>
                  <a:pt x="17857" y="2210"/>
                </a:lnTo>
                <a:cubicBezTo>
                  <a:pt x="17857" y="955"/>
                  <a:pt x="16740" y="0"/>
                  <a:pt x="15447" y="0"/>
                </a:cubicBezTo>
                <a:lnTo>
                  <a:pt x="5594" y="0"/>
                </a:lnTo>
                <a:close/>
                <a:moveTo>
                  <a:pt x="5594" y="1335"/>
                </a:moveTo>
                <a:lnTo>
                  <a:pt x="15447" y="1335"/>
                </a:lnTo>
                <a:cubicBezTo>
                  <a:pt x="15923" y="1335"/>
                  <a:pt x="16544" y="1638"/>
                  <a:pt x="16544" y="2210"/>
                </a:cubicBezTo>
                <a:lnTo>
                  <a:pt x="16544" y="4902"/>
                </a:lnTo>
                <a:lnTo>
                  <a:pt x="4755" y="4902"/>
                </a:lnTo>
                <a:lnTo>
                  <a:pt x="4755" y="2210"/>
                </a:lnTo>
                <a:cubicBezTo>
                  <a:pt x="4755" y="1638"/>
                  <a:pt x="5118" y="1335"/>
                  <a:pt x="5594" y="1335"/>
                </a:cubicBezTo>
                <a:close/>
                <a:moveTo>
                  <a:pt x="2151" y="6237"/>
                </a:moveTo>
                <a:lnTo>
                  <a:pt x="3550" y="6237"/>
                </a:lnTo>
                <a:cubicBezTo>
                  <a:pt x="3652" y="6469"/>
                  <a:pt x="3822" y="6653"/>
                  <a:pt x="4088" y="6653"/>
                </a:cubicBezTo>
                <a:cubicBezTo>
                  <a:pt x="4353" y="6653"/>
                  <a:pt x="4544" y="6469"/>
                  <a:pt x="4647" y="6237"/>
                </a:cubicBezTo>
                <a:lnTo>
                  <a:pt x="16652" y="6237"/>
                </a:lnTo>
                <a:cubicBezTo>
                  <a:pt x="16754" y="6469"/>
                  <a:pt x="16924" y="6653"/>
                  <a:pt x="17190" y="6653"/>
                </a:cubicBezTo>
                <a:cubicBezTo>
                  <a:pt x="17455" y="6653"/>
                  <a:pt x="17646" y="6469"/>
                  <a:pt x="17749" y="6237"/>
                </a:cubicBezTo>
                <a:lnTo>
                  <a:pt x="19212" y="6237"/>
                </a:lnTo>
                <a:cubicBezTo>
                  <a:pt x="19690" y="6237"/>
                  <a:pt x="20309" y="6541"/>
                  <a:pt x="20309" y="7112"/>
                </a:cubicBezTo>
                <a:lnTo>
                  <a:pt x="20309" y="15472"/>
                </a:lnTo>
                <a:cubicBezTo>
                  <a:pt x="20309" y="16039"/>
                  <a:pt x="19716" y="16567"/>
                  <a:pt x="19212" y="16567"/>
                </a:cubicBezTo>
                <a:lnTo>
                  <a:pt x="17857" y="16567"/>
                </a:lnTo>
                <a:cubicBezTo>
                  <a:pt x="17857" y="15792"/>
                  <a:pt x="17857" y="14925"/>
                  <a:pt x="17857" y="14925"/>
                </a:cubicBezTo>
                <a:cubicBezTo>
                  <a:pt x="17857" y="13650"/>
                  <a:pt x="16830" y="12605"/>
                  <a:pt x="15576" y="12605"/>
                </a:cubicBezTo>
                <a:lnTo>
                  <a:pt x="5701" y="12605"/>
                </a:lnTo>
                <a:cubicBezTo>
                  <a:pt x="4447" y="12605"/>
                  <a:pt x="3442" y="13650"/>
                  <a:pt x="3442" y="14925"/>
                </a:cubicBezTo>
                <a:lnTo>
                  <a:pt x="3442" y="16567"/>
                </a:lnTo>
                <a:lnTo>
                  <a:pt x="2151" y="16567"/>
                </a:lnTo>
                <a:cubicBezTo>
                  <a:pt x="1648" y="16567"/>
                  <a:pt x="1312" y="16039"/>
                  <a:pt x="1312" y="15472"/>
                </a:cubicBezTo>
                <a:lnTo>
                  <a:pt x="1312" y="7112"/>
                </a:lnTo>
                <a:cubicBezTo>
                  <a:pt x="1312" y="6541"/>
                  <a:pt x="1673" y="6237"/>
                  <a:pt x="2151" y="6237"/>
                </a:cubicBezTo>
                <a:close/>
                <a:moveTo>
                  <a:pt x="3076" y="7703"/>
                </a:moveTo>
                <a:cubicBezTo>
                  <a:pt x="2896" y="7703"/>
                  <a:pt x="2754" y="7847"/>
                  <a:pt x="2754" y="8032"/>
                </a:cubicBezTo>
                <a:cubicBezTo>
                  <a:pt x="2754" y="8216"/>
                  <a:pt x="2896" y="8360"/>
                  <a:pt x="3076" y="8360"/>
                </a:cubicBezTo>
                <a:lnTo>
                  <a:pt x="4066" y="8360"/>
                </a:lnTo>
                <a:cubicBezTo>
                  <a:pt x="4246" y="8360"/>
                  <a:pt x="4389" y="8216"/>
                  <a:pt x="4389" y="8032"/>
                </a:cubicBezTo>
                <a:cubicBezTo>
                  <a:pt x="4389" y="7847"/>
                  <a:pt x="4246" y="7703"/>
                  <a:pt x="4066" y="7703"/>
                </a:cubicBezTo>
                <a:lnTo>
                  <a:pt x="3076" y="7703"/>
                </a:lnTo>
                <a:close/>
                <a:moveTo>
                  <a:pt x="5142" y="7703"/>
                </a:moveTo>
                <a:cubicBezTo>
                  <a:pt x="4960" y="7703"/>
                  <a:pt x="4819" y="7847"/>
                  <a:pt x="4819" y="8032"/>
                </a:cubicBezTo>
                <a:cubicBezTo>
                  <a:pt x="4819" y="8216"/>
                  <a:pt x="4960" y="8360"/>
                  <a:pt x="5142" y="8360"/>
                </a:cubicBezTo>
                <a:lnTo>
                  <a:pt x="6131" y="8360"/>
                </a:lnTo>
                <a:cubicBezTo>
                  <a:pt x="6313" y="8360"/>
                  <a:pt x="6454" y="8216"/>
                  <a:pt x="6454" y="8032"/>
                </a:cubicBezTo>
                <a:cubicBezTo>
                  <a:pt x="6454" y="7847"/>
                  <a:pt x="6313" y="7703"/>
                  <a:pt x="6131" y="7703"/>
                </a:cubicBezTo>
                <a:lnTo>
                  <a:pt x="5142" y="7703"/>
                </a:lnTo>
                <a:close/>
                <a:moveTo>
                  <a:pt x="3765" y="10505"/>
                </a:moveTo>
                <a:cubicBezTo>
                  <a:pt x="3583" y="10505"/>
                  <a:pt x="3442" y="10650"/>
                  <a:pt x="3442" y="10833"/>
                </a:cubicBezTo>
                <a:cubicBezTo>
                  <a:pt x="3442" y="11018"/>
                  <a:pt x="3583" y="11161"/>
                  <a:pt x="3765" y="11161"/>
                </a:cubicBezTo>
                <a:lnTo>
                  <a:pt x="16867" y="11161"/>
                </a:lnTo>
                <a:cubicBezTo>
                  <a:pt x="17047" y="11161"/>
                  <a:pt x="17190" y="11018"/>
                  <a:pt x="17190" y="10833"/>
                </a:cubicBezTo>
                <a:cubicBezTo>
                  <a:pt x="17190" y="10650"/>
                  <a:pt x="17047" y="10505"/>
                  <a:pt x="16867" y="10505"/>
                </a:cubicBezTo>
                <a:lnTo>
                  <a:pt x="3765" y="10505"/>
                </a:lnTo>
                <a:close/>
                <a:moveTo>
                  <a:pt x="5701" y="13940"/>
                </a:moveTo>
                <a:lnTo>
                  <a:pt x="15576" y="13940"/>
                </a:lnTo>
                <a:cubicBezTo>
                  <a:pt x="16107" y="13940"/>
                  <a:pt x="16544" y="14385"/>
                  <a:pt x="16544" y="14925"/>
                </a:cubicBezTo>
                <a:cubicBezTo>
                  <a:pt x="16544" y="14925"/>
                  <a:pt x="16544" y="19280"/>
                  <a:pt x="16544" y="19280"/>
                </a:cubicBezTo>
                <a:cubicBezTo>
                  <a:pt x="16544" y="19819"/>
                  <a:pt x="16107" y="20265"/>
                  <a:pt x="15576" y="20265"/>
                </a:cubicBezTo>
                <a:lnTo>
                  <a:pt x="5701" y="20265"/>
                </a:lnTo>
                <a:cubicBezTo>
                  <a:pt x="5172" y="20265"/>
                  <a:pt x="4755" y="19819"/>
                  <a:pt x="4755" y="19280"/>
                </a:cubicBezTo>
                <a:lnTo>
                  <a:pt x="4755" y="17289"/>
                </a:lnTo>
                <a:cubicBezTo>
                  <a:pt x="4757" y="17265"/>
                  <a:pt x="4776" y="17248"/>
                  <a:pt x="4776" y="17223"/>
                </a:cubicBezTo>
                <a:cubicBezTo>
                  <a:pt x="4776" y="17197"/>
                  <a:pt x="4757" y="17182"/>
                  <a:pt x="4755" y="17157"/>
                </a:cubicBezTo>
                <a:lnTo>
                  <a:pt x="4755" y="14925"/>
                </a:lnTo>
                <a:cubicBezTo>
                  <a:pt x="4755" y="14385"/>
                  <a:pt x="5172" y="13940"/>
                  <a:pt x="5701" y="1394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75" name="Shape 19875"/>
          <p:cNvSpPr/>
          <p:nvPr/>
        </p:nvSpPr>
        <p:spPr>
          <a:xfrm>
            <a:off x="4275377" y="3984179"/>
            <a:ext cx="101608" cy="1016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876" name="Shape 19876"/>
          <p:cNvSpPr/>
          <p:nvPr/>
        </p:nvSpPr>
        <p:spPr>
          <a:xfrm>
            <a:off x="4411169" y="4285991"/>
            <a:ext cx="136615" cy="1366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3432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600"/>
                                        <p:tgtEl>
                                          <p:spTgt spid="1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" dur="600"/>
                                        <p:tgtEl>
                                          <p:spTgt spid="19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600"/>
                                        <p:tgtEl>
                                          <p:spTgt spid="1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1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19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9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9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9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19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600"/>
                                        <p:tgtEl>
                                          <p:spTgt spid="19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9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1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600"/>
                                        <p:tgtEl>
                                          <p:spTgt spid="1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9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1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2" dur="600"/>
                                        <p:tgtEl>
                                          <p:spTgt spid="19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9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19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600"/>
                                        <p:tgtEl>
                                          <p:spTgt spid="19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2" presetClass="entr" presetSubtype="8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19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19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19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9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19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600"/>
                                        <p:tgtEl>
                                          <p:spTgt spid="19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47" presetID="9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1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9" dur="600"/>
                                        <p:tgtEl>
                                          <p:spTgt spid="19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51" presetID="9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19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600"/>
                                        <p:tgtEl>
                                          <p:spTgt spid="19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2" presetClass="entr" presetSubtype="1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 fill="hold"/>
                                        <p:tgtEl>
                                          <p:spTgt spid="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" fill="hold"/>
                                        <p:tgtEl>
                                          <p:spTgt spid="19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" fill="hold"/>
                                        <p:tgtEl>
                                          <p:spTgt spid="19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500"/>
                            </p:stCondLst>
                            <p:childTnLst>
                              <p:par>
                                <p:cTn id="60" presetID="9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1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600"/>
                                        <p:tgtEl>
                                          <p:spTgt spid="19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500"/>
                            </p:stCondLst>
                            <p:childTnLst>
                              <p:par>
                                <p:cTn id="64" presetID="9" presetClass="entr" presetSubtype="0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1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6" dur="600"/>
                                        <p:tgtEl>
                                          <p:spTgt spid="19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500"/>
                            </p:stCondLst>
                            <p:childTnLst>
                              <p:par>
                                <p:cTn id="68" presetID="9" presetClass="entr" presetSubtype="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 fill="hold"/>
                                        <p:tgtEl>
                                          <p:spTgt spid="19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600"/>
                                        <p:tgtEl>
                                          <p:spTgt spid="19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500"/>
                            </p:stCondLst>
                            <p:childTnLst>
                              <p:par>
                                <p:cTn id="72" presetID="2" presetClass="entr" presetSubtype="8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indefinite" fill="hold"/>
                                        <p:tgtEl>
                                          <p:spTgt spid="19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9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9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500"/>
                            </p:stCondLst>
                            <p:childTnLst>
                              <p:par>
                                <p:cTn id="77" presetID="9" presetClass="entr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 fill="hold"/>
                                        <p:tgtEl>
                                          <p:spTgt spid="19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600"/>
                                        <p:tgtEl>
                                          <p:spTgt spid="19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500"/>
                            </p:stCondLst>
                            <p:childTnLst>
                              <p:par>
                                <p:cTn id="81" presetID="9" presetClass="entr" presetSubtype="0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indefinite" fill="hold"/>
                                        <p:tgtEl>
                                          <p:spTgt spid="1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83" dur="600"/>
                                        <p:tgtEl>
                                          <p:spTgt spid="19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8500"/>
                            </p:stCondLst>
                            <p:childTnLst>
                              <p:par>
                                <p:cTn id="85" presetID="9" presetClass="entr" presetSubtype="0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 fill="hold"/>
                                        <p:tgtEl>
                                          <p:spTgt spid="1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600"/>
                                        <p:tgtEl>
                                          <p:spTgt spid="19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9500"/>
                            </p:stCondLst>
                            <p:childTnLst>
                              <p:par>
                                <p:cTn id="89" presetID="2" presetClass="entr" presetSubtype="2" fill="hold" grpId="2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indefinite" fill="hold"/>
                                        <p:tgtEl>
                                          <p:spTgt spid="19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00" fill="hold"/>
                                        <p:tgtEl>
                                          <p:spTgt spid="19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0" fill="hold"/>
                                        <p:tgtEl>
                                          <p:spTgt spid="19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500"/>
                            </p:stCondLst>
                            <p:childTnLst>
                              <p:par>
                                <p:cTn id="94" presetID="9" presetClass="entr" presetSubtype="0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indefinite" fill="hold"/>
                                        <p:tgtEl>
                                          <p:spTgt spid="1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96" dur="600"/>
                                        <p:tgtEl>
                                          <p:spTgt spid="19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1500"/>
                            </p:stCondLst>
                            <p:childTnLst>
                              <p:par>
                                <p:cTn id="98" presetID="9" presetClass="entr" presetSubtype="0" fill="hold" grpId="2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indefinite" fill="hold"/>
                                        <p:tgtEl>
                                          <p:spTgt spid="1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600"/>
                                        <p:tgtEl>
                                          <p:spTgt spid="19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2500"/>
                            </p:stCondLst>
                            <p:childTnLst>
                              <p:par>
                                <p:cTn id="102" presetID="2" presetClass="entr" presetSubtype="8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indefinite" fill="hold"/>
                                        <p:tgtEl>
                                          <p:spTgt spid="1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600" fill="hold"/>
                                        <p:tgtEl>
                                          <p:spTgt spid="19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00" fill="hold"/>
                                        <p:tgtEl>
                                          <p:spTgt spid="19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18" grpId="16" bldLvl="0" animBg="1" advAuto="0"/>
      <p:bldP spid="19819" grpId="23" bldLvl="0" animBg="1" advAuto="0"/>
      <p:bldP spid="19820" grpId="20" bldLvl="0" animBg="1" advAuto="0"/>
      <p:bldP spid="19821" grpId="12" bldLvl="0" animBg="1" advAuto="0"/>
      <p:bldP spid="19822" grpId="3" bldLvl="0" animBg="1" advAuto="0"/>
      <p:bldP spid="19823" grpId="8" bldLvl="0" animBg="1" advAuto="0"/>
      <p:bldP spid="19831" grpId="15" bldLvl="0" animBg="1" advAuto="0"/>
      <p:bldP spid="19837" grpId="5" bldLvl="0" animBg="1" advAuto="0"/>
      <p:bldP spid="19842" grpId="22" bldLvl="0" animBg="1" advAuto="0"/>
      <p:bldP spid="19848" grpId="14" bldLvl="0" animBg="1" advAuto="0"/>
      <p:bldP spid="19854" grpId="10" bldLvl="0" animBg="1" advAuto="0"/>
      <p:bldP spid="19859" grpId="25" bldLvl="0" animBg="1" advAuto="0"/>
      <p:bldP spid="19865" grpId="18" bldLvl="0" animBg="1" advAuto="0"/>
      <p:bldP spid="19866" grpId="6" bldLvl="0" animBg="1" advAuto="0"/>
      <p:bldP spid="19867" grpId="19" bldLvl="0" animBg="1" advAuto="0"/>
      <p:bldP spid="19868" grpId="11" bldLvl="0" animBg="1" advAuto="0"/>
      <p:bldP spid="19869" grpId="21" bldLvl="0" animBg="1" advAuto="0"/>
      <p:bldP spid="19870" grpId="9" bldLvl="0" animBg="1" advAuto="0"/>
      <p:bldP spid="19871" grpId="17" bldLvl="0" animBg="1" advAuto="0"/>
      <p:bldP spid="19872" grpId="13" bldLvl="0" animBg="1" advAuto="0"/>
      <p:bldP spid="19873" grpId="24" bldLvl="0" animBg="1" advAuto="0"/>
      <p:bldP spid="19874" grpId="4" bldLvl="0" animBg="1" advAuto="0"/>
      <p:bldP spid="19875" grpId="2" bldLvl="0" animBg="1" advAuto="0"/>
      <p:bldP spid="19876" grpId="7" bldLvl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750" name="Shape 19750"/>
          <p:cNvSpPr/>
          <p:nvPr/>
        </p:nvSpPr>
        <p:spPr>
          <a:xfrm rot="10800000" flipH="1">
            <a:off x="6286050" y="2200412"/>
            <a:ext cx="985365" cy="985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51" name="Shape 19751"/>
          <p:cNvSpPr/>
          <p:nvPr/>
        </p:nvSpPr>
        <p:spPr>
          <a:xfrm rot="10800000" flipH="1">
            <a:off x="6263832" y="2460371"/>
            <a:ext cx="1029803" cy="1029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52" name="Shape 19752"/>
          <p:cNvSpPr/>
          <p:nvPr/>
        </p:nvSpPr>
        <p:spPr>
          <a:xfrm rot="10800000" flipH="1">
            <a:off x="6609875" y="1984217"/>
            <a:ext cx="342595" cy="175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1"/>
                </a:moveTo>
                <a:lnTo>
                  <a:pt x="10678" y="21600"/>
                </a:lnTo>
                <a:lnTo>
                  <a:pt x="21600" y="0"/>
                </a:lnTo>
              </a:path>
            </a:pathLst>
          </a:custGeom>
          <a:ln w="19050" cmpd="sng">
            <a:solidFill>
              <a:srgbClr val="C3C7CC"/>
            </a:solidFill>
            <a:prstDash val="sysDot"/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700"/>
          </a:p>
        </p:txBody>
      </p:sp>
      <p:sp>
        <p:nvSpPr>
          <p:cNvPr id="19753" name="Shape 19753"/>
          <p:cNvSpPr/>
          <p:nvPr/>
        </p:nvSpPr>
        <p:spPr>
          <a:xfrm>
            <a:off x="6611918" y="2809965"/>
            <a:ext cx="314356" cy="310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46" y="0"/>
                </a:moveTo>
                <a:cubicBezTo>
                  <a:pt x="12912" y="0"/>
                  <a:pt x="12492" y="426"/>
                  <a:pt x="12492" y="965"/>
                </a:cubicBezTo>
                <a:cubicBezTo>
                  <a:pt x="12492" y="1501"/>
                  <a:pt x="12912" y="1952"/>
                  <a:pt x="13446" y="1952"/>
                </a:cubicBezTo>
                <a:lnTo>
                  <a:pt x="20581" y="1952"/>
                </a:lnTo>
                <a:cubicBezTo>
                  <a:pt x="21113" y="1952"/>
                  <a:pt x="21557" y="1504"/>
                  <a:pt x="21557" y="965"/>
                </a:cubicBezTo>
                <a:cubicBezTo>
                  <a:pt x="21557" y="429"/>
                  <a:pt x="21113" y="0"/>
                  <a:pt x="20581" y="0"/>
                </a:cubicBezTo>
                <a:lnTo>
                  <a:pt x="13446" y="0"/>
                </a:lnTo>
                <a:close/>
                <a:moveTo>
                  <a:pt x="13381" y="2807"/>
                </a:moveTo>
                <a:cubicBezTo>
                  <a:pt x="12963" y="2807"/>
                  <a:pt x="12626" y="3071"/>
                  <a:pt x="12492" y="3443"/>
                </a:cubicBezTo>
                <a:cubicBezTo>
                  <a:pt x="13558" y="3672"/>
                  <a:pt x="14542" y="4133"/>
                  <a:pt x="15398" y="4759"/>
                </a:cubicBezTo>
                <a:lnTo>
                  <a:pt x="20516" y="4759"/>
                </a:lnTo>
                <a:cubicBezTo>
                  <a:pt x="21048" y="4759"/>
                  <a:pt x="21492" y="4308"/>
                  <a:pt x="21492" y="3772"/>
                </a:cubicBezTo>
                <a:cubicBezTo>
                  <a:pt x="21492" y="3234"/>
                  <a:pt x="21048" y="2807"/>
                  <a:pt x="20516" y="2807"/>
                </a:cubicBezTo>
                <a:lnTo>
                  <a:pt x="13381" y="2807"/>
                </a:lnTo>
                <a:close/>
                <a:moveTo>
                  <a:pt x="10908" y="4210"/>
                </a:moveTo>
                <a:cubicBezTo>
                  <a:pt x="7191" y="4210"/>
                  <a:pt x="4164" y="7271"/>
                  <a:pt x="4164" y="11030"/>
                </a:cubicBezTo>
                <a:cubicBezTo>
                  <a:pt x="4164" y="14790"/>
                  <a:pt x="7191" y="17850"/>
                  <a:pt x="10908" y="17850"/>
                </a:cubicBezTo>
                <a:cubicBezTo>
                  <a:pt x="14626" y="17850"/>
                  <a:pt x="17653" y="14790"/>
                  <a:pt x="17653" y="11030"/>
                </a:cubicBezTo>
                <a:cubicBezTo>
                  <a:pt x="17653" y="7271"/>
                  <a:pt x="14626" y="4210"/>
                  <a:pt x="10908" y="4210"/>
                </a:cubicBezTo>
                <a:close/>
                <a:moveTo>
                  <a:pt x="954" y="4912"/>
                </a:moveTo>
                <a:cubicBezTo>
                  <a:pt x="422" y="4912"/>
                  <a:pt x="0" y="5338"/>
                  <a:pt x="0" y="5877"/>
                </a:cubicBezTo>
                <a:cubicBezTo>
                  <a:pt x="0" y="6413"/>
                  <a:pt x="422" y="6864"/>
                  <a:pt x="954" y="6864"/>
                </a:cubicBezTo>
                <a:lnTo>
                  <a:pt x="4012" y="6864"/>
                </a:lnTo>
                <a:cubicBezTo>
                  <a:pt x="4452" y="6127"/>
                  <a:pt x="4988" y="5467"/>
                  <a:pt x="5639" y="4912"/>
                </a:cubicBezTo>
                <a:lnTo>
                  <a:pt x="954" y="4912"/>
                </a:lnTo>
                <a:close/>
                <a:moveTo>
                  <a:pt x="15961" y="4912"/>
                </a:moveTo>
                <a:cubicBezTo>
                  <a:pt x="16582" y="5469"/>
                  <a:pt x="17109" y="6131"/>
                  <a:pt x="17523" y="6864"/>
                </a:cubicBezTo>
                <a:lnTo>
                  <a:pt x="20472" y="6864"/>
                </a:lnTo>
                <a:cubicBezTo>
                  <a:pt x="21005" y="6864"/>
                  <a:pt x="21427" y="6416"/>
                  <a:pt x="21426" y="5877"/>
                </a:cubicBezTo>
                <a:cubicBezTo>
                  <a:pt x="21426" y="5340"/>
                  <a:pt x="21005" y="4912"/>
                  <a:pt x="20472" y="4912"/>
                </a:cubicBezTo>
                <a:lnTo>
                  <a:pt x="15961" y="4912"/>
                </a:lnTo>
                <a:close/>
                <a:moveTo>
                  <a:pt x="10908" y="6162"/>
                </a:moveTo>
                <a:cubicBezTo>
                  <a:pt x="13564" y="6162"/>
                  <a:pt x="15723" y="8346"/>
                  <a:pt x="15723" y="11030"/>
                </a:cubicBezTo>
                <a:cubicBezTo>
                  <a:pt x="15723" y="13712"/>
                  <a:pt x="13564" y="15898"/>
                  <a:pt x="10908" y="15898"/>
                </a:cubicBezTo>
                <a:cubicBezTo>
                  <a:pt x="8254" y="15898"/>
                  <a:pt x="6094" y="13712"/>
                  <a:pt x="6094" y="11030"/>
                </a:cubicBezTo>
                <a:cubicBezTo>
                  <a:pt x="6094" y="8346"/>
                  <a:pt x="8254" y="6162"/>
                  <a:pt x="10908" y="6162"/>
                </a:cubicBezTo>
                <a:close/>
                <a:moveTo>
                  <a:pt x="954" y="7017"/>
                </a:moveTo>
                <a:cubicBezTo>
                  <a:pt x="422" y="7017"/>
                  <a:pt x="0" y="7446"/>
                  <a:pt x="0" y="7982"/>
                </a:cubicBezTo>
                <a:cubicBezTo>
                  <a:pt x="0" y="8521"/>
                  <a:pt x="422" y="8969"/>
                  <a:pt x="954" y="8969"/>
                </a:cubicBezTo>
                <a:lnTo>
                  <a:pt x="3036" y="8969"/>
                </a:lnTo>
                <a:cubicBezTo>
                  <a:pt x="3176" y="8283"/>
                  <a:pt x="3424" y="7624"/>
                  <a:pt x="3730" y="7017"/>
                </a:cubicBezTo>
                <a:lnTo>
                  <a:pt x="954" y="7017"/>
                </a:lnTo>
                <a:close/>
                <a:moveTo>
                  <a:pt x="10800" y="7017"/>
                </a:moveTo>
                <a:cubicBezTo>
                  <a:pt x="10654" y="7017"/>
                  <a:pt x="10540" y="7176"/>
                  <a:pt x="10540" y="7324"/>
                </a:cubicBezTo>
                <a:lnTo>
                  <a:pt x="10540" y="7785"/>
                </a:lnTo>
                <a:cubicBezTo>
                  <a:pt x="9447" y="7819"/>
                  <a:pt x="8458" y="8445"/>
                  <a:pt x="8458" y="9649"/>
                </a:cubicBezTo>
                <a:cubicBezTo>
                  <a:pt x="8458" y="10631"/>
                  <a:pt x="9241" y="11211"/>
                  <a:pt x="10540" y="11447"/>
                </a:cubicBezTo>
                <a:lnTo>
                  <a:pt x="10540" y="13289"/>
                </a:lnTo>
                <a:cubicBezTo>
                  <a:pt x="9083" y="13224"/>
                  <a:pt x="9851" y="12017"/>
                  <a:pt x="8870" y="12017"/>
                </a:cubicBezTo>
                <a:cubicBezTo>
                  <a:pt x="8538" y="12017"/>
                  <a:pt x="8328" y="12212"/>
                  <a:pt x="8328" y="12565"/>
                </a:cubicBezTo>
                <a:cubicBezTo>
                  <a:pt x="8328" y="13264"/>
                  <a:pt x="9060" y="14176"/>
                  <a:pt x="10540" y="14210"/>
                </a:cubicBezTo>
                <a:lnTo>
                  <a:pt x="10540" y="14758"/>
                </a:lnTo>
                <a:cubicBezTo>
                  <a:pt x="10540" y="14910"/>
                  <a:pt x="10654" y="15043"/>
                  <a:pt x="10800" y="15043"/>
                </a:cubicBezTo>
                <a:cubicBezTo>
                  <a:pt x="10950" y="15043"/>
                  <a:pt x="11060" y="14910"/>
                  <a:pt x="11060" y="14758"/>
                </a:cubicBezTo>
                <a:lnTo>
                  <a:pt x="11060" y="14210"/>
                </a:lnTo>
                <a:cubicBezTo>
                  <a:pt x="12366" y="14133"/>
                  <a:pt x="13251" y="13510"/>
                  <a:pt x="13251" y="12324"/>
                </a:cubicBezTo>
                <a:cubicBezTo>
                  <a:pt x="13251" y="10961"/>
                  <a:pt x="12220" y="10620"/>
                  <a:pt x="11060" y="10372"/>
                </a:cubicBezTo>
                <a:lnTo>
                  <a:pt x="11060" y="8684"/>
                </a:lnTo>
                <a:cubicBezTo>
                  <a:pt x="12033" y="8703"/>
                  <a:pt x="12030" y="9671"/>
                  <a:pt x="12600" y="9671"/>
                </a:cubicBezTo>
                <a:cubicBezTo>
                  <a:pt x="12898" y="9671"/>
                  <a:pt x="13142" y="9447"/>
                  <a:pt x="13142" y="9101"/>
                </a:cubicBezTo>
                <a:cubicBezTo>
                  <a:pt x="13142" y="8233"/>
                  <a:pt x="11743" y="7803"/>
                  <a:pt x="11060" y="7785"/>
                </a:cubicBezTo>
                <a:lnTo>
                  <a:pt x="11060" y="7324"/>
                </a:lnTo>
                <a:cubicBezTo>
                  <a:pt x="11060" y="7176"/>
                  <a:pt x="10950" y="7017"/>
                  <a:pt x="10800" y="7017"/>
                </a:cubicBezTo>
                <a:close/>
                <a:moveTo>
                  <a:pt x="17349" y="7719"/>
                </a:moveTo>
                <a:cubicBezTo>
                  <a:pt x="17639" y="8329"/>
                  <a:pt x="17856" y="8983"/>
                  <a:pt x="17978" y="9671"/>
                </a:cubicBezTo>
                <a:lnTo>
                  <a:pt x="20039" y="9671"/>
                </a:lnTo>
                <a:cubicBezTo>
                  <a:pt x="20571" y="9671"/>
                  <a:pt x="20993" y="9224"/>
                  <a:pt x="20993" y="8684"/>
                </a:cubicBezTo>
                <a:cubicBezTo>
                  <a:pt x="20993" y="8146"/>
                  <a:pt x="20571" y="7719"/>
                  <a:pt x="20039" y="7719"/>
                </a:cubicBezTo>
                <a:lnTo>
                  <a:pt x="17349" y="7719"/>
                </a:lnTo>
                <a:close/>
                <a:moveTo>
                  <a:pt x="10540" y="8684"/>
                </a:moveTo>
                <a:cubicBezTo>
                  <a:pt x="10540" y="8684"/>
                  <a:pt x="10540" y="10285"/>
                  <a:pt x="10540" y="10285"/>
                </a:cubicBezTo>
                <a:cubicBezTo>
                  <a:pt x="9883" y="10152"/>
                  <a:pt x="9564" y="9893"/>
                  <a:pt x="9564" y="9451"/>
                </a:cubicBezTo>
                <a:cubicBezTo>
                  <a:pt x="9564" y="9070"/>
                  <a:pt x="9943" y="8703"/>
                  <a:pt x="10540" y="8684"/>
                </a:cubicBezTo>
                <a:close/>
                <a:moveTo>
                  <a:pt x="954" y="9824"/>
                </a:moveTo>
                <a:cubicBezTo>
                  <a:pt x="422" y="9824"/>
                  <a:pt x="0" y="10252"/>
                  <a:pt x="0" y="10789"/>
                </a:cubicBezTo>
                <a:cubicBezTo>
                  <a:pt x="0" y="11328"/>
                  <a:pt x="422" y="11776"/>
                  <a:pt x="954" y="11776"/>
                </a:cubicBezTo>
                <a:lnTo>
                  <a:pt x="2949" y="11776"/>
                </a:lnTo>
                <a:cubicBezTo>
                  <a:pt x="2916" y="11483"/>
                  <a:pt x="2884" y="11178"/>
                  <a:pt x="2884" y="10877"/>
                </a:cubicBezTo>
                <a:cubicBezTo>
                  <a:pt x="2884" y="10518"/>
                  <a:pt x="2924" y="10168"/>
                  <a:pt x="2971" y="9824"/>
                </a:cubicBezTo>
                <a:lnTo>
                  <a:pt x="954" y="9824"/>
                </a:lnTo>
                <a:close/>
                <a:moveTo>
                  <a:pt x="18065" y="9824"/>
                </a:moveTo>
                <a:cubicBezTo>
                  <a:pt x="18098" y="10118"/>
                  <a:pt x="18130" y="10420"/>
                  <a:pt x="18130" y="10723"/>
                </a:cubicBezTo>
                <a:cubicBezTo>
                  <a:pt x="18130" y="11083"/>
                  <a:pt x="18091" y="11430"/>
                  <a:pt x="18043" y="11776"/>
                </a:cubicBezTo>
                <a:lnTo>
                  <a:pt x="20039" y="11776"/>
                </a:lnTo>
                <a:cubicBezTo>
                  <a:pt x="20571" y="11776"/>
                  <a:pt x="21014" y="11331"/>
                  <a:pt x="21014" y="10789"/>
                </a:cubicBezTo>
                <a:cubicBezTo>
                  <a:pt x="21014" y="10253"/>
                  <a:pt x="20571" y="9824"/>
                  <a:pt x="20039" y="9824"/>
                </a:cubicBezTo>
                <a:lnTo>
                  <a:pt x="18065" y="9824"/>
                </a:lnTo>
                <a:close/>
                <a:moveTo>
                  <a:pt x="11060" y="11535"/>
                </a:moveTo>
                <a:cubicBezTo>
                  <a:pt x="11535" y="11642"/>
                  <a:pt x="12145" y="11829"/>
                  <a:pt x="12145" y="12434"/>
                </a:cubicBezTo>
                <a:cubicBezTo>
                  <a:pt x="12145" y="13019"/>
                  <a:pt x="11587" y="13251"/>
                  <a:pt x="11060" y="13289"/>
                </a:cubicBezTo>
                <a:lnTo>
                  <a:pt x="11060" y="11535"/>
                </a:lnTo>
                <a:close/>
                <a:moveTo>
                  <a:pt x="954" y="11929"/>
                </a:moveTo>
                <a:cubicBezTo>
                  <a:pt x="422" y="11929"/>
                  <a:pt x="0" y="12360"/>
                  <a:pt x="0" y="12894"/>
                </a:cubicBezTo>
                <a:cubicBezTo>
                  <a:pt x="0" y="13434"/>
                  <a:pt x="422" y="13881"/>
                  <a:pt x="954" y="13881"/>
                </a:cubicBezTo>
                <a:lnTo>
                  <a:pt x="3643" y="13881"/>
                </a:lnTo>
                <a:cubicBezTo>
                  <a:pt x="3354" y="13268"/>
                  <a:pt x="3138" y="12614"/>
                  <a:pt x="3014" y="11929"/>
                </a:cubicBezTo>
                <a:lnTo>
                  <a:pt x="954" y="11929"/>
                </a:lnTo>
                <a:close/>
                <a:moveTo>
                  <a:pt x="18022" y="12631"/>
                </a:moveTo>
                <a:cubicBezTo>
                  <a:pt x="17882" y="13318"/>
                  <a:pt x="17656" y="13972"/>
                  <a:pt x="17349" y="14583"/>
                </a:cubicBezTo>
                <a:lnTo>
                  <a:pt x="20104" y="14583"/>
                </a:lnTo>
                <a:cubicBezTo>
                  <a:pt x="20636" y="14583"/>
                  <a:pt x="21079" y="14135"/>
                  <a:pt x="21080" y="13596"/>
                </a:cubicBezTo>
                <a:cubicBezTo>
                  <a:pt x="21080" y="13060"/>
                  <a:pt x="20636" y="12631"/>
                  <a:pt x="20104" y="12631"/>
                </a:cubicBezTo>
                <a:lnTo>
                  <a:pt x="18022" y="12631"/>
                </a:lnTo>
                <a:close/>
                <a:moveTo>
                  <a:pt x="954" y="14736"/>
                </a:moveTo>
                <a:cubicBezTo>
                  <a:pt x="422" y="14736"/>
                  <a:pt x="0" y="15162"/>
                  <a:pt x="0" y="15701"/>
                </a:cubicBezTo>
                <a:cubicBezTo>
                  <a:pt x="0" y="16236"/>
                  <a:pt x="422" y="16688"/>
                  <a:pt x="954" y="16688"/>
                </a:cubicBezTo>
                <a:lnTo>
                  <a:pt x="5465" y="16688"/>
                </a:lnTo>
                <a:cubicBezTo>
                  <a:pt x="4846" y="16127"/>
                  <a:pt x="4320" y="15469"/>
                  <a:pt x="3904" y="14736"/>
                </a:cubicBezTo>
                <a:lnTo>
                  <a:pt x="954" y="14736"/>
                </a:lnTo>
                <a:close/>
                <a:moveTo>
                  <a:pt x="17610" y="14736"/>
                </a:moveTo>
                <a:cubicBezTo>
                  <a:pt x="17167" y="15473"/>
                  <a:pt x="16611" y="16137"/>
                  <a:pt x="15961" y="16688"/>
                </a:cubicBezTo>
                <a:lnTo>
                  <a:pt x="20646" y="16688"/>
                </a:lnTo>
                <a:cubicBezTo>
                  <a:pt x="21178" y="16688"/>
                  <a:pt x="21600" y="16240"/>
                  <a:pt x="21600" y="15701"/>
                </a:cubicBezTo>
                <a:cubicBezTo>
                  <a:pt x="21600" y="15163"/>
                  <a:pt x="21178" y="14736"/>
                  <a:pt x="20646" y="14736"/>
                </a:cubicBezTo>
                <a:lnTo>
                  <a:pt x="17610" y="14736"/>
                </a:lnTo>
                <a:close/>
                <a:moveTo>
                  <a:pt x="954" y="16841"/>
                </a:moveTo>
                <a:cubicBezTo>
                  <a:pt x="422" y="16841"/>
                  <a:pt x="0" y="17268"/>
                  <a:pt x="0" y="17806"/>
                </a:cubicBezTo>
                <a:cubicBezTo>
                  <a:pt x="0" y="18345"/>
                  <a:pt x="422" y="18793"/>
                  <a:pt x="954" y="18793"/>
                </a:cubicBezTo>
                <a:lnTo>
                  <a:pt x="8089" y="18793"/>
                </a:lnTo>
                <a:cubicBezTo>
                  <a:pt x="8504" y="18793"/>
                  <a:pt x="8864" y="18529"/>
                  <a:pt x="9000" y="18157"/>
                </a:cubicBezTo>
                <a:cubicBezTo>
                  <a:pt x="7933" y="17928"/>
                  <a:pt x="6948" y="17463"/>
                  <a:pt x="6094" y="16841"/>
                </a:cubicBezTo>
                <a:lnTo>
                  <a:pt x="954" y="16841"/>
                </a:lnTo>
                <a:close/>
                <a:moveTo>
                  <a:pt x="954" y="19648"/>
                </a:moveTo>
                <a:cubicBezTo>
                  <a:pt x="422" y="19648"/>
                  <a:pt x="0" y="20075"/>
                  <a:pt x="0" y="20613"/>
                </a:cubicBezTo>
                <a:cubicBezTo>
                  <a:pt x="0" y="21153"/>
                  <a:pt x="422" y="21600"/>
                  <a:pt x="954" y="21600"/>
                </a:cubicBezTo>
                <a:lnTo>
                  <a:pt x="8089" y="21600"/>
                </a:lnTo>
                <a:cubicBezTo>
                  <a:pt x="8620" y="21600"/>
                  <a:pt x="9043" y="21153"/>
                  <a:pt x="9043" y="20613"/>
                </a:cubicBezTo>
                <a:cubicBezTo>
                  <a:pt x="9043" y="20075"/>
                  <a:pt x="8620" y="19648"/>
                  <a:pt x="8089" y="19648"/>
                </a:cubicBezTo>
                <a:lnTo>
                  <a:pt x="954" y="19648"/>
                </a:ln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/>
          </a:p>
        </p:txBody>
      </p:sp>
      <p:grpSp>
        <p:nvGrpSpPr>
          <p:cNvPr id="19756" name="Group 19756"/>
          <p:cNvGrpSpPr/>
          <p:nvPr/>
        </p:nvGrpSpPr>
        <p:grpSpPr>
          <a:xfrm>
            <a:off x="6665699" y="3616685"/>
            <a:ext cx="216084" cy="203914"/>
            <a:chOff x="-16227" y="0"/>
            <a:chExt cx="576222" cy="543769"/>
          </a:xfrm>
        </p:grpSpPr>
        <p:sp>
          <p:nvSpPr>
            <p:cNvPr id="19754" name="Shape 19754"/>
            <p:cNvSpPr/>
            <p:nvPr/>
          </p:nvSpPr>
          <p:spPr>
            <a:xfrm>
              <a:off x="0" y="0"/>
              <a:ext cx="543769" cy="543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/>
            </a:p>
          </p:txBody>
        </p:sp>
        <p:sp>
          <p:nvSpPr>
            <p:cNvPr id="19755" name="Shape 19755"/>
            <p:cNvSpPr/>
            <p:nvPr/>
          </p:nvSpPr>
          <p:spPr>
            <a:xfrm>
              <a:off x="-16227" y="127866"/>
              <a:ext cx="576222" cy="288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rgbClr val="FFFFFF"/>
                  </a:solidFill>
                </a:rPr>
                <a:t>02</a:t>
              </a:r>
              <a:endParaRPr sz="7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759" name="Group 19759"/>
          <p:cNvGrpSpPr/>
          <p:nvPr/>
        </p:nvGrpSpPr>
        <p:grpSpPr>
          <a:xfrm>
            <a:off x="6289787" y="1333944"/>
            <a:ext cx="996255" cy="488168"/>
            <a:chOff x="0" y="-45297"/>
            <a:chExt cx="2656678" cy="1301781"/>
          </a:xfrm>
        </p:grpSpPr>
        <p:sp>
          <p:nvSpPr>
            <p:cNvPr id="19757" name="Shape 19757"/>
            <p:cNvSpPr/>
            <p:nvPr/>
          </p:nvSpPr>
          <p:spPr>
            <a:xfrm>
              <a:off x="0" y="-45297"/>
              <a:ext cx="2656678" cy="58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lnSpc>
                  <a:spcPct val="80000"/>
                </a:lnSpc>
                <a:defRPr sz="3000">
                  <a:solidFill>
                    <a:srgbClr val="642A7C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58" name="Shape 19758"/>
            <p:cNvSpPr/>
            <p:nvPr/>
          </p:nvSpPr>
          <p:spPr>
            <a:xfrm>
              <a:off x="30016" y="511417"/>
              <a:ext cx="2596646" cy="745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760" name="Shape 19760"/>
          <p:cNvSpPr/>
          <p:nvPr/>
        </p:nvSpPr>
        <p:spPr>
          <a:xfrm rot="10800000" flipH="1">
            <a:off x="4541277" y="2193965"/>
            <a:ext cx="985365" cy="985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61" name="Shape 19761"/>
          <p:cNvSpPr/>
          <p:nvPr/>
        </p:nvSpPr>
        <p:spPr>
          <a:xfrm rot="10800000" flipH="1">
            <a:off x="4519058" y="2453923"/>
            <a:ext cx="1029803" cy="1029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62" name="Shape 19762"/>
          <p:cNvSpPr/>
          <p:nvPr/>
        </p:nvSpPr>
        <p:spPr>
          <a:xfrm rot="10800000" flipH="1">
            <a:off x="4865100" y="1977769"/>
            <a:ext cx="342595" cy="175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1"/>
                </a:moveTo>
                <a:lnTo>
                  <a:pt x="10678" y="21600"/>
                </a:lnTo>
                <a:lnTo>
                  <a:pt x="21600" y="0"/>
                </a:lnTo>
              </a:path>
            </a:pathLst>
          </a:custGeom>
          <a:ln w="19050" cmpd="sng">
            <a:solidFill>
              <a:srgbClr val="C3C7CC"/>
            </a:solidFill>
            <a:prstDash val="sysDot"/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700"/>
          </a:p>
        </p:txBody>
      </p:sp>
      <p:sp>
        <p:nvSpPr>
          <p:cNvPr id="19763" name="Shape 19763"/>
          <p:cNvSpPr/>
          <p:nvPr/>
        </p:nvSpPr>
        <p:spPr>
          <a:xfrm>
            <a:off x="4872032" y="2813011"/>
            <a:ext cx="304578" cy="3047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394" extrusionOk="0">
                <a:moveTo>
                  <a:pt x="19248" y="18282"/>
                </a:moveTo>
                <a:lnTo>
                  <a:pt x="18600" y="16234"/>
                </a:lnTo>
                <a:lnTo>
                  <a:pt x="16090" y="18589"/>
                </a:lnTo>
                <a:lnTo>
                  <a:pt x="18110" y="19354"/>
                </a:lnTo>
                <a:cubicBezTo>
                  <a:pt x="18110" y="19354"/>
                  <a:pt x="19248" y="18282"/>
                  <a:pt x="19248" y="18282"/>
                </a:cubicBezTo>
                <a:close/>
                <a:moveTo>
                  <a:pt x="20618" y="20033"/>
                </a:moveTo>
                <a:cubicBezTo>
                  <a:pt x="20689" y="20266"/>
                  <a:pt x="20625" y="20518"/>
                  <a:pt x="20446" y="20688"/>
                </a:cubicBezTo>
                <a:cubicBezTo>
                  <a:pt x="20265" y="20853"/>
                  <a:pt x="20008" y="20903"/>
                  <a:pt x="19780" y="20821"/>
                </a:cubicBezTo>
                <a:lnTo>
                  <a:pt x="14654" y="18874"/>
                </a:lnTo>
                <a:lnTo>
                  <a:pt x="18970" y="14821"/>
                </a:lnTo>
                <a:cubicBezTo>
                  <a:pt x="18970" y="14821"/>
                  <a:pt x="20618" y="20033"/>
                  <a:pt x="20618" y="20033"/>
                </a:cubicBezTo>
                <a:close/>
                <a:moveTo>
                  <a:pt x="1779" y="3570"/>
                </a:moveTo>
                <a:lnTo>
                  <a:pt x="2573" y="4413"/>
                </a:lnTo>
                <a:lnTo>
                  <a:pt x="5190" y="1952"/>
                </a:lnTo>
                <a:lnTo>
                  <a:pt x="4391" y="1118"/>
                </a:lnTo>
                <a:cubicBezTo>
                  <a:pt x="4391" y="1118"/>
                  <a:pt x="1779" y="3570"/>
                  <a:pt x="1779" y="3570"/>
                </a:cubicBezTo>
                <a:close/>
                <a:moveTo>
                  <a:pt x="1008" y="4455"/>
                </a:moveTo>
                <a:cubicBezTo>
                  <a:pt x="773" y="4202"/>
                  <a:pt x="646" y="3876"/>
                  <a:pt x="659" y="3538"/>
                </a:cubicBezTo>
                <a:cubicBezTo>
                  <a:pt x="667" y="3199"/>
                  <a:pt x="813" y="2882"/>
                  <a:pt x="1061" y="2644"/>
                </a:cubicBezTo>
                <a:lnTo>
                  <a:pt x="3510" y="352"/>
                </a:lnTo>
                <a:cubicBezTo>
                  <a:pt x="4026" y="-138"/>
                  <a:pt x="4835" y="-111"/>
                  <a:pt x="5326" y="403"/>
                </a:cubicBezTo>
                <a:lnTo>
                  <a:pt x="6840" y="2002"/>
                </a:lnTo>
                <a:lnTo>
                  <a:pt x="2523" y="6054"/>
                </a:lnTo>
                <a:cubicBezTo>
                  <a:pt x="2523" y="6054"/>
                  <a:pt x="1008" y="4455"/>
                  <a:pt x="1008" y="4455"/>
                </a:cubicBezTo>
                <a:close/>
                <a:moveTo>
                  <a:pt x="4048" y="7667"/>
                </a:moveTo>
                <a:lnTo>
                  <a:pt x="8366" y="3615"/>
                </a:lnTo>
                <a:lnTo>
                  <a:pt x="7250" y="2432"/>
                </a:lnTo>
                <a:lnTo>
                  <a:pt x="2932" y="6489"/>
                </a:lnTo>
                <a:cubicBezTo>
                  <a:pt x="2932" y="6489"/>
                  <a:pt x="4048" y="7667"/>
                  <a:pt x="4048" y="7667"/>
                </a:cubicBezTo>
                <a:close/>
                <a:moveTo>
                  <a:pt x="16215" y="14363"/>
                </a:moveTo>
                <a:cubicBezTo>
                  <a:pt x="16363" y="14221"/>
                  <a:pt x="16369" y="13988"/>
                  <a:pt x="16231" y="13840"/>
                </a:cubicBezTo>
                <a:lnTo>
                  <a:pt x="10820" y="8125"/>
                </a:lnTo>
                <a:cubicBezTo>
                  <a:pt x="10754" y="8051"/>
                  <a:pt x="10661" y="8010"/>
                  <a:pt x="10562" y="8010"/>
                </a:cubicBezTo>
                <a:cubicBezTo>
                  <a:pt x="10463" y="8010"/>
                  <a:pt x="10366" y="8044"/>
                  <a:pt x="10297" y="8111"/>
                </a:cubicBezTo>
                <a:lnTo>
                  <a:pt x="10040" y="8349"/>
                </a:lnTo>
                <a:cubicBezTo>
                  <a:pt x="9892" y="8488"/>
                  <a:pt x="9883" y="8721"/>
                  <a:pt x="10026" y="8872"/>
                </a:cubicBezTo>
                <a:lnTo>
                  <a:pt x="15430" y="14583"/>
                </a:lnTo>
                <a:cubicBezTo>
                  <a:pt x="15501" y="14657"/>
                  <a:pt x="15592" y="14698"/>
                  <a:pt x="15696" y="14702"/>
                </a:cubicBezTo>
                <a:cubicBezTo>
                  <a:pt x="15793" y="14707"/>
                  <a:pt x="15886" y="14670"/>
                  <a:pt x="15959" y="14602"/>
                </a:cubicBezTo>
                <a:cubicBezTo>
                  <a:pt x="15959" y="14602"/>
                  <a:pt x="16215" y="14363"/>
                  <a:pt x="16215" y="14363"/>
                </a:cubicBezTo>
                <a:close/>
                <a:moveTo>
                  <a:pt x="9526" y="6916"/>
                </a:moveTo>
                <a:cubicBezTo>
                  <a:pt x="9531" y="6814"/>
                  <a:pt x="9494" y="6718"/>
                  <a:pt x="9427" y="6649"/>
                </a:cubicBezTo>
                <a:lnTo>
                  <a:pt x="8955" y="6155"/>
                </a:lnTo>
                <a:cubicBezTo>
                  <a:pt x="8815" y="6008"/>
                  <a:pt x="8581" y="5998"/>
                  <a:pt x="8432" y="6137"/>
                </a:cubicBezTo>
                <a:lnTo>
                  <a:pt x="8178" y="6378"/>
                </a:lnTo>
                <a:cubicBezTo>
                  <a:pt x="8028" y="6516"/>
                  <a:pt x="8022" y="6755"/>
                  <a:pt x="8161" y="6898"/>
                </a:cubicBezTo>
                <a:lnTo>
                  <a:pt x="8627" y="7402"/>
                </a:lnTo>
                <a:cubicBezTo>
                  <a:pt x="8698" y="7470"/>
                  <a:pt x="8790" y="7512"/>
                  <a:pt x="8889" y="7516"/>
                </a:cubicBezTo>
                <a:cubicBezTo>
                  <a:pt x="8987" y="7521"/>
                  <a:pt x="9411" y="7177"/>
                  <a:pt x="9411" y="7177"/>
                </a:cubicBezTo>
                <a:cubicBezTo>
                  <a:pt x="9485" y="7103"/>
                  <a:pt x="9524" y="7012"/>
                  <a:pt x="9526" y="6916"/>
                </a:cubicBezTo>
                <a:cubicBezTo>
                  <a:pt x="9526" y="6916"/>
                  <a:pt x="9526" y="6916"/>
                  <a:pt x="9526" y="6916"/>
                </a:cubicBezTo>
                <a:close/>
                <a:moveTo>
                  <a:pt x="18427" y="14248"/>
                </a:moveTo>
                <a:lnTo>
                  <a:pt x="14106" y="18295"/>
                </a:lnTo>
                <a:lnTo>
                  <a:pt x="4486" y="8130"/>
                </a:lnTo>
                <a:lnTo>
                  <a:pt x="8807" y="4078"/>
                </a:lnTo>
                <a:cubicBezTo>
                  <a:pt x="8807" y="4078"/>
                  <a:pt x="18427" y="14248"/>
                  <a:pt x="18427" y="14248"/>
                </a:cubicBezTo>
                <a:close/>
                <a:moveTo>
                  <a:pt x="15761" y="5834"/>
                </a:moveTo>
                <a:cubicBezTo>
                  <a:pt x="16015" y="6096"/>
                  <a:pt x="16436" y="6099"/>
                  <a:pt x="16700" y="5853"/>
                </a:cubicBezTo>
                <a:cubicBezTo>
                  <a:pt x="16965" y="5595"/>
                  <a:pt x="16973" y="5174"/>
                  <a:pt x="16716" y="4917"/>
                </a:cubicBezTo>
                <a:cubicBezTo>
                  <a:pt x="16461" y="4651"/>
                  <a:pt x="16042" y="4647"/>
                  <a:pt x="15779" y="4899"/>
                </a:cubicBezTo>
                <a:cubicBezTo>
                  <a:pt x="15515" y="5151"/>
                  <a:pt x="15508" y="5573"/>
                  <a:pt x="15761" y="5834"/>
                </a:cubicBezTo>
                <a:cubicBezTo>
                  <a:pt x="15761" y="5834"/>
                  <a:pt x="15761" y="5834"/>
                  <a:pt x="15761" y="5834"/>
                </a:cubicBezTo>
                <a:close/>
                <a:moveTo>
                  <a:pt x="15052" y="6513"/>
                </a:moveTo>
                <a:cubicBezTo>
                  <a:pt x="14419" y="5867"/>
                  <a:pt x="14440" y="4821"/>
                  <a:pt x="15094" y="4192"/>
                </a:cubicBezTo>
                <a:cubicBezTo>
                  <a:pt x="15747" y="3561"/>
                  <a:pt x="16794" y="3583"/>
                  <a:pt x="17428" y="4235"/>
                </a:cubicBezTo>
                <a:cubicBezTo>
                  <a:pt x="18058" y="4885"/>
                  <a:pt x="18035" y="5931"/>
                  <a:pt x="17383" y="6558"/>
                </a:cubicBezTo>
                <a:cubicBezTo>
                  <a:pt x="16733" y="7185"/>
                  <a:pt x="15685" y="7168"/>
                  <a:pt x="15052" y="6513"/>
                </a:cubicBezTo>
                <a:cubicBezTo>
                  <a:pt x="15052" y="6513"/>
                  <a:pt x="15052" y="6513"/>
                  <a:pt x="15052" y="6513"/>
                </a:cubicBezTo>
                <a:close/>
                <a:moveTo>
                  <a:pt x="6284" y="19249"/>
                </a:moveTo>
                <a:cubicBezTo>
                  <a:pt x="6131" y="19395"/>
                  <a:pt x="5924" y="19477"/>
                  <a:pt x="5708" y="19474"/>
                </a:cubicBezTo>
                <a:cubicBezTo>
                  <a:pt x="5494" y="19469"/>
                  <a:pt x="5289" y="19378"/>
                  <a:pt x="5138" y="19226"/>
                </a:cubicBezTo>
                <a:lnTo>
                  <a:pt x="2152" y="16145"/>
                </a:lnTo>
                <a:cubicBezTo>
                  <a:pt x="1841" y="15821"/>
                  <a:pt x="1851" y="15316"/>
                  <a:pt x="2174" y="15000"/>
                </a:cubicBezTo>
                <a:lnTo>
                  <a:pt x="3545" y="16421"/>
                </a:lnTo>
                <a:cubicBezTo>
                  <a:pt x="3733" y="16614"/>
                  <a:pt x="4045" y="16622"/>
                  <a:pt x="4240" y="16434"/>
                </a:cubicBezTo>
                <a:cubicBezTo>
                  <a:pt x="4438" y="16246"/>
                  <a:pt x="4442" y="15939"/>
                  <a:pt x="4251" y="15743"/>
                </a:cubicBezTo>
                <a:lnTo>
                  <a:pt x="2882" y="14322"/>
                </a:lnTo>
                <a:lnTo>
                  <a:pt x="3247" y="13969"/>
                </a:lnTo>
                <a:lnTo>
                  <a:pt x="4617" y="15390"/>
                </a:lnTo>
                <a:cubicBezTo>
                  <a:pt x="4806" y="15582"/>
                  <a:pt x="5117" y="15591"/>
                  <a:pt x="5315" y="15403"/>
                </a:cubicBezTo>
                <a:cubicBezTo>
                  <a:pt x="5510" y="15215"/>
                  <a:pt x="5515" y="14907"/>
                  <a:pt x="5326" y="14711"/>
                </a:cubicBezTo>
                <a:lnTo>
                  <a:pt x="3951" y="13295"/>
                </a:lnTo>
                <a:lnTo>
                  <a:pt x="4321" y="12943"/>
                </a:lnTo>
                <a:lnTo>
                  <a:pt x="5688" y="14363"/>
                </a:lnTo>
                <a:cubicBezTo>
                  <a:pt x="5877" y="14555"/>
                  <a:pt x="6189" y="14564"/>
                  <a:pt x="6384" y="14378"/>
                </a:cubicBezTo>
                <a:cubicBezTo>
                  <a:pt x="6582" y="14188"/>
                  <a:pt x="6585" y="13881"/>
                  <a:pt x="6398" y="13685"/>
                </a:cubicBezTo>
                <a:lnTo>
                  <a:pt x="5024" y="12268"/>
                </a:lnTo>
                <a:lnTo>
                  <a:pt x="5390" y="11916"/>
                </a:lnTo>
                <a:lnTo>
                  <a:pt x="6760" y="13332"/>
                </a:lnTo>
                <a:cubicBezTo>
                  <a:pt x="6951" y="13529"/>
                  <a:pt x="7262" y="13533"/>
                  <a:pt x="7457" y="13345"/>
                </a:cubicBezTo>
                <a:cubicBezTo>
                  <a:pt x="7528" y="13277"/>
                  <a:pt x="7579" y="13186"/>
                  <a:pt x="7595" y="13098"/>
                </a:cubicBezTo>
                <a:lnTo>
                  <a:pt x="5059" y="10412"/>
                </a:lnTo>
                <a:lnTo>
                  <a:pt x="193" y="15079"/>
                </a:lnTo>
                <a:cubicBezTo>
                  <a:pt x="-64" y="15326"/>
                  <a:pt x="-64" y="15747"/>
                  <a:pt x="188" y="16009"/>
                </a:cubicBezTo>
                <a:lnTo>
                  <a:pt x="5204" y="21192"/>
                </a:lnTo>
                <a:cubicBezTo>
                  <a:pt x="5455" y="21453"/>
                  <a:pt x="5881" y="21462"/>
                  <a:pt x="6138" y="21214"/>
                </a:cubicBezTo>
                <a:lnTo>
                  <a:pt x="10931" y="16614"/>
                </a:lnTo>
                <a:lnTo>
                  <a:pt x="10024" y="15660"/>
                </a:lnTo>
                <a:cubicBezTo>
                  <a:pt x="10024" y="15660"/>
                  <a:pt x="6284" y="19249"/>
                  <a:pt x="6284" y="19249"/>
                </a:cubicBezTo>
                <a:close/>
                <a:moveTo>
                  <a:pt x="21276" y="6678"/>
                </a:moveTo>
                <a:lnTo>
                  <a:pt x="16861" y="10917"/>
                </a:lnTo>
                <a:lnTo>
                  <a:pt x="15955" y="9963"/>
                </a:lnTo>
                <a:lnTo>
                  <a:pt x="19296" y="6755"/>
                </a:lnTo>
                <a:cubicBezTo>
                  <a:pt x="19621" y="6438"/>
                  <a:pt x="19627" y="5931"/>
                  <a:pt x="19318" y="5609"/>
                </a:cubicBezTo>
                <a:lnTo>
                  <a:pt x="16332" y="2529"/>
                </a:lnTo>
                <a:cubicBezTo>
                  <a:pt x="16184" y="2374"/>
                  <a:pt x="15978" y="2282"/>
                  <a:pt x="15764" y="2282"/>
                </a:cubicBezTo>
                <a:cubicBezTo>
                  <a:pt x="15550" y="2278"/>
                  <a:pt x="15340" y="2361"/>
                  <a:pt x="15184" y="2506"/>
                </a:cubicBezTo>
                <a:lnTo>
                  <a:pt x="12551" y="5032"/>
                </a:lnTo>
                <a:lnTo>
                  <a:pt x="14839" y="7392"/>
                </a:lnTo>
                <a:cubicBezTo>
                  <a:pt x="15024" y="7589"/>
                  <a:pt x="15008" y="7910"/>
                  <a:pt x="14813" y="8098"/>
                </a:cubicBezTo>
                <a:cubicBezTo>
                  <a:pt x="14675" y="8231"/>
                  <a:pt x="14473" y="8266"/>
                  <a:pt x="14304" y="8217"/>
                </a:cubicBezTo>
                <a:lnTo>
                  <a:pt x="10985" y="4711"/>
                </a:lnTo>
                <a:lnTo>
                  <a:pt x="15326" y="541"/>
                </a:lnTo>
                <a:cubicBezTo>
                  <a:pt x="15592" y="293"/>
                  <a:pt x="16015" y="306"/>
                  <a:pt x="16265" y="567"/>
                </a:cubicBezTo>
                <a:lnTo>
                  <a:pt x="21285" y="5746"/>
                </a:lnTo>
                <a:cubicBezTo>
                  <a:pt x="21536" y="6008"/>
                  <a:pt x="21536" y="6430"/>
                  <a:pt x="21276" y="6678"/>
                </a:cubicBezTo>
                <a:cubicBezTo>
                  <a:pt x="21276" y="6678"/>
                  <a:pt x="21276" y="6678"/>
                  <a:pt x="21276" y="6678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/>
          </a:p>
        </p:txBody>
      </p:sp>
      <p:grpSp>
        <p:nvGrpSpPr>
          <p:cNvPr id="19766" name="Group 19766"/>
          <p:cNvGrpSpPr/>
          <p:nvPr/>
        </p:nvGrpSpPr>
        <p:grpSpPr>
          <a:xfrm>
            <a:off x="4927295" y="3616685"/>
            <a:ext cx="216084" cy="203914"/>
            <a:chOff x="-16227" y="0"/>
            <a:chExt cx="576222" cy="543769"/>
          </a:xfrm>
        </p:grpSpPr>
        <p:sp>
          <p:nvSpPr>
            <p:cNvPr id="19764" name="Shape 19764"/>
            <p:cNvSpPr/>
            <p:nvPr/>
          </p:nvSpPr>
          <p:spPr>
            <a:xfrm>
              <a:off x="0" y="0"/>
              <a:ext cx="543769" cy="543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/>
            </a:p>
          </p:txBody>
        </p:sp>
        <p:sp>
          <p:nvSpPr>
            <p:cNvPr id="19765" name="Shape 19765"/>
            <p:cNvSpPr/>
            <p:nvPr/>
          </p:nvSpPr>
          <p:spPr>
            <a:xfrm>
              <a:off x="-16227" y="127866"/>
              <a:ext cx="576222" cy="288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rgbClr val="FFFFFF"/>
                  </a:solidFill>
                </a:rPr>
                <a:t>02</a:t>
              </a:r>
              <a:endParaRPr sz="7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769" name="Group 19769"/>
          <p:cNvGrpSpPr/>
          <p:nvPr/>
        </p:nvGrpSpPr>
        <p:grpSpPr>
          <a:xfrm>
            <a:off x="4535658" y="1333944"/>
            <a:ext cx="996255" cy="488168"/>
            <a:chOff x="0" y="-45297"/>
            <a:chExt cx="2656678" cy="1301781"/>
          </a:xfrm>
        </p:grpSpPr>
        <p:sp>
          <p:nvSpPr>
            <p:cNvPr id="19767" name="Shape 19767"/>
            <p:cNvSpPr/>
            <p:nvPr/>
          </p:nvSpPr>
          <p:spPr>
            <a:xfrm>
              <a:off x="0" y="-45297"/>
              <a:ext cx="2656678" cy="58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lnSpc>
                  <a:spcPct val="80000"/>
                </a:lnSpc>
                <a:defRPr sz="3000">
                  <a:solidFill>
                    <a:srgbClr val="FBAE17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68" name="Shape 19768"/>
            <p:cNvSpPr/>
            <p:nvPr/>
          </p:nvSpPr>
          <p:spPr>
            <a:xfrm>
              <a:off x="30016" y="511417"/>
              <a:ext cx="2596646" cy="745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text of the printing.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770" name="Shape 19770"/>
          <p:cNvSpPr/>
          <p:nvPr/>
        </p:nvSpPr>
        <p:spPr>
          <a:xfrm rot="10800000" flipH="1">
            <a:off x="2791850" y="2193965"/>
            <a:ext cx="985365" cy="985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71" name="Shape 19771"/>
          <p:cNvSpPr/>
          <p:nvPr/>
        </p:nvSpPr>
        <p:spPr>
          <a:xfrm rot="10800000" flipH="1">
            <a:off x="2769632" y="2453923"/>
            <a:ext cx="1029803" cy="1029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72" name="Shape 19772"/>
          <p:cNvSpPr/>
          <p:nvPr/>
        </p:nvSpPr>
        <p:spPr>
          <a:xfrm rot="10800000" flipH="1">
            <a:off x="3115673" y="1977769"/>
            <a:ext cx="342595" cy="175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1"/>
                </a:moveTo>
                <a:lnTo>
                  <a:pt x="10678" y="21600"/>
                </a:lnTo>
                <a:lnTo>
                  <a:pt x="21600" y="0"/>
                </a:lnTo>
              </a:path>
            </a:pathLst>
          </a:custGeom>
          <a:ln w="19050" cmpd="sng">
            <a:solidFill>
              <a:srgbClr val="C3C7CC"/>
            </a:solidFill>
            <a:prstDash val="sysDot"/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700"/>
          </a:p>
        </p:txBody>
      </p:sp>
      <p:sp>
        <p:nvSpPr>
          <p:cNvPr id="19773" name="Shape 19773"/>
          <p:cNvSpPr/>
          <p:nvPr/>
        </p:nvSpPr>
        <p:spPr>
          <a:xfrm>
            <a:off x="3087839" y="2825108"/>
            <a:ext cx="374112" cy="280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64" y="16653"/>
                </a:moveTo>
                <a:cubicBezTo>
                  <a:pt x="17799" y="16783"/>
                  <a:pt x="17708" y="17030"/>
                  <a:pt x="17733" y="17282"/>
                </a:cubicBezTo>
                <a:cubicBezTo>
                  <a:pt x="17877" y="18703"/>
                  <a:pt x="18345" y="19747"/>
                  <a:pt x="18652" y="20299"/>
                </a:cubicBezTo>
                <a:cubicBezTo>
                  <a:pt x="17373" y="20101"/>
                  <a:pt x="16297" y="19012"/>
                  <a:pt x="15593" y="18085"/>
                </a:cubicBezTo>
                <a:cubicBezTo>
                  <a:pt x="15487" y="17945"/>
                  <a:pt x="15336" y="17878"/>
                  <a:pt x="15190" y="17907"/>
                </a:cubicBezTo>
                <a:cubicBezTo>
                  <a:pt x="14793" y="17972"/>
                  <a:pt x="14413" y="18008"/>
                  <a:pt x="14059" y="18008"/>
                </a:cubicBezTo>
                <a:cubicBezTo>
                  <a:pt x="13532" y="18008"/>
                  <a:pt x="13011" y="17938"/>
                  <a:pt x="12507" y="17810"/>
                </a:cubicBezTo>
                <a:cubicBezTo>
                  <a:pt x="15275" y="16244"/>
                  <a:pt x="17172" y="13075"/>
                  <a:pt x="17172" y="9428"/>
                </a:cubicBezTo>
                <a:cubicBezTo>
                  <a:pt x="17172" y="7595"/>
                  <a:pt x="16691" y="5881"/>
                  <a:pt x="15862" y="4431"/>
                </a:cubicBezTo>
                <a:cubicBezTo>
                  <a:pt x="18615" y="5259"/>
                  <a:pt x="20637" y="7926"/>
                  <a:pt x="20637" y="11085"/>
                </a:cubicBezTo>
                <a:cubicBezTo>
                  <a:pt x="20637" y="13296"/>
                  <a:pt x="19663" y="15327"/>
                  <a:pt x="17964" y="16653"/>
                </a:cubicBezTo>
                <a:cubicBezTo>
                  <a:pt x="17964" y="16653"/>
                  <a:pt x="17964" y="16653"/>
                  <a:pt x="17964" y="16653"/>
                </a:cubicBezTo>
                <a:close/>
                <a:moveTo>
                  <a:pt x="8586" y="16320"/>
                </a:moveTo>
                <a:cubicBezTo>
                  <a:pt x="8222" y="16320"/>
                  <a:pt x="7830" y="16284"/>
                  <a:pt x="7423" y="16213"/>
                </a:cubicBezTo>
                <a:cubicBezTo>
                  <a:pt x="7128" y="16167"/>
                  <a:pt x="6828" y="16294"/>
                  <a:pt x="6616" y="16575"/>
                </a:cubicBezTo>
                <a:cubicBezTo>
                  <a:pt x="6100" y="17255"/>
                  <a:pt x="5388" y="18024"/>
                  <a:pt x="4551" y="18465"/>
                </a:cubicBezTo>
                <a:cubicBezTo>
                  <a:pt x="4771" y="17849"/>
                  <a:pt x="4966" y="17089"/>
                  <a:pt x="5057" y="16196"/>
                </a:cubicBezTo>
                <a:cubicBezTo>
                  <a:pt x="5108" y="15694"/>
                  <a:pt x="4927" y="15198"/>
                  <a:pt x="4594" y="14938"/>
                </a:cubicBezTo>
                <a:cubicBezTo>
                  <a:pt x="2898" y="13614"/>
                  <a:pt x="1925" y="11606"/>
                  <a:pt x="1925" y="9428"/>
                </a:cubicBezTo>
                <a:cubicBezTo>
                  <a:pt x="1925" y="5627"/>
                  <a:pt x="4913" y="2535"/>
                  <a:pt x="8586" y="2535"/>
                </a:cubicBezTo>
                <a:cubicBezTo>
                  <a:pt x="12260" y="2535"/>
                  <a:pt x="15248" y="5627"/>
                  <a:pt x="15248" y="9428"/>
                </a:cubicBezTo>
                <a:cubicBezTo>
                  <a:pt x="15248" y="13225"/>
                  <a:pt x="12260" y="16320"/>
                  <a:pt x="8586" y="16320"/>
                </a:cubicBezTo>
                <a:cubicBezTo>
                  <a:pt x="8586" y="16320"/>
                  <a:pt x="8586" y="16320"/>
                  <a:pt x="8586" y="16320"/>
                </a:cubicBezTo>
                <a:close/>
                <a:moveTo>
                  <a:pt x="21600" y="11085"/>
                </a:moveTo>
                <a:cubicBezTo>
                  <a:pt x="21600" y="6844"/>
                  <a:pt x="18614" y="3344"/>
                  <a:pt x="14804" y="2938"/>
                </a:cubicBezTo>
                <a:cubicBezTo>
                  <a:pt x="13239" y="1130"/>
                  <a:pt x="11032" y="0"/>
                  <a:pt x="8586" y="0"/>
                </a:cubicBezTo>
                <a:cubicBezTo>
                  <a:pt x="3851" y="0"/>
                  <a:pt x="0" y="4230"/>
                  <a:pt x="0" y="9428"/>
                </a:cubicBezTo>
                <a:cubicBezTo>
                  <a:pt x="0" y="12206"/>
                  <a:pt x="1120" y="14838"/>
                  <a:pt x="3028" y="16621"/>
                </a:cubicBezTo>
                <a:cubicBezTo>
                  <a:pt x="2769" y="17793"/>
                  <a:pt x="2278" y="18478"/>
                  <a:pt x="2278" y="18478"/>
                </a:cubicBezTo>
                <a:cubicBezTo>
                  <a:pt x="1947" y="18912"/>
                  <a:pt x="1826" y="19567"/>
                  <a:pt x="1961" y="20192"/>
                </a:cubicBezTo>
                <a:cubicBezTo>
                  <a:pt x="1972" y="20241"/>
                  <a:pt x="1985" y="20293"/>
                  <a:pt x="2001" y="20339"/>
                </a:cubicBezTo>
                <a:cubicBezTo>
                  <a:pt x="2203" y="20962"/>
                  <a:pt x="2668" y="21365"/>
                  <a:pt x="3186" y="21365"/>
                </a:cubicBezTo>
                <a:cubicBezTo>
                  <a:pt x="5052" y="21365"/>
                  <a:pt x="6591" y="20055"/>
                  <a:pt x="7638" y="18795"/>
                </a:cubicBezTo>
                <a:cubicBezTo>
                  <a:pt x="7964" y="18834"/>
                  <a:pt x="8281" y="18855"/>
                  <a:pt x="8586" y="18855"/>
                </a:cubicBezTo>
                <a:cubicBezTo>
                  <a:pt x="9380" y="18855"/>
                  <a:pt x="10146" y="18735"/>
                  <a:pt x="10874" y="18513"/>
                </a:cubicBezTo>
                <a:cubicBezTo>
                  <a:pt x="11866" y="19012"/>
                  <a:pt x="12949" y="19276"/>
                  <a:pt x="14059" y="19276"/>
                </a:cubicBezTo>
                <a:cubicBezTo>
                  <a:pt x="14384" y="19276"/>
                  <a:pt x="14727" y="19248"/>
                  <a:pt x="15081" y="19198"/>
                </a:cubicBezTo>
                <a:cubicBezTo>
                  <a:pt x="15995" y="20339"/>
                  <a:pt x="17382" y="21600"/>
                  <a:pt x="19059" y="21600"/>
                </a:cubicBezTo>
                <a:cubicBezTo>
                  <a:pt x="19374" y="21600"/>
                  <a:pt x="19656" y="21356"/>
                  <a:pt x="19780" y="20978"/>
                </a:cubicBezTo>
                <a:cubicBezTo>
                  <a:pt x="19789" y="20954"/>
                  <a:pt x="19794" y="20928"/>
                  <a:pt x="19800" y="20904"/>
                </a:cubicBezTo>
                <a:cubicBezTo>
                  <a:pt x="19885" y="20516"/>
                  <a:pt x="19812" y="20113"/>
                  <a:pt x="19615" y="19853"/>
                </a:cubicBezTo>
                <a:cubicBezTo>
                  <a:pt x="19607" y="19846"/>
                  <a:pt x="18974" y="18976"/>
                  <a:pt x="18740" y="17510"/>
                </a:cubicBezTo>
                <a:cubicBezTo>
                  <a:pt x="20537" y="15961"/>
                  <a:pt x="21600" y="13589"/>
                  <a:pt x="21600" y="11085"/>
                </a:cubicBezTo>
                <a:cubicBezTo>
                  <a:pt x="21600" y="11085"/>
                  <a:pt x="21600" y="11085"/>
                  <a:pt x="21600" y="11085"/>
                </a:cubicBezTo>
                <a:close/>
                <a:moveTo>
                  <a:pt x="11006" y="10423"/>
                </a:moveTo>
                <a:lnTo>
                  <a:pt x="6194" y="10423"/>
                </a:lnTo>
                <a:cubicBezTo>
                  <a:pt x="5929" y="10423"/>
                  <a:pt x="5712" y="10706"/>
                  <a:pt x="5712" y="11056"/>
                </a:cubicBezTo>
                <a:cubicBezTo>
                  <a:pt x="5712" y="11406"/>
                  <a:pt x="5929" y="11688"/>
                  <a:pt x="6194" y="11688"/>
                </a:cubicBezTo>
                <a:lnTo>
                  <a:pt x="11006" y="11688"/>
                </a:lnTo>
                <a:cubicBezTo>
                  <a:pt x="11272" y="11688"/>
                  <a:pt x="11487" y="11406"/>
                  <a:pt x="11487" y="11056"/>
                </a:cubicBezTo>
                <a:cubicBezTo>
                  <a:pt x="11487" y="10706"/>
                  <a:pt x="11272" y="10423"/>
                  <a:pt x="11006" y="10423"/>
                </a:cubicBezTo>
                <a:cubicBezTo>
                  <a:pt x="11006" y="10423"/>
                  <a:pt x="11006" y="10423"/>
                  <a:pt x="11006" y="10423"/>
                </a:cubicBezTo>
                <a:close/>
                <a:moveTo>
                  <a:pt x="11006" y="7343"/>
                </a:moveTo>
                <a:lnTo>
                  <a:pt x="6194" y="7343"/>
                </a:lnTo>
                <a:cubicBezTo>
                  <a:pt x="5929" y="7343"/>
                  <a:pt x="5712" y="7627"/>
                  <a:pt x="5712" y="7977"/>
                </a:cubicBezTo>
                <a:cubicBezTo>
                  <a:pt x="5712" y="8327"/>
                  <a:pt x="5929" y="8611"/>
                  <a:pt x="6194" y="8611"/>
                </a:cubicBezTo>
                <a:lnTo>
                  <a:pt x="11006" y="8611"/>
                </a:lnTo>
                <a:cubicBezTo>
                  <a:pt x="11272" y="8611"/>
                  <a:pt x="11487" y="8329"/>
                  <a:pt x="11487" y="7977"/>
                </a:cubicBezTo>
                <a:cubicBezTo>
                  <a:pt x="11487" y="7627"/>
                  <a:pt x="11272" y="7343"/>
                  <a:pt x="11006" y="7343"/>
                </a:cubicBezTo>
                <a:cubicBezTo>
                  <a:pt x="11006" y="7343"/>
                  <a:pt x="11006" y="7343"/>
                  <a:pt x="11006" y="7343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/>
          </a:p>
        </p:txBody>
      </p:sp>
      <p:grpSp>
        <p:nvGrpSpPr>
          <p:cNvPr id="19776" name="Group 19776"/>
          <p:cNvGrpSpPr/>
          <p:nvPr/>
        </p:nvGrpSpPr>
        <p:grpSpPr>
          <a:xfrm>
            <a:off x="3167123" y="3616685"/>
            <a:ext cx="237692" cy="203914"/>
            <a:chOff x="-45038" y="0"/>
            <a:chExt cx="633843" cy="543769"/>
          </a:xfrm>
        </p:grpSpPr>
        <p:sp>
          <p:nvSpPr>
            <p:cNvPr id="19774" name="Shape 19774"/>
            <p:cNvSpPr/>
            <p:nvPr/>
          </p:nvSpPr>
          <p:spPr>
            <a:xfrm>
              <a:off x="0" y="0"/>
              <a:ext cx="543769" cy="543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/>
            </a:p>
          </p:txBody>
        </p:sp>
        <p:sp>
          <p:nvSpPr>
            <p:cNvPr id="19775" name="Shape 19775"/>
            <p:cNvSpPr/>
            <p:nvPr/>
          </p:nvSpPr>
          <p:spPr>
            <a:xfrm>
              <a:off x="-45038" y="127866"/>
              <a:ext cx="633843" cy="288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rgbClr val="FFFFFF"/>
                  </a:solidFill>
                </a:rPr>
                <a:t>02</a:t>
              </a:r>
              <a:endParaRPr sz="7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779" name="Group 19779"/>
          <p:cNvGrpSpPr/>
          <p:nvPr/>
        </p:nvGrpSpPr>
        <p:grpSpPr>
          <a:xfrm>
            <a:off x="2776767" y="1333944"/>
            <a:ext cx="996255" cy="488168"/>
            <a:chOff x="0" y="-45297"/>
            <a:chExt cx="2656678" cy="1301781"/>
          </a:xfrm>
        </p:grpSpPr>
        <p:sp>
          <p:nvSpPr>
            <p:cNvPr id="19777" name="Shape 19777"/>
            <p:cNvSpPr/>
            <p:nvPr/>
          </p:nvSpPr>
          <p:spPr>
            <a:xfrm>
              <a:off x="0" y="-45297"/>
              <a:ext cx="2656678" cy="58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lnSpc>
                  <a:spcPct val="80000"/>
                </a:lnSpc>
                <a:defRPr sz="3000">
                  <a:solidFill>
                    <a:srgbClr val="02AF9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78" name="Shape 19778"/>
            <p:cNvSpPr/>
            <p:nvPr/>
          </p:nvSpPr>
          <p:spPr>
            <a:xfrm>
              <a:off x="30016" y="511417"/>
              <a:ext cx="2596646" cy="745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787" name="Shape 19787"/>
          <p:cNvSpPr/>
          <p:nvPr/>
        </p:nvSpPr>
        <p:spPr>
          <a:xfrm>
            <a:off x="1918604" y="2609014"/>
            <a:ext cx="985365" cy="985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88" name="Shape 19788"/>
          <p:cNvSpPr/>
          <p:nvPr/>
        </p:nvSpPr>
        <p:spPr>
          <a:xfrm>
            <a:off x="2239985" y="3634427"/>
            <a:ext cx="342594" cy="175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1"/>
                </a:moveTo>
                <a:lnTo>
                  <a:pt x="10678" y="21600"/>
                </a:lnTo>
                <a:lnTo>
                  <a:pt x="21600" y="0"/>
                </a:lnTo>
              </a:path>
            </a:pathLst>
          </a:custGeom>
          <a:ln w="19050" cmpd="sng">
            <a:solidFill>
              <a:srgbClr val="C3C7CC"/>
            </a:solidFill>
            <a:prstDash val="sysDot"/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700"/>
          </a:p>
        </p:txBody>
      </p:sp>
      <p:sp>
        <p:nvSpPr>
          <p:cNvPr id="19789" name="Shape 19789"/>
          <p:cNvSpPr/>
          <p:nvPr/>
        </p:nvSpPr>
        <p:spPr>
          <a:xfrm>
            <a:off x="1893942" y="2304467"/>
            <a:ext cx="1029803" cy="1029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90" name="Shape 19790"/>
          <p:cNvSpPr/>
          <p:nvPr/>
        </p:nvSpPr>
        <p:spPr>
          <a:xfrm>
            <a:off x="2233511" y="2643454"/>
            <a:ext cx="350667" cy="3385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40" y="20848"/>
                </a:moveTo>
                <a:cubicBezTo>
                  <a:pt x="3137" y="20848"/>
                  <a:pt x="2813" y="20512"/>
                  <a:pt x="2813" y="20094"/>
                </a:cubicBezTo>
                <a:cubicBezTo>
                  <a:pt x="2813" y="19681"/>
                  <a:pt x="3137" y="19342"/>
                  <a:pt x="3540" y="19342"/>
                </a:cubicBezTo>
                <a:cubicBezTo>
                  <a:pt x="3939" y="19342"/>
                  <a:pt x="4267" y="19681"/>
                  <a:pt x="4267" y="20094"/>
                </a:cubicBezTo>
                <a:cubicBezTo>
                  <a:pt x="4267" y="20512"/>
                  <a:pt x="3939" y="20848"/>
                  <a:pt x="3540" y="20848"/>
                </a:cubicBezTo>
                <a:cubicBezTo>
                  <a:pt x="3540" y="20848"/>
                  <a:pt x="3540" y="20848"/>
                  <a:pt x="3540" y="20848"/>
                </a:cubicBezTo>
                <a:close/>
                <a:moveTo>
                  <a:pt x="3540" y="18592"/>
                </a:moveTo>
                <a:cubicBezTo>
                  <a:pt x="2738" y="18592"/>
                  <a:pt x="2085" y="19264"/>
                  <a:pt x="2085" y="20094"/>
                </a:cubicBezTo>
                <a:cubicBezTo>
                  <a:pt x="2085" y="20926"/>
                  <a:pt x="2738" y="21600"/>
                  <a:pt x="3540" y="21600"/>
                </a:cubicBezTo>
                <a:cubicBezTo>
                  <a:pt x="4343" y="21600"/>
                  <a:pt x="4991" y="20926"/>
                  <a:pt x="4991" y="20094"/>
                </a:cubicBezTo>
                <a:cubicBezTo>
                  <a:pt x="4991" y="19264"/>
                  <a:pt x="4343" y="18592"/>
                  <a:pt x="3540" y="18592"/>
                </a:cubicBezTo>
                <a:cubicBezTo>
                  <a:pt x="3540" y="18592"/>
                  <a:pt x="3540" y="18592"/>
                  <a:pt x="3540" y="18592"/>
                </a:cubicBezTo>
                <a:close/>
                <a:moveTo>
                  <a:pt x="11142" y="20848"/>
                </a:moveTo>
                <a:cubicBezTo>
                  <a:pt x="10740" y="20848"/>
                  <a:pt x="10415" y="20512"/>
                  <a:pt x="10415" y="20094"/>
                </a:cubicBezTo>
                <a:cubicBezTo>
                  <a:pt x="10415" y="19681"/>
                  <a:pt x="10740" y="19342"/>
                  <a:pt x="11142" y="19342"/>
                </a:cubicBezTo>
                <a:cubicBezTo>
                  <a:pt x="11542" y="19342"/>
                  <a:pt x="11867" y="19681"/>
                  <a:pt x="11867" y="20094"/>
                </a:cubicBezTo>
                <a:cubicBezTo>
                  <a:pt x="11867" y="20512"/>
                  <a:pt x="11542" y="20848"/>
                  <a:pt x="11142" y="20848"/>
                </a:cubicBezTo>
                <a:cubicBezTo>
                  <a:pt x="11142" y="20848"/>
                  <a:pt x="11142" y="20848"/>
                  <a:pt x="11142" y="20848"/>
                </a:cubicBezTo>
                <a:close/>
                <a:moveTo>
                  <a:pt x="11142" y="18592"/>
                </a:moveTo>
                <a:cubicBezTo>
                  <a:pt x="10340" y="18592"/>
                  <a:pt x="9688" y="19264"/>
                  <a:pt x="9688" y="20094"/>
                </a:cubicBezTo>
                <a:cubicBezTo>
                  <a:pt x="9688" y="20926"/>
                  <a:pt x="10340" y="21600"/>
                  <a:pt x="11142" y="21600"/>
                </a:cubicBezTo>
                <a:cubicBezTo>
                  <a:pt x="11945" y="21600"/>
                  <a:pt x="12594" y="20926"/>
                  <a:pt x="12594" y="20094"/>
                </a:cubicBezTo>
                <a:cubicBezTo>
                  <a:pt x="12594" y="19264"/>
                  <a:pt x="11945" y="18592"/>
                  <a:pt x="11142" y="18592"/>
                </a:cubicBezTo>
                <a:cubicBezTo>
                  <a:pt x="11142" y="18592"/>
                  <a:pt x="11142" y="18592"/>
                  <a:pt x="11142" y="18592"/>
                </a:cubicBezTo>
                <a:close/>
                <a:moveTo>
                  <a:pt x="14493" y="17477"/>
                </a:moveTo>
                <a:lnTo>
                  <a:pt x="14493" y="19083"/>
                </a:lnTo>
                <a:cubicBezTo>
                  <a:pt x="14493" y="19484"/>
                  <a:pt x="14179" y="19809"/>
                  <a:pt x="13793" y="19809"/>
                </a:cubicBezTo>
                <a:lnTo>
                  <a:pt x="13043" y="19809"/>
                </a:lnTo>
                <a:cubicBezTo>
                  <a:pt x="12909" y="18846"/>
                  <a:pt x="12107" y="18106"/>
                  <a:pt x="11140" y="18106"/>
                </a:cubicBezTo>
                <a:cubicBezTo>
                  <a:pt x="10176" y="18106"/>
                  <a:pt x="9375" y="18846"/>
                  <a:pt x="9240" y="19809"/>
                </a:cubicBezTo>
                <a:lnTo>
                  <a:pt x="5440" y="19809"/>
                </a:lnTo>
                <a:cubicBezTo>
                  <a:pt x="5305" y="18846"/>
                  <a:pt x="4504" y="18106"/>
                  <a:pt x="3540" y="18106"/>
                </a:cubicBezTo>
                <a:cubicBezTo>
                  <a:pt x="2576" y="18106"/>
                  <a:pt x="1775" y="18846"/>
                  <a:pt x="1639" y="19809"/>
                </a:cubicBezTo>
                <a:lnTo>
                  <a:pt x="701" y="19809"/>
                </a:lnTo>
                <a:cubicBezTo>
                  <a:pt x="314" y="19809"/>
                  <a:pt x="0" y="19484"/>
                  <a:pt x="0" y="19083"/>
                </a:cubicBezTo>
                <a:lnTo>
                  <a:pt x="0" y="17477"/>
                </a:lnTo>
                <a:cubicBezTo>
                  <a:pt x="0" y="17477"/>
                  <a:pt x="14493" y="17477"/>
                  <a:pt x="14493" y="17477"/>
                </a:cubicBezTo>
                <a:close/>
                <a:moveTo>
                  <a:pt x="13018" y="15952"/>
                </a:moveTo>
                <a:lnTo>
                  <a:pt x="10352" y="15952"/>
                </a:lnTo>
                <a:cubicBezTo>
                  <a:pt x="10292" y="15952"/>
                  <a:pt x="10244" y="15902"/>
                  <a:pt x="10244" y="15840"/>
                </a:cubicBezTo>
                <a:lnTo>
                  <a:pt x="10244" y="13709"/>
                </a:lnTo>
                <a:cubicBezTo>
                  <a:pt x="10244" y="13646"/>
                  <a:pt x="10292" y="13597"/>
                  <a:pt x="10352" y="13597"/>
                </a:cubicBezTo>
                <a:lnTo>
                  <a:pt x="10860" y="13597"/>
                </a:lnTo>
                <a:cubicBezTo>
                  <a:pt x="10887" y="13597"/>
                  <a:pt x="10917" y="13609"/>
                  <a:pt x="10938" y="13628"/>
                </a:cubicBezTo>
                <a:lnTo>
                  <a:pt x="13092" y="15759"/>
                </a:lnTo>
                <a:cubicBezTo>
                  <a:pt x="13165" y="15828"/>
                  <a:pt x="13117" y="15952"/>
                  <a:pt x="13018" y="15952"/>
                </a:cubicBezTo>
                <a:cubicBezTo>
                  <a:pt x="13018" y="15952"/>
                  <a:pt x="13018" y="15952"/>
                  <a:pt x="13018" y="15952"/>
                </a:cubicBezTo>
                <a:close/>
                <a:moveTo>
                  <a:pt x="14217" y="15859"/>
                </a:moveTo>
                <a:lnTo>
                  <a:pt x="11463" y="13040"/>
                </a:lnTo>
                <a:cubicBezTo>
                  <a:pt x="11290" y="12859"/>
                  <a:pt x="11052" y="12759"/>
                  <a:pt x="10808" y="12759"/>
                </a:cubicBezTo>
                <a:lnTo>
                  <a:pt x="9420" y="12759"/>
                </a:lnTo>
                <a:lnTo>
                  <a:pt x="9420" y="12221"/>
                </a:lnTo>
                <a:cubicBezTo>
                  <a:pt x="9420" y="11819"/>
                  <a:pt x="9105" y="11496"/>
                  <a:pt x="8717" y="11496"/>
                </a:cubicBezTo>
                <a:lnTo>
                  <a:pt x="701" y="11496"/>
                </a:lnTo>
                <a:cubicBezTo>
                  <a:pt x="313" y="11496"/>
                  <a:pt x="0" y="11819"/>
                  <a:pt x="0" y="12221"/>
                </a:cubicBezTo>
                <a:lnTo>
                  <a:pt x="0" y="17075"/>
                </a:lnTo>
                <a:lnTo>
                  <a:pt x="14493" y="17075"/>
                </a:lnTo>
                <a:lnTo>
                  <a:pt x="14493" y="16546"/>
                </a:lnTo>
                <a:cubicBezTo>
                  <a:pt x="14493" y="16289"/>
                  <a:pt x="14394" y="16039"/>
                  <a:pt x="14217" y="15859"/>
                </a:cubicBezTo>
                <a:cubicBezTo>
                  <a:pt x="14217" y="15859"/>
                  <a:pt x="14217" y="15859"/>
                  <a:pt x="14217" y="15859"/>
                </a:cubicBezTo>
                <a:close/>
                <a:moveTo>
                  <a:pt x="21600" y="9261"/>
                </a:moveTo>
                <a:cubicBezTo>
                  <a:pt x="21600" y="13378"/>
                  <a:pt x="18991" y="16876"/>
                  <a:pt x="15394" y="18076"/>
                </a:cubicBezTo>
                <a:lnTo>
                  <a:pt x="15394" y="16757"/>
                </a:lnTo>
                <a:cubicBezTo>
                  <a:pt x="18315" y="15610"/>
                  <a:pt x="20398" y="12683"/>
                  <a:pt x="20398" y="9261"/>
                </a:cubicBezTo>
                <a:cubicBezTo>
                  <a:pt x="20398" y="4841"/>
                  <a:pt x="16925" y="1245"/>
                  <a:pt x="12658" y="1245"/>
                </a:cubicBezTo>
                <a:cubicBezTo>
                  <a:pt x="8390" y="1245"/>
                  <a:pt x="4919" y="4841"/>
                  <a:pt x="4919" y="9261"/>
                </a:cubicBezTo>
                <a:cubicBezTo>
                  <a:pt x="4919" y="9704"/>
                  <a:pt x="4954" y="10138"/>
                  <a:pt x="5021" y="10562"/>
                </a:cubicBezTo>
                <a:lnTo>
                  <a:pt x="3806" y="10562"/>
                </a:lnTo>
                <a:cubicBezTo>
                  <a:pt x="3748" y="10137"/>
                  <a:pt x="3716" y="9703"/>
                  <a:pt x="3716" y="9261"/>
                </a:cubicBezTo>
                <a:cubicBezTo>
                  <a:pt x="3716" y="4154"/>
                  <a:pt x="7728" y="0"/>
                  <a:pt x="12658" y="0"/>
                </a:cubicBezTo>
                <a:cubicBezTo>
                  <a:pt x="17589" y="0"/>
                  <a:pt x="21600" y="4154"/>
                  <a:pt x="21600" y="9261"/>
                </a:cubicBezTo>
                <a:cubicBezTo>
                  <a:pt x="21600" y="9261"/>
                  <a:pt x="21600" y="9261"/>
                  <a:pt x="21600" y="9261"/>
                </a:cubicBezTo>
                <a:close/>
                <a:moveTo>
                  <a:pt x="12071" y="9261"/>
                </a:moveTo>
                <a:cubicBezTo>
                  <a:pt x="12071" y="8926"/>
                  <a:pt x="12334" y="8653"/>
                  <a:pt x="12658" y="8653"/>
                </a:cubicBezTo>
                <a:cubicBezTo>
                  <a:pt x="12982" y="8653"/>
                  <a:pt x="13245" y="8926"/>
                  <a:pt x="13245" y="9261"/>
                </a:cubicBezTo>
                <a:cubicBezTo>
                  <a:pt x="13245" y="9596"/>
                  <a:pt x="12982" y="9868"/>
                  <a:pt x="12658" y="9868"/>
                </a:cubicBezTo>
                <a:cubicBezTo>
                  <a:pt x="12334" y="9868"/>
                  <a:pt x="12071" y="9596"/>
                  <a:pt x="12071" y="9261"/>
                </a:cubicBezTo>
                <a:cubicBezTo>
                  <a:pt x="12071" y="9261"/>
                  <a:pt x="12071" y="9261"/>
                  <a:pt x="12071" y="9261"/>
                </a:cubicBezTo>
                <a:close/>
                <a:moveTo>
                  <a:pt x="13831" y="9114"/>
                </a:moveTo>
                <a:cubicBezTo>
                  <a:pt x="13805" y="8891"/>
                  <a:pt x="13724" y="8687"/>
                  <a:pt x="13597" y="8517"/>
                </a:cubicBezTo>
                <a:lnTo>
                  <a:pt x="14463" y="2954"/>
                </a:lnTo>
                <a:cubicBezTo>
                  <a:pt x="14495" y="2746"/>
                  <a:pt x="14367" y="2549"/>
                  <a:pt x="14170" y="2502"/>
                </a:cubicBezTo>
                <a:lnTo>
                  <a:pt x="14160" y="2499"/>
                </a:lnTo>
                <a:cubicBezTo>
                  <a:pt x="13963" y="2453"/>
                  <a:pt x="13764" y="2572"/>
                  <a:pt x="13706" y="2773"/>
                </a:cubicBezTo>
                <a:lnTo>
                  <a:pt x="12129" y="8166"/>
                </a:lnTo>
                <a:cubicBezTo>
                  <a:pt x="11740" y="8368"/>
                  <a:pt x="11470" y="8780"/>
                  <a:pt x="11470" y="9261"/>
                </a:cubicBezTo>
                <a:cubicBezTo>
                  <a:pt x="11470" y="9939"/>
                  <a:pt x="12003" y="10491"/>
                  <a:pt x="12658" y="10491"/>
                </a:cubicBezTo>
                <a:cubicBezTo>
                  <a:pt x="12779" y="10491"/>
                  <a:pt x="12895" y="10466"/>
                  <a:pt x="13006" y="10430"/>
                </a:cubicBezTo>
                <a:lnTo>
                  <a:pt x="16300" y="12204"/>
                </a:lnTo>
                <a:cubicBezTo>
                  <a:pt x="16481" y="12301"/>
                  <a:pt x="16704" y="12240"/>
                  <a:pt x="16816" y="12062"/>
                </a:cubicBezTo>
                <a:lnTo>
                  <a:pt x="16821" y="12054"/>
                </a:lnTo>
                <a:cubicBezTo>
                  <a:pt x="16932" y="11878"/>
                  <a:pt x="16895" y="11642"/>
                  <a:pt x="16735" y="11509"/>
                </a:cubicBezTo>
                <a:cubicBezTo>
                  <a:pt x="16735" y="11509"/>
                  <a:pt x="13831" y="9114"/>
                  <a:pt x="13831" y="9114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/>
          </a:p>
        </p:txBody>
      </p:sp>
      <p:grpSp>
        <p:nvGrpSpPr>
          <p:cNvPr id="19793" name="Group 19793"/>
          <p:cNvGrpSpPr/>
          <p:nvPr/>
        </p:nvGrpSpPr>
        <p:grpSpPr>
          <a:xfrm>
            <a:off x="2300802" y="1967594"/>
            <a:ext cx="216084" cy="203914"/>
            <a:chOff x="-16227" y="0"/>
            <a:chExt cx="576222" cy="543769"/>
          </a:xfrm>
        </p:grpSpPr>
        <p:sp>
          <p:nvSpPr>
            <p:cNvPr id="19791" name="Shape 19791"/>
            <p:cNvSpPr/>
            <p:nvPr/>
          </p:nvSpPr>
          <p:spPr>
            <a:xfrm>
              <a:off x="0" y="0"/>
              <a:ext cx="543769" cy="543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/>
            </a:p>
          </p:txBody>
        </p:sp>
        <p:sp>
          <p:nvSpPr>
            <p:cNvPr id="19792" name="Shape 19792"/>
            <p:cNvSpPr/>
            <p:nvPr/>
          </p:nvSpPr>
          <p:spPr>
            <a:xfrm>
              <a:off x="-16227" y="127866"/>
              <a:ext cx="576222" cy="288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rgbClr val="FFFFFF"/>
                  </a:solidFill>
                </a:rPr>
                <a:t>01</a:t>
              </a:r>
              <a:endParaRPr sz="7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796" name="Group 19796"/>
          <p:cNvGrpSpPr/>
          <p:nvPr/>
        </p:nvGrpSpPr>
        <p:grpSpPr>
          <a:xfrm>
            <a:off x="1910717" y="4014898"/>
            <a:ext cx="996255" cy="488168"/>
            <a:chOff x="0" y="-45297"/>
            <a:chExt cx="2656678" cy="1301781"/>
          </a:xfrm>
        </p:grpSpPr>
        <p:sp>
          <p:nvSpPr>
            <p:cNvPr id="19794" name="Shape 19794"/>
            <p:cNvSpPr/>
            <p:nvPr/>
          </p:nvSpPr>
          <p:spPr>
            <a:xfrm>
              <a:off x="0" y="-45297"/>
              <a:ext cx="2656678" cy="58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lnSpc>
                  <a:spcPct val="80000"/>
                </a:lnSpc>
                <a:defRPr sz="3000">
                  <a:solidFill>
                    <a:srgbClr val="3AA5DD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95" name="Shape 19795"/>
            <p:cNvSpPr/>
            <p:nvPr/>
          </p:nvSpPr>
          <p:spPr>
            <a:xfrm>
              <a:off x="30016" y="511417"/>
              <a:ext cx="2596646" cy="745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797" name="Shape 19797"/>
          <p:cNvSpPr/>
          <p:nvPr/>
        </p:nvSpPr>
        <p:spPr>
          <a:xfrm>
            <a:off x="3665528" y="2608864"/>
            <a:ext cx="985365" cy="985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798" name="Shape 19798"/>
          <p:cNvSpPr/>
          <p:nvPr/>
        </p:nvSpPr>
        <p:spPr>
          <a:xfrm>
            <a:off x="3989351" y="3634427"/>
            <a:ext cx="342595" cy="175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1"/>
                </a:moveTo>
                <a:lnTo>
                  <a:pt x="10678" y="21600"/>
                </a:lnTo>
                <a:lnTo>
                  <a:pt x="21600" y="0"/>
                </a:lnTo>
              </a:path>
            </a:pathLst>
          </a:custGeom>
          <a:ln w="19050" cmpd="sng">
            <a:solidFill>
              <a:srgbClr val="C3C7CC"/>
            </a:solidFill>
            <a:prstDash val="sysDot"/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700"/>
          </a:p>
        </p:txBody>
      </p:sp>
      <p:sp>
        <p:nvSpPr>
          <p:cNvPr id="19799" name="Shape 19799"/>
          <p:cNvSpPr/>
          <p:nvPr/>
        </p:nvSpPr>
        <p:spPr>
          <a:xfrm>
            <a:off x="3643310" y="2304467"/>
            <a:ext cx="1029803" cy="1029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800" name="Shape 19800"/>
          <p:cNvSpPr/>
          <p:nvPr/>
        </p:nvSpPr>
        <p:spPr>
          <a:xfrm>
            <a:off x="3990381" y="2689971"/>
            <a:ext cx="362287" cy="2584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57" y="0"/>
                </a:moveTo>
                <a:cubicBezTo>
                  <a:pt x="4142" y="0"/>
                  <a:pt x="0" y="5833"/>
                  <a:pt x="0" y="13002"/>
                </a:cubicBezTo>
                <a:cubicBezTo>
                  <a:pt x="0" y="15999"/>
                  <a:pt x="718" y="18742"/>
                  <a:pt x="1931" y="20937"/>
                </a:cubicBezTo>
                <a:lnTo>
                  <a:pt x="3105" y="19318"/>
                </a:lnTo>
                <a:cubicBezTo>
                  <a:pt x="2176" y="17545"/>
                  <a:pt x="1609" y="15366"/>
                  <a:pt x="1609" y="13002"/>
                </a:cubicBezTo>
                <a:cubicBezTo>
                  <a:pt x="1609" y="7078"/>
                  <a:pt x="5036" y="2282"/>
                  <a:pt x="9257" y="2282"/>
                </a:cubicBezTo>
                <a:cubicBezTo>
                  <a:pt x="10662" y="2282"/>
                  <a:pt x="11952" y="2868"/>
                  <a:pt x="13081" y="3795"/>
                </a:cubicBezTo>
                <a:lnTo>
                  <a:pt x="12191" y="5121"/>
                </a:lnTo>
                <a:lnTo>
                  <a:pt x="15826" y="5599"/>
                </a:lnTo>
                <a:lnTo>
                  <a:pt x="15429" y="292"/>
                </a:lnTo>
                <a:cubicBezTo>
                  <a:pt x="15429" y="292"/>
                  <a:pt x="14255" y="2070"/>
                  <a:pt x="14255" y="2070"/>
                </a:cubicBezTo>
                <a:cubicBezTo>
                  <a:pt x="12808" y="782"/>
                  <a:pt x="11094" y="0"/>
                  <a:pt x="9257" y="0"/>
                </a:cubicBezTo>
                <a:close/>
                <a:moveTo>
                  <a:pt x="8083" y="5095"/>
                </a:moveTo>
                <a:lnTo>
                  <a:pt x="8083" y="7377"/>
                </a:lnTo>
                <a:cubicBezTo>
                  <a:pt x="7495" y="7539"/>
                  <a:pt x="6951" y="7848"/>
                  <a:pt x="6474" y="8306"/>
                </a:cubicBezTo>
                <a:lnTo>
                  <a:pt x="5320" y="6687"/>
                </a:lnTo>
                <a:lnTo>
                  <a:pt x="4165" y="8332"/>
                </a:lnTo>
                <a:lnTo>
                  <a:pt x="5301" y="9924"/>
                </a:lnTo>
                <a:cubicBezTo>
                  <a:pt x="4985" y="10599"/>
                  <a:pt x="4748" y="11377"/>
                  <a:pt x="4638" y="12206"/>
                </a:cubicBezTo>
                <a:lnTo>
                  <a:pt x="3029" y="12206"/>
                </a:lnTo>
                <a:lnTo>
                  <a:pt x="3029" y="14488"/>
                </a:lnTo>
                <a:lnTo>
                  <a:pt x="4638" y="14488"/>
                </a:lnTo>
                <a:cubicBezTo>
                  <a:pt x="4748" y="15311"/>
                  <a:pt x="4985" y="16096"/>
                  <a:pt x="5301" y="16771"/>
                </a:cubicBezTo>
                <a:lnTo>
                  <a:pt x="4165" y="18363"/>
                </a:lnTo>
                <a:lnTo>
                  <a:pt x="5320" y="19981"/>
                </a:lnTo>
                <a:lnTo>
                  <a:pt x="6474" y="18389"/>
                </a:lnTo>
                <a:cubicBezTo>
                  <a:pt x="6946" y="18839"/>
                  <a:pt x="7495" y="19155"/>
                  <a:pt x="8083" y="19318"/>
                </a:cubicBezTo>
                <a:lnTo>
                  <a:pt x="8083" y="21600"/>
                </a:lnTo>
                <a:lnTo>
                  <a:pt x="9730" y="21600"/>
                </a:lnTo>
                <a:lnTo>
                  <a:pt x="9730" y="19318"/>
                </a:lnTo>
                <a:cubicBezTo>
                  <a:pt x="10312" y="19155"/>
                  <a:pt x="10862" y="18847"/>
                  <a:pt x="11340" y="18389"/>
                </a:cubicBezTo>
                <a:lnTo>
                  <a:pt x="12475" y="19981"/>
                </a:lnTo>
                <a:lnTo>
                  <a:pt x="13649" y="18363"/>
                </a:lnTo>
                <a:lnTo>
                  <a:pt x="12494" y="16771"/>
                </a:lnTo>
                <a:cubicBezTo>
                  <a:pt x="12817" y="16096"/>
                  <a:pt x="13046" y="15311"/>
                  <a:pt x="13157" y="14488"/>
                </a:cubicBezTo>
                <a:lnTo>
                  <a:pt x="14785" y="14488"/>
                </a:lnTo>
                <a:lnTo>
                  <a:pt x="14785" y="12206"/>
                </a:lnTo>
                <a:lnTo>
                  <a:pt x="13157" y="12206"/>
                </a:lnTo>
                <a:cubicBezTo>
                  <a:pt x="13046" y="11377"/>
                  <a:pt x="12817" y="10599"/>
                  <a:pt x="12494" y="9924"/>
                </a:cubicBezTo>
                <a:lnTo>
                  <a:pt x="13649" y="8332"/>
                </a:lnTo>
                <a:lnTo>
                  <a:pt x="12475" y="6687"/>
                </a:lnTo>
                <a:lnTo>
                  <a:pt x="11340" y="8306"/>
                </a:lnTo>
                <a:cubicBezTo>
                  <a:pt x="10862" y="7855"/>
                  <a:pt x="10298" y="7539"/>
                  <a:pt x="9711" y="7377"/>
                </a:cubicBezTo>
                <a:lnTo>
                  <a:pt x="9711" y="5095"/>
                </a:lnTo>
                <a:lnTo>
                  <a:pt x="8083" y="5095"/>
                </a:lnTo>
                <a:close/>
                <a:moveTo>
                  <a:pt x="19347" y="10190"/>
                </a:moveTo>
                <a:lnTo>
                  <a:pt x="19347" y="11994"/>
                </a:lnTo>
                <a:lnTo>
                  <a:pt x="16356" y="11994"/>
                </a:lnTo>
                <a:lnTo>
                  <a:pt x="16356" y="14780"/>
                </a:lnTo>
                <a:lnTo>
                  <a:pt x="19347" y="14780"/>
                </a:lnTo>
                <a:lnTo>
                  <a:pt x="19347" y="16558"/>
                </a:lnTo>
                <a:cubicBezTo>
                  <a:pt x="19347" y="16558"/>
                  <a:pt x="21600" y="13374"/>
                  <a:pt x="21600" y="13374"/>
                </a:cubicBezTo>
                <a:lnTo>
                  <a:pt x="19347" y="10190"/>
                </a:lnTo>
                <a:close/>
                <a:moveTo>
                  <a:pt x="8897" y="10827"/>
                </a:moveTo>
                <a:cubicBezTo>
                  <a:pt x="9892" y="10827"/>
                  <a:pt x="10696" y="11962"/>
                  <a:pt x="10696" y="13347"/>
                </a:cubicBezTo>
                <a:cubicBezTo>
                  <a:pt x="10696" y="14741"/>
                  <a:pt x="9892" y="15868"/>
                  <a:pt x="8897" y="15868"/>
                </a:cubicBezTo>
                <a:cubicBezTo>
                  <a:pt x="7903" y="15868"/>
                  <a:pt x="7099" y="14741"/>
                  <a:pt x="7099" y="13347"/>
                </a:cubicBezTo>
                <a:cubicBezTo>
                  <a:pt x="7099" y="11962"/>
                  <a:pt x="7903" y="10827"/>
                  <a:pt x="8897" y="10827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/>
          </a:p>
        </p:txBody>
      </p:sp>
      <p:grpSp>
        <p:nvGrpSpPr>
          <p:cNvPr id="19803" name="Group 19803"/>
          <p:cNvGrpSpPr/>
          <p:nvPr/>
        </p:nvGrpSpPr>
        <p:grpSpPr>
          <a:xfrm>
            <a:off x="4048619" y="1967594"/>
            <a:ext cx="216084" cy="203914"/>
            <a:chOff x="-16227" y="0"/>
            <a:chExt cx="576222" cy="543769"/>
          </a:xfrm>
        </p:grpSpPr>
        <p:sp>
          <p:nvSpPr>
            <p:cNvPr id="19801" name="Shape 19801"/>
            <p:cNvSpPr/>
            <p:nvPr/>
          </p:nvSpPr>
          <p:spPr>
            <a:xfrm>
              <a:off x="0" y="0"/>
              <a:ext cx="543769" cy="543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/>
            </a:p>
          </p:txBody>
        </p:sp>
        <p:sp>
          <p:nvSpPr>
            <p:cNvPr id="19802" name="Shape 19802"/>
            <p:cNvSpPr/>
            <p:nvPr/>
          </p:nvSpPr>
          <p:spPr>
            <a:xfrm>
              <a:off x="-16227" y="127866"/>
              <a:ext cx="576222" cy="288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rgbClr val="FFFFFF"/>
                  </a:solidFill>
                </a:rPr>
                <a:t>01</a:t>
              </a:r>
              <a:endParaRPr sz="7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806" name="Group 19806"/>
          <p:cNvGrpSpPr/>
          <p:nvPr/>
        </p:nvGrpSpPr>
        <p:grpSpPr>
          <a:xfrm>
            <a:off x="3658533" y="4014898"/>
            <a:ext cx="996255" cy="488168"/>
            <a:chOff x="0" y="-45297"/>
            <a:chExt cx="2656678" cy="1301781"/>
          </a:xfrm>
        </p:grpSpPr>
        <p:sp>
          <p:nvSpPr>
            <p:cNvPr id="19804" name="Shape 19804"/>
            <p:cNvSpPr/>
            <p:nvPr/>
          </p:nvSpPr>
          <p:spPr>
            <a:xfrm>
              <a:off x="0" y="-45297"/>
              <a:ext cx="2656678" cy="58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lnSpc>
                  <a:spcPct val="80000"/>
                </a:lnSpc>
                <a:defRPr sz="3000">
                  <a:solidFill>
                    <a:srgbClr val="78BE42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05" name="Shape 19805"/>
            <p:cNvSpPr/>
            <p:nvPr/>
          </p:nvSpPr>
          <p:spPr>
            <a:xfrm>
              <a:off x="30016" y="511417"/>
              <a:ext cx="2596646" cy="745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807" name="Shape 19807"/>
          <p:cNvSpPr/>
          <p:nvPr/>
        </p:nvSpPr>
        <p:spPr>
          <a:xfrm>
            <a:off x="5411795" y="2615311"/>
            <a:ext cx="985365" cy="985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808" name="Shape 19808"/>
          <p:cNvSpPr/>
          <p:nvPr/>
        </p:nvSpPr>
        <p:spPr>
          <a:xfrm>
            <a:off x="5735618" y="3640874"/>
            <a:ext cx="342595" cy="175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1"/>
                </a:moveTo>
                <a:lnTo>
                  <a:pt x="10678" y="21600"/>
                </a:lnTo>
                <a:lnTo>
                  <a:pt x="21600" y="0"/>
                </a:lnTo>
              </a:path>
            </a:pathLst>
          </a:custGeom>
          <a:ln w="19050" cmpd="sng">
            <a:solidFill>
              <a:srgbClr val="C3C7CC"/>
            </a:solidFill>
            <a:prstDash val="sysDot"/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700"/>
          </a:p>
        </p:txBody>
      </p:sp>
      <p:sp>
        <p:nvSpPr>
          <p:cNvPr id="19809" name="Shape 19809"/>
          <p:cNvSpPr/>
          <p:nvPr/>
        </p:nvSpPr>
        <p:spPr>
          <a:xfrm>
            <a:off x="5389575" y="2310914"/>
            <a:ext cx="1029804" cy="1029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190500" dist="8455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700"/>
          </a:p>
        </p:txBody>
      </p:sp>
      <p:sp>
        <p:nvSpPr>
          <p:cNvPr id="19810" name="Shape 19810"/>
          <p:cNvSpPr/>
          <p:nvPr/>
        </p:nvSpPr>
        <p:spPr>
          <a:xfrm>
            <a:off x="5758871" y="2665701"/>
            <a:ext cx="296237" cy="307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9" h="21600" extrusionOk="0">
                <a:moveTo>
                  <a:pt x="4869" y="0"/>
                </a:moveTo>
                <a:cubicBezTo>
                  <a:pt x="4759" y="0"/>
                  <a:pt x="4674" y="42"/>
                  <a:pt x="4604" y="119"/>
                </a:cubicBezTo>
                <a:cubicBezTo>
                  <a:pt x="4537" y="199"/>
                  <a:pt x="4495" y="306"/>
                  <a:pt x="4516" y="409"/>
                </a:cubicBezTo>
                <a:lnTo>
                  <a:pt x="4728" y="1450"/>
                </a:lnTo>
                <a:cubicBezTo>
                  <a:pt x="4728" y="1450"/>
                  <a:pt x="16017" y="1450"/>
                  <a:pt x="16017" y="1450"/>
                </a:cubicBezTo>
                <a:lnTo>
                  <a:pt x="16211" y="409"/>
                </a:lnTo>
                <a:cubicBezTo>
                  <a:pt x="16231" y="309"/>
                  <a:pt x="16211" y="197"/>
                  <a:pt x="16140" y="119"/>
                </a:cubicBezTo>
                <a:cubicBezTo>
                  <a:pt x="16073" y="38"/>
                  <a:pt x="15965" y="0"/>
                  <a:pt x="15858" y="0"/>
                </a:cubicBezTo>
                <a:lnTo>
                  <a:pt x="4869" y="0"/>
                </a:lnTo>
                <a:close/>
                <a:moveTo>
                  <a:pt x="3757" y="2184"/>
                </a:moveTo>
                <a:cubicBezTo>
                  <a:pt x="3645" y="2184"/>
                  <a:pt x="3529" y="2233"/>
                  <a:pt x="3457" y="2320"/>
                </a:cubicBezTo>
                <a:cubicBezTo>
                  <a:pt x="3387" y="2405"/>
                  <a:pt x="3378" y="2521"/>
                  <a:pt x="3405" y="2627"/>
                </a:cubicBezTo>
                <a:lnTo>
                  <a:pt x="3652" y="3634"/>
                </a:lnTo>
                <a:cubicBezTo>
                  <a:pt x="3652" y="3634"/>
                  <a:pt x="17710" y="3634"/>
                  <a:pt x="17710" y="3634"/>
                </a:cubicBezTo>
                <a:lnTo>
                  <a:pt x="17957" y="2610"/>
                </a:lnTo>
                <a:cubicBezTo>
                  <a:pt x="17980" y="2508"/>
                  <a:pt x="17957" y="2404"/>
                  <a:pt x="17887" y="2320"/>
                </a:cubicBezTo>
                <a:cubicBezTo>
                  <a:pt x="17820" y="2239"/>
                  <a:pt x="17713" y="2184"/>
                  <a:pt x="17604" y="2184"/>
                </a:cubicBezTo>
                <a:lnTo>
                  <a:pt x="3757" y="2184"/>
                </a:lnTo>
                <a:close/>
                <a:moveTo>
                  <a:pt x="2858" y="4914"/>
                </a:moveTo>
                <a:cubicBezTo>
                  <a:pt x="1278" y="4914"/>
                  <a:pt x="0" y="6151"/>
                  <a:pt x="0" y="7678"/>
                </a:cubicBezTo>
                <a:lnTo>
                  <a:pt x="1023" y="14229"/>
                </a:lnTo>
                <a:cubicBezTo>
                  <a:pt x="1023" y="14229"/>
                  <a:pt x="2364" y="14229"/>
                  <a:pt x="2364" y="14229"/>
                </a:cubicBezTo>
                <a:lnTo>
                  <a:pt x="1358" y="7678"/>
                </a:lnTo>
                <a:cubicBezTo>
                  <a:pt x="1358" y="6873"/>
                  <a:pt x="2024" y="6227"/>
                  <a:pt x="2858" y="6227"/>
                </a:cubicBezTo>
                <a:lnTo>
                  <a:pt x="18275" y="6227"/>
                </a:lnTo>
                <a:cubicBezTo>
                  <a:pt x="19111" y="6227"/>
                  <a:pt x="19792" y="6873"/>
                  <a:pt x="19792" y="7678"/>
                </a:cubicBezTo>
                <a:lnTo>
                  <a:pt x="18874" y="14161"/>
                </a:lnTo>
                <a:lnTo>
                  <a:pt x="20233" y="14161"/>
                </a:lnTo>
                <a:lnTo>
                  <a:pt x="21132" y="7678"/>
                </a:lnTo>
                <a:cubicBezTo>
                  <a:pt x="21132" y="6151"/>
                  <a:pt x="19857" y="4914"/>
                  <a:pt x="18275" y="4914"/>
                </a:cubicBezTo>
                <a:lnTo>
                  <a:pt x="2858" y="4914"/>
                </a:lnTo>
                <a:close/>
                <a:moveTo>
                  <a:pt x="8061" y="8736"/>
                </a:moveTo>
                <a:cubicBezTo>
                  <a:pt x="6152" y="8736"/>
                  <a:pt x="5870" y="10465"/>
                  <a:pt x="5998" y="11755"/>
                </a:cubicBezTo>
                <a:cubicBezTo>
                  <a:pt x="5970" y="11752"/>
                  <a:pt x="5936" y="11755"/>
                  <a:pt x="5909" y="11755"/>
                </a:cubicBezTo>
                <a:cubicBezTo>
                  <a:pt x="5606" y="11755"/>
                  <a:pt x="5623" y="12129"/>
                  <a:pt x="5680" y="12574"/>
                </a:cubicBezTo>
                <a:cubicBezTo>
                  <a:pt x="5733" y="13013"/>
                  <a:pt x="6147" y="13632"/>
                  <a:pt x="6439" y="13632"/>
                </a:cubicBezTo>
                <a:cubicBezTo>
                  <a:pt x="6475" y="13632"/>
                  <a:pt x="6517" y="13631"/>
                  <a:pt x="6544" y="13615"/>
                </a:cubicBezTo>
                <a:cubicBezTo>
                  <a:pt x="6759" y="13990"/>
                  <a:pt x="7009" y="14307"/>
                  <a:pt x="7303" y="14571"/>
                </a:cubicBezTo>
                <a:lnTo>
                  <a:pt x="9508" y="14571"/>
                </a:lnTo>
                <a:cubicBezTo>
                  <a:pt x="9776" y="14306"/>
                  <a:pt x="10014" y="13961"/>
                  <a:pt x="10178" y="13581"/>
                </a:cubicBezTo>
                <a:cubicBezTo>
                  <a:pt x="10218" y="13607"/>
                  <a:pt x="10257" y="13632"/>
                  <a:pt x="10302" y="13632"/>
                </a:cubicBezTo>
                <a:cubicBezTo>
                  <a:pt x="10592" y="13632"/>
                  <a:pt x="10933" y="13013"/>
                  <a:pt x="10937" y="12574"/>
                </a:cubicBezTo>
                <a:cubicBezTo>
                  <a:pt x="10940" y="12129"/>
                  <a:pt x="10908" y="11755"/>
                  <a:pt x="10601" y="11755"/>
                </a:cubicBezTo>
                <a:cubicBezTo>
                  <a:pt x="10569" y="11755"/>
                  <a:pt x="10518" y="11763"/>
                  <a:pt x="10478" y="11773"/>
                </a:cubicBezTo>
                <a:cubicBezTo>
                  <a:pt x="10451" y="10480"/>
                  <a:pt x="10112" y="8736"/>
                  <a:pt x="8061" y="8736"/>
                </a:cubicBezTo>
                <a:close/>
                <a:moveTo>
                  <a:pt x="10725" y="9827"/>
                </a:moveTo>
                <a:cubicBezTo>
                  <a:pt x="10903" y="10241"/>
                  <a:pt x="11036" y="10748"/>
                  <a:pt x="11078" y="11346"/>
                </a:cubicBezTo>
                <a:cubicBezTo>
                  <a:pt x="11206" y="11424"/>
                  <a:pt x="11284" y="11549"/>
                  <a:pt x="11360" y="11704"/>
                </a:cubicBezTo>
                <a:lnTo>
                  <a:pt x="16634" y="11704"/>
                </a:lnTo>
                <a:cubicBezTo>
                  <a:pt x="16909" y="11704"/>
                  <a:pt x="17170" y="11475"/>
                  <a:pt x="17216" y="11192"/>
                </a:cubicBezTo>
                <a:lnTo>
                  <a:pt x="17357" y="10373"/>
                </a:lnTo>
                <a:cubicBezTo>
                  <a:pt x="17405" y="10076"/>
                  <a:pt x="17200" y="9827"/>
                  <a:pt x="16916" y="9827"/>
                </a:cubicBezTo>
                <a:lnTo>
                  <a:pt x="10725" y="9827"/>
                </a:lnTo>
                <a:close/>
                <a:moveTo>
                  <a:pt x="11695" y="13103"/>
                </a:moveTo>
                <a:cubicBezTo>
                  <a:pt x="11551" y="13592"/>
                  <a:pt x="11209" y="14102"/>
                  <a:pt x="10760" y="14229"/>
                </a:cubicBezTo>
                <a:cubicBezTo>
                  <a:pt x="10748" y="14254"/>
                  <a:pt x="10738" y="14260"/>
                  <a:pt x="10725" y="14281"/>
                </a:cubicBezTo>
                <a:lnTo>
                  <a:pt x="10725" y="14690"/>
                </a:lnTo>
                <a:cubicBezTo>
                  <a:pt x="10725" y="14690"/>
                  <a:pt x="16422" y="14690"/>
                  <a:pt x="16422" y="14690"/>
                </a:cubicBezTo>
                <a:cubicBezTo>
                  <a:pt x="16673" y="14690"/>
                  <a:pt x="16911" y="14503"/>
                  <a:pt x="16952" y="14264"/>
                </a:cubicBezTo>
                <a:lnTo>
                  <a:pt x="17057" y="13564"/>
                </a:lnTo>
                <a:cubicBezTo>
                  <a:pt x="17098" y="13313"/>
                  <a:pt x="16934" y="13103"/>
                  <a:pt x="16669" y="13103"/>
                </a:cubicBezTo>
                <a:lnTo>
                  <a:pt x="11695" y="13103"/>
                </a:lnTo>
                <a:close/>
                <a:moveTo>
                  <a:pt x="970" y="15287"/>
                </a:moveTo>
                <a:cubicBezTo>
                  <a:pt x="694" y="15287"/>
                  <a:pt x="414" y="15408"/>
                  <a:pt x="229" y="15611"/>
                </a:cubicBezTo>
                <a:cubicBezTo>
                  <a:pt x="46" y="15816"/>
                  <a:pt x="-23" y="16093"/>
                  <a:pt x="18" y="16362"/>
                </a:cubicBezTo>
                <a:lnTo>
                  <a:pt x="794" y="21600"/>
                </a:lnTo>
                <a:lnTo>
                  <a:pt x="20762" y="21600"/>
                </a:lnTo>
                <a:lnTo>
                  <a:pt x="21538" y="16362"/>
                </a:lnTo>
                <a:cubicBezTo>
                  <a:pt x="21577" y="16093"/>
                  <a:pt x="21511" y="15816"/>
                  <a:pt x="21326" y="15611"/>
                </a:cubicBezTo>
                <a:cubicBezTo>
                  <a:pt x="21144" y="15405"/>
                  <a:pt x="20866" y="15287"/>
                  <a:pt x="20585" y="15287"/>
                </a:cubicBezTo>
                <a:cubicBezTo>
                  <a:pt x="20585" y="15287"/>
                  <a:pt x="970" y="15287"/>
                  <a:pt x="970" y="15287"/>
                </a:cubicBezTo>
                <a:close/>
              </a:path>
            </a:pathLst>
          </a:custGeom>
          <a:solidFill>
            <a:srgbClr val="C3C7CC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/>
          </a:p>
        </p:txBody>
      </p:sp>
      <p:grpSp>
        <p:nvGrpSpPr>
          <p:cNvPr id="19813" name="Group 19813"/>
          <p:cNvGrpSpPr/>
          <p:nvPr/>
        </p:nvGrpSpPr>
        <p:grpSpPr>
          <a:xfrm>
            <a:off x="5796435" y="1967594"/>
            <a:ext cx="216084" cy="203914"/>
            <a:chOff x="-16227" y="0"/>
            <a:chExt cx="576222" cy="543769"/>
          </a:xfrm>
        </p:grpSpPr>
        <p:sp>
          <p:nvSpPr>
            <p:cNvPr id="19811" name="Shape 19811"/>
            <p:cNvSpPr/>
            <p:nvPr/>
          </p:nvSpPr>
          <p:spPr>
            <a:xfrm>
              <a:off x="0" y="0"/>
              <a:ext cx="543769" cy="543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00"/>
            </a:p>
          </p:txBody>
        </p:sp>
        <p:sp>
          <p:nvSpPr>
            <p:cNvPr id="19812" name="Shape 19812"/>
            <p:cNvSpPr/>
            <p:nvPr/>
          </p:nvSpPr>
          <p:spPr>
            <a:xfrm>
              <a:off x="-16227" y="127866"/>
              <a:ext cx="576222" cy="2880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rgbClr val="FFFFFF"/>
                  </a:solidFill>
                </a:rPr>
                <a:t>01</a:t>
              </a:r>
              <a:endParaRPr sz="7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816" name="Group 19816"/>
          <p:cNvGrpSpPr/>
          <p:nvPr/>
        </p:nvGrpSpPr>
        <p:grpSpPr>
          <a:xfrm>
            <a:off x="5406350" y="4014898"/>
            <a:ext cx="996255" cy="488168"/>
            <a:chOff x="0" y="-45297"/>
            <a:chExt cx="2656678" cy="1301781"/>
          </a:xfrm>
        </p:grpSpPr>
        <p:sp>
          <p:nvSpPr>
            <p:cNvPr id="19814" name="Shape 19814"/>
            <p:cNvSpPr/>
            <p:nvPr/>
          </p:nvSpPr>
          <p:spPr>
            <a:xfrm>
              <a:off x="0" y="-45297"/>
              <a:ext cx="2656678" cy="58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lnSpc>
                  <a:spcPct val="80000"/>
                </a:lnSpc>
                <a:defRPr sz="3000">
                  <a:solidFill>
                    <a:srgbClr val="E321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15" name="Shape 19815"/>
            <p:cNvSpPr/>
            <p:nvPr/>
          </p:nvSpPr>
          <p:spPr>
            <a:xfrm>
              <a:off x="30016" y="511417"/>
              <a:ext cx="2596646" cy="745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076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9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9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9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9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9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9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9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19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 fill="hold"/>
                                        <p:tgtEl>
                                          <p:spTgt spid="1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" fill="hold"/>
                                        <p:tgtEl>
                                          <p:spTgt spid="19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" fill="hold"/>
                                        <p:tgtEl>
                                          <p:spTgt spid="19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9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600"/>
                                        <p:tgtEl>
                                          <p:spTgt spid="19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19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19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1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19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9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9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" presetClass="entr" presetSubtype="4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1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9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9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" presetClass="entr" presetSubtype="1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 fill="hold"/>
                                        <p:tgtEl>
                                          <p:spTgt spid="1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19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19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1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 fill="hold"/>
                                        <p:tgtEl>
                                          <p:spTgt spid="19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80" fill="hold"/>
                                        <p:tgtEl>
                                          <p:spTgt spid="19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" fill="hold"/>
                                        <p:tgtEl>
                                          <p:spTgt spid="19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9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 fill="hold"/>
                                        <p:tgtEl>
                                          <p:spTgt spid="1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600"/>
                                        <p:tgtEl>
                                          <p:spTgt spid="19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2" presetClass="entr" presetSubtype="8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 fill="hold"/>
                                        <p:tgtEl>
                                          <p:spTgt spid="19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19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9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2" presetClass="entr" presetSubtype="1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 fill="hold"/>
                                        <p:tgtEl>
                                          <p:spTgt spid="1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2" presetClass="entr" presetSubtype="1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 fill="hold"/>
                                        <p:tgtEl>
                                          <p:spTgt spid="1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9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0"/>
                            </p:stCondLst>
                            <p:childTnLst>
                              <p:par>
                                <p:cTn id="73" presetID="2" presetClass="entr" presetSubtype="1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 fill="hold"/>
                                        <p:tgtEl>
                                          <p:spTgt spid="1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000"/>
                            </p:stCondLst>
                            <p:childTnLst>
                              <p:par>
                                <p:cTn id="78" presetID="2" presetClass="entr" presetSubtype="1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indefinite" fill="hold"/>
                                        <p:tgtEl>
                                          <p:spTgt spid="1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80" fill="hold"/>
                                        <p:tgtEl>
                                          <p:spTgt spid="19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" fill="hold"/>
                                        <p:tgtEl>
                                          <p:spTgt spid="19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9" presetClass="entr" presetSubtype="0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indefinite" fill="hold"/>
                                        <p:tgtEl>
                                          <p:spTgt spid="1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000"/>
                                        <p:tgtEl>
                                          <p:spTgt spid="1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500"/>
                            </p:stCondLst>
                            <p:childTnLst>
                              <p:par>
                                <p:cTn id="87" presetID="2" presetClass="entr" presetSubtype="8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indefinite" fill="hold"/>
                                        <p:tgtEl>
                                          <p:spTgt spid="1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3500"/>
                            </p:stCondLst>
                            <p:childTnLst>
                              <p:par>
                                <p:cTn id="92" presetID="2" presetClass="entr" presetSubtype="1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indefinite" fill="hold"/>
                                        <p:tgtEl>
                                          <p:spTgt spid="1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9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9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97" presetID="2" presetClass="entr" presetSubtype="1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indefinite" fill="hold"/>
                                        <p:tgtEl>
                                          <p:spTgt spid="1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19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19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2" presetID="2" presetClass="entr" presetSubtype="1" fill="hold" grpId="2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indefinite" fill="hold"/>
                                        <p:tgtEl>
                                          <p:spTgt spid="1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7" presetID="2" presetClass="entr" presetSubtype="1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indefinite" fill="hold"/>
                                        <p:tgtEl>
                                          <p:spTgt spid="1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80" fill="hold"/>
                                        <p:tgtEl>
                                          <p:spTgt spid="19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" fill="hold"/>
                                        <p:tgtEl>
                                          <p:spTgt spid="19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2" presetID="9" presetClass="entr" presetSubtype="0" fill="hold" grpId="2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indefinite" fill="hold"/>
                                        <p:tgtEl>
                                          <p:spTgt spid="1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1000"/>
                                        <p:tgtEl>
                                          <p:spTgt spid="19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6" presetID="2" presetClass="entr" presetSubtype="8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indefinite" fill="hold"/>
                                        <p:tgtEl>
                                          <p:spTgt spid="1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9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9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21" presetID="2" presetClass="entr" presetSubtype="1" fill="hold" grpId="2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indefinite" fill="hold"/>
                                        <p:tgtEl>
                                          <p:spTgt spid="1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19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400" fill="hold"/>
                                        <p:tgtEl>
                                          <p:spTgt spid="19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8500"/>
                            </p:stCondLst>
                            <p:childTnLst>
                              <p:par>
                                <p:cTn id="126" presetID="2" presetClass="entr" presetSubtype="1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indefinite" fill="hold"/>
                                        <p:tgtEl>
                                          <p:spTgt spid="1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19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19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31" presetID="2" presetClass="entr" presetSubtype="1" fill="hold" grpId="2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indefinite" fill="hold"/>
                                        <p:tgtEl>
                                          <p:spTgt spid="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0"/>
                            </p:stCondLst>
                            <p:childTnLst>
                              <p:par>
                                <p:cTn id="136" presetID="2" presetClass="entr" presetSubtype="1" fill="hold" grpId="2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indefinite" fill="hold"/>
                                        <p:tgtEl>
                                          <p:spTgt spid="1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80" fill="hold"/>
                                        <p:tgtEl>
                                          <p:spTgt spid="19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" fill="hold"/>
                                        <p:tgtEl>
                                          <p:spTgt spid="19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500"/>
                            </p:stCondLst>
                            <p:childTnLst>
                              <p:par>
                                <p:cTn id="141" presetID="9" presetClass="entr" presetSubtype="0" fill="hold" grpId="3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indefinite" fill="hold"/>
                                        <p:tgtEl>
                                          <p:spTgt spid="1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1000"/>
                                        <p:tgtEl>
                                          <p:spTgt spid="19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1500"/>
                            </p:stCondLst>
                            <p:childTnLst>
                              <p:par>
                                <p:cTn id="145" presetID="2" presetClass="entr" presetSubtype="8" fill="hold" grpId="3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indefinite" fill="hold"/>
                                        <p:tgtEl>
                                          <p:spTgt spid="1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9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9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2500"/>
                            </p:stCondLst>
                            <p:childTnLst>
                              <p:par>
                                <p:cTn id="150" presetID="2" presetClass="entr" presetSubtype="1" fill="hold" grpId="3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indefinite" fill="hold"/>
                                        <p:tgtEl>
                                          <p:spTgt spid="1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400" fill="hold"/>
                                        <p:tgtEl>
                                          <p:spTgt spid="19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19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3000"/>
                            </p:stCondLst>
                            <p:childTnLst>
                              <p:par>
                                <p:cTn id="155" presetID="2" presetClass="entr" presetSubtype="1" fill="hold" grpId="3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indefinite" fill="hold"/>
                                        <p:tgtEl>
                                          <p:spTgt spid="1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400" fill="hold"/>
                                        <p:tgtEl>
                                          <p:spTgt spid="19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400" fill="hold"/>
                                        <p:tgtEl>
                                          <p:spTgt spid="19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3500"/>
                            </p:stCondLst>
                            <p:childTnLst>
                              <p:par>
                                <p:cTn id="160" presetID="2" presetClass="entr" presetSubtype="1" fill="hold" grpId="3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indefinite" fill="hold"/>
                                        <p:tgtEl>
                                          <p:spTgt spid="1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9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9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4500"/>
                            </p:stCondLst>
                            <p:childTnLst>
                              <p:par>
                                <p:cTn id="165" presetID="2" presetClass="entr" presetSubtype="1" fill="hold" grpId="3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indefinite" fill="hold"/>
                                        <p:tgtEl>
                                          <p:spTgt spid="1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80" fill="hold"/>
                                        <p:tgtEl>
                                          <p:spTgt spid="19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80" fill="hold"/>
                                        <p:tgtEl>
                                          <p:spTgt spid="19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5000"/>
                            </p:stCondLst>
                            <p:childTnLst>
                              <p:par>
                                <p:cTn id="170" presetID="9" presetClass="entr" presetSubtype="0" fill="hold" grpId="3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indefinite" fill="hold"/>
                                        <p:tgtEl>
                                          <p:spTgt spid="1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2" dur="1000"/>
                                        <p:tgtEl>
                                          <p:spTgt spid="1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6000"/>
                            </p:stCondLst>
                            <p:childTnLst>
                              <p:par>
                                <p:cTn id="174" presetID="2" presetClass="entr" presetSubtype="2" fill="hold" grpId="3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indefinite" fill="hold"/>
                                        <p:tgtEl>
                                          <p:spTgt spid="1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9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9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50" grpId="33" bldLvl="0" animBg="1" advAuto="0"/>
      <p:bldP spid="19751" grpId="32" bldLvl="0" animBg="1" advAuto="0"/>
      <p:bldP spid="19752" grpId="36" bldLvl="0" animBg="1" advAuto="0"/>
      <p:bldP spid="19753" grpId="34" bldLvl="0" animBg="1" advAuto="0"/>
      <p:bldP spid="19756" grpId="35" bldLvl="0" animBg="1" advAuto="0"/>
      <p:bldP spid="19759" grpId="37" bldLvl="0" animBg="1" advAuto="0"/>
      <p:bldP spid="19760" grpId="20" bldLvl="0" animBg="1" advAuto="0"/>
      <p:bldP spid="19761" grpId="21" bldLvl="0" animBg="1" advAuto="0"/>
      <p:bldP spid="19762" grpId="24" bldLvl="0" animBg="1" advAuto="0"/>
      <p:bldP spid="19763" grpId="22" bldLvl="0" animBg="1" advAuto="0"/>
      <p:bldP spid="19766" grpId="23" bldLvl="0" animBg="1" advAuto="0"/>
      <p:bldP spid="19769" grpId="25" bldLvl="0" animBg="1" advAuto="0"/>
      <p:bldP spid="19770" grpId="8" bldLvl="0" animBg="1" advAuto="0"/>
      <p:bldP spid="19771" grpId="9" bldLvl="0" animBg="1" advAuto="0"/>
      <p:bldP spid="19772" grpId="12" bldLvl="0" animBg="1" advAuto="0"/>
      <p:bldP spid="19773" grpId="10" bldLvl="0" animBg="1" advAuto="0"/>
      <p:bldP spid="19776" grpId="11" bldLvl="0" animBg="1" advAuto="0"/>
      <p:bldP spid="19779" grpId="13" bldLvl="0" animBg="1" advAuto="0"/>
      <p:bldP spid="19787" grpId="2" bldLvl="0" animBg="1" advAuto="0"/>
      <p:bldP spid="19788" grpId="6" bldLvl="0" animBg="1" advAuto="0"/>
      <p:bldP spid="19789" grpId="3" bldLvl="0" animBg="1" advAuto="0"/>
      <p:bldP spid="19790" grpId="4" bldLvl="0" animBg="1" advAuto="0"/>
      <p:bldP spid="19793" grpId="5" bldLvl="0" animBg="1" advAuto="0"/>
      <p:bldP spid="19796" grpId="7" bldLvl="0" animBg="1" advAuto="0"/>
      <p:bldP spid="19797" grpId="14" bldLvl="0" animBg="1" advAuto="0"/>
      <p:bldP spid="19798" grpId="18" bldLvl="0" animBg="1" advAuto="0"/>
      <p:bldP spid="19799" grpId="15" bldLvl="0" animBg="1" advAuto="0"/>
      <p:bldP spid="19800" grpId="16" bldLvl="0" animBg="1" advAuto="0"/>
      <p:bldP spid="19803" grpId="17" bldLvl="0" animBg="1" advAuto="0"/>
      <p:bldP spid="19806" grpId="19" bldLvl="0" animBg="1" advAuto="0"/>
      <p:bldP spid="19807" grpId="26" bldLvl="0" animBg="1" advAuto="0"/>
      <p:bldP spid="19808" grpId="30" bldLvl="0" animBg="1" advAuto="0"/>
      <p:bldP spid="19809" grpId="27" bldLvl="0" animBg="1" advAuto="0"/>
      <p:bldP spid="19810" grpId="28" bldLvl="0" animBg="1" advAuto="0"/>
      <p:bldP spid="19813" grpId="29" bldLvl="0" animBg="1" advAuto="0"/>
      <p:bldP spid="19816" grpId="31" bldLvl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635" name="Group 19635"/>
          <p:cNvGrpSpPr/>
          <p:nvPr/>
        </p:nvGrpSpPr>
        <p:grpSpPr>
          <a:xfrm>
            <a:off x="4159443" y="3469825"/>
            <a:ext cx="1511564" cy="1015273"/>
            <a:chOff x="0" y="0"/>
            <a:chExt cx="4030834" cy="2707393"/>
          </a:xfrm>
        </p:grpSpPr>
        <p:sp>
          <p:nvSpPr>
            <p:cNvPr id="19629" name="Shape 19629"/>
            <p:cNvSpPr/>
            <p:nvPr/>
          </p:nvSpPr>
          <p:spPr>
            <a:xfrm>
              <a:off x="86" y="6658"/>
              <a:ext cx="4030663" cy="2700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0"/>
                  </a:moveTo>
                  <a:cubicBezTo>
                    <a:pt x="11291" y="0"/>
                    <a:pt x="0" y="6266"/>
                    <a:pt x="0" y="6266"/>
                  </a:cubicBezTo>
                  <a:lnTo>
                    <a:pt x="3214" y="9357"/>
                  </a:lnTo>
                  <a:cubicBezTo>
                    <a:pt x="3205" y="9363"/>
                    <a:pt x="3201" y="9367"/>
                    <a:pt x="3192" y="9373"/>
                  </a:cubicBezTo>
                  <a:cubicBezTo>
                    <a:pt x="1832" y="8064"/>
                    <a:pt x="0" y="6301"/>
                    <a:pt x="0" y="6301"/>
                  </a:cubicBezTo>
                  <a:lnTo>
                    <a:pt x="0" y="11589"/>
                  </a:lnTo>
                  <a:lnTo>
                    <a:pt x="13" y="11601"/>
                  </a:lnTo>
                  <a:cubicBezTo>
                    <a:pt x="13" y="11601"/>
                    <a:pt x="0" y="11611"/>
                    <a:pt x="0" y="11611"/>
                  </a:cubicBezTo>
                  <a:lnTo>
                    <a:pt x="10377" y="21600"/>
                  </a:lnTo>
                  <a:lnTo>
                    <a:pt x="21600" y="14563"/>
                  </a:lnTo>
                  <a:lnTo>
                    <a:pt x="20932" y="13858"/>
                  </a:lnTo>
                  <a:lnTo>
                    <a:pt x="20932" y="9637"/>
                  </a:lnTo>
                  <a:lnTo>
                    <a:pt x="21600" y="9218"/>
                  </a:lnTo>
                  <a:lnTo>
                    <a:pt x="11291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634" name="Group 19634"/>
            <p:cNvGrpSpPr/>
            <p:nvPr/>
          </p:nvGrpSpPr>
          <p:grpSpPr>
            <a:xfrm>
              <a:off x="-1" y="0"/>
              <a:ext cx="4030836" cy="2700585"/>
              <a:chOff x="0" y="0"/>
              <a:chExt cx="4030834" cy="2700584"/>
            </a:xfrm>
          </p:grpSpPr>
          <p:sp>
            <p:nvSpPr>
              <p:cNvPr id="19630" name="Shape 19630"/>
              <p:cNvSpPr/>
              <p:nvPr/>
            </p:nvSpPr>
            <p:spPr>
              <a:xfrm>
                <a:off x="0" y="461694"/>
                <a:ext cx="4030835" cy="22388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9549"/>
                    </a:moveTo>
                    <a:lnTo>
                      <a:pt x="10377" y="21600"/>
                    </a:lnTo>
                    <a:lnTo>
                      <a:pt x="21600" y="13110"/>
                    </a:lnTo>
                    <a:lnTo>
                      <a:pt x="11291" y="0"/>
                    </a:lnTo>
                    <a:cubicBezTo>
                      <a:pt x="11291" y="0"/>
                      <a:pt x="0" y="9549"/>
                      <a:pt x="0" y="9549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31" name="Shape 19631"/>
              <p:cNvSpPr/>
              <p:nvPr/>
            </p:nvSpPr>
            <p:spPr>
              <a:xfrm>
                <a:off x="0" y="787596"/>
                <a:ext cx="1936546" cy="1910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477"/>
                    </a:lnTo>
                    <a:lnTo>
                      <a:pt x="21600" y="21600"/>
                    </a:lnTo>
                    <a:lnTo>
                      <a:pt x="21600" y="14122"/>
                    </a:lnTo>
                    <a:cubicBezTo>
                      <a:pt x="21600" y="141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32" name="Shape 19632"/>
              <p:cNvSpPr/>
              <p:nvPr/>
            </p:nvSpPr>
            <p:spPr>
              <a:xfrm>
                <a:off x="1928253" y="1194974"/>
                <a:ext cx="1978006" cy="1448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005"/>
                    </a:moveTo>
                    <a:lnTo>
                      <a:pt x="21600" y="0"/>
                    </a:lnTo>
                    <a:lnTo>
                      <a:pt x="0" y="12526"/>
                    </a:lnTo>
                    <a:lnTo>
                      <a:pt x="0" y="21600"/>
                    </a:lnTo>
                    <a:cubicBezTo>
                      <a:pt x="0" y="21600"/>
                      <a:pt x="21600" y="9005"/>
                      <a:pt x="21600" y="9005"/>
                    </a:cubicBezTo>
                    <a:close/>
                  </a:path>
                </a:pathLst>
              </a:custGeom>
              <a:solidFill>
                <a:srgbClr val="EEE5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33" name="Shape 19633"/>
              <p:cNvSpPr/>
              <p:nvPr/>
            </p:nvSpPr>
            <p:spPr>
              <a:xfrm>
                <a:off x="0" y="0"/>
                <a:ext cx="4030835" cy="2032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324"/>
                    </a:moveTo>
                    <a:lnTo>
                      <a:pt x="10377" y="21600"/>
                    </a:lnTo>
                    <a:lnTo>
                      <a:pt x="21600" y="12247"/>
                    </a:lnTo>
                    <a:lnTo>
                      <a:pt x="11291" y="0"/>
                    </a:lnTo>
                    <a:cubicBezTo>
                      <a:pt x="11291" y="0"/>
                      <a:pt x="0" y="8324"/>
                      <a:pt x="0" y="832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9642" name="Group 19642"/>
          <p:cNvGrpSpPr/>
          <p:nvPr/>
        </p:nvGrpSpPr>
        <p:grpSpPr>
          <a:xfrm>
            <a:off x="4161116" y="3045914"/>
            <a:ext cx="1511564" cy="1012719"/>
            <a:chOff x="0" y="0"/>
            <a:chExt cx="4030834" cy="2700584"/>
          </a:xfrm>
        </p:grpSpPr>
        <p:sp>
          <p:nvSpPr>
            <p:cNvPr id="19636" name="Shape 19636"/>
            <p:cNvSpPr/>
            <p:nvPr/>
          </p:nvSpPr>
          <p:spPr>
            <a:xfrm>
              <a:off x="86" y="88"/>
              <a:ext cx="4030663" cy="2700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0"/>
                  </a:moveTo>
                  <a:cubicBezTo>
                    <a:pt x="11291" y="0"/>
                    <a:pt x="0" y="6263"/>
                    <a:pt x="0" y="6263"/>
                  </a:cubicBezTo>
                  <a:lnTo>
                    <a:pt x="3214" y="9356"/>
                  </a:lnTo>
                  <a:cubicBezTo>
                    <a:pt x="3205" y="9362"/>
                    <a:pt x="3201" y="9365"/>
                    <a:pt x="3192" y="9371"/>
                  </a:cubicBezTo>
                  <a:cubicBezTo>
                    <a:pt x="1832" y="8062"/>
                    <a:pt x="0" y="6298"/>
                    <a:pt x="0" y="6298"/>
                  </a:cubicBezTo>
                  <a:lnTo>
                    <a:pt x="0" y="11590"/>
                  </a:lnTo>
                  <a:lnTo>
                    <a:pt x="11" y="11600"/>
                  </a:lnTo>
                  <a:cubicBezTo>
                    <a:pt x="11" y="11600"/>
                    <a:pt x="0" y="11610"/>
                    <a:pt x="0" y="11610"/>
                  </a:cubicBezTo>
                  <a:lnTo>
                    <a:pt x="10377" y="21600"/>
                  </a:lnTo>
                  <a:lnTo>
                    <a:pt x="21600" y="14562"/>
                  </a:lnTo>
                  <a:lnTo>
                    <a:pt x="20932" y="13857"/>
                  </a:lnTo>
                  <a:lnTo>
                    <a:pt x="20932" y="9635"/>
                  </a:lnTo>
                  <a:lnTo>
                    <a:pt x="21600" y="9216"/>
                  </a:lnTo>
                  <a:lnTo>
                    <a:pt x="1129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miter lim="400000"/>
            </a:ln>
            <a:effectLst>
              <a:outerShdw blurRad="190500" dist="127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641" name="Group 19641"/>
            <p:cNvGrpSpPr/>
            <p:nvPr/>
          </p:nvGrpSpPr>
          <p:grpSpPr>
            <a:xfrm>
              <a:off x="-1" y="0"/>
              <a:ext cx="4030836" cy="2700585"/>
              <a:chOff x="0" y="0"/>
              <a:chExt cx="4030834" cy="2700584"/>
            </a:xfrm>
          </p:grpSpPr>
          <p:sp>
            <p:nvSpPr>
              <p:cNvPr id="19637" name="Shape 19637"/>
              <p:cNvSpPr/>
              <p:nvPr/>
            </p:nvSpPr>
            <p:spPr>
              <a:xfrm>
                <a:off x="0" y="461694"/>
                <a:ext cx="4030835" cy="22388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9549"/>
                    </a:moveTo>
                    <a:lnTo>
                      <a:pt x="10377" y="21600"/>
                    </a:lnTo>
                    <a:lnTo>
                      <a:pt x="21600" y="13110"/>
                    </a:lnTo>
                    <a:lnTo>
                      <a:pt x="11291" y="0"/>
                    </a:lnTo>
                    <a:cubicBezTo>
                      <a:pt x="11291" y="0"/>
                      <a:pt x="0" y="9549"/>
                      <a:pt x="0" y="954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38" name="Shape 19638"/>
              <p:cNvSpPr/>
              <p:nvPr/>
            </p:nvSpPr>
            <p:spPr>
              <a:xfrm>
                <a:off x="0" y="787596"/>
                <a:ext cx="1936546" cy="1910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477"/>
                    </a:lnTo>
                    <a:lnTo>
                      <a:pt x="21600" y="21600"/>
                    </a:lnTo>
                    <a:lnTo>
                      <a:pt x="21600" y="14122"/>
                    </a:lnTo>
                    <a:cubicBezTo>
                      <a:pt x="21600" y="141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39" name="Shape 19639"/>
              <p:cNvSpPr/>
              <p:nvPr/>
            </p:nvSpPr>
            <p:spPr>
              <a:xfrm>
                <a:off x="1928253" y="1194974"/>
                <a:ext cx="1978006" cy="1448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005"/>
                    </a:moveTo>
                    <a:lnTo>
                      <a:pt x="21600" y="0"/>
                    </a:lnTo>
                    <a:lnTo>
                      <a:pt x="0" y="12526"/>
                    </a:lnTo>
                    <a:lnTo>
                      <a:pt x="0" y="21600"/>
                    </a:lnTo>
                    <a:cubicBezTo>
                      <a:pt x="0" y="21600"/>
                      <a:pt x="21600" y="9005"/>
                      <a:pt x="21600" y="9005"/>
                    </a:cubicBezTo>
                    <a:close/>
                  </a:path>
                </a:pathLst>
              </a:custGeom>
              <a:solidFill>
                <a:srgbClr val="EEE5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40" name="Shape 19640"/>
              <p:cNvSpPr/>
              <p:nvPr/>
            </p:nvSpPr>
            <p:spPr>
              <a:xfrm>
                <a:off x="0" y="0"/>
                <a:ext cx="4030835" cy="2032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324"/>
                    </a:moveTo>
                    <a:lnTo>
                      <a:pt x="10377" y="21600"/>
                    </a:lnTo>
                    <a:lnTo>
                      <a:pt x="21600" y="12247"/>
                    </a:lnTo>
                    <a:lnTo>
                      <a:pt x="11291" y="0"/>
                    </a:lnTo>
                    <a:cubicBezTo>
                      <a:pt x="11291" y="0"/>
                      <a:pt x="0" y="8324"/>
                      <a:pt x="0" y="832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9649" name="Group 19649"/>
          <p:cNvGrpSpPr/>
          <p:nvPr/>
        </p:nvGrpSpPr>
        <p:grpSpPr>
          <a:xfrm>
            <a:off x="3919772" y="2682915"/>
            <a:ext cx="1511569" cy="1013440"/>
            <a:chOff x="0" y="0"/>
            <a:chExt cx="4030849" cy="2702504"/>
          </a:xfrm>
        </p:grpSpPr>
        <p:sp>
          <p:nvSpPr>
            <p:cNvPr id="19643" name="Shape 19643"/>
            <p:cNvSpPr/>
            <p:nvPr/>
          </p:nvSpPr>
          <p:spPr>
            <a:xfrm>
              <a:off x="0" y="0"/>
              <a:ext cx="4030663" cy="2700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0"/>
                  </a:moveTo>
                  <a:cubicBezTo>
                    <a:pt x="11291" y="0"/>
                    <a:pt x="0" y="6263"/>
                    <a:pt x="0" y="6263"/>
                  </a:cubicBezTo>
                  <a:lnTo>
                    <a:pt x="3214" y="9356"/>
                  </a:lnTo>
                  <a:cubicBezTo>
                    <a:pt x="3205" y="9362"/>
                    <a:pt x="3201" y="9365"/>
                    <a:pt x="3192" y="9371"/>
                  </a:cubicBezTo>
                  <a:cubicBezTo>
                    <a:pt x="1832" y="8062"/>
                    <a:pt x="0" y="6298"/>
                    <a:pt x="0" y="6298"/>
                  </a:cubicBezTo>
                  <a:lnTo>
                    <a:pt x="0" y="11590"/>
                  </a:lnTo>
                  <a:lnTo>
                    <a:pt x="11" y="11600"/>
                  </a:lnTo>
                  <a:cubicBezTo>
                    <a:pt x="11" y="11600"/>
                    <a:pt x="0" y="11610"/>
                    <a:pt x="0" y="11610"/>
                  </a:cubicBezTo>
                  <a:lnTo>
                    <a:pt x="10377" y="21600"/>
                  </a:lnTo>
                  <a:lnTo>
                    <a:pt x="21600" y="14562"/>
                  </a:lnTo>
                  <a:lnTo>
                    <a:pt x="20932" y="13857"/>
                  </a:lnTo>
                  <a:lnTo>
                    <a:pt x="20932" y="9635"/>
                  </a:lnTo>
                  <a:lnTo>
                    <a:pt x="21600" y="9216"/>
                  </a:lnTo>
                  <a:lnTo>
                    <a:pt x="11291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127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648" name="Group 19648"/>
            <p:cNvGrpSpPr/>
            <p:nvPr/>
          </p:nvGrpSpPr>
          <p:grpSpPr>
            <a:xfrm>
              <a:off x="14" y="1920"/>
              <a:ext cx="4030836" cy="2700585"/>
              <a:chOff x="0" y="0"/>
              <a:chExt cx="4030834" cy="2700584"/>
            </a:xfrm>
          </p:grpSpPr>
          <p:sp>
            <p:nvSpPr>
              <p:cNvPr id="19644" name="Shape 19644"/>
              <p:cNvSpPr/>
              <p:nvPr/>
            </p:nvSpPr>
            <p:spPr>
              <a:xfrm>
                <a:off x="0" y="461694"/>
                <a:ext cx="4030835" cy="22388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9549"/>
                    </a:moveTo>
                    <a:lnTo>
                      <a:pt x="10377" y="21600"/>
                    </a:lnTo>
                    <a:lnTo>
                      <a:pt x="21600" y="13110"/>
                    </a:lnTo>
                    <a:lnTo>
                      <a:pt x="11291" y="0"/>
                    </a:lnTo>
                    <a:cubicBezTo>
                      <a:pt x="11291" y="0"/>
                      <a:pt x="0" y="9549"/>
                      <a:pt x="0" y="9549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45" name="Shape 19645"/>
              <p:cNvSpPr/>
              <p:nvPr/>
            </p:nvSpPr>
            <p:spPr>
              <a:xfrm>
                <a:off x="0" y="787596"/>
                <a:ext cx="1936546" cy="1910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477"/>
                    </a:lnTo>
                    <a:lnTo>
                      <a:pt x="21600" y="21600"/>
                    </a:lnTo>
                    <a:lnTo>
                      <a:pt x="21600" y="14122"/>
                    </a:lnTo>
                    <a:cubicBezTo>
                      <a:pt x="21600" y="141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46" name="Shape 19646"/>
              <p:cNvSpPr/>
              <p:nvPr/>
            </p:nvSpPr>
            <p:spPr>
              <a:xfrm>
                <a:off x="1928253" y="1194974"/>
                <a:ext cx="1978006" cy="1448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005"/>
                    </a:moveTo>
                    <a:lnTo>
                      <a:pt x="21600" y="0"/>
                    </a:lnTo>
                    <a:lnTo>
                      <a:pt x="0" y="12526"/>
                    </a:lnTo>
                    <a:lnTo>
                      <a:pt x="0" y="21600"/>
                    </a:lnTo>
                    <a:cubicBezTo>
                      <a:pt x="0" y="21600"/>
                      <a:pt x="21600" y="9005"/>
                      <a:pt x="21600" y="9005"/>
                    </a:cubicBezTo>
                    <a:close/>
                  </a:path>
                </a:pathLst>
              </a:custGeom>
              <a:solidFill>
                <a:srgbClr val="EEE5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47" name="Shape 19647"/>
              <p:cNvSpPr/>
              <p:nvPr/>
            </p:nvSpPr>
            <p:spPr>
              <a:xfrm>
                <a:off x="0" y="0"/>
                <a:ext cx="4030835" cy="2032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324"/>
                    </a:moveTo>
                    <a:lnTo>
                      <a:pt x="10377" y="21600"/>
                    </a:lnTo>
                    <a:lnTo>
                      <a:pt x="21600" y="12247"/>
                    </a:lnTo>
                    <a:lnTo>
                      <a:pt x="11291" y="0"/>
                    </a:lnTo>
                    <a:cubicBezTo>
                      <a:pt x="11291" y="0"/>
                      <a:pt x="0" y="8324"/>
                      <a:pt x="0" y="832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9656" name="Group 19656"/>
          <p:cNvGrpSpPr/>
          <p:nvPr/>
        </p:nvGrpSpPr>
        <p:grpSpPr>
          <a:xfrm>
            <a:off x="3950006" y="2218725"/>
            <a:ext cx="1511564" cy="1012720"/>
            <a:chOff x="0" y="0"/>
            <a:chExt cx="4030834" cy="2700584"/>
          </a:xfrm>
          <a:solidFill>
            <a:srgbClr val="605288"/>
          </a:solidFill>
        </p:grpSpPr>
        <p:sp>
          <p:nvSpPr>
            <p:cNvPr id="19650" name="Shape 19650"/>
            <p:cNvSpPr/>
            <p:nvPr/>
          </p:nvSpPr>
          <p:spPr>
            <a:xfrm>
              <a:off x="86" y="123"/>
              <a:ext cx="4030663" cy="2700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0"/>
                  </a:moveTo>
                  <a:cubicBezTo>
                    <a:pt x="11291" y="0"/>
                    <a:pt x="0" y="6263"/>
                    <a:pt x="0" y="6263"/>
                  </a:cubicBezTo>
                  <a:lnTo>
                    <a:pt x="3214" y="9356"/>
                  </a:lnTo>
                  <a:cubicBezTo>
                    <a:pt x="3205" y="9362"/>
                    <a:pt x="3201" y="9365"/>
                    <a:pt x="3192" y="9371"/>
                  </a:cubicBezTo>
                  <a:cubicBezTo>
                    <a:pt x="1832" y="8062"/>
                    <a:pt x="0" y="6298"/>
                    <a:pt x="0" y="6298"/>
                  </a:cubicBezTo>
                  <a:lnTo>
                    <a:pt x="0" y="11590"/>
                  </a:lnTo>
                  <a:lnTo>
                    <a:pt x="11" y="11600"/>
                  </a:lnTo>
                  <a:cubicBezTo>
                    <a:pt x="11" y="11600"/>
                    <a:pt x="0" y="11610"/>
                    <a:pt x="0" y="11610"/>
                  </a:cubicBezTo>
                  <a:lnTo>
                    <a:pt x="10377" y="21600"/>
                  </a:lnTo>
                  <a:lnTo>
                    <a:pt x="21600" y="14562"/>
                  </a:lnTo>
                  <a:lnTo>
                    <a:pt x="20932" y="13857"/>
                  </a:lnTo>
                  <a:lnTo>
                    <a:pt x="20932" y="9635"/>
                  </a:lnTo>
                  <a:lnTo>
                    <a:pt x="21600" y="9216"/>
                  </a:lnTo>
                  <a:lnTo>
                    <a:pt x="1129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>
              <a:outerShdw blurRad="190500" dist="127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655" name="Group 19655"/>
            <p:cNvGrpSpPr/>
            <p:nvPr/>
          </p:nvGrpSpPr>
          <p:grpSpPr>
            <a:xfrm>
              <a:off x="-1" y="0"/>
              <a:ext cx="4030836" cy="2700585"/>
              <a:chOff x="0" y="0"/>
              <a:chExt cx="4030834" cy="2700584"/>
            </a:xfrm>
            <a:grpFill/>
          </p:grpSpPr>
          <p:sp>
            <p:nvSpPr>
              <p:cNvPr id="19651" name="Shape 19651"/>
              <p:cNvSpPr/>
              <p:nvPr/>
            </p:nvSpPr>
            <p:spPr>
              <a:xfrm>
                <a:off x="0" y="461694"/>
                <a:ext cx="4030835" cy="22388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9549"/>
                    </a:moveTo>
                    <a:lnTo>
                      <a:pt x="10377" y="21600"/>
                    </a:lnTo>
                    <a:lnTo>
                      <a:pt x="21600" y="13110"/>
                    </a:lnTo>
                    <a:lnTo>
                      <a:pt x="11291" y="0"/>
                    </a:lnTo>
                    <a:cubicBezTo>
                      <a:pt x="11291" y="0"/>
                      <a:pt x="0" y="9549"/>
                      <a:pt x="0" y="9549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52" name="Shape 19652"/>
              <p:cNvSpPr/>
              <p:nvPr/>
            </p:nvSpPr>
            <p:spPr>
              <a:xfrm>
                <a:off x="0" y="787596"/>
                <a:ext cx="1936546" cy="1910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477"/>
                    </a:lnTo>
                    <a:lnTo>
                      <a:pt x="21600" y="21600"/>
                    </a:lnTo>
                    <a:lnTo>
                      <a:pt x="21600" y="14122"/>
                    </a:lnTo>
                    <a:cubicBezTo>
                      <a:pt x="21600" y="14122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53" name="Shape 19653"/>
              <p:cNvSpPr/>
              <p:nvPr/>
            </p:nvSpPr>
            <p:spPr>
              <a:xfrm>
                <a:off x="1928253" y="1194974"/>
                <a:ext cx="1978006" cy="1448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005"/>
                    </a:moveTo>
                    <a:lnTo>
                      <a:pt x="21600" y="0"/>
                    </a:lnTo>
                    <a:lnTo>
                      <a:pt x="0" y="12526"/>
                    </a:lnTo>
                    <a:lnTo>
                      <a:pt x="0" y="21600"/>
                    </a:lnTo>
                    <a:cubicBezTo>
                      <a:pt x="0" y="21600"/>
                      <a:pt x="21600" y="9005"/>
                      <a:pt x="21600" y="9005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54" name="Shape 19654"/>
              <p:cNvSpPr/>
              <p:nvPr/>
            </p:nvSpPr>
            <p:spPr>
              <a:xfrm>
                <a:off x="0" y="0"/>
                <a:ext cx="4030835" cy="20322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324"/>
                    </a:moveTo>
                    <a:lnTo>
                      <a:pt x="10377" y="21600"/>
                    </a:lnTo>
                    <a:lnTo>
                      <a:pt x="21600" y="12247"/>
                    </a:lnTo>
                    <a:lnTo>
                      <a:pt x="11291" y="0"/>
                    </a:lnTo>
                    <a:cubicBezTo>
                      <a:pt x="11291" y="0"/>
                      <a:pt x="0" y="8324"/>
                      <a:pt x="0" y="832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9663" name="Group 19663"/>
          <p:cNvGrpSpPr/>
          <p:nvPr/>
        </p:nvGrpSpPr>
        <p:grpSpPr>
          <a:xfrm>
            <a:off x="3891159" y="1645836"/>
            <a:ext cx="1511575" cy="1017672"/>
            <a:chOff x="-1" y="0"/>
            <a:chExt cx="4030866" cy="2713790"/>
          </a:xfrm>
        </p:grpSpPr>
        <p:sp>
          <p:nvSpPr>
            <p:cNvPr id="19657" name="Shape 19657"/>
            <p:cNvSpPr/>
            <p:nvPr/>
          </p:nvSpPr>
          <p:spPr>
            <a:xfrm>
              <a:off x="201" y="0"/>
              <a:ext cx="4030664" cy="2700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0"/>
                  </a:moveTo>
                  <a:cubicBezTo>
                    <a:pt x="11291" y="0"/>
                    <a:pt x="0" y="6263"/>
                    <a:pt x="0" y="6263"/>
                  </a:cubicBezTo>
                  <a:lnTo>
                    <a:pt x="3214" y="9356"/>
                  </a:lnTo>
                  <a:cubicBezTo>
                    <a:pt x="3205" y="9362"/>
                    <a:pt x="3201" y="9365"/>
                    <a:pt x="3192" y="9371"/>
                  </a:cubicBezTo>
                  <a:cubicBezTo>
                    <a:pt x="1832" y="8062"/>
                    <a:pt x="0" y="6298"/>
                    <a:pt x="0" y="6298"/>
                  </a:cubicBezTo>
                  <a:lnTo>
                    <a:pt x="0" y="11590"/>
                  </a:lnTo>
                  <a:lnTo>
                    <a:pt x="11" y="11600"/>
                  </a:lnTo>
                  <a:cubicBezTo>
                    <a:pt x="11" y="11600"/>
                    <a:pt x="0" y="11610"/>
                    <a:pt x="0" y="11610"/>
                  </a:cubicBezTo>
                  <a:lnTo>
                    <a:pt x="10377" y="21600"/>
                  </a:lnTo>
                  <a:lnTo>
                    <a:pt x="21600" y="14562"/>
                  </a:lnTo>
                  <a:lnTo>
                    <a:pt x="20932" y="13857"/>
                  </a:lnTo>
                  <a:lnTo>
                    <a:pt x="20932" y="9635"/>
                  </a:lnTo>
                  <a:lnTo>
                    <a:pt x="21600" y="9216"/>
                  </a:lnTo>
                  <a:lnTo>
                    <a:pt x="11291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90500" dist="127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662" name="Group 19662"/>
            <p:cNvGrpSpPr/>
            <p:nvPr/>
          </p:nvGrpSpPr>
          <p:grpSpPr>
            <a:xfrm>
              <a:off x="-1" y="13203"/>
              <a:ext cx="4030837" cy="2700587"/>
              <a:chOff x="0" y="0"/>
              <a:chExt cx="4030835" cy="2700586"/>
            </a:xfrm>
          </p:grpSpPr>
          <p:sp>
            <p:nvSpPr>
              <p:cNvPr id="19658" name="Shape 19658"/>
              <p:cNvSpPr/>
              <p:nvPr/>
            </p:nvSpPr>
            <p:spPr>
              <a:xfrm>
                <a:off x="0" y="461695"/>
                <a:ext cx="4030835" cy="22388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9549"/>
                    </a:moveTo>
                    <a:lnTo>
                      <a:pt x="10377" y="21600"/>
                    </a:lnTo>
                    <a:lnTo>
                      <a:pt x="21600" y="13110"/>
                    </a:lnTo>
                    <a:lnTo>
                      <a:pt x="11291" y="0"/>
                    </a:lnTo>
                    <a:cubicBezTo>
                      <a:pt x="11291" y="0"/>
                      <a:pt x="0" y="9549"/>
                      <a:pt x="0" y="954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59" name="Shape 19659"/>
              <p:cNvSpPr/>
              <p:nvPr/>
            </p:nvSpPr>
            <p:spPr>
              <a:xfrm>
                <a:off x="0" y="787596"/>
                <a:ext cx="1936546" cy="1910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477"/>
                    </a:lnTo>
                    <a:lnTo>
                      <a:pt x="21600" y="21600"/>
                    </a:lnTo>
                    <a:lnTo>
                      <a:pt x="21600" y="14122"/>
                    </a:lnTo>
                    <a:cubicBezTo>
                      <a:pt x="21600" y="141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60" name="Shape 19660"/>
              <p:cNvSpPr/>
              <p:nvPr/>
            </p:nvSpPr>
            <p:spPr>
              <a:xfrm>
                <a:off x="1928253" y="1194974"/>
                <a:ext cx="1978006" cy="14483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005"/>
                    </a:moveTo>
                    <a:lnTo>
                      <a:pt x="21600" y="0"/>
                    </a:lnTo>
                    <a:lnTo>
                      <a:pt x="0" y="12526"/>
                    </a:lnTo>
                    <a:lnTo>
                      <a:pt x="0" y="21600"/>
                    </a:lnTo>
                    <a:cubicBezTo>
                      <a:pt x="0" y="21600"/>
                      <a:pt x="21600" y="9005"/>
                      <a:pt x="21600" y="9005"/>
                    </a:cubicBezTo>
                    <a:close/>
                  </a:path>
                </a:pathLst>
              </a:custGeom>
              <a:solidFill>
                <a:srgbClr val="EEE5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61" name="Shape 19661"/>
              <p:cNvSpPr/>
              <p:nvPr/>
            </p:nvSpPr>
            <p:spPr>
              <a:xfrm>
                <a:off x="0" y="0"/>
                <a:ext cx="4030835" cy="20322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324"/>
                    </a:moveTo>
                    <a:lnTo>
                      <a:pt x="10377" y="21600"/>
                    </a:lnTo>
                    <a:lnTo>
                      <a:pt x="21600" y="12247"/>
                    </a:lnTo>
                    <a:lnTo>
                      <a:pt x="11291" y="0"/>
                    </a:lnTo>
                    <a:cubicBezTo>
                      <a:pt x="11291" y="0"/>
                      <a:pt x="0" y="8324"/>
                      <a:pt x="0" y="832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defTabSz="17145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9664" name="Shape 19664"/>
          <p:cNvSpPr/>
          <p:nvPr/>
        </p:nvSpPr>
        <p:spPr>
          <a:xfrm>
            <a:off x="4204130" y="1468094"/>
            <a:ext cx="885634" cy="674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4" h="21598" extrusionOk="0">
                <a:moveTo>
                  <a:pt x="10531" y="0"/>
                </a:moveTo>
                <a:lnTo>
                  <a:pt x="0" y="6150"/>
                </a:lnTo>
                <a:lnTo>
                  <a:pt x="10260" y="12291"/>
                </a:lnTo>
                <a:cubicBezTo>
                  <a:pt x="10260" y="12291"/>
                  <a:pt x="18694" y="7204"/>
                  <a:pt x="19951" y="6446"/>
                </a:cubicBezTo>
                <a:lnTo>
                  <a:pt x="19951" y="13868"/>
                </a:lnTo>
                <a:cubicBezTo>
                  <a:pt x="19569" y="14066"/>
                  <a:pt x="19301" y="14558"/>
                  <a:pt x="19301" y="15132"/>
                </a:cubicBezTo>
                <a:cubicBezTo>
                  <a:pt x="19301" y="15453"/>
                  <a:pt x="19397" y="15734"/>
                  <a:pt x="19538" y="15966"/>
                </a:cubicBezTo>
                <a:cubicBezTo>
                  <a:pt x="19376" y="16492"/>
                  <a:pt x="18880" y="18265"/>
                  <a:pt x="19158" y="21210"/>
                </a:cubicBezTo>
                <a:lnTo>
                  <a:pt x="20310" y="21210"/>
                </a:lnTo>
                <a:lnTo>
                  <a:pt x="21340" y="21210"/>
                </a:lnTo>
                <a:cubicBezTo>
                  <a:pt x="21600" y="18462"/>
                  <a:pt x="21193" y="16827"/>
                  <a:pt x="20995" y="16145"/>
                </a:cubicBezTo>
                <a:cubicBezTo>
                  <a:pt x="21209" y="15897"/>
                  <a:pt x="21347" y="15539"/>
                  <a:pt x="21347" y="15132"/>
                </a:cubicBezTo>
                <a:cubicBezTo>
                  <a:pt x="21347" y="14510"/>
                  <a:pt x="21027" y="14001"/>
                  <a:pt x="20595" y="13841"/>
                </a:cubicBezTo>
                <a:cubicBezTo>
                  <a:pt x="20595" y="12444"/>
                  <a:pt x="20595" y="6575"/>
                  <a:pt x="20595" y="6051"/>
                </a:cubicBezTo>
                <a:cubicBezTo>
                  <a:pt x="20596" y="6050"/>
                  <a:pt x="20676" y="6006"/>
                  <a:pt x="20676" y="6006"/>
                </a:cubicBezTo>
                <a:lnTo>
                  <a:pt x="20595" y="5961"/>
                </a:lnTo>
                <a:cubicBezTo>
                  <a:pt x="20595" y="5951"/>
                  <a:pt x="20595" y="5737"/>
                  <a:pt x="20595" y="5737"/>
                </a:cubicBezTo>
                <a:lnTo>
                  <a:pt x="20222" y="5737"/>
                </a:lnTo>
                <a:lnTo>
                  <a:pt x="10531" y="0"/>
                </a:lnTo>
                <a:close/>
                <a:moveTo>
                  <a:pt x="4120" y="9754"/>
                </a:moveTo>
                <a:lnTo>
                  <a:pt x="4120" y="18880"/>
                </a:lnTo>
                <a:cubicBezTo>
                  <a:pt x="5739" y="21155"/>
                  <a:pt x="8927" y="21528"/>
                  <a:pt x="9948" y="21587"/>
                </a:cubicBezTo>
                <a:lnTo>
                  <a:pt x="9948" y="21596"/>
                </a:lnTo>
                <a:cubicBezTo>
                  <a:pt x="9948" y="21596"/>
                  <a:pt x="10008" y="21600"/>
                  <a:pt x="10111" y="21596"/>
                </a:cubicBezTo>
                <a:cubicBezTo>
                  <a:pt x="10214" y="21600"/>
                  <a:pt x="10274" y="21596"/>
                  <a:pt x="10274" y="21596"/>
                </a:cubicBezTo>
                <a:lnTo>
                  <a:pt x="10274" y="21587"/>
                </a:lnTo>
                <a:cubicBezTo>
                  <a:pt x="11295" y="21528"/>
                  <a:pt x="14490" y="21155"/>
                  <a:pt x="16109" y="18880"/>
                </a:cubicBezTo>
                <a:cubicBezTo>
                  <a:pt x="16109" y="18880"/>
                  <a:pt x="16109" y="9754"/>
                  <a:pt x="16109" y="9754"/>
                </a:cubicBezTo>
                <a:cubicBezTo>
                  <a:pt x="16109" y="9818"/>
                  <a:pt x="11081" y="12906"/>
                  <a:pt x="10111" y="13501"/>
                </a:cubicBezTo>
                <a:cubicBezTo>
                  <a:pt x="9141" y="12906"/>
                  <a:pt x="4120" y="9818"/>
                  <a:pt x="4120" y="9754"/>
                </a:cubicBezTo>
                <a:close/>
              </a:path>
            </a:pathLst>
          </a:custGeom>
          <a:solidFill>
            <a:srgbClr val="1D1D1D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667" name="Group 19667"/>
          <p:cNvGrpSpPr/>
          <p:nvPr/>
        </p:nvGrpSpPr>
        <p:grpSpPr>
          <a:xfrm>
            <a:off x="6827363" y="1590198"/>
            <a:ext cx="1433633" cy="524540"/>
            <a:chOff x="0" y="0"/>
            <a:chExt cx="3823020" cy="1398771"/>
          </a:xfrm>
        </p:grpSpPr>
        <p:sp>
          <p:nvSpPr>
            <p:cNvPr id="19665" name="Shape 19665"/>
            <p:cNvSpPr/>
            <p:nvPr/>
          </p:nvSpPr>
          <p:spPr>
            <a:xfrm>
              <a:off x="0" y="0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FCAF17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666" name="Shape 19666"/>
            <p:cNvSpPr/>
            <p:nvPr/>
          </p:nvSpPr>
          <p:spPr>
            <a:xfrm>
              <a:off x="0" y="456418"/>
              <a:ext cx="3823021" cy="94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670" name="Group 19670"/>
          <p:cNvGrpSpPr/>
          <p:nvPr/>
        </p:nvGrpSpPr>
        <p:grpSpPr>
          <a:xfrm>
            <a:off x="6827363" y="2303577"/>
            <a:ext cx="1433633" cy="524540"/>
            <a:chOff x="0" y="0"/>
            <a:chExt cx="3823020" cy="1398771"/>
          </a:xfrm>
        </p:grpSpPr>
        <p:sp>
          <p:nvSpPr>
            <p:cNvPr id="19668" name="Shape 19668"/>
            <p:cNvSpPr/>
            <p:nvPr/>
          </p:nvSpPr>
          <p:spPr>
            <a:xfrm>
              <a:off x="0" y="0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79BF43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669" name="Shape 19669"/>
            <p:cNvSpPr/>
            <p:nvPr/>
          </p:nvSpPr>
          <p:spPr>
            <a:xfrm>
              <a:off x="0" y="456418"/>
              <a:ext cx="3823021" cy="94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673" name="Group 19673"/>
          <p:cNvGrpSpPr/>
          <p:nvPr/>
        </p:nvGrpSpPr>
        <p:grpSpPr>
          <a:xfrm>
            <a:off x="6827363" y="3016957"/>
            <a:ext cx="1433633" cy="524540"/>
            <a:chOff x="0" y="0"/>
            <a:chExt cx="3823020" cy="1398771"/>
          </a:xfrm>
        </p:grpSpPr>
        <p:sp>
          <p:nvSpPr>
            <p:cNvPr id="19671" name="Shape 19671"/>
            <p:cNvSpPr/>
            <p:nvPr/>
          </p:nvSpPr>
          <p:spPr>
            <a:xfrm>
              <a:off x="0" y="0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02AF96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672" name="Shape 19672"/>
            <p:cNvSpPr/>
            <p:nvPr/>
          </p:nvSpPr>
          <p:spPr>
            <a:xfrm>
              <a:off x="0" y="456418"/>
              <a:ext cx="3823021" cy="94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676" name="Group 19676"/>
          <p:cNvGrpSpPr/>
          <p:nvPr/>
        </p:nvGrpSpPr>
        <p:grpSpPr>
          <a:xfrm>
            <a:off x="6827363" y="3730336"/>
            <a:ext cx="1433633" cy="524540"/>
            <a:chOff x="0" y="0"/>
            <a:chExt cx="3823020" cy="1398771"/>
          </a:xfrm>
        </p:grpSpPr>
        <p:sp>
          <p:nvSpPr>
            <p:cNvPr id="19674" name="Shape 19674"/>
            <p:cNvSpPr/>
            <p:nvPr/>
          </p:nvSpPr>
          <p:spPr>
            <a:xfrm>
              <a:off x="0" y="0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3AA6DE"/>
                  </a:solidFill>
                  <a:latin typeface="Roboto Medium" panose="02000000000000000000"/>
                  <a:ea typeface="Roboto Medium" panose="02000000000000000000"/>
                  <a:cs typeface="Roboto Medium" panose="02000000000000000000"/>
                  <a:sym typeface="Roboto Medium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675" name="Shape 19675"/>
            <p:cNvSpPr/>
            <p:nvPr/>
          </p:nvSpPr>
          <p:spPr>
            <a:xfrm>
              <a:off x="0" y="456418"/>
              <a:ext cx="3823021" cy="9423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677" name="Shape 19677"/>
          <p:cNvSpPr/>
          <p:nvPr/>
        </p:nvSpPr>
        <p:spPr>
          <a:xfrm>
            <a:off x="6338163" y="3110826"/>
            <a:ext cx="274688" cy="336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8491" y="2856"/>
                </a:moveTo>
                <a:lnTo>
                  <a:pt x="6385" y="2856"/>
                </a:lnTo>
                <a:lnTo>
                  <a:pt x="6385" y="4021"/>
                </a:lnTo>
                <a:lnTo>
                  <a:pt x="8491" y="4021"/>
                </a:lnTo>
                <a:cubicBezTo>
                  <a:pt x="8491" y="4021"/>
                  <a:pt x="8491" y="2856"/>
                  <a:pt x="8491" y="2856"/>
                </a:cubicBezTo>
                <a:close/>
                <a:moveTo>
                  <a:pt x="4654" y="19037"/>
                </a:moveTo>
                <a:lnTo>
                  <a:pt x="2321" y="17734"/>
                </a:lnTo>
                <a:lnTo>
                  <a:pt x="1430" y="18799"/>
                </a:lnTo>
                <a:cubicBezTo>
                  <a:pt x="1688" y="18841"/>
                  <a:pt x="1959" y="18927"/>
                  <a:pt x="2205" y="19066"/>
                </a:cubicBezTo>
                <a:lnTo>
                  <a:pt x="3173" y="19606"/>
                </a:lnTo>
                <a:cubicBezTo>
                  <a:pt x="3424" y="19745"/>
                  <a:pt x="3621" y="19920"/>
                  <a:pt x="3762" y="20100"/>
                </a:cubicBezTo>
                <a:cubicBezTo>
                  <a:pt x="3762" y="20100"/>
                  <a:pt x="4654" y="19037"/>
                  <a:pt x="4654" y="19037"/>
                </a:cubicBezTo>
                <a:close/>
                <a:moveTo>
                  <a:pt x="5291" y="18044"/>
                </a:moveTo>
                <a:lnTo>
                  <a:pt x="6482" y="18044"/>
                </a:lnTo>
                <a:lnTo>
                  <a:pt x="4000" y="21013"/>
                </a:lnTo>
                <a:cubicBezTo>
                  <a:pt x="3977" y="21043"/>
                  <a:pt x="3940" y="21066"/>
                  <a:pt x="3912" y="21095"/>
                </a:cubicBezTo>
                <a:cubicBezTo>
                  <a:pt x="3895" y="21125"/>
                  <a:pt x="3883" y="21155"/>
                  <a:pt x="3859" y="21185"/>
                </a:cubicBezTo>
                <a:cubicBezTo>
                  <a:pt x="3706" y="21365"/>
                  <a:pt x="3464" y="21474"/>
                  <a:pt x="3181" y="21517"/>
                </a:cubicBezTo>
                <a:cubicBezTo>
                  <a:pt x="3003" y="21567"/>
                  <a:pt x="2818" y="21600"/>
                  <a:pt x="2632" y="21600"/>
                </a:cubicBezTo>
                <a:cubicBezTo>
                  <a:pt x="2310" y="21600"/>
                  <a:pt x="1987" y="21524"/>
                  <a:pt x="1705" y="21365"/>
                </a:cubicBezTo>
                <a:lnTo>
                  <a:pt x="736" y="20829"/>
                </a:lnTo>
                <a:cubicBezTo>
                  <a:pt x="276" y="20572"/>
                  <a:pt x="26" y="20153"/>
                  <a:pt x="17" y="19728"/>
                </a:cubicBezTo>
                <a:cubicBezTo>
                  <a:pt x="-27" y="19508"/>
                  <a:pt x="13" y="19297"/>
                  <a:pt x="159" y="19121"/>
                </a:cubicBezTo>
                <a:cubicBezTo>
                  <a:pt x="179" y="19099"/>
                  <a:pt x="207" y="19079"/>
                  <a:pt x="231" y="19059"/>
                </a:cubicBezTo>
                <a:cubicBezTo>
                  <a:pt x="255" y="19023"/>
                  <a:pt x="276" y="18986"/>
                  <a:pt x="304" y="18955"/>
                </a:cubicBezTo>
                <a:lnTo>
                  <a:pt x="1636" y="17356"/>
                </a:lnTo>
                <a:lnTo>
                  <a:pt x="2976" y="15754"/>
                </a:lnTo>
                <a:lnTo>
                  <a:pt x="2976" y="15906"/>
                </a:lnTo>
                <a:cubicBezTo>
                  <a:pt x="2976" y="16908"/>
                  <a:pt x="3718" y="17741"/>
                  <a:pt x="4715" y="17972"/>
                </a:cubicBezTo>
                <a:cubicBezTo>
                  <a:pt x="4702" y="17985"/>
                  <a:pt x="4553" y="18163"/>
                  <a:pt x="4553" y="18163"/>
                </a:cubicBezTo>
                <a:lnTo>
                  <a:pt x="4989" y="18407"/>
                </a:lnTo>
                <a:cubicBezTo>
                  <a:pt x="4989" y="18407"/>
                  <a:pt x="5291" y="18044"/>
                  <a:pt x="5291" y="18044"/>
                </a:cubicBezTo>
                <a:close/>
                <a:moveTo>
                  <a:pt x="18187" y="5085"/>
                </a:moveTo>
                <a:lnTo>
                  <a:pt x="6385" y="5085"/>
                </a:lnTo>
                <a:lnTo>
                  <a:pt x="6385" y="6248"/>
                </a:lnTo>
                <a:lnTo>
                  <a:pt x="18187" y="6248"/>
                </a:lnTo>
                <a:cubicBezTo>
                  <a:pt x="18187" y="6248"/>
                  <a:pt x="18187" y="5085"/>
                  <a:pt x="18187" y="5085"/>
                </a:cubicBezTo>
                <a:close/>
                <a:moveTo>
                  <a:pt x="8491" y="7314"/>
                </a:moveTo>
                <a:lnTo>
                  <a:pt x="6385" y="7314"/>
                </a:lnTo>
                <a:lnTo>
                  <a:pt x="6385" y="8477"/>
                </a:lnTo>
                <a:lnTo>
                  <a:pt x="8491" y="8477"/>
                </a:lnTo>
                <a:cubicBezTo>
                  <a:pt x="8491" y="8477"/>
                  <a:pt x="8491" y="7314"/>
                  <a:pt x="8491" y="7314"/>
                </a:cubicBezTo>
                <a:close/>
                <a:moveTo>
                  <a:pt x="13752" y="8477"/>
                </a:moveTo>
                <a:lnTo>
                  <a:pt x="18187" y="8477"/>
                </a:lnTo>
                <a:lnTo>
                  <a:pt x="18187" y="7314"/>
                </a:lnTo>
                <a:lnTo>
                  <a:pt x="13752" y="7314"/>
                </a:lnTo>
                <a:cubicBezTo>
                  <a:pt x="13752" y="7314"/>
                  <a:pt x="13752" y="8477"/>
                  <a:pt x="13752" y="8477"/>
                </a:cubicBezTo>
                <a:close/>
                <a:moveTo>
                  <a:pt x="18187" y="2856"/>
                </a:moveTo>
                <a:lnTo>
                  <a:pt x="9713" y="2856"/>
                </a:lnTo>
                <a:lnTo>
                  <a:pt x="9713" y="4021"/>
                </a:lnTo>
                <a:lnTo>
                  <a:pt x="18187" y="4021"/>
                </a:lnTo>
                <a:cubicBezTo>
                  <a:pt x="18187" y="4021"/>
                  <a:pt x="18187" y="2856"/>
                  <a:pt x="18187" y="2856"/>
                </a:cubicBezTo>
                <a:close/>
                <a:moveTo>
                  <a:pt x="4715" y="17972"/>
                </a:moveTo>
                <a:cubicBezTo>
                  <a:pt x="4892" y="18015"/>
                  <a:pt x="5073" y="18044"/>
                  <a:pt x="5267" y="18044"/>
                </a:cubicBezTo>
                <a:lnTo>
                  <a:pt x="5291" y="18044"/>
                </a:lnTo>
                <a:lnTo>
                  <a:pt x="6224" y="16931"/>
                </a:lnTo>
                <a:lnTo>
                  <a:pt x="5586" y="16931"/>
                </a:lnTo>
                <a:cubicBezTo>
                  <a:pt x="5300" y="17270"/>
                  <a:pt x="4767" y="17909"/>
                  <a:pt x="4715" y="17972"/>
                </a:cubicBezTo>
                <a:cubicBezTo>
                  <a:pt x="4715" y="17972"/>
                  <a:pt x="4715" y="17972"/>
                  <a:pt x="4715" y="17972"/>
                </a:cubicBezTo>
                <a:close/>
                <a:moveTo>
                  <a:pt x="13752" y="10709"/>
                </a:moveTo>
                <a:lnTo>
                  <a:pt x="18187" y="10709"/>
                </a:lnTo>
                <a:lnTo>
                  <a:pt x="18187" y="9543"/>
                </a:lnTo>
                <a:lnTo>
                  <a:pt x="13752" y="9543"/>
                </a:lnTo>
                <a:cubicBezTo>
                  <a:pt x="13752" y="9543"/>
                  <a:pt x="13752" y="10709"/>
                  <a:pt x="13752" y="10709"/>
                </a:cubicBezTo>
                <a:close/>
                <a:moveTo>
                  <a:pt x="8544" y="10348"/>
                </a:moveTo>
                <a:lnTo>
                  <a:pt x="10812" y="11612"/>
                </a:lnTo>
                <a:lnTo>
                  <a:pt x="11695" y="8567"/>
                </a:lnTo>
                <a:cubicBezTo>
                  <a:pt x="11695" y="8567"/>
                  <a:pt x="8544" y="10348"/>
                  <a:pt x="8544" y="10348"/>
                </a:cubicBezTo>
                <a:close/>
                <a:moveTo>
                  <a:pt x="4340" y="15906"/>
                </a:moveTo>
                <a:lnTo>
                  <a:pt x="4340" y="14120"/>
                </a:lnTo>
                <a:lnTo>
                  <a:pt x="6260" y="11823"/>
                </a:lnTo>
                <a:lnTo>
                  <a:pt x="6898" y="11062"/>
                </a:lnTo>
                <a:lnTo>
                  <a:pt x="7608" y="10212"/>
                </a:lnTo>
                <a:cubicBezTo>
                  <a:pt x="7656" y="10133"/>
                  <a:pt x="7713" y="10060"/>
                  <a:pt x="7794" y="9988"/>
                </a:cubicBezTo>
                <a:lnTo>
                  <a:pt x="7829" y="9949"/>
                </a:lnTo>
                <a:lnTo>
                  <a:pt x="7838" y="9951"/>
                </a:lnTo>
                <a:cubicBezTo>
                  <a:pt x="7902" y="9903"/>
                  <a:pt x="7971" y="9849"/>
                  <a:pt x="8052" y="9804"/>
                </a:cubicBezTo>
                <a:lnTo>
                  <a:pt x="11635" y="7781"/>
                </a:lnTo>
                <a:cubicBezTo>
                  <a:pt x="11881" y="7642"/>
                  <a:pt x="12095" y="7572"/>
                  <a:pt x="12264" y="7572"/>
                </a:cubicBezTo>
                <a:cubicBezTo>
                  <a:pt x="12603" y="7572"/>
                  <a:pt x="12753" y="7842"/>
                  <a:pt x="12611" y="8327"/>
                </a:cubicBezTo>
                <a:lnTo>
                  <a:pt x="11610" y="11786"/>
                </a:lnTo>
                <a:cubicBezTo>
                  <a:pt x="11590" y="11867"/>
                  <a:pt x="11550" y="11933"/>
                  <a:pt x="11513" y="11997"/>
                </a:cubicBezTo>
                <a:lnTo>
                  <a:pt x="11526" y="12008"/>
                </a:lnTo>
                <a:lnTo>
                  <a:pt x="11486" y="12057"/>
                </a:lnTo>
                <a:cubicBezTo>
                  <a:pt x="11441" y="12130"/>
                  <a:pt x="11385" y="12190"/>
                  <a:pt x="11328" y="12245"/>
                </a:cubicBezTo>
                <a:lnTo>
                  <a:pt x="10593" y="13121"/>
                </a:lnTo>
                <a:lnTo>
                  <a:pt x="7415" y="16931"/>
                </a:lnTo>
                <a:lnTo>
                  <a:pt x="6219" y="16931"/>
                </a:lnTo>
                <a:lnTo>
                  <a:pt x="10009" y="12397"/>
                </a:lnTo>
                <a:cubicBezTo>
                  <a:pt x="9961" y="12377"/>
                  <a:pt x="9912" y="12366"/>
                  <a:pt x="9868" y="12342"/>
                </a:cubicBezTo>
                <a:lnTo>
                  <a:pt x="9561" y="12169"/>
                </a:lnTo>
                <a:cubicBezTo>
                  <a:pt x="9561" y="12169"/>
                  <a:pt x="6885" y="15373"/>
                  <a:pt x="5586" y="16931"/>
                </a:cubicBezTo>
                <a:lnTo>
                  <a:pt x="5267" y="16931"/>
                </a:lnTo>
                <a:cubicBezTo>
                  <a:pt x="4762" y="16931"/>
                  <a:pt x="4340" y="16459"/>
                  <a:pt x="4340" y="15906"/>
                </a:cubicBezTo>
                <a:cubicBezTo>
                  <a:pt x="4340" y="15906"/>
                  <a:pt x="4340" y="15906"/>
                  <a:pt x="4340" y="15906"/>
                </a:cubicBezTo>
                <a:close/>
                <a:moveTo>
                  <a:pt x="19281" y="0"/>
                </a:moveTo>
                <a:lnTo>
                  <a:pt x="5267" y="0"/>
                </a:lnTo>
                <a:cubicBezTo>
                  <a:pt x="4000" y="0"/>
                  <a:pt x="2976" y="958"/>
                  <a:pt x="2976" y="2135"/>
                </a:cubicBezTo>
                <a:lnTo>
                  <a:pt x="2976" y="15754"/>
                </a:lnTo>
                <a:lnTo>
                  <a:pt x="4340" y="14120"/>
                </a:lnTo>
                <a:lnTo>
                  <a:pt x="4340" y="2135"/>
                </a:lnTo>
                <a:cubicBezTo>
                  <a:pt x="4340" y="1582"/>
                  <a:pt x="4762" y="1114"/>
                  <a:pt x="5267" y="1114"/>
                </a:cubicBezTo>
                <a:lnTo>
                  <a:pt x="19281" y="1114"/>
                </a:lnTo>
                <a:cubicBezTo>
                  <a:pt x="19781" y="1114"/>
                  <a:pt x="20206" y="1582"/>
                  <a:pt x="20206" y="2135"/>
                </a:cubicBezTo>
                <a:lnTo>
                  <a:pt x="20206" y="15906"/>
                </a:lnTo>
                <a:cubicBezTo>
                  <a:pt x="20206" y="16459"/>
                  <a:pt x="19781" y="16931"/>
                  <a:pt x="19281" y="16931"/>
                </a:cubicBezTo>
                <a:lnTo>
                  <a:pt x="7415" y="16931"/>
                </a:lnTo>
                <a:lnTo>
                  <a:pt x="6482" y="18044"/>
                </a:lnTo>
                <a:lnTo>
                  <a:pt x="19281" y="18044"/>
                </a:lnTo>
                <a:cubicBezTo>
                  <a:pt x="20544" y="18044"/>
                  <a:pt x="21573" y="17085"/>
                  <a:pt x="21573" y="15906"/>
                </a:cubicBezTo>
                <a:lnTo>
                  <a:pt x="21573" y="2135"/>
                </a:lnTo>
                <a:cubicBezTo>
                  <a:pt x="21573" y="958"/>
                  <a:pt x="20544" y="0"/>
                  <a:pt x="19281" y="0"/>
                </a:cubicBezTo>
                <a:cubicBezTo>
                  <a:pt x="19281" y="0"/>
                  <a:pt x="19281" y="0"/>
                  <a:pt x="19281" y="0"/>
                </a:cubicBezTo>
                <a:close/>
                <a:moveTo>
                  <a:pt x="12995" y="12937"/>
                </a:moveTo>
                <a:lnTo>
                  <a:pt x="18187" y="12937"/>
                </a:lnTo>
                <a:lnTo>
                  <a:pt x="18187" y="11774"/>
                </a:lnTo>
                <a:lnTo>
                  <a:pt x="12995" y="11774"/>
                </a:lnTo>
                <a:cubicBezTo>
                  <a:pt x="12995" y="11774"/>
                  <a:pt x="12995" y="12937"/>
                  <a:pt x="12995" y="12937"/>
                </a:cubicBezTo>
                <a:close/>
                <a:moveTo>
                  <a:pt x="11506" y="14005"/>
                </a:moveTo>
                <a:lnTo>
                  <a:pt x="18187" y="14005"/>
                </a:lnTo>
                <a:lnTo>
                  <a:pt x="18187" y="15167"/>
                </a:lnTo>
                <a:lnTo>
                  <a:pt x="11506" y="15167"/>
                </a:lnTo>
                <a:cubicBezTo>
                  <a:pt x="11506" y="15167"/>
                  <a:pt x="11506" y="14005"/>
                  <a:pt x="11506" y="1400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678" name="Shape 19678"/>
          <p:cNvSpPr/>
          <p:nvPr/>
        </p:nvSpPr>
        <p:spPr>
          <a:xfrm>
            <a:off x="6345509" y="3849079"/>
            <a:ext cx="267343" cy="287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20" y="0"/>
                </a:moveTo>
                <a:cubicBezTo>
                  <a:pt x="2637" y="0"/>
                  <a:pt x="2086" y="514"/>
                  <a:pt x="2086" y="1149"/>
                </a:cubicBezTo>
                <a:lnTo>
                  <a:pt x="2086" y="3969"/>
                </a:lnTo>
                <a:lnTo>
                  <a:pt x="1189" y="3969"/>
                </a:lnTo>
                <a:cubicBezTo>
                  <a:pt x="541" y="3969"/>
                  <a:pt x="0" y="4453"/>
                  <a:pt x="0" y="5055"/>
                </a:cubicBezTo>
                <a:cubicBezTo>
                  <a:pt x="0" y="5659"/>
                  <a:pt x="541" y="6142"/>
                  <a:pt x="1189" y="6142"/>
                </a:cubicBezTo>
                <a:lnTo>
                  <a:pt x="2086" y="6142"/>
                </a:lnTo>
                <a:lnTo>
                  <a:pt x="2086" y="9714"/>
                </a:lnTo>
                <a:lnTo>
                  <a:pt x="1189" y="9714"/>
                </a:lnTo>
                <a:cubicBezTo>
                  <a:pt x="541" y="9714"/>
                  <a:pt x="0" y="10198"/>
                  <a:pt x="0" y="10800"/>
                </a:cubicBezTo>
                <a:cubicBezTo>
                  <a:pt x="0" y="11403"/>
                  <a:pt x="541" y="11886"/>
                  <a:pt x="1189" y="11886"/>
                </a:cubicBezTo>
                <a:lnTo>
                  <a:pt x="2086" y="11886"/>
                </a:lnTo>
                <a:lnTo>
                  <a:pt x="2086" y="15458"/>
                </a:lnTo>
                <a:lnTo>
                  <a:pt x="1189" y="15458"/>
                </a:lnTo>
                <a:cubicBezTo>
                  <a:pt x="541" y="15458"/>
                  <a:pt x="0" y="15942"/>
                  <a:pt x="0" y="16545"/>
                </a:cubicBezTo>
                <a:cubicBezTo>
                  <a:pt x="0" y="17148"/>
                  <a:pt x="541" y="17652"/>
                  <a:pt x="1189" y="17652"/>
                </a:cubicBezTo>
                <a:lnTo>
                  <a:pt x="2086" y="17652"/>
                </a:lnTo>
                <a:lnTo>
                  <a:pt x="2086" y="20451"/>
                </a:lnTo>
                <a:cubicBezTo>
                  <a:pt x="2086" y="21086"/>
                  <a:pt x="2637" y="21600"/>
                  <a:pt x="3320" y="21600"/>
                </a:cubicBezTo>
                <a:lnTo>
                  <a:pt x="20366" y="21600"/>
                </a:lnTo>
                <a:cubicBezTo>
                  <a:pt x="21048" y="21600"/>
                  <a:pt x="21600" y="21086"/>
                  <a:pt x="21600" y="20451"/>
                </a:cubicBezTo>
                <a:lnTo>
                  <a:pt x="21600" y="1149"/>
                </a:lnTo>
                <a:cubicBezTo>
                  <a:pt x="21600" y="514"/>
                  <a:pt x="21048" y="0"/>
                  <a:pt x="20366" y="0"/>
                </a:cubicBezTo>
                <a:lnTo>
                  <a:pt x="3320" y="0"/>
                </a:lnTo>
                <a:close/>
                <a:moveTo>
                  <a:pt x="3948" y="1713"/>
                </a:moveTo>
                <a:lnTo>
                  <a:pt x="5832" y="1713"/>
                </a:lnTo>
                <a:cubicBezTo>
                  <a:pt x="5832" y="1713"/>
                  <a:pt x="5832" y="19887"/>
                  <a:pt x="5832" y="19887"/>
                </a:cubicBezTo>
                <a:lnTo>
                  <a:pt x="3948" y="19887"/>
                </a:lnTo>
                <a:lnTo>
                  <a:pt x="3948" y="17652"/>
                </a:lnTo>
                <a:lnTo>
                  <a:pt x="4239" y="17652"/>
                </a:lnTo>
                <a:cubicBezTo>
                  <a:pt x="4886" y="17652"/>
                  <a:pt x="5406" y="17148"/>
                  <a:pt x="5406" y="16545"/>
                </a:cubicBezTo>
                <a:cubicBezTo>
                  <a:pt x="5406" y="15942"/>
                  <a:pt x="4886" y="15458"/>
                  <a:pt x="4239" y="15458"/>
                </a:cubicBezTo>
                <a:lnTo>
                  <a:pt x="3948" y="15458"/>
                </a:lnTo>
                <a:lnTo>
                  <a:pt x="3948" y="11886"/>
                </a:lnTo>
                <a:lnTo>
                  <a:pt x="4239" y="11886"/>
                </a:lnTo>
                <a:cubicBezTo>
                  <a:pt x="4886" y="11886"/>
                  <a:pt x="5406" y="11403"/>
                  <a:pt x="5406" y="10800"/>
                </a:cubicBezTo>
                <a:cubicBezTo>
                  <a:pt x="5406" y="10198"/>
                  <a:pt x="4886" y="9714"/>
                  <a:pt x="4239" y="9714"/>
                </a:cubicBezTo>
                <a:lnTo>
                  <a:pt x="3948" y="9714"/>
                </a:lnTo>
                <a:lnTo>
                  <a:pt x="3948" y="6142"/>
                </a:lnTo>
                <a:lnTo>
                  <a:pt x="4239" y="6142"/>
                </a:lnTo>
                <a:cubicBezTo>
                  <a:pt x="4886" y="6142"/>
                  <a:pt x="5406" y="5659"/>
                  <a:pt x="5406" y="5055"/>
                </a:cubicBezTo>
                <a:cubicBezTo>
                  <a:pt x="5406" y="4453"/>
                  <a:pt x="4886" y="3969"/>
                  <a:pt x="4239" y="3969"/>
                </a:cubicBezTo>
                <a:lnTo>
                  <a:pt x="3948" y="3969"/>
                </a:lnTo>
                <a:lnTo>
                  <a:pt x="3948" y="1713"/>
                </a:lnTo>
                <a:close/>
                <a:moveTo>
                  <a:pt x="7806" y="1713"/>
                </a:moveTo>
                <a:lnTo>
                  <a:pt x="19738" y="1713"/>
                </a:lnTo>
                <a:cubicBezTo>
                  <a:pt x="19738" y="1713"/>
                  <a:pt x="19738" y="19887"/>
                  <a:pt x="19738" y="19887"/>
                </a:cubicBezTo>
                <a:lnTo>
                  <a:pt x="7806" y="19887"/>
                </a:lnTo>
                <a:lnTo>
                  <a:pt x="7806" y="1713"/>
                </a:lnTo>
                <a:close/>
                <a:moveTo>
                  <a:pt x="15095" y="12032"/>
                </a:moveTo>
                <a:cubicBezTo>
                  <a:pt x="14854" y="12032"/>
                  <a:pt x="14635" y="12162"/>
                  <a:pt x="14535" y="12367"/>
                </a:cubicBezTo>
                <a:lnTo>
                  <a:pt x="11551" y="18425"/>
                </a:lnTo>
                <a:cubicBezTo>
                  <a:pt x="11463" y="18604"/>
                  <a:pt x="11482" y="18824"/>
                  <a:pt x="11596" y="18989"/>
                </a:cubicBezTo>
                <a:cubicBezTo>
                  <a:pt x="11709" y="19153"/>
                  <a:pt x="11902" y="19239"/>
                  <a:pt x="12112" y="19239"/>
                </a:cubicBezTo>
                <a:lnTo>
                  <a:pt x="12202" y="19239"/>
                </a:lnTo>
                <a:cubicBezTo>
                  <a:pt x="12444" y="19239"/>
                  <a:pt x="12661" y="19110"/>
                  <a:pt x="12763" y="18905"/>
                </a:cubicBezTo>
                <a:lnTo>
                  <a:pt x="13525" y="17359"/>
                </a:lnTo>
                <a:lnTo>
                  <a:pt x="16822" y="17359"/>
                </a:lnTo>
                <a:lnTo>
                  <a:pt x="17585" y="18905"/>
                </a:lnTo>
                <a:cubicBezTo>
                  <a:pt x="17687" y="19108"/>
                  <a:pt x="17926" y="19239"/>
                  <a:pt x="18168" y="19239"/>
                </a:cubicBezTo>
                <a:lnTo>
                  <a:pt x="18236" y="19239"/>
                </a:lnTo>
                <a:cubicBezTo>
                  <a:pt x="18446" y="19239"/>
                  <a:pt x="18637" y="19155"/>
                  <a:pt x="18751" y="18989"/>
                </a:cubicBezTo>
                <a:cubicBezTo>
                  <a:pt x="18865" y="18824"/>
                  <a:pt x="18886" y="18604"/>
                  <a:pt x="18796" y="18425"/>
                </a:cubicBezTo>
                <a:lnTo>
                  <a:pt x="15791" y="12367"/>
                </a:lnTo>
                <a:cubicBezTo>
                  <a:pt x="15689" y="12164"/>
                  <a:pt x="15470" y="12032"/>
                  <a:pt x="15230" y="12032"/>
                </a:cubicBezTo>
                <a:lnTo>
                  <a:pt x="15095" y="12032"/>
                </a:lnTo>
                <a:close/>
                <a:moveTo>
                  <a:pt x="15163" y="13996"/>
                </a:moveTo>
                <a:lnTo>
                  <a:pt x="16239" y="16148"/>
                </a:lnTo>
                <a:lnTo>
                  <a:pt x="14108" y="16148"/>
                </a:lnTo>
                <a:cubicBezTo>
                  <a:pt x="14108" y="16148"/>
                  <a:pt x="15163" y="13996"/>
                  <a:pt x="15163" y="1399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679" name="Shape 19679"/>
          <p:cNvSpPr/>
          <p:nvPr/>
        </p:nvSpPr>
        <p:spPr>
          <a:xfrm>
            <a:off x="6334187" y="1719441"/>
            <a:ext cx="278665" cy="26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52" y="16329"/>
                </a:moveTo>
                <a:lnTo>
                  <a:pt x="17691" y="15301"/>
                </a:lnTo>
                <a:lnTo>
                  <a:pt x="17691" y="13244"/>
                </a:lnTo>
                <a:lnTo>
                  <a:pt x="13752" y="14272"/>
                </a:lnTo>
                <a:cubicBezTo>
                  <a:pt x="13752" y="14272"/>
                  <a:pt x="13752" y="16329"/>
                  <a:pt x="13752" y="16329"/>
                </a:cubicBezTo>
                <a:close/>
                <a:moveTo>
                  <a:pt x="13752" y="12215"/>
                </a:moveTo>
                <a:lnTo>
                  <a:pt x="17691" y="11186"/>
                </a:lnTo>
                <a:lnTo>
                  <a:pt x="17691" y="9129"/>
                </a:lnTo>
                <a:lnTo>
                  <a:pt x="13752" y="10158"/>
                </a:lnTo>
                <a:cubicBezTo>
                  <a:pt x="13752" y="10158"/>
                  <a:pt x="13752" y="12215"/>
                  <a:pt x="13752" y="12215"/>
                </a:cubicBezTo>
                <a:close/>
                <a:moveTo>
                  <a:pt x="13752" y="8100"/>
                </a:moveTo>
                <a:lnTo>
                  <a:pt x="17691" y="7072"/>
                </a:lnTo>
                <a:lnTo>
                  <a:pt x="17691" y="5015"/>
                </a:lnTo>
                <a:lnTo>
                  <a:pt x="13752" y="6044"/>
                </a:lnTo>
                <a:cubicBezTo>
                  <a:pt x="13752" y="6044"/>
                  <a:pt x="13752" y="8100"/>
                  <a:pt x="13752" y="8100"/>
                </a:cubicBezTo>
                <a:close/>
                <a:moveTo>
                  <a:pt x="7873" y="14272"/>
                </a:moveTo>
                <a:lnTo>
                  <a:pt x="3938" y="13244"/>
                </a:lnTo>
                <a:lnTo>
                  <a:pt x="3938" y="15301"/>
                </a:lnTo>
                <a:lnTo>
                  <a:pt x="7873" y="16329"/>
                </a:lnTo>
                <a:cubicBezTo>
                  <a:pt x="7873" y="16329"/>
                  <a:pt x="7873" y="14272"/>
                  <a:pt x="7873" y="14272"/>
                </a:cubicBezTo>
                <a:close/>
                <a:moveTo>
                  <a:pt x="7873" y="10158"/>
                </a:moveTo>
                <a:lnTo>
                  <a:pt x="3938" y="9129"/>
                </a:lnTo>
                <a:lnTo>
                  <a:pt x="3938" y="11186"/>
                </a:lnTo>
                <a:lnTo>
                  <a:pt x="7873" y="12215"/>
                </a:lnTo>
                <a:cubicBezTo>
                  <a:pt x="7873" y="12215"/>
                  <a:pt x="7873" y="10158"/>
                  <a:pt x="7873" y="10158"/>
                </a:cubicBezTo>
                <a:close/>
                <a:moveTo>
                  <a:pt x="7873" y="6044"/>
                </a:moveTo>
                <a:lnTo>
                  <a:pt x="3938" y="5015"/>
                </a:lnTo>
                <a:lnTo>
                  <a:pt x="3938" y="7072"/>
                </a:lnTo>
                <a:lnTo>
                  <a:pt x="7873" y="8100"/>
                </a:lnTo>
                <a:cubicBezTo>
                  <a:pt x="7873" y="8100"/>
                  <a:pt x="7873" y="6044"/>
                  <a:pt x="7873" y="6044"/>
                </a:cubicBezTo>
                <a:close/>
                <a:moveTo>
                  <a:pt x="19632" y="17100"/>
                </a:moveTo>
                <a:cubicBezTo>
                  <a:pt x="19632" y="17340"/>
                  <a:pt x="19538" y="17480"/>
                  <a:pt x="19581" y="17486"/>
                </a:cubicBezTo>
                <a:cubicBezTo>
                  <a:pt x="19507" y="17486"/>
                  <a:pt x="19435" y="17493"/>
                  <a:pt x="19365" y="17512"/>
                </a:cubicBezTo>
                <a:lnTo>
                  <a:pt x="11811" y="19286"/>
                </a:lnTo>
                <a:lnTo>
                  <a:pt x="11811" y="3909"/>
                </a:lnTo>
                <a:lnTo>
                  <a:pt x="19547" y="2092"/>
                </a:lnTo>
                <a:cubicBezTo>
                  <a:pt x="19586" y="2158"/>
                  <a:pt x="19632" y="2276"/>
                  <a:pt x="19632" y="2444"/>
                </a:cubicBezTo>
                <a:cubicBezTo>
                  <a:pt x="19632" y="2444"/>
                  <a:pt x="19632" y="17100"/>
                  <a:pt x="19632" y="17100"/>
                </a:cubicBezTo>
                <a:close/>
                <a:moveTo>
                  <a:pt x="9789" y="19286"/>
                </a:moveTo>
                <a:lnTo>
                  <a:pt x="2236" y="17512"/>
                </a:lnTo>
                <a:cubicBezTo>
                  <a:pt x="2205" y="17505"/>
                  <a:pt x="2188" y="17502"/>
                  <a:pt x="2173" y="17502"/>
                </a:cubicBezTo>
                <a:cubicBezTo>
                  <a:pt x="2154" y="17502"/>
                  <a:pt x="2136" y="17506"/>
                  <a:pt x="2097" y="17506"/>
                </a:cubicBezTo>
                <a:cubicBezTo>
                  <a:pt x="2061" y="17480"/>
                  <a:pt x="1966" y="17340"/>
                  <a:pt x="1966" y="17100"/>
                </a:cubicBezTo>
                <a:lnTo>
                  <a:pt x="1966" y="2444"/>
                </a:lnTo>
                <a:cubicBezTo>
                  <a:pt x="1966" y="2264"/>
                  <a:pt x="2020" y="2140"/>
                  <a:pt x="2029" y="2086"/>
                </a:cubicBezTo>
                <a:lnTo>
                  <a:pt x="9789" y="3909"/>
                </a:lnTo>
                <a:cubicBezTo>
                  <a:pt x="9789" y="3909"/>
                  <a:pt x="9789" y="19286"/>
                  <a:pt x="9789" y="19286"/>
                </a:cubicBezTo>
                <a:close/>
                <a:moveTo>
                  <a:pt x="19581" y="0"/>
                </a:moveTo>
                <a:cubicBezTo>
                  <a:pt x="19507" y="0"/>
                  <a:pt x="19435" y="10"/>
                  <a:pt x="19365" y="26"/>
                </a:cubicBezTo>
                <a:lnTo>
                  <a:pt x="10802" y="2040"/>
                </a:lnTo>
                <a:lnTo>
                  <a:pt x="2236" y="26"/>
                </a:lnTo>
                <a:cubicBezTo>
                  <a:pt x="2164" y="10"/>
                  <a:pt x="2094" y="0"/>
                  <a:pt x="2019" y="0"/>
                </a:cubicBezTo>
                <a:cubicBezTo>
                  <a:pt x="888" y="0"/>
                  <a:pt x="0" y="1074"/>
                  <a:pt x="0" y="2444"/>
                </a:cubicBezTo>
                <a:lnTo>
                  <a:pt x="0" y="17100"/>
                </a:lnTo>
                <a:cubicBezTo>
                  <a:pt x="0" y="18419"/>
                  <a:pt x="820" y="19463"/>
                  <a:pt x="1891" y="19539"/>
                </a:cubicBezTo>
                <a:lnTo>
                  <a:pt x="10559" y="21577"/>
                </a:lnTo>
                <a:cubicBezTo>
                  <a:pt x="10630" y="21592"/>
                  <a:pt x="10701" y="21600"/>
                  <a:pt x="10775" y="21600"/>
                </a:cubicBezTo>
                <a:cubicBezTo>
                  <a:pt x="10783" y="21600"/>
                  <a:pt x="10791" y="21599"/>
                  <a:pt x="10799" y="21599"/>
                </a:cubicBezTo>
                <a:cubicBezTo>
                  <a:pt x="10809" y="21599"/>
                  <a:pt x="10818" y="21600"/>
                  <a:pt x="10825" y="21600"/>
                </a:cubicBezTo>
                <a:cubicBezTo>
                  <a:pt x="10898" y="21600"/>
                  <a:pt x="10970" y="21592"/>
                  <a:pt x="11042" y="21577"/>
                </a:cubicBezTo>
                <a:lnTo>
                  <a:pt x="19709" y="19539"/>
                </a:lnTo>
                <a:cubicBezTo>
                  <a:pt x="20778" y="19463"/>
                  <a:pt x="21600" y="18419"/>
                  <a:pt x="21600" y="17100"/>
                </a:cubicBezTo>
                <a:lnTo>
                  <a:pt x="21600" y="2444"/>
                </a:lnTo>
                <a:cubicBezTo>
                  <a:pt x="21600" y="1074"/>
                  <a:pt x="20712" y="0"/>
                  <a:pt x="19581" y="0"/>
                </a:cubicBezTo>
                <a:cubicBezTo>
                  <a:pt x="19581" y="0"/>
                  <a:pt x="19581" y="0"/>
                  <a:pt x="1958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680" name="Shape 19680"/>
          <p:cNvSpPr/>
          <p:nvPr/>
        </p:nvSpPr>
        <p:spPr>
          <a:xfrm>
            <a:off x="6346803" y="2432820"/>
            <a:ext cx="266049" cy="26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10800"/>
                </a:moveTo>
                <a:lnTo>
                  <a:pt x="8100" y="10800"/>
                </a:lnTo>
                <a:cubicBezTo>
                  <a:pt x="7725" y="10800"/>
                  <a:pt x="7425" y="11100"/>
                  <a:pt x="7425" y="11476"/>
                </a:cubicBezTo>
                <a:lnTo>
                  <a:pt x="7425" y="12147"/>
                </a:lnTo>
                <a:cubicBezTo>
                  <a:pt x="7425" y="12520"/>
                  <a:pt x="7725" y="12823"/>
                  <a:pt x="8100" y="12823"/>
                </a:cubicBezTo>
                <a:lnTo>
                  <a:pt x="18225" y="12823"/>
                </a:lnTo>
                <a:cubicBezTo>
                  <a:pt x="18598" y="12823"/>
                  <a:pt x="18897" y="12520"/>
                  <a:pt x="18897" y="12147"/>
                </a:cubicBezTo>
                <a:lnTo>
                  <a:pt x="18897" y="11476"/>
                </a:lnTo>
                <a:cubicBezTo>
                  <a:pt x="18897" y="11100"/>
                  <a:pt x="18598" y="10800"/>
                  <a:pt x="18225" y="10800"/>
                </a:cubicBezTo>
                <a:cubicBezTo>
                  <a:pt x="18225" y="10800"/>
                  <a:pt x="18225" y="10800"/>
                  <a:pt x="18225" y="10800"/>
                </a:cubicBezTo>
                <a:close/>
                <a:moveTo>
                  <a:pt x="11475" y="16874"/>
                </a:moveTo>
                <a:lnTo>
                  <a:pt x="8100" y="16874"/>
                </a:lnTo>
                <a:cubicBezTo>
                  <a:pt x="7725" y="16874"/>
                  <a:pt x="7425" y="17178"/>
                  <a:pt x="7425" y="17549"/>
                </a:cubicBezTo>
                <a:cubicBezTo>
                  <a:pt x="7425" y="17922"/>
                  <a:pt x="7725" y="18225"/>
                  <a:pt x="8100" y="18225"/>
                </a:cubicBezTo>
                <a:lnTo>
                  <a:pt x="11475" y="18225"/>
                </a:lnTo>
                <a:cubicBezTo>
                  <a:pt x="11848" y="18225"/>
                  <a:pt x="12147" y="17922"/>
                  <a:pt x="12147" y="17549"/>
                </a:cubicBezTo>
                <a:cubicBezTo>
                  <a:pt x="12147" y="17178"/>
                  <a:pt x="11848" y="16874"/>
                  <a:pt x="11475" y="16874"/>
                </a:cubicBezTo>
                <a:cubicBezTo>
                  <a:pt x="11475" y="16874"/>
                  <a:pt x="11475" y="16874"/>
                  <a:pt x="11475" y="16874"/>
                </a:cubicBezTo>
                <a:close/>
                <a:moveTo>
                  <a:pt x="11475" y="14174"/>
                </a:moveTo>
                <a:lnTo>
                  <a:pt x="8100" y="14174"/>
                </a:lnTo>
                <a:cubicBezTo>
                  <a:pt x="7725" y="14174"/>
                  <a:pt x="7425" y="14478"/>
                  <a:pt x="7425" y="14852"/>
                </a:cubicBezTo>
                <a:cubicBezTo>
                  <a:pt x="7425" y="15224"/>
                  <a:pt x="7725" y="15523"/>
                  <a:pt x="8100" y="15523"/>
                </a:cubicBezTo>
                <a:lnTo>
                  <a:pt x="11475" y="15523"/>
                </a:lnTo>
                <a:cubicBezTo>
                  <a:pt x="11848" y="15523"/>
                  <a:pt x="12147" y="15224"/>
                  <a:pt x="12147" y="14852"/>
                </a:cubicBezTo>
                <a:cubicBezTo>
                  <a:pt x="12147" y="14478"/>
                  <a:pt x="11848" y="14174"/>
                  <a:pt x="11475" y="14174"/>
                </a:cubicBezTo>
                <a:cubicBezTo>
                  <a:pt x="11475" y="14174"/>
                  <a:pt x="11475" y="14174"/>
                  <a:pt x="11475" y="14174"/>
                </a:cubicBezTo>
                <a:close/>
                <a:moveTo>
                  <a:pt x="18225" y="8102"/>
                </a:moveTo>
                <a:lnTo>
                  <a:pt x="14174" y="8102"/>
                </a:lnTo>
                <a:cubicBezTo>
                  <a:pt x="13802" y="8102"/>
                  <a:pt x="13499" y="8401"/>
                  <a:pt x="13499" y="8773"/>
                </a:cubicBezTo>
                <a:cubicBezTo>
                  <a:pt x="13499" y="9149"/>
                  <a:pt x="13802" y="9448"/>
                  <a:pt x="14174" y="9448"/>
                </a:cubicBezTo>
                <a:lnTo>
                  <a:pt x="18225" y="9448"/>
                </a:lnTo>
                <a:cubicBezTo>
                  <a:pt x="18598" y="9448"/>
                  <a:pt x="18897" y="9149"/>
                  <a:pt x="18897" y="8773"/>
                </a:cubicBezTo>
                <a:cubicBezTo>
                  <a:pt x="18897" y="8401"/>
                  <a:pt x="18598" y="8102"/>
                  <a:pt x="18225" y="8102"/>
                </a:cubicBezTo>
                <a:cubicBezTo>
                  <a:pt x="18225" y="8102"/>
                  <a:pt x="18225" y="8102"/>
                  <a:pt x="18225" y="8102"/>
                </a:cubicBezTo>
                <a:close/>
                <a:moveTo>
                  <a:pt x="18225" y="5398"/>
                </a:moveTo>
                <a:lnTo>
                  <a:pt x="14174" y="5398"/>
                </a:lnTo>
                <a:cubicBezTo>
                  <a:pt x="13802" y="5398"/>
                  <a:pt x="13499" y="5701"/>
                  <a:pt x="13499" y="6074"/>
                </a:cubicBezTo>
                <a:cubicBezTo>
                  <a:pt x="13499" y="6448"/>
                  <a:pt x="13802" y="6751"/>
                  <a:pt x="14174" y="6751"/>
                </a:cubicBezTo>
                <a:lnTo>
                  <a:pt x="18225" y="6751"/>
                </a:lnTo>
                <a:cubicBezTo>
                  <a:pt x="18598" y="6751"/>
                  <a:pt x="18897" y="6448"/>
                  <a:pt x="18897" y="6074"/>
                </a:cubicBezTo>
                <a:cubicBezTo>
                  <a:pt x="18897" y="5701"/>
                  <a:pt x="18598" y="5398"/>
                  <a:pt x="18225" y="5398"/>
                </a:cubicBezTo>
                <a:cubicBezTo>
                  <a:pt x="18225" y="5398"/>
                  <a:pt x="18225" y="5398"/>
                  <a:pt x="18225" y="5398"/>
                </a:cubicBezTo>
                <a:close/>
                <a:moveTo>
                  <a:pt x="18225" y="2699"/>
                </a:moveTo>
                <a:lnTo>
                  <a:pt x="14174" y="2699"/>
                </a:lnTo>
                <a:cubicBezTo>
                  <a:pt x="13802" y="2699"/>
                  <a:pt x="13499" y="3002"/>
                  <a:pt x="13499" y="3374"/>
                </a:cubicBezTo>
                <a:cubicBezTo>
                  <a:pt x="13499" y="3747"/>
                  <a:pt x="13802" y="4051"/>
                  <a:pt x="14174" y="4051"/>
                </a:cubicBezTo>
                <a:lnTo>
                  <a:pt x="18225" y="4051"/>
                </a:lnTo>
                <a:cubicBezTo>
                  <a:pt x="18598" y="4051"/>
                  <a:pt x="18897" y="3747"/>
                  <a:pt x="18897" y="3374"/>
                </a:cubicBezTo>
                <a:cubicBezTo>
                  <a:pt x="18897" y="3002"/>
                  <a:pt x="18598" y="2699"/>
                  <a:pt x="18225" y="2699"/>
                </a:cubicBezTo>
                <a:cubicBezTo>
                  <a:pt x="18225" y="2699"/>
                  <a:pt x="18225" y="2699"/>
                  <a:pt x="18225" y="2699"/>
                </a:cubicBezTo>
                <a:close/>
                <a:moveTo>
                  <a:pt x="13499" y="18225"/>
                </a:moveTo>
                <a:lnTo>
                  <a:pt x="18897" y="18225"/>
                </a:lnTo>
                <a:lnTo>
                  <a:pt x="18897" y="14174"/>
                </a:lnTo>
                <a:lnTo>
                  <a:pt x="13499" y="14174"/>
                </a:lnTo>
                <a:cubicBezTo>
                  <a:pt x="13499" y="14174"/>
                  <a:pt x="13499" y="18225"/>
                  <a:pt x="13499" y="18225"/>
                </a:cubicBezTo>
                <a:close/>
                <a:moveTo>
                  <a:pt x="8100" y="9448"/>
                </a:moveTo>
                <a:cubicBezTo>
                  <a:pt x="8473" y="9448"/>
                  <a:pt x="8772" y="9149"/>
                  <a:pt x="8772" y="8773"/>
                </a:cubicBezTo>
                <a:lnTo>
                  <a:pt x="8772" y="5729"/>
                </a:lnTo>
                <a:lnTo>
                  <a:pt x="10902" y="9132"/>
                </a:lnTo>
                <a:cubicBezTo>
                  <a:pt x="10925" y="9168"/>
                  <a:pt x="10950" y="9197"/>
                  <a:pt x="10981" y="9227"/>
                </a:cubicBezTo>
                <a:cubicBezTo>
                  <a:pt x="10986" y="9238"/>
                  <a:pt x="10993" y="9249"/>
                  <a:pt x="11004" y="9259"/>
                </a:cubicBezTo>
                <a:cubicBezTo>
                  <a:pt x="11059" y="9310"/>
                  <a:pt x="11123" y="9353"/>
                  <a:pt x="11192" y="9383"/>
                </a:cubicBezTo>
                <a:cubicBezTo>
                  <a:pt x="11205" y="9393"/>
                  <a:pt x="11225" y="9396"/>
                  <a:pt x="11237" y="9403"/>
                </a:cubicBezTo>
                <a:cubicBezTo>
                  <a:pt x="11314" y="9429"/>
                  <a:pt x="11393" y="9448"/>
                  <a:pt x="11472" y="9448"/>
                </a:cubicBezTo>
                <a:cubicBezTo>
                  <a:pt x="11472" y="9448"/>
                  <a:pt x="11472" y="9448"/>
                  <a:pt x="11475" y="9448"/>
                </a:cubicBezTo>
                <a:cubicBezTo>
                  <a:pt x="11554" y="9448"/>
                  <a:pt x="11630" y="9429"/>
                  <a:pt x="11706" y="9403"/>
                </a:cubicBezTo>
                <a:cubicBezTo>
                  <a:pt x="11728" y="9393"/>
                  <a:pt x="11749" y="9387"/>
                  <a:pt x="11769" y="9377"/>
                </a:cubicBezTo>
                <a:cubicBezTo>
                  <a:pt x="11789" y="9363"/>
                  <a:pt x="11812" y="9361"/>
                  <a:pt x="11835" y="9346"/>
                </a:cubicBezTo>
                <a:cubicBezTo>
                  <a:pt x="11855" y="9333"/>
                  <a:pt x="11868" y="9310"/>
                  <a:pt x="11887" y="9297"/>
                </a:cubicBezTo>
                <a:cubicBezTo>
                  <a:pt x="11924" y="9267"/>
                  <a:pt x="11957" y="9238"/>
                  <a:pt x="11987" y="9202"/>
                </a:cubicBezTo>
                <a:cubicBezTo>
                  <a:pt x="12012" y="9168"/>
                  <a:pt x="12036" y="9136"/>
                  <a:pt x="12055" y="9096"/>
                </a:cubicBezTo>
                <a:cubicBezTo>
                  <a:pt x="12075" y="9060"/>
                  <a:pt x="12095" y="9023"/>
                  <a:pt x="12104" y="8981"/>
                </a:cubicBezTo>
                <a:cubicBezTo>
                  <a:pt x="12121" y="8938"/>
                  <a:pt x="12128" y="8892"/>
                  <a:pt x="12134" y="8849"/>
                </a:cubicBezTo>
                <a:cubicBezTo>
                  <a:pt x="12138" y="8822"/>
                  <a:pt x="12147" y="8800"/>
                  <a:pt x="12147" y="8773"/>
                </a:cubicBezTo>
                <a:lnTo>
                  <a:pt x="12147" y="3374"/>
                </a:lnTo>
                <a:cubicBezTo>
                  <a:pt x="12147" y="3002"/>
                  <a:pt x="11848" y="2699"/>
                  <a:pt x="11475" y="2699"/>
                </a:cubicBezTo>
                <a:cubicBezTo>
                  <a:pt x="11099" y="2699"/>
                  <a:pt x="10800" y="3002"/>
                  <a:pt x="10800" y="3374"/>
                </a:cubicBezTo>
                <a:lnTo>
                  <a:pt x="10800" y="6424"/>
                </a:lnTo>
                <a:lnTo>
                  <a:pt x="8670" y="3020"/>
                </a:lnTo>
                <a:cubicBezTo>
                  <a:pt x="8658" y="2996"/>
                  <a:pt x="8637" y="2986"/>
                  <a:pt x="8621" y="2966"/>
                </a:cubicBezTo>
                <a:cubicBezTo>
                  <a:pt x="8595" y="2926"/>
                  <a:pt x="8561" y="2895"/>
                  <a:pt x="8524" y="2865"/>
                </a:cubicBezTo>
                <a:cubicBezTo>
                  <a:pt x="8492" y="2838"/>
                  <a:pt x="8459" y="2814"/>
                  <a:pt x="8422" y="2794"/>
                </a:cubicBezTo>
                <a:cubicBezTo>
                  <a:pt x="8384" y="2775"/>
                  <a:pt x="8348" y="2755"/>
                  <a:pt x="8305" y="2742"/>
                </a:cubicBezTo>
                <a:cubicBezTo>
                  <a:pt x="8262" y="2728"/>
                  <a:pt x="8215" y="2722"/>
                  <a:pt x="8173" y="2715"/>
                </a:cubicBezTo>
                <a:cubicBezTo>
                  <a:pt x="8146" y="2712"/>
                  <a:pt x="8124" y="2699"/>
                  <a:pt x="8100" y="2699"/>
                </a:cubicBezTo>
                <a:cubicBezTo>
                  <a:pt x="8080" y="2699"/>
                  <a:pt x="8067" y="2710"/>
                  <a:pt x="8047" y="2710"/>
                </a:cubicBezTo>
                <a:cubicBezTo>
                  <a:pt x="8004" y="2712"/>
                  <a:pt x="7959" y="2725"/>
                  <a:pt x="7916" y="2739"/>
                </a:cubicBezTo>
                <a:cubicBezTo>
                  <a:pt x="7873" y="2749"/>
                  <a:pt x="7829" y="2761"/>
                  <a:pt x="7790" y="2786"/>
                </a:cubicBezTo>
                <a:cubicBezTo>
                  <a:pt x="7774" y="2793"/>
                  <a:pt x="7757" y="2793"/>
                  <a:pt x="7742" y="2799"/>
                </a:cubicBezTo>
                <a:cubicBezTo>
                  <a:pt x="7721" y="2814"/>
                  <a:pt x="7708" y="2838"/>
                  <a:pt x="7688" y="2854"/>
                </a:cubicBezTo>
                <a:cubicBezTo>
                  <a:pt x="7652" y="2880"/>
                  <a:pt x="7619" y="2911"/>
                  <a:pt x="7590" y="2946"/>
                </a:cubicBezTo>
                <a:cubicBezTo>
                  <a:pt x="7560" y="2980"/>
                  <a:pt x="7540" y="3015"/>
                  <a:pt x="7517" y="3051"/>
                </a:cubicBezTo>
                <a:cubicBezTo>
                  <a:pt x="7497" y="3088"/>
                  <a:pt x="7481" y="3127"/>
                  <a:pt x="7468" y="3168"/>
                </a:cubicBezTo>
                <a:cubicBezTo>
                  <a:pt x="7451" y="3212"/>
                  <a:pt x="7445" y="3255"/>
                  <a:pt x="7440" y="3302"/>
                </a:cubicBezTo>
                <a:cubicBezTo>
                  <a:pt x="7434" y="3329"/>
                  <a:pt x="7425" y="3348"/>
                  <a:pt x="7425" y="3374"/>
                </a:cubicBezTo>
                <a:lnTo>
                  <a:pt x="7425" y="8773"/>
                </a:lnTo>
                <a:cubicBezTo>
                  <a:pt x="7425" y="9149"/>
                  <a:pt x="7725" y="9448"/>
                  <a:pt x="8100" y="9448"/>
                </a:cubicBezTo>
                <a:cubicBezTo>
                  <a:pt x="8100" y="9448"/>
                  <a:pt x="8100" y="9448"/>
                  <a:pt x="8100" y="9448"/>
                </a:cubicBezTo>
                <a:close/>
                <a:moveTo>
                  <a:pt x="20248" y="18225"/>
                </a:moveTo>
                <a:cubicBezTo>
                  <a:pt x="20248" y="19339"/>
                  <a:pt x="19339" y="20250"/>
                  <a:pt x="18225" y="20250"/>
                </a:cubicBezTo>
                <a:lnTo>
                  <a:pt x="3374" y="20250"/>
                </a:lnTo>
                <a:cubicBezTo>
                  <a:pt x="2257" y="20250"/>
                  <a:pt x="1351" y="19339"/>
                  <a:pt x="1351" y="18223"/>
                </a:cubicBezTo>
                <a:lnTo>
                  <a:pt x="1351" y="7342"/>
                </a:lnTo>
                <a:cubicBezTo>
                  <a:pt x="1351" y="7016"/>
                  <a:pt x="1579" y="6752"/>
                  <a:pt x="1855" y="6752"/>
                </a:cubicBezTo>
                <a:lnTo>
                  <a:pt x="2699" y="6752"/>
                </a:lnTo>
                <a:lnTo>
                  <a:pt x="2699" y="15862"/>
                </a:lnTo>
                <a:cubicBezTo>
                  <a:pt x="2699" y="16792"/>
                  <a:pt x="3457" y="17549"/>
                  <a:pt x="4386" y="17549"/>
                </a:cubicBezTo>
                <a:cubicBezTo>
                  <a:pt x="5319" y="17549"/>
                  <a:pt x="6074" y="16792"/>
                  <a:pt x="6074" y="15862"/>
                </a:cubicBezTo>
                <a:lnTo>
                  <a:pt x="6074" y="1941"/>
                </a:lnTo>
                <a:cubicBezTo>
                  <a:pt x="6074" y="1615"/>
                  <a:pt x="6302" y="1352"/>
                  <a:pt x="6581" y="1352"/>
                </a:cubicBezTo>
                <a:lnTo>
                  <a:pt x="19740" y="1352"/>
                </a:lnTo>
                <a:cubicBezTo>
                  <a:pt x="20021" y="1352"/>
                  <a:pt x="20248" y="1615"/>
                  <a:pt x="20248" y="1941"/>
                </a:cubicBezTo>
                <a:cubicBezTo>
                  <a:pt x="20248" y="1941"/>
                  <a:pt x="20248" y="18225"/>
                  <a:pt x="20248" y="18225"/>
                </a:cubicBezTo>
                <a:close/>
                <a:moveTo>
                  <a:pt x="19740" y="0"/>
                </a:moveTo>
                <a:lnTo>
                  <a:pt x="6581" y="0"/>
                </a:lnTo>
                <a:cubicBezTo>
                  <a:pt x="5556" y="0"/>
                  <a:pt x="4726" y="870"/>
                  <a:pt x="4726" y="1941"/>
                </a:cubicBezTo>
                <a:lnTo>
                  <a:pt x="4726" y="15862"/>
                </a:lnTo>
                <a:cubicBezTo>
                  <a:pt x="4726" y="16046"/>
                  <a:pt x="4574" y="16199"/>
                  <a:pt x="4386" y="16199"/>
                </a:cubicBezTo>
                <a:cubicBezTo>
                  <a:pt x="4201" y="16199"/>
                  <a:pt x="4050" y="16046"/>
                  <a:pt x="4050" y="15862"/>
                </a:cubicBezTo>
                <a:lnTo>
                  <a:pt x="4050" y="6078"/>
                </a:lnTo>
                <a:cubicBezTo>
                  <a:pt x="4050" y="5701"/>
                  <a:pt x="3734" y="5371"/>
                  <a:pt x="3368" y="5400"/>
                </a:cubicBezTo>
                <a:cubicBezTo>
                  <a:pt x="3291" y="5400"/>
                  <a:pt x="1861" y="5409"/>
                  <a:pt x="1855" y="5400"/>
                </a:cubicBezTo>
                <a:cubicBezTo>
                  <a:pt x="832" y="5400"/>
                  <a:pt x="0" y="6272"/>
                  <a:pt x="0" y="7342"/>
                </a:cubicBezTo>
                <a:lnTo>
                  <a:pt x="0" y="18223"/>
                </a:lnTo>
                <a:cubicBezTo>
                  <a:pt x="0" y="20084"/>
                  <a:pt x="1513" y="21600"/>
                  <a:pt x="3374" y="21600"/>
                </a:cubicBezTo>
                <a:lnTo>
                  <a:pt x="3374" y="21580"/>
                </a:lnTo>
                <a:cubicBezTo>
                  <a:pt x="3559" y="21600"/>
                  <a:pt x="3773" y="21600"/>
                  <a:pt x="4013" y="21600"/>
                </a:cubicBezTo>
                <a:lnTo>
                  <a:pt x="18225" y="21600"/>
                </a:lnTo>
                <a:cubicBezTo>
                  <a:pt x="20084" y="21600"/>
                  <a:pt x="21600" y="20084"/>
                  <a:pt x="21600" y="18225"/>
                </a:cubicBezTo>
                <a:lnTo>
                  <a:pt x="21600" y="1941"/>
                </a:lnTo>
                <a:cubicBezTo>
                  <a:pt x="21600" y="870"/>
                  <a:pt x="20767" y="0"/>
                  <a:pt x="19740" y="0"/>
                </a:cubicBezTo>
                <a:cubicBezTo>
                  <a:pt x="19740" y="0"/>
                  <a:pt x="19740" y="0"/>
                  <a:pt x="1974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3" name="Group 19041"/>
          <p:cNvGrpSpPr/>
          <p:nvPr/>
        </p:nvGrpSpPr>
        <p:grpSpPr>
          <a:xfrm>
            <a:off x="768831" y="1426269"/>
            <a:ext cx="2009775" cy="1760787"/>
            <a:chOff x="-133189" y="123317"/>
            <a:chExt cx="5359400" cy="4695429"/>
          </a:xfrm>
        </p:grpSpPr>
        <p:sp>
          <p:nvSpPr>
            <p:cNvPr id="74" name="Shape 19037"/>
            <p:cNvSpPr/>
            <p:nvPr/>
          </p:nvSpPr>
          <p:spPr>
            <a:xfrm>
              <a:off x="-133189" y="123317"/>
              <a:ext cx="4536388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lang="en-US"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Shape 19038"/>
            <p:cNvSpPr/>
            <p:nvPr/>
          </p:nvSpPr>
          <p:spPr>
            <a:xfrm>
              <a:off x="161" y="2169286"/>
              <a:ext cx="5226050" cy="8801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pc="-113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pc="-113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Shape 19039"/>
            <p:cNvSpPr/>
            <p:nvPr/>
          </p:nvSpPr>
          <p:spPr>
            <a:xfrm>
              <a:off x="0" y="3191551"/>
              <a:ext cx="5224685" cy="1627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57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7" name="Shape 19040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8" name="Group 19044"/>
          <p:cNvGrpSpPr/>
          <p:nvPr/>
        </p:nvGrpSpPr>
        <p:grpSpPr>
          <a:xfrm>
            <a:off x="824708" y="3695695"/>
            <a:ext cx="716823" cy="365910"/>
            <a:chOff x="0" y="2189"/>
            <a:chExt cx="1911524" cy="975759"/>
          </a:xfrm>
        </p:grpSpPr>
        <p:sp>
          <p:nvSpPr>
            <p:cNvPr id="79" name="Shape 19042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0" name="Shape 19043"/>
            <p:cNvSpPr/>
            <p:nvPr/>
          </p:nvSpPr>
          <p:spPr>
            <a:xfrm rot="10594">
              <a:off x="487996" y="2189"/>
              <a:ext cx="1423528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81" name="Group 19047"/>
          <p:cNvGrpSpPr/>
          <p:nvPr/>
        </p:nvGrpSpPr>
        <p:grpSpPr>
          <a:xfrm>
            <a:off x="1946007" y="3712636"/>
            <a:ext cx="832094" cy="323104"/>
            <a:chOff x="0" y="2467"/>
            <a:chExt cx="2218914" cy="861610"/>
          </a:xfrm>
        </p:grpSpPr>
        <p:sp>
          <p:nvSpPr>
            <p:cNvPr id="82" name="Shape 19045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3" name="Shape 19046"/>
            <p:cNvSpPr/>
            <p:nvPr/>
          </p:nvSpPr>
          <p:spPr>
            <a:xfrm rot="10594">
              <a:off x="617447" y="2467"/>
              <a:ext cx="1601467" cy="8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84" name="Shape 19048"/>
          <p:cNvSpPr/>
          <p:nvPr/>
        </p:nvSpPr>
        <p:spPr>
          <a:xfrm>
            <a:off x="1628672" y="3701059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124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1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1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19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19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"/>
                                        <p:tgtEl>
                                          <p:spTgt spid="19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1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19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" fill="hold"/>
                                        <p:tgtEl>
                                          <p:spTgt spid="19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1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9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19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19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19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600"/>
                                        <p:tgtEl>
                                          <p:spTgt spid="19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" presetClass="entr" presetSubtype="1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80" fill="hold"/>
                                        <p:tgtEl>
                                          <p:spTgt spid="19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" fill="hold"/>
                                        <p:tgtEl>
                                          <p:spTgt spid="19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" presetClass="entr" presetSubtype="1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19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80" fill="hold"/>
                                        <p:tgtEl>
                                          <p:spTgt spid="19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" fill="hold"/>
                                        <p:tgtEl>
                                          <p:spTgt spid="19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" presetClass="entr" presetSubtype="1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1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19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19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 fill="hold"/>
                                        <p:tgtEl>
                                          <p:spTgt spid="1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600"/>
                                        <p:tgtEl>
                                          <p:spTgt spid="1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000"/>
                            </p:stCondLst>
                            <p:childTnLst>
                              <p:par>
                                <p:cTn id="52" presetID="2" presetClass="entr" presetSubtype="1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 fill="hold"/>
                                        <p:tgtEl>
                                          <p:spTgt spid="19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80" fill="hold"/>
                                        <p:tgtEl>
                                          <p:spTgt spid="19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" fill="hold"/>
                                        <p:tgtEl>
                                          <p:spTgt spid="19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" presetClass="entr" presetSubtype="1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 fill="hold"/>
                                        <p:tgtEl>
                                          <p:spTgt spid="19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9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fill="hold"/>
                                        <p:tgtEl>
                                          <p:spTgt spid="19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500"/>
                            </p:stCondLst>
                            <p:childTnLst>
                              <p:par>
                                <p:cTn id="62" presetID="2" presetClass="entr" presetSubtype="1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 fill="hold"/>
                                        <p:tgtEl>
                                          <p:spTgt spid="1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19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9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500"/>
                            </p:stCondLst>
                            <p:childTnLst>
                              <p:par>
                                <p:cTn id="67" presetID="22" presetClass="entr" presetSubtype="8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 fill="hold"/>
                                        <p:tgtEl>
                                          <p:spTgt spid="1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600"/>
                                        <p:tgtEl>
                                          <p:spTgt spid="19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indefinite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7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500"/>
                            </p:stCondLst>
                            <p:childTnLst>
                              <p:par>
                                <p:cTn id="8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2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45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indefinite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35" grpId="2" bldLvl="0" animBg="1" advAuto="0"/>
      <p:bldP spid="19642" grpId="5" bldLvl="0" animBg="1" advAuto="0"/>
      <p:bldP spid="19649" grpId="8" bldLvl="0" animBg="1" advAuto="0"/>
      <p:bldP spid="19656" grpId="9" bldLvl="0" animBg="1" advAuto="0"/>
      <p:bldP spid="19663" grpId="12" bldLvl="0" animBg="1" advAuto="0"/>
      <p:bldP spid="19664" grpId="13" bldLvl="0" animBg="1" advAuto="0"/>
      <p:bldP spid="19667" grpId="7" bldLvl="0" animBg="1" advAuto="0"/>
      <p:bldP spid="19670" grpId="4" bldLvl="0" animBg="1" advAuto="0"/>
      <p:bldP spid="19673" grpId="11" bldLvl="0" animBg="1" advAuto="0"/>
      <p:bldP spid="19676" grpId="15" bldLvl="0" animBg="1" advAuto="0"/>
      <p:bldP spid="19677" grpId="10" bldLvl="0" animBg="1" advAuto="0"/>
      <p:bldP spid="19678" grpId="14" bldLvl="0" animBg="1" advAuto="0"/>
      <p:bldP spid="19679" grpId="6" bldLvl="0" animBg="1" advAuto="0"/>
      <p:bldP spid="19680" grpId="3" bldLvl="0" animBg="1" advAuto="0"/>
      <p:bldP spid="73" grpId="0" bldLvl="0" animBg="1" advAuto="0"/>
      <p:bldP spid="78" grpId="0" bldLvl="0" animBg="1" advAuto="0"/>
      <p:bldP spid="81" grpId="0" bldLvl="0" animBg="1" advAuto="0"/>
      <p:bldP spid="84" grpId="0" bldLvl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66800" y="909407"/>
            <a:ext cx="7010400" cy="3325586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4760000">
            <a:off x="878205" y="495300"/>
            <a:ext cx="3500755" cy="370268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862705" y="1526624"/>
            <a:ext cx="2087880" cy="1383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8000" b="1" dirty="0"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80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80000"/>
              </a:lnSpc>
            </a:pPr>
            <a:r>
              <a:rPr lang="en-US" altLang="zh-CN" sz="2500" b="1" dirty="0"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  <a:endParaRPr lang="en-US" altLang="zh-CN" sz="25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2303780" y="2853055"/>
            <a:ext cx="520573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420000">
            <a:off x="6283325" y="724535"/>
            <a:ext cx="2147570" cy="2272665"/>
          </a:xfrm>
          <a:prstGeom prst="rect">
            <a:avLst/>
          </a:prstGeom>
        </p:spPr>
      </p:pic>
    </p:spTree>
  </p:cSld>
  <p:clrMapOvr>
    <a:masterClrMapping/>
  </p:clrMapOvr>
  <p:transition advTm="117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工作经验总结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398" name="Group 19398"/>
          <p:cNvGrpSpPr/>
          <p:nvPr/>
        </p:nvGrpSpPr>
        <p:grpSpPr>
          <a:xfrm>
            <a:off x="3156075" y="2543299"/>
            <a:ext cx="2894563" cy="1465957"/>
            <a:chOff x="0" y="0"/>
            <a:chExt cx="7718832" cy="3909217"/>
          </a:xfrm>
        </p:grpSpPr>
        <p:sp>
          <p:nvSpPr>
            <p:cNvPr id="19394" name="Shape 19394"/>
            <p:cNvSpPr/>
            <p:nvPr/>
          </p:nvSpPr>
          <p:spPr>
            <a:xfrm>
              <a:off x="0" y="0"/>
              <a:ext cx="7713727" cy="3909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19818" extrusionOk="0">
                  <a:moveTo>
                    <a:pt x="10509" y="0"/>
                  </a:moveTo>
                  <a:cubicBezTo>
                    <a:pt x="7818" y="0"/>
                    <a:pt x="5127" y="325"/>
                    <a:pt x="3074" y="977"/>
                  </a:cubicBezTo>
                  <a:cubicBezTo>
                    <a:pt x="704" y="1731"/>
                    <a:pt x="-292" y="2758"/>
                    <a:pt x="74" y="3740"/>
                  </a:cubicBezTo>
                  <a:cubicBezTo>
                    <a:pt x="344" y="7661"/>
                    <a:pt x="1340" y="11464"/>
                    <a:pt x="3074" y="14474"/>
                  </a:cubicBezTo>
                  <a:cubicBezTo>
                    <a:pt x="7180" y="21600"/>
                    <a:pt x="13838" y="21600"/>
                    <a:pt x="17944" y="14474"/>
                  </a:cubicBezTo>
                  <a:cubicBezTo>
                    <a:pt x="19678" y="11464"/>
                    <a:pt x="20672" y="7661"/>
                    <a:pt x="20942" y="3740"/>
                  </a:cubicBezTo>
                  <a:cubicBezTo>
                    <a:pt x="21308" y="2758"/>
                    <a:pt x="20314" y="1731"/>
                    <a:pt x="17944" y="977"/>
                  </a:cubicBezTo>
                  <a:cubicBezTo>
                    <a:pt x="15891" y="325"/>
                    <a:pt x="13200" y="0"/>
                    <a:pt x="1050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397" name="Group 19397"/>
            <p:cNvGrpSpPr/>
            <p:nvPr/>
          </p:nvGrpSpPr>
          <p:grpSpPr>
            <a:xfrm>
              <a:off x="0" y="0"/>
              <a:ext cx="7718833" cy="3909218"/>
              <a:chOff x="0" y="0"/>
              <a:chExt cx="7718832" cy="3909217"/>
            </a:xfrm>
          </p:grpSpPr>
          <p:sp>
            <p:nvSpPr>
              <p:cNvPr id="19395" name="Shape 19395"/>
              <p:cNvSpPr/>
              <p:nvPr/>
            </p:nvSpPr>
            <p:spPr>
              <a:xfrm>
                <a:off x="2411" y="0"/>
                <a:ext cx="7713728" cy="39092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5" h="19818" extrusionOk="0">
                    <a:moveTo>
                      <a:pt x="10509" y="0"/>
                    </a:moveTo>
                    <a:cubicBezTo>
                      <a:pt x="7818" y="0"/>
                      <a:pt x="5127" y="325"/>
                      <a:pt x="3074" y="977"/>
                    </a:cubicBezTo>
                    <a:cubicBezTo>
                      <a:pt x="704" y="1731"/>
                      <a:pt x="-292" y="2758"/>
                      <a:pt x="74" y="3740"/>
                    </a:cubicBezTo>
                    <a:cubicBezTo>
                      <a:pt x="344" y="7661"/>
                      <a:pt x="1340" y="11464"/>
                      <a:pt x="3074" y="14474"/>
                    </a:cubicBezTo>
                    <a:cubicBezTo>
                      <a:pt x="7180" y="21600"/>
                      <a:pt x="13838" y="21600"/>
                      <a:pt x="17944" y="14474"/>
                    </a:cubicBezTo>
                    <a:cubicBezTo>
                      <a:pt x="19678" y="11464"/>
                      <a:pt x="20672" y="7661"/>
                      <a:pt x="20942" y="3740"/>
                    </a:cubicBezTo>
                    <a:cubicBezTo>
                      <a:pt x="21308" y="2758"/>
                      <a:pt x="20314" y="1731"/>
                      <a:pt x="17944" y="977"/>
                    </a:cubicBezTo>
                    <a:cubicBezTo>
                      <a:pt x="15891" y="325"/>
                      <a:pt x="13200" y="0"/>
                      <a:pt x="10509" y="0"/>
                    </a:cubicBezTo>
                    <a:close/>
                  </a:path>
                </a:pathLst>
              </a:custGeom>
              <a:solidFill>
                <a:srgbClr val="6052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396" name="Shape 19396"/>
              <p:cNvSpPr/>
              <p:nvPr/>
            </p:nvSpPr>
            <p:spPr>
              <a:xfrm>
                <a:off x="0" y="0"/>
                <a:ext cx="7718833" cy="13187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>
                  <a:alpha val="1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9414" name="Group 19414"/>
          <p:cNvGrpSpPr/>
          <p:nvPr/>
        </p:nvGrpSpPr>
        <p:grpSpPr>
          <a:xfrm>
            <a:off x="3317771" y="1915216"/>
            <a:ext cx="1011968" cy="891924"/>
            <a:chOff x="0" y="0"/>
            <a:chExt cx="2698580" cy="2378463"/>
          </a:xfrm>
        </p:grpSpPr>
        <p:sp>
          <p:nvSpPr>
            <p:cNvPr id="19399" name="Shape 19399"/>
            <p:cNvSpPr/>
            <p:nvPr/>
          </p:nvSpPr>
          <p:spPr>
            <a:xfrm>
              <a:off x="0" y="1434432"/>
              <a:ext cx="2698581" cy="943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37" y="0"/>
                  </a:moveTo>
                  <a:lnTo>
                    <a:pt x="3337" y="1096"/>
                  </a:lnTo>
                  <a:lnTo>
                    <a:pt x="3278" y="1347"/>
                  </a:lnTo>
                  <a:lnTo>
                    <a:pt x="0" y="16244"/>
                  </a:lnTo>
                  <a:lnTo>
                    <a:pt x="118" y="16300"/>
                  </a:lnTo>
                  <a:lnTo>
                    <a:pt x="121" y="16300"/>
                  </a:lnTo>
                  <a:lnTo>
                    <a:pt x="10786" y="21600"/>
                  </a:lnTo>
                  <a:lnTo>
                    <a:pt x="21600" y="16244"/>
                  </a:lnTo>
                  <a:lnTo>
                    <a:pt x="18341" y="1460"/>
                  </a:lnTo>
                  <a:lnTo>
                    <a:pt x="18263" y="1096"/>
                  </a:lnTo>
                  <a:lnTo>
                    <a:pt x="16575" y="251"/>
                  </a:lnTo>
                  <a:lnTo>
                    <a:pt x="10845" y="2890"/>
                  </a:lnTo>
                  <a:lnTo>
                    <a:pt x="10786" y="2860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404" name="Group 19404"/>
            <p:cNvGrpSpPr/>
            <p:nvPr/>
          </p:nvGrpSpPr>
          <p:grpSpPr>
            <a:xfrm>
              <a:off x="470758" y="683021"/>
              <a:ext cx="1769202" cy="877713"/>
              <a:chOff x="0" y="0"/>
              <a:chExt cx="1769200" cy="877711"/>
            </a:xfrm>
          </p:grpSpPr>
          <p:sp>
            <p:nvSpPr>
              <p:cNvPr id="19400" name="Shape 19400"/>
              <p:cNvSpPr/>
              <p:nvPr/>
            </p:nvSpPr>
            <p:spPr>
              <a:xfrm>
                <a:off x="164" y="0"/>
                <a:ext cx="1769037" cy="8777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37" y="0"/>
                    </a:moveTo>
                    <a:lnTo>
                      <a:pt x="5089" y="1179"/>
                    </a:lnTo>
                    <a:lnTo>
                      <a:pt x="5013" y="1449"/>
                    </a:lnTo>
                    <a:lnTo>
                      <a:pt x="10673" y="3201"/>
                    </a:lnTo>
                    <a:lnTo>
                      <a:pt x="10733" y="3201"/>
                    </a:lnTo>
                    <a:lnTo>
                      <a:pt x="16435" y="1360"/>
                    </a:lnTo>
                    <a:lnTo>
                      <a:pt x="16377" y="1146"/>
                    </a:lnTo>
                    <a:lnTo>
                      <a:pt x="13591" y="61"/>
                    </a:lnTo>
                    <a:lnTo>
                      <a:pt x="10733" y="904"/>
                    </a:lnTo>
                    <a:lnTo>
                      <a:pt x="10703" y="936"/>
                    </a:lnTo>
                    <a:lnTo>
                      <a:pt x="8037" y="0"/>
                    </a:lnTo>
                    <a:close/>
                    <a:moveTo>
                      <a:pt x="16405" y="1445"/>
                    </a:moveTo>
                    <a:lnTo>
                      <a:pt x="10703" y="3286"/>
                    </a:lnTo>
                    <a:lnTo>
                      <a:pt x="10643" y="3286"/>
                    </a:lnTo>
                    <a:lnTo>
                      <a:pt x="4983" y="1534"/>
                    </a:lnTo>
                    <a:lnTo>
                      <a:pt x="58" y="17317"/>
                    </a:lnTo>
                    <a:lnTo>
                      <a:pt x="0" y="17527"/>
                    </a:lnTo>
                    <a:lnTo>
                      <a:pt x="2544" y="18492"/>
                    </a:lnTo>
                    <a:lnTo>
                      <a:pt x="10703" y="21568"/>
                    </a:lnTo>
                    <a:lnTo>
                      <a:pt x="10793" y="21600"/>
                    </a:lnTo>
                    <a:lnTo>
                      <a:pt x="19535" y="18762"/>
                    </a:lnTo>
                    <a:lnTo>
                      <a:pt x="21600" y="18068"/>
                    </a:lnTo>
                    <a:lnTo>
                      <a:pt x="21526" y="17797"/>
                    </a:lnTo>
                    <a:lnTo>
                      <a:pt x="16405" y="1445"/>
                    </a:lnTo>
                    <a:close/>
                  </a:path>
                </a:pathLst>
              </a:custGeom>
              <a:solidFill>
                <a:srgbClr val="C3C7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01" name="Shape 19401"/>
              <p:cNvSpPr/>
              <p:nvPr/>
            </p:nvSpPr>
            <p:spPr>
              <a:xfrm>
                <a:off x="876663" y="58715"/>
                <a:ext cx="886408" cy="6644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499"/>
                    </a:moveTo>
                    <a:lnTo>
                      <a:pt x="179" y="16459"/>
                    </a:lnTo>
                    <a:lnTo>
                      <a:pt x="21600" y="21600"/>
                    </a:lnTo>
                    <a:lnTo>
                      <a:pt x="11383" y="0"/>
                    </a:lnTo>
                    <a:lnTo>
                      <a:pt x="0" y="2431"/>
                    </a:lnTo>
                    <a:lnTo>
                      <a:pt x="0" y="16499"/>
                    </a:lnTo>
                    <a:close/>
                  </a:path>
                </a:pathLst>
              </a:custGeom>
              <a:solidFill>
                <a:srgbClr val="222A35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02" name="Shape 19402"/>
              <p:cNvSpPr/>
              <p:nvPr/>
            </p:nvSpPr>
            <p:spPr>
              <a:xfrm>
                <a:off x="0" y="0"/>
                <a:ext cx="879188" cy="8764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76" y="0"/>
                    </a:moveTo>
                    <a:lnTo>
                      <a:pt x="10244" y="1180"/>
                    </a:lnTo>
                    <a:lnTo>
                      <a:pt x="10091" y="1451"/>
                    </a:lnTo>
                    <a:lnTo>
                      <a:pt x="21479" y="3206"/>
                    </a:lnTo>
                    <a:lnTo>
                      <a:pt x="21600" y="3206"/>
                    </a:lnTo>
                    <a:lnTo>
                      <a:pt x="21600" y="906"/>
                    </a:lnTo>
                    <a:lnTo>
                      <a:pt x="21540" y="938"/>
                    </a:lnTo>
                    <a:lnTo>
                      <a:pt x="16176" y="0"/>
                    </a:lnTo>
                    <a:close/>
                    <a:moveTo>
                      <a:pt x="21540" y="13955"/>
                    </a:moveTo>
                    <a:lnTo>
                      <a:pt x="121" y="17343"/>
                    </a:lnTo>
                    <a:lnTo>
                      <a:pt x="0" y="17553"/>
                    </a:lnTo>
                    <a:lnTo>
                      <a:pt x="5122" y="18519"/>
                    </a:lnTo>
                    <a:lnTo>
                      <a:pt x="21540" y="21600"/>
                    </a:lnTo>
                    <a:lnTo>
                      <a:pt x="21540" y="13955"/>
                    </a:lnTo>
                    <a:close/>
                  </a:path>
                </a:pathLst>
              </a:custGeom>
              <a:solidFill>
                <a:srgbClr val="222A35">
                  <a:alpha val="7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03" name="Shape 19403"/>
              <p:cNvSpPr/>
              <p:nvPr/>
            </p:nvSpPr>
            <p:spPr>
              <a:xfrm>
                <a:off x="876726" y="2460"/>
                <a:ext cx="892475" cy="8752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25" y="0"/>
                    </a:moveTo>
                    <a:lnTo>
                      <a:pt x="60" y="846"/>
                    </a:lnTo>
                    <a:lnTo>
                      <a:pt x="60" y="3149"/>
                    </a:lnTo>
                    <a:lnTo>
                      <a:pt x="11362" y="1303"/>
                    </a:lnTo>
                    <a:lnTo>
                      <a:pt x="11243" y="1089"/>
                    </a:lnTo>
                    <a:lnTo>
                      <a:pt x="5725" y="0"/>
                    </a:lnTo>
                    <a:close/>
                    <a:moveTo>
                      <a:pt x="175" y="13885"/>
                    </a:moveTo>
                    <a:lnTo>
                      <a:pt x="0" y="13913"/>
                    </a:lnTo>
                    <a:lnTo>
                      <a:pt x="0" y="21568"/>
                    </a:lnTo>
                    <a:lnTo>
                      <a:pt x="175" y="21600"/>
                    </a:lnTo>
                    <a:lnTo>
                      <a:pt x="17507" y="18754"/>
                    </a:lnTo>
                    <a:lnTo>
                      <a:pt x="21600" y="18058"/>
                    </a:lnTo>
                    <a:lnTo>
                      <a:pt x="21453" y="17787"/>
                    </a:lnTo>
                    <a:lnTo>
                      <a:pt x="175" y="13885"/>
                    </a:lnTo>
                    <a:close/>
                  </a:path>
                </a:pathLst>
              </a:custGeom>
              <a:solidFill>
                <a:srgbClr val="222A35">
                  <a:alpha val="6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405" name="Shape 19405"/>
            <p:cNvSpPr/>
            <p:nvPr/>
          </p:nvSpPr>
          <p:spPr>
            <a:xfrm>
              <a:off x="935776" y="11"/>
              <a:ext cx="827520" cy="723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6" y="0"/>
                  </a:moveTo>
                  <a:lnTo>
                    <a:pt x="137" y="19284"/>
                  </a:lnTo>
                  <a:lnTo>
                    <a:pt x="98" y="19294"/>
                  </a:lnTo>
                  <a:lnTo>
                    <a:pt x="0" y="19475"/>
                  </a:lnTo>
                  <a:lnTo>
                    <a:pt x="4962" y="20464"/>
                  </a:lnTo>
                  <a:lnTo>
                    <a:pt x="10657" y="21600"/>
                  </a:lnTo>
                  <a:lnTo>
                    <a:pt x="10721" y="21561"/>
                  </a:lnTo>
                  <a:lnTo>
                    <a:pt x="16835" y="20538"/>
                  </a:lnTo>
                  <a:lnTo>
                    <a:pt x="21600" y="19735"/>
                  </a:lnTo>
                  <a:lnTo>
                    <a:pt x="21549" y="19607"/>
                  </a:lnTo>
                  <a:lnTo>
                    <a:pt x="21561" y="19612"/>
                  </a:lnTo>
                  <a:lnTo>
                    <a:pt x="10746" y="0"/>
                  </a:lnTo>
                  <a:close/>
                </a:path>
              </a:pathLst>
            </a:custGeom>
            <a:solidFill>
              <a:srgbClr val="C3C7CC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06" name="Shape 19406"/>
            <p:cNvSpPr/>
            <p:nvPr/>
          </p:nvSpPr>
          <p:spPr>
            <a:xfrm>
              <a:off x="1347514" y="1445467"/>
              <a:ext cx="944031" cy="207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" y="12014"/>
                  </a:moveTo>
                  <a:lnTo>
                    <a:pt x="0" y="11886"/>
                  </a:lnTo>
                  <a:lnTo>
                    <a:pt x="0" y="21472"/>
                  </a:lnTo>
                  <a:lnTo>
                    <a:pt x="168" y="21600"/>
                  </a:lnTo>
                  <a:lnTo>
                    <a:pt x="21600" y="5496"/>
                  </a:lnTo>
                  <a:lnTo>
                    <a:pt x="21376" y="3834"/>
                  </a:lnTo>
                  <a:lnTo>
                    <a:pt x="16551" y="0"/>
                  </a:lnTo>
                  <a:lnTo>
                    <a:pt x="168" y="12014"/>
                  </a:lnTo>
                  <a:close/>
                </a:path>
              </a:pathLst>
            </a:custGeom>
            <a:solidFill>
              <a:srgbClr val="222A35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07" name="Shape 19407"/>
            <p:cNvSpPr/>
            <p:nvPr/>
          </p:nvSpPr>
          <p:spPr>
            <a:xfrm>
              <a:off x="409615" y="1434433"/>
              <a:ext cx="937900" cy="217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47"/>
                  </a:moveTo>
                  <a:lnTo>
                    <a:pt x="6212" y="0"/>
                  </a:lnTo>
                  <a:lnTo>
                    <a:pt x="169" y="4759"/>
                  </a:lnTo>
                  <a:lnTo>
                    <a:pt x="0" y="5858"/>
                  </a:lnTo>
                  <a:lnTo>
                    <a:pt x="21600" y="21600"/>
                  </a:lnTo>
                  <a:lnTo>
                    <a:pt x="21600" y="12447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08" name="Shape 19408"/>
            <p:cNvSpPr/>
            <p:nvPr/>
          </p:nvSpPr>
          <p:spPr>
            <a:xfrm>
              <a:off x="1347515" y="1498186"/>
              <a:ext cx="1351066" cy="649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094"/>
                  </a:moveTo>
                  <a:lnTo>
                    <a:pt x="0" y="13571"/>
                  </a:lnTo>
                  <a:lnTo>
                    <a:pt x="118" y="13531"/>
                  </a:lnTo>
                  <a:lnTo>
                    <a:pt x="21247" y="21600"/>
                  </a:lnTo>
                  <a:lnTo>
                    <a:pt x="21600" y="21478"/>
                  </a:lnTo>
                  <a:lnTo>
                    <a:pt x="15093" y="0"/>
                  </a:lnTo>
                  <a:lnTo>
                    <a:pt x="118" y="5135"/>
                  </a:lnTo>
                  <a:lnTo>
                    <a:pt x="0" y="5094"/>
                  </a:lnTo>
                  <a:close/>
                </a:path>
              </a:pathLst>
            </a:custGeom>
            <a:solidFill>
              <a:srgbClr val="222A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09" name="Shape 19409"/>
            <p:cNvSpPr/>
            <p:nvPr/>
          </p:nvSpPr>
          <p:spPr>
            <a:xfrm>
              <a:off x="1353" y="1906448"/>
              <a:ext cx="1346162" cy="47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84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10884"/>
                  </a:lnTo>
                  <a:close/>
                </a:path>
              </a:pathLst>
            </a:custGeom>
            <a:solidFill>
              <a:srgbClr val="222A35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10" name="Shape 19410"/>
            <p:cNvSpPr/>
            <p:nvPr/>
          </p:nvSpPr>
          <p:spPr>
            <a:xfrm>
              <a:off x="1347515" y="1905222"/>
              <a:ext cx="1351066" cy="473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" y="0"/>
                  </a:moveTo>
                  <a:lnTo>
                    <a:pt x="0" y="56"/>
                  </a:lnTo>
                  <a:lnTo>
                    <a:pt x="0" y="21600"/>
                  </a:lnTo>
                  <a:lnTo>
                    <a:pt x="21600" y="10912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11" name="Shape 19411"/>
            <p:cNvSpPr/>
            <p:nvPr/>
          </p:nvSpPr>
          <p:spPr>
            <a:xfrm>
              <a:off x="940330" y="0"/>
              <a:ext cx="407037" cy="647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1926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12" name="Shape 19412"/>
            <p:cNvSpPr/>
            <p:nvPr/>
          </p:nvSpPr>
          <p:spPr>
            <a:xfrm>
              <a:off x="935736" y="576537"/>
              <a:ext cx="410716" cy="147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" y="10260"/>
                  </a:moveTo>
                  <a:lnTo>
                    <a:pt x="0" y="11160"/>
                  </a:lnTo>
                  <a:lnTo>
                    <a:pt x="9994" y="16020"/>
                  </a:lnTo>
                  <a:lnTo>
                    <a:pt x="21471" y="21600"/>
                  </a:lnTo>
                  <a:lnTo>
                    <a:pt x="21600" y="21420"/>
                  </a:lnTo>
                  <a:lnTo>
                    <a:pt x="21600" y="0"/>
                  </a:lnTo>
                  <a:lnTo>
                    <a:pt x="193" y="10260"/>
                  </a:lnTo>
                  <a:close/>
                </a:path>
              </a:pathLst>
            </a:custGeom>
            <a:solidFill>
              <a:srgbClr val="222A35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13" name="Shape 19413"/>
            <p:cNvSpPr/>
            <p:nvPr/>
          </p:nvSpPr>
          <p:spPr>
            <a:xfrm>
              <a:off x="1346451" y="576537"/>
              <a:ext cx="416845" cy="145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1798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2134" y="16518"/>
                  </a:lnTo>
                  <a:lnTo>
                    <a:pt x="21600" y="12524"/>
                  </a:lnTo>
                  <a:lnTo>
                    <a:pt x="21473" y="11798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430" name="Group 19430"/>
          <p:cNvGrpSpPr/>
          <p:nvPr/>
        </p:nvGrpSpPr>
        <p:grpSpPr>
          <a:xfrm>
            <a:off x="4773477" y="2034077"/>
            <a:ext cx="755539" cy="665914"/>
            <a:chOff x="0" y="0"/>
            <a:chExt cx="2014768" cy="1775768"/>
          </a:xfrm>
        </p:grpSpPr>
        <p:sp>
          <p:nvSpPr>
            <p:cNvPr id="19415" name="Shape 19415"/>
            <p:cNvSpPr/>
            <p:nvPr/>
          </p:nvSpPr>
          <p:spPr>
            <a:xfrm>
              <a:off x="0" y="1070951"/>
              <a:ext cx="2014769" cy="704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37" y="0"/>
                  </a:moveTo>
                  <a:lnTo>
                    <a:pt x="3337" y="1096"/>
                  </a:lnTo>
                  <a:lnTo>
                    <a:pt x="3278" y="1347"/>
                  </a:lnTo>
                  <a:lnTo>
                    <a:pt x="0" y="16244"/>
                  </a:lnTo>
                  <a:lnTo>
                    <a:pt x="118" y="16300"/>
                  </a:lnTo>
                  <a:lnTo>
                    <a:pt x="121" y="16300"/>
                  </a:lnTo>
                  <a:lnTo>
                    <a:pt x="10786" y="21600"/>
                  </a:lnTo>
                  <a:lnTo>
                    <a:pt x="21600" y="16244"/>
                  </a:lnTo>
                  <a:lnTo>
                    <a:pt x="18341" y="1460"/>
                  </a:lnTo>
                  <a:lnTo>
                    <a:pt x="18263" y="1096"/>
                  </a:lnTo>
                  <a:lnTo>
                    <a:pt x="16575" y="251"/>
                  </a:lnTo>
                  <a:lnTo>
                    <a:pt x="10845" y="2890"/>
                  </a:lnTo>
                  <a:lnTo>
                    <a:pt x="10786" y="2860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420" name="Group 19420"/>
            <p:cNvGrpSpPr/>
            <p:nvPr/>
          </p:nvGrpSpPr>
          <p:grpSpPr>
            <a:xfrm>
              <a:off x="351470" y="509946"/>
              <a:ext cx="1320892" cy="655303"/>
              <a:chOff x="0" y="0"/>
              <a:chExt cx="1320890" cy="655302"/>
            </a:xfrm>
          </p:grpSpPr>
          <p:sp>
            <p:nvSpPr>
              <p:cNvPr id="19416" name="Shape 19416"/>
              <p:cNvSpPr/>
              <p:nvPr/>
            </p:nvSpPr>
            <p:spPr>
              <a:xfrm>
                <a:off x="122" y="0"/>
                <a:ext cx="1320769" cy="6553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37" y="0"/>
                    </a:moveTo>
                    <a:lnTo>
                      <a:pt x="5089" y="1179"/>
                    </a:lnTo>
                    <a:lnTo>
                      <a:pt x="5013" y="1449"/>
                    </a:lnTo>
                    <a:lnTo>
                      <a:pt x="10673" y="3201"/>
                    </a:lnTo>
                    <a:lnTo>
                      <a:pt x="10733" y="3201"/>
                    </a:lnTo>
                    <a:lnTo>
                      <a:pt x="16435" y="1360"/>
                    </a:lnTo>
                    <a:lnTo>
                      <a:pt x="16377" y="1146"/>
                    </a:lnTo>
                    <a:lnTo>
                      <a:pt x="13591" y="61"/>
                    </a:lnTo>
                    <a:lnTo>
                      <a:pt x="10733" y="904"/>
                    </a:lnTo>
                    <a:lnTo>
                      <a:pt x="10703" y="936"/>
                    </a:lnTo>
                    <a:lnTo>
                      <a:pt x="8037" y="0"/>
                    </a:lnTo>
                    <a:close/>
                    <a:moveTo>
                      <a:pt x="16405" y="1445"/>
                    </a:moveTo>
                    <a:lnTo>
                      <a:pt x="10703" y="3286"/>
                    </a:lnTo>
                    <a:lnTo>
                      <a:pt x="10643" y="3286"/>
                    </a:lnTo>
                    <a:lnTo>
                      <a:pt x="4983" y="1534"/>
                    </a:lnTo>
                    <a:lnTo>
                      <a:pt x="58" y="17317"/>
                    </a:lnTo>
                    <a:lnTo>
                      <a:pt x="0" y="17527"/>
                    </a:lnTo>
                    <a:lnTo>
                      <a:pt x="2544" y="18492"/>
                    </a:lnTo>
                    <a:lnTo>
                      <a:pt x="10703" y="21568"/>
                    </a:lnTo>
                    <a:lnTo>
                      <a:pt x="10793" y="21600"/>
                    </a:lnTo>
                    <a:lnTo>
                      <a:pt x="19535" y="18762"/>
                    </a:lnTo>
                    <a:lnTo>
                      <a:pt x="21600" y="18068"/>
                    </a:lnTo>
                    <a:lnTo>
                      <a:pt x="21526" y="17797"/>
                    </a:lnTo>
                    <a:lnTo>
                      <a:pt x="16405" y="1445"/>
                    </a:lnTo>
                    <a:close/>
                  </a:path>
                </a:pathLst>
              </a:custGeom>
              <a:solidFill>
                <a:srgbClr val="C3C7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17" name="Shape 19417"/>
              <p:cNvSpPr/>
              <p:nvPr/>
            </p:nvSpPr>
            <p:spPr>
              <a:xfrm>
                <a:off x="654520" y="43837"/>
                <a:ext cx="661795" cy="4961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499"/>
                    </a:moveTo>
                    <a:lnTo>
                      <a:pt x="179" y="16459"/>
                    </a:lnTo>
                    <a:lnTo>
                      <a:pt x="21600" y="21600"/>
                    </a:lnTo>
                    <a:lnTo>
                      <a:pt x="11383" y="0"/>
                    </a:lnTo>
                    <a:lnTo>
                      <a:pt x="0" y="2431"/>
                    </a:lnTo>
                    <a:lnTo>
                      <a:pt x="0" y="16499"/>
                    </a:lnTo>
                    <a:close/>
                  </a:path>
                </a:pathLst>
              </a:custGeom>
              <a:solidFill>
                <a:srgbClr val="222A35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18" name="Shape 19418"/>
              <p:cNvSpPr/>
              <p:nvPr/>
            </p:nvSpPr>
            <p:spPr>
              <a:xfrm>
                <a:off x="0" y="0"/>
                <a:ext cx="656405" cy="6543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76" y="0"/>
                    </a:moveTo>
                    <a:lnTo>
                      <a:pt x="10244" y="1180"/>
                    </a:lnTo>
                    <a:lnTo>
                      <a:pt x="10091" y="1451"/>
                    </a:lnTo>
                    <a:lnTo>
                      <a:pt x="21479" y="3206"/>
                    </a:lnTo>
                    <a:lnTo>
                      <a:pt x="21600" y="3206"/>
                    </a:lnTo>
                    <a:lnTo>
                      <a:pt x="21600" y="906"/>
                    </a:lnTo>
                    <a:lnTo>
                      <a:pt x="21540" y="938"/>
                    </a:lnTo>
                    <a:lnTo>
                      <a:pt x="16176" y="0"/>
                    </a:lnTo>
                    <a:close/>
                    <a:moveTo>
                      <a:pt x="21540" y="13955"/>
                    </a:moveTo>
                    <a:lnTo>
                      <a:pt x="121" y="17343"/>
                    </a:lnTo>
                    <a:lnTo>
                      <a:pt x="0" y="17553"/>
                    </a:lnTo>
                    <a:lnTo>
                      <a:pt x="5122" y="18519"/>
                    </a:lnTo>
                    <a:lnTo>
                      <a:pt x="21540" y="21600"/>
                    </a:lnTo>
                    <a:lnTo>
                      <a:pt x="21540" y="13955"/>
                    </a:lnTo>
                    <a:close/>
                  </a:path>
                </a:pathLst>
              </a:custGeom>
              <a:solidFill>
                <a:srgbClr val="222A35">
                  <a:alpha val="7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19" name="Shape 19419"/>
              <p:cNvSpPr/>
              <p:nvPr/>
            </p:nvSpPr>
            <p:spPr>
              <a:xfrm>
                <a:off x="654567" y="1836"/>
                <a:ext cx="666324" cy="653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25" y="0"/>
                    </a:moveTo>
                    <a:lnTo>
                      <a:pt x="60" y="846"/>
                    </a:lnTo>
                    <a:lnTo>
                      <a:pt x="60" y="3149"/>
                    </a:lnTo>
                    <a:lnTo>
                      <a:pt x="11362" y="1303"/>
                    </a:lnTo>
                    <a:lnTo>
                      <a:pt x="11243" y="1089"/>
                    </a:lnTo>
                    <a:lnTo>
                      <a:pt x="5725" y="0"/>
                    </a:lnTo>
                    <a:close/>
                    <a:moveTo>
                      <a:pt x="175" y="13885"/>
                    </a:moveTo>
                    <a:lnTo>
                      <a:pt x="0" y="13913"/>
                    </a:lnTo>
                    <a:lnTo>
                      <a:pt x="0" y="21568"/>
                    </a:lnTo>
                    <a:lnTo>
                      <a:pt x="175" y="21600"/>
                    </a:lnTo>
                    <a:lnTo>
                      <a:pt x="17507" y="18754"/>
                    </a:lnTo>
                    <a:lnTo>
                      <a:pt x="21600" y="18058"/>
                    </a:lnTo>
                    <a:lnTo>
                      <a:pt x="21453" y="17787"/>
                    </a:lnTo>
                    <a:lnTo>
                      <a:pt x="175" y="13885"/>
                    </a:lnTo>
                    <a:close/>
                  </a:path>
                </a:pathLst>
              </a:custGeom>
              <a:solidFill>
                <a:srgbClr val="222A35">
                  <a:alpha val="6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421" name="Shape 19421"/>
            <p:cNvSpPr/>
            <p:nvPr/>
          </p:nvSpPr>
          <p:spPr>
            <a:xfrm>
              <a:off x="698654" y="8"/>
              <a:ext cx="617829" cy="540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6" y="0"/>
                  </a:moveTo>
                  <a:lnTo>
                    <a:pt x="137" y="19284"/>
                  </a:lnTo>
                  <a:lnTo>
                    <a:pt x="98" y="19294"/>
                  </a:lnTo>
                  <a:lnTo>
                    <a:pt x="0" y="19475"/>
                  </a:lnTo>
                  <a:lnTo>
                    <a:pt x="4962" y="20464"/>
                  </a:lnTo>
                  <a:lnTo>
                    <a:pt x="10657" y="21600"/>
                  </a:lnTo>
                  <a:lnTo>
                    <a:pt x="10721" y="21561"/>
                  </a:lnTo>
                  <a:lnTo>
                    <a:pt x="16835" y="20538"/>
                  </a:lnTo>
                  <a:lnTo>
                    <a:pt x="21600" y="19735"/>
                  </a:lnTo>
                  <a:lnTo>
                    <a:pt x="21549" y="19607"/>
                  </a:lnTo>
                  <a:lnTo>
                    <a:pt x="21561" y="19612"/>
                  </a:lnTo>
                  <a:lnTo>
                    <a:pt x="10746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22" name="Shape 19422"/>
            <p:cNvSpPr/>
            <p:nvPr/>
          </p:nvSpPr>
          <p:spPr>
            <a:xfrm>
              <a:off x="1006058" y="1079191"/>
              <a:ext cx="704817" cy="154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" y="12014"/>
                  </a:moveTo>
                  <a:lnTo>
                    <a:pt x="0" y="11886"/>
                  </a:lnTo>
                  <a:lnTo>
                    <a:pt x="0" y="21472"/>
                  </a:lnTo>
                  <a:lnTo>
                    <a:pt x="168" y="21600"/>
                  </a:lnTo>
                  <a:lnTo>
                    <a:pt x="21600" y="5496"/>
                  </a:lnTo>
                  <a:lnTo>
                    <a:pt x="21376" y="3834"/>
                  </a:lnTo>
                  <a:lnTo>
                    <a:pt x="16551" y="0"/>
                  </a:lnTo>
                  <a:lnTo>
                    <a:pt x="168" y="12014"/>
                  </a:lnTo>
                  <a:close/>
                </a:path>
              </a:pathLst>
            </a:custGeom>
            <a:solidFill>
              <a:srgbClr val="222A35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23" name="Shape 19423"/>
            <p:cNvSpPr/>
            <p:nvPr/>
          </p:nvSpPr>
          <p:spPr>
            <a:xfrm>
              <a:off x="305820" y="1070952"/>
              <a:ext cx="700239" cy="162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47"/>
                  </a:moveTo>
                  <a:lnTo>
                    <a:pt x="6212" y="0"/>
                  </a:lnTo>
                  <a:lnTo>
                    <a:pt x="169" y="4759"/>
                  </a:lnTo>
                  <a:lnTo>
                    <a:pt x="0" y="5858"/>
                  </a:lnTo>
                  <a:lnTo>
                    <a:pt x="21600" y="21600"/>
                  </a:lnTo>
                  <a:lnTo>
                    <a:pt x="21600" y="12447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24" name="Shape 19424"/>
            <p:cNvSpPr/>
            <p:nvPr/>
          </p:nvSpPr>
          <p:spPr>
            <a:xfrm>
              <a:off x="1006059" y="1118550"/>
              <a:ext cx="1008710" cy="485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094"/>
                  </a:moveTo>
                  <a:lnTo>
                    <a:pt x="0" y="13571"/>
                  </a:lnTo>
                  <a:lnTo>
                    <a:pt x="118" y="13531"/>
                  </a:lnTo>
                  <a:lnTo>
                    <a:pt x="21247" y="21600"/>
                  </a:lnTo>
                  <a:lnTo>
                    <a:pt x="21600" y="21478"/>
                  </a:lnTo>
                  <a:lnTo>
                    <a:pt x="15093" y="0"/>
                  </a:lnTo>
                  <a:lnTo>
                    <a:pt x="118" y="5135"/>
                  </a:lnTo>
                  <a:lnTo>
                    <a:pt x="0" y="5094"/>
                  </a:lnTo>
                  <a:close/>
                </a:path>
              </a:pathLst>
            </a:custGeom>
            <a:solidFill>
              <a:srgbClr val="222A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25" name="Shape 19425"/>
            <p:cNvSpPr/>
            <p:nvPr/>
          </p:nvSpPr>
          <p:spPr>
            <a:xfrm>
              <a:off x="1010" y="1423360"/>
              <a:ext cx="1005050" cy="352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84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10884"/>
                  </a:lnTo>
                  <a:close/>
                </a:path>
              </a:pathLst>
            </a:custGeom>
            <a:solidFill>
              <a:srgbClr val="222A35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26" name="Shape 19426"/>
            <p:cNvSpPr/>
            <p:nvPr/>
          </p:nvSpPr>
          <p:spPr>
            <a:xfrm>
              <a:off x="1006059" y="1422444"/>
              <a:ext cx="1008710" cy="353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" y="0"/>
                  </a:moveTo>
                  <a:lnTo>
                    <a:pt x="0" y="56"/>
                  </a:lnTo>
                  <a:lnTo>
                    <a:pt x="0" y="21600"/>
                  </a:lnTo>
                  <a:lnTo>
                    <a:pt x="21600" y="10912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27" name="Shape 19427"/>
            <p:cNvSpPr/>
            <p:nvPr/>
          </p:nvSpPr>
          <p:spPr>
            <a:xfrm>
              <a:off x="702053" y="0"/>
              <a:ext cx="303895" cy="483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1926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28" name="Shape 19428"/>
            <p:cNvSpPr/>
            <p:nvPr/>
          </p:nvSpPr>
          <p:spPr>
            <a:xfrm>
              <a:off x="698624" y="430444"/>
              <a:ext cx="306641" cy="10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" y="10260"/>
                  </a:moveTo>
                  <a:lnTo>
                    <a:pt x="0" y="11160"/>
                  </a:lnTo>
                  <a:lnTo>
                    <a:pt x="9994" y="16020"/>
                  </a:lnTo>
                  <a:lnTo>
                    <a:pt x="21471" y="21600"/>
                  </a:lnTo>
                  <a:lnTo>
                    <a:pt x="21600" y="21420"/>
                  </a:lnTo>
                  <a:lnTo>
                    <a:pt x="21600" y="0"/>
                  </a:lnTo>
                  <a:lnTo>
                    <a:pt x="193" y="10260"/>
                  </a:lnTo>
                  <a:close/>
                </a:path>
              </a:pathLst>
            </a:custGeom>
            <a:solidFill>
              <a:srgbClr val="222A35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29" name="Shape 19429"/>
            <p:cNvSpPr/>
            <p:nvPr/>
          </p:nvSpPr>
          <p:spPr>
            <a:xfrm>
              <a:off x="1005264" y="430444"/>
              <a:ext cx="311219" cy="108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1798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2134" y="16518"/>
                  </a:lnTo>
                  <a:lnTo>
                    <a:pt x="21600" y="12524"/>
                  </a:lnTo>
                  <a:lnTo>
                    <a:pt x="21473" y="11798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446" name="Group 19446"/>
          <p:cNvGrpSpPr/>
          <p:nvPr/>
        </p:nvGrpSpPr>
        <p:grpSpPr>
          <a:xfrm>
            <a:off x="3818832" y="1757000"/>
            <a:ext cx="1384277" cy="1220068"/>
            <a:chOff x="0" y="0"/>
            <a:chExt cx="3691402" cy="3253512"/>
          </a:xfrm>
        </p:grpSpPr>
        <p:sp>
          <p:nvSpPr>
            <p:cNvPr id="19431" name="Shape 19431"/>
            <p:cNvSpPr/>
            <p:nvPr/>
          </p:nvSpPr>
          <p:spPr>
            <a:xfrm>
              <a:off x="0" y="1962167"/>
              <a:ext cx="3691403" cy="1291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37" y="0"/>
                  </a:moveTo>
                  <a:lnTo>
                    <a:pt x="3337" y="1096"/>
                  </a:lnTo>
                  <a:lnTo>
                    <a:pt x="3278" y="1347"/>
                  </a:lnTo>
                  <a:lnTo>
                    <a:pt x="0" y="16244"/>
                  </a:lnTo>
                  <a:lnTo>
                    <a:pt x="118" y="16300"/>
                  </a:lnTo>
                  <a:lnTo>
                    <a:pt x="121" y="16300"/>
                  </a:lnTo>
                  <a:lnTo>
                    <a:pt x="10786" y="21600"/>
                  </a:lnTo>
                  <a:lnTo>
                    <a:pt x="21600" y="16244"/>
                  </a:lnTo>
                  <a:lnTo>
                    <a:pt x="18341" y="1460"/>
                  </a:lnTo>
                  <a:lnTo>
                    <a:pt x="18263" y="1096"/>
                  </a:lnTo>
                  <a:lnTo>
                    <a:pt x="16575" y="251"/>
                  </a:lnTo>
                  <a:lnTo>
                    <a:pt x="10845" y="2890"/>
                  </a:lnTo>
                  <a:lnTo>
                    <a:pt x="10786" y="2860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436" name="Group 19436"/>
            <p:cNvGrpSpPr/>
            <p:nvPr/>
          </p:nvGrpSpPr>
          <p:grpSpPr>
            <a:xfrm>
              <a:off x="643953" y="934309"/>
              <a:ext cx="2420100" cy="1200627"/>
              <a:chOff x="0" y="0"/>
              <a:chExt cx="2420099" cy="1200625"/>
            </a:xfrm>
          </p:grpSpPr>
          <p:sp>
            <p:nvSpPr>
              <p:cNvPr id="19432" name="Shape 19432"/>
              <p:cNvSpPr/>
              <p:nvPr/>
            </p:nvSpPr>
            <p:spPr>
              <a:xfrm>
                <a:off x="224" y="0"/>
                <a:ext cx="2419876" cy="12006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37" y="0"/>
                    </a:moveTo>
                    <a:lnTo>
                      <a:pt x="5089" y="1179"/>
                    </a:lnTo>
                    <a:lnTo>
                      <a:pt x="5013" y="1449"/>
                    </a:lnTo>
                    <a:lnTo>
                      <a:pt x="10673" y="3201"/>
                    </a:lnTo>
                    <a:lnTo>
                      <a:pt x="10733" y="3201"/>
                    </a:lnTo>
                    <a:lnTo>
                      <a:pt x="16435" y="1360"/>
                    </a:lnTo>
                    <a:lnTo>
                      <a:pt x="16377" y="1146"/>
                    </a:lnTo>
                    <a:lnTo>
                      <a:pt x="13591" y="61"/>
                    </a:lnTo>
                    <a:lnTo>
                      <a:pt x="10733" y="904"/>
                    </a:lnTo>
                    <a:lnTo>
                      <a:pt x="10703" y="936"/>
                    </a:lnTo>
                    <a:lnTo>
                      <a:pt x="8037" y="0"/>
                    </a:lnTo>
                    <a:close/>
                    <a:moveTo>
                      <a:pt x="16405" y="1445"/>
                    </a:moveTo>
                    <a:lnTo>
                      <a:pt x="10703" y="3286"/>
                    </a:lnTo>
                    <a:lnTo>
                      <a:pt x="10643" y="3286"/>
                    </a:lnTo>
                    <a:lnTo>
                      <a:pt x="4983" y="1534"/>
                    </a:lnTo>
                    <a:lnTo>
                      <a:pt x="58" y="17317"/>
                    </a:lnTo>
                    <a:lnTo>
                      <a:pt x="0" y="17527"/>
                    </a:lnTo>
                    <a:lnTo>
                      <a:pt x="2544" y="18492"/>
                    </a:lnTo>
                    <a:lnTo>
                      <a:pt x="10703" y="21568"/>
                    </a:lnTo>
                    <a:lnTo>
                      <a:pt x="10793" y="21600"/>
                    </a:lnTo>
                    <a:lnTo>
                      <a:pt x="19535" y="18762"/>
                    </a:lnTo>
                    <a:lnTo>
                      <a:pt x="21600" y="18068"/>
                    </a:lnTo>
                    <a:lnTo>
                      <a:pt x="21526" y="17797"/>
                    </a:lnTo>
                    <a:lnTo>
                      <a:pt x="16405" y="144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33" name="Shape 19433"/>
              <p:cNvSpPr/>
              <p:nvPr/>
            </p:nvSpPr>
            <p:spPr>
              <a:xfrm>
                <a:off x="1199193" y="80317"/>
                <a:ext cx="1212522" cy="9089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499"/>
                    </a:moveTo>
                    <a:lnTo>
                      <a:pt x="179" y="16459"/>
                    </a:lnTo>
                    <a:lnTo>
                      <a:pt x="21600" y="21600"/>
                    </a:lnTo>
                    <a:lnTo>
                      <a:pt x="11383" y="0"/>
                    </a:lnTo>
                    <a:lnTo>
                      <a:pt x="0" y="2431"/>
                    </a:lnTo>
                    <a:lnTo>
                      <a:pt x="0" y="16499"/>
                    </a:lnTo>
                    <a:close/>
                  </a:path>
                </a:pathLst>
              </a:custGeom>
              <a:solidFill>
                <a:srgbClr val="222A35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34" name="Shape 19434"/>
              <p:cNvSpPr/>
              <p:nvPr/>
            </p:nvSpPr>
            <p:spPr>
              <a:xfrm>
                <a:off x="0" y="0"/>
                <a:ext cx="1202646" cy="11988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76" y="0"/>
                    </a:moveTo>
                    <a:lnTo>
                      <a:pt x="10244" y="1180"/>
                    </a:lnTo>
                    <a:lnTo>
                      <a:pt x="10091" y="1451"/>
                    </a:lnTo>
                    <a:lnTo>
                      <a:pt x="21479" y="3206"/>
                    </a:lnTo>
                    <a:lnTo>
                      <a:pt x="21600" y="3206"/>
                    </a:lnTo>
                    <a:lnTo>
                      <a:pt x="21600" y="906"/>
                    </a:lnTo>
                    <a:lnTo>
                      <a:pt x="21540" y="938"/>
                    </a:lnTo>
                    <a:lnTo>
                      <a:pt x="16176" y="0"/>
                    </a:lnTo>
                    <a:close/>
                    <a:moveTo>
                      <a:pt x="21540" y="13955"/>
                    </a:moveTo>
                    <a:lnTo>
                      <a:pt x="121" y="17343"/>
                    </a:lnTo>
                    <a:lnTo>
                      <a:pt x="0" y="17553"/>
                    </a:lnTo>
                    <a:lnTo>
                      <a:pt x="5122" y="18519"/>
                    </a:lnTo>
                    <a:lnTo>
                      <a:pt x="21540" y="21600"/>
                    </a:lnTo>
                    <a:lnTo>
                      <a:pt x="21540" y="13955"/>
                    </a:lnTo>
                    <a:close/>
                  </a:path>
                </a:pathLst>
              </a:custGeom>
              <a:solidFill>
                <a:srgbClr val="222A35">
                  <a:alpha val="7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35" name="Shape 19435"/>
              <p:cNvSpPr/>
              <p:nvPr/>
            </p:nvSpPr>
            <p:spPr>
              <a:xfrm>
                <a:off x="1199279" y="3365"/>
                <a:ext cx="1220821" cy="1197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25" y="0"/>
                    </a:moveTo>
                    <a:lnTo>
                      <a:pt x="60" y="846"/>
                    </a:lnTo>
                    <a:lnTo>
                      <a:pt x="60" y="3149"/>
                    </a:lnTo>
                    <a:lnTo>
                      <a:pt x="11362" y="1303"/>
                    </a:lnTo>
                    <a:lnTo>
                      <a:pt x="11243" y="1089"/>
                    </a:lnTo>
                    <a:lnTo>
                      <a:pt x="5725" y="0"/>
                    </a:lnTo>
                    <a:close/>
                    <a:moveTo>
                      <a:pt x="175" y="13885"/>
                    </a:moveTo>
                    <a:lnTo>
                      <a:pt x="0" y="13913"/>
                    </a:lnTo>
                    <a:lnTo>
                      <a:pt x="0" y="21568"/>
                    </a:lnTo>
                    <a:lnTo>
                      <a:pt x="175" y="21600"/>
                    </a:lnTo>
                    <a:lnTo>
                      <a:pt x="17507" y="18754"/>
                    </a:lnTo>
                    <a:lnTo>
                      <a:pt x="21600" y="18058"/>
                    </a:lnTo>
                    <a:lnTo>
                      <a:pt x="21453" y="17787"/>
                    </a:lnTo>
                    <a:lnTo>
                      <a:pt x="175" y="13885"/>
                    </a:lnTo>
                    <a:close/>
                  </a:path>
                </a:pathLst>
              </a:custGeom>
              <a:solidFill>
                <a:srgbClr val="222A35">
                  <a:alpha val="6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437" name="Shape 19437"/>
            <p:cNvSpPr/>
            <p:nvPr/>
          </p:nvSpPr>
          <p:spPr>
            <a:xfrm>
              <a:off x="1280054" y="15"/>
              <a:ext cx="1131968" cy="989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6" y="0"/>
                  </a:moveTo>
                  <a:lnTo>
                    <a:pt x="137" y="19284"/>
                  </a:lnTo>
                  <a:lnTo>
                    <a:pt x="98" y="19294"/>
                  </a:lnTo>
                  <a:lnTo>
                    <a:pt x="0" y="19475"/>
                  </a:lnTo>
                  <a:lnTo>
                    <a:pt x="4962" y="20464"/>
                  </a:lnTo>
                  <a:lnTo>
                    <a:pt x="10657" y="21600"/>
                  </a:lnTo>
                  <a:lnTo>
                    <a:pt x="10721" y="21561"/>
                  </a:lnTo>
                  <a:lnTo>
                    <a:pt x="16835" y="20538"/>
                  </a:lnTo>
                  <a:lnTo>
                    <a:pt x="21600" y="19735"/>
                  </a:lnTo>
                  <a:lnTo>
                    <a:pt x="21549" y="19607"/>
                  </a:lnTo>
                  <a:lnTo>
                    <a:pt x="21561" y="19612"/>
                  </a:lnTo>
                  <a:lnTo>
                    <a:pt x="10746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38" name="Shape 19438"/>
            <p:cNvSpPr/>
            <p:nvPr/>
          </p:nvSpPr>
          <p:spPr>
            <a:xfrm>
              <a:off x="1843272" y="1977263"/>
              <a:ext cx="1291344" cy="283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" y="12014"/>
                  </a:moveTo>
                  <a:lnTo>
                    <a:pt x="0" y="11886"/>
                  </a:lnTo>
                  <a:lnTo>
                    <a:pt x="0" y="21472"/>
                  </a:lnTo>
                  <a:lnTo>
                    <a:pt x="168" y="21600"/>
                  </a:lnTo>
                  <a:lnTo>
                    <a:pt x="21600" y="5496"/>
                  </a:lnTo>
                  <a:lnTo>
                    <a:pt x="21376" y="3834"/>
                  </a:lnTo>
                  <a:lnTo>
                    <a:pt x="16551" y="0"/>
                  </a:lnTo>
                  <a:lnTo>
                    <a:pt x="168" y="12014"/>
                  </a:lnTo>
                  <a:close/>
                </a:path>
              </a:pathLst>
            </a:custGeom>
            <a:solidFill>
              <a:srgbClr val="222A35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39" name="Shape 19439"/>
            <p:cNvSpPr/>
            <p:nvPr/>
          </p:nvSpPr>
          <p:spPr>
            <a:xfrm>
              <a:off x="560314" y="1962169"/>
              <a:ext cx="1282960" cy="296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47"/>
                  </a:moveTo>
                  <a:lnTo>
                    <a:pt x="6212" y="0"/>
                  </a:lnTo>
                  <a:lnTo>
                    <a:pt x="169" y="4759"/>
                  </a:lnTo>
                  <a:lnTo>
                    <a:pt x="0" y="5858"/>
                  </a:lnTo>
                  <a:lnTo>
                    <a:pt x="21600" y="21600"/>
                  </a:lnTo>
                  <a:lnTo>
                    <a:pt x="21600" y="12447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40" name="Shape 19440"/>
            <p:cNvSpPr/>
            <p:nvPr/>
          </p:nvSpPr>
          <p:spPr>
            <a:xfrm>
              <a:off x="1843273" y="2049376"/>
              <a:ext cx="1848130" cy="888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094"/>
                  </a:moveTo>
                  <a:lnTo>
                    <a:pt x="0" y="13571"/>
                  </a:lnTo>
                  <a:lnTo>
                    <a:pt x="118" y="13531"/>
                  </a:lnTo>
                  <a:lnTo>
                    <a:pt x="21247" y="21600"/>
                  </a:lnTo>
                  <a:lnTo>
                    <a:pt x="21600" y="21478"/>
                  </a:lnTo>
                  <a:lnTo>
                    <a:pt x="15093" y="0"/>
                  </a:lnTo>
                  <a:lnTo>
                    <a:pt x="118" y="5135"/>
                  </a:lnTo>
                  <a:lnTo>
                    <a:pt x="0" y="5094"/>
                  </a:lnTo>
                  <a:close/>
                </a:path>
              </a:pathLst>
            </a:custGeom>
            <a:solidFill>
              <a:srgbClr val="222A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41" name="Shape 19441"/>
            <p:cNvSpPr/>
            <p:nvPr/>
          </p:nvSpPr>
          <p:spPr>
            <a:xfrm>
              <a:off x="1851" y="2607841"/>
              <a:ext cx="1841422" cy="645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84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10884"/>
                  </a:lnTo>
                  <a:close/>
                </a:path>
              </a:pathLst>
            </a:custGeom>
            <a:solidFill>
              <a:srgbClr val="222A35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42" name="Shape 19442"/>
            <p:cNvSpPr/>
            <p:nvPr/>
          </p:nvSpPr>
          <p:spPr>
            <a:xfrm>
              <a:off x="1843273" y="2606163"/>
              <a:ext cx="1848130" cy="647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" y="0"/>
                  </a:moveTo>
                  <a:lnTo>
                    <a:pt x="0" y="56"/>
                  </a:lnTo>
                  <a:lnTo>
                    <a:pt x="0" y="21600"/>
                  </a:lnTo>
                  <a:lnTo>
                    <a:pt x="21600" y="10912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43" name="Shape 19443"/>
            <p:cNvSpPr/>
            <p:nvPr/>
          </p:nvSpPr>
          <p:spPr>
            <a:xfrm>
              <a:off x="1286282" y="0"/>
              <a:ext cx="556788" cy="885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1926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44" name="Shape 19444"/>
            <p:cNvSpPr/>
            <p:nvPr/>
          </p:nvSpPr>
          <p:spPr>
            <a:xfrm>
              <a:off x="1279999" y="788648"/>
              <a:ext cx="561819" cy="2012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" y="10260"/>
                  </a:moveTo>
                  <a:lnTo>
                    <a:pt x="0" y="11160"/>
                  </a:lnTo>
                  <a:lnTo>
                    <a:pt x="9994" y="16020"/>
                  </a:lnTo>
                  <a:lnTo>
                    <a:pt x="21471" y="21600"/>
                  </a:lnTo>
                  <a:lnTo>
                    <a:pt x="21600" y="21420"/>
                  </a:lnTo>
                  <a:lnTo>
                    <a:pt x="21600" y="0"/>
                  </a:lnTo>
                  <a:lnTo>
                    <a:pt x="193" y="10260"/>
                  </a:lnTo>
                  <a:close/>
                </a:path>
              </a:pathLst>
            </a:custGeom>
            <a:solidFill>
              <a:srgbClr val="222A35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45" name="Shape 19445"/>
            <p:cNvSpPr/>
            <p:nvPr/>
          </p:nvSpPr>
          <p:spPr>
            <a:xfrm>
              <a:off x="1841818" y="788648"/>
              <a:ext cx="570204" cy="199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1798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2134" y="16518"/>
                  </a:lnTo>
                  <a:lnTo>
                    <a:pt x="21600" y="12524"/>
                  </a:lnTo>
                  <a:lnTo>
                    <a:pt x="21473" y="11798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462" name="Group 19462"/>
          <p:cNvGrpSpPr/>
          <p:nvPr/>
        </p:nvGrpSpPr>
        <p:grpSpPr>
          <a:xfrm>
            <a:off x="5187206" y="2295402"/>
            <a:ext cx="701737" cy="618494"/>
            <a:chOff x="0" y="0"/>
            <a:chExt cx="1871296" cy="1649315"/>
          </a:xfrm>
        </p:grpSpPr>
        <p:sp>
          <p:nvSpPr>
            <p:cNvPr id="19447" name="Shape 19447"/>
            <p:cNvSpPr/>
            <p:nvPr/>
          </p:nvSpPr>
          <p:spPr>
            <a:xfrm>
              <a:off x="0" y="994688"/>
              <a:ext cx="1871297" cy="654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37" y="0"/>
                  </a:moveTo>
                  <a:lnTo>
                    <a:pt x="3337" y="1096"/>
                  </a:lnTo>
                  <a:lnTo>
                    <a:pt x="3278" y="1347"/>
                  </a:lnTo>
                  <a:lnTo>
                    <a:pt x="0" y="16244"/>
                  </a:lnTo>
                  <a:lnTo>
                    <a:pt x="118" y="16300"/>
                  </a:lnTo>
                  <a:lnTo>
                    <a:pt x="121" y="16300"/>
                  </a:lnTo>
                  <a:lnTo>
                    <a:pt x="10786" y="21600"/>
                  </a:lnTo>
                  <a:lnTo>
                    <a:pt x="21600" y="16244"/>
                  </a:lnTo>
                  <a:lnTo>
                    <a:pt x="18341" y="1460"/>
                  </a:lnTo>
                  <a:lnTo>
                    <a:pt x="18263" y="1096"/>
                  </a:lnTo>
                  <a:lnTo>
                    <a:pt x="16575" y="251"/>
                  </a:lnTo>
                  <a:lnTo>
                    <a:pt x="10845" y="2890"/>
                  </a:lnTo>
                  <a:lnTo>
                    <a:pt x="10786" y="2860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452" name="Group 19452"/>
            <p:cNvGrpSpPr/>
            <p:nvPr/>
          </p:nvGrpSpPr>
          <p:grpSpPr>
            <a:xfrm>
              <a:off x="326441" y="473632"/>
              <a:ext cx="1226831" cy="608639"/>
              <a:chOff x="0" y="0"/>
              <a:chExt cx="1226829" cy="608637"/>
            </a:xfrm>
          </p:grpSpPr>
          <p:sp>
            <p:nvSpPr>
              <p:cNvPr id="19448" name="Shape 19448"/>
              <p:cNvSpPr/>
              <p:nvPr/>
            </p:nvSpPr>
            <p:spPr>
              <a:xfrm>
                <a:off x="113" y="0"/>
                <a:ext cx="1226717" cy="608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37" y="0"/>
                    </a:moveTo>
                    <a:lnTo>
                      <a:pt x="5089" y="1179"/>
                    </a:lnTo>
                    <a:lnTo>
                      <a:pt x="5013" y="1449"/>
                    </a:lnTo>
                    <a:lnTo>
                      <a:pt x="10673" y="3201"/>
                    </a:lnTo>
                    <a:lnTo>
                      <a:pt x="10733" y="3201"/>
                    </a:lnTo>
                    <a:lnTo>
                      <a:pt x="16435" y="1360"/>
                    </a:lnTo>
                    <a:lnTo>
                      <a:pt x="16377" y="1146"/>
                    </a:lnTo>
                    <a:lnTo>
                      <a:pt x="13591" y="61"/>
                    </a:lnTo>
                    <a:lnTo>
                      <a:pt x="10733" y="904"/>
                    </a:lnTo>
                    <a:lnTo>
                      <a:pt x="10703" y="936"/>
                    </a:lnTo>
                    <a:lnTo>
                      <a:pt x="8037" y="0"/>
                    </a:lnTo>
                    <a:close/>
                    <a:moveTo>
                      <a:pt x="16405" y="1445"/>
                    </a:moveTo>
                    <a:lnTo>
                      <a:pt x="10703" y="3286"/>
                    </a:lnTo>
                    <a:lnTo>
                      <a:pt x="10643" y="3286"/>
                    </a:lnTo>
                    <a:lnTo>
                      <a:pt x="4983" y="1534"/>
                    </a:lnTo>
                    <a:lnTo>
                      <a:pt x="58" y="17317"/>
                    </a:lnTo>
                    <a:lnTo>
                      <a:pt x="0" y="17527"/>
                    </a:lnTo>
                    <a:lnTo>
                      <a:pt x="2544" y="18492"/>
                    </a:lnTo>
                    <a:lnTo>
                      <a:pt x="10703" y="21568"/>
                    </a:lnTo>
                    <a:lnTo>
                      <a:pt x="10793" y="21600"/>
                    </a:lnTo>
                    <a:lnTo>
                      <a:pt x="19535" y="18762"/>
                    </a:lnTo>
                    <a:lnTo>
                      <a:pt x="21600" y="18068"/>
                    </a:lnTo>
                    <a:lnTo>
                      <a:pt x="21526" y="17797"/>
                    </a:lnTo>
                    <a:lnTo>
                      <a:pt x="16405" y="1445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49" name="Shape 19449"/>
              <p:cNvSpPr/>
              <p:nvPr/>
            </p:nvSpPr>
            <p:spPr>
              <a:xfrm>
                <a:off x="607911" y="40715"/>
                <a:ext cx="614669" cy="4607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6499"/>
                    </a:moveTo>
                    <a:lnTo>
                      <a:pt x="179" y="16459"/>
                    </a:lnTo>
                    <a:lnTo>
                      <a:pt x="21600" y="21600"/>
                    </a:lnTo>
                    <a:lnTo>
                      <a:pt x="11383" y="0"/>
                    </a:lnTo>
                    <a:lnTo>
                      <a:pt x="0" y="2431"/>
                    </a:lnTo>
                    <a:lnTo>
                      <a:pt x="0" y="16499"/>
                    </a:lnTo>
                    <a:close/>
                  </a:path>
                </a:pathLst>
              </a:custGeom>
              <a:solidFill>
                <a:srgbClr val="222A35">
                  <a:alpha val="1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50" name="Shape 19450"/>
              <p:cNvSpPr/>
              <p:nvPr/>
            </p:nvSpPr>
            <p:spPr>
              <a:xfrm>
                <a:off x="0" y="0"/>
                <a:ext cx="609662" cy="607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176" y="0"/>
                    </a:moveTo>
                    <a:lnTo>
                      <a:pt x="10244" y="1180"/>
                    </a:lnTo>
                    <a:lnTo>
                      <a:pt x="10091" y="1451"/>
                    </a:lnTo>
                    <a:lnTo>
                      <a:pt x="21479" y="3206"/>
                    </a:lnTo>
                    <a:lnTo>
                      <a:pt x="21600" y="3206"/>
                    </a:lnTo>
                    <a:lnTo>
                      <a:pt x="21600" y="906"/>
                    </a:lnTo>
                    <a:lnTo>
                      <a:pt x="21540" y="938"/>
                    </a:lnTo>
                    <a:lnTo>
                      <a:pt x="16176" y="0"/>
                    </a:lnTo>
                    <a:close/>
                    <a:moveTo>
                      <a:pt x="21540" y="13955"/>
                    </a:moveTo>
                    <a:lnTo>
                      <a:pt x="121" y="17343"/>
                    </a:lnTo>
                    <a:lnTo>
                      <a:pt x="0" y="17553"/>
                    </a:lnTo>
                    <a:lnTo>
                      <a:pt x="5122" y="18519"/>
                    </a:lnTo>
                    <a:lnTo>
                      <a:pt x="21540" y="21600"/>
                    </a:lnTo>
                    <a:lnTo>
                      <a:pt x="21540" y="13955"/>
                    </a:lnTo>
                    <a:close/>
                  </a:path>
                </a:pathLst>
              </a:custGeom>
              <a:solidFill>
                <a:srgbClr val="222A35">
                  <a:alpha val="7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51" name="Shape 19451"/>
              <p:cNvSpPr/>
              <p:nvPr/>
            </p:nvSpPr>
            <p:spPr>
              <a:xfrm>
                <a:off x="607955" y="1706"/>
                <a:ext cx="618875" cy="6069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725" y="0"/>
                    </a:moveTo>
                    <a:lnTo>
                      <a:pt x="60" y="846"/>
                    </a:lnTo>
                    <a:lnTo>
                      <a:pt x="60" y="3149"/>
                    </a:lnTo>
                    <a:lnTo>
                      <a:pt x="11362" y="1303"/>
                    </a:lnTo>
                    <a:lnTo>
                      <a:pt x="11243" y="1089"/>
                    </a:lnTo>
                    <a:lnTo>
                      <a:pt x="5725" y="0"/>
                    </a:lnTo>
                    <a:close/>
                    <a:moveTo>
                      <a:pt x="175" y="13885"/>
                    </a:moveTo>
                    <a:lnTo>
                      <a:pt x="0" y="13913"/>
                    </a:lnTo>
                    <a:lnTo>
                      <a:pt x="0" y="21568"/>
                    </a:lnTo>
                    <a:lnTo>
                      <a:pt x="175" y="21600"/>
                    </a:lnTo>
                    <a:lnTo>
                      <a:pt x="17507" y="18754"/>
                    </a:lnTo>
                    <a:lnTo>
                      <a:pt x="21600" y="18058"/>
                    </a:lnTo>
                    <a:lnTo>
                      <a:pt x="21453" y="17787"/>
                    </a:lnTo>
                    <a:lnTo>
                      <a:pt x="175" y="13885"/>
                    </a:lnTo>
                    <a:close/>
                  </a:path>
                </a:pathLst>
              </a:custGeom>
              <a:solidFill>
                <a:srgbClr val="222A35">
                  <a:alpha val="6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453" name="Shape 19453"/>
            <p:cNvSpPr/>
            <p:nvPr/>
          </p:nvSpPr>
          <p:spPr>
            <a:xfrm>
              <a:off x="648902" y="7"/>
              <a:ext cx="573833" cy="501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6" y="0"/>
                  </a:moveTo>
                  <a:lnTo>
                    <a:pt x="137" y="19284"/>
                  </a:lnTo>
                  <a:lnTo>
                    <a:pt x="98" y="19294"/>
                  </a:lnTo>
                  <a:lnTo>
                    <a:pt x="0" y="19475"/>
                  </a:lnTo>
                  <a:lnTo>
                    <a:pt x="4962" y="20464"/>
                  </a:lnTo>
                  <a:lnTo>
                    <a:pt x="10657" y="21600"/>
                  </a:lnTo>
                  <a:lnTo>
                    <a:pt x="10721" y="21561"/>
                  </a:lnTo>
                  <a:lnTo>
                    <a:pt x="16835" y="20538"/>
                  </a:lnTo>
                  <a:lnTo>
                    <a:pt x="21600" y="19735"/>
                  </a:lnTo>
                  <a:lnTo>
                    <a:pt x="21549" y="19607"/>
                  </a:lnTo>
                  <a:lnTo>
                    <a:pt x="21561" y="19612"/>
                  </a:lnTo>
                  <a:lnTo>
                    <a:pt x="10746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54" name="Shape 19454"/>
            <p:cNvSpPr/>
            <p:nvPr/>
          </p:nvSpPr>
          <p:spPr>
            <a:xfrm>
              <a:off x="934417" y="1002341"/>
              <a:ext cx="654626" cy="143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" y="12014"/>
                  </a:moveTo>
                  <a:lnTo>
                    <a:pt x="0" y="11886"/>
                  </a:lnTo>
                  <a:lnTo>
                    <a:pt x="0" y="21472"/>
                  </a:lnTo>
                  <a:lnTo>
                    <a:pt x="168" y="21600"/>
                  </a:lnTo>
                  <a:lnTo>
                    <a:pt x="21600" y="5496"/>
                  </a:lnTo>
                  <a:lnTo>
                    <a:pt x="21376" y="3834"/>
                  </a:lnTo>
                  <a:lnTo>
                    <a:pt x="16551" y="0"/>
                  </a:lnTo>
                  <a:lnTo>
                    <a:pt x="168" y="12014"/>
                  </a:lnTo>
                  <a:close/>
                </a:path>
              </a:pathLst>
            </a:custGeom>
            <a:solidFill>
              <a:srgbClr val="222A35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55" name="Shape 19455"/>
            <p:cNvSpPr/>
            <p:nvPr/>
          </p:nvSpPr>
          <p:spPr>
            <a:xfrm>
              <a:off x="284042" y="994689"/>
              <a:ext cx="650376" cy="15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47"/>
                  </a:moveTo>
                  <a:lnTo>
                    <a:pt x="6212" y="0"/>
                  </a:lnTo>
                  <a:lnTo>
                    <a:pt x="169" y="4759"/>
                  </a:lnTo>
                  <a:lnTo>
                    <a:pt x="0" y="5858"/>
                  </a:lnTo>
                  <a:lnTo>
                    <a:pt x="21600" y="21600"/>
                  </a:lnTo>
                  <a:lnTo>
                    <a:pt x="21600" y="12447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56" name="Shape 19456"/>
            <p:cNvSpPr/>
            <p:nvPr/>
          </p:nvSpPr>
          <p:spPr>
            <a:xfrm>
              <a:off x="934417" y="1038898"/>
              <a:ext cx="936880" cy="450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094"/>
                  </a:moveTo>
                  <a:lnTo>
                    <a:pt x="0" y="13571"/>
                  </a:lnTo>
                  <a:lnTo>
                    <a:pt x="118" y="13531"/>
                  </a:lnTo>
                  <a:lnTo>
                    <a:pt x="21247" y="21600"/>
                  </a:lnTo>
                  <a:lnTo>
                    <a:pt x="21600" y="21478"/>
                  </a:lnTo>
                  <a:lnTo>
                    <a:pt x="15093" y="0"/>
                  </a:lnTo>
                  <a:lnTo>
                    <a:pt x="118" y="5135"/>
                  </a:lnTo>
                  <a:lnTo>
                    <a:pt x="0" y="5094"/>
                  </a:lnTo>
                  <a:close/>
                </a:path>
              </a:pathLst>
            </a:custGeom>
            <a:solidFill>
              <a:srgbClr val="222A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57" name="Shape 19457"/>
            <p:cNvSpPr/>
            <p:nvPr/>
          </p:nvSpPr>
          <p:spPr>
            <a:xfrm>
              <a:off x="938" y="1322002"/>
              <a:ext cx="933480" cy="327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84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10884"/>
                  </a:lnTo>
                  <a:close/>
                </a:path>
              </a:pathLst>
            </a:custGeom>
            <a:solidFill>
              <a:srgbClr val="222A35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58" name="Shape 19458"/>
            <p:cNvSpPr/>
            <p:nvPr/>
          </p:nvSpPr>
          <p:spPr>
            <a:xfrm>
              <a:off x="934417" y="1321151"/>
              <a:ext cx="936880" cy="328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" y="0"/>
                  </a:moveTo>
                  <a:lnTo>
                    <a:pt x="0" y="56"/>
                  </a:lnTo>
                  <a:lnTo>
                    <a:pt x="0" y="21600"/>
                  </a:lnTo>
                  <a:lnTo>
                    <a:pt x="21600" y="10912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59" name="Shape 19459"/>
            <p:cNvSpPr/>
            <p:nvPr/>
          </p:nvSpPr>
          <p:spPr>
            <a:xfrm>
              <a:off x="652059" y="0"/>
              <a:ext cx="282255" cy="448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1926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60" name="Shape 19460"/>
            <p:cNvSpPr/>
            <p:nvPr/>
          </p:nvSpPr>
          <p:spPr>
            <a:xfrm>
              <a:off x="648874" y="399792"/>
              <a:ext cx="284806" cy="102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" y="10260"/>
                  </a:moveTo>
                  <a:lnTo>
                    <a:pt x="0" y="11160"/>
                  </a:lnTo>
                  <a:lnTo>
                    <a:pt x="9994" y="16020"/>
                  </a:lnTo>
                  <a:lnTo>
                    <a:pt x="21471" y="21600"/>
                  </a:lnTo>
                  <a:lnTo>
                    <a:pt x="21600" y="21420"/>
                  </a:lnTo>
                  <a:lnTo>
                    <a:pt x="21600" y="0"/>
                  </a:lnTo>
                  <a:lnTo>
                    <a:pt x="193" y="10260"/>
                  </a:lnTo>
                  <a:close/>
                </a:path>
              </a:pathLst>
            </a:custGeom>
            <a:solidFill>
              <a:srgbClr val="222A35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61" name="Shape 19461"/>
            <p:cNvSpPr/>
            <p:nvPr/>
          </p:nvSpPr>
          <p:spPr>
            <a:xfrm>
              <a:off x="933679" y="399792"/>
              <a:ext cx="289056" cy="101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1798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2134" y="16518"/>
                  </a:lnTo>
                  <a:lnTo>
                    <a:pt x="21600" y="12524"/>
                  </a:lnTo>
                  <a:lnTo>
                    <a:pt x="21473" y="11798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465" name="Group 19465"/>
          <p:cNvGrpSpPr/>
          <p:nvPr/>
        </p:nvGrpSpPr>
        <p:grpSpPr>
          <a:xfrm>
            <a:off x="3823446" y="1517093"/>
            <a:ext cx="360116" cy="326519"/>
            <a:chOff x="0" y="0"/>
            <a:chExt cx="960305" cy="870714"/>
          </a:xfrm>
        </p:grpSpPr>
        <p:sp>
          <p:nvSpPr>
            <p:cNvPr id="19463" name="Shape 19463"/>
            <p:cNvSpPr/>
            <p:nvPr/>
          </p:nvSpPr>
          <p:spPr>
            <a:xfrm>
              <a:off x="0" y="0"/>
              <a:ext cx="960305" cy="870714"/>
            </a:xfrm>
            <a:prstGeom prst="wedgeEllipseCallout">
              <a:avLst>
                <a:gd name="adj1" fmla="val -49055"/>
                <a:gd name="adj2" fmla="val 66674"/>
              </a:avLst>
            </a:pr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64" name="Shape 19464"/>
            <p:cNvSpPr/>
            <p:nvPr/>
          </p:nvSpPr>
          <p:spPr>
            <a:xfrm>
              <a:off x="44450" y="124460"/>
              <a:ext cx="915668" cy="556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35%</a:t>
              </a:r>
              <a:endParaRPr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468" name="Group 19468"/>
          <p:cNvGrpSpPr/>
          <p:nvPr/>
        </p:nvGrpSpPr>
        <p:grpSpPr>
          <a:xfrm>
            <a:off x="4503050" y="1362638"/>
            <a:ext cx="462439" cy="326519"/>
            <a:chOff x="0" y="0"/>
            <a:chExt cx="1233168" cy="870714"/>
          </a:xfrm>
        </p:grpSpPr>
        <p:sp>
          <p:nvSpPr>
            <p:cNvPr id="19466" name="Shape 19466"/>
            <p:cNvSpPr/>
            <p:nvPr/>
          </p:nvSpPr>
          <p:spPr>
            <a:xfrm>
              <a:off x="0" y="0"/>
              <a:ext cx="960305" cy="870714"/>
            </a:xfrm>
            <a:prstGeom prst="wedgeEllipseCallout">
              <a:avLst>
                <a:gd name="adj1" fmla="val -49055"/>
                <a:gd name="adj2" fmla="val 66674"/>
              </a:avLst>
            </a:pr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67" name="Shape 19467"/>
            <p:cNvSpPr/>
            <p:nvPr/>
          </p:nvSpPr>
          <p:spPr>
            <a:xfrm>
              <a:off x="57150" y="127000"/>
              <a:ext cx="1176018" cy="556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85%</a:t>
              </a:r>
              <a:endParaRPr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471" name="Group 19471"/>
          <p:cNvGrpSpPr/>
          <p:nvPr/>
        </p:nvGrpSpPr>
        <p:grpSpPr>
          <a:xfrm>
            <a:off x="5147900" y="1656103"/>
            <a:ext cx="498158" cy="326519"/>
            <a:chOff x="0" y="0"/>
            <a:chExt cx="1328420" cy="870714"/>
          </a:xfrm>
        </p:grpSpPr>
        <p:sp>
          <p:nvSpPr>
            <p:cNvPr id="19469" name="Shape 19469"/>
            <p:cNvSpPr/>
            <p:nvPr/>
          </p:nvSpPr>
          <p:spPr>
            <a:xfrm>
              <a:off x="0" y="0"/>
              <a:ext cx="960305" cy="870714"/>
            </a:xfrm>
            <a:prstGeom prst="wedgeEllipseCallout">
              <a:avLst>
                <a:gd name="adj1" fmla="val -49055"/>
                <a:gd name="adj2" fmla="val 66674"/>
              </a:avLst>
            </a:pr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70" name="Shape 19470"/>
            <p:cNvSpPr/>
            <p:nvPr/>
          </p:nvSpPr>
          <p:spPr>
            <a:xfrm>
              <a:off x="58420" y="124460"/>
              <a:ext cx="1270000" cy="556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25%</a:t>
              </a:r>
              <a:endParaRPr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474" name="Group 19474"/>
          <p:cNvGrpSpPr/>
          <p:nvPr/>
        </p:nvGrpSpPr>
        <p:grpSpPr>
          <a:xfrm>
            <a:off x="5537898" y="1907092"/>
            <a:ext cx="511493" cy="326519"/>
            <a:chOff x="0" y="0"/>
            <a:chExt cx="1363977" cy="870714"/>
          </a:xfrm>
        </p:grpSpPr>
        <p:sp>
          <p:nvSpPr>
            <p:cNvPr id="19472" name="Shape 19472"/>
            <p:cNvSpPr/>
            <p:nvPr/>
          </p:nvSpPr>
          <p:spPr>
            <a:xfrm>
              <a:off x="0" y="0"/>
              <a:ext cx="960305" cy="870714"/>
            </a:xfrm>
            <a:prstGeom prst="wedgeEllipseCallout">
              <a:avLst>
                <a:gd name="adj1" fmla="val -49055"/>
                <a:gd name="adj2" fmla="val 66674"/>
              </a:avLst>
            </a:pr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000">
                  <a:solidFill>
                    <a:srgbClr val="FFFFFF"/>
                  </a:solidFill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73" name="Shape 19473"/>
            <p:cNvSpPr/>
            <p:nvPr/>
          </p:nvSpPr>
          <p:spPr>
            <a:xfrm>
              <a:off x="58420" y="118110"/>
              <a:ext cx="1305557" cy="5562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15%</a:t>
              </a:r>
              <a:endParaRPr sz="9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8" name="Group 19041"/>
          <p:cNvGrpSpPr/>
          <p:nvPr/>
        </p:nvGrpSpPr>
        <p:grpSpPr>
          <a:xfrm>
            <a:off x="768831" y="1426269"/>
            <a:ext cx="2009203" cy="1760787"/>
            <a:chOff x="-133189" y="123317"/>
            <a:chExt cx="5357874" cy="4695429"/>
          </a:xfrm>
        </p:grpSpPr>
        <p:sp>
          <p:nvSpPr>
            <p:cNvPr id="119" name="Shape 19037"/>
            <p:cNvSpPr/>
            <p:nvPr/>
          </p:nvSpPr>
          <p:spPr>
            <a:xfrm>
              <a:off x="-133189" y="123317"/>
              <a:ext cx="4536388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Round Process</a:t>
              </a:r>
              <a:endParaRPr lang="en-US"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0" name="Shape 19038"/>
            <p:cNvSpPr/>
            <p:nvPr/>
          </p:nvSpPr>
          <p:spPr>
            <a:xfrm>
              <a:off x="161" y="2169286"/>
              <a:ext cx="1929130" cy="8801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pc="-113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spc="-113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1" name="Shape 19039"/>
            <p:cNvSpPr/>
            <p:nvPr/>
          </p:nvSpPr>
          <p:spPr>
            <a:xfrm>
              <a:off x="0" y="3191551"/>
              <a:ext cx="5224685" cy="1627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57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2" name="Shape 19040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3" name="Group 19044"/>
          <p:cNvGrpSpPr/>
          <p:nvPr/>
        </p:nvGrpSpPr>
        <p:grpSpPr>
          <a:xfrm>
            <a:off x="824708" y="3695695"/>
            <a:ext cx="826294" cy="365760"/>
            <a:chOff x="0" y="2189"/>
            <a:chExt cx="2203445" cy="975359"/>
          </a:xfrm>
        </p:grpSpPr>
        <p:sp>
          <p:nvSpPr>
            <p:cNvPr id="124" name="Shape 19042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5" name="Shape 19043"/>
            <p:cNvSpPr/>
            <p:nvPr/>
          </p:nvSpPr>
          <p:spPr>
            <a:xfrm rot="10594">
              <a:off x="487679" y="2189"/>
              <a:ext cx="1715766" cy="9753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126" name="Group 19047"/>
          <p:cNvGrpSpPr/>
          <p:nvPr/>
        </p:nvGrpSpPr>
        <p:grpSpPr>
          <a:xfrm>
            <a:off x="1946007" y="3713112"/>
            <a:ext cx="1125379" cy="322898"/>
            <a:chOff x="0" y="3737"/>
            <a:chExt cx="3001005" cy="861060"/>
          </a:xfrm>
        </p:grpSpPr>
        <p:sp>
          <p:nvSpPr>
            <p:cNvPr id="127" name="Shape 19045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8" name="Shape 19046"/>
            <p:cNvSpPr/>
            <p:nvPr/>
          </p:nvSpPr>
          <p:spPr>
            <a:xfrm rot="10594">
              <a:off x="617219" y="3737"/>
              <a:ext cx="2383786" cy="86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129" name="Shape 19048"/>
          <p:cNvSpPr/>
          <p:nvPr/>
        </p:nvSpPr>
        <p:spPr>
          <a:xfrm>
            <a:off x="1628672" y="3701059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0" name="Group 19064"/>
          <p:cNvGrpSpPr/>
          <p:nvPr/>
        </p:nvGrpSpPr>
        <p:grpSpPr>
          <a:xfrm>
            <a:off x="6401387" y="2812308"/>
            <a:ext cx="1935542" cy="495300"/>
            <a:chOff x="0" y="0"/>
            <a:chExt cx="5161444" cy="1320800"/>
          </a:xfrm>
        </p:grpSpPr>
        <p:sp>
          <p:nvSpPr>
            <p:cNvPr id="131" name="Shape 19061"/>
            <p:cNvSpPr/>
            <p:nvPr/>
          </p:nvSpPr>
          <p:spPr>
            <a:xfrm>
              <a:off x="0" y="2540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>
                  <a:solidFill>
                    <a:srgbClr val="FFFFFF"/>
                  </a:solidFill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2" name="Shape 19062"/>
            <p:cNvSpPr/>
            <p:nvPr/>
          </p:nvSpPr>
          <p:spPr>
            <a:xfrm>
              <a:off x="1816935" y="0"/>
              <a:ext cx="3344510" cy="1320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 defTabSz="342900">
                <a:lnSpc>
                  <a:spcPct val="130000"/>
                </a:lnSpc>
                <a:defRPr sz="1800"/>
              </a:pPr>
              <a:r>
                <a:rPr sz="7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133" name="Shape 19063"/>
            <p:cNvSpPr/>
            <p:nvPr/>
          </p:nvSpPr>
          <p:spPr>
            <a:xfrm>
              <a:off x="316794" y="281312"/>
              <a:ext cx="677748" cy="697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2" h="21600" extrusionOk="0">
                  <a:moveTo>
                    <a:pt x="15531" y="19735"/>
                  </a:moveTo>
                  <a:lnTo>
                    <a:pt x="9003" y="19933"/>
                  </a:lnTo>
                  <a:cubicBezTo>
                    <a:pt x="11586" y="17441"/>
                    <a:pt x="12925" y="12749"/>
                    <a:pt x="12138" y="8224"/>
                  </a:cubicBezTo>
                  <a:cubicBezTo>
                    <a:pt x="11653" y="5430"/>
                    <a:pt x="10564" y="3084"/>
                    <a:pt x="9048" y="1499"/>
                  </a:cubicBezTo>
                  <a:lnTo>
                    <a:pt x="15457" y="1499"/>
                  </a:lnTo>
                  <a:cubicBezTo>
                    <a:pt x="16472" y="2127"/>
                    <a:pt x="17355" y="3152"/>
                    <a:pt x="18046" y="4444"/>
                  </a:cubicBezTo>
                  <a:lnTo>
                    <a:pt x="13779" y="4444"/>
                  </a:lnTo>
                  <a:cubicBezTo>
                    <a:pt x="13368" y="4444"/>
                    <a:pt x="13021" y="4781"/>
                    <a:pt x="13021" y="5189"/>
                  </a:cubicBezTo>
                  <a:cubicBezTo>
                    <a:pt x="13021" y="5606"/>
                    <a:pt x="13368" y="5936"/>
                    <a:pt x="13779" y="5936"/>
                  </a:cubicBezTo>
                  <a:lnTo>
                    <a:pt x="18715" y="5936"/>
                  </a:lnTo>
                  <a:cubicBezTo>
                    <a:pt x="19010" y="6725"/>
                    <a:pt x="19245" y="7573"/>
                    <a:pt x="19401" y="8471"/>
                  </a:cubicBezTo>
                  <a:cubicBezTo>
                    <a:pt x="19495" y="8999"/>
                    <a:pt x="19539" y="9524"/>
                    <a:pt x="19568" y="10058"/>
                  </a:cubicBezTo>
                  <a:lnTo>
                    <a:pt x="15096" y="10058"/>
                  </a:lnTo>
                  <a:cubicBezTo>
                    <a:pt x="14685" y="10058"/>
                    <a:pt x="14338" y="10395"/>
                    <a:pt x="14338" y="10803"/>
                  </a:cubicBezTo>
                  <a:cubicBezTo>
                    <a:pt x="14338" y="11221"/>
                    <a:pt x="14685" y="11549"/>
                    <a:pt x="15096" y="11549"/>
                  </a:cubicBezTo>
                  <a:lnTo>
                    <a:pt x="19562" y="11549"/>
                  </a:lnTo>
                  <a:cubicBezTo>
                    <a:pt x="19481" y="13018"/>
                    <a:pt x="19185" y="14422"/>
                    <a:pt x="18701" y="15671"/>
                  </a:cubicBezTo>
                  <a:lnTo>
                    <a:pt x="13770" y="15671"/>
                  </a:lnTo>
                  <a:cubicBezTo>
                    <a:pt x="13359" y="15671"/>
                    <a:pt x="13021" y="16008"/>
                    <a:pt x="13021" y="16415"/>
                  </a:cubicBezTo>
                  <a:cubicBezTo>
                    <a:pt x="13021" y="16827"/>
                    <a:pt x="13359" y="17162"/>
                    <a:pt x="13770" y="17162"/>
                  </a:cubicBezTo>
                  <a:lnTo>
                    <a:pt x="17979" y="17162"/>
                  </a:lnTo>
                  <a:cubicBezTo>
                    <a:pt x="17318" y="18295"/>
                    <a:pt x="16502" y="19210"/>
                    <a:pt x="15531" y="19735"/>
                  </a:cubicBezTo>
                  <a:cubicBezTo>
                    <a:pt x="15531" y="19735"/>
                    <a:pt x="15531" y="19735"/>
                    <a:pt x="15531" y="19735"/>
                  </a:cubicBezTo>
                  <a:close/>
                  <a:moveTo>
                    <a:pt x="6636" y="19809"/>
                  </a:moveTo>
                  <a:cubicBezTo>
                    <a:pt x="6452" y="19904"/>
                    <a:pt x="6268" y="19970"/>
                    <a:pt x="6083" y="20021"/>
                  </a:cubicBezTo>
                  <a:lnTo>
                    <a:pt x="5473" y="20042"/>
                  </a:lnTo>
                  <a:cubicBezTo>
                    <a:pt x="5371" y="20042"/>
                    <a:pt x="5275" y="20065"/>
                    <a:pt x="5193" y="20102"/>
                  </a:cubicBezTo>
                  <a:cubicBezTo>
                    <a:pt x="4877" y="20073"/>
                    <a:pt x="4576" y="19984"/>
                    <a:pt x="4267" y="19830"/>
                  </a:cubicBezTo>
                  <a:cubicBezTo>
                    <a:pt x="2987" y="19187"/>
                    <a:pt x="1999" y="17535"/>
                    <a:pt x="1633" y="15417"/>
                  </a:cubicBezTo>
                  <a:cubicBezTo>
                    <a:pt x="1132" y="12544"/>
                    <a:pt x="2244" y="9350"/>
                    <a:pt x="4060" y="8451"/>
                  </a:cubicBezTo>
                  <a:cubicBezTo>
                    <a:pt x="4487" y="8237"/>
                    <a:pt x="4921" y="8237"/>
                    <a:pt x="5326" y="8443"/>
                  </a:cubicBezTo>
                  <a:cubicBezTo>
                    <a:pt x="6069" y="8815"/>
                    <a:pt x="6650" y="9801"/>
                    <a:pt x="6870" y="11074"/>
                  </a:cubicBezTo>
                  <a:cubicBezTo>
                    <a:pt x="7202" y="12983"/>
                    <a:pt x="6407" y="14773"/>
                    <a:pt x="5466" y="15241"/>
                  </a:cubicBezTo>
                  <a:cubicBezTo>
                    <a:pt x="5259" y="15335"/>
                    <a:pt x="5083" y="15343"/>
                    <a:pt x="4892" y="15245"/>
                  </a:cubicBezTo>
                  <a:cubicBezTo>
                    <a:pt x="4582" y="15092"/>
                    <a:pt x="4200" y="14619"/>
                    <a:pt x="4052" y="13757"/>
                  </a:cubicBezTo>
                  <a:cubicBezTo>
                    <a:pt x="3869" y="12704"/>
                    <a:pt x="4296" y="11637"/>
                    <a:pt x="4804" y="11381"/>
                  </a:cubicBezTo>
                  <a:cubicBezTo>
                    <a:pt x="5178" y="11197"/>
                    <a:pt x="5333" y="10752"/>
                    <a:pt x="5142" y="10380"/>
                  </a:cubicBezTo>
                  <a:cubicBezTo>
                    <a:pt x="4958" y="10008"/>
                    <a:pt x="4509" y="9862"/>
                    <a:pt x="4134" y="10043"/>
                  </a:cubicBezTo>
                  <a:cubicBezTo>
                    <a:pt x="2971" y="10614"/>
                    <a:pt x="2279" y="12359"/>
                    <a:pt x="2568" y="14013"/>
                  </a:cubicBezTo>
                  <a:cubicBezTo>
                    <a:pt x="2781" y="15226"/>
                    <a:pt x="3383" y="16168"/>
                    <a:pt x="4216" y="16585"/>
                  </a:cubicBezTo>
                  <a:cubicBezTo>
                    <a:pt x="4826" y="16893"/>
                    <a:pt x="5510" y="16893"/>
                    <a:pt x="6135" y="16579"/>
                  </a:cubicBezTo>
                  <a:cubicBezTo>
                    <a:pt x="7797" y="15759"/>
                    <a:pt x="8776" y="13221"/>
                    <a:pt x="8357" y="10817"/>
                  </a:cubicBezTo>
                  <a:cubicBezTo>
                    <a:pt x="8167" y="9752"/>
                    <a:pt x="7769" y="8865"/>
                    <a:pt x="7224" y="8172"/>
                  </a:cubicBezTo>
                  <a:lnTo>
                    <a:pt x="10586" y="8172"/>
                  </a:lnTo>
                  <a:cubicBezTo>
                    <a:pt x="10601" y="8275"/>
                    <a:pt x="10631" y="8378"/>
                    <a:pt x="10652" y="8479"/>
                  </a:cubicBezTo>
                  <a:cubicBezTo>
                    <a:pt x="11477" y="13216"/>
                    <a:pt x="9674" y="18303"/>
                    <a:pt x="6636" y="19809"/>
                  </a:cubicBezTo>
                  <a:cubicBezTo>
                    <a:pt x="6636" y="19809"/>
                    <a:pt x="6636" y="19809"/>
                    <a:pt x="6636" y="19809"/>
                  </a:cubicBezTo>
                  <a:close/>
                  <a:moveTo>
                    <a:pt x="21122" y="10803"/>
                  </a:moveTo>
                  <a:cubicBezTo>
                    <a:pt x="21122" y="10767"/>
                    <a:pt x="21106" y="10738"/>
                    <a:pt x="21106" y="10701"/>
                  </a:cubicBezTo>
                  <a:cubicBezTo>
                    <a:pt x="21099" y="9875"/>
                    <a:pt x="21032" y="9050"/>
                    <a:pt x="20886" y="8224"/>
                  </a:cubicBezTo>
                  <a:cubicBezTo>
                    <a:pt x="20231" y="4437"/>
                    <a:pt x="18465" y="1477"/>
                    <a:pt x="16037" y="103"/>
                  </a:cubicBezTo>
                  <a:cubicBezTo>
                    <a:pt x="15926" y="38"/>
                    <a:pt x="15795" y="0"/>
                    <a:pt x="15662" y="0"/>
                  </a:cubicBezTo>
                  <a:lnTo>
                    <a:pt x="6907" y="0"/>
                  </a:lnTo>
                  <a:cubicBezTo>
                    <a:pt x="6569" y="0"/>
                    <a:pt x="6268" y="228"/>
                    <a:pt x="6179" y="556"/>
                  </a:cubicBezTo>
                  <a:cubicBezTo>
                    <a:pt x="6092" y="886"/>
                    <a:pt x="6238" y="1227"/>
                    <a:pt x="6532" y="1396"/>
                  </a:cubicBezTo>
                  <a:cubicBezTo>
                    <a:pt x="8158" y="2317"/>
                    <a:pt x="9460" y="4241"/>
                    <a:pt x="10211" y="6673"/>
                  </a:cubicBezTo>
                  <a:lnTo>
                    <a:pt x="5207" y="6673"/>
                  </a:lnTo>
                  <a:cubicBezTo>
                    <a:pt x="5060" y="6673"/>
                    <a:pt x="4928" y="6725"/>
                    <a:pt x="4811" y="6798"/>
                  </a:cubicBezTo>
                  <a:cubicBezTo>
                    <a:pt x="4332" y="6783"/>
                    <a:pt x="3847" y="6878"/>
                    <a:pt x="3383" y="7105"/>
                  </a:cubicBezTo>
                  <a:cubicBezTo>
                    <a:pt x="941" y="8317"/>
                    <a:pt x="-478" y="12076"/>
                    <a:pt x="147" y="15664"/>
                  </a:cubicBezTo>
                  <a:cubicBezTo>
                    <a:pt x="603" y="18287"/>
                    <a:pt x="1853" y="20291"/>
                    <a:pt x="3582" y="21162"/>
                  </a:cubicBezTo>
                  <a:cubicBezTo>
                    <a:pt x="4172" y="21454"/>
                    <a:pt x="4788" y="21600"/>
                    <a:pt x="5414" y="21600"/>
                  </a:cubicBezTo>
                  <a:cubicBezTo>
                    <a:pt x="5701" y="21600"/>
                    <a:pt x="5989" y="21570"/>
                    <a:pt x="6275" y="21511"/>
                  </a:cubicBezTo>
                  <a:lnTo>
                    <a:pt x="15743" y="21227"/>
                  </a:lnTo>
                  <a:cubicBezTo>
                    <a:pt x="15854" y="21219"/>
                    <a:pt x="15964" y="21198"/>
                    <a:pt x="16060" y="21147"/>
                  </a:cubicBezTo>
                  <a:cubicBezTo>
                    <a:pt x="19105" y="19634"/>
                    <a:pt x="21083" y="15417"/>
                    <a:pt x="21099" y="10906"/>
                  </a:cubicBezTo>
                  <a:cubicBezTo>
                    <a:pt x="21106" y="10870"/>
                    <a:pt x="21122" y="10840"/>
                    <a:pt x="21122" y="10803"/>
                  </a:cubicBezTo>
                  <a:cubicBezTo>
                    <a:pt x="21122" y="10803"/>
                    <a:pt x="21122" y="10803"/>
                    <a:pt x="21122" y="1080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lnSpc>
                  <a:spcPct val="13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4" name="Group 19068"/>
          <p:cNvGrpSpPr/>
          <p:nvPr/>
        </p:nvGrpSpPr>
        <p:grpSpPr>
          <a:xfrm>
            <a:off x="6401387" y="3505327"/>
            <a:ext cx="1914334" cy="495300"/>
            <a:chOff x="0" y="0"/>
            <a:chExt cx="5104890" cy="1320800"/>
          </a:xfrm>
        </p:grpSpPr>
        <p:sp>
          <p:nvSpPr>
            <p:cNvPr id="135" name="Shape 19065"/>
            <p:cNvSpPr/>
            <p:nvPr/>
          </p:nvSpPr>
          <p:spPr>
            <a:xfrm>
              <a:off x="0" y="2540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>
                  <a:solidFill>
                    <a:srgbClr val="FFFFFF"/>
                  </a:solidFill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6" name="Shape 19066"/>
            <p:cNvSpPr/>
            <p:nvPr/>
          </p:nvSpPr>
          <p:spPr>
            <a:xfrm>
              <a:off x="1816935" y="0"/>
              <a:ext cx="3287956" cy="1320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 defTabSz="342900">
                <a:lnSpc>
                  <a:spcPct val="130000"/>
                </a:lnSpc>
                <a:defRPr sz="1800"/>
              </a:pPr>
              <a:r>
                <a:rPr sz="7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137" name="Shape 19067"/>
            <p:cNvSpPr/>
            <p:nvPr/>
          </p:nvSpPr>
          <p:spPr>
            <a:xfrm>
              <a:off x="394089" y="311605"/>
              <a:ext cx="523159" cy="697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328" y="0"/>
                    <a:pt x="2694" y="2727"/>
                    <a:pt x="2694" y="6081"/>
                  </a:cubicBezTo>
                  <a:lnTo>
                    <a:pt x="2694" y="8770"/>
                  </a:lnTo>
                  <a:cubicBezTo>
                    <a:pt x="1205" y="8770"/>
                    <a:pt x="0" y="9689"/>
                    <a:pt x="0" y="10809"/>
                  </a:cubicBezTo>
                  <a:lnTo>
                    <a:pt x="0" y="15519"/>
                  </a:lnTo>
                  <a:cubicBezTo>
                    <a:pt x="0" y="18874"/>
                    <a:pt x="3634" y="21600"/>
                    <a:pt x="8106" y="21600"/>
                  </a:cubicBezTo>
                  <a:lnTo>
                    <a:pt x="13494" y="21600"/>
                  </a:lnTo>
                  <a:cubicBezTo>
                    <a:pt x="17966" y="21600"/>
                    <a:pt x="21600" y="18874"/>
                    <a:pt x="21600" y="15519"/>
                  </a:cubicBezTo>
                  <a:lnTo>
                    <a:pt x="21600" y="10809"/>
                  </a:lnTo>
                  <a:cubicBezTo>
                    <a:pt x="21600" y="9689"/>
                    <a:pt x="20396" y="8770"/>
                    <a:pt x="18906" y="8770"/>
                  </a:cubicBezTo>
                  <a:lnTo>
                    <a:pt x="18906" y="6081"/>
                  </a:lnTo>
                  <a:cubicBezTo>
                    <a:pt x="18906" y="2727"/>
                    <a:pt x="15272" y="0"/>
                    <a:pt x="10800" y="0"/>
                  </a:cubicBezTo>
                  <a:close/>
                  <a:moveTo>
                    <a:pt x="10800" y="1353"/>
                  </a:moveTo>
                  <a:cubicBezTo>
                    <a:pt x="14275" y="1353"/>
                    <a:pt x="17102" y="3471"/>
                    <a:pt x="17102" y="6081"/>
                  </a:cubicBezTo>
                  <a:lnTo>
                    <a:pt x="17102" y="8770"/>
                  </a:lnTo>
                  <a:lnTo>
                    <a:pt x="15298" y="8770"/>
                  </a:lnTo>
                  <a:lnTo>
                    <a:pt x="15298" y="6081"/>
                  </a:lnTo>
                  <a:cubicBezTo>
                    <a:pt x="15298" y="4216"/>
                    <a:pt x="13282" y="2707"/>
                    <a:pt x="10800" y="2707"/>
                  </a:cubicBezTo>
                  <a:cubicBezTo>
                    <a:pt x="8314" y="2707"/>
                    <a:pt x="6302" y="4216"/>
                    <a:pt x="6302" y="6081"/>
                  </a:cubicBezTo>
                  <a:lnTo>
                    <a:pt x="6302" y="8770"/>
                  </a:lnTo>
                  <a:lnTo>
                    <a:pt x="4498" y="8770"/>
                  </a:lnTo>
                  <a:cubicBezTo>
                    <a:pt x="4498" y="8770"/>
                    <a:pt x="4498" y="6081"/>
                    <a:pt x="4498" y="6081"/>
                  </a:cubicBezTo>
                  <a:cubicBezTo>
                    <a:pt x="4498" y="3471"/>
                    <a:pt x="7321" y="1353"/>
                    <a:pt x="10800" y="1353"/>
                  </a:cubicBezTo>
                  <a:close/>
                  <a:moveTo>
                    <a:pt x="10800" y="3374"/>
                  </a:moveTo>
                  <a:cubicBezTo>
                    <a:pt x="12786" y="3374"/>
                    <a:pt x="14408" y="4592"/>
                    <a:pt x="14408" y="6081"/>
                  </a:cubicBezTo>
                  <a:lnTo>
                    <a:pt x="14408" y="8770"/>
                  </a:lnTo>
                  <a:lnTo>
                    <a:pt x="7192" y="8770"/>
                  </a:lnTo>
                  <a:lnTo>
                    <a:pt x="7192" y="6081"/>
                  </a:lnTo>
                  <a:cubicBezTo>
                    <a:pt x="7192" y="4592"/>
                    <a:pt x="8810" y="3374"/>
                    <a:pt x="10800" y="3374"/>
                  </a:cubicBezTo>
                  <a:close/>
                  <a:moveTo>
                    <a:pt x="2694" y="10123"/>
                  </a:moveTo>
                  <a:lnTo>
                    <a:pt x="18906" y="10123"/>
                  </a:lnTo>
                  <a:cubicBezTo>
                    <a:pt x="19402" y="10123"/>
                    <a:pt x="19796" y="10436"/>
                    <a:pt x="19796" y="10809"/>
                  </a:cubicBezTo>
                  <a:cubicBezTo>
                    <a:pt x="19796" y="10809"/>
                    <a:pt x="19796" y="12830"/>
                    <a:pt x="19796" y="12830"/>
                  </a:cubicBezTo>
                  <a:lnTo>
                    <a:pt x="19796" y="15519"/>
                  </a:lnTo>
                  <a:cubicBezTo>
                    <a:pt x="19796" y="18126"/>
                    <a:pt x="16964" y="20247"/>
                    <a:pt x="13494" y="20247"/>
                  </a:cubicBezTo>
                  <a:lnTo>
                    <a:pt x="8106" y="20247"/>
                  </a:lnTo>
                  <a:cubicBezTo>
                    <a:pt x="4635" y="20247"/>
                    <a:pt x="1804" y="18126"/>
                    <a:pt x="1804" y="15519"/>
                  </a:cubicBezTo>
                  <a:lnTo>
                    <a:pt x="1804" y="10809"/>
                  </a:lnTo>
                  <a:cubicBezTo>
                    <a:pt x="1804" y="10436"/>
                    <a:pt x="2198" y="10123"/>
                    <a:pt x="2694" y="10123"/>
                  </a:cubicBezTo>
                  <a:close/>
                  <a:moveTo>
                    <a:pt x="10503" y="13053"/>
                  </a:moveTo>
                  <a:cubicBezTo>
                    <a:pt x="9511" y="13053"/>
                    <a:pt x="8699" y="13657"/>
                    <a:pt x="8699" y="14406"/>
                  </a:cubicBezTo>
                  <a:cubicBezTo>
                    <a:pt x="8699" y="14814"/>
                    <a:pt x="8989" y="15588"/>
                    <a:pt x="9292" y="16205"/>
                  </a:cubicBezTo>
                  <a:cubicBezTo>
                    <a:pt x="9533" y="16706"/>
                    <a:pt x="9854" y="17095"/>
                    <a:pt x="10503" y="17095"/>
                  </a:cubicBezTo>
                  <a:cubicBezTo>
                    <a:pt x="11207" y="17095"/>
                    <a:pt x="11443" y="16702"/>
                    <a:pt x="11690" y="16205"/>
                  </a:cubicBezTo>
                  <a:cubicBezTo>
                    <a:pt x="11993" y="15588"/>
                    <a:pt x="12308" y="14817"/>
                    <a:pt x="12308" y="14406"/>
                  </a:cubicBezTo>
                  <a:cubicBezTo>
                    <a:pt x="12308" y="13657"/>
                    <a:pt x="11497" y="13053"/>
                    <a:pt x="10503" y="13053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lnSpc>
                  <a:spcPct val="13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8" name="Group 19072"/>
          <p:cNvGrpSpPr/>
          <p:nvPr/>
        </p:nvGrpSpPr>
        <p:grpSpPr>
          <a:xfrm>
            <a:off x="6401387" y="1426270"/>
            <a:ext cx="1954975" cy="495300"/>
            <a:chOff x="0" y="0"/>
            <a:chExt cx="5213265" cy="1320800"/>
          </a:xfrm>
        </p:grpSpPr>
        <p:sp>
          <p:nvSpPr>
            <p:cNvPr id="139" name="Shape 19069"/>
            <p:cNvSpPr/>
            <p:nvPr/>
          </p:nvSpPr>
          <p:spPr>
            <a:xfrm>
              <a:off x="0" y="2540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 cmpd="sng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>
                  <a:solidFill>
                    <a:srgbClr val="FFFFFF"/>
                  </a:solidFill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0" name="Shape 19070"/>
            <p:cNvSpPr/>
            <p:nvPr/>
          </p:nvSpPr>
          <p:spPr>
            <a:xfrm>
              <a:off x="1816935" y="0"/>
              <a:ext cx="3396331" cy="1320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 defTabSz="342900">
                <a:lnSpc>
                  <a:spcPct val="130000"/>
                </a:lnSpc>
                <a:defRPr sz="1800"/>
              </a:pPr>
              <a:r>
                <a:rPr sz="7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141" name="Shape 19071"/>
            <p:cNvSpPr/>
            <p:nvPr/>
          </p:nvSpPr>
          <p:spPr>
            <a:xfrm>
              <a:off x="307781" y="387740"/>
              <a:ext cx="699868" cy="589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13" y="0"/>
                  </a:moveTo>
                  <a:cubicBezTo>
                    <a:pt x="1537" y="0"/>
                    <a:pt x="0" y="1825"/>
                    <a:pt x="0" y="4054"/>
                  </a:cubicBezTo>
                  <a:lnTo>
                    <a:pt x="0" y="13493"/>
                  </a:lnTo>
                  <a:cubicBezTo>
                    <a:pt x="0" y="15719"/>
                    <a:pt x="1537" y="17546"/>
                    <a:pt x="3413" y="17546"/>
                  </a:cubicBezTo>
                  <a:lnTo>
                    <a:pt x="4551" y="17546"/>
                  </a:lnTo>
                  <a:lnTo>
                    <a:pt x="4551" y="21600"/>
                  </a:lnTo>
                  <a:lnTo>
                    <a:pt x="7964" y="17546"/>
                  </a:lnTo>
                  <a:lnTo>
                    <a:pt x="18187" y="17546"/>
                  </a:lnTo>
                  <a:cubicBezTo>
                    <a:pt x="20063" y="17546"/>
                    <a:pt x="21600" y="15719"/>
                    <a:pt x="21600" y="13493"/>
                  </a:cubicBezTo>
                  <a:lnTo>
                    <a:pt x="21600" y="4054"/>
                  </a:lnTo>
                  <a:cubicBezTo>
                    <a:pt x="21600" y="1825"/>
                    <a:pt x="20063" y="0"/>
                    <a:pt x="18187" y="0"/>
                  </a:cubicBezTo>
                  <a:lnTo>
                    <a:pt x="3413" y="0"/>
                  </a:lnTo>
                  <a:close/>
                  <a:moveTo>
                    <a:pt x="3413" y="2702"/>
                  </a:moveTo>
                  <a:lnTo>
                    <a:pt x="18187" y="2702"/>
                  </a:lnTo>
                  <a:cubicBezTo>
                    <a:pt x="18803" y="2702"/>
                    <a:pt x="19325" y="3323"/>
                    <a:pt x="19325" y="4054"/>
                  </a:cubicBezTo>
                  <a:cubicBezTo>
                    <a:pt x="19325" y="4054"/>
                    <a:pt x="19325" y="13493"/>
                    <a:pt x="19325" y="13493"/>
                  </a:cubicBezTo>
                  <a:cubicBezTo>
                    <a:pt x="19325" y="14225"/>
                    <a:pt x="18803" y="14844"/>
                    <a:pt x="18187" y="14844"/>
                  </a:cubicBezTo>
                  <a:lnTo>
                    <a:pt x="3413" y="14844"/>
                  </a:lnTo>
                  <a:cubicBezTo>
                    <a:pt x="2797" y="14844"/>
                    <a:pt x="2275" y="14225"/>
                    <a:pt x="2275" y="13493"/>
                  </a:cubicBezTo>
                  <a:lnTo>
                    <a:pt x="2275" y="4054"/>
                  </a:lnTo>
                  <a:cubicBezTo>
                    <a:pt x="2275" y="3323"/>
                    <a:pt x="2797" y="2702"/>
                    <a:pt x="3413" y="2702"/>
                  </a:cubicBezTo>
                  <a:close/>
                  <a:moveTo>
                    <a:pt x="5865" y="6090"/>
                  </a:moveTo>
                  <a:cubicBezTo>
                    <a:pt x="4610" y="6090"/>
                    <a:pt x="3589" y="7302"/>
                    <a:pt x="3589" y="8792"/>
                  </a:cubicBezTo>
                  <a:cubicBezTo>
                    <a:pt x="3589" y="10283"/>
                    <a:pt x="4610" y="11495"/>
                    <a:pt x="5865" y="11495"/>
                  </a:cubicBezTo>
                  <a:cubicBezTo>
                    <a:pt x="7119" y="11495"/>
                    <a:pt x="8140" y="10283"/>
                    <a:pt x="8140" y="8792"/>
                  </a:cubicBezTo>
                  <a:cubicBezTo>
                    <a:pt x="8140" y="7302"/>
                    <a:pt x="7119" y="6090"/>
                    <a:pt x="5865" y="6090"/>
                  </a:cubicBezTo>
                  <a:close/>
                  <a:moveTo>
                    <a:pt x="10992" y="6090"/>
                  </a:moveTo>
                  <a:cubicBezTo>
                    <a:pt x="9737" y="6090"/>
                    <a:pt x="8717" y="7302"/>
                    <a:pt x="8717" y="8792"/>
                  </a:cubicBezTo>
                  <a:cubicBezTo>
                    <a:pt x="8717" y="10283"/>
                    <a:pt x="9737" y="11495"/>
                    <a:pt x="10992" y="11495"/>
                  </a:cubicBezTo>
                  <a:cubicBezTo>
                    <a:pt x="12247" y="11495"/>
                    <a:pt x="13268" y="10283"/>
                    <a:pt x="13268" y="8792"/>
                  </a:cubicBezTo>
                  <a:cubicBezTo>
                    <a:pt x="13268" y="7302"/>
                    <a:pt x="12247" y="6090"/>
                    <a:pt x="10992" y="6090"/>
                  </a:cubicBezTo>
                  <a:close/>
                  <a:moveTo>
                    <a:pt x="16120" y="6090"/>
                  </a:moveTo>
                  <a:cubicBezTo>
                    <a:pt x="14867" y="6090"/>
                    <a:pt x="13845" y="7302"/>
                    <a:pt x="13845" y="8792"/>
                  </a:cubicBezTo>
                  <a:cubicBezTo>
                    <a:pt x="13844" y="10283"/>
                    <a:pt x="14867" y="11495"/>
                    <a:pt x="16120" y="11495"/>
                  </a:cubicBezTo>
                  <a:cubicBezTo>
                    <a:pt x="17375" y="11495"/>
                    <a:pt x="18395" y="10283"/>
                    <a:pt x="18395" y="8792"/>
                  </a:cubicBezTo>
                  <a:cubicBezTo>
                    <a:pt x="18395" y="7302"/>
                    <a:pt x="17375" y="6090"/>
                    <a:pt x="16120" y="6090"/>
                  </a:cubicBezTo>
                  <a:close/>
                  <a:moveTo>
                    <a:pt x="5865" y="7441"/>
                  </a:moveTo>
                  <a:cubicBezTo>
                    <a:pt x="6492" y="7441"/>
                    <a:pt x="7002" y="8049"/>
                    <a:pt x="7002" y="8792"/>
                  </a:cubicBezTo>
                  <a:cubicBezTo>
                    <a:pt x="7002" y="9538"/>
                    <a:pt x="6492" y="10143"/>
                    <a:pt x="5865" y="10143"/>
                  </a:cubicBezTo>
                  <a:cubicBezTo>
                    <a:pt x="5237" y="10143"/>
                    <a:pt x="4727" y="9538"/>
                    <a:pt x="4727" y="8792"/>
                  </a:cubicBezTo>
                  <a:cubicBezTo>
                    <a:pt x="4727" y="8049"/>
                    <a:pt x="5237" y="7441"/>
                    <a:pt x="5865" y="7441"/>
                  </a:cubicBezTo>
                  <a:close/>
                  <a:moveTo>
                    <a:pt x="10992" y="7441"/>
                  </a:moveTo>
                  <a:cubicBezTo>
                    <a:pt x="11620" y="7441"/>
                    <a:pt x="12130" y="8049"/>
                    <a:pt x="12130" y="8792"/>
                  </a:cubicBezTo>
                  <a:cubicBezTo>
                    <a:pt x="12130" y="9538"/>
                    <a:pt x="11620" y="10143"/>
                    <a:pt x="10992" y="10143"/>
                  </a:cubicBezTo>
                  <a:cubicBezTo>
                    <a:pt x="10365" y="10143"/>
                    <a:pt x="9855" y="9538"/>
                    <a:pt x="9855" y="8792"/>
                  </a:cubicBezTo>
                  <a:cubicBezTo>
                    <a:pt x="9855" y="8049"/>
                    <a:pt x="10365" y="7441"/>
                    <a:pt x="10992" y="7441"/>
                  </a:cubicBezTo>
                  <a:close/>
                  <a:moveTo>
                    <a:pt x="16120" y="7441"/>
                  </a:moveTo>
                  <a:cubicBezTo>
                    <a:pt x="16747" y="7441"/>
                    <a:pt x="17258" y="8049"/>
                    <a:pt x="17258" y="8792"/>
                  </a:cubicBezTo>
                  <a:cubicBezTo>
                    <a:pt x="17258" y="9538"/>
                    <a:pt x="16747" y="10143"/>
                    <a:pt x="16120" y="10143"/>
                  </a:cubicBezTo>
                  <a:cubicBezTo>
                    <a:pt x="15493" y="10143"/>
                    <a:pt x="14982" y="9538"/>
                    <a:pt x="14982" y="8792"/>
                  </a:cubicBezTo>
                  <a:cubicBezTo>
                    <a:pt x="14982" y="8049"/>
                    <a:pt x="15493" y="7441"/>
                    <a:pt x="16120" y="744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lnSpc>
                  <a:spcPct val="13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2" name="Group 19076"/>
          <p:cNvGrpSpPr/>
          <p:nvPr/>
        </p:nvGrpSpPr>
        <p:grpSpPr>
          <a:xfrm>
            <a:off x="6401387" y="2119289"/>
            <a:ext cx="1941112" cy="495300"/>
            <a:chOff x="0" y="0"/>
            <a:chExt cx="5176297" cy="1320800"/>
          </a:xfrm>
        </p:grpSpPr>
        <p:sp>
          <p:nvSpPr>
            <p:cNvPr id="143" name="Shape 19073"/>
            <p:cNvSpPr/>
            <p:nvPr/>
          </p:nvSpPr>
          <p:spPr>
            <a:xfrm>
              <a:off x="0" y="2540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 cmpd="sng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>
                  <a:solidFill>
                    <a:srgbClr val="FFFFFF"/>
                  </a:solidFill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" name="Shape 19074"/>
            <p:cNvSpPr/>
            <p:nvPr/>
          </p:nvSpPr>
          <p:spPr>
            <a:xfrm>
              <a:off x="1816935" y="0"/>
              <a:ext cx="3359363" cy="1320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 defTabSz="342900">
                <a:lnSpc>
                  <a:spcPct val="130000"/>
                </a:lnSpc>
                <a:defRPr sz="1800"/>
              </a:pPr>
              <a:r>
                <a:rPr sz="7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145" name="Shape 19075"/>
            <p:cNvSpPr/>
            <p:nvPr/>
          </p:nvSpPr>
          <p:spPr>
            <a:xfrm>
              <a:off x="294470" y="315976"/>
              <a:ext cx="697415" cy="697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559" extrusionOk="0">
                  <a:moveTo>
                    <a:pt x="15714" y="19069"/>
                  </a:moveTo>
                  <a:cubicBezTo>
                    <a:pt x="15699" y="18948"/>
                    <a:pt x="15761" y="18843"/>
                    <a:pt x="15794" y="18745"/>
                  </a:cubicBezTo>
                  <a:cubicBezTo>
                    <a:pt x="16812" y="15816"/>
                    <a:pt x="17829" y="12898"/>
                    <a:pt x="18841" y="9976"/>
                  </a:cubicBezTo>
                  <a:cubicBezTo>
                    <a:pt x="19244" y="8813"/>
                    <a:pt x="19448" y="7620"/>
                    <a:pt x="19311" y="6387"/>
                  </a:cubicBezTo>
                  <a:cubicBezTo>
                    <a:pt x="19311" y="6350"/>
                    <a:pt x="19301" y="6309"/>
                    <a:pt x="19363" y="6257"/>
                  </a:cubicBezTo>
                  <a:cubicBezTo>
                    <a:pt x="20598" y="8703"/>
                    <a:pt x="20820" y="11226"/>
                    <a:pt x="19987" y="13826"/>
                  </a:cubicBezTo>
                  <a:cubicBezTo>
                    <a:pt x="19291" y="15967"/>
                    <a:pt x="17015" y="18749"/>
                    <a:pt x="15714" y="19069"/>
                  </a:cubicBezTo>
                  <a:cubicBezTo>
                    <a:pt x="15714" y="19069"/>
                    <a:pt x="15714" y="19069"/>
                    <a:pt x="15714" y="19069"/>
                  </a:cubicBezTo>
                  <a:close/>
                  <a:moveTo>
                    <a:pt x="15633" y="16526"/>
                  </a:moveTo>
                  <a:cubicBezTo>
                    <a:pt x="15529" y="16459"/>
                    <a:pt x="15523" y="16365"/>
                    <a:pt x="15496" y="16292"/>
                  </a:cubicBezTo>
                  <a:cubicBezTo>
                    <a:pt x="14407" y="13055"/>
                    <a:pt x="13314" y="9815"/>
                    <a:pt x="12225" y="6575"/>
                  </a:cubicBezTo>
                  <a:cubicBezTo>
                    <a:pt x="12117" y="6250"/>
                    <a:pt x="12117" y="6250"/>
                    <a:pt x="12467" y="6217"/>
                  </a:cubicBezTo>
                  <a:cubicBezTo>
                    <a:pt x="12713" y="6197"/>
                    <a:pt x="12964" y="6174"/>
                    <a:pt x="13210" y="6136"/>
                  </a:cubicBezTo>
                  <a:cubicBezTo>
                    <a:pt x="13466" y="6099"/>
                    <a:pt x="13598" y="5928"/>
                    <a:pt x="13575" y="5700"/>
                  </a:cubicBezTo>
                  <a:cubicBezTo>
                    <a:pt x="13555" y="5484"/>
                    <a:pt x="13402" y="5350"/>
                    <a:pt x="13153" y="5360"/>
                  </a:cubicBezTo>
                  <a:cubicBezTo>
                    <a:pt x="12547" y="5384"/>
                    <a:pt x="11941" y="5431"/>
                    <a:pt x="11335" y="5454"/>
                  </a:cubicBezTo>
                  <a:cubicBezTo>
                    <a:pt x="10275" y="5492"/>
                    <a:pt x="9219" y="5425"/>
                    <a:pt x="8159" y="5365"/>
                  </a:cubicBezTo>
                  <a:cubicBezTo>
                    <a:pt x="8107" y="5360"/>
                    <a:pt x="8055" y="5355"/>
                    <a:pt x="8003" y="5360"/>
                  </a:cubicBezTo>
                  <a:cubicBezTo>
                    <a:pt x="7772" y="5368"/>
                    <a:pt x="7630" y="5498"/>
                    <a:pt x="7605" y="5719"/>
                  </a:cubicBezTo>
                  <a:cubicBezTo>
                    <a:pt x="7588" y="5923"/>
                    <a:pt x="7715" y="6099"/>
                    <a:pt x="7942" y="6130"/>
                  </a:cubicBezTo>
                  <a:cubicBezTo>
                    <a:pt x="8216" y="6174"/>
                    <a:pt x="8497" y="6202"/>
                    <a:pt x="8775" y="6220"/>
                  </a:cubicBezTo>
                  <a:cubicBezTo>
                    <a:pt x="8912" y="6234"/>
                    <a:pt x="8998" y="6272"/>
                    <a:pt x="9045" y="6409"/>
                  </a:cubicBezTo>
                  <a:cubicBezTo>
                    <a:pt x="9509" y="7686"/>
                    <a:pt x="9977" y="8969"/>
                    <a:pt x="10446" y="10245"/>
                  </a:cubicBezTo>
                  <a:cubicBezTo>
                    <a:pt x="10483" y="10355"/>
                    <a:pt x="10465" y="10453"/>
                    <a:pt x="10431" y="10553"/>
                  </a:cubicBezTo>
                  <a:cubicBezTo>
                    <a:pt x="9773" y="12511"/>
                    <a:pt x="9120" y="14468"/>
                    <a:pt x="8467" y="16427"/>
                  </a:cubicBezTo>
                  <a:cubicBezTo>
                    <a:pt x="8449" y="16489"/>
                    <a:pt x="8439" y="16564"/>
                    <a:pt x="8368" y="16607"/>
                  </a:cubicBezTo>
                  <a:cubicBezTo>
                    <a:pt x="8283" y="16559"/>
                    <a:pt x="8278" y="16469"/>
                    <a:pt x="8254" y="16393"/>
                  </a:cubicBezTo>
                  <a:cubicBezTo>
                    <a:pt x="7151" y="13121"/>
                    <a:pt x="6049" y="9842"/>
                    <a:pt x="4951" y="6566"/>
                  </a:cubicBezTo>
                  <a:cubicBezTo>
                    <a:pt x="4843" y="6245"/>
                    <a:pt x="4843" y="6245"/>
                    <a:pt x="5177" y="6217"/>
                  </a:cubicBezTo>
                  <a:cubicBezTo>
                    <a:pt x="5410" y="6197"/>
                    <a:pt x="5647" y="6179"/>
                    <a:pt x="5880" y="6144"/>
                  </a:cubicBezTo>
                  <a:cubicBezTo>
                    <a:pt x="6167" y="6107"/>
                    <a:pt x="6323" y="5938"/>
                    <a:pt x="6304" y="5714"/>
                  </a:cubicBezTo>
                  <a:cubicBezTo>
                    <a:pt x="6281" y="5474"/>
                    <a:pt x="6115" y="5350"/>
                    <a:pt x="5813" y="5360"/>
                  </a:cubicBezTo>
                  <a:cubicBezTo>
                    <a:pt x="5036" y="5389"/>
                    <a:pt x="4261" y="5474"/>
                    <a:pt x="3479" y="5460"/>
                  </a:cubicBezTo>
                  <a:cubicBezTo>
                    <a:pt x="3300" y="5460"/>
                    <a:pt x="3114" y="5460"/>
                    <a:pt x="2935" y="5454"/>
                  </a:cubicBezTo>
                  <a:cubicBezTo>
                    <a:pt x="2869" y="5454"/>
                    <a:pt x="2783" y="5484"/>
                    <a:pt x="2751" y="5402"/>
                  </a:cubicBezTo>
                  <a:cubicBezTo>
                    <a:pt x="2731" y="5344"/>
                    <a:pt x="2788" y="5294"/>
                    <a:pt x="2821" y="5242"/>
                  </a:cubicBezTo>
                  <a:cubicBezTo>
                    <a:pt x="3218" y="4670"/>
                    <a:pt x="3668" y="4139"/>
                    <a:pt x="4184" y="3672"/>
                  </a:cubicBezTo>
                  <a:cubicBezTo>
                    <a:pt x="5728" y="2258"/>
                    <a:pt x="7535" y="1392"/>
                    <a:pt x="9618" y="1159"/>
                  </a:cubicBezTo>
                  <a:cubicBezTo>
                    <a:pt x="12438" y="844"/>
                    <a:pt x="14947" y="1609"/>
                    <a:pt x="17124" y="3448"/>
                  </a:cubicBezTo>
                  <a:cubicBezTo>
                    <a:pt x="17166" y="3486"/>
                    <a:pt x="17228" y="3511"/>
                    <a:pt x="17228" y="3586"/>
                  </a:cubicBezTo>
                  <a:cubicBezTo>
                    <a:pt x="17200" y="3633"/>
                    <a:pt x="17147" y="3624"/>
                    <a:pt x="17105" y="3633"/>
                  </a:cubicBezTo>
                  <a:cubicBezTo>
                    <a:pt x="16059" y="3772"/>
                    <a:pt x="15406" y="4674"/>
                    <a:pt x="15610" y="5719"/>
                  </a:cubicBezTo>
                  <a:cubicBezTo>
                    <a:pt x="15699" y="6211"/>
                    <a:pt x="15932" y="6642"/>
                    <a:pt x="16187" y="7067"/>
                  </a:cubicBezTo>
                  <a:cubicBezTo>
                    <a:pt x="16409" y="7436"/>
                    <a:pt x="16646" y="7795"/>
                    <a:pt x="16830" y="8184"/>
                  </a:cubicBezTo>
                  <a:cubicBezTo>
                    <a:pt x="17356" y="9267"/>
                    <a:pt x="17469" y="10391"/>
                    <a:pt x="17138" y="11542"/>
                  </a:cubicBezTo>
                  <a:cubicBezTo>
                    <a:pt x="16674" y="13166"/>
                    <a:pt x="16178" y="14776"/>
                    <a:pt x="15695" y="16393"/>
                  </a:cubicBezTo>
                  <a:cubicBezTo>
                    <a:pt x="15685" y="16431"/>
                    <a:pt x="15656" y="16469"/>
                    <a:pt x="15633" y="16526"/>
                  </a:cubicBezTo>
                  <a:cubicBezTo>
                    <a:pt x="15633" y="16526"/>
                    <a:pt x="15633" y="16526"/>
                    <a:pt x="15633" y="16526"/>
                  </a:cubicBezTo>
                  <a:close/>
                  <a:moveTo>
                    <a:pt x="13754" y="20002"/>
                  </a:moveTo>
                  <a:cubicBezTo>
                    <a:pt x="11946" y="20575"/>
                    <a:pt x="10128" y="20618"/>
                    <a:pt x="8292" y="20144"/>
                  </a:cubicBezTo>
                  <a:cubicBezTo>
                    <a:pt x="8047" y="20087"/>
                    <a:pt x="8070" y="19969"/>
                    <a:pt x="8131" y="19790"/>
                  </a:cubicBezTo>
                  <a:cubicBezTo>
                    <a:pt x="8794" y="17879"/>
                    <a:pt x="9452" y="15972"/>
                    <a:pt x="10109" y="14062"/>
                  </a:cubicBezTo>
                  <a:cubicBezTo>
                    <a:pt x="10346" y="13367"/>
                    <a:pt x="10582" y="12676"/>
                    <a:pt x="10825" y="11986"/>
                  </a:cubicBezTo>
                  <a:cubicBezTo>
                    <a:pt x="10853" y="11902"/>
                    <a:pt x="10862" y="11806"/>
                    <a:pt x="10976" y="11711"/>
                  </a:cubicBezTo>
                  <a:cubicBezTo>
                    <a:pt x="11075" y="11992"/>
                    <a:pt x="11175" y="12242"/>
                    <a:pt x="11269" y="12497"/>
                  </a:cubicBezTo>
                  <a:cubicBezTo>
                    <a:pt x="12145" y="14899"/>
                    <a:pt x="13020" y="17297"/>
                    <a:pt x="13901" y="19700"/>
                  </a:cubicBezTo>
                  <a:cubicBezTo>
                    <a:pt x="13967" y="19875"/>
                    <a:pt x="13934" y="19946"/>
                    <a:pt x="13754" y="20002"/>
                  </a:cubicBezTo>
                  <a:cubicBezTo>
                    <a:pt x="13754" y="20002"/>
                    <a:pt x="13754" y="20002"/>
                    <a:pt x="13754" y="20002"/>
                  </a:cubicBezTo>
                  <a:close/>
                  <a:moveTo>
                    <a:pt x="6485" y="19449"/>
                  </a:moveTo>
                  <a:cubicBezTo>
                    <a:pt x="5808" y="19165"/>
                    <a:pt x="5212" y="18749"/>
                    <a:pt x="4648" y="18285"/>
                  </a:cubicBezTo>
                  <a:cubicBezTo>
                    <a:pt x="2495" y="16495"/>
                    <a:pt x="1302" y="14190"/>
                    <a:pt x="1098" y="11396"/>
                  </a:cubicBezTo>
                  <a:cubicBezTo>
                    <a:pt x="993" y="9924"/>
                    <a:pt x="1232" y="8500"/>
                    <a:pt x="1794" y="7133"/>
                  </a:cubicBezTo>
                  <a:cubicBezTo>
                    <a:pt x="1823" y="7062"/>
                    <a:pt x="1827" y="6939"/>
                    <a:pt x="1927" y="6949"/>
                  </a:cubicBezTo>
                  <a:cubicBezTo>
                    <a:pt x="2001" y="6954"/>
                    <a:pt x="2007" y="7067"/>
                    <a:pt x="2031" y="7133"/>
                  </a:cubicBezTo>
                  <a:cubicBezTo>
                    <a:pt x="3489" y="11126"/>
                    <a:pt x="4946" y="15112"/>
                    <a:pt x="6404" y="19104"/>
                  </a:cubicBezTo>
                  <a:cubicBezTo>
                    <a:pt x="6441" y="19208"/>
                    <a:pt x="6470" y="19321"/>
                    <a:pt x="6503" y="19430"/>
                  </a:cubicBezTo>
                  <a:lnTo>
                    <a:pt x="6503" y="19445"/>
                  </a:lnTo>
                  <a:cubicBezTo>
                    <a:pt x="6503" y="19445"/>
                    <a:pt x="6485" y="19449"/>
                    <a:pt x="6485" y="19449"/>
                  </a:cubicBezTo>
                  <a:close/>
                  <a:moveTo>
                    <a:pt x="10862" y="1"/>
                  </a:moveTo>
                  <a:cubicBezTo>
                    <a:pt x="4890" y="-37"/>
                    <a:pt x="-32" y="4854"/>
                    <a:pt x="0" y="10786"/>
                  </a:cubicBezTo>
                  <a:cubicBezTo>
                    <a:pt x="0" y="16706"/>
                    <a:pt x="4838" y="21559"/>
                    <a:pt x="10739" y="21559"/>
                  </a:cubicBezTo>
                  <a:cubicBezTo>
                    <a:pt x="16698" y="21563"/>
                    <a:pt x="21563" y="16726"/>
                    <a:pt x="21568" y="10794"/>
                  </a:cubicBezTo>
                  <a:cubicBezTo>
                    <a:pt x="21568" y="4883"/>
                    <a:pt x="16731" y="39"/>
                    <a:pt x="10862" y="1"/>
                  </a:cubicBezTo>
                  <a:cubicBezTo>
                    <a:pt x="10862" y="1"/>
                    <a:pt x="10862" y="1"/>
                    <a:pt x="10862" y="1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lnSpc>
                  <a:spcPct val="13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123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1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1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700"/>
                                        <p:tgtEl>
                                          <p:spTgt spid="1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00"/>
                                        <p:tgtEl>
                                          <p:spTgt spid="1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1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8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4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1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00"/>
                                        <p:tgtEl>
                                          <p:spTgt spid="19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1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8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" presetClass="entr" presetSubtype="1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8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" fill="hold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500"/>
                            </p:stCondLst>
                            <p:childTnLst>
                              <p:par>
                                <p:cTn id="5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7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50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indefinite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35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98" grpId="2" bldLvl="0" animBg="1" advAuto="0"/>
      <p:bldP spid="19414" grpId="3" bldLvl="0" animBg="1" advAuto="0"/>
      <p:bldP spid="19430" grpId="11" bldLvl="0" animBg="1" advAuto="0"/>
      <p:bldP spid="19446" grpId="7" bldLvl="0" animBg="1" advAuto="0"/>
      <p:bldP spid="19462" grpId="15" bldLvl="0" animBg="1" advAuto="0"/>
      <p:bldP spid="19465" grpId="4" bldLvl="0" animBg="1" advAuto="0"/>
      <p:bldP spid="19468" grpId="8" bldLvl="0" animBg="1" advAuto="0"/>
      <p:bldP spid="19471" grpId="12" bldLvl="0" animBg="1" advAuto="0"/>
      <p:bldP spid="19474" grpId="16" bldLvl="0" animBg="1" advAuto="0"/>
      <p:bldP spid="118" grpId="0" bldLvl="0" animBg="1" advAuto="0"/>
      <p:bldP spid="123" grpId="0" bldLvl="0" animBg="1" advAuto="0"/>
      <p:bldP spid="126" grpId="0" bldLvl="0" animBg="1" advAuto="0"/>
      <p:bldP spid="129" grpId="0" bldLvl="0" animBg="1" advAuto="0"/>
      <p:bldP spid="130" grpId="0" bldLvl="0" animBg="1" advAuto="0"/>
      <p:bldP spid="134" grpId="0" bldLvl="0" animBg="1" advAuto="0"/>
      <p:bldP spid="138" grpId="0" bldLvl="0" animBg="1" advAuto="0"/>
      <p:bldP spid="142" grpId="0" bldLvl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313" name="Group 19313"/>
          <p:cNvGrpSpPr/>
          <p:nvPr/>
        </p:nvGrpSpPr>
        <p:grpSpPr>
          <a:xfrm>
            <a:off x="3137189" y="3751016"/>
            <a:ext cx="2541026" cy="735077"/>
            <a:chOff x="0" y="0"/>
            <a:chExt cx="6776067" cy="1960202"/>
          </a:xfrm>
        </p:grpSpPr>
        <p:sp>
          <p:nvSpPr>
            <p:cNvPr id="19311" name="Shape 19311"/>
            <p:cNvSpPr/>
            <p:nvPr/>
          </p:nvSpPr>
          <p:spPr>
            <a:xfrm>
              <a:off x="0" y="0"/>
              <a:ext cx="2081013" cy="1960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285"/>
                  </a:moveTo>
                  <a:lnTo>
                    <a:pt x="10986" y="0"/>
                  </a:lnTo>
                  <a:lnTo>
                    <a:pt x="0" y="8302"/>
                  </a:lnTo>
                  <a:lnTo>
                    <a:pt x="12019" y="21600"/>
                  </a:lnTo>
                  <a:lnTo>
                    <a:pt x="21600" y="9285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3C7CC"/>
                </a:gs>
                <a:gs pos="32909">
                  <a:srgbClr val="E1E3E5"/>
                </a:gs>
                <a:gs pos="100000">
                  <a:srgbClr val="FFFFFF"/>
                </a:gs>
              </a:gsLst>
              <a:path path="shape">
                <a:fillToRect l="71260" t="18901" r="28739" b="8109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12" name="Shape 19312"/>
            <p:cNvSpPr/>
            <p:nvPr/>
          </p:nvSpPr>
          <p:spPr>
            <a:xfrm flipH="1">
              <a:off x="4695055" y="0"/>
              <a:ext cx="2081013" cy="1960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379"/>
                  </a:moveTo>
                  <a:lnTo>
                    <a:pt x="11114" y="0"/>
                  </a:lnTo>
                  <a:lnTo>
                    <a:pt x="0" y="8302"/>
                  </a:lnTo>
                  <a:lnTo>
                    <a:pt x="12019" y="21600"/>
                  </a:lnTo>
                  <a:lnTo>
                    <a:pt x="21600" y="93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3C7CC"/>
                </a:gs>
                <a:gs pos="100000">
                  <a:srgbClr val="FFFFFF"/>
                </a:gs>
              </a:gsLst>
              <a:path path="shape">
                <a:fillToRect l="102423" t="1271" r="-2423" b="98728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</p:grpSp>
      <p:sp>
        <p:nvSpPr>
          <p:cNvPr id="19314" name="Shape 19314"/>
          <p:cNvSpPr/>
          <p:nvPr/>
        </p:nvSpPr>
        <p:spPr>
          <a:xfrm>
            <a:off x="4751415" y="2521660"/>
            <a:ext cx="1245097" cy="35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6"/>
                </a:moveTo>
                <a:lnTo>
                  <a:pt x="0" y="21600"/>
                </a:lnTo>
                <a:lnTo>
                  <a:pt x="19175" y="21600"/>
                </a:lnTo>
                <a:lnTo>
                  <a:pt x="21600" y="10577"/>
                </a:lnTo>
                <a:lnTo>
                  <a:pt x="19140" y="0"/>
                </a:lnTo>
                <a:lnTo>
                  <a:pt x="0" y="32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19315" name="Shape 19315"/>
          <p:cNvSpPr/>
          <p:nvPr/>
        </p:nvSpPr>
        <p:spPr>
          <a:xfrm>
            <a:off x="4751415" y="2985463"/>
            <a:ext cx="1245097" cy="35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6"/>
                </a:moveTo>
                <a:lnTo>
                  <a:pt x="0" y="21600"/>
                </a:lnTo>
                <a:lnTo>
                  <a:pt x="19175" y="21600"/>
                </a:lnTo>
                <a:lnTo>
                  <a:pt x="21600" y="10577"/>
                </a:lnTo>
                <a:lnTo>
                  <a:pt x="19140" y="0"/>
                </a:lnTo>
                <a:lnTo>
                  <a:pt x="0" y="32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19316" name="Shape 19316"/>
          <p:cNvSpPr/>
          <p:nvPr/>
        </p:nvSpPr>
        <p:spPr>
          <a:xfrm>
            <a:off x="4751415" y="3415658"/>
            <a:ext cx="1245097" cy="35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6"/>
                </a:moveTo>
                <a:lnTo>
                  <a:pt x="0" y="21600"/>
                </a:lnTo>
                <a:lnTo>
                  <a:pt x="19175" y="21600"/>
                </a:lnTo>
                <a:lnTo>
                  <a:pt x="21600" y="10577"/>
                </a:lnTo>
                <a:lnTo>
                  <a:pt x="19140" y="0"/>
                </a:lnTo>
                <a:lnTo>
                  <a:pt x="0" y="32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grpSp>
        <p:nvGrpSpPr>
          <p:cNvPr id="19321" name="Group 19321"/>
          <p:cNvGrpSpPr/>
          <p:nvPr/>
        </p:nvGrpSpPr>
        <p:grpSpPr>
          <a:xfrm>
            <a:off x="3534722" y="3099313"/>
            <a:ext cx="1749632" cy="974210"/>
            <a:chOff x="0" y="0"/>
            <a:chExt cx="4665684" cy="2597892"/>
          </a:xfrm>
        </p:grpSpPr>
        <p:sp>
          <p:nvSpPr>
            <p:cNvPr id="19317" name="Shape 19317"/>
            <p:cNvSpPr/>
            <p:nvPr/>
          </p:nvSpPr>
          <p:spPr>
            <a:xfrm>
              <a:off x="0" y="0"/>
              <a:ext cx="4664984" cy="2597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33" y="0"/>
                  </a:moveTo>
                  <a:lnTo>
                    <a:pt x="6231" y="0"/>
                  </a:lnTo>
                  <a:lnTo>
                    <a:pt x="22" y="6946"/>
                  </a:lnTo>
                  <a:lnTo>
                    <a:pt x="0" y="14460"/>
                  </a:lnTo>
                  <a:lnTo>
                    <a:pt x="4706" y="21574"/>
                  </a:lnTo>
                  <a:lnTo>
                    <a:pt x="16901" y="21600"/>
                  </a:lnTo>
                  <a:lnTo>
                    <a:pt x="21600" y="14627"/>
                  </a:lnTo>
                  <a:lnTo>
                    <a:pt x="21589" y="7010"/>
                  </a:lnTo>
                  <a:lnTo>
                    <a:pt x="15233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18" name="Shape 19318"/>
            <p:cNvSpPr/>
            <p:nvPr/>
          </p:nvSpPr>
          <p:spPr>
            <a:xfrm>
              <a:off x="1004609" y="1652030"/>
              <a:ext cx="2653622" cy="940327"/>
            </a:xfrm>
            <a:prstGeom prst="rect">
              <a:avLst/>
            </a:pr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19" name="Shape 19319"/>
            <p:cNvSpPr/>
            <p:nvPr/>
          </p:nvSpPr>
          <p:spPr>
            <a:xfrm flipH="1">
              <a:off x="3658314" y="840733"/>
              <a:ext cx="1007371" cy="1751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4" y="11377"/>
                  </a:lnTo>
                  <a:lnTo>
                    <a:pt x="21600" y="21600"/>
                  </a:lnTo>
                  <a:lnTo>
                    <a:pt x="21532" y="100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20" name="Shape 19320"/>
            <p:cNvSpPr/>
            <p:nvPr/>
          </p:nvSpPr>
          <p:spPr>
            <a:xfrm>
              <a:off x="665" y="840733"/>
              <a:ext cx="1004183" cy="1747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5" y="11167"/>
                  </a:lnTo>
                  <a:lnTo>
                    <a:pt x="21587" y="21600"/>
                  </a:lnTo>
                  <a:lnTo>
                    <a:pt x="21600" y="10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</p:grpSp>
      <p:sp>
        <p:nvSpPr>
          <p:cNvPr id="19322" name="Shape 19322"/>
          <p:cNvSpPr/>
          <p:nvPr/>
        </p:nvSpPr>
        <p:spPr>
          <a:xfrm>
            <a:off x="4751415" y="2064579"/>
            <a:ext cx="1245097" cy="35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6"/>
                </a:moveTo>
                <a:lnTo>
                  <a:pt x="0" y="21600"/>
                </a:lnTo>
                <a:lnTo>
                  <a:pt x="19175" y="21600"/>
                </a:lnTo>
                <a:lnTo>
                  <a:pt x="21600" y="10577"/>
                </a:lnTo>
                <a:lnTo>
                  <a:pt x="19140" y="0"/>
                </a:lnTo>
                <a:lnTo>
                  <a:pt x="0" y="32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sp>
        <p:nvSpPr>
          <p:cNvPr id="19323" name="Shape 19323"/>
          <p:cNvSpPr/>
          <p:nvPr/>
        </p:nvSpPr>
        <p:spPr>
          <a:xfrm>
            <a:off x="4751415" y="1635055"/>
            <a:ext cx="1245097" cy="35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6"/>
                </a:moveTo>
                <a:lnTo>
                  <a:pt x="0" y="21600"/>
                </a:lnTo>
                <a:lnTo>
                  <a:pt x="19175" y="21600"/>
                </a:lnTo>
                <a:lnTo>
                  <a:pt x="21600" y="10577"/>
                </a:lnTo>
                <a:lnTo>
                  <a:pt x="19140" y="0"/>
                </a:lnTo>
                <a:lnTo>
                  <a:pt x="0" y="32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</a:p>
        </p:txBody>
      </p:sp>
      <p:grpSp>
        <p:nvGrpSpPr>
          <p:cNvPr id="19328" name="Group 19328"/>
          <p:cNvGrpSpPr/>
          <p:nvPr/>
        </p:nvGrpSpPr>
        <p:grpSpPr>
          <a:xfrm>
            <a:off x="3655871" y="2623727"/>
            <a:ext cx="1507334" cy="972921"/>
            <a:chOff x="0" y="0"/>
            <a:chExt cx="4019555" cy="2594455"/>
          </a:xfrm>
        </p:grpSpPr>
        <p:sp>
          <p:nvSpPr>
            <p:cNvPr id="19324" name="Shape 19324"/>
            <p:cNvSpPr/>
            <p:nvPr/>
          </p:nvSpPr>
          <p:spPr>
            <a:xfrm>
              <a:off x="7715" y="0"/>
              <a:ext cx="4011841" cy="2594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89" y="0"/>
                  </a:moveTo>
                  <a:lnTo>
                    <a:pt x="6213" y="0"/>
                  </a:lnTo>
                  <a:lnTo>
                    <a:pt x="13" y="7059"/>
                  </a:lnTo>
                  <a:lnTo>
                    <a:pt x="0" y="15752"/>
                  </a:lnTo>
                  <a:lnTo>
                    <a:pt x="4629" y="21600"/>
                  </a:lnTo>
                  <a:lnTo>
                    <a:pt x="16852" y="21597"/>
                  </a:lnTo>
                  <a:lnTo>
                    <a:pt x="21600" y="15705"/>
                  </a:lnTo>
                  <a:lnTo>
                    <a:pt x="21527" y="7019"/>
                  </a:lnTo>
                  <a:lnTo>
                    <a:pt x="15189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25" name="Shape 19325"/>
            <p:cNvSpPr/>
            <p:nvPr/>
          </p:nvSpPr>
          <p:spPr>
            <a:xfrm>
              <a:off x="862550" y="1652030"/>
              <a:ext cx="2286524" cy="940328"/>
            </a:xfrm>
            <a:prstGeom prst="rect">
              <a:avLst/>
            </a:pr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26" name="Shape 19326"/>
            <p:cNvSpPr/>
            <p:nvPr/>
          </p:nvSpPr>
          <p:spPr>
            <a:xfrm flipH="1">
              <a:off x="3145675" y="966149"/>
              <a:ext cx="870267" cy="1626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" y="0"/>
                  </a:moveTo>
                  <a:lnTo>
                    <a:pt x="0" y="12293"/>
                  </a:lnTo>
                  <a:lnTo>
                    <a:pt x="21600" y="21600"/>
                  </a:lnTo>
                  <a:lnTo>
                    <a:pt x="21531" y="9206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27" name="Shape 19327"/>
            <p:cNvSpPr/>
            <p:nvPr/>
          </p:nvSpPr>
          <p:spPr>
            <a:xfrm>
              <a:off x="0" y="966150"/>
              <a:ext cx="870266" cy="1626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2" y="0"/>
                  </a:moveTo>
                  <a:lnTo>
                    <a:pt x="0" y="12293"/>
                  </a:lnTo>
                  <a:lnTo>
                    <a:pt x="21600" y="21600"/>
                  </a:lnTo>
                  <a:lnTo>
                    <a:pt x="21531" y="9206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</p:grpSp>
      <p:grpSp>
        <p:nvGrpSpPr>
          <p:cNvPr id="19333" name="Group 19333"/>
          <p:cNvGrpSpPr/>
          <p:nvPr/>
        </p:nvGrpSpPr>
        <p:grpSpPr>
          <a:xfrm>
            <a:off x="3778547" y="2222408"/>
            <a:ext cx="1261980" cy="877602"/>
            <a:chOff x="0" y="0"/>
            <a:chExt cx="3365277" cy="2340270"/>
          </a:xfrm>
        </p:grpSpPr>
        <p:sp>
          <p:nvSpPr>
            <p:cNvPr id="19329" name="Shape 19329"/>
            <p:cNvSpPr/>
            <p:nvPr/>
          </p:nvSpPr>
          <p:spPr>
            <a:xfrm>
              <a:off x="0" y="0"/>
              <a:ext cx="3361450" cy="2340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31" y="0"/>
                  </a:moveTo>
                  <a:lnTo>
                    <a:pt x="6255" y="0"/>
                  </a:lnTo>
                  <a:lnTo>
                    <a:pt x="54" y="7049"/>
                  </a:lnTo>
                  <a:lnTo>
                    <a:pt x="0" y="16747"/>
                  </a:lnTo>
                  <a:lnTo>
                    <a:pt x="4644" y="21483"/>
                  </a:lnTo>
                  <a:lnTo>
                    <a:pt x="16968" y="21600"/>
                  </a:lnTo>
                  <a:lnTo>
                    <a:pt x="21600" y="16750"/>
                  </a:lnTo>
                  <a:lnTo>
                    <a:pt x="21570" y="7010"/>
                  </a:lnTo>
                  <a:lnTo>
                    <a:pt x="15231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30" name="Shape 19330"/>
            <p:cNvSpPr/>
            <p:nvPr/>
          </p:nvSpPr>
          <p:spPr>
            <a:xfrm>
              <a:off x="721129" y="1393582"/>
              <a:ext cx="1919192" cy="940328"/>
            </a:xfrm>
            <a:prstGeom prst="rect">
              <a:avLst/>
            </a:pr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31" name="Shape 19331"/>
            <p:cNvSpPr/>
            <p:nvPr/>
          </p:nvSpPr>
          <p:spPr>
            <a:xfrm flipH="1">
              <a:off x="2638387" y="803048"/>
              <a:ext cx="726891" cy="1531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3" y="0"/>
                  </a:moveTo>
                  <a:lnTo>
                    <a:pt x="0" y="14210"/>
                  </a:lnTo>
                  <a:lnTo>
                    <a:pt x="21600" y="21600"/>
                  </a:lnTo>
                  <a:lnTo>
                    <a:pt x="21530" y="838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32" name="Shape 19332"/>
            <p:cNvSpPr/>
            <p:nvPr/>
          </p:nvSpPr>
          <p:spPr>
            <a:xfrm>
              <a:off x="0" y="803047"/>
              <a:ext cx="726891" cy="1531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3" y="0"/>
                  </a:moveTo>
                  <a:lnTo>
                    <a:pt x="0" y="14210"/>
                  </a:lnTo>
                  <a:lnTo>
                    <a:pt x="21600" y="21600"/>
                  </a:lnTo>
                  <a:lnTo>
                    <a:pt x="21530" y="8386"/>
                  </a:lnTo>
                  <a:lnTo>
                    <a:pt x="393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</p:grpSp>
      <p:grpSp>
        <p:nvGrpSpPr>
          <p:cNvPr id="19338" name="Group 19338"/>
          <p:cNvGrpSpPr/>
          <p:nvPr/>
        </p:nvGrpSpPr>
        <p:grpSpPr>
          <a:xfrm>
            <a:off x="3917759" y="1909240"/>
            <a:ext cx="983559" cy="702601"/>
            <a:chOff x="0" y="0"/>
            <a:chExt cx="2622823" cy="1873601"/>
          </a:xfrm>
        </p:grpSpPr>
        <p:sp>
          <p:nvSpPr>
            <p:cNvPr id="19334" name="Shape 19334"/>
            <p:cNvSpPr/>
            <p:nvPr/>
          </p:nvSpPr>
          <p:spPr>
            <a:xfrm>
              <a:off x="0" y="0"/>
              <a:ext cx="2622824" cy="1873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31" y="0"/>
                  </a:moveTo>
                  <a:lnTo>
                    <a:pt x="6255" y="0"/>
                  </a:lnTo>
                  <a:lnTo>
                    <a:pt x="0" y="4786"/>
                  </a:lnTo>
                  <a:lnTo>
                    <a:pt x="0" y="16599"/>
                  </a:lnTo>
                  <a:lnTo>
                    <a:pt x="4734" y="21600"/>
                  </a:lnTo>
                  <a:lnTo>
                    <a:pt x="16894" y="21531"/>
                  </a:lnTo>
                  <a:lnTo>
                    <a:pt x="21600" y="16697"/>
                  </a:lnTo>
                  <a:lnTo>
                    <a:pt x="21600" y="4984"/>
                  </a:lnTo>
                  <a:lnTo>
                    <a:pt x="15231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35" name="Shape 19335"/>
            <p:cNvSpPr/>
            <p:nvPr/>
          </p:nvSpPr>
          <p:spPr>
            <a:xfrm>
              <a:off x="566217" y="965129"/>
              <a:ext cx="1490989" cy="902486"/>
            </a:xfrm>
            <a:prstGeom prst="rect">
              <a:avLst/>
            </a:pr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36" name="Shape 19336"/>
            <p:cNvSpPr/>
            <p:nvPr/>
          </p:nvSpPr>
          <p:spPr>
            <a:xfrm>
              <a:off x="598" y="425075"/>
              <a:ext cx="569405" cy="1444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231"/>
                  </a:lnTo>
                  <a:lnTo>
                    <a:pt x="21600" y="21600"/>
                  </a:lnTo>
                  <a:lnTo>
                    <a:pt x="21529" y="8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37" name="Shape 19337"/>
            <p:cNvSpPr/>
            <p:nvPr/>
          </p:nvSpPr>
          <p:spPr>
            <a:xfrm flipH="1">
              <a:off x="2053419" y="425075"/>
              <a:ext cx="569405" cy="1444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231"/>
                  </a:lnTo>
                  <a:lnTo>
                    <a:pt x="21600" y="21600"/>
                  </a:lnTo>
                  <a:lnTo>
                    <a:pt x="21529" y="8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</p:grpSp>
      <p:grpSp>
        <p:nvGrpSpPr>
          <p:cNvPr id="19343" name="Group 19343"/>
          <p:cNvGrpSpPr/>
          <p:nvPr/>
        </p:nvGrpSpPr>
        <p:grpSpPr>
          <a:xfrm>
            <a:off x="4016396" y="1487026"/>
            <a:ext cx="786285" cy="649233"/>
            <a:chOff x="0" y="0"/>
            <a:chExt cx="2096760" cy="1731286"/>
          </a:xfrm>
        </p:grpSpPr>
        <p:sp>
          <p:nvSpPr>
            <p:cNvPr id="19339" name="Shape 19339"/>
            <p:cNvSpPr/>
            <p:nvPr/>
          </p:nvSpPr>
          <p:spPr>
            <a:xfrm>
              <a:off x="73" y="0"/>
              <a:ext cx="2096589" cy="1731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31" y="0"/>
                  </a:moveTo>
                  <a:lnTo>
                    <a:pt x="6255" y="0"/>
                  </a:lnTo>
                  <a:lnTo>
                    <a:pt x="0" y="4802"/>
                  </a:lnTo>
                  <a:lnTo>
                    <a:pt x="0" y="16652"/>
                  </a:lnTo>
                  <a:lnTo>
                    <a:pt x="4561" y="21600"/>
                  </a:lnTo>
                  <a:lnTo>
                    <a:pt x="16894" y="21600"/>
                  </a:lnTo>
                  <a:lnTo>
                    <a:pt x="21600" y="16750"/>
                  </a:lnTo>
                  <a:lnTo>
                    <a:pt x="21600" y="5126"/>
                  </a:lnTo>
                  <a:lnTo>
                    <a:pt x="15231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40" name="Shape 19340"/>
            <p:cNvSpPr/>
            <p:nvPr/>
          </p:nvSpPr>
          <p:spPr>
            <a:xfrm>
              <a:off x="451038" y="784880"/>
              <a:ext cx="1194684" cy="946406"/>
            </a:xfrm>
            <a:prstGeom prst="rect">
              <a:avLst/>
            </a:pr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41" name="Shape 19341"/>
            <p:cNvSpPr/>
            <p:nvPr/>
          </p:nvSpPr>
          <p:spPr>
            <a:xfrm>
              <a:off x="0" y="396247"/>
              <a:ext cx="451009" cy="133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182"/>
                  </a:lnTo>
                  <a:lnTo>
                    <a:pt x="21212" y="21600"/>
                  </a:lnTo>
                  <a:lnTo>
                    <a:pt x="21600" y="21600"/>
                  </a:lnTo>
                  <a:lnTo>
                    <a:pt x="21600" y="6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  <p:sp>
          <p:nvSpPr>
            <p:cNvPr id="19342" name="Shape 19342"/>
            <p:cNvSpPr/>
            <p:nvPr/>
          </p:nvSpPr>
          <p:spPr>
            <a:xfrm flipH="1">
              <a:off x="1645751" y="396247"/>
              <a:ext cx="451009" cy="1334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182"/>
                  </a:lnTo>
                  <a:lnTo>
                    <a:pt x="21212" y="21600"/>
                  </a:lnTo>
                  <a:lnTo>
                    <a:pt x="21600" y="21600"/>
                  </a:lnTo>
                  <a:lnTo>
                    <a:pt x="21600" y="6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</a:p>
          </p:txBody>
        </p:sp>
      </p:grpSp>
      <p:sp>
        <p:nvSpPr>
          <p:cNvPr id="19344" name="Shape 19344"/>
          <p:cNvSpPr/>
          <p:nvPr/>
        </p:nvSpPr>
        <p:spPr>
          <a:xfrm>
            <a:off x="6801410" y="1634695"/>
            <a:ext cx="1348949" cy="342752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18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347" name="Group 19347"/>
          <p:cNvGrpSpPr/>
          <p:nvPr/>
        </p:nvGrpSpPr>
        <p:grpSpPr>
          <a:xfrm>
            <a:off x="6319787" y="1668553"/>
            <a:ext cx="275034" cy="275035"/>
            <a:chOff x="0" y="0"/>
            <a:chExt cx="733425" cy="733425"/>
          </a:xfrm>
        </p:grpSpPr>
        <p:sp>
          <p:nvSpPr>
            <p:cNvPr id="19345" name="Shape 19345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9346" name="Shape 19346"/>
            <p:cNvSpPr/>
            <p:nvPr/>
          </p:nvSpPr>
          <p:spPr>
            <a:xfrm>
              <a:off x="75427" y="158466"/>
              <a:ext cx="580854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bg1"/>
                  </a:solidFill>
                </a:rPr>
                <a:t>01</a:t>
              </a:r>
              <a:endParaRPr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350" name="Group 19350"/>
          <p:cNvGrpSpPr/>
          <p:nvPr/>
        </p:nvGrpSpPr>
        <p:grpSpPr>
          <a:xfrm>
            <a:off x="6319787" y="2110480"/>
            <a:ext cx="275034" cy="275034"/>
            <a:chOff x="0" y="0"/>
            <a:chExt cx="733425" cy="733425"/>
          </a:xfrm>
        </p:grpSpPr>
        <p:sp>
          <p:nvSpPr>
            <p:cNvPr id="19348" name="Shape 19348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9349" name="Shape 19349"/>
            <p:cNvSpPr/>
            <p:nvPr/>
          </p:nvSpPr>
          <p:spPr>
            <a:xfrm>
              <a:off x="75427" y="160155"/>
              <a:ext cx="580854" cy="425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bg1"/>
                  </a:solidFill>
                </a:rPr>
                <a:t>02</a:t>
              </a:r>
              <a:endParaRPr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353" name="Group 19353"/>
          <p:cNvGrpSpPr/>
          <p:nvPr/>
        </p:nvGrpSpPr>
        <p:grpSpPr>
          <a:xfrm>
            <a:off x="6319787" y="2561013"/>
            <a:ext cx="275034" cy="275035"/>
            <a:chOff x="0" y="0"/>
            <a:chExt cx="733425" cy="733425"/>
          </a:xfrm>
        </p:grpSpPr>
        <p:sp>
          <p:nvSpPr>
            <p:cNvPr id="19351" name="Shape 19351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9352" name="Shape 19352"/>
            <p:cNvSpPr/>
            <p:nvPr/>
          </p:nvSpPr>
          <p:spPr>
            <a:xfrm>
              <a:off x="75427" y="145765"/>
              <a:ext cx="580854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bg1"/>
                  </a:solidFill>
                </a:rPr>
                <a:t>03</a:t>
              </a:r>
              <a:endParaRPr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356" name="Group 19356"/>
          <p:cNvGrpSpPr/>
          <p:nvPr/>
        </p:nvGrpSpPr>
        <p:grpSpPr>
          <a:xfrm>
            <a:off x="6319787" y="3030578"/>
            <a:ext cx="275034" cy="275035"/>
            <a:chOff x="0" y="0"/>
            <a:chExt cx="733425" cy="733425"/>
          </a:xfrm>
        </p:grpSpPr>
        <p:sp>
          <p:nvSpPr>
            <p:cNvPr id="19354" name="Shape 19354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9355" name="Shape 19355"/>
            <p:cNvSpPr/>
            <p:nvPr/>
          </p:nvSpPr>
          <p:spPr>
            <a:xfrm>
              <a:off x="75427" y="137301"/>
              <a:ext cx="580854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bg1"/>
                  </a:solidFill>
                </a:rPr>
                <a:t>04</a:t>
              </a:r>
              <a:endParaRPr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359" name="Group 19359"/>
          <p:cNvGrpSpPr/>
          <p:nvPr/>
        </p:nvGrpSpPr>
        <p:grpSpPr>
          <a:xfrm>
            <a:off x="6319787" y="3450400"/>
            <a:ext cx="275034" cy="275035"/>
            <a:chOff x="0" y="0"/>
            <a:chExt cx="733425" cy="733425"/>
          </a:xfrm>
        </p:grpSpPr>
        <p:sp>
          <p:nvSpPr>
            <p:cNvPr id="19357" name="Shape 19357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19358" name="Shape 19358"/>
            <p:cNvSpPr/>
            <p:nvPr/>
          </p:nvSpPr>
          <p:spPr>
            <a:xfrm>
              <a:off x="75427" y="154232"/>
              <a:ext cx="580854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800" dirty="0">
                  <a:solidFill>
                    <a:schemeClr val="bg1"/>
                  </a:solidFill>
                </a:rPr>
                <a:t>05</a:t>
              </a:r>
              <a:endParaRPr sz="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360" name="Shape 19360"/>
          <p:cNvSpPr/>
          <p:nvPr/>
        </p:nvSpPr>
        <p:spPr>
          <a:xfrm>
            <a:off x="4295003" y="1874429"/>
            <a:ext cx="226346" cy="1697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64" y="16653"/>
                </a:moveTo>
                <a:cubicBezTo>
                  <a:pt x="17799" y="16783"/>
                  <a:pt x="17708" y="17030"/>
                  <a:pt x="17733" y="17282"/>
                </a:cubicBezTo>
                <a:cubicBezTo>
                  <a:pt x="17877" y="18703"/>
                  <a:pt x="18345" y="19747"/>
                  <a:pt x="18652" y="20299"/>
                </a:cubicBezTo>
                <a:cubicBezTo>
                  <a:pt x="17373" y="20101"/>
                  <a:pt x="16297" y="19012"/>
                  <a:pt x="15593" y="18085"/>
                </a:cubicBezTo>
                <a:cubicBezTo>
                  <a:pt x="15487" y="17945"/>
                  <a:pt x="15336" y="17878"/>
                  <a:pt x="15190" y="17907"/>
                </a:cubicBezTo>
                <a:cubicBezTo>
                  <a:pt x="14793" y="17972"/>
                  <a:pt x="14413" y="18008"/>
                  <a:pt x="14059" y="18008"/>
                </a:cubicBezTo>
                <a:cubicBezTo>
                  <a:pt x="13532" y="18008"/>
                  <a:pt x="13011" y="17938"/>
                  <a:pt x="12507" y="17810"/>
                </a:cubicBezTo>
                <a:cubicBezTo>
                  <a:pt x="15275" y="16244"/>
                  <a:pt x="17172" y="13075"/>
                  <a:pt x="17172" y="9428"/>
                </a:cubicBezTo>
                <a:cubicBezTo>
                  <a:pt x="17172" y="7595"/>
                  <a:pt x="16691" y="5881"/>
                  <a:pt x="15862" y="4431"/>
                </a:cubicBezTo>
                <a:cubicBezTo>
                  <a:pt x="18615" y="5259"/>
                  <a:pt x="20637" y="7926"/>
                  <a:pt x="20637" y="11085"/>
                </a:cubicBezTo>
                <a:cubicBezTo>
                  <a:pt x="20637" y="13296"/>
                  <a:pt x="19663" y="15327"/>
                  <a:pt x="17964" y="16653"/>
                </a:cubicBezTo>
                <a:cubicBezTo>
                  <a:pt x="17964" y="16653"/>
                  <a:pt x="17964" y="16653"/>
                  <a:pt x="17964" y="16653"/>
                </a:cubicBezTo>
                <a:close/>
                <a:moveTo>
                  <a:pt x="8586" y="16320"/>
                </a:moveTo>
                <a:cubicBezTo>
                  <a:pt x="8222" y="16320"/>
                  <a:pt x="7830" y="16284"/>
                  <a:pt x="7423" y="16213"/>
                </a:cubicBezTo>
                <a:cubicBezTo>
                  <a:pt x="7128" y="16167"/>
                  <a:pt x="6828" y="16294"/>
                  <a:pt x="6616" y="16575"/>
                </a:cubicBezTo>
                <a:cubicBezTo>
                  <a:pt x="6100" y="17255"/>
                  <a:pt x="5388" y="18024"/>
                  <a:pt x="4551" y="18465"/>
                </a:cubicBezTo>
                <a:cubicBezTo>
                  <a:pt x="4771" y="17849"/>
                  <a:pt x="4966" y="17089"/>
                  <a:pt x="5057" y="16196"/>
                </a:cubicBezTo>
                <a:cubicBezTo>
                  <a:pt x="5108" y="15694"/>
                  <a:pt x="4927" y="15198"/>
                  <a:pt x="4594" y="14938"/>
                </a:cubicBezTo>
                <a:cubicBezTo>
                  <a:pt x="2898" y="13614"/>
                  <a:pt x="1925" y="11606"/>
                  <a:pt x="1925" y="9428"/>
                </a:cubicBezTo>
                <a:cubicBezTo>
                  <a:pt x="1925" y="5627"/>
                  <a:pt x="4913" y="2535"/>
                  <a:pt x="8586" y="2535"/>
                </a:cubicBezTo>
                <a:cubicBezTo>
                  <a:pt x="12260" y="2535"/>
                  <a:pt x="15248" y="5627"/>
                  <a:pt x="15248" y="9428"/>
                </a:cubicBezTo>
                <a:cubicBezTo>
                  <a:pt x="15248" y="13225"/>
                  <a:pt x="12260" y="16320"/>
                  <a:pt x="8586" y="16320"/>
                </a:cubicBezTo>
                <a:cubicBezTo>
                  <a:pt x="8586" y="16320"/>
                  <a:pt x="8586" y="16320"/>
                  <a:pt x="8586" y="16320"/>
                </a:cubicBezTo>
                <a:close/>
                <a:moveTo>
                  <a:pt x="21600" y="11085"/>
                </a:moveTo>
                <a:cubicBezTo>
                  <a:pt x="21600" y="6844"/>
                  <a:pt x="18614" y="3344"/>
                  <a:pt x="14804" y="2938"/>
                </a:cubicBezTo>
                <a:cubicBezTo>
                  <a:pt x="13239" y="1130"/>
                  <a:pt x="11032" y="0"/>
                  <a:pt x="8586" y="0"/>
                </a:cubicBezTo>
                <a:cubicBezTo>
                  <a:pt x="3851" y="0"/>
                  <a:pt x="0" y="4230"/>
                  <a:pt x="0" y="9428"/>
                </a:cubicBezTo>
                <a:cubicBezTo>
                  <a:pt x="0" y="12206"/>
                  <a:pt x="1120" y="14838"/>
                  <a:pt x="3028" y="16621"/>
                </a:cubicBezTo>
                <a:cubicBezTo>
                  <a:pt x="2769" y="17793"/>
                  <a:pt x="2278" y="18478"/>
                  <a:pt x="2278" y="18478"/>
                </a:cubicBezTo>
                <a:cubicBezTo>
                  <a:pt x="1947" y="18912"/>
                  <a:pt x="1826" y="19567"/>
                  <a:pt x="1961" y="20192"/>
                </a:cubicBezTo>
                <a:cubicBezTo>
                  <a:pt x="1972" y="20241"/>
                  <a:pt x="1985" y="20293"/>
                  <a:pt x="2001" y="20339"/>
                </a:cubicBezTo>
                <a:cubicBezTo>
                  <a:pt x="2203" y="20962"/>
                  <a:pt x="2668" y="21365"/>
                  <a:pt x="3186" y="21365"/>
                </a:cubicBezTo>
                <a:cubicBezTo>
                  <a:pt x="5052" y="21365"/>
                  <a:pt x="6591" y="20055"/>
                  <a:pt x="7638" y="18795"/>
                </a:cubicBezTo>
                <a:cubicBezTo>
                  <a:pt x="7964" y="18834"/>
                  <a:pt x="8281" y="18855"/>
                  <a:pt x="8586" y="18855"/>
                </a:cubicBezTo>
                <a:cubicBezTo>
                  <a:pt x="9380" y="18855"/>
                  <a:pt x="10146" y="18735"/>
                  <a:pt x="10874" y="18513"/>
                </a:cubicBezTo>
                <a:cubicBezTo>
                  <a:pt x="11866" y="19012"/>
                  <a:pt x="12949" y="19276"/>
                  <a:pt x="14059" y="19276"/>
                </a:cubicBezTo>
                <a:cubicBezTo>
                  <a:pt x="14384" y="19276"/>
                  <a:pt x="14727" y="19248"/>
                  <a:pt x="15081" y="19198"/>
                </a:cubicBezTo>
                <a:cubicBezTo>
                  <a:pt x="15995" y="20339"/>
                  <a:pt x="17382" y="21600"/>
                  <a:pt x="19059" y="21600"/>
                </a:cubicBezTo>
                <a:cubicBezTo>
                  <a:pt x="19374" y="21600"/>
                  <a:pt x="19656" y="21356"/>
                  <a:pt x="19780" y="20978"/>
                </a:cubicBezTo>
                <a:cubicBezTo>
                  <a:pt x="19789" y="20954"/>
                  <a:pt x="19794" y="20928"/>
                  <a:pt x="19800" y="20904"/>
                </a:cubicBezTo>
                <a:cubicBezTo>
                  <a:pt x="19885" y="20516"/>
                  <a:pt x="19812" y="20113"/>
                  <a:pt x="19615" y="19853"/>
                </a:cubicBezTo>
                <a:cubicBezTo>
                  <a:pt x="19607" y="19846"/>
                  <a:pt x="18974" y="18976"/>
                  <a:pt x="18740" y="17510"/>
                </a:cubicBezTo>
                <a:cubicBezTo>
                  <a:pt x="20537" y="15961"/>
                  <a:pt x="21600" y="13589"/>
                  <a:pt x="21600" y="11085"/>
                </a:cubicBezTo>
                <a:cubicBezTo>
                  <a:pt x="21600" y="11085"/>
                  <a:pt x="21600" y="11085"/>
                  <a:pt x="21600" y="11085"/>
                </a:cubicBezTo>
                <a:close/>
                <a:moveTo>
                  <a:pt x="11006" y="10423"/>
                </a:moveTo>
                <a:lnTo>
                  <a:pt x="6194" y="10423"/>
                </a:lnTo>
                <a:cubicBezTo>
                  <a:pt x="5929" y="10423"/>
                  <a:pt x="5712" y="10706"/>
                  <a:pt x="5712" y="11056"/>
                </a:cubicBezTo>
                <a:cubicBezTo>
                  <a:pt x="5712" y="11406"/>
                  <a:pt x="5929" y="11688"/>
                  <a:pt x="6194" y="11688"/>
                </a:cubicBezTo>
                <a:lnTo>
                  <a:pt x="11006" y="11688"/>
                </a:lnTo>
                <a:cubicBezTo>
                  <a:pt x="11272" y="11688"/>
                  <a:pt x="11487" y="11406"/>
                  <a:pt x="11487" y="11056"/>
                </a:cubicBezTo>
                <a:cubicBezTo>
                  <a:pt x="11487" y="10706"/>
                  <a:pt x="11272" y="10423"/>
                  <a:pt x="11006" y="10423"/>
                </a:cubicBezTo>
                <a:cubicBezTo>
                  <a:pt x="11006" y="10423"/>
                  <a:pt x="11006" y="10423"/>
                  <a:pt x="11006" y="10423"/>
                </a:cubicBezTo>
                <a:close/>
                <a:moveTo>
                  <a:pt x="11006" y="7343"/>
                </a:moveTo>
                <a:lnTo>
                  <a:pt x="6194" y="7343"/>
                </a:lnTo>
                <a:cubicBezTo>
                  <a:pt x="5929" y="7343"/>
                  <a:pt x="5712" y="7627"/>
                  <a:pt x="5712" y="7977"/>
                </a:cubicBezTo>
                <a:cubicBezTo>
                  <a:pt x="5712" y="8327"/>
                  <a:pt x="5929" y="8611"/>
                  <a:pt x="6194" y="8611"/>
                </a:cubicBezTo>
                <a:lnTo>
                  <a:pt x="11006" y="8611"/>
                </a:lnTo>
                <a:cubicBezTo>
                  <a:pt x="11272" y="8611"/>
                  <a:pt x="11487" y="8329"/>
                  <a:pt x="11487" y="7977"/>
                </a:cubicBezTo>
                <a:cubicBezTo>
                  <a:pt x="11487" y="7627"/>
                  <a:pt x="11272" y="7343"/>
                  <a:pt x="11006" y="7343"/>
                </a:cubicBezTo>
                <a:cubicBezTo>
                  <a:pt x="11006" y="7343"/>
                  <a:pt x="11006" y="7343"/>
                  <a:pt x="11006" y="734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361" name="Shape 19361"/>
          <p:cNvSpPr/>
          <p:nvPr/>
        </p:nvSpPr>
        <p:spPr>
          <a:xfrm>
            <a:off x="4317902" y="2341499"/>
            <a:ext cx="185939" cy="1801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59" y="19581"/>
                </a:moveTo>
                <a:lnTo>
                  <a:pt x="17231" y="19581"/>
                </a:lnTo>
                <a:lnTo>
                  <a:pt x="17231" y="7425"/>
                </a:lnTo>
                <a:lnTo>
                  <a:pt x="19659" y="7425"/>
                </a:lnTo>
                <a:cubicBezTo>
                  <a:pt x="19659" y="7425"/>
                  <a:pt x="19659" y="19581"/>
                  <a:pt x="19659" y="19581"/>
                </a:cubicBezTo>
                <a:close/>
                <a:moveTo>
                  <a:pt x="1940" y="7425"/>
                </a:moveTo>
                <a:lnTo>
                  <a:pt x="4369" y="7425"/>
                </a:lnTo>
                <a:lnTo>
                  <a:pt x="4369" y="19581"/>
                </a:lnTo>
                <a:lnTo>
                  <a:pt x="1940" y="19581"/>
                </a:lnTo>
                <a:cubicBezTo>
                  <a:pt x="1940" y="19581"/>
                  <a:pt x="1940" y="7425"/>
                  <a:pt x="1940" y="7425"/>
                </a:cubicBezTo>
                <a:close/>
                <a:moveTo>
                  <a:pt x="7650" y="5009"/>
                </a:moveTo>
                <a:cubicBezTo>
                  <a:pt x="7650" y="3361"/>
                  <a:pt x="8940" y="2020"/>
                  <a:pt x="10523" y="2020"/>
                </a:cubicBezTo>
                <a:cubicBezTo>
                  <a:pt x="12107" y="2020"/>
                  <a:pt x="13395" y="3361"/>
                  <a:pt x="13395" y="5009"/>
                </a:cubicBezTo>
                <a:lnTo>
                  <a:pt x="13395" y="5404"/>
                </a:lnTo>
                <a:lnTo>
                  <a:pt x="7650" y="5404"/>
                </a:lnTo>
                <a:cubicBezTo>
                  <a:pt x="7650" y="5404"/>
                  <a:pt x="7650" y="5009"/>
                  <a:pt x="7650" y="5009"/>
                </a:cubicBezTo>
                <a:close/>
                <a:moveTo>
                  <a:pt x="15129" y="19581"/>
                </a:moveTo>
                <a:lnTo>
                  <a:pt x="15129" y="7425"/>
                </a:lnTo>
                <a:lnTo>
                  <a:pt x="16261" y="7425"/>
                </a:lnTo>
                <a:lnTo>
                  <a:pt x="16261" y="19581"/>
                </a:lnTo>
                <a:cubicBezTo>
                  <a:pt x="16261" y="19581"/>
                  <a:pt x="15129" y="19581"/>
                  <a:pt x="15129" y="19581"/>
                </a:cubicBezTo>
                <a:close/>
                <a:moveTo>
                  <a:pt x="7442" y="7425"/>
                </a:moveTo>
                <a:lnTo>
                  <a:pt x="14157" y="7425"/>
                </a:lnTo>
                <a:lnTo>
                  <a:pt x="14157" y="19581"/>
                </a:lnTo>
                <a:lnTo>
                  <a:pt x="7442" y="19581"/>
                </a:lnTo>
                <a:cubicBezTo>
                  <a:pt x="7442" y="19581"/>
                  <a:pt x="7442" y="7425"/>
                  <a:pt x="7442" y="7425"/>
                </a:cubicBezTo>
                <a:close/>
                <a:moveTo>
                  <a:pt x="5339" y="19581"/>
                </a:moveTo>
                <a:lnTo>
                  <a:pt x="5339" y="7425"/>
                </a:lnTo>
                <a:lnTo>
                  <a:pt x="6470" y="7425"/>
                </a:lnTo>
                <a:lnTo>
                  <a:pt x="6470" y="19581"/>
                </a:lnTo>
                <a:cubicBezTo>
                  <a:pt x="6470" y="19581"/>
                  <a:pt x="5339" y="19581"/>
                  <a:pt x="5339" y="19581"/>
                </a:cubicBezTo>
                <a:close/>
                <a:moveTo>
                  <a:pt x="20628" y="5404"/>
                </a:moveTo>
                <a:lnTo>
                  <a:pt x="15338" y="5404"/>
                </a:lnTo>
                <a:lnTo>
                  <a:pt x="15338" y="5009"/>
                </a:lnTo>
                <a:cubicBezTo>
                  <a:pt x="15338" y="2246"/>
                  <a:pt x="13177" y="0"/>
                  <a:pt x="10523" y="0"/>
                </a:cubicBezTo>
                <a:cubicBezTo>
                  <a:pt x="7868" y="0"/>
                  <a:pt x="5710" y="2246"/>
                  <a:pt x="5710" y="5009"/>
                </a:cubicBezTo>
                <a:lnTo>
                  <a:pt x="5710" y="5404"/>
                </a:lnTo>
                <a:lnTo>
                  <a:pt x="971" y="5404"/>
                </a:lnTo>
                <a:cubicBezTo>
                  <a:pt x="434" y="5404"/>
                  <a:pt x="0" y="5854"/>
                  <a:pt x="0" y="6414"/>
                </a:cubicBezTo>
                <a:lnTo>
                  <a:pt x="0" y="20591"/>
                </a:lnTo>
                <a:cubicBezTo>
                  <a:pt x="0" y="21148"/>
                  <a:pt x="434" y="21600"/>
                  <a:pt x="971" y="21600"/>
                </a:cubicBezTo>
                <a:lnTo>
                  <a:pt x="20628" y="21600"/>
                </a:lnTo>
                <a:cubicBezTo>
                  <a:pt x="21166" y="21600"/>
                  <a:pt x="21600" y="21149"/>
                  <a:pt x="21600" y="20591"/>
                </a:cubicBezTo>
                <a:lnTo>
                  <a:pt x="21600" y="6414"/>
                </a:lnTo>
                <a:cubicBezTo>
                  <a:pt x="21600" y="5854"/>
                  <a:pt x="21166" y="5404"/>
                  <a:pt x="20628" y="5404"/>
                </a:cubicBezTo>
                <a:cubicBezTo>
                  <a:pt x="20628" y="5404"/>
                  <a:pt x="20628" y="5404"/>
                  <a:pt x="20628" y="540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362" name="Shape 19362"/>
          <p:cNvSpPr/>
          <p:nvPr/>
        </p:nvSpPr>
        <p:spPr>
          <a:xfrm>
            <a:off x="4326251" y="2833220"/>
            <a:ext cx="174632" cy="18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7494"/>
                </a:lnTo>
                <a:lnTo>
                  <a:pt x="10873" y="17494"/>
                </a:lnTo>
                <a:lnTo>
                  <a:pt x="10873" y="16262"/>
                </a:lnTo>
                <a:cubicBezTo>
                  <a:pt x="10873" y="16262"/>
                  <a:pt x="1312" y="16262"/>
                  <a:pt x="1312" y="16262"/>
                </a:cubicBezTo>
                <a:lnTo>
                  <a:pt x="1312" y="1232"/>
                </a:lnTo>
                <a:lnTo>
                  <a:pt x="15974" y="1232"/>
                </a:lnTo>
                <a:lnTo>
                  <a:pt x="15974" y="5776"/>
                </a:lnTo>
                <a:cubicBezTo>
                  <a:pt x="16254" y="5729"/>
                  <a:pt x="16549" y="5694"/>
                  <a:pt x="16849" y="5694"/>
                </a:cubicBezTo>
                <a:cubicBezTo>
                  <a:pt x="17000" y="5694"/>
                  <a:pt x="17136" y="5715"/>
                  <a:pt x="17286" y="5722"/>
                </a:cubicBezTo>
                <a:lnTo>
                  <a:pt x="17286" y="0"/>
                </a:lnTo>
                <a:lnTo>
                  <a:pt x="0" y="0"/>
                </a:lnTo>
                <a:close/>
                <a:moveTo>
                  <a:pt x="2798" y="4380"/>
                </a:moveTo>
                <a:cubicBezTo>
                  <a:pt x="2798" y="4380"/>
                  <a:pt x="2798" y="5667"/>
                  <a:pt x="2798" y="5667"/>
                </a:cubicBezTo>
                <a:lnTo>
                  <a:pt x="13700" y="5667"/>
                </a:lnTo>
                <a:lnTo>
                  <a:pt x="13700" y="4380"/>
                </a:lnTo>
                <a:lnTo>
                  <a:pt x="2798" y="4380"/>
                </a:lnTo>
                <a:close/>
                <a:moveTo>
                  <a:pt x="16645" y="7008"/>
                </a:moveTo>
                <a:cubicBezTo>
                  <a:pt x="14667" y="7008"/>
                  <a:pt x="13059" y="8512"/>
                  <a:pt x="13059" y="10376"/>
                </a:cubicBezTo>
                <a:cubicBezTo>
                  <a:pt x="13059" y="12233"/>
                  <a:pt x="14667" y="13743"/>
                  <a:pt x="16645" y="13743"/>
                </a:cubicBezTo>
                <a:cubicBezTo>
                  <a:pt x="18629" y="13743"/>
                  <a:pt x="20230" y="12233"/>
                  <a:pt x="20230" y="10376"/>
                </a:cubicBezTo>
                <a:cubicBezTo>
                  <a:pt x="20230" y="8511"/>
                  <a:pt x="18629" y="7008"/>
                  <a:pt x="16645" y="7008"/>
                </a:cubicBezTo>
                <a:close/>
                <a:moveTo>
                  <a:pt x="2798" y="7884"/>
                </a:moveTo>
                <a:cubicBezTo>
                  <a:pt x="2798" y="7884"/>
                  <a:pt x="2798" y="9171"/>
                  <a:pt x="2798" y="9171"/>
                </a:cubicBezTo>
                <a:lnTo>
                  <a:pt x="11718" y="9171"/>
                </a:lnTo>
                <a:cubicBezTo>
                  <a:pt x="11810" y="8705"/>
                  <a:pt x="11991" y="8284"/>
                  <a:pt x="12214" y="7884"/>
                </a:cubicBezTo>
                <a:lnTo>
                  <a:pt x="2798" y="7884"/>
                </a:lnTo>
                <a:close/>
                <a:moveTo>
                  <a:pt x="2798" y="12265"/>
                </a:moveTo>
                <a:cubicBezTo>
                  <a:pt x="2798" y="12265"/>
                  <a:pt x="2798" y="13551"/>
                  <a:pt x="2798" y="13551"/>
                </a:cubicBezTo>
                <a:lnTo>
                  <a:pt x="12039" y="13551"/>
                </a:lnTo>
                <a:cubicBezTo>
                  <a:pt x="12290" y="13411"/>
                  <a:pt x="12571" y="13297"/>
                  <a:pt x="12855" y="13223"/>
                </a:cubicBezTo>
                <a:cubicBezTo>
                  <a:pt x="12589" y="12930"/>
                  <a:pt x="12343" y="12612"/>
                  <a:pt x="12155" y="12265"/>
                </a:cubicBezTo>
                <a:lnTo>
                  <a:pt x="2798" y="12265"/>
                </a:lnTo>
                <a:close/>
                <a:moveTo>
                  <a:pt x="13992" y="14017"/>
                </a:moveTo>
                <a:cubicBezTo>
                  <a:pt x="12968" y="14017"/>
                  <a:pt x="12126" y="14897"/>
                  <a:pt x="12126" y="15988"/>
                </a:cubicBezTo>
                <a:lnTo>
                  <a:pt x="12126" y="21408"/>
                </a:lnTo>
                <a:cubicBezTo>
                  <a:pt x="12126" y="21474"/>
                  <a:pt x="12155" y="21532"/>
                  <a:pt x="12155" y="21600"/>
                </a:cubicBezTo>
                <a:lnTo>
                  <a:pt x="21571" y="21600"/>
                </a:lnTo>
                <a:cubicBezTo>
                  <a:pt x="21578" y="21532"/>
                  <a:pt x="21600" y="21474"/>
                  <a:pt x="21600" y="21408"/>
                </a:cubicBezTo>
                <a:lnTo>
                  <a:pt x="21600" y="15988"/>
                </a:lnTo>
                <a:cubicBezTo>
                  <a:pt x="21600" y="14897"/>
                  <a:pt x="20764" y="14017"/>
                  <a:pt x="19734" y="14017"/>
                </a:cubicBezTo>
                <a:lnTo>
                  <a:pt x="13992" y="14017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363" name="Shape 19363"/>
          <p:cNvSpPr/>
          <p:nvPr/>
        </p:nvSpPr>
        <p:spPr>
          <a:xfrm>
            <a:off x="4327193" y="3330753"/>
            <a:ext cx="178139" cy="18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16305" y="0"/>
                </a:moveTo>
                <a:cubicBezTo>
                  <a:pt x="16079" y="0"/>
                  <a:pt x="15852" y="82"/>
                  <a:pt x="15685" y="243"/>
                </a:cubicBezTo>
                <a:lnTo>
                  <a:pt x="6935" y="8658"/>
                </a:lnTo>
                <a:cubicBezTo>
                  <a:pt x="6774" y="8812"/>
                  <a:pt x="6675" y="9030"/>
                  <a:pt x="6660" y="9254"/>
                </a:cubicBezTo>
                <a:lnTo>
                  <a:pt x="6614" y="13561"/>
                </a:lnTo>
                <a:cubicBezTo>
                  <a:pt x="6614" y="13786"/>
                  <a:pt x="6691" y="14025"/>
                  <a:pt x="6866" y="14179"/>
                </a:cubicBezTo>
                <a:cubicBezTo>
                  <a:pt x="7026" y="14333"/>
                  <a:pt x="7268" y="14444"/>
                  <a:pt x="7486" y="14444"/>
                </a:cubicBezTo>
                <a:lnTo>
                  <a:pt x="7509" y="14444"/>
                </a:lnTo>
                <a:lnTo>
                  <a:pt x="11827" y="14378"/>
                </a:lnTo>
                <a:cubicBezTo>
                  <a:pt x="12061" y="14378"/>
                  <a:pt x="12287" y="14246"/>
                  <a:pt x="12447" y="14091"/>
                </a:cubicBezTo>
                <a:lnTo>
                  <a:pt x="21265" y="5588"/>
                </a:lnTo>
                <a:cubicBezTo>
                  <a:pt x="21600" y="5265"/>
                  <a:pt x="21600" y="4732"/>
                  <a:pt x="21265" y="4395"/>
                </a:cubicBezTo>
                <a:lnTo>
                  <a:pt x="16948" y="243"/>
                </a:lnTo>
                <a:cubicBezTo>
                  <a:pt x="16766" y="82"/>
                  <a:pt x="16530" y="0"/>
                  <a:pt x="16305" y="0"/>
                </a:cubicBezTo>
                <a:close/>
                <a:moveTo>
                  <a:pt x="873" y="707"/>
                </a:moveTo>
                <a:cubicBezTo>
                  <a:pt x="391" y="707"/>
                  <a:pt x="0" y="1084"/>
                  <a:pt x="0" y="1546"/>
                </a:cubicBezTo>
                <a:lnTo>
                  <a:pt x="0" y="20739"/>
                </a:lnTo>
                <a:cubicBezTo>
                  <a:pt x="0" y="21201"/>
                  <a:pt x="391" y="21600"/>
                  <a:pt x="873" y="21600"/>
                </a:cubicBezTo>
                <a:lnTo>
                  <a:pt x="17200" y="21600"/>
                </a:lnTo>
                <a:cubicBezTo>
                  <a:pt x="17681" y="21600"/>
                  <a:pt x="18073" y="21201"/>
                  <a:pt x="18073" y="20739"/>
                </a:cubicBezTo>
                <a:lnTo>
                  <a:pt x="18073" y="12898"/>
                </a:lnTo>
                <a:cubicBezTo>
                  <a:pt x="18073" y="12436"/>
                  <a:pt x="17681" y="12059"/>
                  <a:pt x="17200" y="12059"/>
                </a:cubicBezTo>
                <a:cubicBezTo>
                  <a:pt x="16719" y="12059"/>
                  <a:pt x="16328" y="12436"/>
                  <a:pt x="16328" y="12898"/>
                </a:cubicBezTo>
                <a:lnTo>
                  <a:pt x="16328" y="19899"/>
                </a:lnTo>
                <a:lnTo>
                  <a:pt x="1745" y="19899"/>
                </a:lnTo>
                <a:lnTo>
                  <a:pt x="1745" y="2385"/>
                </a:lnTo>
                <a:cubicBezTo>
                  <a:pt x="1745" y="2385"/>
                  <a:pt x="9622" y="2385"/>
                  <a:pt x="9622" y="2385"/>
                </a:cubicBezTo>
                <a:cubicBezTo>
                  <a:pt x="10104" y="2385"/>
                  <a:pt x="10495" y="2010"/>
                  <a:pt x="10495" y="1546"/>
                </a:cubicBezTo>
                <a:cubicBezTo>
                  <a:pt x="10495" y="1084"/>
                  <a:pt x="10104" y="707"/>
                  <a:pt x="9622" y="707"/>
                </a:cubicBezTo>
                <a:lnTo>
                  <a:pt x="873" y="707"/>
                </a:lnTo>
                <a:close/>
                <a:moveTo>
                  <a:pt x="16305" y="2032"/>
                </a:moveTo>
                <a:lnTo>
                  <a:pt x="19382" y="4991"/>
                </a:lnTo>
                <a:cubicBezTo>
                  <a:pt x="19382" y="4991"/>
                  <a:pt x="17200" y="7134"/>
                  <a:pt x="17200" y="7134"/>
                </a:cubicBezTo>
                <a:lnTo>
                  <a:pt x="14123" y="4130"/>
                </a:lnTo>
                <a:lnTo>
                  <a:pt x="16305" y="2032"/>
                </a:lnTo>
                <a:close/>
                <a:moveTo>
                  <a:pt x="12883" y="5323"/>
                </a:moveTo>
                <a:lnTo>
                  <a:pt x="15960" y="8326"/>
                </a:lnTo>
                <a:cubicBezTo>
                  <a:pt x="15960" y="8326"/>
                  <a:pt x="11436" y="12655"/>
                  <a:pt x="11436" y="12655"/>
                </a:cubicBezTo>
                <a:lnTo>
                  <a:pt x="8382" y="12699"/>
                </a:lnTo>
                <a:lnTo>
                  <a:pt x="8428" y="9629"/>
                </a:lnTo>
                <a:lnTo>
                  <a:pt x="12883" y="53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364" name="Shape 19364"/>
          <p:cNvSpPr/>
          <p:nvPr/>
        </p:nvSpPr>
        <p:spPr>
          <a:xfrm>
            <a:off x="4325990" y="3807767"/>
            <a:ext cx="185939" cy="185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799"/>
                </a:moveTo>
                <a:cubicBezTo>
                  <a:pt x="11917" y="10799"/>
                  <a:pt x="12823" y="11706"/>
                  <a:pt x="12823" y="12822"/>
                </a:cubicBezTo>
                <a:cubicBezTo>
                  <a:pt x="12823" y="13195"/>
                  <a:pt x="13126" y="13499"/>
                  <a:pt x="13499" y="13499"/>
                </a:cubicBezTo>
                <a:cubicBezTo>
                  <a:pt x="13871" y="13499"/>
                  <a:pt x="14175" y="13195"/>
                  <a:pt x="14175" y="12822"/>
                </a:cubicBezTo>
                <a:cubicBezTo>
                  <a:pt x="14175" y="10964"/>
                  <a:pt x="12659" y="9448"/>
                  <a:pt x="10800" y="9448"/>
                </a:cubicBezTo>
                <a:cubicBezTo>
                  <a:pt x="10427" y="9448"/>
                  <a:pt x="10124" y="9752"/>
                  <a:pt x="10124" y="10123"/>
                </a:cubicBezTo>
                <a:cubicBezTo>
                  <a:pt x="10124" y="10496"/>
                  <a:pt x="10427" y="10799"/>
                  <a:pt x="10800" y="10799"/>
                </a:cubicBezTo>
                <a:cubicBezTo>
                  <a:pt x="10800" y="10799"/>
                  <a:pt x="10800" y="10799"/>
                  <a:pt x="10800" y="10799"/>
                </a:cubicBezTo>
                <a:close/>
                <a:moveTo>
                  <a:pt x="20249" y="8772"/>
                </a:moveTo>
                <a:lnTo>
                  <a:pt x="15522" y="8772"/>
                </a:lnTo>
                <a:cubicBezTo>
                  <a:pt x="15460" y="8772"/>
                  <a:pt x="15404" y="8793"/>
                  <a:pt x="15344" y="8808"/>
                </a:cubicBezTo>
                <a:cubicBezTo>
                  <a:pt x="14235" y="7549"/>
                  <a:pt x="12609" y="6749"/>
                  <a:pt x="10800" y="6749"/>
                </a:cubicBezTo>
                <a:cubicBezTo>
                  <a:pt x="8991" y="6749"/>
                  <a:pt x="7365" y="7549"/>
                  <a:pt x="6252" y="8808"/>
                </a:cubicBezTo>
                <a:cubicBezTo>
                  <a:pt x="6196" y="8793"/>
                  <a:pt x="6136" y="8772"/>
                  <a:pt x="6074" y="8772"/>
                </a:cubicBezTo>
                <a:lnTo>
                  <a:pt x="1351" y="8772"/>
                </a:lnTo>
                <a:lnTo>
                  <a:pt x="1351" y="4726"/>
                </a:lnTo>
                <a:cubicBezTo>
                  <a:pt x="1351" y="4353"/>
                  <a:pt x="1654" y="4051"/>
                  <a:pt x="2023" y="4051"/>
                </a:cubicBezTo>
                <a:lnTo>
                  <a:pt x="6749" y="4051"/>
                </a:lnTo>
                <a:cubicBezTo>
                  <a:pt x="7007" y="4051"/>
                  <a:pt x="7237" y="3905"/>
                  <a:pt x="7353" y="3677"/>
                </a:cubicBezTo>
                <a:lnTo>
                  <a:pt x="8516" y="1351"/>
                </a:lnTo>
                <a:lnTo>
                  <a:pt x="13080" y="1351"/>
                </a:lnTo>
                <a:lnTo>
                  <a:pt x="14247" y="3677"/>
                </a:lnTo>
                <a:cubicBezTo>
                  <a:pt x="14359" y="3905"/>
                  <a:pt x="14593" y="4051"/>
                  <a:pt x="14851" y="4051"/>
                </a:cubicBezTo>
                <a:lnTo>
                  <a:pt x="19573" y="4051"/>
                </a:lnTo>
                <a:cubicBezTo>
                  <a:pt x="19946" y="4051"/>
                  <a:pt x="20249" y="4353"/>
                  <a:pt x="20249" y="4726"/>
                </a:cubicBezTo>
                <a:cubicBezTo>
                  <a:pt x="20249" y="4726"/>
                  <a:pt x="20249" y="8772"/>
                  <a:pt x="20249" y="8772"/>
                </a:cubicBezTo>
                <a:close/>
                <a:moveTo>
                  <a:pt x="20249" y="15522"/>
                </a:moveTo>
                <a:lnTo>
                  <a:pt x="16235" y="15522"/>
                </a:lnTo>
                <a:cubicBezTo>
                  <a:pt x="16640" y="14707"/>
                  <a:pt x="16874" y="13795"/>
                  <a:pt x="16874" y="12822"/>
                </a:cubicBezTo>
                <a:cubicBezTo>
                  <a:pt x="16874" y="11854"/>
                  <a:pt x="16640" y="10938"/>
                  <a:pt x="16235" y="10123"/>
                </a:cubicBezTo>
                <a:lnTo>
                  <a:pt x="20249" y="10123"/>
                </a:lnTo>
                <a:cubicBezTo>
                  <a:pt x="20249" y="10123"/>
                  <a:pt x="20249" y="15522"/>
                  <a:pt x="20249" y="15522"/>
                </a:cubicBezTo>
                <a:close/>
                <a:moveTo>
                  <a:pt x="6074" y="12822"/>
                </a:moveTo>
                <a:cubicBezTo>
                  <a:pt x="6074" y="10218"/>
                  <a:pt x="8193" y="8101"/>
                  <a:pt x="10800" y="8101"/>
                </a:cubicBezTo>
                <a:cubicBezTo>
                  <a:pt x="13404" y="8101"/>
                  <a:pt x="15522" y="10218"/>
                  <a:pt x="15522" y="12822"/>
                </a:cubicBezTo>
                <a:cubicBezTo>
                  <a:pt x="15522" y="15429"/>
                  <a:pt x="13404" y="17549"/>
                  <a:pt x="10800" y="17549"/>
                </a:cubicBezTo>
                <a:cubicBezTo>
                  <a:pt x="8193" y="17549"/>
                  <a:pt x="6074" y="15429"/>
                  <a:pt x="6074" y="12822"/>
                </a:cubicBezTo>
                <a:cubicBezTo>
                  <a:pt x="6074" y="12822"/>
                  <a:pt x="6074" y="12822"/>
                  <a:pt x="6074" y="12822"/>
                </a:cubicBezTo>
                <a:close/>
                <a:moveTo>
                  <a:pt x="20249" y="19572"/>
                </a:moveTo>
                <a:cubicBezTo>
                  <a:pt x="20249" y="19945"/>
                  <a:pt x="19946" y="20249"/>
                  <a:pt x="19573" y="20249"/>
                </a:cubicBezTo>
                <a:lnTo>
                  <a:pt x="2023" y="20249"/>
                </a:lnTo>
                <a:cubicBezTo>
                  <a:pt x="1654" y="20249"/>
                  <a:pt x="1351" y="19945"/>
                  <a:pt x="1351" y="19572"/>
                </a:cubicBezTo>
                <a:lnTo>
                  <a:pt x="1351" y="16873"/>
                </a:lnTo>
                <a:lnTo>
                  <a:pt x="6074" y="16873"/>
                </a:lnTo>
                <a:cubicBezTo>
                  <a:pt x="6136" y="16873"/>
                  <a:pt x="6196" y="16853"/>
                  <a:pt x="6252" y="16836"/>
                </a:cubicBezTo>
                <a:cubicBezTo>
                  <a:pt x="7365" y="18099"/>
                  <a:pt x="8991" y="18897"/>
                  <a:pt x="10800" y="18897"/>
                </a:cubicBezTo>
                <a:cubicBezTo>
                  <a:pt x="12609" y="18897"/>
                  <a:pt x="14235" y="18099"/>
                  <a:pt x="15344" y="16836"/>
                </a:cubicBezTo>
                <a:cubicBezTo>
                  <a:pt x="15404" y="16853"/>
                  <a:pt x="15460" y="16873"/>
                  <a:pt x="15522" y="16873"/>
                </a:cubicBezTo>
                <a:lnTo>
                  <a:pt x="20249" y="16873"/>
                </a:lnTo>
                <a:cubicBezTo>
                  <a:pt x="20249" y="16873"/>
                  <a:pt x="20249" y="19572"/>
                  <a:pt x="20249" y="19572"/>
                </a:cubicBezTo>
                <a:close/>
                <a:moveTo>
                  <a:pt x="1351" y="10123"/>
                </a:moveTo>
                <a:lnTo>
                  <a:pt x="5364" y="10123"/>
                </a:lnTo>
                <a:cubicBezTo>
                  <a:pt x="4960" y="10938"/>
                  <a:pt x="4726" y="11854"/>
                  <a:pt x="4726" y="12822"/>
                </a:cubicBezTo>
                <a:cubicBezTo>
                  <a:pt x="4726" y="13795"/>
                  <a:pt x="4960" y="14707"/>
                  <a:pt x="5364" y="15522"/>
                </a:cubicBezTo>
                <a:lnTo>
                  <a:pt x="1351" y="15522"/>
                </a:lnTo>
                <a:cubicBezTo>
                  <a:pt x="1351" y="15522"/>
                  <a:pt x="1351" y="10123"/>
                  <a:pt x="1351" y="10123"/>
                </a:cubicBezTo>
                <a:close/>
                <a:moveTo>
                  <a:pt x="19573" y="2699"/>
                </a:moveTo>
                <a:lnTo>
                  <a:pt x="15266" y="2699"/>
                </a:lnTo>
                <a:lnTo>
                  <a:pt x="14102" y="372"/>
                </a:lnTo>
                <a:cubicBezTo>
                  <a:pt x="13987" y="144"/>
                  <a:pt x="13756" y="0"/>
                  <a:pt x="13499" y="0"/>
                </a:cubicBezTo>
                <a:lnTo>
                  <a:pt x="8101" y="0"/>
                </a:lnTo>
                <a:cubicBezTo>
                  <a:pt x="7844" y="0"/>
                  <a:pt x="7610" y="144"/>
                  <a:pt x="7494" y="372"/>
                </a:cubicBezTo>
                <a:lnTo>
                  <a:pt x="6331" y="2699"/>
                </a:lnTo>
                <a:lnTo>
                  <a:pt x="2023" y="2699"/>
                </a:lnTo>
                <a:cubicBezTo>
                  <a:pt x="910" y="2699"/>
                  <a:pt x="0" y="3608"/>
                  <a:pt x="0" y="4726"/>
                </a:cubicBezTo>
                <a:lnTo>
                  <a:pt x="0" y="19572"/>
                </a:lnTo>
                <a:cubicBezTo>
                  <a:pt x="0" y="20690"/>
                  <a:pt x="910" y="21600"/>
                  <a:pt x="2023" y="21600"/>
                </a:cubicBezTo>
                <a:lnTo>
                  <a:pt x="19573" y="21600"/>
                </a:lnTo>
                <a:cubicBezTo>
                  <a:pt x="20691" y="21600"/>
                  <a:pt x="21600" y="20690"/>
                  <a:pt x="21600" y="19572"/>
                </a:cubicBezTo>
                <a:lnTo>
                  <a:pt x="21600" y="4726"/>
                </a:lnTo>
                <a:cubicBezTo>
                  <a:pt x="21600" y="3608"/>
                  <a:pt x="20691" y="2699"/>
                  <a:pt x="19573" y="2699"/>
                </a:cubicBezTo>
                <a:cubicBezTo>
                  <a:pt x="19573" y="2699"/>
                  <a:pt x="19573" y="2699"/>
                  <a:pt x="19573" y="269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9365" name="Shape 19365"/>
          <p:cNvSpPr/>
          <p:nvPr/>
        </p:nvSpPr>
        <p:spPr>
          <a:xfrm>
            <a:off x="6801410" y="2075635"/>
            <a:ext cx="1348949" cy="342752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18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366" name="Shape 19366"/>
          <p:cNvSpPr/>
          <p:nvPr/>
        </p:nvSpPr>
        <p:spPr>
          <a:xfrm>
            <a:off x="6801410" y="3398455"/>
            <a:ext cx="1348949" cy="342752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18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367" name="Shape 19367"/>
          <p:cNvSpPr/>
          <p:nvPr/>
        </p:nvSpPr>
        <p:spPr>
          <a:xfrm>
            <a:off x="6801410" y="2516574"/>
            <a:ext cx="1348949" cy="342753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18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368" name="Shape 19368"/>
          <p:cNvSpPr/>
          <p:nvPr/>
        </p:nvSpPr>
        <p:spPr>
          <a:xfrm>
            <a:off x="6801410" y="2957514"/>
            <a:ext cx="1348949" cy="342752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18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369" name="Shape 19369"/>
          <p:cNvSpPr/>
          <p:nvPr/>
        </p:nvSpPr>
        <p:spPr>
          <a:xfrm>
            <a:off x="5390318" y="1681821"/>
            <a:ext cx="364073" cy="235800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35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 dirty="0">
                <a:solidFill>
                  <a:schemeClr val="bg1"/>
                </a:solidFill>
              </a:rPr>
              <a:t>25%</a:t>
            </a:r>
            <a:endParaRPr sz="1300" dirty="0">
              <a:solidFill>
                <a:schemeClr val="bg1"/>
              </a:solidFill>
            </a:endParaRPr>
          </a:p>
        </p:txBody>
      </p:sp>
      <p:sp>
        <p:nvSpPr>
          <p:cNvPr id="19370" name="Shape 19370"/>
          <p:cNvSpPr/>
          <p:nvPr/>
        </p:nvSpPr>
        <p:spPr>
          <a:xfrm>
            <a:off x="5390318" y="2110120"/>
            <a:ext cx="364073" cy="235800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35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chemeClr val="bg1"/>
                </a:solidFill>
              </a:rPr>
              <a:t>45%</a:t>
            </a:r>
            <a:endParaRPr sz="1300">
              <a:solidFill>
                <a:schemeClr val="bg1"/>
              </a:solidFill>
            </a:endParaRPr>
          </a:p>
        </p:txBody>
      </p:sp>
      <p:sp>
        <p:nvSpPr>
          <p:cNvPr id="19371" name="Shape 19371"/>
          <p:cNvSpPr/>
          <p:nvPr/>
        </p:nvSpPr>
        <p:spPr>
          <a:xfrm>
            <a:off x="5390318" y="2575538"/>
            <a:ext cx="364073" cy="235800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35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chemeClr val="bg1"/>
                </a:solidFill>
              </a:rPr>
              <a:t>65%</a:t>
            </a:r>
            <a:endParaRPr sz="1300">
              <a:solidFill>
                <a:schemeClr val="bg1"/>
              </a:solidFill>
            </a:endParaRPr>
          </a:p>
        </p:txBody>
      </p:sp>
      <p:sp>
        <p:nvSpPr>
          <p:cNvPr id="19372" name="Shape 19372"/>
          <p:cNvSpPr/>
          <p:nvPr/>
        </p:nvSpPr>
        <p:spPr>
          <a:xfrm>
            <a:off x="5390318" y="3026430"/>
            <a:ext cx="364073" cy="235800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35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chemeClr val="bg1"/>
                </a:solidFill>
              </a:rPr>
              <a:t>75%</a:t>
            </a:r>
            <a:endParaRPr sz="1300">
              <a:solidFill>
                <a:schemeClr val="bg1"/>
              </a:solidFill>
            </a:endParaRPr>
          </a:p>
        </p:txBody>
      </p:sp>
      <p:sp>
        <p:nvSpPr>
          <p:cNvPr id="19373" name="Shape 19373"/>
          <p:cNvSpPr/>
          <p:nvPr/>
        </p:nvSpPr>
        <p:spPr>
          <a:xfrm>
            <a:off x="5390318" y="3460089"/>
            <a:ext cx="364073" cy="235800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 defTabSz="914400">
              <a:lnSpc>
                <a:spcPct val="110000"/>
              </a:lnSpc>
              <a:defRPr sz="35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chemeClr val="bg1"/>
                </a:solidFill>
              </a:rPr>
              <a:t>85%</a:t>
            </a:r>
            <a:endParaRPr sz="1300">
              <a:solidFill>
                <a:schemeClr val="bg1"/>
              </a:solidFill>
            </a:endParaRPr>
          </a:p>
        </p:txBody>
      </p:sp>
      <p:grpSp>
        <p:nvGrpSpPr>
          <p:cNvPr id="84" name="Group 19041"/>
          <p:cNvGrpSpPr/>
          <p:nvPr/>
        </p:nvGrpSpPr>
        <p:grpSpPr>
          <a:xfrm>
            <a:off x="768831" y="1426269"/>
            <a:ext cx="2009203" cy="1760787"/>
            <a:chOff x="-133189" y="123317"/>
            <a:chExt cx="5357874" cy="4695429"/>
          </a:xfrm>
        </p:grpSpPr>
        <p:sp>
          <p:nvSpPr>
            <p:cNvPr id="85" name="Shape 19037"/>
            <p:cNvSpPr/>
            <p:nvPr/>
          </p:nvSpPr>
          <p:spPr>
            <a:xfrm>
              <a:off x="-133189" y="123317"/>
              <a:ext cx="4536388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Round Process</a:t>
              </a:r>
              <a:endParaRPr lang="en-US"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Shape 19038"/>
            <p:cNvSpPr/>
            <p:nvPr/>
          </p:nvSpPr>
          <p:spPr>
            <a:xfrm>
              <a:off x="161" y="2169286"/>
              <a:ext cx="1929130" cy="8801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pc="-113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spc="-113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Shape 19039"/>
            <p:cNvSpPr/>
            <p:nvPr/>
          </p:nvSpPr>
          <p:spPr>
            <a:xfrm>
              <a:off x="0" y="3191551"/>
              <a:ext cx="5224685" cy="1627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57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8" name="Shape 19040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9" name="Group 19044"/>
          <p:cNvGrpSpPr/>
          <p:nvPr/>
        </p:nvGrpSpPr>
        <p:grpSpPr>
          <a:xfrm>
            <a:off x="824708" y="3695695"/>
            <a:ext cx="826294" cy="365760"/>
            <a:chOff x="0" y="2189"/>
            <a:chExt cx="2203445" cy="975359"/>
          </a:xfrm>
        </p:grpSpPr>
        <p:sp>
          <p:nvSpPr>
            <p:cNvPr id="90" name="Shape 19042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Shape 19043"/>
            <p:cNvSpPr/>
            <p:nvPr/>
          </p:nvSpPr>
          <p:spPr>
            <a:xfrm rot="10594">
              <a:off x="487679" y="2189"/>
              <a:ext cx="1715766" cy="9753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92" name="Group 19047"/>
          <p:cNvGrpSpPr/>
          <p:nvPr/>
        </p:nvGrpSpPr>
        <p:grpSpPr>
          <a:xfrm>
            <a:off x="1946007" y="3713112"/>
            <a:ext cx="1190625" cy="322898"/>
            <a:chOff x="0" y="3737"/>
            <a:chExt cx="3174994" cy="861060"/>
          </a:xfrm>
        </p:grpSpPr>
        <p:sp>
          <p:nvSpPr>
            <p:cNvPr id="93" name="Shape 19045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4" name="Shape 19046"/>
            <p:cNvSpPr/>
            <p:nvPr/>
          </p:nvSpPr>
          <p:spPr>
            <a:xfrm rot="10594">
              <a:off x="617219" y="3737"/>
              <a:ext cx="2557775" cy="86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95" name="Shape 19048"/>
          <p:cNvSpPr/>
          <p:nvPr/>
        </p:nvSpPr>
        <p:spPr>
          <a:xfrm>
            <a:off x="1628672" y="3701059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310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19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19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9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19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" fill="hold"/>
                                        <p:tgtEl>
                                          <p:spTgt spid="19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9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9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1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 fill="hold"/>
                                        <p:tgtEl>
                                          <p:spTgt spid="1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80" fill="hold"/>
                                        <p:tgtEl>
                                          <p:spTgt spid="19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" fill="hold"/>
                                        <p:tgtEl>
                                          <p:spTgt spid="19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1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19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" fill="hold"/>
                                        <p:tgtEl>
                                          <p:spTgt spid="19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" fill="hold"/>
                                        <p:tgtEl>
                                          <p:spTgt spid="19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9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1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19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9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1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 fill="hold"/>
                                        <p:tgtEl>
                                          <p:spTgt spid="19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80" fill="hold"/>
                                        <p:tgtEl>
                                          <p:spTgt spid="19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" fill="hold"/>
                                        <p:tgtEl>
                                          <p:spTgt spid="19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2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 fill="hold"/>
                                        <p:tgtEl>
                                          <p:spTgt spid="1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1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1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" fill="hold"/>
                                        <p:tgtEl>
                                          <p:spTgt spid="19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" fill="hold"/>
                                        <p:tgtEl>
                                          <p:spTgt spid="19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9" presetClass="entr" presetSubtype="0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indefinite" fill="hold"/>
                                        <p:tgtEl>
                                          <p:spTgt spid="1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 fill="hold"/>
                                        <p:tgtEl>
                                          <p:spTgt spid="1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9" presetClass="entr" presetSubtype="0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 fill="hold"/>
                                        <p:tgtEl>
                                          <p:spTgt spid="1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9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" presetClass="entr" presetSubtype="1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indefinite" fill="hold"/>
                                        <p:tgtEl>
                                          <p:spTgt spid="1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80" fill="hold"/>
                                        <p:tgtEl>
                                          <p:spTgt spid="19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" fill="hold"/>
                                        <p:tgtEl>
                                          <p:spTgt spid="19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" presetClass="entr" presetSubtype="2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indefinite" fill="hold"/>
                                        <p:tgtEl>
                                          <p:spTgt spid="1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" presetClass="entr" presetSubtype="1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indefinite" fill="hold"/>
                                        <p:tgtEl>
                                          <p:spTgt spid="1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80" fill="hold"/>
                                        <p:tgtEl>
                                          <p:spTgt spid="19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" fill="hold"/>
                                        <p:tgtEl>
                                          <p:spTgt spid="19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9" presetClass="entr" presetSubtype="0" fill="hold" grpId="2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indefinite" fill="hold"/>
                                        <p:tgtEl>
                                          <p:spTgt spid="1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19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ID="22" presetClass="entr" presetSubtype="8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indefinite" fill="hold"/>
                                        <p:tgtEl>
                                          <p:spTgt spid="19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9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9" presetClass="entr" presetSubtype="0" fill="hold" grpId="2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indefinite" fill="hold"/>
                                        <p:tgtEl>
                                          <p:spTgt spid="1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1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ID="2" presetClass="entr" presetSubtype="1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indefinite" fill="hold"/>
                                        <p:tgtEl>
                                          <p:spTgt spid="1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80" fill="hold"/>
                                        <p:tgtEl>
                                          <p:spTgt spid="19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" fill="hold"/>
                                        <p:tgtEl>
                                          <p:spTgt spid="19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2" presetClass="entr" presetSubtype="2" fill="hold" grpId="2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indefinite" fill="hold"/>
                                        <p:tgtEl>
                                          <p:spTgt spid="1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2" presetClass="entr" presetSubtype="1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indefinite" fill="hold"/>
                                        <p:tgtEl>
                                          <p:spTgt spid="1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80" fill="hold"/>
                                        <p:tgtEl>
                                          <p:spTgt spid="19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" fill="hold"/>
                                        <p:tgtEl>
                                          <p:spTgt spid="19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3" presetID="9" presetClass="entr" presetSubtype="0" fill="hold" grpId="2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indefinite" fill="hold"/>
                                        <p:tgtEl>
                                          <p:spTgt spid="1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9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7" presetID="22" presetClass="entr" presetSubtype="8" fill="hold" grpId="2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indefinite" fill="hold"/>
                                        <p:tgtEl>
                                          <p:spTgt spid="19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19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1" presetID="9" presetClass="entr" presetSubtype="0" fill="hold" grpId="3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indefinite" fill="hold"/>
                                        <p:tgtEl>
                                          <p:spTgt spid="1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9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5" presetID="2" presetClass="entr" presetSubtype="1" fill="hold" grpId="3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indefinite" fill="hold"/>
                                        <p:tgtEl>
                                          <p:spTgt spid="1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80" fill="hold"/>
                                        <p:tgtEl>
                                          <p:spTgt spid="19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" fill="hold"/>
                                        <p:tgtEl>
                                          <p:spTgt spid="19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0" presetID="2" presetClass="entr" presetSubtype="1" fill="hold" grpId="3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indefinite" fill="hold"/>
                                        <p:tgtEl>
                                          <p:spTgt spid="1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9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9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indefinite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indefinite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7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7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indefinite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6" dur="7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indefinite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7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7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13" grpId="2" bldLvl="0" animBg="1" advAuto="0"/>
      <p:bldP spid="19314" grpId="17" bldLvl="0" animBg="1" advAuto="0"/>
      <p:bldP spid="19315" grpId="11" bldLvl="0" animBg="1" advAuto="0"/>
      <p:bldP spid="19316" grpId="5" bldLvl="0" animBg="1" advAuto="0"/>
      <p:bldP spid="19321" grpId="3" bldLvl="0" animBg="1" advAuto="0"/>
      <p:bldP spid="19322" grpId="23" bldLvl="0" animBg="1" advAuto="0"/>
      <p:bldP spid="19323" grpId="29" bldLvl="0" animBg="1" advAuto="0"/>
      <p:bldP spid="19328" grpId="9" bldLvl="0" animBg="1" advAuto="0"/>
      <p:bldP spid="19333" grpId="15" bldLvl="0" animBg="1" advAuto="0"/>
      <p:bldP spid="19338" grpId="21" bldLvl="0" animBg="1" advAuto="0"/>
      <p:bldP spid="19343" grpId="27" bldLvl="0" animBg="1" advAuto="0"/>
      <p:bldP spid="19344" grpId="32" animBg="1" advAuto="0"/>
      <p:bldP spid="19347" grpId="31" bldLvl="0" animBg="1" advAuto="0"/>
      <p:bldP spid="19350" grpId="25" bldLvl="0" animBg="1" advAuto="0"/>
      <p:bldP spid="19353" grpId="19" bldLvl="0" animBg="1" advAuto="0"/>
      <p:bldP spid="19356" grpId="13" bldLvl="0" animBg="1" advAuto="0"/>
      <p:bldP spid="19359" grpId="7" bldLvl="0" animBg="1" advAuto="0"/>
      <p:bldP spid="19360" grpId="28" bldLvl="0" animBg="1" advAuto="0"/>
      <p:bldP spid="19361" grpId="22" bldLvl="0" animBg="1" advAuto="0"/>
      <p:bldP spid="19362" grpId="16" bldLvl="0" animBg="1" advAuto="0"/>
      <p:bldP spid="19363" grpId="10" bldLvl="0" animBg="1" advAuto="0"/>
      <p:bldP spid="19364" grpId="4" bldLvl="0" animBg="1" advAuto="0"/>
      <p:bldP spid="19365" grpId="26" animBg="1" advAuto="0"/>
      <p:bldP spid="19366" grpId="8" animBg="1" advAuto="0"/>
      <p:bldP spid="19367" grpId="20" animBg="1" advAuto="0"/>
      <p:bldP spid="19368" grpId="14" animBg="1" advAuto="0"/>
      <p:bldP spid="19369" grpId="30" animBg="1" advAuto="0"/>
      <p:bldP spid="19370" grpId="24" animBg="1" advAuto="0"/>
      <p:bldP spid="19371" grpId="18" animBg="1" advAuto="0"/>
      <p:bldP spid="19372" grpId="12" animBg="1" advAuto="0"/>
      <p:bldP spid="19373" grpId="6" animBg="1" advAuto="0"/>
      <p:bldP spid="84" grpId="0" bldLvl="0" animBg="1" advAuto="0"/>
      <p:bldP spid="89" grpId="0" bldLvl="0" animBg="1" advAuto="0"/>
      <p:bldP spid="92" grpId="0" bldLvl="0" animBg="1" advAuto="0"/>
      <p:bldP spid="95" grpId="0" bldLvl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193" name="Group 19193"/>
          <p:cNvGrpSpPr/>
          <p:nvPr/>
        </p:nvGrpSpPr>
        <p:grpSpPr>
          <a:xfrm>
            <a:off x="6554537" y="1544320"/>
            <a:ext cx="1834059" cy="476272"/>
            <a:chOff x="0" y="0"/>
            <a:chExt cx="4890823" cy="1270059"/>
          </a:xfrm>
        </p:grpSpPr>
        <p:sp>
          <p:nvSpPr>
            <p:cNvPr id="19190" name="Shape 19190"/>
            <p:cNvSpPr/>
            <p:nvPr/>
          </p:nvSpPr>
          <p:spPr>
            <a:xfrm>
              <a:off x="0" y="58"/>
              <a:ext cx="1270000" cy="1270001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 cap="flat" cmpd="sng">
              <a:solidFill>
                <a:schemeClr val="accent2"/>
              </a:solidFill>
              <a:prstDash val="solid"/>
              <a:miter lim="400000"/>
            </a:ln>
            <a:effectLst>
              <a:outerShdw blurRad="190500" dist="8455" dir="54000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191" name="Shape 19191"/>
            <p:cNvSpPr/>
            <p:nvPr/>
          </p:nvSpPr>
          <p:spPr>
            <a:xfrm>
              <a:off x="1735266" y="0"/>
              <a:ext cx="3155557" cy="11074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sz="7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19192" name="Shape 19192"/>
            <p:cNvSpPr/>
            <p:nvPr/>
          </p:nvSpPr>
          <p:spPr>
            <a:xfrm>
              <a:off x="199877" y="175590"/>
              <a:ext cx="889256" cy="889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411" extrusionOk="0">
                  <a:moveTo>
                    <a:pt x="11932" y="10025"/>
                  </a:moveTo>
                  <a:cubicBezTo>
                    <a:pt x="11932" y="10766"/>
                    <a:pt x="11338" y="11365"/>
                    <a:pt x="10602" y="11365"/>
                  </a:cubicBezTo>
                  <a:cubicBezTo>
                    <a:pt x="9875" y="11365"/>
                    <a:pt x="9281" y="10766"/>
                    <a:pt x="9281" y="10025"/>
                  </a:cubicBezTo>
                  <a:cubicBezTo>
                    <a:pt x="9281" y="9288"/>
                    <a:pt x="9875" y="8683"/>
                    <a:pt x="10602" y="8683"/>
                  </a:cubicBezTo>
                  <a:cubicBezTo>
                    <a:pt x="11338" y="8683"/>
                    <a:pt x="11932" y="9288"/>
                    <a:pt x="11932" y="10025"/>
                  </a:cubicBezTo>
                  <a:cubicBezTo>
                    <a:pt x="11932" y="10025"/>
                    <a:pt x="11932" y="10025"/>
                    <a:pt x="11932" y="10025"/>
                  </a:cubicBezTo>
                  <a:close/>
                  <a:moveTo>
                    <a:pt x="7952" y="10025"/>
                  </a:moveTo>
                  <a:cubicBezTo>
                    <a:pt x="7952" y="11502"/>
                    <a:pt x="9144" y="12707"/>
                    <a:pt x="10602" y="12707"/>
                  </a:cubicBezTo>
                  <a:cubicBezTo>
                    <a:pt x="12067" y="12707"/>
                    <a:pt x="13255" y="11502"/>
                    <a:pt x="13255" y="10025"/>
                  </a:cubicBezTo>
                  <a:cubicBezTo>
                    <a:pt x="13255" y="8547"/>
                    <a:pt x="12067" y="7346"/>
                    <a:pt x="10602" y="7346"/>
                  </a:cubicBezTo>
                  <a:cubicBezTo>
                    <a:pt x="9144" y="7346"/>
                    <a:pt x="7952" y="8547"/>
                    <a:pt x="7952" y="10025"/>
                  </a:cubicBezTo>
                  <a:cubicBezTo>
                    <a:pt x="7952" y="10025"/>
                    <a:pt x="7952" y="10025"/>
                    <a:pt x="7952" y="10025"/>
                  </a:cubicBezTo>
                  <a:close/>
                  <a:moveTo>
                    <a:pt x="19692" y="11169"/>
                  </a:moveTo>
                  <a:cubicBezTo>
                    <a:pt x="19441" y="11420"/>
                    <a:pt x="19007" y="11420"/>
                    <a:pt x="18755" y="11169"/>
                  </a:cubicBezTo>
                  <a:lnTo>
                    <a:pt x="11544" y="3884"/>
                  </a:lnTo>
                  <a:lnTo>
                    <a:pt x="12013" y="3411"/>
                  </a:lnTo>
                  <a:cubicBezTo>
                    <a:pt x="12177" y="3243"/>
                    <a:pt x="12301" y="3053"/>
                    <a:pt x="12396" y="2849"/>
                  </a:cubicBezTo>
                  <a:lnTo>
                    <a:pt x="19692" y="10221"/>
                  </a:lnTo>
                  <a:cubicBezTo>
                    <a:pt x="19948" y="10485"/>
                    <a:pt x="19948" y="10906"/>
                    <a:pt x="19692" y="11169"/>
                  </a:cubicBezTo>
                  <a:cubicBezTo>
                    <a:pt x="19692" y="11169"/>
                    <a:pt x="19692" y="11169"/>
                    <a:pt x="19692" y="11169"/>
                  </a:cubicBezTo>
                  <a:close/>
                  <a:moveTo>
                    <a:pt x="17233" y="20070"/>
                  </a:moveTo>
                  <a:lnTo>
                    <a:pt x="14582" y="20070"/>
                  </a:lnTo>
                  <a:lnTo>
                    <a:pt x="14582" y="15383"/>
                  </a:lnTo>
                  <a:cubicBezTo>
                    <a:pt x="14582" y="14642"/>
                    <a:pt x="13990" y="14042"/>
                    <a:pt x="13255" y="14042"/>
                  </a:cubicBezTo>
                  <a:lnTo>
                    <a:pt x="7952" y="14042"/>
                  </a:lnTo>
                  <a:cubicBezTo>
                    <a:pt x="7220" y="14042"/>
                    <a:pt x="6629" y="14642"/>
                    <a:pt x="6629" y="15383"/>
                  </a:cubicBezTo>
                  <a:lnTo>
                    <a:pt x="6629" y="20070"/>
                  </a:lnTo>
                  <a:lnTo>
                    <a:pt x="3976" y="20070"/>
                  </a:lnTo>
                  <a:lnTo>
                    <a:pt x="3976" y="11529"/>
                  </a:lnTo>
                  <a:lnTo>
                    <a:pt x="10602" y="4829"/>
                  </a:lnTo>
                  <a:lnTo>
                    <a:pt x="17233" y="11529"/>
                  </a:lnTo>
                  <a:cubicBezTo>
                    <a:pt x="17233" y="11529"/>
                    <a:pt x="17233" y="20070"/>
                    <a:pt x="17233" y="20070"/>
                  </a:cubicBezTo>
                  <a:close/>
                  <a:moveTo>
                    <a:pt x="2456" y="11169"/>
                  </a:moveTo>
                  <a:cubicBezTo>
                    <a:pt x="2204" y="11420"/>
                    <a:pt x="1771" y="11420"/>
                    <a:pt x="1518" y="11169"/>
                  </a:cubicBezTo>
                  <a:cubicBezTo>
                    <a:pt x="1260" y="10906"/>
                    <a:pt x="1260" y="10485"/>
                    <a:pt x="1518" y="10221"/>
                  </a:cubicBezTo>
                  <a:lnTo>
                    <a:pt x="8817" y="2849"/>
                  </a:lnTo>
                  <a:cubicBezTo>
                    <a:pt x="8912" y="3053"/>
                    <a:pt x="9034" y="3243"/>
                    <a:pt x="9200" y="3411"/>
                  </a:cubicBezTo>
                  <a:lnTo>
                    <a:pt x="9668" y="3884"/>
                  </a:lnTo>
                  <a:cubicBezTo>
                    <a:pt x="9668" y="3884"/>
                    <a:pt x="2456" y="11169"/>
                    <a:pt x="2456" y="11169"/>
                  </a:cubicBezTo>
                  <a:close/>
                  <a:moveTo>
                    <a:pt x="10137" y="1516"/>
                  </a:moveTo>
                  <a:cubicBezTo>
                    <a:pt x="10260" y="1388"/>
                    <a:pt x="10429" y="1320"/>
                    <a:pt x="10602" y="1320"/>
                  </a:cubicBezTo>
                  <a:cubicBezTo>
                    <a:pt x="10783" y="1320"/>
                    <a:pt x="10950" y="1388"/>
                    <a:pt x="11073" y="1516"/>
                  </a:cubicBezTo>
                  <a:cubicBezTo>
                    <a:pt x="11332" y="1776"/>
                    <a:pt x="11332" y="2202"/>
                    <a:pt x="11073" y="2462"/>
                  </a:cubicBezTo>
                  <a:lnTo>
                    <a:pt x="10602" y="2939"/>
                  </a:lnTo>
                  <a:lnTo>
                    <a:pt x="10137" y="2462"/>
                  </a:lnTo>
                  <a:cubicBezTo>
                    <a:pt x="9878" y="2202"/>
                    <a:pt x="9878" y="1776"/>
                    <a:pt x="10137" y="1516"/>
                  </a:cubicBezTo>
                  <a:cubicBezTo>
                    <a:pt x="10137" y="1516"/>
                    <a:pt x="10137" y="1516"/>
                    <a:pt x="10137" y="1516"/>
                  </a:cubicBezTo>
                  <a:close/>
                  <a:moveTo>
                    <a:pt x="20631" y="9276"/>
                  </a:moveTo>
                  <a:lnTo>
                    <a:pt x="12013" y="565"/>
                  </a:lnTo>
                  <a:cubicBezTo>
                    <a:pt x="11259" y="-189"/>
                    <a:pt x="9950" y="-189"/>
                    <a:pt x="9200" y="565"/>
                  </a:cubicBezTo>
                  <a:lnTo>
                    <a:pt x="581" y="9276"/>
                  </a:lnTo>
                  <a:cubicBezTo>
                    <a:pt x="-194" y="10057"/>
                    <a:pt x="-194" y="11333"/>
                    <a:pt x="581" y="12116"/>
                  </a:cubicBezTo>
                  <a:cubicBezTo>
                    <a:pt x="959" y="12497"/>
                    <a:pt x="1455" y="12707"/>
                    <a:pt x="1987" y="12707"/>
                  </a:cubicBezTo>
                  <a:cubicBezTo>
                    <a:pt x="2217" y="12707"/>
                    <a:pt x="2441" y="12656"/>
                    <a:pt x="2652" y="12582"/>
                  </a:cubicBezTo>
                  <a:lnTo>
                    <a:pt x="2652" y="20070"/>
                  </a:lnTo>
                  <a:cubicBezTo>
                    <a:pt x="2652" y="20810"/>
                    <a:pt x="3247" y="21411"/>
                    <a:pt x="3976" y="21411"/>
                  </a:cubicBezTo>
                  <a:lnTo>
                    <a:pt x="6629" y="21411"/>
                  </a:lnTo>
                  <a:cubicBezTo>
                    <a:pt x="7361" y="21411"/>
                    <a:pt x="7952" y="20810"/>
                    <a:pt x="7952" y="20070"/>
                  </a:cubicBezTo>
                  <a:lnTo>
                    <a:pt x="7952" y="15383"/>
                  </a:lnTo>
                  <a:lnTo>
                    <a:pt x="13255" y="15383"/>
                  </a:lnTo>
                  <a:lnTo>
                    <a:pt x="13255" y="20070"/>
                  </a:lnTo>
                  <a:cubicBezTo>
                    <a:pt x="13255" y="20810"/>
                    <a:pt x="13851" y="21411"/>
                    <a:pt x="14582" y="21411"/>
                  </a:cubicBezTo>
                  <a:lnTo>
                    <a:pt x="17233" y="21411"/>
                  </a:lnTo>
                  <a:cubicBezTo>
                    <a:pt x="17965" y="21411"/>
                    <a:pt x="18562" y="20810"/>
                    <a:pt x="18562" y="20070"/>
                  </a:cubicBezTo>
                  <a:lnTo>
                    <a:pt x="18562" y="12582"/>
                  </a:lnTo>
                  <a:cubicBezTo>
                    <a:pt x="18770" y="12656"/>
                    <a:pt x="18992" y="12707"/>
                    <a:pt x="19223" y="12707"/>
                  </a:cubicBezTo>
                  <a:cubicBezTo>
                    <a:pt x="19754" y="12707"/>
                    <a:pt x="20255" y="12497"/>
                    <a:pt x="20631" y="12116"/>
                  </a:cubicBezTo>
                  <a:cubicBezTo>
                    <a:pt x="21406" y="11333"/>
                    <a:pt x="21406" y="10057"/>
                    <a:pt x="20631" y="9276"/>
                  </a:cubicBezTo>
                  <a:cubicBezTo>
                    <a:pt x="20631" y="9276"/>
                    <a:pt x="20631" y="9276"/>
                    <a:pt x="20631" y="927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197" name="Group 19197"/>
          <p:cNvGrpSpPr/>
          <p:nvPr/>
        </p:nvGrpSpPr>
        <p:grpSpPr>
          <a:xfrm>
            <a:off x="6554537" y="3714878"/>
            <a:ext cx="1834059" cy="476250"/>
            <a:chOff x="0" y="0"/>
            <a:chExt cx="4890823" cy="1270000"/>
          </a:xfrm>
        </p:grpSpPr>
        <p:sp>
          <p:nvSpPr>
            <p:cNvPr id="19194" name="Shape 19194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9050" cap="flat" cmpd="sng">
              <a:solidFill>
                <a:schemeClr val="accent4"/>
              </a:solidFill>
              <a:prstDash val="solid"/>
              <a:miter lim="400000"/>
            </a:ln>
            <a:effectLst>
              <a:outerShdw blurRad="190500" dist="8455" dir="54000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195" name="Shape 19195"/>
            <p:cNvSpPr/>
            <p:nvPr/>
          </p:nvSpPr>
          <p:spPr>
            <a:xfrm>
              <a:off x="1735266" y="2037"/>
              <a:ext cx="3155557" cy="1107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en-US" sz="75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lang="en-US"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19196" name="Shape 19196"/>
            <p:cNvSpPr/>
            <p:nvPr/>
          </p:nvSpPr>
          <p:spPr>
            <a:xfrm>
              <a:off x="212839" y="196118"/>
              <a:ext cx="857338" cy="856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19137"/>
                  </a:lnTo>
                  <a:cubicBezTo>
                    <a:pt x="21600" y="19137"/>
                    <a:pt x="2478" y="19137"/>
                    <a:pt x="2478" y="19137"/>
                  </a:cubicBezTo>
                  <a:lnTo>
                    <a:pt x="2478" y="0"/>
                  </a:lnTo>
                  <a:lnTo>
                    <a:pt x="0" y="0"/>
                  </a:lnTo>
                  <a:close/>
                  <a:moveTo>
                    <a:pt x="5738" y="4176"/>
                  </a:moveTo>
                  <a:lnTo>
                    <a:pt x="4173" y="5384"/>
                  </a:lnTo>
                  <a:lnTo>
                    <a:pt x="8656" y="11192"/>
                  </a:lnTo>
                  <a:cubicBezTo>
                    <a:pt x="8656" y="11192"/>
                    <a:pt x="13188" y="8565"/>
                    <a:pt x="13188" y="8565"/>
                  </a:cubicBezTo>
                  <a:lnTo>
                    <a:pt x="16449" y="13231"/>
                  </a:lnTo>
                  <a:lnTo>
                    <a:pt x="15324" y="14014"/>
                  </a:lnTo>
                  <a:lnTo>
                    <a:pt x="19595" y="16021"/>
                  </a:lnTo>
                  <a:lnTo>
                    <a:pt x="19187" y="11306"/>
                  </a:lnTo>
                  <a:lnTo>
                    <a:pt x="18062" y="12089"/>
                  </a:lnTo>
                  <a:lnTo>
                    <a:pt x="13759" y="5938"/>
                  </a:lnTo>
                  <a:lnTo>
                    <a:pt x="9162" y="8614"/>
                  </a:lnTo>
                  <a:lnTo>
                    <a:pt x="5738" y="417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201" name="Group 19201"/>
          <p:cNvGrpSpPr/>
          <p:nvPr/>
        </p:nvGrpSpPr>
        <p:grpSpPr>
          <a:xfrm>
            <a:off x="6554537" y="2629604"/>
            <a:ext cx="1834059" cy="476250"/>
            <a:chOff x="0" y="0"/>
            <a:chExt cx="4890823" cy="1270000"/>
          </a:xfrm>
        </p:grpSpPr>
        <p:sp>
          <p:nvSpPr>
            <p:cNvPr id="19198" name="Shape 19198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 w="12700" cap="flat" cmpd="sng">
              <a:solidFill>
                <a:schemeClr val="accent3"/>
              </a:solidFill>
              <a:prstDash val="solid"/>
              <a:miter lim="400000"/>
            </a:ln>
            <a:effectLst>
              <a:outerShdw blurRad="190500" dist="8455" dir="54000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199" name="Shape 19199"/>
            <p:cNvSpPr/>
            <p:nvPr/>
          </p:nvSpPr>
          <p:spPr>
            <a:xfrm>
              <a:off x="1735266" y="989"/>
              <a:ext cx="3155557" cy="1107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sz="75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您的内容打在这里，或者通过复制您的文本后，在此框中选择粘贴。</a:t>
              </a:r>
              <a:endParaRPr sz="75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</p:txBody>
        </p:sp>
        <p:sp>
          <p:nvSpPr>
            <p:cNvPr id="19200" name="Shape 19200"/>
            <p:cNvSpPr/>
            <p:nvPr/>
          </p:nvSpPr>
          <p:spPr>
            <a:xfrm>
              <a:off x="197398" y="220403"/>
              <a:ext cx="851661" cy="851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548" extrusionOk="0">
                  <a:moveTo>
                    <a:pt x="12223" y="99"/>
                  </a:moveTo>
                  <a:cubicBezTo>
                    <a:pt x="11135" y="-52"/>
                    <a:pt x="10021" y="-28"/>
                    <a:pt x="8950" y="159"/>
                  </a:cubicBezTo>
                  <a:cubicBezTo>
                    <a:pt x="8785" y="185"/>
                    <a:pt x="8643" y="280"/>
                    <a:pt x="8551" y="419"/>
                  </a:cubicBezTo>
                  <a:cubicBezTo>
                    <a:pt x="8459" y="558"/>
                    <a:pt x="8432" y="736"/>
                    <a:pt x="8471" y="899"/>
                  </a:cubicBezTo>
                  <a:cubicBezTo>
                    <a:pt x="8562" y="1267"/>
                    <a:pt x="8525" y="1630"/>
                    <a:pt x="8391" y="1978"/>
                  </a:cubicBezTo>
                  <a:cubicBezTo>
                    <a:pt x="8120" y="2685"/>
                    <a:pt x="7451" y="3158"/>
                    <a:pt x="6695" y="3158"/>
                  </a:cubicBezTo>
                  <a:cubicBezTo>
                    <a:pt x="6471" y="3158"/>
                    <a:pt x="6248" y="3121"/>
                    <a:pt x="6036" y="3038"/>
                  </a:cubicBezTo>
                  <a:cubicBezTo>
                    <a:pt x="5677" y="2901"/>
                    <a:pt x="5375" y="2653"/>
                    <a:pt x="5158" y="2318"/>
                  </a:cubicBezTo>
                  <a:cubicBezTo>
                    <a:pt x="5068" y="2179"/>
                    <a:pt x="4924" y="2088"/>
                    <a:pt x="4759" y="2058"/>
                  </a:cubicBezTo>
                  <a:cubicBezTo>
                    <a:pt x="4595" y="2028"/>
                    <a:pt x="4414" y="2079"/>
                    <a:pt x="4280" y="2178"/>
                  </a:cubicBezTo>
                  <a:cubicBezTo>
                    <a:pt x="3399" y="2842"/>
                    <a:pt x="2622" y="3617"/>
                    <a:pt x="1985" y="4517"/>
                  </a:cubicBezTo>
                  <a:cubicBezTo>
                    <a:pt x="1887" y="4654"/>
                    <a:pt x="1870" y="4831"/>
                    <a:pt x="1905" y="4997"/>
                  </a:cubicBezTo>
                  <a:cubicBezTo>
                    <a:pt x="1939" y="5162"/>
                    <a:pt x="2041" y="5310"/>
                    <a:pt x="2185" y="5396"/>
                  </a:cubicBezTo>
                  <a:cubicBezTo>
                    <a:pt x="2512" y="5591"/>
                    <a:pt x="2750" y="5871"/>
                    <a:pt x="2903" y="6216"/>
                  </a:cubicBezTo>
                  <a:cubicBezTo>
                    <a:pt x="3103" y="6665"/>
                    <a:pt x="3118" y="7175"/>
                    <a:pt x="2943" y="7635"/>
                  </a:cubicBezTo>
                  <a:cubicBezTo>
                    <a:pt x="2766" y="8094"/>
                    <a:pt x="2434" y="8454"/>
                    <a:pt x="1985" y="8655"/>
                  </a:cubicBezTo>
                  <a:cubicBezTo>
                    <a:pt x="1626" y="8814"/>
                    <a:pt x="1212" y="8840"/>
                    <a:pt x="827" y="8755"/>
                  </a:cubicBezTo>
                  <a:cubicBezTo>
                    <a:pt x="662" y="8717"/>
                    <a:pt x="507" y="8760"/>
                    <a:pt x="368" y="8855"/>
                  </a:cubicBezTo>
                  <a:cubicBezTo>
                    <a:pt x="231" y="8951"/>
                    <a:pt x="133" y="9108"/>
                    <a:pt x="109" y="9274"/>
                  </a:cubicBezTo>
                  <a:cubicBezTo>
                    <a:pt x="-48" y="10377"/>
                    <a:pt x="-35" y="11487"/>
                    <a:pt x="149" y="12573"/>
                  </a:cubicBezTo>
                  <a:cubicBezTo>
                    <a:pt x="177" y="12739"/>
                    <a:pt x="267" y="12881"/>
                    <a:pt x="408" y="12972"/>
                  </a:cubicBezTo>
                  <a:cubicBezTo>
                    <a:pt x="551" y="13065"/>
                    <a:pt x="723" y="13096"/>
                    <a:pt x="887" y="13052"/>
                  </a:cubicBezTo>
                  <a:cubicBezTo>
                    <a:pt x="1262" y="12954"/>
                    <a:pt x="1670" y="12974"/>
                    <a:pt x="2025" y="13112"/>
                  </a:cubicBezTo>
                  <a:cubicBezTo>
                    <a:pt x="2482" y="13289"/>
                    <a:pt x="2844" y="13624"/>
                    <a:pt x="3043" y="14072"/>
                  </a:cubicBezTo>
                  <a:cubicBezTo>
                    <a:pt x="3243" y="14520"/>
                    <a:pt x="3238" y="15011"/>
                    <a:pt x="3063" y="15471"/>
                  </a:cubicBezTo>
                  <a:cubicBezTo>
                    <a:pt x="2922" y="15837"/>
                    <a:pt x="2671" y="16152"/>
                    <a:pt x="2324" y="16371"/>
                  </a:cubicBezTo>
                  <a:cubicBezTo>
                    <a:pt x="2181" y="16458"/>
                    <a:pt x="2075" y="16604"/>
                    <a:pt x="2045" y="16770"/>
                  </a:cubicBezTo>
                  <a:cubicBezTo>
                    <a:pt x="2013" y="16937"/>
                    <a:pt x="2062" y="17115"/>
                    <a:pt x="2165" y="17250"/>
                  </a:cubicBezTo>
                  <a:cubicBezTo>
                    <a:pt x="2832" y="18141"/>
                    <a:pt x="3635" y="18910"/>
                    <a:pt x="4540" y="19549"/>
                  </a:cubicBezTo>
                  <a:cubicBezTo>
                    <a:pt x="4677" y="19646"/>
                    <a:pt x="4853" y="19686"/>
                    <a:pt x="5019" y="19649"/>
                  </a:cubicBezTo>
                  <a:cubicBezTo>
                    <a:pt x="5183" y="19613"/>
                    <a:pt x="5314" y="19517"/>
                    <a:pt x="5398" y="19369"/>
                  </a:cubicBezTo>
                  <a:cubicBezTo>
                    <a:pt x="5594" y="19029"/>
                    <a:pt x="5884" y="18769"/>
                    <a:pt x="6236" y="18610"/>
                  </a:cubicBezTo>
                  <a:cubicBezTo>
                    <a:pt x="6474" y="18505"/>
                    <a:pt x="6737" y="18450"/>
                    <a:pt x="6994" y="18450"/>
                  </a:cubicBezTo>
                  <a:cubicBezTo>
                    <a:pt x="7719" y="18450"/>
                    <a:pt x="8376" y="18865"/>
                    <a:pt x="8671" y="19529"/>
                  </a:cubicBezTo>
                  <a:cubicBezTo>
                    <a:pt x="8833" y="19896"/>
                    <a:pt x="8862" y="20314"/>
                    <a:pt x="8771" y="20708"/>
                  </a:cubicBezTo>
                  <a:cubicBezTo>
                    <a:pt x="8734" y="20874"/>
                    <a:pt x="8774" y="21048"/>
                    <a:pt x="8870" y="21188"/>
                  </a:cubicBezTo>
                  <a:cubicBezTo>
                    <a:pt x="8967" y="21327"/>
                    <a:pt x="9122" y="21405"/>
                    <a:pt x="9290" y="21428"/>
                  </a:cubicBezTo>
                  <a:cubicBezTo>
                    <a:pt x="9780" y="21497"/>
                    <a:pt x="10271" y="21548"/>
                    <a:pt x="10766" y="21548"/>
                  </a:cubicBezTo>
                  <a:cubicBezTo>
                    <a:pt x="11374" y="21548"/>
                    <a:pt x="11984" y="21492"/>
                    <a:pt x="12583" y="21388"/>
                  </a:cubicBezTo>
                  <a:cubicBezTo>
                    <a:pt x="12750" y="21359"/>
                    <a:pt x="12890" y="21251"/>
                    <a:pt x="12982" y="21108"/>
                  </a:cubicBezTo>
                  <a:cubicBezTo>
                    <a:pt x="13072" y="20965"/>
                    <a:pt x="13107" y="20794"/>
                    <a:pt x="13062" y="20628"/>
                  </a:cubicBezTo>
                  <a:cubicBezTo>
                    <a:pt x="12960" y="20247"/>
                    <a:pt x="12982" y="19848"/>
                    <a:pt x="13122" y="19489"/>
                  </a:cubicBezTo>
                  <a:cubicBezTo>
                    <a:pt x="13392" y="18784"/>
                    <a:pt x="14082" y="18310"/>
                    <a:pt x="14838" y="18310"/>
                  </a:cubicBezTo>
                  <a:cubicBezTo>
                    <a:pt x="15061" y="18310"/>
                    <a:pt x="15286" y="18370"/>
                    <a:pt x="15497" y="18450"/>
                  </a:cubicBezTo>
                  <a:cubicBezTo>
                    <a:pt x="15863" y="18592"/>
                    <a:pt x="16159" y="18843"/>
                    <a:pt x="16375" y="19189"/>
                  </a:cubicBezTo>
                  <a:cubicBezTo>
                    <a:pt x="16465" y="19332"/>
                    <a:pt x="16610" y="19420"/>
                    <a:pt x="16774" y="19449"/>
                  </a:cubicBezTo>
                  <a:cubicBezTo>
                    <a:pt x="16942" y="19482"/>
                    <a:pt x="17119" y="19451"/>
                    <a:pt x="17253" y="19349"/>
                  </a:cubicBezTo>
                  <a:cubicBezTo>
                    <a:pt x="18139" y="18677"/>
                    <a:pt x="18913" y="17875"/>
                    <a:pt x="19548" y="16970"/>
                  </a:cubicBezTo>
                  <a:cubicBezTo>
                    <a:pt x="19645" y="16830"/>
                    <a:pt x="19683" y="16656"/>
                    <a:pt x="19648" y="16491"/>
                  </a:cubicBezTo>
                  <a:cubicBezTo>
                    <a:pt x="19610" y="16326"/>
                    <a:pt x="19513" y="16176"/>
                    <a:pt x="19368" y="16091"/>
                  </a:cubicBezTo>
                  <a:cubicBezTo>
                    <a:pt x="19033" y="15895"/>
                    <a:pt x="18765" y="15622"/>
                    <a:pt x="18610" y="15271"/>
                  </a:cubicBezTo>
                  <a:cubicBezTo>
                    <a:pt x="18198" y="14344"/>
                    <a:pt x="18624" y="13244"/>
                    <a:pt x="19548" y="12833"/>
                  </a:cubicBezTo>
                  <a:cubicBezTo>
                    <a:pt x="19907" y="12673"/>
                    <a:pt x="20301" y="12646"/>
                    <a:pt x="20686" y="12733"/>
                  </a:cubicBezTo>
                  <a:cubicBezTo>
                    <a:pt x="20851" y="12768"/>
                    <a:pt x="21026" y="12729"/>
                    <a:pt x="21165" y="12633"/>
                  </a:cubicBezTo>
                  <a:cubicBezTo>
                    <a:pt x="21304" y="12536"/>
                    <a:pt x="21382" y="12380"/>
                    <a:pt x="21404" y="12213"/>
                  </a:cubicBezTo>
                  <a:cubicBezTo>
                    <a:pt x="21552" y="11115"/>
                    <a:pt x="21534" y="10002"/>
                    <a:pt x="21344" y="8915"/>
                  </a:cubicBezTo>
                  <a:cubicBezTo>
                    <a:pt x="21317" y="8750"/>
                    <a:pt x="21226" y="8605"/>
                    <a:pt x="21085" y="8515"/>
                  </a:cubicBezTo>
                  <a:cubicBezTo>
                    <a:pt x="20944" y="8424"/>
                    <a:pt x="20769" y="8395"/>
                    <a:pt x="20606" y="8435"/>
                  </a:cubicBezTo>
                  <a:cubicBezTo>
                    <a:pt x="20235" y="8529"/>
                    <a:pt x="19857" y="8511"/>
                    <a:pt x="19508" y="8375"/>
                  </a:cubicBezTo>
                  <a:cubicBezTo>
                    <a:pt x="18562" y="8011"/>
                    <a:pt x="18087" y="6944"/>
                    <a:pt x="18450" y="5996"/>
                  </a:cubicBezTo>
                  <a:cubicBezTo>
                    <a:pt x="18588" y="5638"/>
                    <a:pt x="18837" y="5333"/>
                    <a:pt x="19169" y="5117"/>
                  </a:cubicBezTo>
                  <a:cubicBezTo>
                    <a:pt x="19308" y="5026"/>
                    <a:pt x="19398" y="4884"/>
                    <a:pt x="19428" y="4717"/>
                  </a:cubicBezTo>
                  <a:cubicBezTo>
                    <a:pt x="19458" y="4551"/>
                    <a:pt x="19411" y="4391"/>
                    <a:pt x="19309" y="4257"/>
                  </a:cubicBezTo>
                  <a:cubicBezTo>
                    <a:pt x="18644" y="3378"/>
                    <a:pt x="17850" y="2612"/>
                    <a:pt x="16954" y="1978"/>
                  </a:cubicBezTo>
                  <a:cubicBezTo>
                    <a:pt x="16816" y="1881"/>
                    <a:pt x="16658" y="1845"/>
                    <a:pt x="16494" y="1878"/>
                  </a:cubicBezTo>
                  <a:cubicBezTo>
                    <a:pt x="16331" y="1912"/>
                    <a:pt x="16181" y="2016"/>
                    <a:pt x="16095" y="2158"/>
                  </a:cubicBezTo>
                  <a:cubicBezTo>
                    <a:pt x="15901" y="2481"/>
                    <a:pt x="15621" y="2724"/>
                    <a:pt x="15277" y="2878"/>
                  </a:cubicBezTo>
                  <a:cubicBezTo>
                    <a:pt x="15039" y="2982"/>
                    <a:pt x="14774" y="3038"/>
                    <a:pt x="14519" y="3038"/>
                  </a:cubicBezTo>
                  <a:cubicBezTo>
                    <a:pt x="13793" y="3038"/>
                    <a:pt x="13137" y="2603"/>
                    <a:pt x="12842" y="1938"/>
                  </a:cubicBezTo>
                  <a:cubicBezTo>
                    <a:pt x="12685" y="1585"/>
                    <a:pt x="12644" y="1200"/>
                    <a:pt x="12722" y="819"/>
                  </a:cubicBezTo>
                  <a:cubicBezTo>
                    <a:pt x="12757" y="653"/>
                    <a:pt x="12739" y="496"/>
                    <a:pt x="12643" y="359"/>
                  </a:cubicBezTo>
                  <a:cubicBezTo>
                    <a:pt x="12547" y="222"/>
                    <a:pt x="12389" y="122"/>
                    <a:pt x="12223" y="99"/>
                  </a:cubicBezTo>
                  <a:close/>
                  <a:moveTo>
                    <a:pt x="11485" y="1239"/>
                  </a:moveTo>
                  <a:cubicBezTo>
                    <a:pt x="11489" y="1651"/>
                    <a:pt x="11574" y="2055"/>
                    <a:pt x="11744" y="2438"/>
                  </a:cubicBezTo>
                  <a:cubicBezTo>
                    <a:pt x="12233" y="3537"/>
                    <a:pt x="13317" y="4257"/>
                    <a:pt x="14519" y="4257"/>
                  </a:cubicBezTo>
                  <a:cubicBezTo>
                    <a:pt x="14945" y="4257"/>
                    <a:pt x="15364" y="4153"/>
                    <a:pt x="15756" y="3977"/>
                  </a:cubicBezTo>
                  <a:cubicBezTo>
                    <a:pt x="16119" y="3814"/>
                    <a:pt x="16443" y="3603"/>
                    <a:pt x="16714" y="3317"/>
                  </a:cubicBezTo>
                  <a:cubicBezTo>
                    <a:pt x="17174" y="3685"/>
                    <a:pt x="17609" y="4090"/>
                    <a:pt x="17991" y="4537"/>
                  </a:cubicBezTo>
                  <a:cubicBezTo>
                    <a:pt x="17699" y="4831"/>
                    <a:pt x="17464" y="5185"/>
                    <a:pt x="17313" y="5576"/>
                  </a:cubicBezTo>
                  <a:cubicBezTo>
                    <a:pt x="16712" y="7146"/>
                    <a:pt x="17503" y="8913"/>
                    <a:pt x="19069" y="9514"/>
                  </a:cubicBezTo>
                  <a:cubicBezTo>
                    <a:pt x="19444" y="9659"/>
                    <a:pt x="19842" y="9724"/>
                    <a:pt x="20247" y="9714"/>
                  </a:cubicBezTo>
                  <a:cubicBezTo>
                    <a:pt x="20310" y="10299"/>
                    <a:pt x="20311" y="10887"/>
                    <a:pt x="20267" y="11473"/>
                  </a:cubicBezTo>
                  <a:cubicBezTo>
                    <a:pt x="19842" y="11473"/>
                    <a:pt x="19438" y="11561"/>
                    <a:pt x="19049" y="11733"/>
                  </a:cubicBezTo>
                  <a:cubicBezTo>
                    <a:pt x="17516" y="12417"/>
                    <a:pt x="16832" y="14217"/>
                    <a:pt x="17512" y="15751"/>
                  </a:cubicBezTo>
                  <a:cubicBezTo>
                    <a:pt x="17679" y="16128"/>
                    <a:pt x="17914" y="16473"/>
                    <a:pt x="18211" y="16750"/>
                  </a:cubicBezTo>
                  <a:cubicBezTo>
                    <a:pt x="17844" y="17210"/>
                    <a:pt x="17441" y="17624"/>
                    <a:pt x="16993" y="18010"/>
                  </a:cubicBezTo>
                  <a:cubicBezTo>
                    <a:pt x="16693" y="17702"/>
                    <a:pt x="16319" y="17466"/>
                    <a:pt x="15916" y="17310"/>
                  </a:cubicBezTo>
                  <a:cubicBezTo>
                    <a:pt x="15566" y="17175"/>
                    <a:pt x="15211" y="17110"/>
                    <a:pt x="14838" y="17110"/>
                  </a:cubicBezTo>
                  <a:cubicBezTo>
                    <a:pt x="13587" y="17110"/>
                    <a:pt x="12431" y="17899"/>
                    <a:pt x="11984" y="19069"/>
                  </a:cubicBezTo>
                  <a:cubicBezTo>
                    <a:pt x="11834" y="19458"/>
                    <a:pt x="11784" y="19856"/>
                    <a:pt x="11804" y="20269"/>
                  </a:cubicBezTo>
                  <a:cubicBezTo>
                    <a:pt x="11219" y="20334"/>
                    <a:pt x="10617" y="20354"/>
                    <a:pt x="10028" y="20309"/>
                  </a:cubicBezTo>
                  <a:cubicBezTo>
                    <a:pt x="10032" y="19876"/>
                    <a:pt x="9948" y="19450"/>
                    <a:pt x="9769" y="19049"/>
                  </a:cubicBezTo>
                  <a:cubicBezTo>
                    <a:pt x="9282" y="17949"/>
                    <a:pt x="8194" y="17230"/>
                    <a:pt x="6994" y="17230"/>
                  </a:cubicBezTo>
                  <a:cubicBezTo>
                    <a:pt x="6567" y="17230"/>
                    <a:pt x="6150" y="17315"/>
                    <a:pt x="5757" y="17490"/>
                  </a:cubicBezTo>
                  <a:cubicBezTo>
                    <a:pt x="5377" y="17658"/>
                    <a:pt x="5037" y="17907"/>
                    <a:pt x="4759" y="18210"/>
                  </a:cubicBezTo>
                  <a:cubicBezTo>
                    <a:pt x="4299" y="17837"/>
                    <a:pt x="3884" y="17421"/>
                    <a:pt x="3502" y="16970"/>
                  </a:cubicBezTo>
                  <a:cubicBezTo>
                    <a:pt x="3810" y="16670"/>
                    <a:pt x="4045" y="16316"/>
                    <a:pt x="4200" y="15911"/>
                  </a:cubicBezTo>
                  <a:cubicBezTo>
                    <a:pt x="4493" y="15150"/>
                    <a:pt x="4470" y="14315"/>
                    <a:pt x="4140" y="13572"/>
                  </a:cubicBezTo>
                  <a:cubicBezTo>
                    <a:pt x="3809" y="12827"/>
                    <a:pt x="3203" y="12263"/>
                    <a:pt x="2444" y="11973"/>
                  </a:cubicBezTo>
                  <a:cubicBezTo>
                    <a:pt x="2064" y="11825"/>
                    <a:pt x="1674" y="11756"/>
                    <a:pt x="1266" y="11773"/>
                  </a:cubicBezTo>
                  <a:cubicBezTo>
                    <a:pt x="1206" y="11189"/>
                    <a:pt x="1178" y="10605"/>
                    <a:pt x="1227" y="10014"/>
                  </a:cubicBezTo>
                  <a:cubicBezTo>
                    <a:pt x="1656" y="10014"/>
                    <a:pt x="2075" y="9927"/>
                    <a:pt x="2464" y="9754"/>
                  </a:cubicBezTo>
                  <a:cubicBezTo>
                    <a:pt x="3206" y="9422"/>
                    <a:pt x="3791" y="8817"/>
                    <a:pt x="4081" y="8055"/>
                  </a:cubicBezTo>
                  <a:cubicBezTo>
                    <a:pt x="4372" y="7297"/>
                    <a:pt x="4331" y="6482"/>
                    <a:pt x="4001" y="5736"/>
                  </a:cubicBezTo>
                  <a:cubicBezTo>
                    <a:pt x="3837" y="5369"/>
                    <a:pt x="3611" y="5030"/>
                    <a:pt x="3322" y="4757"/>
                  </a:cubicBezTo>
                  <a:cubicBezTo>
                    <a:pt x="3691" y="4299"/>
                    <a:pt x="4112" y="3880"/>
                    <a:pt x="4560" y="3497"/>
                  </a:cubicBezTo>
                  <a:cubicBezTo>
                    <a:pt x="4856" y="3792"/>
                    <a:pt x="5204" y="4028"/>
                    <a:pt x="5597" y="4177"/>
                  </a:cubicBezTo>
                  <a:cubicBezTo>
                    <a:pt x="5947" y="4313"/>
                    <a:pt x="6321" y="4377"/>
                    <a:pt x="6695" y="4377"/>
                  </a:cubicBezTo>
                  <a:cubicBezTo>
                    <a:pt x="7943" y="4377"/>
                    <a:pt x="9081" y="3589"/>
                    <a:pt x="9529" y="2418"/>
                  </a:cubicBezTo>
                  <a:cubicBezTo>
                    <a:pt x="9673" y="2047"/>
                    <a:pt x="9739" y="1652"/>
                    <a:pt x="9729" y="1259"/>
                  </a:cubicBezTo>
                  <a:cubicBezTo>
                    <a:pt x="10312" y="1196"/>
                    <a:pt x="10897" y="1191"/>
                    <a:pt x="11485" y="1239"/>
                  </a:cubicBezTo>
                  <a:close/>
                  <a:moveTo>
                    <a:pt x="10367" y="5756"/>
                  </a:moveTo>
                  <a:cubicBezTo>
                    <a:pt x="9719" y="5756"/>
                    <a:pt x="9088" y="5891"/>
                    <a:pt x="8491" y="6156"/>
                  </a:cubicBezTo>
                  <a:cubicBezTo>
                    <a:pt x="6161" y="7194"/>
                    <a:pt x="5100" y="9942"/>
                    <a:pt x="6136" y="12273"/>
                  </a:cubicBezTo>
                  <a:cubicBezTo>
                    <a:pt x="6878" y="13944"/>
                    <a:pt x="8542" y="15011"/>
                    <a:pt x="10367" y="15011"/>
                  </a:cubicBezTo>
                  <a:cubicBezTo>
                    <a:pt x="11017" y="15011"/>
                    <a:pt x="11645" y="14877"/>
                    <a:pt x="12243" y="14612"/>
                  </a:cubicBezTo>
                  <a:cubicBezTo>
                    <a:pt x="14571" y="13573"/>
                    <a:pt x="15635" y="10847"/>
                    <a:pt x="14598" y="8515"/>
                  </a:cubicBezTo>
                  <a:cubicBezTo>
                    <a:pt x="13857" y="6845"/>
                    <a:pt x="12192" y="5756"/>
                    <a:pt x="10367" y="5756"/>
                  </a:cubicBezTo>
                  <a:close/>
                  <a:moveTo>
                    <a:pt x="10367" y="6956"/>
                  </a:moveTo>
                  <a:cubicBezTo>
                    <a:pt x="11718" y="6956"/>
                    <a:pt x="12951" y="7760"/>
                    <a:pt x="13501" y="8995"/>
                  </a:cubicBezTo>
                  <a:cubicBezTo>
                    <a:pt x="14266" y="10720"/>
                    <a:pt x="13486" y="12743"/>
                    <a:pt x="11764" y="13512"/>
                  </a:cubicBezTo>
                  <a:cubicBezTo>
                    <a:pt x="11322" y="13706"/>
                    <a:pt x="10847" y="13812"/>
                    <a:pt x="10367" y="13812"/>
                  </a:cubicBezTo>
                  <a:cubicBezTo>
                    <a:pt x="9019" y="13812"/>
                    <a:pt x="7802" y="13009"/>
                    <a:pt x="7254" y="11773"/>
                  </a:cubicBezTo>
                  <a:cubicBezTo>
                    <a:pt x="6489" y="10049"/>
                    <a:pt x="7269" y="8024"/>
                    <a:pt x="8990" y="7255"/>
                  </a:cubicBezTo>
                  <a:cubicBezTo>
                    <a:pt x="9432" y="7060"/>
                    <a:pt x="9891" y="6956"/>
                    <a:pt x="10367" y="695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17145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75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206" name="Group 19206"/>
          <p:cNvGrpSpPr/>
          <p:nvPr/>
        </p:nvGrpSpPr>
        <p:grpSpPr>
          <a:xfrm>
            <a:off x="3599297" y="2163123"/>
            <a:ext cx="1995264" cy="989863"/>
            <a:chOff x="0" y="0"/>
            <a:chExt cx="5320704" cy="2639633"/>
          </a:xfrm>
        </p:grpSpPr>
        <p:sp>
          <p:nvSpPr>
            <p:cNvPr id="19202" name="Shape 19202"/>
            <p:cNvSpPr/>
            <p:nvPr/>
          </p:nvSpPr>
          <p:spPr>
            <a:xfrm>
              <a:off x="493" y="0"/>
              <a:ext cx="5320212" cy="2639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7" y="0"/>
                  </a:moveTo>
                  <a:lnTo>
                    <a:pt x="5089" y="1179"/>
                  </a:lnTo>
                  <a:lnTo>
                    <a:pt x="5013" y="1449"/>
                  </a:lnTo>
                  <a:lnTo>
                    <a:pt x="10673" y="3201"/>
                  </a:lnTo>
                  <a:lnTo>
                    <a:pt x="10733" y="3201"/>
                  </a:lnTo>
                  <a:lnTo>
                    <a:pt x="16435" y="1360"/>
                  </a:lnTo>
                  <a:lnTo>
                    <a:pt x="16377" y="1146"/>
                  </a:lnTo>
                  <a:lnTo>
                    <a:pt x="13591" y="61"/>
                  </a:lnTo>
                  <a:lnTo>
                    <a:pt x="10733" y="904"/>
                  </a:lnTo>
                  <a:lnTo>
                    <a:pt x="10703" y="936"/>
                  </a:lnTo>
                  <a:lnTo>
                    <a:pt x="8037" y="0"/>
                  </a:lnTo>
                  <a:close/>
                  <a:moveTo>
                    <a:pt x="16405" y="1445"/>
                  </a:moveTo>
                  <a:lnTo>
                    <a:pt x="10703" y="3286"/>
                  </a:lnTo>
                  <a:lnTo>
                    <a:pt x="10643" y="3286"/>
                  </a:lnTo>
                  <a:lnTo>
                    <a:pt x="4983" y="1534"/>
                  </a:lnTo>
                  <a:lnTo>
                    <a:pt x="58" y="17317"/>
                  </a:lnTo>
                  <a:lnTo>
                    <a:pt x="0" y="17527"/>
                  </a:lnTo>
                  <a:lnTo>
                    <a:pt x="2544" y="18492"/>
                  </a:lnTo>
                  <a:lnTo>
                    <a:pt x="10703" y="21568"/>
                  </a:lnTo>
                  <a:lnTo>
                    <a:pt x="10793" y="21600"/>
                  </a:lnTo>
                  <a:lnTo>
                    <a:pt x="19535" y="18762"/>
                  </a:lnTo>
                  <a:lnTo>
                    <a:pt x="21600" y="18068"/>
                  </a:lnTo>
                  <a:lnTo>
                    <a:pt x="21526" y="17797"/>
                  </a:lnTo>
                  <a:lnTo>
                    <a:pt x="16405" y="1445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03" name="Shape 19203"/>
            <p:cNvSpPr/>
            <p:nvPr/>
          </p:nvSpPr>
          <p:spPr>
            <a:xfrm>
              <a:off x="2636483" y="176581"/>
              <a:ext cx="2665787" cy="1998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499"/>
                  </a:moveTo>
                  <a:lnTo>
                    <a:pt x="179" y="16459"/>
                  </a:lnTo>
                  <a:lnTo>
                    <a:pt x="21600" y="21600"/>
                  </a:lnTo>
                  <a:lnTo>
                    <a:pt x="11383" y="0"/>
                  </a:lnTo>
                  <a:lnTo>
                    <a:pt x="0" y="2431"/>
                  </a:lnTo>
                  <a:lnTo>
                    <a:pt x="0" y="16499"/>
                  </a:lnTo>
                  <a:close/>
                </a:path>
              </a:pathLst>
            </a:custGeom>
            <a:solidFill>
              <a:srgbClr val="222A35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04" name="Shape 19204"/>
            <p:cNvSpPr/>
            <p:nvPr/>
          </p:nvSpPr>
          <p:spPr>
            <a:xfrm>
              <a:off x="0" y="0"/>
              <a:ext cx="2644074" cy="2635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76" y="0"/>
                  </a:moveTo>
                  <a:lnTo>
                    <a:pt x="10244" y="1180"/>
                  </a:lnTo>
                  <a:lnTo>
                    <a:pt x="10091" y="1451"/>
                  </a:lnTo>
                  <a:lnTo>
                    <a:pt x="21479" y="3206"/>
                  </a:lnTo>
                  <a:lnTo>
                    <a:pt x="21600" y="3206"/>
                  </a:lnTo>
                  <a:lnTo>
                    <a:pt x="21600" y="906"/>
                  </a:lnTo>
                  <a:lnTo>
                    <a:pt x="21540" y="938"/>
                  </a:lnTo>
                  <a:lnTo>
                    <a:pt x="16176" y="0"/>
                  </a:lnTo>
                  <a:close/>
                  <a:moveTo>
                    <a:pt x="21540" y="13955"/>
                  </a:moveTo>
                  <a:lnTo>
                    <a:pt x="121" y="17343"/>
                  </a:lnTo>
                  <a:lnTo>
                    <a:pt x="0" y="17553"/>
                  </a:lnTo>
                  <a:lnTo>
                    <a:pt x="5122" y="18519"/>
                  </a:lnTo>
                  <a:lnTo>
                    <a:pt x="21540" y="21600"/>
                  </a:lnTo>
                  <a:lnTo>
                    <a:pt x="21540" y="13955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05" name="Shape 19205"/>
            <p:cNvSpPr/>
            <p:nvPr/>
          </p:nvSpPr>
          <p:spPr>
            <a:xfrm>
              <a:off x="2636673" y="7399"/>
              <a:ext cx="2684031" cy="2632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25" y="0"/>
                  </a:moveTo>
                  <a:lnTo>
                    <a:pt x="60" y="846"/>
                  </a:lnTo>
                  <a:lnTo>
                    <a:pt x="60" y="3149"/>
                  </a:lnTo>
                  <a:lnTo>
                    <a:pt x="11362" y="1303"/>
                  </a:lnTo>
                  <a:lnTo>
                    <a:pt x="11243" y="1089"/>
                  </a:lnTo>
                  <a:lnTo>
                    <a:pt x="5725" y="0"/>
                  </a:lnTo>
                  <a:close/>
                  <a:moveTo>
                    <a:pt x="175" y="13885"/>
                  </a:moveTo>
                  <a:lnTo>
                    <a:pt x="0" y="13913"/>
                  </a:lnTo>
                  <a:lnTo>
                    <a:pt x="0" y="21568"/>
                  </a:lnTo>
                  <a:lnTo>
                    <a:pt x="175" y="21600"/>
                  </a:lnTo>
                  <a:lnTo>
                    <a:pt x="17507" y="18754"/>
                  </a:lnTo>
                  <a:lnTo>
                    <a:pt x="21600" y="18058"/>
                  </a:lnTo>
                  <a:lnTo>
                    <a:pt x="21453" y="17787"/>
                  </a:lnTo>
                  <a:lnTo>
                    <a:pt x="175" y="13885"/>
                  </a:lnTo>
                  <a:close/>
                </a:path>
              </a:pathLst>
            </a:custGeom>
            <a:solidFill>
              <a:srgbClr val="222A35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grpSp>
        <p:nvGrpSpPr>
          <p:cNvPr id="19214" name="Group 19214"/>
          <p:cNvGrpSpPr/>
          <p:nvPr/>
        </p:nvGrpSpPr>
        <p:grpSpPr>
          <a:xfrm>
            <a:off x="3068385" y="3010545"/>
            <a:ext cx="3043398" cy="1064658"/>
            <a:chOff x="0" y="0"/>
            <a:chExt cx="8115726" cy="2839085"/>
          </a:xfrm>
        </p:grpSpPr>
        <p:sp>
          <p:nvSpPr>
            <p:cNvPr id="19207" name="Shape 19207"/>
            <p:cNvSpPr/>
            <p:nvPr/>
          </p:nvSpPr>
          <p:spPr>
            <a:xfrm>
              <a:off x="0" y="0"/>
              <a:ext cx="8115727" cy="2838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37" y="0"/>
                  </a:moveTo>
                  <a:lnTo>
                    <a:pt x="3337" y="1096"/>
                  </a:lnTo>
                  <a:lnTo>
                    <a:pt x="3278" y="1347"/>
                  </a:lnTo>
                  <a:lnTo>
                    <a:pt x="0" y="16244"/>
                  </a:lnTo>
                  <a:lnTo>
                    <a:pt x="118" y="16300"/>
                  </a:lnTo>
                  <a:lnTo>
                    <a:pt x="121" y="16300"/>
                  </a:lnTo>
                  <a:lnTo>
                    <a:pt x="10786" y="21600"/>
                  </a:lnTo>
                  <a:lnTo>
                    <a:pt x="21600" y="16244"/>
                  </a:lnTo>
                  <a:lnTo>
                    <a:pt x="18341" y="1460"/>
                  </a:lnTo>
                  <a:lnTo>
                    <a:pt x="18264" y="1096"/>
                  </a:lnTo>
                  <a:lnTo>
                    <a:pt x="18263" y="1096"/>
                  </a:lnTo>
                  <a:lnTo>
                    <a:pt x="16575" y="251"/>
                  </a:lnTo>
                  <a:lnTo>
                    <a:pt x="10845" y="2890"/>
                  </a:lnTo>
                  <a:lnTo>
                    <a:pt x="10786" y="2860"/>
                  </a:lnTo>
                  <a:lnTo>
                    <a:pt x="5438" y="0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355600" rotWithShape="0">
                <a:srgbClr val="000000">
                  <a:alpha val="50000"/>
                </a:srgbClr>
              </a:outerShdw>
            </a:effectLst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08" name="Shape 19208"/>
            <p:cNvSpPr/>
            <p:nvPr/>
          </p:nvSpPr>
          <p:spPr>
            <a:xfrm>
              <a:off x="0" y="0"/>
              <a:ext cx="8115727" cy="2838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37" y="0"/>
                  </a:moveTo>
                  <a:lnTo>
                    <a:pt x="3337" y="1096"/>
                  </a:lnTo>
                  <a:lnTo>
                    <a:pt x="3278" y="1347"/>
                  </a:lnTo>
                  <a:lnTo>
                    <a:pt x="0" y="16244"/>
                  </a:lnTo>
                  <a:lnTo>
                    <a:pt x="118" y="16300"/>
                  </a:lnTo>
                  <a:lnTo>
                    <a:pt x="121" y="16300"/>
                  </a:lnTo>
                  <a:lnTo>
                    <a:pt x="10786" y="21600"/>
                  </a:lnTo>
                  <a:lnTo>
                    <a:pt x="21600" y="16244"/>
                  </a:lnTo>
                  <a:lnTo>
                    <a:pt x="18341" y="1460"/>
                  </a:lnTo>
                  <a:lnTo>
                    <a:pt x="18263" y="1096"/>
                  </a:lnTo>
                  <a:lnTo>
                    <a:pt x="16575" y="251"/>
                  </a:lnTo>
                  <a:lnTo>
                    <a:pt x="10845" y="2890"/>
                  </a:lnTo>
                  <a:lnTo>
                    <a:pt x="10786" y="2860"/>
                  </a:lnTo>
                  <a:lnTo>
                    <a:pt x="5437" y="0"/>
                  </a:ln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09" name="Shape 19209"/>
            <p:cNvSpPr/>
            <p:nvPr/>
          </p:nvSpPr>
          <p:spPr>
            <a:xfrm>
              <a:off x="4052523" y="33189"/>
              <a:ext cx="2839081" cy="623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8" y="12014"/>
                  </a:moveTo>
                  <a:lnTo>
                    <a:pt x="0" y="11886"/>
                  </a:lnTo>
                  <a:lnTo>
                    <a:pt x="0" y="21472"/>
                  </a:lnTo>
                  <a:lnTo>
                    <a:pt x="168" y="21600"/>
                  </a:lnTo>
                  <a:lnTo>
                    <a:pt x="21600" y="5496"/>
                  </a:lnTo>
                  <a:lnTo>
                    <a:pt x="21376" y="3834"/>
                  </a:lnTo>
                  <a:lnTo>
                    <a:pt x="16551" y="0"/>
                  </a:lnTo>
                  <a:lnTo>
                    <a:pt x="168" y="12014"/>
                  </a:lnTo>
                  <a:close/>
                </a:path>
              </a:pathLst>
            </a:custGeom>
            <a:solidFill>
              <a:srgbClr val="222A35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10" name="Shape 19210"/>
            <p:cNvSpPr/>
            <p:nvPr/>
          </p:nvSpPr>
          <p:spPr>
            <a:xfrm>
              <a:off x="1231879" y="5"/>
              <a:ext cx="2820646" cy="652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447"/>
                  </a:moveTo>
                  <a:lnTo>
                    <a:pt x="6212" y="0"/>
                  </a:lnTo>
                  <a:lnTo>
                    <a:pt x="169" y="4759"/>
                  </a:lnTo>
                  <a:lnTo>
                    <a:pt x="0" y="5858"/>
                  </a:lnTo>
                  <a:lnTo>
                    <a:pt x="21600" y="21600"/>
                  </a:lnTo>
                  <a:lnTo>
                    <a:pt x="21600" y="12447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11" name="Shape 19211"/>
            <p:cNvSpPr/>
            <p:nvPr/>
          </p:nvSpPr>
          <p:spPr>
            <a:xfrm>
              <a:off x="4052525" y="191734"/>
              <a:ext cx="4063202" cy="1954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094"/>
                  </a:moveTo>
                  <a:lnTo>
                    <a:pt x="0" y="13571"/>
                  </a:lnTo>
                  <a:lnTo>
                    <a:pt x="118" y="13531"/>
                  </a:lnTo>
                  <a:lnTo>
                    <a:pt x="21247" y="21600"/>
                  </a:lnTo>
                  <a:lnTo>
                    <a:pt x="21600" y="21478"/>
                  </a:lnTo>
                  <a:lnTo>
                    <a:pt x="15093" y="0"/>
                  </a:lnTo>
                  <a:lnTo>
                    <a:pt x="118" y="5135"/>
                  </a:lnTo>
                  <a:lnTo>
                    <a:pt x="0" y="5094"/>
                  </a:lnTo>
                  <a:close/>
                </a:path>
              </a:pathLst>
            </a:custGeom>
            <a:solidFill>
              <a:srgbClr val="222A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12" name="Shape 19212"/>
            <p:cNvSpPr/>
            <p:nvPr/>
          </p:nvSpPr>
          <p:spPr>
            <a:xfrm>
              <a:off x="4071" y="1419544"/>
              <a:ext cx="4048454" cy="1419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84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10884"/>
                  </a:lnTo>
                  <a:close/>
                </a:path>
              </a:pathLst>
            </a:custGeom>
            <a:solidFill>
              <a:srgbClr val="222A35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13" name="Shape 19213"/>
            <p:cNvSpPr/>
            <p:nvPr/>
          </p:nvSpPr>
          <p:spPr>
            <a:xfrm>
              <a:off x="4052525" y="1415856"/>
              <a:ext cx="4063202" cy="1423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" y="0"/>
                  </a:moveTo>
                  <a:lnTo>
                    <a:pt x="0" y="56"/>
                  </a:lnTo>
                  <a:lnTo>
                    <a:pt x="0" y="21600"/>
                  </a:lnTo>
                  <a:lnTo>
                    <a:pt x="21600" y="10912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222A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grpSp>
        <p:nvGrpSpPr>
          <p:cNvPr id="19219" name="Group 19219"/>
          <p:cNvGrpSpPr/>
          <p:nvPr/>
        </p:nvGrpSpPr>
        <p:grpSpPr>
          <a:xfrm>
            <a:off x="4123688" y="1392826"/>
            <a:ext cx="933303" cy="816173"/>
            <a:chOff x="0" y="0"/>
            <a:chExt cx="2488805" cy="2176461"/>
          </a:xfrm>
        </p:grpSpPr>
        <p:sp>
          <p:nvSpPr>
            <p:cNvPr id="19215" name="Shape 19215"/>
            <p:cNvSpPr/>
            <p:nvPr/>
          </p:nvSpPr>
          <p:spPr>
            <a:xfrm>
              <a:off x="120" y="34"/>
              <a:ext cx="2488686" cy="2176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46" y="0"/>
                  </a:moveTo>
                  <a:lnTo>
                    <a:pt x="137" y="19284"/>
                  </a:lnTo>
                  <a:lnTo>
                    <a:pt x="98" y="19294"/>
                  </a:lnTo>
                  <a:lnTo>
                    <a:pt x="0" y="19475"/>
                  </a:lnTo>
                  <a:lnTo>
                    <a:pt x="4962" y="20464"/>
                  </a:lnTo>
                  <a:lnTo>
                    <a:pt x="10657" y="21600"/>
                  </a:lnTo>
                  <a:lnTo>
                    <a:pt x="10721" y="21561"/>
                  </a:lnTo>
                  <a:lnTo>
                    <a:pt x="16835" y="20538"/>
                  </a:lnTo>
                  <a:lnTo>
                    <a:pt x="21600" y="19735"/>
                  </a:lnTo>
                  <a:lnTo>
                    <a:pt x="21549" y="19607"/>
                  </a:lnTo>
                  <a:lnTo>
                    <a:pt x="21561" y="19612"/>
                  </a:lnTo>
                  <a:lnTo>
                    <a:pt x="10746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16" name="Shape 19216"/>
            <p:cNvSpPr/>
            <p:nvPr/>
          </p:nvSpPr>
          <p:spPr>
            <a:xfrm>
              <a:off x="13814" y="0"/>
              <a:ext cx="1224124" cy="1946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19268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17" name="Shape 19217"/>
            <p:cNvSpPr/>
            <p:nvPr/>
          </p:nvSpPr>
          <p:spPr>
            <a:xfrm>
              <a:off x="0" y="1733882"/>
              <a:ext cx="1235186" cy="442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" y="10260"/>
                  </a:moveTo>
                  <a:lnTo>
                    <a:pt x="0" y="11160"/>
                  </a:lnTo>
                  <a:lnTo>
                    <a:pt x="9994" y="16020"/>
                  </a:lnTo>
                  <a:lnTo>
                    <a:pt x="21471" y="21600"/>
                  </a:lnTo>
                  <a:lnTo>
                    <a:pt x="21600" y="21420"/>
                  </a:lnTo>
                  <a:lnTo>
                    <a:pt x="21600" y="0"/>
                  </a:lnTo>
                  <a:lnTo>
                    <a:pt x="193" y="10260"/>
                  </a:lnTo>
                  <a:close/>
                </a:path>
              </a:pathLst>
            </a:custGeom>
            <a:solidFill>
              <a:srgbClr val="222A35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9218" name="Shape 19218"/>
            <p:cNvSpPr/>
            <p:nvPr/>
          </p:nvSpPr>
          <p:spPr>
            <a:xfrm>
              <a:off x="1235185" y="1733882"/>
              <a:ext cx="1253621" cy="438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3" y="11798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2134" y="16518"/>
                  </a:lnTo>
                  <a:lnTo>
                    <a:pt x="21600" y="12524"/>
                  </a:lnTo>
                  <a:lnTo>
                    <a:pt x="21473" y="11798"/>
                  </a:lnTo>
                  <a:close/>
                </a:path>
              </a:pathLst>
            </a:custGeom>
            <a:solidFill>
              <a:srgbClr val="222A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19232" name="Shape 19232"/>
          <p:cNvSpPr/>
          <p:nvPr/>
        </p:nvSpPr>
        <p:spPr>
          <a:xfrm rot="20580000">
            <a:off x="5092553" y="3427676"/>
            <a:ext cx="425436" cy="234383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defTabSz="914400">
              <a:defRPr sz="35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chemeClr val="bg1"/>
                </a:solidFill>
              </a:rPr>
              <a:t>75%</a:t>
            </a:r>
            <a:endParaRPr sz="1300">
              <a:solidFill>
                <a:schemeClr val="bg1"/>
              </a:solidFill>
            </a:endParaRPr>
          </a:p>
        </p:txBody>
      </p:sp>
      <p:sp>
        <p:nvSpPr>
          <p:cNvPr id="19233" name="Shape 19233"/>
          <p:cNvSpPr/>
          <p:nvPr/>
        </p:nvSpPr>
        <p:spPr>
          <a:xfrm rot="20580000">
            <a:off x="4697531" y="2513236"/>
            <a:ext cx="516755" cy="234383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defTabSz="914400">
              <a:defRPr sz="35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300">
                <a:solidFill>
                  <a:schemeClr val="bg1"/>
                </a:solidFill>
              </a:rPr>
              <a:t>65%</a:t>
            </a:r>
            <a:endParaRPr sz="1300">
              <a:solidFill>
                <a:schemeClr val="bg1"/>
              </a:solidFill>
            </a:endParaRPr>
          </a:p>
        </p:txBody>
      </p:sp>
      <p:sp>
        <p:nvSpPr>
          <p:cNvPr id="19234" name="Shape 19234"/>
          <p:cNvSpPr/>
          <p:nvPr/>
        </p:nvSpPr>
        <p:spPr>
          <a:xfrm rot="20580000">
            <a:off x="4536855" y="1806569"/>
            <a:ext cx="407228" cy="234383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defTabSz="914400">
              <a:defRPr sz="30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100" dirty="0">
                <a:solidFill>
                  <a:schemeClr val="bg1"/>
                </a:solidFill>
              </a:rPr>
              <a:t>25%</a:t>
            </a:r>
            <a:endParaRPr sz="1100" dirty="0">
              <a:solidFill>
                <a:schemeClr val="bg1"/>
              </a:solidFill>
            </a:endParaRPr>
          </a:p>
        </p:txBody>
      </p:sp>
      <p:grpSp>
        <p:nvGrpSpPr>
          <p:cNvPr id="54" name="Group 19041"/>
          <p:cNvGrpSpPr/>
          <p:nvPr/>
        </p:nvGrpSpPr>
        <p:grpSpPr>
          <a:xfrm>
            <a:off x="768831" y="1426269"/>
            <a:ext cx="2009203" cy="1760787"/>
            <a:chOff x="-133189" y="123317"/>
            <a:chExt cx="5357874" cy="4695429"/>
          </a:xfrm>
        </p:grpSpPr>
        <p:sp>
          <p:nvSpPr>
            <p:cNvPr id="55" name="Shape 19037"/>
            <p:cNvSpPr/>
            <p:nvPr/>
          </p:nvSpPr>
          <p:spPr>
            <a:xfrm>
              <a:off x="-133189" y="123317"/>
              <a:ext cx="4536388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Round Process</a:t>
              </a:r>
              <a:endParaRPr lang="en-US"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Shape 19038"/>
            <p:cNvSpPr/>
            <p:nvPr/>
          </p:nvSpPr>
          <p:spPr>
            <a:xfrm>
              <a:off x="161" y="2169286"/>
              <a:ext cx="2160270" cy="8801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pc="-113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spc="-113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Shape 19039"/>
            <p:cNvSpPr/>
            <p:nvPr/>
          </p:nvSpPr>
          <p:spPr>
            <a:xfrm>
              <a:off x="0" y="3191551"/>
              <a:ext cx="5224685" cy="1627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37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Shape 19040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9" name="Group 19044"/>
          <p:cNvGrpSpPr/>
          <p:nvPr/>
        </p:nvGrpSpPr>
        <p:grpSpPr>
          <a:xfrm>
            <a:off x="824708" y="3695695"/>
            <a:ext cx="803434" cy="365760"/>
            <a:chOff x="0" y="2189"/>
            <a:chExt cx="2142486" cy="975359"/>
          </a:xfrm>
        </p:grpSpPr>
        <p:sp>
          <p:nvSpPr>
            <p:cNvPr id="60" name="Shape 19042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Shape 19043"/>
            <p:cNvSpPr/>
            <p:nvPr/>
          </p:nvSpPr>
          <p:spPr>
            <a:xfrm rot="10594">
              <a:off x="487679" y="2189"/>
              <a:ext cx="1654807" cy="9753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62" name="Group 19047"/>
          <p:cNvGrpSpPr/>
          <p:nvPr/>
        </p:nvGrpSpPr>
        <p:grpSpPr>
          <a:xfrm>
            <a:off x="1946007" y="3712636"/>
            <a:ext cx="951548" cy="322898"/>
            <a:chOff x="0" y="2467"/>
            <a:chExt cx="2537456" cy="861060"/>
          </a:xfrm>
        </p:grpSpPr>
        <p:sp>
          <p:nvSpPr>
            <p:cNvPr id="63" name="Shape 19045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Shape 19046"/>
            <p:cNvSpPr/>
            <p:nvPr/>
          </p:nvSpPr>
          <p:spPr>
            <a:xfrm rot="10594">
              <a:off x="617219" y="2467"/>
              <a:ext cx="1920237" cy="861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65" name="Shape 19048"/>
          <p:cNvSpPr/>
          <p:nvPr/>
        </p:nvSpPr>
        <p:spPr>
          <a:xfrm>
            <a:off x="1628672" y="3701059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077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19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19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700"/>
                                        <p:tgtEl>
                                          <p:spTgt spid="1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1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" fill="hold"/>
                                        <p:tgtEl>
                                          <p:spTgt spid="19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" fill="hold"/>
                                        <p:tgtEl>
                                          <p:spTgt spid="19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19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" fill="hold"/>
                                        <p:tgtEl>
                                          <p:spTgt spid="19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9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700"/>
                                        <p:tgtEl>
                                          <p:spTgt spid="1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1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19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" fill="hold"/>
                                        <p:tgtEl>
                                          <p:spTgt spid="19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" fill="hold"/>
                                        <p:tgtEl>
                                          <p:spTgt spid="19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1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80" fill="hold"/>
                                        <p:tgtEl>
                                          <p:spTgt spid="1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" fill="hold"/>
                                        <p:tgtEl>
                                          <p:spTgt spid="1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9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1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700"/>
                                        <p:tgtEl>
                                          <p:spTgt spid="1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" presetClass="entr" presetSubtype="1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1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80" fill="hold"/>
                                        <p:tgtEl>
                                          <p:spTgt spid="19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" fill="hold"/>
                                        <p:tgtEl>
                                          <p:spTgt spid="19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7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7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93" grpId="10" bldLvl="0" animBg="1" advAuto="0"/>
      <p:bldP spid="19197" grpId="4" bldLvl="0" animBg="1" advAuto="0"/>
      <p:bldP spid="19201" grpId="7" bldLvl="0" animBg="1" advAuto="0"/>
      <p:bldP spid="19206" grpId="5" bldLvl="0" animBg="1" advAuto="0"/>
      <p:bldP spid="19214" grpId="2" bldLvl="0" animBg="1" advAuto="0"/>
      <p:bldP spid="19219" grpId="8" bldLvl="0" animBg="1" advAuto="0"/>
      <p:bldP spid="19232" grpId="3" animBg="1" advAuto="0"/>
      <p:bldP spid="19233" grpId="6" animBg="1" advAuto="0"/>
      <p:bldP spid="19234" grpId="9" animBg="1" advAuto="0"/>
      <p:bldP spid="54" grpId="0" bldLvl="0" animBg="1" advAuto="0"/>
      <p:bldP spid="59" grpId="0" bldLvl="0" animBg="1" advAuto="0"/>
      <p:bldP spid="62" grpId="0" bldLvl="0" animBg="1" advAuto="0"/>
      <p:bldP spid="65" grpId="0" bldLvl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28600" y="257625"/>
            <a:ext cx="8686800" cy="4629150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矩形 13"/>
          <p:cNvSpPr/>
          <p:nvPr/>
        </p:nvSpPr>
        <p:spPr>
          <a:xfrm>
            <a:off x="3566160" y="402522"/>
            <a:ext cx="2011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未来工作计划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759200" y="841103"/>
            <a:ext cx="1625600" cy="252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05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Add your valuable title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999" name="Shape 18999"/>
          <p:cNvSpPr/>
          <p:nvPr/>
        </p:nvSpPr>
        <p:spPr>
          <a:xfrm>
            <a:off x="4716950" y="2060465"/>
            <a:ext cx="1520910" cy="535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5" y="292"/>
                </a:lnTo>
                <a:lnTo>
                  <a:pt x="86" y="271"/>
                </a:lnTo>
                <a:lnTo>
                  <a:pt x="871" y="3806"/>
                </a:lnTo>
                <a:lnTo>
                  <a:pt x="917" y="3752"/>
                </a:lnTo>
                <a:lnTo>
                  <a:pt x="4852" y="21470"/>
                </a:lnTo>
                <a:lnTo>
                  <a:pt x="4814" y="21519"/>
                </a:lnTo>
                <a:lnTo>
                  <a:pt x="4833" y="21600"/>
                </a:lnTo>
                <a:lnTo>
                  <a:pt x="19298" y="21600"/>
                </a:lnTo>
                <a:lnTo>
                  <a:pt x="21600" y="10930"/>
                </a:lnTo>
                <a:lnTo>
                  <a:pt x="19387" y="0"/>
                </a:lnTo>
                <a:lnTo>
                  <a:pt x="0" y="0"/>
                </a:lnTo>
                <a:close/>
              </a:path>
            </a:pathLst>
          </a:custGeom>
          <a:solidFill>
            <a:srgbClr val="DCDEE0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000" name="Shape 19000"/>
          <p:cNvSpPr/>
          <p:nvPr/>
        </p:nvSpPr>
        <p:spPr>
          <a:xfrm>
            <a:off x="5056049" y="2592662"/>
            <a:ext cx="1548687" cy="540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" y="0"/>
                </a:moveTo>
                <a:lnTo>
                  <a:pt x="0" y="54"/>
                </a:lnTo>
                <a:lnTo>
                  <a:pt x="988" y="4513"/>
                </a:lnTo>
                <a:lnTo>
                  <a:pt x="1024" y="4470"/>
                </a:lnTo>
                <a:lnTo>
                  <a:pt x="4690" y="21160"/>
                </a:lnTo>
                <a:lnTo>
                  <a:pt x="4681" y="21176"/>
                </a:lnTo>
                <a:lnTo>
                  <a:pt x="4776" y="21600"/>
                </a:lnTo>
                <a:lnTo>
                  <a:pt x="19360" y="21600"/>
                </a:lnTo>
                <a:lnTo>
                  <a:pt x="21600" y="10958"/>
                </a:lnTo>
                <a:lnTo>
                  <a:pt x="19425" y="129"/>
                </a:lnTo>
                <a:lnTo>
                  <a:pt x="79" y="129"/>
                </a:lnTo>
                <a:lnTo>
                  <a:pt x="3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001" name="Shape 19001"/>
          <p:cNvSpPr/>
          <p:nvPr/>
        </p:nvSpPr>
        <p:spPr>
          <a:xfrm>
            <a:off x="5391659" y="3121773"/>
            <a:ext cx="1564253" cy="544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" y="0"/>
                </a:moveTo>
                <a:lnTo>
                  <a:pt x="0" y="11"/>
                </a:lnTo>
                <a:lnTo>
                  <a:pt x="61" y="287"/>
                </a:lnTo>
                <a:lnTo>
                  <a:pt x="9" y="0"/>
                </a:lnTo>
                <a:close/>
                <a:moveTo>
                  <a:pt x="80" y="373"/>
                </a:moveTo>
                <a:lnTo>
                  <a:pt x="912" y="4135"/>
                </a:lnTo>
                <a:lnTo>
                  <a:pt x="923" y="4119"/>
                </a:lnTo>
                <a:lnTo>
                  <a:pt x="2196" y="9930"/>
                </a:lnTo>
                <a:lnTo>
                  <a:pt x="4777" y="21600"/>
                </a:lnTo>
                <a:lnTo>
                  <a:pt x="19338" y="21600"/>
                </a:lnTo>
                <a:lnTo>
                  <a:pt x="21600" y="11111"/>
                </a:lnTo>
                <a:lnTo>
                  <a:pt x="19425" y="373"/>
                </a:lnTo>
                <a:lnTo>
                  <a:pt x="80" y="373"/>
                </a:lnTo>
                <a:close/>
              </a:path>
            </a:pathLst>
          </a:custGeom>
          <a:solidFill>
            <a:srgbClr val="A6AAA9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002" name="Shape 19002"/>
          <p:cNvSpPr/>
          <p:nvPr/>
        </p:nvSpPr>
        <p:spPr>
          <a:xfrm>
            <a:off x="4365104" y="1497001"/>
            <a:ext cx="1538220" cy="565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4986" y="21600"/>
                </a:lnTo>
                <a:lnTo>
                  <a:pt x="19303" y="21600"/>
                </a:lnTo>
                <a:lnTo>
                  <a:pt x="21600" y="10895"/>
                </a:lnTo>
                <a:lnTo>
                  <a:pt x="1939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20" tIns="45720" rIns="45720" bIns="45720"/>
          <a:lstStyle/>
          <a:p>
            <a:pPr defTabSz="342900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9008" name="Group 19008"/>
          <p:cNvGrpSpPr/>
          <p:nvPr/>
        </p:nvGrpSpPr>
        <p:grpSpPr>
          <a:xfrm>
            <a:off x="3658863" y="2057379"/>
            <a:ext cx="1399736" cy="788814"/>
            <a:chOff x="0" y="0"/>
            <a:chExt cx="3732627" cy="2103503"/>
          </a:xfrm>
        </p:grpSpPr>
        <p:sp>
          <p:nvSpPr>
            <p:cNvPr id="19003" name="Shape 19003"/>
            <p:cNvSpPr/>
            <p:nvPr/>
          </p:nvSpPr>
          <p:spPr>
            <a:xfrm>
              <a:off x="0" y="0"/>
              <a:ext cx="3732628" cy="2103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97" y="0"/>
                  </a:moveTo>
                  <a:lnTo>
                    <a:pt x="4373" y="2587"/>
                  </a:lnTo>
                  <a:lnTo>
                    <a:pt x="0" y="14831"/>
                  </a:lnTo>
                  <a:lnTo>
                    <a:pt x="5759" y="18109"/>
                  </a:lnTo>
                  <a:lnTo>
                    <a:pt x="11832" y="21600"/>
                  </a:lnTo>
                  <a:lnTo>
                    <a:pt x="21476" y="14747"/>
                  </a:lnTo>
                  <a:lnTo>
                    <a:pt x="21563" y="14747"/>
                  </a:lnTo>
                  <a:lnTo>
                    <a:pt x="21546" y="14699"/>
                  </a:lnTo>
                  <a:lnTo>
                    <a:pt x="21600" y="14658"/>
                  </a:lnTo>
                  <a:lnTo>
                    <a:pt x="17324" y="2631"/>
                  </a:lnTo>
                  <a:lnTo>
                    <a:pt x="17274" y="2668"/>
                  </a:lnTo>
                  <a:lnTo>
                    <a:pt x="16421" y="268"/>
                  </a:lnTo>
                  <a:lnTo>
                    <a:pt x="11346" y="3756"/>
                  </a:lnTo>
                  <a:lnTo>
                    <a:pt x="8260" y="1904"/>
                  </a:lnTo>
                  <a:lnTo>
                    <a:pt x="5297" y="180"/>
                  </a:lnTo>
                  <a:lnTo>
                    <a:pt x="5351" y="29"/>
                  </a:lnTo>
                  <a:lnTo>
                    <a:pt x="5297" y="0"/>
                  </a:lnTo>
                  <a:close/>
                  <a:moveTo>
                    <a:pt x="7801" y="4656"/>
                  </a:moveTo>
                  <a:lnTo>
                    <a:pt x="10789" y="6379"/>
                  </a:lnTo>
                  <a:lnTo>
                    <a:pt x="10789" y="6387"/>
                  </a:lnTo>
                  <a:lnTo>
                    <a:pt x="7801" y="4656"/>
                  </a:ln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006" name="Group 19006"/>
            <p:cNvGrpSpPr/>
            <p:nvPr/>
          </p:nvGrpSpPr>
          <p:grpSpPr>
            <a:xfrm>
              <a:off x="995102" y="256095"/>
              <a:ext cx="2737526" cy="1847409"/>
              <a:chOff x="995080" y="4200"/>
              <a:chExt cx="2737525" cy="1847408"/>
            </a:xfrm>
          </p:grpSpPr>
          <p:sp>
            <p:nvSpPr>
              <p:cNvPr id="19004" name="Shape 19004"/>
              <p:cNvSpPr/>
              <p:nvPr/>
            </p:nvSpPr>
            <p:spPr>
              <a:xfrm>
                <a:off x="1977567" y="4200"/>
                <a:ext cx="1755040" cy="1847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713"/>
                    </a:moveTo>
                    <a:lnTo>
                      <a:pt x="827" y="21600"/>
                    </a:lnTo>
                    <a:lnTo>
                      <a:pt x="21600" y="13696"/>
                    </a:lnTo>
                    <a:lnTo>
                      <a:pt x="12505" y="0"/>
                    </a:lnTo>
                    <a:lnTo>
                      <a:pt x="0" y="4713"/>
                    </a:lnTo>
                    <a:close/>
                  </a:path>
                </a:pathLst>
              </a:custGeom>
              <a:solidFill>
                <a:srgbClr val="212935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005" name="Shape 19005"/>
              <p:cNvSpPr/>
              <p:nvPr/>
            </p:nvSpPr>
            <p:spPr>
              <a:xfrm>
                <a:off x="995080" y="201535"/>
                <a:ext cx="1049664" cy="16500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18" y="2693"/>
                    </a:moveTo>
                    <a:lnTo>
                      <a:pt x="7258" y="0"/>
                    </a:lnTo>
                    <a:lnTo>
                      <a:pt x="0" y="17148"/>
                    </a:lnTo>
                    <a:lnTo>
                      <a:pt x="21600" y="21600"/>
                    </a:lnTo>
                    <a:lnTo>
                      <a:pt x="20218" y="2693"/>
                    </a:lnTo>
                    <a:close/>
                  </a:path>
                </a:pathLst>
              </a:custGeom>
              <a:solidFill>
                <a:srgbClr val="212935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9007" name="Shape 19007"/>
            <p:cNvSpPr/>
            <p:nvPr/>
          </p:nvSpPr>
          <p:spPr>
            <a:xfrm>
              <a:off x="755757" y="0"/>
              <a:ext cx="2970430" cy="1436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1" y="0"/>
                  </a:moveTo>
                  <a:lnTo>
                    <a:pt x="0" y="3789"/>
                  </a:lnTo>
                  <a:lnTo>
                    <a:pt x="4304" y="6820"/>
                  </a:lnTo>
                  <a:lnTo>
                    <a:pt x="8061" y="9344"/>
                  </a:lnTo>
                  <a:lnTo>
                    <a:pt x="8061" y="9360"/>
                  </a:lnTo>
                  <a:lnTo>
                    <a:pt x="8884" y="9915"/>
                  </a:lnTo>
                  <a:lnTo>
                    <a:pt x="16211" y="3908"/>
                  </a:lnTo>
                  <a:lnTo>
                    <a:pt x="15139" y="393"/>
                  </a:lnTo>
                  <a:lnTo>
                    <a:pt x="8761" y="5501"/>
                  </a:lnTo>
                  <a:lnTo>
                    <a:pt x="4884" y="2788"/>
                  </a:lnTo>
                  <a:lnTo>
                    <a:pt x="1161" y="264"/>
                  </a:lnTo>
                  <a:lnTo>
                    <a:pt x="1228" y="43"/>
                  </a:lnTo>
                  <a:lnTo>
                    <a:pt x="1161" y="0"/>
                  </a:lnTo>
                  <a:close/>
                  <a:moveTo>
                    <a:pt x="21579" y="21530"/>
                  </a:moveTo>
                  <a:lnTo>
                    <a:pt x="21491" y="21600"/>
                  </a:lnTo>
                  <a:lnTo>
                    <a:pt x="21600" y="21600"/>
                  </a:lnTo>
                  <a:lnTo>
                    <a:pt x="21579" y="21530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013" name="Group 19013"/>
          <p:cNvGrpSpPr/>
          <p:nvPr/>
        </p:nvGrpSpPr>
        <p:grpSpPr>
          <a:xfrm>
            <a:off x="4002122" y="1495502"/>
            <a:ext cx="721137" cy="699077"/>
            <a:chOff x="0" y="0"/>
            <a:chExt cx="1923031" cy="1864202"/>
          </a:xfrm>
        </p:grpSpPr>
        <p:sp>
          <p:nvSpPr>
            <p:cNvPr id="19009" name="Shape 19009"/>
            <p:cNvSpPr/>
            <p:nvPr/>
          </p:nvSpPr>
          <p:spPr>
            <a:xfrm>
              <a:off x="0" y="59"/>
              <a:ext cx="1923032" cy="1863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4" y="0"/>
                  </a:moveTo>
                  <a:lnTo>
                    <a:pt x="0" y="17565"/>
                  </a:lnTo>
                  <a:lnTo>
                    <a:pt x="5752" y="19510"/>
                  </a:lnTo>
                  <a:lnTo>
                    <a:pt x="11741" y="21600"/>
                  </a:lnTo>
                  <a:lnTo>
                    <a:pt x="21600" y="17661"/>
                  </a:lnTo>
                  <a:lnTo>
                    <a:pt x="10844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012" name="Group 19012"/>
            <p:cNvGrpSpPr/>
            <p:nvPr/>
          </p:nvGrpSpPr>
          <p:grpSpPr>
            <a:xfrm>
              <a:off x="512283" y="-1"/>
              <a:ext cx="1410749" cy="1864204"/>
              <a:chOff x="512237" y="0"/>
              <a:chExt cx="1410748" cy="1864202"/>
            </a:xfrm>
          </p:grpSpPr>
          <p:sp>
            <p:nvSpPr>
              <p:cNvPr id="19010" name="Shape 19010"/>
              <p:cNvSpPr/>
              <p:nvPr/>
            </p:nvSpPr>
            <p:spPr>
              <a:xfrm>
                <a:off x="512237" y="0"/>
                <a:ext cx="533231" cy="18642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8369" y="0"/>
                    </a:lnTo>
                    <a:lnTo>
                      <a:pt x="0" y="19508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12935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011" name="Shape 19011"/>
              <p:cNvSpPr/>
              <p:nvPr/>
            </p:nvSpPr>
            <p:spPr>
              <a:xfrm>
                <a:off x="965692" y="0"/>
                <a:ext cx="957294" cy="18642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7659"/>
                    </a:moveTo>
                    <a:lnTo>
                      <a:pt x="0" y="0"/>
                    </a:lnTo>
                    <a:lnTo>
                      <a:pt x="1800" y="21600"/>
                    </a:lnTo>
                    <a:lnTo>
                      <a:pt x="21600" y="17659"/>
                    </a:lnTo>
                    <a:close/>
                  </a:path>
                </a:pathLst>
              </a:custGeom>
              <a:solidFill>
                <a:srgbClr val="212935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9019" name="Group 19019"/>
          <p:cNvGrpSpPr/>
          <p:nvPr/>
        </p:nvGrpSpPr>
        <p:grpSpPr>
          <a:xfrm>
            <a:off x="3310908" y="2594407"/>
            <a:ext cx="2083568" cy="919371"/>
            <a:chOff x="0" y="0"/>
            <a:chExt cx="5556179" cy="2451655"/>
          </a:xfrm>
        </p:grpSpPr>
        <p:sp>
          <p:nvSpPr>
            <p:cNvPr id="19014" name="Shape 19014"/>
            <p:cNvSpPr/>
            <p:nvPr/>
          </p:nvSpPr>
          <p:spPr>
            <a:xfrm>
              <a:off x="0" y="0"/>
              <a:ext cx="5556180" cy="2451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83" y="0"/>
                  </a:moveTo>
                  <a:lnTo>
                    <a:pt x="18053" y="35"/>
                  </a:lnTo>
                  <a:lnTo>
                    <a:pt x="18035" y="35"/>
                  </a:lnTo>
                  <a:lnTo>
                    <a:pt x="11556" y="5915"/>
                  </a:lnTo>
                  <a:lnTo>
                    <a:pt x="7476" y="2920"/>
                  </a:lnTo>
                  <a:lnTo>
                    <a:pt x="3607" y="107"/>
                  </a:lnTo>
                  <a:lnTo>
                    <a:pt x="2856" y="2771"/>
                  </a:lnTo>
                  <a:lnTo>
                    <a:pt x="0" y="13018"/>
                  </a:lnTo>
                  <a:lnTo>
                    <a:pt x="5794" y="17161"/>
                  </a:lnTo>
                  <a:lnTo>
                    <a:pt x="11866" y="21600"/>
                  </a:lnTo>
                  <a:lnTo>
                    <a:pt x="11883" y="21565"/>
                  </a:lnTo>
                  <a:lnTo>
                    <a:pt x="21578" y="12391"/>
                  </a:lnTo>
                  <a:lnTo>
                    <a:pt x="18853" y="2585"/>
                  </a:lnTo>
                  <a:lnTo>
                    <a:pt x="18812" y="2623"/>
                  </a:lnTo>
                  <a:lnTo>
                    <a:pt x="18083" y="0"/>
                  </a:lnTo>
                  <a:close/>
                  <a:moveTo>
                    <a:pt x="21542" y="12435"/>
                  </a:moveTo>
                  <a:lnTo>
                    <a:pt x="21366" y="12649"/>
                  </a:lnTo>
                  <a:lnTo>
                    <a:pt x="21600" y="12649"/>
                  </a:lnTo>
                  <a:lnTo>
                    <a:pt x="21542" y="12435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15" name="Shape 19015"/>
            <p:cNvSpPr/>
            <p:nvPr/>
          </p:nvSpPr>
          <p:spPr>
            <a:xfrm>
              <a:off x="734645" y="0"/>
              <a:ext cx="4821535" cy="1435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547" y="0"/>
                  </a:moveTo>
                  <a:lnTo>
                    <a:pt x="17512" y="59"/>
                  </a:lnTo>
                  <a:lnTo>
                    <a:pt x="17491" y="59"/>
                  </a:lnTo>
                  <a:lnTo>
                    <a:pt x="10026" y="10100"/>
                  </a:lnTo>
                  <a:lnTo>
                    <a:pt x="5324" y="4985"/>
                  </a:lnTo>
                  <a:lnTo>
                    <a:pt x="866" y="183"/>
                  </a:lnTo>
                  <a:lnTo>
                    <a:pt x="0" y="4732"/>
                  </a:lnTo>
                  <a:lnTo>
                    <a:pt x="4910" y="10041"/>
                  </a:lnTo>
                  <a:lnTo>
                    <a:pt x="10101" y="15597"/>
                  </a:lnTo>
                  <a:lnTo>
                    <a:pt x="10120" y="15597"/>
                  </a:lnTo>
                  <a:lnTo>
                    <a:pt x="18387" y="4479"/>
                  </a:lnTo>
                  <a:lnTo>
                    <a:pt x="17547" y="0"/>
                  </a:lnTo>
                  <a:close/>
                  <a:moveTo>
                    <a:pt x="21533" y="21234"/>
                  </a:moveTo>
                  <a:lnTo>
                    <a:pt x="21331" y="21600"/>
                  </a:lnTo>
                  <a:lnTo>
                    <a:pt x="21600" y="21600"/>
                  </a:lnTo>
                  <a:lnTo>
                    <a:pt x="21533" y="21234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9018" name="Group 19018"/>
            <p:cNvGrpSpPr/>
            <p:nvPr/>
          </p:nvGrpSpPr>
          <p:grpSpPr>
            <a:xfrm>
              <a:off x="1496079" y="293551"/>
              <a:ext cx="4060102" cy="2158106"/>
              <a:chOff x="1490522" y="0"/>
              <a:chExt cx="4060100" cy="2158104"/>
            </a:xfrm>
          </p:grpSpPr>
          <p:sp>
            <p:nvSpPr>
              <p:cNvPr id="19016" name="Shape 19016"/>
              <p:cNvSpPr/>
              <p:nvPr/>
            </p:nvSpPr>
            <p:spPr>
              <a:xfrm>
                <a:off x="1490522" y="373677"/>
                <a:ext cx="1566097" cy="1784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549"/>
                    </a:moveTo>
                    <a:lnTo>
                      <a:pt x="20673" y="4472"/>
                    </a:lnTo>
                    <a:lnTo>
                      <a:pt x="4691" y="0"/>
                    </a:lnTo>
                    <a:lnTo>
                      <a:pt x="0" y="15501"/>
                    </a:lnTo>
                    <a:lnTo>
                      <a:pt x="21542" y="21600"/>
                    </a:lnTo>
                    <a:lnTo>
                      <a:pt x="21600" y="21549"/>
                    </a:lnTo>
                    <a:close/>
                  </a:path>
                </a:pathLst>
              </a:custGeom>
              <a:solidFill>
                <a:srgbClr val="212935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017" name="Shape 19017"/>
              <p:cNvSpPr/>
              <p:nvPr/>
            </p:nvSpPr>
            <p:spPr>
              <a:xfrm>
                <a:off x="2989442" y="0"/>
                <a:ext cx="2561182" cy="2153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453"/>
                    </a:moveTo>
                    <a:lnTo>
                      <a:pt x="567" y="21600"/>
                    </a:lnTo>
                    <a:lnTo>
                      <a:pt x="21600" y="11158"/>
                    </a:lnTo>
                    <a:lnTo>
                      <a:pt x="15687" y="0"/>
                    </a:lnTo>
                    <a:lnTo>
                      <a:pt x="35" y="7453"/>
                    </a:lnTo>
                    <a:lnTo>
                      <a:pt x="0" y="7453"/>
                    </a:lnTo>
                    <a:close/>
                  </a:path>
                </a:pathLst>
              </a:custGeom>
              <a:solidFill>
                <a:srgbClr val="212935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21918" tIns="121918" rIns="121918" bIns="121918" numCol="1" anchor="t">
                <a:noAutofit/>
              </a:bodyPr>
              <a:lstStyle/>
              <a:p>
                <a:pPr defTabSz="342900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9024" name="Group 19024"/>
          <p:cNvGrpSpPr/>
          <p:nvPr/>
        </p:nvGrpSpPr>
        <p:grpSpPr>
          <a:xfrm>
            <a:off x="2959733" y="3122176"/>
            <a:ext cx="2775854" cy="1076508"/>
            <a:chOff x="0" y="0"/>
            <a:chExt cx="7402276" cy="2870687"/>
          </a:xfrm>
        </p:grpSpPr>
        <p:sp>
          <p:nvSpPr>
            <p:cNvPr id="19020" name="Shape 19020"/>
            <p:cNvSpPr/>
            <p:nvPr/>
          </p:nvSpPr>
          <p:spPr>
            <a:xfrm>
              <a:off x="0" y="0"/>
              <a:ext cx="7402276" cy="2870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3" y="0"/>
                  </a:moveTo>
                  <a:lnTo>
                    <a:pt x="18783" y="180"/>
                  </a:lnTo>
                  <a:lnTo>
                    <a:pt x="18754" y="180"/>
                  </a:lnTo>
                  <a:lnTo>
                    <a:pt x="11652" y="7827"/>
                  </a:lnTo>
                  <a:lnTo>
                    <a:pt x="11640" y="7857"/>
                  </a:lnTo>
                  <a:lnTo>
                    <a:pt x="10953" y="7286"/>
                  </a:lnTo>
                  <a:lnTo>
                    <a:pt x="10953" y="7289"/>
                  </a:lnTo>
                  <a:lnTo>
                    <a:pt x="7082" y="4066"/>
                  </a:lnTo>
                  <a:lnTo>
                    <a:pt x="2733" y="528"/>
                  </a:lnTo>
                  <a:lnTo>
                    <a:pt x="2194" y="2676"/>
                  </a:lnTo>
                  <a:lnTo>
                    <a:pt x="0" y="11586"/>
                  </a:lnTo>
                  <a:lnTo>
                    <a:pt x="5783" y="16481"/>
                  </a:lnTo>
                  <a:lnTo>
                    <a:pt x="11896" y="21600"/>
                  </a:lnTo>
                  <a:lnTo>
                    <a:pt x="21600" y="10921"/>
                  </a:lnTo>
                  <a:lnTo>
                    <a:pt x="19444" y="2076"/>
                  </a:lnTo>
                  <a:lnTo>
                    <a:pt x="19433" y="2087"/>
                  </a:lnTo>
                  <a:lnTo>
                    <a:pt x="18968" y="180"/>
                  </a:lnTo>
                  <a:lnTo>
                    <a:pt x="18967" y="180"/>
                  </a:lnTo>
                  <a:lnTo>
                    <a:pt x="18963" y="164"/>
                  </a:lnTo>
                  <a:lnTo>
                    <a:pt x="18923" y="0"/>
                  </a:ln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21" name="Shape 19021"/>
            <p:cNvSpPr/>
            <p:nvPr/>
          </p:nvSpPr>
          <p:spPr>
            <a:xfrm>
              <a:off x="751821" y="0"/>
              <a:ext cx="5907938" cy="1388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60" y="0"/>
                  </a:moveTo>
                  <a:lnTo>
                    <a:pt x="20785" y="373"/>
                  </a:lnTo>
                  <a:lnTo>
                    <a:pt x="20748" y="373"/>
                  </a:lnTo>
                  <a:lnTo>
                    <a:pt x="11851" y="16183"/>
                  </a:lnTo>
                  <a:lnTo>
                    <a:pt x="11835" y="16245"/>
                  </a:lnTo>
                  <a:lnTo>
                    <a:pt x="10975" y="15064"/>
                  </a:lnTo>
                  <a:lnTo>
                    <a:pt x="10975" y="15070"/>
                  </a:lnTo>
                  <a:lnTo>
                    <a:pt x="6124" y="8406"/>
                  </a:lnTo>
                  <a:lnTo>
                    <a:pt x="675" y="1091"/>
                  </a:lnTo>
                  <a:lnTo>
                    <a:pt x="0" y="5534"/>
                  </a:lnTo>
                  <a:lnTo>
                    <a:pt x="5802" y="13372"/>
                  </a:lnTo>
                  <a:lnTo>
                    <a:pt x="11896" y="21600"/>
                  </a:lnTo>
                  <a:lnTo>
                    <a:pt x="21600" y="4314"/>
                  </a:lnTo>
                  <a:lnTo>
                    <a:pt x="21016" y="373"/>
                  </a:lnTo>
                  <a:lnTo>
                    <a:pt x="21015" y="373"/>
                  </a:lnTo>
                  <a:lnTo>
                    <a:pt x="21011" y="340"/>
                  </a:lnTo>
                  <a:lnTo>
                    <a:pt x="20960" y="0"/>
                  </a:lnTo>
                  <a:close/>
                </a:path>
              </a:pathLst>
            </a:custGeom>
            <a:solidFill>
              <a:srgbClr val="212935">
                <a:alpha val="9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22" name="Shape 19022"/>
            <p:cNvSpPr/>
            <p:nvPr/>
          </p:nvSpPr>
          <p:spPr>
            <a:xfrm>
              <a:off x="1981816" y="859533"/>
              <a:ext cx="2095128" cy="2011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64" y="5682"/>
                  </a:moveTo>
                  <a:lnTo>
                    <a:pt x="3679" y="0"/>
                  </a:lnTo>
                  <a:lnTo>
                    <a:pt x="0" y="14295"/>
                  </a:lnTo>
                  <a:lnTo>
                    <a:pt x="21600" y="21600"/>
                  </a:lnTo>
                  <a:lnTo>
                    <a:pt x="20864" y="5682"/>
                  </a:ln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23" name="Shape 19023"/>
            <p:cNvSpPr/>
            <p:nvPr/>
          </p:nvSpPr>
          <p:spPr>
            <a:xfrm>
              <a:off x="4005566" y="275919"/>
              <a:ext cx="3396711" cy="259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01" y="0"/>
                  </a:moveTo>
                  <a:lnTo>
                    <a:pt x="0" y="9262"/>
                  </a:lnTo>
                  <a:lnTo>
                    <a:pt x="454" y="21600"/>
                  </a:lnTo>
                  <a:lnTo>
                    <a:pt x="21600" y="9786"/>
                  </a:lnTo>
                  <a:lnTo>
                    <a:pt x="16901" y="0"/>
                  </a:lnTo>
                  <a:close/>
                </a:path>
              </a:pathLst>
            </a:custGeom>
            <a:solidFill>
              <a:srgbClr val="2129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21918" tIns="121918" rIns="121918" bIns="121918" numCol="1" anchor="t">
              <a:noAutofit/>
            </a:bodyPr>
            <a:lstStyle/>
            <a:p>
              <a:pPr defTabSz="342900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027" name="Group 19027"/>
          <p:cNvGrpSpPr/>
          <p:nvPr/>
        </p:nvGrpSpPr>
        <p:grpSpPr>
          <a:xfrm>
            <a:off x="6101589" y="1501360"/>
            <a:ext cx="1428750" cy="422845"/>
            <a:chOff x="0" y="22439"/>
            <a:chExt cx="3810000" cy="1127584"/>
          </a:xfrm>
        </p:grpSpPr>
        <p:sp>
          <p:nvSpPr>
            <p:cNvPr id="19025" name="Shape 19025"/>
            <p:cNvSpPr/>
            <p:nvPr/>
          </p:nvSpPr>
          <p:spPr>
            <a:xfrm>
              <a:off x="0" y="22439"/>
              <a:ext cx="3810000" cy="4504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3AA5DD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26" name="Shape 19026"/>
            <p:cNvSpPr/>
            <p:nvPr/>
          </p:nvSpPr>
          <p:spPr>
            <a:xfrm>
              <a:off x="0" y="404958"/>
              <a:ext cx="3175000" cy="745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030" name="Group 19030"/>
          <p:cNvGrpSpPr/>
          <p:nvPr/>
        </p:nvGrpSpPr>
        <p:grpSpPr>
          <a:xfrm>
            <a:off x="6433513" y="2115171"/>
            <a:ext cx="1428750" cy="422845"/>
            <a:chOff x="0" y="22436"/>
            <a:chExt cx="3810000" cy="1127586"/>
          </a:xfrm>
        </p:grpSpPr>
        <p:sp>
          <p:nvSpPr>
            <p:cNvPr id="19028" name="Shape 19028"/>
            <p:cNvSpPr/>
            <p:nvPr/>
          </p:nvSpPr>
          <p:spPr>
            <a:xfrm>
              <a:off x="0" y="22436"/>
              <a:ext cx="3810000" cy="450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02AF9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29" name="Shape 19029"/>
            <p:cNvSpPr/>
            <p:nvPr/>
          </p:nvSpPr>
          <p:spPr>
            <a:xfrm>
              <a:off x="0" y="404956"/>
              <a:ext cx="3175000" cy="7450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033" name="Group 19033"/>
          <p:cNvGrpSpPr/>
          <p:nvPr/>
        </p:nvGrpSpPr>
        <p:grpSpPr>
          <a:xfrm>
            <a:off x="6785552" y="2652784"/>
            <a:ext cx="1428750" cy="422846"/>
            <a:chOff x="0" y="22436"/>
            <a:chExt cx="3810000" cy="1127587"/>
          </a:xfrm>
        </p:grpSpPr>
        <p:sp>
          <p:nvSpPr>
            <p:cNvPr id="19031" name="Shape 19031"/>
            <p:cNvSpPr/>
            <p:nvPr/>
          </p:nvSpPr>
          <p:spPr>
            <a:xfrm>
              <a:off x="0" y="22436"/>
              <a:ext cx="3810000" cy="450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78BE42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32" name="Shape 19032"/>
            <p:cNvSpPr/>
            <p:nvPr/>
          </p:nvSpPr>
          <p:spPr>
            <a:xfrm>
              <a:off x="0" y="404958"/>
              <a:ext cx="3175000" cy="745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036" name="Group 19036"/>
          <p:cNvGrpSpPr/>
          <p:nvPr/>
        </p:nvGrpSpPr>
        <p:grpSpPr>
          <a:xfrm>
            <a:off x="7142838" y="3230650"/>
            <a:ext cx="1428750" cy="422845"/>
            <a:chOff x="0" y="22439"/>
            <a:chExt cx="3810000" cy="1127584"/>
          </a:xfrm>
        </p:grpSpPr>
        <p:sp>
          <p:nvSpPr>
            <p:cNvPr id="19034" name="Shape 19034"/>
            <p:cNvSpPr/>
            <p:nvPr/>
          </p:nvSpPr>
          <p:spPr>
            <a:xfrm>
              <a:off x="0" y="22439"/>
              <a:ext cx="3810000" cy="4504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FBAE17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此处添加名称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35" name="Shape 19035"/>
            <p:cNvSpPr/>
            <p:nvPr/>
          </p:nvSpPr>
          <p:spPr>
            <a:xfrm>
              <a:off x="0" y="404958"/>
              <a:ext cx="3175000" cy="7450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algn="l" defTabSz="914400">
                <a:defRPr sz="180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is simply dummy text of the printing.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041" name="Group 19041"/>
          <p:cNvGrpSpPr/>
          <p:nvPr/>
        </p:nvGrpSpPr>
        <p:grpSpPr>
          <a:xfrm>
            <a:off x="768831" y="1426269"/>
            <a:ext cx="2009203" cy="1760787"/>
            <a:chOff x="-133189" y="123317"/>
            <a:chExt cx="5357874" cy="4695429"/>
          </a:xfrm>
        </p:grpSpPr>
        <p:sp>
          <p:nvSpPr>
            <p:cNvPr id="19037" name="Shape 19037"/>
            <p:cNvSpPr/>
            <p:nvPr/>
          </p:nvSpPr>
          <p:spPr>
            <a:xfrm>
              <a:off x="-133189" y="123317"/>
              <a:ext cx="4536388" cy="648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 panose="02000000000000000000"/>
                  <a:ea typeface="Roboto Light" panose="02000000000000000000"/>
                  <a:cs typeface="Roboto Light" panose="02000000000000000000"/>
                  <a:sym typeface="Roboto Light" panose="02000000000000000000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1100" spc="-68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Round Process</a:t>
              </a:r>
              <a:endParaRPr lang="en-US" sz="1100" spc="-68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38" name="Shape 19038"/>
            <p:cNvSpPr/>
            <p:nvPr/>
          </p:nvSpPr>
          <p:spPr>
            <a:xfrm>
              <a:off x="161" y="2169286"/>
              <a:ext cx="2726690" cy="8801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2000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pc="-113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95%</a:t>
              </a:r>
              <a:endParaRPr spc="-113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39" name="Shape 19039"/>
            <p:cNvSpPr/>
            <p:nvPr/>
          </p:nvSpPr>
          <p:spPr>
            <a:xfrm>
              <a:off x="0" y="3191551"/>
              <a:ext cx="5224685" cy="16271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57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40" name="Shape 19040"/>
            <p:cNvSpPr/>
            <p:nvPr/>
          </p:nvSpPr>
          <p:spPr>
            <a:xfrm>
              <a:off x="0" y="706024"/>
              <a:ext cx="521072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sz="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044" name="Group 19044"/>
          <p:cNvGrpSpPr/>
          <p:nvPr/>
        </p:nvGrpSpPr>
        <p:grpSpPr>
          <a:xfrm>
            <a:off x="824708" y="3695695"/>
            <a:ext cx="716823" cy="365910"/>
            <a:chOff x="0" y="2189"/>
            <a:chExt cx="1911524" cy="975759"/>
          </a:xfrm>
        </p:grpSpPr>
        <p:sp>
          <p:nvSpPr>
            <p:cNvPr id="19042" name="Shape 19042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43" name="Shape 19043"/>
            <p:cNvSpPr/>
            <p:nvPr/>
          </p:nvSpPr>
          <p:spPr>
            <a:xfrm rot="10594">
              <a:off x="487996" y="2189"/>
              <a:ext cx="1423528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75%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grpSp>
        <p:nvGrpSpPr>
          <p:cNvPr id="19047" name="Group 19047"/>
          <p:cNvGrpSpPr/>
          <p:nvPr/>
        </p:nvGrpSpPr>
        <p:grpSpPr>
          <a:xfrm>
            <a:off x="1946007" y="3712636"/>
            <a:ext cx="832094" cy="323104"/>
            <a:chOff x="0" y="2467"/>
            <a:chExt cx="2218914" cy="861610"/>
          </a:xfrm>
        </p:grpSpPr>
        <p:sp>
          <p:nvSpPr>
            <p:cNvPr id="19045" name="Shape 19045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46" name="Shape 19046"/>
            <p:cNvSpPr/>
            <p:nvPr/>
          </p:nvSpPr>
          <p:spPr>
            <a:xfrm rot="10594">
              <a:off x="617447" y="2467"/>
              <a:ext cx="1601467" cy="8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50799" tIns="50799" rIns="50799" bIns="50799" numCol="1" anchor="ctr">
              <a:noAutofit/>
            </a:bodyPr>
            <a:lstStyle/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11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Bold"/>
                  <a:sym typeface="Roboto Bold"/>
                </a:rPr>
                <a:t>25%</a:t>
              </a:r>
              <a:endPara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Bold"/>
                <a:sym typeface="Roboto Bold"/>
              </a:endParaRPr>
            </a:p>
            <a:p>
              <a:pPr algn="l">
                <a:lnSpc>
                  <a:spcPts val="600"/>
                </a:lnSpc>
                <a:spcBef>
                  <a:spcPts val="225"/>
                </a:spcBef>
                <a:defRPr sz="1800"/>
              </a:pPr>
              <a:r>
                <a:rPr sz="7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Roboto Regular"/>
                  <a:sym typeface="Roboto Regular"/>
                </a:rPr>
                <a:t>Female User</a:t>
              </a:r>
              <a:endPara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endParaRPr>
            </a:p>
          </p:txBody>
        </p:sp>
      </p:grpSp>
      <p:sp>
        <p:nvSpPr>
          <p:cNvPr id="19048" name="Shape 19048"/>
          <p:cNvSpPr/>
          <p:nvPr/>
        </p:nvSpPr>
        <p:spPr>
          <a:xfrm>
            <a:off x="1628672" y="3701059"/>
            <a:ext cx="23096" cy="30459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049" name="Shape 19049"/>
          <p:cNvSpPr/>
          <p:nvPr/>
        </p:nvSpPr>
        <p:spPr>
          <a:xfrm>
            <a:off x="5166332" y="1608861"/>
            <a:ext cx="203945" cy="308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9" y="0"/>
                </a:moveTo>
                <a:cubicBezTo>
                  <a:pt x="4834" y="0"/>
                  <a:pt x="0" y="3197"/>
                  <a:pt x="0" y="7134"/>
                </a:cubicBezTo>
                <a:cubicBezTo>
                  <a:pt x="0" y="9539"/>
                  <a:pt x="1837" y="11773"/>
                  <a:pt x="4925" y="13102"/>
                </a:cubicBezTo>
                <a:cubicBezTo>
                  <a:pt x="5023" y="13145"/>
                  <a:pt x="5131" y="13259"/>
                  <a:pt x="5131" y="13330"/>
                </a:cubicBezTo>
                <a:lnTo>
                  <a:pt x="5131" y="15299"/>
                </a:lnTo>
                <a:cubicBezTo>
                  <a:pt x="5131" y="16239"/>
                  <a:pt x="6297" y="16995"/>
                  <a:pt x="7719" y="16995"/>
                </a:cubicBezTo>
                <a:lnTo>
                  <a:pt x="13881" y="16995"/>
                </a:lnTo>
                <a:cubicBezTo>
                  <a:pt x="15302" y="16995"/>
                  <a:pt x="16446" y="16239"/>
                  <a:pt x="16446" y="15299"/>
                </a:cubicBezTo>
                <a:cubicBezTo>
                  <a:pt x="16446" y="15299"/>
                  <a:pt x="16446" y="13330"/>
                  <a:pt x="16446" y="13330"/>
                </a:cubicBezTo>
                <a:cubicBezTo>
                  <a:pt x="16446" y="13259"/>
                  <a:pt x="16553" y="13145"/>
                  <a:pt x="16652" y="13102"/>
                </a:cubicBezTo>
                <a:cubicBezTo>
                  <a:pt x="19740" y="11774"/>
                  <a:pt x="21600" y="9540"/>
                  <a:pt x="21600" y="7134"/>
                </a:cubicBezTo>
                <a:cubicBezTo>
                  <a:pt x="21600" y="3197"/>
                  <a:pt x="16745" y="0"/>
                  <a:pt x="10789" y="0"/>
                </a:cubicBezTo>
                <a:close/>
                <a:moveTo>
                  <a:pt x="10789" y="2045"/>
                </a:moveTo>
                <a:cubicBezTo>
                  <a:pt x="15035" y="2045"/>
                  <a:pt x="18485" y="4327"/>
                  <a:pt x="18485" y="7134"/>
                </a:cubicBezTo>
                <a:cubicBezTo>
                  <a:pt x="18485" y="8949"/>
                  <a:pt x="17052" y="10583"/>
                  <a:pt x="14637" y="11512"/>
                </a:cubicBezTo>
                <a:cubicBezTo>
                  <a:pt x="14637" y="11512"/>
                  <a:pt x="14064" y="11739"/>
                  <a:pt x="14064" y="11739"/>
                </a:cubicBezTo>
                <a:cubicBezTo>
                  <a:pt x="13652" y="11897"/>
                  <a:pt x="13354" y="12242"/>
                  <a:pt x="13354" y="12557"/>
                </a:cubicBezTo>
                <a:lnTo>
                  <a:pt x="13354" y="14950"/>
                </a:lnTo>
                <a:lnTo>
                  <a:pt x="8223" y="14950"/>
                </a:lnTo>
                <a:lnTo>
                  <a:pt x="8223" y="12996"/>
                </a:lnTo>
                <a:lnTo>
                  <a:pt x="8223" y="12557"/>
                </a:lnTo>
                <a:cubicBezTo>
                  <a:pt x="8223" y="12242"/>
                  <a:pt x="7925" y="11897"/>
                  <a:pt x="7513" y="11739"/>
                </a:cubicBezTo>
                <a:lnTo>
                  <a:pt x="6940" y="11512"/>
                </a:lnTo>
                <a:cubicBezTo>
                  <a:pt x="4525" y="10582"/>
                  <a:pt x="3092" y="8949"/>
                  <a:pt x="3092" y="7134"/>
                </a:cubicBezTo>
                <a:cubicBezTo>
                  <a:pt x="3092" y="4327"/>
                  <a:pt x="6542" y="2045"/>
                  <a:pt x="10789" y="2045"/>
                </a:cubicBezTo>
                <a:close/>
                <a:moveTo>
                  <a:pt x="11773" y="2424"/>
                </a:moveTo>
                <a:cubicBezTo>
                  <a:pt x="7704" y="2424"/>
                  <a:pt x="4398" y="4609"/>
                  <a:pt x="4398" y="7301"/>
                </a:cubicBezTo>
                <a:cubicBezTo>
                  <a:pt x="4398" y="7687"/>
                  <a:pt x="4868" y="7998"/>
                  <a:pt x="5452" y="7998"/>
                </a:cubicBezTo>
                <a:cubicBezTo>
                  <a:pt x="6035" y="7998"/>
                  <a:pt x="6505" y="7687"/>
                  <a:pt x="6505" y="7301"/>
                </a:cubicBezTo>
                <a:cubicBezTo>
                  <a:pt x="6505" y="5377"/>
                  <a:pt x="8867" y="3817"/>
                  <a:pt x="11773" y="3817"/>
                </a:cubicBezTo>
                <a:cubicBezTo>
                  <a:pt x="12357" y="3817"/>
                  <a:pt x="12827" y="3506"/>
                  <a:pt x="12827" y="3120"/>
                </a:cubicBezTo>
                <a:cubicBezTo>
                  <a:pt x="12827" y="2735"/>
                  <a:pt x="12357" y="2424"/>
                  <a:pt x="11773" y="2424"/>
                </a:cubicBezTo>
                <a:close/>
                <a:moveTo>
                  <a:pt x="7330" y="17450"/>
                </a:moveTo>
                <a:cubicBezTo>
                  <a:pt x="6522" y="17450"/>
                  <a:pt x="5864" y="17835"/>
                  <a:pt x="5864" y="18313"/>
                </a:cubicBezTo>
                <a:cubicBezTo>
                  <a:pt x="5864" y="18792"/>
                  <a:pt x="6522" y="19176"/>
                  <a:pt x="7330" y="19176"/>
                </a:cubicBezTo>
                <a:lnTo>
                  <a:pt x="15072" y="19176"/>
                </a:lnTo>
                <a:cubicBezTo>
                  <a:pt x="15879" y="19176"/>
                  <a:pt x="16538" y="18792"/>
                  <a:pt x="16538" y="18313"/>
                </a:cubicBezTo>
                <a:cubicBezTo>
                  <a:pt x="16538" y="17835"/>
                  <a:pt x="15879" y="17450"/>
                  <a:pt x="15072" y="17450"/>
                </a:cubicBezTo>
                <a:lnTo>
                  <a:pt x="7330" y="17450"/>
                </a:lnTo>
                <a:close/>
                <a:moveTo>
                  <a:pt x="7467" y="19873"/>
                </a:moveTo>
                <a:cubicBezTo>
                  <a:pt x="6573" y="19873"/>
                  <a:pt x="5864" y="20258"/>
                  <a:pt x="5864" y="20737"/>
                </a:cubicBezTo>
                <a:cubicBezTo>
                  <a:pt x="5864" y="21216"/>
                  <a:pt x="6573" y="21600"/>
                  <a:pt x="7467" y="21600"/>
                </a:cubicBezTo>
                <a:lnTo>
                  <a:pt x="13698" y="21600"/>
                </a:lnTo>
                <a:cubicBezTo>
                  <a:pt x="14591" y="21600"/>
                  <a:pt x="15324" y="21216"/>
                  <a:pt x="15324" y="20737"/>
                </a:cubicBezTo>
                <a:cubicBezTo>
                  <a:pt x="15324" y="20258"/>
                  <a:pt x="14591" y="19873"/>
                  <a:pt x="13698" y="19873"/>
                </a:cubicBezTo>
                <a:cubicBezTo>
                  <a:pt x="13698" y="19873"/>
                  <a:pt x="7467" y="19873"/>
                  <a:pt x="7467" y="1987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050" name="Shape 19050"/>
          <p:cNvSpPr/>
          <p:nvPr/>
        </p:nvSpPr>
        <p:spPr>
          <a:xfrm>
            <a:off x="5786906" y="2706552"/>
            <a:ext cx="307550" cy="308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600" extrusionOk="0">
                <a:moveTo>
                  <a:pt x="15944" y="0"/>
                </a:moveTo>
                <a:cubicBezTo>
                  <a:pt x="14388" y="0"/>
                  <a:pt x="13130" y="1260"/>
                  <a:pt x="13130" y="2812"/>
                </a:cubicBezTo>
                <a:cubicBezTo>
                  <a:pt x="13130" y="2865"/>
                  <a:pt x="13126" y="4575"/>
                  <a:pt x="13130" y="6093"/>
                </a:cubicBezTo>
                <a:lnTo>
                  <a:pt x="15455" y="8417"/>
                </a:lnTo>
                <a:cubicBezTo>
                  <a:pt x="16974" y="8420"/>
                  <a:pt x="18686" y="8417"/>
                  <a:pt x="18738" y="8417"/>
                </a:cubicBezTo>
                <a:cubicBezTo>
                  <a:pt x="20291" y="8417"/>
                  <a:pt x="21552" y="7157"/>
                  <a:pt x="21552" y="5605"/>
                </a:cubicBezTo>
                <a:cubicBezTo>
                  <a:pt x="21552" y="4053"/>
                  <a:pt x="20307" y="2798"/>
                  <a:pt x="18758" y="2793"/>
                </a:cubicBezTo>
                <a:cubicBezTo>
                  <a:pt x="18751" y="1244"/>
                  <a:pt x="17495" y="0"/>
                  <a:pt x="15944" y="0"/>
                </a:cubicBezTo>
                <a:close/>
                <a:moveTo>
                  <a:pt x="11762" y="6875"/>
                </a:moveTo>
                <a:cubicBezTo>
                  <a:pt x="11611" y="6875"/>
                  <a:pt x="11459" y="6923"/>
                  <a:pt x="11352" y="7031"/>
                </a:cubicBezTo>
                <a:lnTo>
                  <a:pt x="10785" y="7597"/>
                </a:lnTo>
                <a:cubicBezTo>
                  <a:pt x="10563" y="7818"/>
                  <a:pt x="10563" y="8176"/>
                  <a:pt x="10785" y="8398"/>
                </a:cubicBezTo>
                <a:lnTo>
                  <a:pt x="13638" y="11249"/>
                </a:lnTo>
                <a:cubicBezTo>
                  <a:pt x="13860" y="11471"/>
                  <a:pt x="14217" y="11471"/>
                  <a:pt x="14439" y="11249"/>
                </a:cubicBezTo>
                <a:lnTo>
                  <a:pt x="15006" y="10683"/>
                </a:lnTo>
                <a:cubicBezTo>
                  <a:pt x="15113" y="10575"/>
                  <a:pt x="15162" y="10420"/>
                  <a:pt x="15162" y="10273"/>
                </a:cubicBezTo>
                <a:cubicBezTo>
                  <a:pt x="15162" y="10122"/>
                  <a:pt x="15113" y="9990"/>
                  <a:pt x="15006" y="9882"/>
                </a:cubicBezTo>
                <a:cubicBezTo>
                  <a:pt x="15006" y="9882"/>
                  <a:pt x="14889" y="9765"/>
                  <a:pt x="14889" y="9765"/>
                </a:cubicBezTo>
                <a:lnTo>
                  <a:pt x="12407" y="7285"/>
                </a:lnTo>
                <a:lnTo>
                  <a:pt x="12153" y="7031"/>
                </a:lnTo>
                <a:cubicBezTo>
                  <a:pt x="12045" y="6923"/>
                  <a:pt x="11910" y="6875"/>
                  <a:pt x="11762" y="6875"/>
                </a:cubicBezTo>
                <a:close/>
                <a:moveTo>
                  <a:pt x="8518" y="8124"/>
                </a:moveTo>
                <a:cubicBezTo>
                  <a:pt x="8342" y="8124"/>
                  <a:pt x="8164" y="8185"/>
                  <a:pt x="8030" y="8320"/>
                </a:cubicBezTo>
                <a:lnTo>
                  <a:pt x="1210" y="15136"/>
                </a:lnTo>
                <a:cubicBezTo>
                  <a:pt x="994" y="15348"/>
                  <a:pt x="855" y="15621"/>
                  <a:pt x="800" y="15917"/>
                </a:cubicBezTo>
                <a:lnTo>
                  <a:pt x="18" y="20252"/>
                </a:lnTo>
                <a:cubicBezTo>
                  <a:pt x="-48" y="20622"/>
                  <a:pt x="66" y="21001"/>
                  <a:pt x="331" y="21268"/>
                </a:cubicBezTo>
                <a:cubicBezTo>
                  <a:pt x="549" y="21485"/>
                  <a:pt x="824" y="21600"/>
                  <a:pt x="1132" y="21600"/>
                </a:cubicBezTo>
                <a:cubicBezTo>
                  <a:pt x="1201" y="21600"/>
                  <a:pt x="1279" y="21592"/>
                  <a:pt x="1347" y="21580"/>
                </a:cubicBezTo>
                <a:lnTo>
                  <a:pt x="5587" y="20799"/>
                </a:lnTo>
                <a:cubicBezTo>
                  <a:pt x="5875" y="20744"/>
                  <a:pt x="6139" y="20594"/>
                  <a:pt x="6349" y="20389"/>
                </a:cubicBezTo>
                <a:lnTo>
                  <a:pt x="13286" y="13573"/>
                </a:lnTo>
                <a:cubicBezTo>
                  <a:pt x="13417" y="13444"/>
                  <a:pt x="13501" y="13268"/>
                  <a:pt x="13501" y="13085"/>
                </a:cubicBezTo>
                <a:cubicBezTo>
                  <a:pt x="13501" y="12902"/>
                  <a:pt x="13417" y="12725"/>
                  <a:pt x="13286" y="12597"/>
                </a:cubicBezTo>
                <a:cubicBezTo>
                  <a:pt x="13286" y="12597"/>
                  <a:pt x="9007" y="8320"/>
                  <a:pt x="9007" y="8320"/>
                </a:cubicBezTo>
                <a:cubicBezTo>
                  <a:pt x="8872" y="8185"/>
                  <a:pt x="8695" y="8124"/>
                  <a:pt x="8518" y="8124"/>
                </a:cubicBezTo>
                <a:close/>
                <a:moveTo>
                  <a:pt x="8518" y="9784"/>
                </a:moveTo>
                <a:lnTo>
                  <a:pt x="9691" y="10956"/>
                </a:lnTo>
                <a:lnTo>
                  <a:pt x="3633" y="16991"/>
                </a:lnTo>
                <a:lnTo>
                  <a:pt x="2480" y="15819"/>
                </a:lnTo>
                <a:cubicBezTo>
                  <a:pt x="2480" y="15819"/>
                  <a:pt x="8518" y="9784"/>
                  <a:pt x="8518" y="9784"/>
                </a:cubicBezTo>
                <a:close/>
                <a:moveTo>
                  <a:pt x="10668" y="11933"/>
                </a:moveTo>
                <a:lnTo>
                  <a:pt x="11821" y="13085"/>
                </a:lnTo>
                <a:cubicBezTo>
                  <a:pt x="11821" y="13085"/>
                  <a:pt x="5783" y="19120"/>
                  <a:pt x="5783" y="19120"/>
                </a:cubicBezTo>
                <a:lnTo>
                  <a:pt x="4610" y="17967"/>
                </a:lnTo>
                <a:lnTo>
                  <a:pt x="10668" y="11933"/>
                </a:lnTo>
                <a:close/>
                <a:moveTo>
                  <a:pt x="1952" y="17245"/>
                </a:moveTo>
                <a:lnTo>
                  <a:pt x="4356" y="19647"/>
                </a:lnTo>
                <a:cubicBezTo>
                  <a:pt x="4356" y="19647"/>
                  <a:pt x="2851" y="19920"/>
                  <a:pt x="2851" y="19920"/>
                </a:cubicBezTo>
                <a:lnTo>
                  <a:pt x="1679" y="18749"/>
                </a:lnTo>
                <a:lnTo>
                  <a:pt x="1952" y="1724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051" name="Shape 19051"/>
          <p:cNvSpPr/>
          <p:nvPr/>
        </p:nvSpPr>
        <p:spPr>
          <a:xfrm>
            <a:off x="5485904" y="2176216"/>
            <a:ext cx="308336" cy="308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9" h="20904" extrusionOk="0">
                <a:moveTo>
                  <a:pt x="8072" y="12149"/>
                </a:moveTo>
                <a:lnTo>
                  <a:pt x="8082" y="8808"/>
                </a:lnTo>
                <a:lnTo>
                  <a:pt x="10114" y="6761"/>
                </a:lnTo>
                <a:lnTo>
                  <a:pt x="8588" y="4122"/>
                </a:lnTo>
                <a:lnTo>
                  <a:pt x="8146" y="4122"/>
                </a:lnTo>
                <a:lnTo>
                  <a:pt x="8146" y="6337"/>
                </a:lnTo>
                <a:lnTo>
                  <a:pt x="5985" y="6337"/>
                </a:lnTo>
                <a:lnTo>
                  <a:pt x="5985" y="4126"/>
                </a:lnTo>
                <a:lnTo>
                  <a:pt x="5543" y="4122"/>
                </a:lnTo>
                <a:lnTo>
                  <a:pt x="4021" y="6761"/>
                </a:lnTo>
                <a:lnTo>
                  <a:pt x="5994" y="8751"/>
                </a:lnTo>
                <a:lnTo>
                  <a:pt x="5972" y="8751"/>
                </a:lnTo>
                <a:lnTo>
                  <a:pt x="5957" y="12189"/>
                </a:lnTo>
                <a:cubicBezTo>
                  <a:pt x="4935" y="12000"/>
                  <a:pt x="3950" y="11514"/>
                  <a:pt x="3153" y="10717"/>
                </a:cubicBezTo>
                <a:cubicBezTo>
                  <a:pt x="1068" y="8632"/>
                  <a:pt x="1071" y="5248"/>
                  <a:pt x="3158" y="3157"/>
                </a:cubicBezTo>
                <a:cubicBezTo>
                  <a:pt x="5237" y="1073"/>
                  <a:pt x="8624" y="1073"/>
                  <a:pt x="10709" y="3157"/>
                </a:cubicBezTo>
                <a:cubicBezTo>
                  <a:pt x="12788" y="5248"/>
                  <a:pt x="12793" y="8627"/>
                  <a:pt x="10707" y="10722"/>
                </a:cubicBezTo>
                <a:cubicBezTo>
                  <a:pt x="9957" y="11471"/>
                  <a:pt x="9039" y="11939"/>
                  <a:pt x="8072" y="12149"/>
                </a:cubicBezTo>
                <a:cubicBezTo>
                  <a:pt x="8072" y="12149"/>
                  <a:pt x="8072" y="12149"/>
                  <a:pt x="8072" y="12149"/>
                </a:cubicBezTo>
                <a:close/>
                <a:moveTo>
                  <a:pt x="7004" y="17930"/>
                </a:moveTo>
                <a:cubicBezTo>
                  <a:pt x="6746" y="17930"/>
                  <a:pt x="6542" y="17724"/>
                  <a:pt x="6542" y="17466"/>
                </a:cubicBezTo>
                <a:cubicBezTo>
                  <a:pt x="6542" y="17212"/>
                  <a:pt x="6742" y="17001"/>
                  <a:pt x="7001" y="17001"/>
                </a:cubicBezTo>
                <a:cubicBezTo>
                  <a:pt x="7258" y="17001"/>
                  <a:pt x="7468" y="17208"/>
                  <a:pt x="7468" y="17466"/>
                </a:cubicBezTo>
                <a:cubicBezTo>
                  <a:pt x="7468" y="17724"/>
                  <a:pt x="7258" y="17930"/>
                  <a:pt x="7004" y="17930"/>
                </a:cubicBezTo>
                <a:cubicBezTo>
                  <a:pt x="7004" y="17930"/>
                  <a:pt x="7004" y="17930"/>
                  <a:pt x="7004" y="17930"/>
                </a:cubicBezTo>
                <a:close/>
                <a:moveTo>
                  <a:pt x="20879" y="17934"/>
                </a:moveTo>
                <a:lnTo>
                  <a:pt x="14612" y="11658"/>
                </a:lnTo>
                <a:lnTo>
                  <a:pt x="13799" y="12154"/>
                </a:lnTo>
                <a:lnTo>
                  <a:pt x="12574" y="10962"/>
                </a:lnTo>
                <a:cubicBezTo>
                  <a:pt x="14504" y="8250"/>
                  <a:pt x="14263" y="4463"/>
                  <a:pt x="11835" y="2033"/>
                </a:cubicBezTo>
                <a:cubicBezTo>
                  <a:pt x="9122" y="-678"/>
                  <a:pt x="4736" y="-678"/>
                  <a:pt x="2031" y="2033"/>
                </a:cubicBezTo>
                <a:cubicBezTo>
                  <a:pt x="-677" y="4744"/>
                  <a:pt x="-677" y="9136"/>
                  <a:pt x="2031" y="11847"/>
                </a:cubicBezTo>
                <a:cubicBezTo>
                  <a:pt x="3137" y="12955"/>
                  <a:pt x="4523" y="13599"/>
                  <a:pt x="5957" y="13805"/>
                </a:cubicBezTo>
                <a:lnTo>
                  <a:pt x="5949" y="17449"/>
                </a:lnTo>
                <a:lnTo>
                  <a:pt x="5957" y="17449"/>
                </a:lnTo>
                <a:cubicBezTo>
                  <a:pt x="5968" y="18022"/>
                  <a:pt x="6431" y="18482"/>
                  <a:pt x="7004" y="18482"/>
                </a:cubicBezTo>
                <a:cubicBezTo>
                  <a:pt x="7578" y="18482"/>
                  <a:pt x="8041" y="18018"/>
                  <a:pt x="8051" y="17449"/>
                </a:cubicBezTo>
                <a:lnTo>
                  <a:pt x="8063" y="17449"/>
                </a:lnTo>
                <a:lnTo>
                  <a:pt x="8072" y="13782"/>
                </a:lnTo>
                <a:cubicBezTo>
                  <a:pt x="9091" y="13611"/>
                  <a:pt x="10080" y="13209"/>
                  <a:pt x="10961" y="12582"/>
                </a:cubicBezTo>
                <a:lnTo>
                  <a:pt x="12111" y="13691"/>
                </a:lnTo>
                <a:lnTo>
                  <a:pt x="11647" y="14629"/>
                </a:lnTo>
                <a:lnTo>
                  <a:pt x="17916" y="20904"/>
                </a:lnTo>
                <a:cubicBezTo>
                  <a:pt x="17916" y="20904"/>
                  <a:pt x="19277" y="20922"/>
                  <a:pt x="20100" y="19980"/>
                </a:cubicBezTo>
                <a:cubicBezTo>
                  <a:pt x="20923" y="19038"/>
                  <a:pt x="20879" y="17934"/>
                  <a:pt x="20879" y="17934"/>
                </a:cubicBezTo>
                <a:cubicBezTo>
                  <a:pt x="20879" y="17934"/>
                  <a:pt x="20879" y="17934"/>
                  <a:pt x="20879" y="1793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052" name="Shape 19052"/>
          <p:cNvSpPr/>
          <p:nvPr/>
        </p:nvSpPr>
        <p:spPr>
          <a:xfrm>
            <a:off x="6119525" y="3243747"/>
            <a:ext cx="303484" cy="308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8" y="0"/>
                  <a:pt x="0" y="4304"/>
                  <a:pt x="0" y="9594"/>
                </a:cubicBezTo>
                <a:cubicBezTo>
                  <a:pt x="0" y="10123"/>
                  <a:pt x="434" y="10555"/>
                  <a:pt x="995" y="10555"/>
                </a:cubicBezTo>
                <a:cubicBezTo>
                  <a:pt x="1411" y="10555"/>
                  <a:pt x="1776" y="10323"/>
                  <a:pt x="1898" y="9939"/>
                </a:cubicBezTo>
                <a:cubicBezTo>
                  <a:pt x="1947" y="9818"/>
                  <a:pt x="2448" y="8723"/>
                  <a:pt x="4036" y="8723"/>
                </a:cubicBezTo>
                <a:cubicBezTo>
                  <a:pt x="5503" y="8723"/>
                  <a:pt x="6015" y="9649"/>
                  <a:pt x="6137" y="9866"/>
                </a:cubicBezTo>
                <a:cubicBezTo>
                  <a:pt x="6161" y="9938"/>
                  <a:pt x="6199" y="10030"/>
                  <a:pt x="6248" y="10102"/>
                </a:cubicBezTo>
                <a:cubicBezTo>
                  <a:pt x="6419" y="10366"/>
                  <a:pt x="6736" y="10537"/>
                  <a:pt x="7077" y="10537"/>
                </a:cubicBezTo>
                <a:cubicBezTo>
                  <a:pt x="7394" y="10537"/>
                  <a:pt x="7693" y="10385"/>
                  <a:pt x="7888" y="10120"/>
                </a:cubicBezTo>
                <a:cubicBezTo>
                  <a:pt x="7938" y="10048"/>
                  <a:pt x="7975" y="10011"/>
                  <a:pt x="7999" y="9939"/>
                </a:cubicBezTo>
                <a:cubicBezTo>
                  <a:pt x="8145" y="9722"/>
                  <a:pt x="8852" y="8723"/>
                  <a:pt x="10782" y="8723"/>
                </a:cubicBezTo>
                <a:cubicBezTo>
                  <a:pt x="12884" y="8723"/>
                  <a:pt x="13533" y="9860"/>
                  <a:pt x="13583" y="9957"/>
                </a:cubicBezTo>
                <a:cubicBezTo>
                  <a:pt x="13607" y="10005"/>
                  <a:pt x="13626" y="10072"/>
                  <a:pt x="13675" y="10120"/>
                </a:cubicBezTo>
                <a:cubicBezTo>
                  <a:pt x="13846" y="10385"/>
                  <a:pt x="14169" y="10537"/>
                  <a:pt x="14486" y="10537"/>
                </a:cubicBezTo>
                <a:cubicBezTo>
                  <a:pt x="14828" y="10537"/>
                  <a:pt x="15119" y="10366"/>
                  <a:pt x="15315" y="10102"/>
                </a:cubicBezTo>
                <a:cubicBezTo>
                  <a:pt x="15364" y="10030"/>
                  <a:pt x="15401" y="9957"/>
                  <a:pt x="15426" y="9884"/>
                </a:cubicBezTo>
                <a:cubicBezTo>
                  <a:pt x="15499" y="9740"/>
                  <a:pt x="15987" y="8723"/>
                  <a:pt x="17527" y="8723"/>
                </a:cubicBezTo>
                <a:cubicBezTo>
                  <a:pt x="19090" y="8723"/>
                  <a:pt x="19580" y="9783"/>
                  <a:pt x="19628" y="9902"/>
                </a:cubicBezTo>
                <a:cubicBezTo>
                  <a:pt x="19775" y="10287"/>
                  <a:pt x="20140" y="10537"/>
                  <a:pt x="20531" y="10537"/>
                </a:cubicBezTo>
                <a:lnTo>
                  <a:pt x="20623" y="10537"/>
                </a:lnTo>
                <a:cubicBezTo>
                  <a:pt x="21160" y="10537"/>
                  <a:pt x="21600" y="10105"/>
                  <a:pt x="21600" y="9576"/>
                </a:cubicBezTo>
                <a:cubicBezTo>
                  <a:pt x="21600" y="4310"/>
                  <a:pt x="16762" y="0"/>
                  <a:pt x="10800" y="0"/>
                </a:cubicBezTo>
                <a:close/>
                <a:moveTo>
                  <a:pt x="10800" y="1922"/>
                </a:moveTo>
                <a:cubicBezTo>
                  <a:pt x="14685" y="1922"/>
                  <a:pt x="17976" y="4080"/>
                  <a:pt x="19149" y="7109"/>
                </a:cubicBezTo>
                <a:cubicBezTo>
                  <a:pt x="18686" y="6941"/>
                  <a:pt x="18150" y="6837"/>
                  <a:pt x="17490" y="6837"/>
                </a:cubicBezTo>
                <a:cubicBezTo>
                  <a:pt x="15975" y="6837"/>
                  <a:pt x="15004" y="7433"/>
                  <a:pt x="14394" y="8034"/>
                </a:cubicBezTo>
                <a:cubicBezTo>
                  <a:pt x="13685" y="7433"/>
                  <a:pt x="12529" y="6837"/>
                  <a:pt x="10745" y="6837"/>
                </a:cubicBezTo>
                <a:cubicBezTo>
                  <a:pt x="8961" y="6837"/>
                  <a:pt x="7823" y="7433"/>
                  <a:pt x="7114" y="8034"/>
                </a:cubicBezTo>
                <a:cubicBezTo>
                  <a:pt x="6502" y="7433"/>
                  <a:pt x="5513" y="6837"/>
                  <a:pt x="3999" y="6837"/>
                </a:cubicBezTo>
                <a:cubicBezTo>
                  <a:pt x="3388" y="6837"/>
                  <a:pt x="2891" y="6929"/>
                  <a:pt x="2451" y="7073"/>
                </a:cubicBezTo>
                <a:cubicBezTo>
                  <a:pt x="3648" y="4091"/>
                  <a:pt x="6938" y="1922"/>
                  <a:pt x="10800" y="1922"/>
                </a:cubicBezTo>
                <a:close/>
                <a:moveTo>
                  <a:pt x="10413" y="9866"/>
                </a:moveTo>
                <a:cubicBezTo>
                  <a:pt x="9874" y="9866"/>
                  <a:pt x="9436" y="10298"/>
                  <a:pt x="9436" y="10827"/>
                </a:cubicBezTo>
                <a:lnTo>
                  <a:pt x="9436" y="18136"/>
                </a:lnTo>
                <a:cubicBezTo>
                  <a:pt x="9436" y="20035"/>
                  <a:pt x="11026" y="21600"/>
                  <a:pt x="12956" y="21600"/>
                </a:cubicBezTo>
                <a:cubicBezTo>
                  <a:pt x="14886" y="21600"/>
                  <a:pt x="16476" y="20035"/>
                  <a:pt x="16476" y="18136"/>
                </a:cubicBezTo>
                <a:cubicBezTo>
                  <a:pt x="16475" y="17608"/>
                  <a:pt x="16037" y="17175"/>
                  <a:pt x="15500" y="17175"/>
                </a:cubicBezTo>
                <a:cubicBezTo>
                  <a:pt x="14962" y="17175"/>
                  <a:pt x="14523" y="17608"/>
                  <a:pt x="14523" y="18136"/>
                </a:cubicBezTo>
                <a:cubicBezTo>
                  <a:pt x="14523" y="18978"/>
                  <a:pt x="13811" y="19678"/>
                  <a:pt x="12956" y="19678"/>
                </a:cubicBezTo>
                <a:cubicBezTo>
                  <a:pt x="12100" y="19678"/>
                  <a:pt x="11390" y="18984"/>
                  <a:pt x="11390" y="18118"/>
                </a:cubicBezTo>
                <a:lnTo>
                  <a:pt x="11390" y="10827"/>
                </a:lnTo>
                <a:cubicBezTo>
                  <a:pt x="11390" y="10298"/>
                  <a:pt x="10951" y="9866"/>
                  <a:pt x="10413" y="986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030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9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19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19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19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00"/>
                                        <p:tgtEl>
                                          <p:spTgt spid="19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1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700"/>
                                        <p:tgtEl>
                                          <p:spTgt spid="19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1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9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9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1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19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80" fill="hold"/>
                                        <p:tgtEl>
                                          <p:spTgt spid="19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" fill="hold"/>
                                        <p:tgtEl>
                                          <p:spTgt spid="19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19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00"/>
                                        <p:tgtEl>
                                          <p:spTgt spid="19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9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1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700"/>
                                        <p:tgtEl>
                                          <p:spTgt spid="19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" presetClass="entr" presetSubtype="8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19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19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19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" presetClass="entr" presetSubtype="1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19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80" fill="hold"/>
                                        <p:tgtEl>
                                          <p:spTgt spid="19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" fill="hold"/>
                                        <p:tgtEl>
                                          <p:spTgt spid="19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2" presetClass="entr" presetSubtype="8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 fill="hold"/>
                                        <p:tgtEl>
                                          <p:spTgt spid="18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00"/>
                                        <p:tgtEl>
                                          <p:spTgt spid="18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500"/>
                            </p:stCondLst>
                            <p:childTnLst>
                              <p:par>
                                <p:cTn id="50" presetID="9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9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700"/>
                                        <p:tgtEl>
                                          <p:spTgt spid="19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2" presetClass="entr" presetSubtype="2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indefinite" fill="hold"/>
                                        <p:tgtEl>
                                          <p:spTgt spid="1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19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19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500"/>
                            </p:stCondLst>
                            <p:childTnLst>
                              <p:par>
                                <p:cTn id="59" presetID="2" presetClass="entr" presetSubtype="1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 fill="hold"/>
                                        <p:tgtEl>
                                          <p:spTgt spid="1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80" fill="hold"/>
                                        <p:tgtEl>
                                          <p:spTgt spid="19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" fill="hold"/>
                                        <p:tgtEl>
                                          <p:spTgt spid="19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22" presetClass="entr" presetSubtype="8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19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00"/>
                                        <p:tgtEl>
                                          <p:spTgt spid="19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000"/>
                            </p:stCondLst>
                            <p:childTnLst>
                              <p:par>
                                <p:cTn id="68" presetID="9" presetClass="entr" presetSubtype="0" fill="hold" grpId="1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 fill="hold"/>
                                        <p:tgtEl>
                                          <p:spTgt spid="1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700"/>
                                        <p:tgtEl>
                                          <p:spTgt spid="19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3000"/>
                            </p:stCondLst>
                            <p:childTnLst>
                              <p:par>
                                <p:cTn id="72" presetID="2" presetClass="entr" presetSubtype="8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indefinite" fill="hold"/>
                                        <p:tgtEl>
                                          <p:spTgt spid="1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19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00" fill="hold"/>
                                        <p:tgtEl>
                                          <p:spTgt spid="1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0"/>
                            </p:stCondLst>
                            <p:childTnLst>
                              <p:par>
                                <p:cTn id="77" presetID="22" presetClass="entr" presetSubtype="1" fill="hold" grpId="1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 fill="hold"/>
                                        <p:tgtEl>
                                          <p:spTgt spid="1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700"/>
                                        <p:tgtEl>
                                          <p:spTgt spid="19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0"/>
                            </p:stCondLst>
                            <p:childTnLst>
                              <p:par>
                                <p:cTn id="81" presetID="2" presetClass="entr" presetSubtype="8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indefinite" fill="hold"/>
                                        <p:tgtEl>
                                          <p:spTgt spid="19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700" fill="hold"/>
                                        <p:tgtEl>
                                          <p:spTgt spid="19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00" fill="hold"/>
                                        <p:tgtEl>
                                          <p:spTgt spid="19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000"/>
                            </p:stCondLst>
                            <p:childTnLst>
                              <p:par>
                                <p:cTn id="86" presetID="4" presetClass="entr" presetSubtype="32" fill="hold" grpId="2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indefinite" fill="hold"/>
                                        <p:tgtEl>
                                          <p:spTgt spid="19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8" dur="700"/>
                                        <p:tgtEl>
                                          <p:spTgt spid="19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000"/>
                            </p:stCondLst>
                            <p:childTnLst>
                              <p:par>
                                <p:cTn id="90" presetID="2" presetClass="entr" presetSubtype="8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indefinite" fill="hold"/>
                                        <p:tgtEl>
                                          <p:spTgt spid="19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700" fill="hold"/>
                                        <p:tgtEl>
                                          <p:spTgt spid="19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00" fill="hold"/>
                                        <p:tgtEl>
                                          <p:spTgt spid="19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99" grpId="11" bldLvl="0" animBg="1" advAuto="0"/>
      <p:bldP spid="19000" grpId="7" bldLvl="0" animBg="1" advAuto="0"/>
      <p:bldP spid="19001" grpId="3" bldLvl="0" animBg="1" advAuto="0"/>
      <p:bldP spid="19002" grpId="15" bldLvl="0" animBg="1" advAuto="0"/>
      <p:bldP spid="19008" grpId="10" bldLvl="0" animBg="1" advAuto="0"/>
      <p:bldP spid="19013" grpId="14" bldLvl="0" animBg="1" advAuto="0"/>
      <p:bldP spid="19019" grpId="6" bldLvl="0" animBg="1" advAuto="0"/>
      <p:bldP spid="19024" grpId="2" bldLvl="0" animBg="1" advAuto="0"/>
      <p:bldP spid="19027" grpId="17" bldLvl="0" animBg="1" advAuto="0"/>
      <p:bldP spid="19030" grpId="13" bldLvl="0" animBg="1" advAuto="0"/>
      <p:bldP spid="19033" grpId="9" bldLvl="0" animBg="1" advAuto="0"/>
      <p:bldP spid="19036" grpId="5" bldLvl="0" animBg="1" advAuto="0"/>
      <p:bldP spid="19041" grpId="18" bldLvl="0" animBg="1" advAuto="0"/>
      <p:bldP spid="19044" grpId="19" bldLvl="0" animBg="1" advAuto="0"/>
      <p:bldP spid="19047" grpId="21" bldLvl="0" animBg="1" advAuto="0"/>
      <p:bldP spid="19048" grpId="20" bldLvl="0" animBg="1" advAuto="0"/>
      <p:bldP spid="19049" grpId="16" bldLvl="0" animBg="1" advAuto="0"/>
      <p:bldP spid="19050" grpId="8" bldLvl="0" animBg="1" advAuto="0"/>
      <p:bldP spid="19051" grpId="12" bldLvl="0" animBg="1" advAuto="0"/>
      <p:bldP spid="19052" grpId="4" bldLvl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6780000">
            <a:off x="6272530" y="1419860"/>
            <a:ext cx="3415665" cy="163385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066800" y="909407"/>
            <a:ext cx="7010400" cy="3325586"/>
          </a:xfrm>
          <a:prstGeom prst="rect">
            <a:avLst/>
          </a:prstGeom>
          <a:solidFill>
            <a:schemeClr val="bg1"/>
          </a:solidFill>
          <a:ln w="57150">
            <a:solidFill>
              <a:srgbClr val="6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640000">
            <a:off x="876935" y="484505"/>
            <a:ext cx="3500755" cy="370268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63266" y="2209249"/>
            <a:ext cx="36753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zh-CN" altLang="en-US" sz="5500" b="1" dirty="0">
                <a:latin typeface="微软雅黑" panose="020B0503020204020204" charset="-122"/>
                <a:ea typeface="微软雅黑" panose="020B0503020204020204" charset="-122"/>
              </a:rPr>
              <a:t>谢谢观看！</a:t>
            </a:r>
            <a:endParaRPr lang="zh-CN" altLang="en-US" sz="55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57"/>
          <p:cNvSpPr>
            <a:spLocks noChangeArrowheads="1"/>
          </p:cNvSpPr>
          <p:nvPr/>
        </p:nvSpPr>
        <p:spPr bwMode="auto">
          <a:xfrm>
            <a:off x="2270760" y="2853055"/>
            <a:ext cx="523875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57"/>
          <p:cNvSpPr>
            <a:spLocks noChangeArrowheads="1"/>
          </p:cNvSpPr>
          <p:nvPr/>
        </p:nvSpPr>
        <p:spPr bwMode="auto">
          <a:xfrm>
            <a:off x="6041588" y="3566160"/>
            <a:ext cx="1390454" cy="229870"/>
          </a:xfrm>
          <a:prstGeom prst="rect">
            <a:avLst/>
          </a:prstGeom>
          <a:solidFill>
            <a:srgbClr val="A2527C"/>
          </a:solidFill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汇报人：代用名</a:t>
            </a:r>
            <a:endParaRPr lang="zh-CN" altLang="en-US" sz="9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380000">
            <a:off x="6448425" y="608965"/>
            <a:ext cx="2050415" cy="14408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460000">
            <a:off x="7380605" y="424180"/>
            <a:ext cx="654685" cy="1107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404">
        <p:dissolve/>
      </p:transition>
    </mc:Choice>
    <mc:Fallback>
      <p:transition spd="med" advTm="1404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1" grpId="0"/>
      <p:bldP spid="12" grpId="0"/>
      <p:bldP spid="13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自定义 14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C7099"/>
      </a:accent1>
      <a:accent2>
        <a:srgbClr val="656C59"/>
      </a:accent2>
      <a:accent3>
        <a:srgbClr val="BC7099"/>
      </a:accent3>
      <a:accent4>
        <a:srgbClr val="656C59"/>
      </a:accent4>
      <a:accent5>
        <a:srgbClr val="BC7099"/>
      </a:accent5>
      <a:accent6>
        <a:srgbClr val="656C59"/>
      </a:accent6>
      <a:hlink>
        <a:srgbClr val="BC7099"/>
      </a:hlink>
      <a:folHlink>
        <a:srgbClr val="656C5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6107</Words>
  <Application>WPS 演示</Application>
  <PresentationFormat>全屏显示(16:9)</PresentationFormat>
  <Paragraphs>644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7" baseType="lpstr">
      <vt:lpstr>Arial</vt:lpstr>
      <vt:lpstr>宋体</vt:lpstr>
      <vt:lpstr>Wingdings</vt:lpstr>
      <vt:lpstr>Lato Regular</vt:lpstr>
      <vt:lpstr>Lato Hairline</vt:lpstr>
      <vt:lpstr>Lato Light</vt:lpstr>
      <vt:lpstr>微软雅黑</vt:lpstr>
      <vt:lpstr>Calibri</vt:lpstr>
      <vt:lpstr>Times New Roman</vt:lpstr>
      <vt:lpstr>Helvetica</vt:lpstr>
      <vt:lpstr>Gill Sans</vt:lpstr>
      <vt:lpstr>Roboto Regular</vt:lpstr>
      <vt:lpstr>Roboto Bold</vt:lpstr>
      <vt:lpstr>Roboto Light</vt:lpstr>
      <vt:lpstr>Roboto Medium</vt:lpstr>
      <vt:lpstr>Arial Unicode MS</vt:lpstr>
      <vt:lpstr>Calibri Light</vt:lpstr>
      <vt:lpstr>Calibri</vt:lpstr>
      <vt:lpstr>Lato</vt:lpstr>
      <vt:lpstr>Gill Sans Ultra Bold Condensed</vt:lpstr>
      <vt:lpstr>Roboto</vt:lpstr>
      <vt:lpstr>Bold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开心小熊</cp:lastModifiedBy>
  <cp:revision>11</cp:revision>
  <dcterms:created xsi:type="dcterms:W3CDTF">2017-07-25T02:42:00Z</dcterms:created>
  <dcterms:modified xsi:type="dcterms:W3CDTF">2017-09-22T06:18:07Z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