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4833" r:id="rId2"/>
    <p:sldId id="4916" r:id="rId3"/>
    <p:sldId id="4917" r:id="rId4"/>
    <p:sldId id="4906" r:id="rId5"/>
    <p:sldId id="4898" r:id="rId6"/>
    <p:sldId id="4912" r:id="rId7"/>
    <p:sldId id="4895" r:id="rId8"/>
    <p:sldId id="4914" r:id="rId9"/>
    <p:sldId id="4918" r:id="rId10"/>
    <p:sldId id="4915" r:id="rId11"/>
    <p:sldId id="4891" r:id="rId12"/>
    <p:sldId id="4892" r:id="rId13"/>
    <p:sldId id="4893" r:id="rId14"/>
    <p:sldId id="4896" r:id="rId15"/>
    <p:sldId id="4919" r:id="rId16"/>
    <p:sldId id="4908" r:id="rId17"/>
    <p:sldId id="4905" r:id="rId18"/>
    <p:sldId id="4911" r:id="rId19"/>
    <p:sldId id="4900" r:id="rId20"/>
    <p:sldId id="4913" r:id="rId21"/>
    <p:sldId id="4920" r:id="rId22"/>
    <p:sldId id="4909" r:id="rId23"/>
    <p:sldId id="4910" r:id="rId24"/>
    <p:sldId id="4894" r:id="rId25"/>
    <p:sldId id="4902" r:id="rId26"/>
    <p:sldId id="4890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3D9"/>
    <a:srgbClr val="C00000"/>
    <a:srgbClr val="0070C0"/>
    <a:srgbClr val="166CA3"/>
    <a:srgbClr val="003399"/>
    <a:srgbClr val="6C5F57"/>
    <a:srgbClr val="00B0F0"/>
    <a:srgbClr val="285301"/>
    <a:srgbClr val="93C53E"/>
    <a:srgbClr val="AF8D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93" autoAdjust="0"/>
    <p:restoredTop sz="95394" autoAdjust="0"/>
  </p:normalViewPr>
  <p:slideViewPr>
    <p:cSldViewPr>
      <p:cViewPr varScale="1">
        <p:scale>
          <a:sx n="87" d="100"/>
          <a:sy n="87" d="100"/>
        </p:scale>
        <p:origin x="64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2018/5/3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4495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6034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77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568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311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790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913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009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323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0191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5038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4227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7706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05835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128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7120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104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9112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21791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254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156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2346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1712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5568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396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8361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2018/5/3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819150"/>
            <a:ext cx="12858750" cy="3729811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236" b="-118890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018287" y="5406081"/>
            <a:ext cx="613744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800" dirty="0">
                <a:solidFill>
                  <a:schemeClr val="accent1"/>
                </a:solidFill>
                <a:cs typeface="Arial" panose="020B0604020202020204" pitchFamily="34" charset="0"/>
              </a:rPr>
              <a:t>商务合作握手</a:t>
            </a:r>
            <a:r>
              <a:rPr lang="en-US" altLang="zh-CN" sz="4800" dirty="0" err="1">
                <a:solidFill>
                  <a:schemeClr val="accent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800" dirty="0">
                <a:solidFill>
                  <a:schemeClr val="accent1"/>
                </a:solidFill>
                <a:cs typeface="Arial" panose="020B0604020202020204" pitchFamily="34" charset="0"/>
              </a:rPr>
              <a:t>模板</a:t>
            </a:r>
            <a:endParaRPr lang="zh-CN" altLang="en-US" sz="4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018287" y="6397177"/>
            <a:ext cx="1485191" cy="226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:xxx</a:t>
            </a:r>
            <a:endParaRPr lang="en-US" altLang="zh-CN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979271" y="6397177"/>
            <a:ext cx="1584176" cy="226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Ones DE design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018287" y="4876651"/>
            <a:ext cx="4722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dirty="0" smtClean="0">
                <a:solidFill>
                  <a:schemeClr val="accent1"/>
                </a:solidFill>
                <a:cs typeface="Arial" panose="020B0604020202020204" pitchFamily="34" charset="0"/>
              </a:rPr>
              <a:t>BUSINESS COOPERATION WIN-WIN PPT</a:t>
            </a:r>
            <a:endParaRPr lang="zh-CN" altLang="en-US" sz="18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428225"/>
            <a:ext cx="12858750" cy="1207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4719" y="250507"/>
            <a:ext cx="11624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chemeClr val="accent1"/>
                </a:solidFill>
                <a:cs typeface="Arial" panose="020B0604020202020204" pitchFamily="34" charset="0"/>
              </a:rPr>
              <a:t>LOGO</a:t>
            </a:r>
            <a:endParaRPr lang="zh-CN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2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6124575" y="-6705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5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5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98" grpId="0" animBg="1"/>
      <p:bldP spid="9" grpId="0"/>
      <p:bldP spid="9" grpId="1"/>
      <p:bldP spid="10" grpId="0" animBg="1"/>
      <p:bldP spid="11" grpId="0" animBg="1"/>
      <p:bldP spid="12" grpId="0"/>
      <p:bldP spid="12" grpId="1"/>
      <p:bldP spid="13" grpId="0" animBg="1"/>
      <p:bldP spid="14" grpId="0"/>
      <p:bldP spid="1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3" y="199"/>
            <a:ext cx="8071119" cy="4596697"/>
          </a:xfrm>
          <a:custGeom>
            <a:avLst/>
            <a:gdLst>
              <a:gd name="T0" fmla="*/ 2665 w 2665"/>
              <a:gd name="T1" fmla="*/ 0 h 1127"/>
              <a:gd name="T2" fmla="*/ 0 w 2665"/>
              <a:gd name="T3" fmla="*/ 0 h 1127"/>
              <a:gd name="T4" fmla="*/ 652 w 2665"/>
              <a:gd name="T5" fmla="*/ 1127 h 1127"/>
              <a:gd name="T6" fmla="*/ 2665 w 2665"/>
              <a:gd name="T7" fmla="*/ 0 h 1127"/>
              <a:gd name="connsiteX0" fmla="*/ 10000 w 10000"/>
              <a:gd name="connsiteY0" fmla="*/ 0 h 13164"/>
              <a:gd name="connsiteX1" fmla="*/ 0 w 10000"/>
              <a:gd name="connsiteY1" fmla="*/ 0 h 13164"/>
              <a:gd name="connsiteX2" fmla="*/ 16 w 10000"/>
              <a:gd name="connsiteY2" fmla="*/ 13164 h 13164"/>
              <a:gd name="connsiteX3" fmla="*/ 10000 w 10000"/>
              <a:gd name="connsiteY3" fmla="*/ 0 h 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3164">
                <a:moveTo>
                  <a:pt x="10000" y="0"/>
                </a:moveTo>
                <a:lnTo>
                  <a:pt x="0" y="0"/>
                </a:lnTo>
                <a:cubicBezTo>
                  <a:pt x="5" y="4388"/>
                  <a:pt x="11" y="8776"/>
                  <a:pt x="16" y="13164"/>
                </a:cubicBezTo>
                <a:lnTo>
                  <a:pt x="1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任意多边形 9"/>
          <p:cNvSpPr>
            <a:spLocks/>
          </p:cNvSpPr>
          <p:nvPr/>
        </p:nvSpPr>
        <p:spPr bwMode="auto">
          <a:xfrm>
            <a:off x="353" y="199"/>
            <a:ext cx="6303232" cy="7232253"/>
          </a:xfrm>
          <a:custGeom>
            <a:avLst/>
            <a:gdLst>
              <a:gd name="connsiteX0" fmla="*/ 0 w 6303578"/>
              <a:gd name="connsiteY0" fmla="*/ 5940123 h 7232650"/>
              <a:gd name="connsiteX1" fmla="*/ 707864 w 6303578"/>
              <a:gd name="connsiteY1" fmla="*/ 7232650 h 7232650"/>
              <a:gd name="connsiteX2" fmla="*/ 0 w 6303578"/>
              <a:gd name="connsiteY2" fmla="*/ 7232650 h 7232650"/>
              <a:gd name="connsiteX3" fmla="*/ 0 w 6303578"/>
              <a:gd name="connsiteY3" fmla="*/ 0 h 7232650"/>
              <a:gd name="connsiteX4" fmla="*/ 2087752 w 6303578"/>
              <a:gd name="connsiteY4" fmla="*/ 0 h 7232650"/>
              <a:gd name="connsiteX5" fmla="*/ 6303578 w 6303578"/>
              <a:gd name="connsiteY5" fmla="*/ 7232650 h 7232650"/>
              <a:gd name="connsiteX6" fmla="*/ 707865 w 6303578"/>
              <a:gd name="connsiteY6" fmla="*/ 7232650 h 7232650"/>
              <a:gd name="connsiteX7" fmla="*/ 0 w 6303578"/>
              <a:gd name="connsiteY7" fmla="*/ 5940123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03578" h="7232650">
                <a:moveTo>
                  <a:pt x="0" y="5940123"/>
                </a:moveTo>
                <a:lnTo>
                  <a:pt x="707864" y="7232650"/>
                </a:lnTo>
                <a:lnTo>
                  <a:pt x="0" y="7232650"/>
                </a:lnTo>
                <a:close/>
                <a:moveTo>
                  <a:pt x="0" y="0"/>
                </a:moveTo>
                <a:lnTo>
                  <a:pt x="2087752" y="0"/>
                </a:lnTo>
                <a:lnTo>
                  <a:pt x="6303578" y="7232650"/>
                </a:lnTo>
                <a:lnTo>
                  <a:pt x="707865" y="7232650"/>
                </a:lnTo>
                <a:lnTo>
                  <a:pt x="0" y="594012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6573384" y="2279563"/>
            <a:ext cx="379647" cy="37964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7190866" y="2219065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6573384" y="3172903"/>
            <a:ext cx="379647" cy="37964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190866" y="3112405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6573384" y="4066243"/>
            <a:ext cx="379647" cy="37964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7190866" y="4005744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573384" y="4959582"/>
            <a:ext cx="379647" cy="37964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190866" y="4899083"/>
            <a:ext cx="2251057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240782" y="2432050"/>
            <a:ext cx="2626510" cy="110786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719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>
            <a:off x="1389093" y="3609696"/>
            <a:ext cx="2329889" cy="492443"/>
          </a:xfrm>
          <a:prstGeom prst="rect">
            <a:avLst/>
          </a:prstGeom>
          <a:noFill/>
        </p:spPr>
        <p:txBody>
          <a:bodyPr vert="horz"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546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9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6" y="303465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8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7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8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4" y="643500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16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54310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30251" y="1622368"/>
            <a:ext cx="2502596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1"/>
          <p:cNvSpPr/>
          <p:nvPr/>
        </p:nvSpPr>
        <p:spPr>
          <a:xfrm rot="765310">
            <a:off x="4827441" y="1464499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37247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102278" y="1622368"/>
            <a:ext cx="2496055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1"/>
          <p:cNvSpPr/>
          <p:nvPr/>
        </p:nvSpPr>
        <p:spPr>
          <a:xfrm rot="1321971">
            <a:off x="1573547" y="1629269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3724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lnSpc>
                <a:spcPct val="150000"/>
              </a:lnSpc>
              <a:defRPr/>
            </a:pPr>
            <a:endParaRPr lang="zh-CN" altLang="en-US" sz="253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4460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812800" y="5600646"/>
            <a:ext cx="11233151" cy="929891"/>
            <a:chOff x="928457" y="2733245"/>
            <a:chExt cx="9653427" cy="661181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928457" y="2733245"/>
              <a:ext cx="1878675" cy="175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928457" y="3000516"/>
              <a:ext cx="9653427" cy="3939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2368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31878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9904" y="4424018"/>
            <a:ext cx="1436291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7006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/>
          <p:cNvGrpSpPr/>
          <p:nvPr/>
        </p:nvGrpSpPr>
        <p:grpSpPr>
          <a:xfrm>
            <a:off x="1978266" y="2104572"/>
            <a:ext cx="4122932" cy="4366921"/>
            <a:chOff x="950284" y="2059774"/>
            <a:chExt cx="3788406" cy="4012600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63217" y="5309576"/>
              <a:ext cx="843589" cy="762798"/>
            </a:xfrm>
            <a:custGeom>
              <a:avLst/>
              <a:gdLst>
                <a:gd name="T0" fmla="*/ 1253 w 1253"/>
                <a:gd name="T1" fmla="*/ 1133 h 1133"/>
                <a:gd name="T2" fmla="*/ 0 w 1253"/>
                <a:gd name="T3" fmla="*/ 1133 h 1133"/>
                <a:gd name="T4" fmla="*/ 151 w 1253"/>
                <a:gd name="T5" fmla="*/ 0 h 1133"/>
                <a:gd name="T6" fmla="*/ 1102 w 1253"/>
                <a:gd name="T7" fmla="*/ 0 h 1133"/>
                <a:gd name="T8" fmla="*/ 1253 w 1253"/>
                <a:gd name="T9" fmla="*/ 1133 h 1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3" h="1133">
                  <a:moveTo>
                    <a:pt x="1253" y="1133"/>
                  </a:moveTo>
                  <a:lnTo>
                    <a:pt x="0" y="1133"/>
                  </a:lnTo>
                  <a:lnTo>
                    <a:pt x="151" y="0"/>
                  </a:lnTo>
                  <a:lnTo>
                    <a:pt x="1102" y="0"/>
                  </a:lnTo>
                  <a:lnTo>
                    <a:pt x="1253" y="1133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894860" y="5309576"/>
              <a:ext cx="778283" cy="517733"/>
            </a:xfrm>
            <a:custGeom>
              <a:avLst/>
              <a:gdLst>
                <a:gd name="T0" fmla="*/ 1156 w 1156"/>
                <a:gd name="T1" fmla="*/ 769 h 769"/>
                <a:gd name="T2" fmla="*/ 1055 w 1156"/>
                <a:gd name="T3" fmla="*/ 0 h 769"/>
                <a:gd name="T4" fmla="*/ 104 w 1156"/>
                <a:gd name="T5" fmla="*/ 0 h 769"/>
                <a:gd name="T6" fmla="*/ 0 w 1156"/>
                <a:gd name="T7" fmla="*/ 769 h 769"/>
                <a:gd name="T8" fmla="*/ 1156 w 1156"/>
                <a:gd name="T9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769">
                  <a:moveTo>
                    <a:pt x="1156" y="769"/>
                  </a:moveTo>
                  <a:lnTo>
                    <a:pt x="1055" y="0"/>
                  </a:lnTo>
                  <a:lnTo>
                    <a:pt x="104" y="0"/>
                  </a:lnTo>
                  <a:lnTo>
                    <a:pt x="0" y="769"/>
                  </a:lnTo>
                  <a:lnTo>
                    <a:pt x="1156" y="769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950284" y="3625092"/>
              <a:ext cx="2668783" cy="1956479"/>
            </a:xfrm>
            <a:custGeom>
              <a:avLst/>
              <a:gdLst>
                <a:gd name="T0" fmla="*/ 1676 w 1676"/>
                <a:gd name="T1" fmla="*/ 1196 h 1229"/>
                <a:gd name="T2" fmla="*/ 1643 w 1676"/>
                <a:gd name="T3" fmla="*/ 1229 h 1229"/>
                <a:gd name="T4" fmla="*/ 33 w 1676"/>
                <a:gd name="T5" fmla="*/ 1229 h 1229"/>
                <a:gd name="T6" fmla="*/ 0 w 1676"/>
                <a:gd name="T7" fmla="*/ 1196 h 1229"/>
                <a:gd name="T8" fmla="*/ 0 w 1676"/>
                <a:gd name="T9" fmla="*/ 32 h 1229"/>
                <a:gd name="T10" fmla="*/ 33 w 1676"/>
                <a:gd name="T11" fmla="*/ 0 h 1229"/>
                <a:gd name="T12" fmla="*/ 1643 w 1676"/>
                <a:gd name="T13" fmla="*/ 0 h 1229"/>
                <a:gd name="T14" fmla="*/ 1676 w 1676"/>
                <a:gd name="T15" fmla="*/ 32 h 1229"/>
                <a:gd name="T16" fmla="*/ 1676 w 1676"/>
                <a:gd name="T17" fmla="*/ 1196 h 1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76" h="1229">
                  <a:moveTo>
                    <a:pt x="1676" y="1196"/>
                  </a:moveTo>
                  <a:cubicBezTo>
                    <a:pt x="1676" y="1214"/>
                    <a:pt x="1661" y="1229"/>
                    <a:pt x="1643" y="1229"/>
                  </a:cubicBezTo>
                  <a:cubicBezTo>
                    <a:pt x="33" y="1229"/>
                    <a:pt x="33" y="1229"/>
                    <a:pt x="33" y="1229"/>
                  </a:cubicBezTo>
                  <a:cubicBezTo>
                    <a:pt x="15" y="1229"/>
                    <a:pt x="0" y="1214"/>
                    <a:pt x="0" y="119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1643" y="0"/>
                    <a:pt x="1643" y="0"/>
                    <a:pt x="1643" y="0"/>
                  </a:cubicBezTo>
                  <a:cubicBezTo>
                    <a:pt x="1661" y="0"/>
                    <a:pt x="1676" y="15"/>
                    <a:pt x="1676" y="32"/>
                  </a:cubicBezTo>
                  <a:lnTo>
                    <a:pt x="1676" y="119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950284" y="5232825"/>
              <a:ext cx="2668783" cy="348746"/>
            </a:xfrm>
            <a:custGeom>
              <a:avLst/>
              <a:gdLst>
                <a:gd name="T0" fmla="*/ 0 w 1676"/>
                <a:gd name="T1" fmla="*/ 0 h 219"/>
                <a:gd name="T2" fmla="*/ 0 w 1676"/>
                <a:gd name="T3" fmla="*/ 186 h 219"/>
                <a:gd name="T4" fmla="*/ 33 w 1676"/>
                <a:gd name="T5" fmla="*/ 219 h 219"/>
                <a:gd name="T6" fmla="*/ 1643 w 1676"/>
                <a:gd name="T7" fmla="*/ 219 h 219"/>
                <a:gd name="T8" fmla="*/ 1676 w 1676"/>
                <a:gd name="T9" fmla="*/ 186 h 219"/>
                <a:gd name="T10" fmla="*/ 1676 w 1676"/>
                <a:gd name="T11" fmla="*/ 0 h 219"/>
                <a:gd name="T12" fmla="*/ 0 w 1676"/>
                <a:gd name="T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6" h="219">
                  <a:moveTo>
                    <a:pt x="0" y="0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204"/>
                    <a:pt x="15" y="219"/>
                    <a:pt x="33" y="219"/>
                  </a:cubicBezTo>
                  <a:cubicBezTo>
                    <a:pt x="1643" y="219"/>
                    <a:pt x="1643" y="219"/>
                    <a:pt x="1643" y="219"/>
                  </a:cubicBezTo>
                  <a:cubicBezTo>
                    <a:pt x="1661" y="219"/>
                    <a:pt x="1676" y="204"/>
                    <a:pt x="1676" y="186"/>
                  </a:cubicBezTo>
                  <a:cubicBezTo>
                    <a:pt x="1676" y="0"/>
                    <a:pt x="1676" y="0"/>
                    <a:pt x="167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1074836" y="3722041"/>
              <a:ext cx="2420352" cy="151078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1709715" y="6025919"/>
              <a:ext cx="1149920" cy="46455"/>
            </a:xfrm>
            <a:custGeom>
              <a:avLst/>
              <a:gdLst>
                <a:gd name="T0" fmla="*/ 693 w 722"/>
                <a:gd name="T1" fmla="*/ 0 h 29"/>
                <a:gd name="T2" fmla="*/ 29 w 722"/>
                <a:gd name="T3" fmla="*/ 0 h 29"/>
                <a:gd name="T4" fmla="*/ 0 w 722"/>
                <a:gd name="T5" fmla="*/ 29 h 29"/>
                <a:gd name="T6" fmla="*/ 722 w 722"/>
                <a:gd name="T7" fmla="*/ 29 h 29"/>
                <a:gd name="T8" fmla="*/ 693 w 72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2" h="29">
                  <a:moveTo>
                    <a:pt x="69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3" y="0"/>
                    <a:pt x="0" y="13"/>
                    <a:pt x="0" y="29"/>
                  </a:cubicBezTo>
                  <a:cubicBezTo>
                    <a:pt x="722" y="29"/>
                    <a:pt x="722" y="29"/>
                    <a:pt x="722" y="29"/>
                  </a:cubicBezTo>
                  <a:cubicBezTo>
                    <a:pt x="722" y="13"/>
                    <a:pt x="709" y="0"/>
                    <a:pt x="693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1017920" y="4095878"/>
              <a:ext cx="2542885" cy="1136454"/>
            </a:xfrm>
            <a:custGeom>
              <a:avLst/>
              <a:gdLst>
                <a:gd name="T0" fmla="*/ 1533 w 1597"/>
                <a:gd name="T1" fmla="*/ 472 h 714"/>
                <a:gd name="T2" fmla="*/ 1534 w 1597"/>
                <a:gd name="T3" fmla="*/ 459 h 714"/>
                <a:gd name="T4" fmla="*/ 1396 w 1597"/>
                <a:gd name="T5" fmla="*/ 328 h 714"/>
                <a:gd name="T6" fmla="*/ 1285 w 1597"/>
                <a:gd name="T7" fmla="*/ 381 h 714"/>
                <a:gd name="T8" fmla="*/ 1266 w 1597"/>
                <a:gd name="T9" fmla="*/ 376 h 714"/>
                <a:gd name="T10" fmla="*/ 1107 w 1597"/>
                <a:gd name="T11" fmla="*/ 238 h 714"/>
                <a:gd name="T12" fmla="*/ 1008 w 1597"/>
                <a:gd name="T13" fmla="*/ 271 h 714"/>
                <a:gd name="T14" fmla="*/ 896 w 1597"/>
                <a:gd name="T15" fmla="*/ 208 h 714"/>
                <a:gd name="T16" fmla="*/ 846 w 1597"/>
                <a:gd name="T17" fmla="*/ 218 h 714"/>
                <a:gd name="T18" fmla="*/ 707 w 1597"/>
                <a:gd name="T19" fmla="*/ 107 h 714"/>
                <a:gd name="T20" fmla="*/ 690 w 1597"/>
                <a:gd name="T21" fmla="*/ 108 h 714"/>
                <a:gd name="T22" fmla="*/ 575 w 1597"/>
                <a:gd name="T23" fmla="*/ 0 h 714"/>
                <a:gd name="T24" fmla="*/ 472 w 1597"/>
                <a:gd name="T25" fmla="*/ 61 h 714"/>
                <a:gd name="T26" fmla="*/ 460 w 1597"/>
                <a:gd name="T27" fmla="*/ 59 h 714"/>
                <a:gd name="T28" fmla="*/ 400 w 1597"/>
                <a:gd name="T29" fmla="*/ 116 h 714"/>
                <a:gd name="T30" fmla="*/ 402 w 1597"/>
                <a:gd name="T31" fmla="*/ 133 h 714"/>
                <a:gd name="T32" fmla="*/ 333 w 1597"/>
                <a:gd name="T33" fmla="*/ 210 h 714"/>
                <a:gd name="T34" fmla="*/ 311 w 1597"/>
                <a:gd name="T35" fmla="*/ 208 h 714"/>
                <a:gd name="T36" fmla="*/ 213 w 1597"/>
                <a:gd name="T37" fmla="*/ 286 h 714"/>
                <a:gd name="T38" fmla="*/ 109 w 1597"/>
                <a:gd name="T39" fmla="*/ 437 h 714"/>
                <a:gd name="T40" fmla="*/ 109 w 1597"/>
                <a:gd name="T41" fmla="*/ 451 h 714"/>
                <a:gd name="T42" fmla="*/ 0 w 1597"/>
                <a:gd name="T43" fmla="*/ 633 h 714"/>
                <a:gd name="T44" fmla="*/ 17 w 1597"/>
                <a:gd name="T45" fmla="*/ 714 h 714"/>
                <a:gd name="T46" fmla="*/ 1546 w 1597"/>
                <a:gd name="T47" fmla="*/ 714 h 714"/>
                <a:gd name="T48" fmla="*/ 1597 w 1597"/>
                <a:gd name="T49" fmla="*/ 598 h 714"/>
                <a:gd name="T50" fmla="*/ 1533 w 1597"/>
                <a:gd name="T51" fmla="*/ 472 h 714"/>
                <a:gd name="T52" fmla="*/ 581 w 1597"/>
                <a:gd name="T53" fmla="*/ 390 h 714"/>
                <a:gd name="T54" fmla="*/ 564 w 1597"/>
                <a:gd name="T55" fmla="*/ 356 h 714"/>
                <a:gd name="T56" fmla="*/ 595 w 1597"/>
                <a:gd name="T57" fmla="*/ 319 h 714"/>
                <a:gd name="T58" fmla="*/ 615 w 1597"/>
                <a:gd name="T59" fmla="*/ 340 h 714"/>
                <a:gd name="T60" fmla="*/ 609 w 1597"/>
                <a:gd name="T61" fmla="*/ 376 h 714"/>
                <a:gd name="T62" fmla="*/ 610 w 1597"/>
                <a:gd name="T63" fmla="*/ 382 h 714"/>
                <a:gd name="T64" fmla="*/ 581 w 1597"/>
                <a:gd name="T65" fmla="*/ 390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97" h="714">
                  <a:moveTo>
                    <a:pt x="1533" y="472"/>
                  </a:moveTo>
                  <a:cubicBezTo>
                    <a:pt x="1534" y="468"/>
                    <a:pt x="1534" y="463"/>
                    <a:pt x="1534" y="459"/>
                  </a:cubicBezTo>
                  <a:cubicBezTo>
                    <a:pt x="1534" y="386"/>
                    <a:pt x="1472" y="328"/>
                    <a:pt x="1396" y="328"/>
                  </a:cubicBezTo>
                  <a:cubicBezTo>
                    <a:pt x="1350" y="328"/>
                    <a:pt x="1310" y="349"/>
                    <a:pt x="1285" y="381"/>
                  </a:cubicBezTo>
                  <a:cubicBezTo>
                    <a:pt x="1279" y="379"/>
                    <a:pt x="1273" y="377"/>
                    <a:pt x="1266" y="376"/>
                  </a:cubicBezTo>
                  <a:cubicBezTo>
                    <a:pt x="1259" y="299"/>
                    <a:pt x="1190" y="238"/>
                    <a:pt x="1107" y="238"/>
                  </a:cubicBezTo>
                  <a:cubicBezTo>
                    <a:pt x="1069" y="238"/>
                    <a:pt x="1035" y="251"/>
                    <a:pt x="1008" y="271"/>
                  </a:cubicBezTo>
                  <a:cubicBezTo>
                    <a:pt x="986" y="233"/>
                    <a:pt x="945" y="208"/>
                    <a:pt x="896" y="208"/>
                  </a:cubicBezTo>
                  <a:cubicBezTo>
                    <a:pt x="878" y="208"/>
                    <a:pt x="861" y="211"/>
                    <a:pt x="846" y="218"/>
                  </a:cubicBezTo>
                  <a:cubicBezTo>
                    <a:pt x="835" y="155"/>
                    <a:pt x="777" y="107"/>
                    <a:pt x="707" y="107"/>
                  </a:cubicBezTo>
                  <a:cubicBezTo>
                    <a:pt x="702" y="107"/>
                    <a:pt x="696" y="107"/>
                    <a:pt x="690" y="108"/>
                  </a:cubicBezTo>
                  <a:cubicBezTo>
                    <a:pt x="690" y="48"/>
                    <a:pt x="638" y="0"/>
                    <a:pt x="575" y="0"/>
                  </a:cubicBezTo>
                  <a:cubicBezTo>
                    <a:pt x="530" y="0"/>
                    <a:pt x="491" y="25"/>
                    <a:pt x="472" y="61"/>
                  </a:cubicBezTo>
                  <a:cubicBezTo>
                    <a:pt x="468" y="60"/>
                    <a:pt x="464" y="59"/>
                    <a:pt x="460" y="59"/>
                  </a:cubicBezTo>
                  <a:cubicBezTo>
                    <a:pt x="427" y="59"/>
                    <a:pt x="400" y="85"/>
                    <a:pt x="400" y="116"/>
                  </a:cubicBezTo>
                  <a:cubicBezTo>
                    <a:pt x="400" y="122"/>
                    <a:pt x="401" y="127"/>
                    <a:pt x="402" y="133"/>
                  </a:cubicBezTo>
                  <a:cubicBezTo>
                    <a:pt x="370" y="149"/>
                    <a:pt x="345" y="177"/>
                    <a:pt x="333" y="210"/>
                  </a:cubicBezTo>
                  <a:cubicBezTo>
                    <a:pt x="326" y="209"/>
                    <a:pt x="319" y="208"/>
                    <a:pt x="311" y="208"/>
                  </a:cubicBezTo>
                  <a:cubicBezTo>
                    <a:pt x="262" y="208"/>
                    <a:pt x="221" y="242"/>
                    <a:pt x="213" y="286"/>
                  </a:cubicBezTo>
                  <a:cubicBezTo>
                    <a:pt x="151" y="312"/>
                    <a:pt x="109" y="370"/>
                    <a:pt x="109" y="437"/>
                  </a:cubicBezTo>
                  <a:cubicBezTo>
                    <a:pt x="109" y="442"/>
                    <a:pt x="109" y="446"/>
                    <a:pt x="109" y="451"/>
                  </a:cubicBezTo>
                  <a:cubicBezTo>
                    <a:pt x="44" y="488"/>
                    <a:pt x="0" y="555"/>
                    <a:pt x="0" y="633"/>
                  </a:cubicBezTo>
                  <a:cubicBezTo>
                    <a:pt x="0" y="661"/>
                    <a:pt x="6" y="689"/>
                    <a:pt x="17" y="714"/>
                  </a:cubicBezTo>
                  <a:cubicBezTo>
                    <a:pt x="1546" y="714"/>
                    <a:pt x="1546" y="714"/>
                    <a:pt x="1546" y="714"/>
                  </a:cubicBezTo>
                  <a:cubicBezTo>
                    <a:pt x="1578" y="684"/>
                    <a:pt x="1597" y="644"/>
                    <a:pt x="1597" y="598"/>
                  </a:cubicBezTo>
                  <a:cubicBezTo>
                    <a:pt x="1597" y="547"/>
                    <a:pt x="1572" y="502"/>
                    <a:pt x="1533" y="472"/>
                  </a:cubicBezTo>
                  <a:close/>
                  <a:moveTo>
                    <a:pt x="581" y="390"/>
                  </a:moveTo>
                  <a:cubicBezTo>
                    <a:pt x="578" y="377"/>
                    <a:pt x="572" y="365"/>
                    <a:pt x="564" y="356"/>
                  </a:cubicBezTo>
                  <a:cubicBezTo>
                    <a:pt x="576" y="345"/>
                    <a:pt x="587" y="333"/>
                    <a:pt x="595" y="319"/>
                  </a:cubicBezTo>
                  <a:cubicBezTo>
                    <a:pt x="601" y="327"/>
                    <a:pt x="608" y="334"/>
                    <a:pt x="615" y="340"/>
                  </a:cubicBezTo>
                  <a:cubicBezTo>
                    <a:pt x="611" y="351"/>
                    <a:pt x="609" y="363"/>
                    <a:pt x="609" y="376"/>
                  </a:cubicBezTo>
                  <a:cubicBezTo>
                    <a:pt x="609" y="378"/>
                    <a:pt x="610" y="380"/>
                    <a:pt x="610" y="382"/>
                  </a:cubicBezTo>
                  <a:cubicBezTo>
                    <a:pt x="600" y="384"/>
                    <a:pt x="590" y="386"/>
                    <a:pt x="581" y="390"/>
                  </a:cubicBez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1810030" y="3099280"/>
              <a:ext cx="1890500" cy="1993508"/>
            </a:xfrm>
            <a:custGeom>
              <a:avLst/>
              <a:gdLst>
                <a:gd name="T0" fmla="*/ 1060 w 1187"/>
                <a:gd name="T1" fmla="*/ 0 h 1252"/>
                <a:gd name="T2" fmla="*/ 832 w 1187"/>
                <a:gd name="T3" fmla="*/ 228 h 1252"/>
                <a:gd name="T4" fmla="*/ 729 w 1187"/>
                <a:gd name="T5" fmla="*/ 312 h 1252"/>
                <a:gd name="T6" fmla="*/ 512 w 1187"/>
                <a:gd name="T7" fmla="*/ 432 h 1252"/>
                <a:gd name="T8" fmla="*/ 342 w 1187"/>
                <a:gd name="T9" fmla="*/ 509 h 1252"/>
                <a:gd name="T10" fmla="*/ 222 w 1187"/>
                <a:gd name="T11" fmla="*/ 568 h 1252"/>
                <a:gd name="T12" fmla="*/ 141 w 1187"/>
                <a:gd name="T13" fmla="*/ 619 h 1252"/>
                <a:gd name="T14" fmla="*/ 88 w 1187"/>
                <a:gd name="T15" fmla="*/ 664 h 1252"/>
                <a:gd name="T16" fmla="*/ 53 w 1187"/>
                <a:gd name="T17" fmla="*/ 704 h 1252"/>
                <a:gd name="T18" fmla="*/ 14 w 1187"/>
                <a:gd name="T19" fmla="*/ 777 h 1252"/>
                <a:gd name="T20" fmla="*/ 0 w 1187"/>
                <a:gd name="T21" fmla="*/ 862 h 1252"/>
                <a:gd name="T22" fmla="*/ 15 w 1187"/>
                <a:gd name="T23" fmla="*/ 954 h 1252"/>
                <a:gd name="T24" fmla="*/ 84 w 1187"/>
                <a:gd name="T25" fmla="*/ 1095 h 1252"/>
                <a:gd name="T26" fmla="*/ 210 w 1187"/>
                <a:gd name="T27" fmla="*/ 1252 h 1252"/>
                <a:gd name="T28" fmla="*/ 342 w 1187"/>
                <a:gd name="T29" fmla="*/ 1129 h 1252"/>
                <a:gd name="T30" fmla="*/ 263 w 1187"/>
                <a:gd name="T31" fmla="*/ 1036 h 1252"/>
                <a:gd name="T32" fmla="*/ 197 w 1187"/>
                <a:gd name="T33" fmla="*/ 929 h 1252"/>
                <a:gd name="T34" fmla="*/ 184 w 1187"/>
                <a:gd name="T35" fmla="*/ 890 h 1252"/>
                <a:gd name="T36" fmla="*/ 180 w 1187"/>
                <a:gd name="T37" fmla="*/ 862 h 1252"/>
                <a:gd name="T38" fmla="*/ 183 w 1187"/>
                <a:gd name="T39" fmla="*/ 841 h 1252"/>
                <a:gd name="T40" fmla="*/ 191 w 1187"/>
                <a:gd name="T41" fmla="*/ 822 h 1252"/>
                <a:gd name="T42" fmla="*/ 204 w 1187"/>
                <a:gd name="T43" fmla="*/ 803 h 1252"/>
                <a:gd name="T44" fmla="*/ 249 w 1187"/>
                <a:gd name="T45" fmla="*/ 763 h 1252"/>
                <a:gd name="T46" fmla="*/ 309 w 1187"/>
                <a:gd name="T47" fmla="*/ 726 h 1252"/>
                <a:gd name="T48" fmla="*/ 451 w 1187"/>
                <a:gd name="T49" fmla="*/ 657 h 1252"/>
                <a:gd name="T50" fmla="*/ 707 w 1187"/>
                <a:gd name="T51" fmla="*/ 535 h 1252"/>
                <a:gd name="T52" fmla="*/ 838 w 1187"/>
                <a:gd name="T53" fmla="*/ 456 h 1252"/>
                <a:gd name="T54" fmla="*/ 959 w 1187"/>
                <a:gd name="T55" fmla="*/ 355 h 1252"/>
                <a:gd name="T56" fmla="*/ 1152 w 1187"/>
                <a:gd name="T57" fmla="*/ 162 h 1252"/>
                <a:gd name="T58" fmla="*/ 1181 w 1187"/>
                <a:gd name="T59" fmla="*/ 133 h 1252"/>
                <a:gd name="T60" fmla="*/ 1187 w 1187"/>
                <a:gd name="T61" fmla="*/ 127 h 1252"/>
                <a:gd name="T62" fmla="*/ 1060 w 1187"/>
                <a:gd name="T63" fmla="*/ 0 h 1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87" h="1252">
                  <a:moveTo>
                    <a:pt x="1060" y="0"/>
                  </a:moveTo>
                  <a:cubicBezTo>
                    <a:pt x="1060" y="0"/>
                    <a:pt x="1043" y="16"/>
                    <a:pt x="832" y="228"/>
                  </a:cubicBezTo>
                  <a:cubicBezTo>
                    <a:pt x="801" y="258"/>
                    <a:pt x="766" y="286"/>
                    <a:pt x="729" y="312"/>
                  </a:cubicBezTo>
                  <a:cubicBezTo>
                    <a:pt x="663" y="358"/>
                    <a:pt x="588" y="396"/>
                    <a:pt x="512" y="432"/>
                  </a:cubicBezTo>
                  <a:cubicBezTo>
                    <a:pt x="455" y="459"/>
                    <a:pt x="397" y="484"/>
                    <a:pt x="342" y="509"/>
                  </a:cubicBezTo>
                  <a:cubicBezTo>
                    <a:pt x="300" y="528"/>
                    <a:pt x="260" y="547"/>
                    <a:pt x="222" y="568"/>
                  </a:cubicBezTo>
                  <a:cubicBezTo>
                    <a:pt x="194" y="584"/>
                    <a:pt x="167" y="600"/>
                    <a:pt x="141" y="619"/>
                  </a:cubicBezTo>
                  <a:cubicBezTo>
                    <a:pt x="122" y="633"/>
                    <a:pt x="104" y="648"/>
                    <a:pt x="88" y="664"/>
                  </a:cubicBezTo>
                  <a:cubicBezTo>
                    <a:pt x="75" y="677"/>
                    <a:pt x="63" y="690"/>
                    <a:pt x="53" y="704"/>
                  </a:cubicBezTo>
                  <a:cubicBezTo>
                    <a:pt x="37" y="726"/>
                    <a:pt x="24" y="751"/>
                    <a:pt x="14" y="777"/>
                  </a:cubicBezTo>
                  <a:cubicBezTo>
                    <a:pt x="5" y="804"/>
                    <a:pt x="0" y="833"/>
                    <a:pt x="0" y="862"/>
                  </a:cubicBezTo>
                  <a:cubicBezTo>
                    <a:pt x="0" y="893"/>
                    <a:pt x="5" y="923"/>
                    <a:pt x="15" y="954"/>
                  </a:cubicBezTo>
                  <a:cubicBezTo>
                    <a:pt x="29" y="1000"/>
                    <a:pt x="52" y="1046"/>
                    <a:pt x="84" y="1095"/>
                  </a:cubicBezTo>
                  <a:cubicBezTo>
                    <a:pt x="116" y="1144"/>
                    <a:pt x="158" y="1196"/>
                    <a:pt x="210" y="1252"/>
                  </a:cubicBezTo>
                  <a:cubicBezTo>
                    <a:pt x="342" y="1129"/>
                    <a:pt x="342" y="1129"/>
                    <a:pt x="342" y="1129"/>
                  </a:cubicBezTo>
                  <a:cubicBezTo>
                    <a:pt x="310" y="1096"/>
                    <a:pt x="284" y="1065"/>
                    <a:pt x="263" y="1036"/>
                  </a:cubicBezTo>
                  <a:cubicBezTo>
                    <a:pt x="231" y="994"/>
                    <a:pt x="209" y="958"/>
                    <a:pt x="197" y="929"/>
                  </a:cubicBezTo>
                  <a:cubicBezTo>
                    <a:pt x="191" y="914"/>
                    <a:pt x="186" y="901"/>
                    <a:pt x="184" y="890"/>
                  </a:cubicBezTo>
                  <a:cubicBezTo>
                    <a:pt x="181" y="879"/>
                    <a:pt x="180" y="870"/>
                    <a:pt x="180" y="862"/>
                  </a:cubicBezTo>
                  <a:cubicBezTo>
                    <a:pt x="180" y="854"/>
                    <a:pt x="181" y="847"/>
                    <a:pt x="183" y="841"/>
                  </a:cubicBezTo>
                  <a:cubicBezTo>
                    <a:pt x="185" y="834"/>
                    <a:pt x="187" y="829"/>
                    <a:pt x="191" y="822"/>
                  </a:cubicBezTo>
                  <a:cubicBezTo>
                    <a:pt x="194" y="816"/>
                    <a:pt x="198" y="810"/>
                    <a:pt x="204" y="803"/>
                  </a:cubicBezTo>
                  <a:cubicBezTo>
                    <a:pt x="214" y="791"/>
                    <a:pt x="229" y="777"/>
                    <a:pt x="249" y="763"/>
                  </a:cubicBezTo>
                  <a:cubicBezTo>
                    <a:pt x="266" y="751"/>
                    <a:pt x="286" y="738"/>
                    <a:pt x="309" y="726"/>
                  </a:cubicBezTo>
                  <a:cubicBezTo>
                    <a:pt x="349" y="703"/>
                    <a:pt x="398" y="681"/>
                    <a:pt x="451" y="657"/>
                  </a:cubicBezTo>
                  <a:cubicBezTo>
                    <a:pt x="530" y="621"/>
                    <a:pt x="619" y="583"/>
                    <a:pt x="707" y="535"/>
                  </a:cubicBezTo>
                  <a:cubicBezTo>
                    <a:pt x="752" y="512"/>
                    <a:pt x="796" y="485"/>
                    <a:pt x="838" y="456"/>
                  </a:cubicBezTo>
                  <a:cubicBezTo>
                    <a:pt x="880" y="426"/>
                    <a:pt x="921" y="393"/>
                    <a:pt x="959" y="355"/>
                  </a:cubicBezTo>
                  <a:cubicBezTo>
                    <a:pt x="1065" y="249"/>
                    <a:pt x="1122" y="192"/>
                    <a:pt x="1152" y="162"/>
                  </a:cubicBezTo>
                  <a:cubicBezTo>
                    <a:pt x="1168" y="146"/>
                    <a:pt x="1176" y="138"/>
                    <a:pt x="1181" y="133"/>
                  </a:cubicBezTo>
                  <a:cubicBezTo>
                    <a:pt x="1186" y="128"/>
                    <a:pt x="1187" y="127"/>
                    <a:pt x="1187" y="127"/>
                  </a:cubicBezTo>
                  <a:lnTo>
                    <a:pt x="1060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1194002" y="4629588"/>
              <a:ext cx="1920124" cy="603237"/>
            </a:xfrm>
            <a:custGeom>
              <a:avLst/>
              <a:gdLst>
                <a:gd name="T0" fmla="*/ 38 w 1206"/>
                <a:gd name="T1" fmla="*/ 379 h 379"/>
                <a:gd name="T2" fmla="*/ 0 w 1206"/>
                <a:gd name="T3" fmla="*/ 287 h 379"/>
                <a:gd name="T4" fmla="*/ 48 w 1206"/>
                <a:gd name="T5" fmla="*/ 186 h 379"/>
                <a:gd name="T6" fmla="*/ 48 w 1206"/>
                <a:gd name="T7" fmla="*/ 176 h 379"/>
                <a:gd name="T8" fmla="*/ 152 w 1206"/>
                <a:gd name="T9" fmla="*/ 71 h 379"/>
                <a:gd name="T10" fmla="*/ 236 w 1206"/>
                <a:gd name="T11" fmla="*/ 114 h 379"/>
                <a:gd name="T12" fmla="*/ 250 w 1206"/>
                <a:gd name="T13" fmla="*/ 110 h 379"/>
                <a:gd name="T14" fmla="*/ 370 w 1206"/>
                <a:gd name="T15" fmla="*/ 0 h 379"/>
                <a:gd name="T16" fmla="*/ 487 w 1206"/>
                <a:gd name="T17" fmla="*/ 91 h 379"/>
                <a:gd name="T18" fmla="*/ 501 w 1206"/>
                <a:gd name="T19" fmla="*/ 89 h 379"/>
                <a:gd name="T20" fmla="*/ 552 w 1206"/>
                <a:gd name="T21" fmla="*/ 110 h 379"/>
                <a:gd name="T22" fmla="*/ 552 w 1206"/>
                <a:gd name="T23" fmla="*/ 110 h 379"/>
                <a:gd name="T24" fmla="*/ 649 w 1206"/>
                <a:gd name="T25" fmla="*/ 13 h 379"/>
                <a:gd name="T26" fmla="*/ 746 w 1206"/>
                <a:gd name="T27" fmla="*/ 110 h 379"/>
                <a:gd name="T28" fmla="*/ 746 w 1206"/>
                <a:gd name="T29" fmla="*/ 115 h 379"/>
                <a:gd name="T30" fmla="*/ 767 w 1206"/>
                <a:gd name="T31" fmla="*/ 121 h 379"/>
                <a:gd name="T32" fmla="*/ 827 w 1206"/>
                <a:gd name="T33" fmla="*/ 71 h 379"/>
                <a:gd name="T34" fmla="*/ 877 w 1206"/>
                <a:gd name="T35" fmla="*/ 98 h 379"/>
                <a:gd name="T36" fmla="*/ 993 w 1206"/>
                <a:gd name="T37" fmla="*/ 27 h 379"/>
                <a:gd name="T38" fmla="*/ 1124 w 1206"/>
                <a:gd name="T39" fmla="*/ 158 h 379"/>
                <a:gd name="T40" fmla="*/ 1123 w 1206"/>
                <a:gd name="T41" fmla="*/ 170 h 379"/>
                <a:gd name="T42" fmla="*/ 1206 w 1206"/>
                <a:gd name="T43" fmla="*/ 314 h 379"/>
                <a:gd name="T44" fmla="*/ 1193 w 1206"/>
                <a:gd name="T45" fmla="*/ 379 h 379"/>
                <a:gd name="T46" fmla="*/ 38 w 1206"/>
                <a:gd name="T47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06" h="379">
                  <a:moveTo>
                    <a:pt x="38" y="379"/>
                  </a:moveTo>
                  <a:cubicBezTo>
                    <a:pt x="15" y="355"/>
                    <a:pt x="0" y="323"/>
                    <a:pt x="0" y="287"/>
                  </a:cubicBezTo>
                  <a:cubicBezTo>
                    <a:pt x="0" y="246"/>
                    <a:pt x="19" y="210"/>
                    <a:pt x="48" y="186"/>
                  </a:cubicBezTo>
                  <a:cubicBezTo>
                    <a:pt x="48" y="183"/>
                    <a:pt x="48" y="179"/>
                    <a:pt x="48" y="176"/>
                  </a:cubicBezTo>
                  <a:cubicBezTo>
                    <a:pt x="48" y="118"/>
                    <a:pt x="94" y="71"/>
                    <a:pt x="152" y="71"/>
                  </a:cubicBezTo>
                  <a:cubicBezTo>
                    <a:pt x="186" y="71"/>
                    <a:pt x="217" y="88"/>
                    <a:pt x="236" y="114"/>
                  </a:cubicBezTo>
                  <a:cubicBezTo>
                    <a:pt x="240" y="112"/>
                    <a:pt x="245" y="111"/>
                    <a:pt x="250" y="110"/>
                  </a:cubicBezTo>
                  <a:cubicBezTo>
                    <a:pt x="256" y="49"/>
                    <a:pt x="307" y="0"/>
                    <a:pt x="370" y="0"/>
                  </a:cubicBezTo>
                  <a:cubicBezTo>
                    <a:pt x="427" y="0"/>
                    <a:pt x="474" y="39"/>
                    <a:pt x="487" y="91"/>
                  </a:cubicBezTo>
                  <a:cubicBezTo>
                    <a:pt x="492" y="90"/>
                    <a:pt x="496" y="89"/>
                    <a:pt x="501" y="89"/>
                  </a:cubicBezTo>
                  <a:cubicBezTo>
                    <a:pt x="521" y="89"/>
                    <a:pt x="539" y="97"/>
                    <a:pt x="552" y="110"/>
                  </a:cubicBezTo>
                  <a:cubicBezTo>
                    <a:pt x="552" y="110"/>
                    <a:pt x="552" y="110"/>
                    <a:pt x="552" y="110"/>
                  </a:cubicBezTo>
                  <a:cubicBezTo>
                    <a:pt x="552" y="56"/>
                    <a:pt x="596" y="13"/>
                    <a:pt x="649" y="13"/>
                  </a:cubicBezTo>
                  <a:cubicBezTo>
                    <a:pt x="703" y="13"/>
                    <a:pt x="746" y="56"/>
                    <a:pt x="746" y="110"/>
                  </a:cubicBezTo>
                  <a:cubicBezTo>
                    <a:pt x="746" y="111"/>
                    <a:pt x="746" y="113"/>
                    <a:pt x="746" y="115"/>
                  </a:cubicBezTo>
                  <a:cubicBezTo>
                    <a:pt x="753" y="116"/>
                    <a:pt x="760" y="118"/>
                    <a:pt x="767" y="121"/>
                  </a:cubicBezTo>
                  <a:cubicBezTo>
                    <a:pt x="773" y="93"/>
                    <a:pt x="797" y="71"/>
                    <a:pt x="827" y="71"/>
                  </a:cubicBezTo>
                  <a:cubicBezTo>
                    <a:pt x="848" y="71"/>
                    <a:pt x="866" y="82"/>
                    <a:pt x="877" y="98"/>
                  </a:cubicBezTo>
                  <a:cubicBezTo>
                    <a:pt x="899" y="56"/>
                    <a:pt x="943" y="27"/>
                    <a:pt x="993" y="27"/>
                  </a:cubicBezTo>
                  <a:cubicBezTo>
                    <a:pt x="1065" y="27"/>
                    <a:pt x="1124" y="86"/>
                    <a:pt x="1124" y="158"/>
                  </a:cubicBezTo>
                  <a:cubicBezTo>
                    <a:pt x="1124" y="162"/>
                    <a:pt x="1124" y="166"/>
                    <a:pt x="1123" y="170"/>
                  </a:cubicBezTo>
                  <a:cubicBezTo>
                    <a:pt x="1173" y="199"/>
                    <a:pt x="1206" y="253"/>
                    <a:pt x="1206" y="314"/>
                  </a:cubicBezTo>
                  <a:cubicBezTo>
                    <a:pt x="1206" y="337"/>
                    <a:pt x="1201" y="359"/>
                    <a:pt x="1193" y="379"/>
                  </a:cubicBezTo>
                  <a:lnTo>
                    <a:pt x="38" y="379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/>
            </p:cNvSpPr>
            <p:nvPr/>
          </p:nvSpPr>
          <p:spPr bwMode="auto">
            <a:xfrm>
              <a:off x="1845713" y="3123517"/>
              <a:ext cx="1829234" cy="1945707"/>
            </a:xfrm>
            <a:custGeom>
              <a:avLst/>
              <a:gdLst>
                <a:gd name="T0" fmla="*/ 1053 w 1149"/>
                <a:gd name="T1" fmla="*/ 0 h 1222"/>
                <a:gd name="T2" fmla="*/ 825 w 1149"/>
                <a:gd name="T3" fmla="*/ 228 h 1222"/>
                <a:gd name="T4" fmla="*/ 597 w 1149"/>
                <a:gd name="T5" fmla="*/ 389 h 1222"/>
                <a:gd name="T6" fmla="*/ 401 w 1149"/>
                <a:gd name="T7" fmla="*/ 481 h 1222"/>
                <a:gd name="T8" fmla="*/ 260 w 1149"/>
                <a:gd name="T9" fmla="*/ 547 h 1222"/>
                <a:gd name="T10" fmla="*/ 165 w 1149"/>
                <a:gd name="T11" fmla="*/ 600 h 1222"/>
                <a:gd name="T12" fmla="*/ 102 w 1149"/>
                <a:gd name="T13" fmla="*/ 645 h 1222"/>
                <a:gd name="T14" fmla="*/ 62 w 1149"/>
                <a:gd name="T15" fmla="*/ 686 h 1222"/>
                <a:gd name="T16" fmla="*/ 17 w 1149"/>
                <a:gd name="T17" fmla="*/ 759 h 1222"/>
                <a:gd name="T18" fmla="*/ 0 w 1149"/>
                <a:gd name="T19" fmla="*/ 847 h 1222"/>
                <a:gd name="T20" fmla="*/ 14 w 1149"/>
                <a:gd name="T21" fmla="*/ 933 h 1222"/>
                <a:gd name="T22" fmla="*/ 80 w 1149"/>
                <a:gd name="T23" fmla="*/ 1068 h 1222"/>
                <a:gd name="T24" fmla="*/ 204 w 1149"/>
                <a:gd name="T25" fmla="*/ 1222 h 1222"/>
                <a:gd name="T26" fmla="*/ 304 w 1149"/>
                <a:gd name="T27" fmla="*/ 1129 h 1222"/>
                <a:gd name="T28" fmla="*/ 223 w 1149"/>
                <a:gd name="T29" fmla="*/ 1035 h 1222"/>
                <a:gd name="T30" fmla="*/ 155 w 1149"/>
                <a:gd name="T31" fmla="*/ 922 h 1222"/>
                <a:gd name="T32" fmla="*/ 140 w 1149"/>
                <a:gd name="T33" fmla="*/ 880 h 1222"/>
                <a:gd name="T34" fmla="*/ 136 w 1149"/>
                <a:gd name="T35" fmla="*/ 847 h 1222"/>
                <a:gd name="T36" fmla="*/ 140 w 1149"/>
                <a:gd name="T37" fmla="*/ 820 h 1222"/>
                <a:gd name="T38" fmla="*/ 150 w 1149"/>
                <a:gd name="T39" fmla="*/ 797 h 1222"/>
                <a:gd name="T40" fmla="*/ 165 w 1149"/>
                <a:gd name="T41" fmla="*/ 774 h 1222"/>
                <a:gd name="T42" fmla="*/ 214 w 1149"/>
                <a:gd name="T43" fmla="*/ 731 h 1222"/>
                <a:gd name="T44" fmla="*/ 276 w 1149"/>
                <a:gd name="T45" fmla="*/ 691 h 1222"/>
                <a:gd name="T46" fmla="*/ 420 w 1149"/>
                <a:gd name="T47" fmla="*/ 622 h 1222"/>
                <a:gd name="T48" fmla="*/ 675 w 1149"/>
                <a:gd name="T49" fmla="*/ 501 h 1222"/>
                <a:gd name="T50" fmla="*/ 922 w 1149"/>
                <a:gd name="T51" fmla="*/ 324 h 1222"/>
                <a:gd name="T52" fmla="*/ 1115 w 1149"/>
                <a:gd name="T53" fmla="*/ 131 h 1222"/>
                <a:gd name="T54" fmla="*/ 1144 w 1149"/>
                <a:gd name="T55" fmla="*/ 102 h 1222"/>
                <a:gd name="T56" fmla="*/ 1149 w 1149"/>
                <a:gd name="T57" fmla="*/ 96 h 1222"/>
                <a:gd name="T58" fmla="*/ 1053 w 1149"/>
                <a:gd name="T59" fmla="*/ 0 h 1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49" h="1222">
                  <a:moveTo>
                    <a:pt x="1053" y="0"/>
                  </a:moveTo>
                  <a:cubicBezTo>
                    <a:pt x="1053" y="0"/>
                    <a:pt x="1037" y="17"/>
                    <a:pt x="825" y="228"/>
                  </a:cubicBezTo>
                  <a:cubicBezTo>
                    <a:pt x="762" y="292"/>
                    <a:pt x="682" y="344"/>
                    <a:pt x="597" y="389"/>
                  </a:cubicBezTo>
                  <a:cubicBezTo>
                    <a:pt x="533" y="423"/>
                    <a:pt x="466" y="453"/>
                    <a:pt x="401" y="481"/>
                  </a:cubicBezTo>
                  <a:cubicBezTo>
                    <a:pt x="352" y="503"/>
                    <a:pt x="305" y="524"/>
                    <a:pt x="260" y="547"/>
                  </a:cubicBezTo>
                  <a:cubicBezTo>
                    <a:pt x="226" y="563"/>
                    <a:pt x="194" y="581"/>
                    <a:pt x="165" y="600"/>
                  </a:cubicBezTo>
                  <a:cubicBezTo>
                    <a:pt x="142" y="614"/>
                    <a:pt x="121" y="629"/>
                    <a:pt x="102" y="645"/>
                  </a:cubicBezTo>
                  <a:cubicBezTo>
                    <a:pt x="88" y="658"/>
                    <a:pt x="74" y="671"/>
                    <a:pt x="62" y="686"/>
                  </a:cubicBezTo>
                  <a:cubicBezTo>
                    <a:pt x="44" y="707"/>
                    <a:pt x="28" y="732"/>
                    <a:pt x="17" y="759"/>
                  </a:cubicBezTo>
                  <a:cubicBezTo>
                    <a:pt x="6" y="786"/>
                    <a:pt x="0" y="816"/>
                    <a:pt x="0" y="847"/>
                  </a:cubicBezTo>
                  <a:cubicBezTo>
                    <a:pt x="0" y="875"/>
                    <a:pt x="5" y="904"/>
                    <a:pt x="14" y="933"/>
                  </a:cubicBezTo>
                  <a:cubicBezTo>
                    <a:pt x="27" y="976"/>
                    <a:pt x="49" y="1021"/>
                    <a:pt x="80" y="1068"/>
                  </a:cubicBezTo>
                  <a:cubicBezTo>
                    <a:pt x="112" y="1116"/>
                    <a:pt x="153" y="1166"/>
                    <a:pt x="204" y="1222"/>
                  </a:cubicBezTo>
                  <a:cubicBezTo>
                    <a:pt x="304" y="1129"/>
                    <a:pt x="304" y="1129"/>
                    <a:pt x="304" y="1129"/>
                  </a:cubicBezTo>
                  <a:cubicBezTo>
                    <a:pt x="272" y="1095"/>
                    <a:pt x="245" y="1064"/>
                    <a:pt x="223" y="1035"/>
                  </a:cubicBezTo>
                  <a:cubicBezTo>
                    <a:pt x="190" y="991"/>
                    <a:pt x="168" y="954"/>
                    <a:pt x="155" y="922"/>
                  </a:cubicBezTo>
                  <a:cubicBezTo>
                    <a:pt x="148" y="907"/>
                    <a:pt x="143" y="893"/>
                    <a:pt x="140" y="880"/>
                  </a:cubicBezTo>
                  <a:cubicBezTo>
                    <a:pt x="138" y="868"/>
                    <a:pt x="136" y="857"/>
                    <a:pt x="136" y="847"/>
                  </a:cubicBezTo>
                  <a:cubicBezTo>
                    <a:pt x="136" y="837"/>
                    <a:pt x="138" y="828"/>
                    <a:pt x="140" y="820"/>
                  </a:cubicBezTo>
                  <a:cubicBezTo>
                    <a:pt x="142" y="812"/>
                    <a:pt x="145" y="804"/>
                    <a:pt x="150" y="797"/>
                  </a:cubicBezTo>
                  <a:cubicBezTo>
                    <a:pt x="154" y="789"/>
                    <a:pt x="159" y="782"/>
                    <a:pt x="165" y="774"/>
                  </a:cubicBezTo>
                  <a:cubicBezTo>
                    <a:pt x="177" y="760"/>
                    <a:pt x="193" y="745"/>
                    <a:pt x="214" y="731"/>
                  </a:cubicBezTo>
                  <a:cubicBezTo>
                    <a:pt x="232" y="717"/>
                    <a:pt x="253" y="704"/>
                    <a:pt x="276" y="691"/>
                  </a:cubicBezTo>
                  <a:cubicBezTo>
                    <a:pt x="318" y="669"/>
                    <a:pt x="367" y="646"/>
                    <a:pt x="420" y="622"/>
                  </a:cubicBezTo>
                  <a:cubicBezTo>
                    <a:pt x="499" y="586"/>
                    <a:pt x="588" y="548"/>
                    <a:pt x="675" y="501"/>
                  </a:cubicBezTo>
                  <a:cubicBezTo>
                    <a:pt x="762" y="454"/>
                    <a:pt x="848" y="398"/>
                    <a:pt x="922" y="324"/>
                  </a:cubicBezTo>
                  <a:cubicBezTo>
                    <a:pt x="1027" y="219"/>
                    <a:pt x="1084" y="162"/>
                    <a:pt x="1115" y="131"/>
                  </a:cubicBezTo>
                  <a:cubicBezTo>
                    <a:pt x="1130" y="116"/>
                    <a:pt x="1139" y="107"/>
                    <a:pt x="1144" y="102"/>
                  </a:cubicBezTo>
                  <a:cubicBezTo>
                    <a:pt x="1148" y="97"/>
                    <a:pt x="1149" y="96"/>
                    <a:pt x="1149" y="96"/>
                  </a:cubicBezTo>
                  <a:lnTo>
                    <a:pt x="1053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1892841" y="3156506"/>
              <a:ext cx="1748444" cy="1879055"/>
            </a:xfrm>
            <a:custGeom>
              <a:avLst/>
              <a:gdLst>
                <a:gd name="T0" fmla="*/ 1045 w 1098"/>
                <a:gd name="T1" fmla="*/ 0 h 1180"/>
                <a:gd name="T2" fmla="*/ 817 w 1098"/>
                <a:gd name="T3" fmla="*/ 228 h 1180"/>
                <a:gd name="T4" fmla="*/ 581 w 1098"/>
                <a:gd name="T5" fmla="*/ 394 h 1180"/>
                <a:gd name="T6" fmla="*/ 383 w 1098"/>
                <a:gd name="T7" fmla="*/ 488 h 1180"/>
                <a:gd name="T8" fmla="*/ 243 w 1098"/>
                <a:gd name="T9" fmla="*/ 553 h 1180"/>
                <a:gd name="T10" fmla="*/ 151 w 1098"/>
                <a:gd name="T11" fmla="*/ 604 h 1180"/>
                <a:gd name="T12" fmla="*/ 44 w 1098"/>
                <a:gd name="T13" fmla="*/ 697 h 1180"/>
                <a:gd name="T14" fmla="*/ 12 w 1098"/>
                <a:gd name="T15" fmla="*/ 757 h 1180"/>
                <a:gd name="T16" fmla="*/ 0 w 1098"/>
                <a:gd name="T17" fmla="*/ 826 h 1180"/>
                <a:gd name="T18" fmla="*/ 12 w 1098"/>
                <a:gd name="T19" fmla="*/ 903 h 1180"/>
                <a:gd name="T20" fmla="*/ 75 w 1098"/>
                <a:gd name="T21" fmla="*/ 1031 h 1180"/>
                <a:gd name="T22" fmla="*/ 196 w 1098"/>
                <a:gd name="T23" fmla="*/ 1180 h 1180"/>
                <a:gd name="T24" fmla="*/ 252 w 1098"/>
                <a:gd name="T25" fmla="*/ 1129 h 1180"/>
                <a:gd name="T26" fmla="*/ 115 w 1098"/>
                <a:gd name="T27" fmla="*/ 949 h 1180"/>
                <a:gd name="T28" fmla="*/ 85 w 1098"/>
                <a:gd name="T29" fmla="*/ 881 h 1180"/>
                <a:gd name="T30" fmla="*/ 76 w 1098"/>
                <a:gd name="T31" fmla="*/ 826 h 1180"/>
                <a:gd name="T32" fmla="*/ 81 w 1098"/>
                <a:gd name="T33" fmla="*/ 791 h 1180"/>
                <a:gd name="T34" fmla="*/ 113 w 1098"/>
                <a:gd name="T35" fmla="*/ 732 h 1180"/>
                <a:gd name="T36" fmla="*/ 168 w 1098"/>
                <a:gd name="T37" fmla="*/ 684 h 1180"/>
                <a:gd name="T38" fmla="*/ 314 w 1098"/>
                <a:gd name="T39" fmla="*/ 603 h 1180"/>
                <a:gd name="T40" fmla="*/ 595 w 1098"/>
                <a:gd name="T41" fmla="*/ 472 h 1180"/>
                <a:gd name="T42" fmla="*/ 870 w 1098"/>
                <a:gd name="T43" fmla="*/ 282 h 1180"/>
                <a:gd name="T44" fmla="*/ 1098 w 1098"/>
                <a:gd name="T45" fmla="*/ 54 h 1180"/>
                <a:gd name="T46" fmla="*/ 1045 w 1098"/>
                <a:gd name="T4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8" h="1180">
                  <a:moveTo>
                    <a:pt x="1045" y="0"/>
                  </a:moveTo>
                  <a:cubicBezTo>
                    <a:pt x="1045" y="0"/>
                    <a:pt x="1028" y="17"/>
                    <a:pt x="817" y="228"/>
                  </a:cubicBezTo>
                  <a:cubicBezTo>
                    <a:pt x="750" y="295"/>
                    <a:pt x="667" y="348"/>
                    <a:pt x="581" y="394"/>
                  </a:cubicBezTo>
                  <a:cubicBezTo>
                    <a:pt x="516" y="429"/>
                    <a:pt x="448" y="459"/>
                    <a:pt x="383" y="488"/>
                  </a:cubicBezTo>
                  <a:cubicBezTo>
                    <a:pt x="334" y="510"/>
                    <a:pt x="287" y="531"/>
                    <a:pt x="243" y="553"/>
                  </a:cubicBezTo>
                  <a:cubicBezTo>
                    <a:pt x="210" y="569"/>
                    <a:pt x="179" y="586"/>
                    <a:pt x="151" y="604"/>
                  </a:cubicBezTo>
                  <a:cubicBezTo>
                    <a:pt x="108" y="631"/>
                    <a:pt x="71" y="661"/>
                    <a:pt x="44" y="697"/>
                  </a:cubicBezTo>
                  <a:cubicBezTo>
                    <a:pt x="31" y="716"/>
                    <a:pt x="20" y="736"/>
                    <a:pt x="12" y="757"/>
                  </a:cubicBezTo>
                  <a:cubicBezTo>
                    <a:pt x="4" y="779"/>
                    <a:pt x="0" y="802"/>
                    <a:pt x="0" y="826"/>
                  </a:cubicBezTo>
                  <a:cubicBezTo>
                    <a:pt x="0" y="851"/>
                    <a:pt x="4" y="876"/>
                    <a:pt x="12" y="903"/>
                  </a:cubicBezTo>
                  <a:cubicBezTo>
                    <a:pt x="24" y="943"/>
                    <a:pt x="45" y="985"/>
                    <a:pt x="75" y="1031"/>
                  </a:cubicBezTo>
                  <a:cubicBezTo>
                    <a:pt x="106" y="1076"/>
                    <a:pt x="145" y="1126"/>
                    <a:pt x="196" y="1180"/>
                  </a:cubicBezTo>
                  <a:cubicBezTo>
                    <a:pt x="252" y="1129"/>
                    <a:pt x="252" y="1129"/>
                    <a:pt x="252" y="1129"/>
                  </a:cubicBezTo>
                  <a:cubicBezTo>
                    <a:pt x="187" y="1059"/>
                    <a:pt x="143" y="999"/>
                    <a:pt x="115" y="949"/>
                  </a:cubicBezTo>
                  <a:cubicBezTo>
                    <a:pt x="101" y="924"/>
                    <a:pt x="91" y="901"/>
                    <a:pt x="85" y="881"/>
                  </a:cubicBezTo>
                  <a:cubicBezTo>
                    <a:pt x="79" y="861"/>
                    <a:pt x="76" y="843"/>
                    <a:pt x="76" y="826"/>
                  </a:cubicBezTo>
                  <a:cubicBezTo>
                    <a:pt x="76" y="814"/>
                    <a:pt x="78" y="802"/>
                    <a:pt x="81" y="791"/>
                  </a:cubicBezTo>
                  <a:cubicBezTo>
                    <a:pt x="87" y="770"/>
                    <a:pt x="97" y="751"/>
                    <a:pt x="113" y="732"/>
                  </a:cubicBezTo>
                  <a:cubicBezTo>
                    <a:pt x="128" y="716"/>
                    <a:pt x="146" y="700"/>
                    <a:pt x="168" y="684"/>
                  </a:cubicBezTo>
                  <a:cubicBezTo>
                    <a:pt x="207" y="656"/>
                    <a:pt x="257" y="630"/>
                    <a:pt x="314" y="603"/>
                  </a:cubicBezTo>
                  <a:cubicBezTo>
                    <a:pt x="398" y="563"/>
                    <a:pt x="497" y="522"/>
                    <a:pt x="595" y="472"/>
                  </a:cubicBezTo>
                  <a:cubicBezTo>
                    <a:pt x="693" y="422"/>
                    <a:pt x="790" y="362"/>
                    <a:pt x="870" y="282"/>
                  </a:cubicBezTo>
                  <a:cubicBezTo>
                    <a:pt x="1082" y="71"/>
                    <a:pt x="1098" y="54"/>
                    <a:pt x="1098" y="54"/>
                  </a:cubicBezTo>
                  <a:lnTo>
                    <a:pt x="1045" y="0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3235311" y="3198248"/>
              <a:ext cx="366251" cy="364231"/>
            </a:xfrm>
            <a:custGeom>
              <a:avLst/>
              <a:gdLst>
                <a:gd name="T0" fmla="*/ 230 w 230"/>
                <a:gd name="T1" fmla="*/ 126 h 229"/>
                <a:gd name="T2" fmla="*/ 177 w 230"/>
                <a:gd name="T3" fmla="*/ 53 h 229"/>
                <a:gd name="T4" fmla="*/ 104 w 230"/>
                <a:gd name="T5" fmla="*/ 0 h 229"/>
                <a:gd name="T6" fmla="*/ 0 w 230"/>
                <a:gd name="T7" fmla="*/ 229 h 229"/>
                <a:gd name="T8" fmla="*/ 230 w 230"/>
                <a:gd name="T9" fmla="*/ 12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0" h="229">
                  <a:moveTo>
                    <a:pt x="230" y="126"/>
                  </a:moveTo>
                  <a:cubicBezTo>
                    <a:pt x="177" y="53"/>
                    <a:pt x="177" y="53"/>
                    <a:pt x="177" y="5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0" y="96"/>
                    <a:pt x="0" y="229"/>
                  </a:cubicBezTo>
                  <a:cubicBezTo>
                    <a:pt x="134" y="229"/>
                    <a:pt x="230" y="126"/>
                    <a:pt x="230" y="126"/>
                  </a:cubicBezTo>
                  <a:close/>
                </a:path>
              </a:pathLst>
            </a:custGeom>
            <a:solidFill>
              <a:srgbClr val="F692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/>
            </p:cNvSpPr>
            <p:nvPr/>
          </p:nvSpPr>
          <p:spPr bwMode="auto">
            <a:xfrm>
              <a:off x="3314755" y="3221812"/>
              <a:ext cx="263243" cy="261223"/>
            </a:xfrm>
            <a:custGeom>
              <a:avLst/>
              <a:gdLst>
                <a:gd name="T0" fmla="*/ 165 w 165"/>
                <a:gd name="T1" fmla="*/ 90 h 164"/>
                <a:gd name="T2" fmla="*/ 127 w 165"/>
                <a:gd name="T3" fmla="*/ 38 h 164"/>
                <a:gd name="T4" fmla="*/ 75 w 165"/>
                <a:gd name="T5" fmla="*/ 0 h 164"/>
                <a:gd name="T6" fmla="*/ 0 w 165"/>
                <a:gd name="T7" fmla="*/ 164 h 164"/>
                <a:gd name="T8" fmla="*/ 165 w 165"/>
                <a:gd name="T9" fmla="*/ 9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64">
                  <a:moveTo>
                    <a:pt x="165" y="90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0" y="69"/>
                    <a:pt x="0" y="164"/>
                  </a:cubicBezTo>
                  <a:cubicBezTo>
                    <a:pt x="96" y="164"/>
                    <a:pt x="165" y="90"/>
                    <a:pt x="165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3380061" y="3241337"/>
              <a:ext cx="178413" cy="178413"/>
            </a:xfrm>
            <a:custGeom>
              <a:avLst/>
              <a:gdLst>
                <a:gd name="T0" fmla="*/ 112 w 112"/>
                <a:gd name="T1" fmla="*/ 61 h 112"/>
                <a:gd name="T2" fmla="*/ 86 w 112"/>
                <a:gd name="T3" fmla="*/ 26 h 112"/>
                <a:gd name="T4" fmla="*/ 50 w 112"/>
                <a:gd name="T5" fmla="*/ 0 h 112"/>
                <a:gd name="T6" fmla="*/ 0 w 112"/>
                <a:gd name="T7" fmla="*/ 112 h 112"/>
                <a:gd name="T8" fmla="*/ 112 w 112"/>
                <a:gd name="T9" fmla="*/ 61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112" y="61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0" y="47"/>
                    <a:pt x="0" y="112"/>
                  </a:cubicBezTo>
                  <a:cubicBezTo>
                    <a:pt x="65" y="112"/>
                    <a:pt x="112" y="61"/>
                    <a:pt x="112" y="61"/>
                  </a:cubicBezTo>
                  <a:close/>
                </a:path>
              </a:pathLst>
            </a:custGeom>
            <a:solidFill>
              <a:srgbClr val="FBED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>
              <a:off x="3170006" y="2741108"/>
              <a:ext cx="509654" cy="514367"/>
            </a:xfrm>
            <a:custGeom>
              <a:avLst/>
              <a:gdLst>
                <a:gd name="T0" fmla="*/ 320 w 320"/>
                <a:gd name="T1" fmla="*/ 24 h 323"/>
                <a:gd name="T2" fmla="*/ 201 w 320"/>
                <a:gd name="T3" fmla="*/ 67 h 323"/>
                <a:gd name="T4" fmla="*/ 0 w 320"/>
                <a:gd name="T5" fmla="*/ 268 h 323"/>
                <a:gd name="T6" fmla="*/ 180 w 320"/>
                <a:gd name="T7" fmla="*/ 255 h 323"/>
                <a:gd name="T8" fmla="*/ 320 w 320"/>
                <a:gd name="T9" fmla="*/ 24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0" h="323">
                  <a:moveTo>
                    <a:pt x="320" y="24"/>
                  </a:moveTo>
                  <a:cubicBezTo>
                    <a:pt x="320" y="24"/>
                    <a:pt x="269" y="0"/>
                    <a:pt x="201" y="67"/>
                  </a:cubicBezTo>
                  <a:cubicBezTo>
                    <a:pt x="134" y="134"/>
                    <a:pt x="0" y="268"/>
                    <a:pt x="0" y="268"/>
                  </a:cubicBezTo>
                  <a:cubicBezTo>
                    <a:pt x="0" y="268"/>
                    <a:pt x="112" y="187"/>
                    <a:pt x="180" y="255"/>
                  </a:cubicBezTo>
                  <a:cubicBezTo>
                    <a:pt x="248" y="323"/>
                    <a:pt x="320" y="24"/>
                    <a:pt x="320" y="2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544335" y="3118804"/>
              <a:ext cx="514367" cy="508981"/>
            </a:xfrm>
            <a:custGeom>
              <a:avLst/>
              <a:gdLst>
                <a:gd name="T0" fmla="*/ 298 w 323"/>
                <a:gd name="T1" fmla="*/ 0 h 320"/>
                <a:gd name="T2" fmla="*/ 256 w 323"/>
                <a:gd name="T3" fmla="*/ 119 h 320"/>
                <a:gd name="T4" fmla="*/ 55 w 323"/>
                <a:gd name="T5" fmla="*/ 320 h 320"/>
                <a:gd name="T6" fmla="*/ 68 w 323"/>
                <a:gd name="T7" fmla="*/ 141 h 320"/>
                <a:gd name="T8" fmla="*/ 298 w 323"/>
                <a:gd name="T9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320">
                  <a:moveTo>
                    <a:pt x="298" y="0"/>
                  </a:moveTo>
                  <a:cubicBezTo>
                    <a:pt x="298" y="0"/>
                    <a:pt x="323" y="52"/>
                    <a:pt x="256" y="119"/>
                  </a:cubicBezTo>
                  <a:cubicBezTo>
                    <a:pt x="189" y="186"/>
                    <a:pt x="55" y="320"/>
                    <a:pt x="55" y="320"/>
                  </a:cubicBezTo>
                  <a:cubicBezTo>
                    <a:pt x="55" y="320"/>
                    <a:pt x="136" y="209"/>
                    <a:pt x="68" y="141"/>
                  </a:cubicBezTo>
                  <a:cubicBezTo>
                    <a:pt x="0" y="73"/>
                    <a:pt x="298" y="0"/>
                    <a:pt x="298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3400932" y="3091201"/>
              <a:ext cx="305658" cy="307678"/>
            </a:xfrm>
            <a:custGeom>
              <a:avLst/>
              <a:gdLst>
                <a:gd name="T0" fmla="*/ 298 w 454"/>
                <a:gd name="T1" fmla="*/ 457 h 457"/>
                <a:gd name="T2" fmla="*/ 0 w 454"/>
                <a:gd name="T3" fmla="*/ 159 h 457"/>
                <a:gd name="T4" fmla="*/ 156 w 454"/>
                <a:gd name="T5" fmla="*/ 0 h 457"/>
                <a:gd name="T6" fmla="*/ 454 w 454"/>
                <a:gd name="T7" fmla="*/ 298 h 457"/>
                <a:gd name="T8" fmla="*/ 298 w 454"/>
                <a:gd name="T9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4" h="457">
                  <a:moveTo>
                    <a:pt x="298" y="457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454" y="298"/>
                  </a:lnTo>
                  <a:lnTo>
                    <a:pt x="298" y="457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3400932" y="3091201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417090" y="3107359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3431229" y="3121497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3445367" y="3137655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461525" y="3151794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475663" y="3165932"/>
              <a:ext cx="111760" cy="111760"/>
            </a:xfrm>
            <a:custGeom>
              <a:avLst/>
              <a:gdLst>
                <a:gd name="T0" fmla="*/ 10 w 166"/>
                <a:gd name="T1" fmla="*/ 166 h 166"/>
                <a:gd name="T2" fmla="*/ 0 w 166"/>
                <a:gd name="T3" fmla="*/ 159 h 166"/>
                <a:gd name="T4" fmla="*/ 159 w 166"/>
                <a:gd name="T5" fmla="*/ 0 h 166"/>
                <a:gd name="T6" fmla="*/ 166 w 166"/>
                <a:gd name="T7" fmla="*/ 10 h 166"/>
                <a:gd name="T8" fmla="*/ 10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10" y="166"/>
                  </a:moveTo>
                  <a:lnTo>
                    <a:pt x="0" y="159"/>
                  </a:lnTo>
                  <a:lnTo>
                    <a:pt x="159" y="0"/>
                  </a:lnTo>
                  <a:lnTo>
                    <a:pt x="166" y="10"/>
                  </a:lnTo>
                  <a:lnTo>
                    <a:pt x="10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91822" y="3182090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505960" y="3196228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3520098" y="3212387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3536256" y="3226525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9 h 166"/>
                <a:gd name="T4" fmla="*/ 156 w 166"/>
                <a:gd name="T5" fmla="*/ 0 h 166"/>
                <a:gd name="T6" fmla="*/ 166 w 166"/>
                <a:gd name="T7" fmla="*/ 10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9"/>
                  </a:lnTo>
                  <a:lnTo>
                    <a:pt x="156" y="0"/>
                  </a:lnTo>
                  <a:lnTo>
                    <a:pt x="166" y="10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3550395" y="3242683"/>
              <a:ext cx="111760" cy="109741"/>
            </a:xfrm>
            <a:custGeom>
              <a:avLst/>
              <a:gdLst>
                <a:gd name="T0" fmla="*/ 10 w 166"/>
                <a:gd name="T1" fmla="*/ 163 h 163"/>
                <a:gd name="T2" fmla="*/ 0 w 166"/>
                <a:gd name="T3" fmla="*/ 156 h 163"/>
                <a:gd name="T4" fmla="*/ 159 w 166"/>
                <a:gd name="T5" fmla="*/ 0 h 163"/>
                <a:gd name="T6" fmla="*/ 166 w 166"/>
                <a:gd name="T7" fmla="*/ 7 h 163"/>
                <a:gd name="T8" fmla="*/ 10 w 166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3">
                  <a:moveTo>
                    <a:pt x="10" y="163"/>
                  </a:moveTo>
                  <a:lnTo>
                    <a:pt x="0" y="156"/>
                  </a:lnTo>
                  <a:lnTo>
                    <a:pt x="159" y="0"/>
                  </a:lnTo>
                  <a:lnTo>
                    <a:pt x="166" y="7"/>
                  </a:lnTo>
                  <a:lnTo>
                    <a:pt x="10" y="163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3566553" y="3256821"/>
              <a:ext cx="111760" cy="111760"/>
            </a:xfrm>
            <a:custGeom>
              <a:avLst/>
              <a:gdLst>
                <a:gd name="T0" fmla="*/ 7 w 166"/>
                <a:gd name="T1" fmla="*/ 166 h 166"/>
                <a:gd name="T2" fmla="*/ 0 w 166"/>
                <a:gd name="T3" fmla="*/ 156 h 166"/>
                <a:gd name="T4" fmla="*/ 156 w 166"/>
                <a:gd name="T5" fmla="*/ 0 h 166"/>
                <a:gd name="T6" fmla="*/ 166 w 166"/>
                <a:gd name="T7" fmla="*/ 7 h 166"/>
                <a:gd name="T8" fmla="*/ 7 w 166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6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3580691" y="3271633"/>
              <a:ext cx="111760" cy="111087"/>
            </a:xfrm>
            <a:custGeom>
              <a:avLst/>
              <a:gdLst>
                <a:gd name="T0" fmla="*/ 10 w 166"/>
                <a:gd name="T1" fmla="*/ 165 h 165"/>
                <a:gd name="T2" fmla="*/ 0 w 166"/>
                <a:gd name="T3" fmla="*/ 158 h 165"/>
                <a:gd name="T4" fmla="*/ 159 w 166"/>
                <a:gd name="T5" fmla="*/ 0 h 165"/>
                <a:gd name="T6" fmla="*/ 166 w 166"/>
                <a:gd name="T7" fmla="*/ 9 h 165"/>
                <a:gd name="T8" fmla="*/ 10 w 166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65">
                  <a:moveTo>
                    <a:pt x="10" y="165"/>
                  </a:moveTo>
                  <a:lnTo>
                    <a:pt x="0" y="158"/>
                  </a:lnTo>
                  <a:lnTo>
                    <a:pt x="159" y="0"/>
                  </a:lnTo>
                  <a:lnTo>
                    <a:pt x="166" y="9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5"/>
            <p:cNvSpPr>
              <a:spLocks/>
            </p:cNvSpPr>
            <p:nvPr/>
          </p:nvSpPr>
          <p:spPr bwMode="auto">
            <a:xfrm>
              <a:off x="3596849" y="3287118"/>
              <a:ext cx="109741" cy="111760"/>
            </a:xfrm>
            <a:custGeom>
              <a:avLst/>
              <a:gdLst>
                <a:gd name="T0" fmla="*/ 7 w 163"/>
                <a:gd name="T1" fmla="*/ 166 h 166"/>
                <a:gd name="T2" fmla="*/ 0 w 163"/>
                <a:gd name="T3" fmla="*/ 156 h 166"/>
                <a:gd name="T4" fmla="*/ 156 w 163"/>
                <a:gd name="T5" fmla="*/ 0 h 166"/>
                <a:gd name="T6" fmla="*/ 163 w 163"/>
                <a:gd name="T7" fmla="*/ 7 h 166"/>
                <a:gd name="T8" fmla="*/ 7 w 163"/>
                <a:gd name="T9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66">
                  <a:moveTo>
                    <a:pt x="7" y="166"/>
                  </a:moveTo>
                  <a:lnTo>
                    <a:pt x="0" y="156"/>
                  </a:lnTo>
                  <a:lnTo>
                    <a:pt x="156" y="0"/>
                  </a:lnTo>
                  <a:lnTo>
                    <a:pt x="163" y="7"/>
                  </a:lnTo>
                  <a:lnTo>
                    <a:pt x="7" y="166"/>
                  </a:lnTo>
                  <a:close/>
                </a:path>
              </a:pathLst>
            </a:custGeom>
            <a:solidFill>
              <a:srgbClr val="CBCB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6"/>
            <p:cNvSpPr>
              <a:spLocks/>
            </p:cNvSpPr>
            <p:nvPr/>
          </p:nvSpPr>
          <p:spPr bwMode="auto">
            <a:xfrm>
              <a:off x="3426516" y="2059774"/>
              <a:ext cx="1312174" cy="1313521"/>
            </a:xfrm>
            <a:custGeom>
              <a:avLst/>
              <a:gdLst>
                <a:gd name="T0" fmla="*/ 141 w 824"/>
                <a:gd name="T1" fmla="*/ 825 h 825"/>
                <a:gd name="T2" fmla="*/ 482 w 824"/>
                <a:gd name="T3" fmla="*/ 564 h 825"/>
                <a:gd name="T4" fmla="*/ 763 w 824"/>
                <a:gd name="T5" fmla="*/ 61 h 825"/>
                <a:gd name="T6" fmla="*/ 261 w 824"/>
                <a:gd name="T7" fmla="*/ 343 h 825"/>
                <a:gd name="T8" fmla="*/ 0 w 824"/>
                <a:gd name="T9" fmla="*/ 683 h 825"/>
                <a:gd name="T10" fmla="*/ 141 w 824"/>
                <a:gd name="T11" fmla="*/ 825 h 8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24" h="825">
                  <a:moveTo>
                    <a:pt x="141" y="825"/>
                  </a:moveTo>
                  <a:cubicBezTo>
                    <a:pt x="237" y="778"/>
                    <a:pt x="361" y="685"/>
                    <a:pt x="482" y="564"/>
                  </a:cubicBezTo>
                  <a:cubicBezTo>
                    <a:pt x="698" y="348"/>
                    <a:pt x="824" y="123"/>
                    <a:pt x="763" y="61"/>
                  </a:cubicBezTo>
                  <a:cubicBezTo>
                    <a:pt x="702" y="0"/>
                    <a:pt x="477" y="126"/>
                    <a:pt x="261" y="343"/>
                  </a:cubicBezTo>
                  <a:cubicBezTo>
                    <a:pt x="140" y="464"/>
                    <a:pt x="47" y="587"/>
                    <a:pt x="0" y="683"/>
                  </a:cubicBezTo>
                  <a:cubicBezTo>
                    <a:pt x="141" y="825"/>
                    <a:pt x="141" y="825"/>
                    <a:pt x="141" y="82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37"/>
            <p:cNvSpPr>
              <a:spLocks/>
            </p:cNvSpPr>
            <p:nvPr/>
          </p:nvSpPr>
          <p:spPr bwMode="auto">
            <a:xfrm>
              <a:off x="3549048" y="2779484"/>
              <a:ext cx="469932" cy="471279"/>
            </a:xfrm>
            <a:custGeom>
              <a:avLst/>
              <a:gdLst>
                <a:gd name="T0" fmla="*/ 205 w 295"/>
                <a:gd name="T1" fmla="*/ 285 h 296"/>
                <a:gd name="T2" fmla="*/ 295 w 295"/>
                <a:gd name="T3" fmla="*/ 213 h 296"/>
                <a:gd name="T4" fmla="*/ 176 w 295"/>
                <a:gd name="T5" fmla="*/ 120 h 296"/>
                <a:gd name="T6" fmla="*/ 82 w 295"/>
                <a:gd name="T7" fmla="*/ 0 h 296"/>
                <a:gd name="T8" fmla="*/ 11 w 295"/>
                <a:gd name="T9" fmla="*/ 90 h 296"/>
                <a:gd name="T10" fmla="*/ 95 w 295"/>
                <a:gd name="T11" fmla="*/ 201 h 296"/>
                <a:gd name="T12" fmla="*/ 205 w 295"/>
                <a:gd name="T13" fmla="*/ 28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296">
                  <a:moveTo>
                    <a:pt x="205" y="285"/>
                  </a:moveTo>
                  <a:cubicBezTo>
                    <a:pt x="235" y="263"/>
                    <a:pt x="265" y="240"/>
                    <a:pt x="295" y="213"/>
                  </a:cubicBezTo>
                  <a:cubicBezTo>
                    <a:pt x="295" y="213"/>
                    <a:pt x="281" y="225"/>
                    <a:pt x="176" y="120"/>
                  </a:cubicBezTo>
                  <a:cubicBezTo>
                    <a:pt x="71" y="15"/>
                    <a:pt x="82" y="0"/>
                    <a:pt x="82" y="0"/>
                  </a:cubicBezTo>
                  <a:cubicBezTo>
                    <a:pt x="56" y="31"/>
                    <a:pt x="32" y="61"/>
                    <a:pt x="11" y="90"/>
                  </a:cubicBezTo>
                  <a:cubicBezTo>
                    <a:pt x="11" y="90"/>
                    <a:pt x="0" y="105"/>
                    <a:pt x="95" y="201"/>
                  </a:cubicBezTo>
                  <a:cubicBezTo>
                    <a:pt x="190" y="296"/>
                    <a:pt x="205" y="285"/>
                    <a:pt x="205" y="2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38"/>
            <p:cNvSpPr>
              <a:spLocks/>
            </p:cNvSpPr>
            <p:nvPr/>
          </p:nvSpPr>
          <p:spPr bwMode="auto">
            <a:xfrm>
              <a:off x="4179888" y="2092763"/>
              <a:ext cx="526485" cy="527159"/>
            </a:xfrm>
            <a:custGeom>
              <a:avLst/>
              <a:gdLst>
                <a:gd name="T0" fmla="*/ 191 w 331"/>
                <a:gd name="T1" fmla="*/ 331 h 331"/>
                <a:gd name="T2" fmla="*/ 290 w 331"/>
                <a:gd name="T3" fmla="*/ 40 h 331"/>
                <a:gd name="T4" fmla="*/ 0 w 331"/>
                <a:gd name="T5" fmla="*/ 140 h 331"/>
                <a:gd name="T6" fmla="*/ 75 w 331"/>
                <a:gd name="T7" fmla="*/ 256 h 331"/>
                <a:gd name="T8" fmla="*/ 191 w 331"/>
                <a:gd name="T9" fmla="*/ 331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331">
                  <a:moveTo>
                    <a:pt x="191" y="331"/>
                  </a:moveTo>
                  <a:cubicBezTo>
                    <a:pt x="288" y="195"/>
                    <a:pt x="331" y="81"/>
                    <a:pt x="290" y="40"/>
                  </a:cubicBezTo>
                  <a:cubicBezTo>
                    <a:pt x="249" y="0"/>
                    <a:pt x="135" y="42"/>
                    <a:pt x="0" y="140"/>
                  </a:cubicBezTo>
                  <a:cubicBezTo>
                    <a:pt x="0" y="140"/>
                    <a:pt x="20" y="202"/>
                    <a:pt x="75" y="256"/>
                  </a:cubicBezTo>
                  <a:cubicBezTo>
                    <a:pt x="129" y="310"/>
                    <a:pt x="191" y="331"/>
                    <a:pt x="191" y="33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4009555" y="2486618"/>
              <a:ext cx="302292" cy="303638"/>
            </a:xfrm>
            <a:custGeom>
              <a:avLst/>
              <a:gdLst>
                <a:gd name="T0" fmla="*/ 156 w 190"/>
                <a:gd name="T1" fmla="*/ 157 h 191"/>
                <a:gd name="T2" fmla="*/ 34 w 190"/>
                <a:gd name="T3" fmla="*/ 157 h 191"/>
                <a:gd name="T4" fmla="*/ 34 w 190"/>
                <a:gd name="T5" fmla="*/ 34 h 191"/>
                <a:gd name="T6" fmla="*/ 156 w 190"/>
                <a:gd name="T7" fmla="*/ 34 h 191"/>
                <a:gd name="T8" fmla="*/ 156 w 190"/>
                <a:gd name="T9" fmla="*/ 157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91">
                  <a:moveTo>
                    <a:pt x="156" y="157"/>
                  </a:moveTo>
                  <a:cubicBezTo>
                    <a:pt x="122" y="191"/>
                    <a:pt x="68" y="191"/>
                    <a:pt x="34" y="157"/>
                  </a:cubicBezTo>
                  <a:cubicBezTo>
                    <a:pt x="0" y="123"/>
                    <a:pt x="0" y="68"/>
                    <a:pt x="34" y="34"/>
                  </a:cubicBezTo>
                  <a:cubicBezTo>
                    <a:pt x="68" y="0"/>
                    <a:pt x="122" y="0"/>
                    <a:pt x="156" y="34"/>
                  </a:cubicBezTo>
                  <a:cubicBezTo>
                    <a:pt x="190" y="68"/>
                    <a:pt x="190" y="123"/>
                    <a:pt x="156" y="15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4036485" y="2513548"/>
              <a:ext cx="248431" cy="249778"/>
            </a:xfrm>
            <a:custGeom>
              <a:avLst/>
              <a:gdLst>
                <a:gd name="T0" fmla="*/ 107 w 156"/>
                <a:gd name="T1" fmla="*/ 141 h 157"/>
                <a:gd name="T2" fmla="*/ 16 w 156"/>
                <a:gd name="T3" fmla="*/ 108 h 157"/>
                <a:gd name="T4" fmla="*/ 49 w 156"/>
                <a:gd name="T5" fmla="*/ 17 h 157"/>
                <a:gd name="T6" fmla="*/ 140 w 156"/>
                <a:gd name="T7" fmla="*/ 50 h 157"/>
                <a:gd name="T8" fmla="*/ 107 w 156"/>
                <a:gd name="T9" fmla="*/ 14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57">
                  <a:moveTo>
                    <a:pt x="107" y="141"/>
                  </a:moveTo>
                  <a:cubicBezTo>
                    <a:pt x="73" y="157"/>
                    <a:pt x="32" y="142"/>
                    <a:pt x="16" y="108"/>
                  </a:cubicBezTo>
                  <a:cubicBezTo>
                    <a:pt x="0" y="73"/>
                    <a:pt x="15" y="33"/>
                    <a:pt x="49" y="17"/>
                  </a:cubicBezTo>
                  <a:cubicBezTo>
                    <a:pt x="83" y="0"/>
                    <a:pt x="124" y="15"/>
                    <a:pt x="140" y="50"/>
                  </a:cubicBezTo>
                  <a:cubicBezTo>
                    <a:pt x="156" y="84"/>
                    <a:pt x="141" y="125"/>
                    <a:pt x="107" y="141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4238461" y="2540478"/>
              <a:ext cx="18851" cy="18851"/>
            </a:xfrm>
            <a:custGeom>
              <a:avLst/>
              <a:gdLst>
                <a:gd name="T0" fmla="*/ 10 w 12"/>
                <a:gd name="T1" fmla="*/ 10 h 12"/>
                <a:gd name="T2" fmla="*/ 2 w 12"/>
                <a:gd name="T3" fmla="*/ 10 h 12"/>
                <a:gd name="T4" fmla="*/ 2 w 12"/>
                <a:gd name="T5" fmla="*/ 3 h 12"/>
                <a:gd name="T6" fmla="*/ 10 w 12"/>
                <a:gd name="T7" fmla="*/ 3 h 12"/>
                <a:gd name="T8" fmla="*/ 10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10"/>
                  </a:move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ubicBezTo>
                    <a:pt x="12" y="5"/>
                    <a:pt x="12" y="8"/>
                    <a:pt x="10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82581" y="2508835"/>
              <a:ext cx="19524" cy="18851"/>
            </a:xfrm>
            <a:custGeom>
              <a:avLst/>
              <a:gdLst>
                <a:gd name="T0" fmla="*/ 12 w 12"/>
                <a:gd name="T1" fmla="*/ 8 h 12"/>
                <a:gd name="T2" fmla="*/ 5 w 12"/>
                <a:gd name="T3" fmla="*/ 12 h 12"/>
                <a:gd name="T4" fmla="*/ 1 w 12"/>
                <a:gd name="T5" fmla="*/ 5 h 12"/>
                <a:gd name="T6" fmla="*/ 8 w 12"/>
                <a:gd name="T7" fmla="*/ 1 h 12"/>
                <a:gd name="T8" fmla="*/ 12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2" y="8"/>
                  </a:moveTo>
                  <a:cubicBezTo>
                    <a:pt x="11" y="11"/>
                    <a:pt x="8" y="12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2"/>
                    <a:pt x="12" y="5"/>
                    <a:pt x="12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4119295" y="2508835"/>
              <a:ext cx="18851" cy="18851"/>
            </a:xfrm>
            <a:custGeom>
              <a:avLst/>
              <a:gdLst>
                <a:gd name="T0" fmla="*/ 11 w 12"/>
                <a:gd name="T1" fmla="*/ 5 h 12"/>
                <a:gd name="T2" fmla="*/ 7 w 12"/>
                <a:gd name="T3" fmla="*/ 12 h 12"/>
                <a:gd name="T4" fmla="*/ 0 w 12"/>
                <a:gd name="T5" fmla="*/ 8 h 12"/>
                <a:gd name="T6" fmla="*/ 4 w 12"/>
                <a:gd name="T7" fmla="*/ 1 h 12"/>
                <a:gd name="T8" fmla="*/ 11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1" y="5"/>
                  </a:moveTo>
                  <a:cubicBezTo>
                    <a:pt x="12" y="8"/>
                    <a:pt x="10" y="11"/>
                    <a:pt x="7" y="12"/>
                  </a:cubicBezTo>
                  <a:cubicBezTo>
                    <a:pt x="4" y="12"/>
                    <a:pt x="1" y="11"/>
                    <a:pt x="0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7" y="0"/>
                    <a:pt x="10" y="2"/>
                    <a:pt x="1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4063415" y="2540478"/>
              <a:ext cx="18851" cy="18851"/>
            </a:xfrm>
            <a:custGeom>
              <a:avLst/>
              <a:gdLst>
                <a:gd name="T0" fmla="*/ 10 w 12"/>
                <a:gd name="T1" fmla="*/ 3 h 12"/>
                <a:gd name="T2" fmla="*/ 10 w 12"/>
                <a:gd name="T3" fmla="*/ 10 h 12"/>
                <a:gd name="T4" fmla="*/ 2 w 12"/>
                <a:gd name="T5" fmla="*/ 10 h 12"/>
                <a:gd name="T6" fmla="*/ 2 w 12"/>
                <a:gd name="T7" fmla="*/ 3 h 12"/>
                <a:gd name="T8" fmla="*/ 10 w 12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3"/>
                  </a:moveTo>
                  <a:cubicBezTo>
                    <a:pt x="12" y="5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5"/>
                    <a:pt x="2" y="3"/>
                  </a:cubicBezTo>
                  <a:cubicBezTo>
                    <a:pt x="4" y="0"/>
                    <a:pt x="8" y="0"/>
                    <a:pt x="1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4029752" y="2596358"/>
              <a:ext cx="20871" cy="20198"/>
            </a:xfrm>
            <a:custGeom>
              <a:avLst/>
              <a:gdLst>
                <a:gd name="T0" fmla="*/ 8 w 13"/>
                <a:gd name="T1" fmla="*/ 1 h 13"/>
                <a:gd name="T2" fmla="*/ 12 w 13"/>
                <a:gd name="T3" fmla="*/ 8 h 13"/>
                <a:gd name="T4" fmla="*/ 5 w 13"/>
                <a:gd name="T5" fmla="*/ 12 h 13"/>
                <a:gd name="T6" fmla="*/ 1 w 13"/>
                <a:gd name="T7" fmla="*/ 5 h 13"/>
                <a:gd name="T8" fmla="*/ 8 w 13"/>
                <a:gd name="T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"/>
                  </a:moveTo>
                  <a:cubicBezTo>
                    <a:pt x="11" y="2"/>
                    <a:pt x="13" y="5"/>
                    <a:pt x="12" y="8"/>
                  </a:cubicBezTo>
                  <a:cubicBezTo>
                    <a:pt x="11" y="11"/>
                    <a:pt x="8" y="13"/>
                    <a:pt x="5" y="12"/>
                  </a:cubicBezTo>
                  <a:cubicBezTo>
                    <a:pt x="2" y="11"/>
                    <a:pt x="0" y="8"/>
                    <a:pt x="1" y="5"/>
                  </a:cubicBezTo>
                  <a:cubicBezTo>
                    <a:pt x="2" y="2"/>
                    <a:pt x="5" y="0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4029752" y="2661664"/>
              <a:ext cx="20871" cy="18851"/>
            </a:xfrm>
            <a:custGeom>
              <a:avLst/>
              <a:gdLst>
                <a:gd name="T0" fmla="*/ 5 w 13"/>
                <a:gd name="T1" fmla="*/ 1 h 12"/>
                <a:gd name="T2" fmla="*/ 12 w 13"/>
                <a:gd name="T3" fmla="*/ 4 h 12"/>
                <a:gd name="T4" fmla="*/ 8 w 13"/>
                <a:gd name="T5" fmla="*/ 11 h 12"/>
                <a:gd name="T6" fmla="*/ 1 w 13"/>
                <a:gd name="T7" fmla="*/ 7 h 12"/>
                <a:gd name="T8" fmla="*/ 5 w 13"/>
                <a:gd name="T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"/>
                  </a:moveTo>
                  <a:cubicBezTo>
                    <a:pt x="8" y="0"/>
                    <a:pt x="11" y="2"/>
                    <a:pt x="12" y="4"/>
                  </a:cubicBezTo>
                  <a:cubicBezTo>
                    <a:pt x="13" y="7"/>
                    <a:pt x="11" y="10"/>
                    <a:pt x="8" y="11"/>
                  </a:cubicBezTo>
                  <a:cubicBezTo>
                    <a:pt x="5" y="12"/>
                    <a:pt x="2" y="10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4063415" y="2716871"/>
              <a:ext cx="18851" cy="19524"/>
            </a:xfrm>
            <a:custGeom>
              <a:avLst/>
              <a:gdLst>
                <a:gd name="T0" fmla="*/ 2 w 12"/>
                <a:gd name="T1" fmla="*/ 2 h 12"/>
                <a:gd name="T2" fmla="*/ 10 w 12"/>
                <a:gd name="T3" fmla="*/ 2 h 12"/>
                <a:gd name="T4" fmla="*/ 10 w 12"/>
                <a:gd name="T5" fmla="*/ 10 h 12"/>
                <a:gd name="T6" fmla="*/ 2 w 12"/>
                <a:gd name="T7" fmla="*/ 10 h 12"/>
                <a:gd name="T8" fmla="*/ 2 w 12"/>
                <a:gd name="T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2"/>
                  </a:move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ubicBezTo>
                    <a:pt x="0" y="8"/>
                    <a:pt x="0" y="4"/>
                    <a:pt x="2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4119295" y="2749187"/>
              <a:ext cx="18851" cy="18851"/>
            </a:xfrm>
            <a:custGeom>
              <a:avLst/>
              <a:gdLst>
                <a:gd name="T0" fmla="*/ 0 w 12"/>
                <a:gd name="T1" fmla="*/ 5 h 12"/>
                <a:gd name="T2" fmla="*/ 7 w 12"/>
                <a:gd name="T3" fmla="*/ 1 h 12"/>
                <a:gd name="T4" fmla="*/ 11 w 12"/>
                <a:gd name="T5" fmla="*/ 8 h 12"/>
                <a:gd name="T6" fmla="*/ 4 w 12"/>
                <a:gd name="T7" fmla="*/ 11 h 12"/>
                <a:gd name="T8" fmla="*/ 0 w 12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0" y="5"/>
                  </a:moveTo>
                  <a:cubicBezTo>
                    <a:pt x="1" y="2"/>
                    <a:pt x="4" y="0"/>
                    <a:pt x="7" y="1"/>
                  </a:cubicBezTo>
                  <a:cubicBezTo>
                    <a:pt x="10" y="2"/>
                    <a:pt x="12" y="5"/>
                    <a:pt x="11" y="8"/>
                  </a:cubicBezTo>
                  <a:cubicBezTo>
                    <a:pt x="10" y="10"/>
                    <a:pt x="7" y="12"/>
                    <a:pt x="4" y="11"/>
                  </a:cubicBezTo>
                  <a:cubicBezTo>
                    <a:pt x="1" y="11"/>
                    <a:pt x="0" y="8"/>
                    <a:pt x="0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4182581" y="2749187"/>
              <a:ext cx="19524" cy="18851"/>
            </a:xfrm>
            <a:custGeom>
              <a:avLst/>
              <a:gdLst>
                <a:gd name="T0" fmla="*/ 1 w 12"/>
                <a:gd name="T1" fmla="*/ 8 h 12"/>
                <a:gd name="T2" fmla="*/ 5 w 12"/>
                <a:gd name="T3" fmla="*/ 1 h 12"/>
                <a:gd name="T4" fmla="*/ 12 w 12"/>
                <a:gd name="T5" fmla="*/ 5 h 12"/>
                <a:gd name="T6" fmla="*/ 8 w 12"/>
                <a:gd name="T7" fmla="*/ 11 h 12"/>
                <a:gd name="T8" fmla="*/ 1 w 12"/>
                <a:gd name="T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" y="8"/>
                  </a:move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2" y="8"/>
                    <a:pt x="11" y="11"/>
                    <a:pt x="8" y="11"/>
                  </a:cubicBezTo>
                  <a:cubicBezTo>
                    <a:pt x="5" y="12"/>
                    <a:pt x="2" y="10"/>
                    <a:pt x="1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4238461" y="2716871"/>
              <a:ext cx="18851" cy="19524"/>
            </a:xfrm>
            <a:custGeom>
              <a:avLst/>
              <a:gdLst>
                <a:gd name="T0" fmla="*/ 2 w 12"/>
                <a:gd name="T1" fmla="*/ 10 h 12"/>
                <a:gd name="T2" fmla="*/ 2 w 12"/>
                <a:gd name="T3" fmla="*/ 2 h 12"/>
                <a:gd name="T4" fmla="*/ 10 w 12"/>
                <a:gd name="T5" fmla="*/ 2 h 12"/>
                <a:gd name="T6" fmla="*/ 10 w 12"/>
                <a:gd name="T7" fmla="*/ 10 h 12"/>
                <a:gd name="T8" fmla="*/ 2 w 12"/>
                <a:gd name="T9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2" y="10"/>
                  </a:moveTo>
                  <a:cubicBezTo>
                    <a:pt x="0" y="8"/>
                    <a:pt x="0" y="4"/>
                    <a:pt x="2" y="2"/>
                  </a:cubicBezTo>
                  <a:cubicBezTo>
                    <a:pt x="4" y="0"/>
                    <a:pt x="8" y="0"/>
                    <a:pt x="10" y="2"/>
                  </a:cubicBezTo>
                  <a:cubicBezTo>
                    <a:pt x="12" y="4"/>
                    <a:pt x="12" y="8"/>
                    <a:pt x="10" y="10"/>
                  </a:cubicBezTo>
                  <a:cubicBezTo>
                    <a:pt x="8" y="12"/>
                    <a:pt x="4" y="12"/>
                    <a:pt x="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270104" y="2661664"/>
              <a:ext cx="20871" cy="18851"/>
            </a:xfrm>
            <a:custGeom>
              <a:avLst/>
              <a:gdLst>
                <a:gd name="T0" fmla="*/ 5 w 13"/>
                <a:gd name="T1" fmla="*/ 11 h 12"/>
                <a:gd name="T2" fmla="*/ 1 w 13"/>
                <a:gd name="T3" fmla="*/ 4 h 12"/>
                <a:gd name="T4" fmla="*/ 8 w 13"/>
                <a:gd name="T5" fmla="*/ 1 h 12"/>
                <a:gd name="T6" fmla="*/ 12 w 13"/>
                <a:gd name="T7" fmla="*/ 7 h 12"/>
                <a:gd name="T8" fmla="*/ 5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5" y="11"/>
                  </a:moveTo>
                  <a:cubicBezTo>
                    <a:pt x="2" y="10"/>
                    <a:pt x="0" y="7"/>
                    <a:pt x="1" y="4"/>
                  </a:cubicBezTo>
                  <a:cubicBezTo>
                    <a:pt x="2" y="2"/>
                    <a:pt x="5" y="0"/>
                    <a:pt x="8" y="1"/>
                  </a:cubicBezTo>
                  <a:cubicBezTo>
                    <a:pt x="11" y="1"/>
                    <a:pt x="13" y="4"/>
                    <a:pt x="12" y="7"/>
                  </a:cubicBezTo>
                  <a:cubicBezTo>
                    <a:pt x="11" y="10"/>
                    <a:pt x="8" y="12"/>
                    <a:pt x="5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270104" y="2596358"/>
              <a:ext cx="20871" cy="20198"/>
            </a:xfrm>
            <a:custGeom>
              <a:avLst/>
              <a:gdLst>
                <a:gd name="T0" fmla="*/ 8 w 13"/>
                <a:gd name="T1" fmla="*/ 12 h 13"/>
                <a:gd name="T2" fmla="*/ 1 w 13"/>
                <a:gd name="T3" fmla="*/ 8 h 13"/>
                <a:gd name="T4" fmla="*/ 5 w 13"/>
                <a:gd name="T5" fmla="*/ 1 h 13"/>
                <a:gd name="T6" fmla="*/ 12 w 13"/>
                <a:gd name="T7" fmla="*/ 5 h 13"/>
                <a:gd name="T8" fmla="*/ 8 w 13"/>
                <a:gd name="T9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8" y="12"/>
                  </a:moveTo>
                  <a:cubicBezTo>
                    <a:pt x="5" y="13"/>
                    <a:pt x="2" y="11"/>
                    <a:pt x="1" y="8"/>
                  </a:cubicBezTo>
                  <a:cubicBezTo>
                    <a:pt x="0" y="5"/>
                    <a:pt x="2" y="2"/>
                    <a:pt x="5" y="1"/>
                  </a:cubicBezTo>
                  <a:cubicBezTo>
                    <a:pt x="8" y="0"/>
                    <a:pt x="11" y="2"/>
                    <a:pt x="12" y="5"/>
                  </a:cubicBezTo>
                  <a:cubicBezTo>
                    <a:pt x="13" y="8"/>
                    <a:pt x="11" y="11"/>
                    <a:pt x="8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3390160" y="2990886"/>
              <a:ext cx="418765" cy="418765"/>
            </a:xfrm>
            <a:custGeom>
              <a:avLst/>
              <a:gdLst>
                <a:gd name="T0" fmla="*/ 144 w 263"/>
                <a:gd name="T1" fmla="*/ 144 h 263"/>
                <a:gd name="T2" fmla="*/ 7 w 263"/>
                <a:gd name="T3" fmla="*/ 256 h 263"/>
                <a:gd name="T4" fmla="*/ 118 w 263"/>
                <a:gd name="T5" fmla="*/ 118 h 263"/>
                <a:gd name="T6" fmla="*/ 256 w 263"/>
                <a:gd name="T7" fmla="*/ 7 h 263"/>
                <a:gd name="T8" fmla="*/ 144 w 263"/>
                <a:gd name="T9" fmla="*/ 14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263">
                  <a:moveTo>
                    <a:pt x="144" y="144"/>
                  </a:moveTo>
                  <a:cubicBezTo>
                    <a:pt x="76" y="213"/>
                    <a:pt x="14" y="263"/>
                    <a:pt x="7" y="256"/>
                  </a:cubicBezTo>
                  <a:cubicBezTo>
                    <a:pt x="0" y="249"/>
                    <a:pt x="50" y="187"/>
                    <a:pt x="118" y="118"/>
                  </a:cubicBezTo>
                  <a:cubicBezTo>
                    <a:pt x="187" y="49"/>
                    <a:pt x="249" y="0"/>
                    <a:pt x="256" y="7"/>
                  </a:cubicBezTo>
                  <a:cubicBezTo>
                    <a:pt x="263" y="14"/>
                    <a:pt x="213" y="76"/>
                    <a:pt x="144" y="14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1429641" y="4756834"/>
              <a:ext cx="1514151" cy="475991"/>
            </a:xfrm>
            <a:custGeom>
              <a:avLst/>
              <a:gdLst>
                <a:gd name="T0" fmla="*/ 921 w 951"/>
                <a:gd name="T1" fmla="*/ 299 h 299"/>
                <a:gd name="T2" fmla="*/ 951 w 951"/>
                <a:gd name="T3" fmla="*/ 226 h 299"/>
                <a:gd name="T4" fmla="*/ 913 w 951"/>
                <a:gd name="T5" fmla="*/ 147 h 299"/>
                <a:gd name="T6" fmla="*/ 913 w 951"/>
                <a:gd name="T7" fmla="*/ 139 h 299"/>
                <a:gd name="T8" fmla="*/ 831 w 951"/>
                <a:gd name="T9" fmla="*/ 56 h 299"/>
                <a:gd name="T10" fmla="*/ 765 w 951"/>
                <a:gd name="T11" fmla="*/ 90 h 299"/>
                <a:gd name="T12" fmla="*/ 754 w 951"/>
                <a:gd name="T13" fmla="*/ 87 h 299"/>
                <a:gd name="T14" fmla="*/ 659 w 951"/>
                <a:gd name="T15" fmla="*/ 0 h 299"/>
                <a:gd name="T16" fmla="*/ 566 w 951"/>
                <a:gd name="T17" fmla="*/ 71 h 299"/>
                <a:gd name="T18" fmla="*/ 556 w 951"/>
                <a:gd name="T19" fmla="*/ 71 h 299"/>
                <a:gd name="T20" fmla="*/ 515 w 951"/>
                <a:gd name="T21" fmla="*/ 87 h 299"/>
                <a:gd name="T22" fmla="*/ 515 w 951"/>
                <a:gd name="T23" fmla="*/ 86 h 299"/>
                <a:gd name="T24" fmla="*/ 439 w 951"/>
                <a:gd name="T25" fmla="*/ 10 h 299"/>
                <a:gd name="T26" fmla="*/ 363 w 951"/>
                <a:gd name="T27" fmla="*/ 86 h 299"/>
                <a:gd name="T28" fmla="*/ 363 w 951"/>
                <a:gd name="T29" fmla="*/ 90 h 299"/>
                <a:gd name="T30" fmla="*/ 346 w 951"/>
                <a:gd name="T31" fmla="*/ 95 h 299"/>
                <a:gd name="T32" fmla="*/ 299 w 951"/>
                <a:gd name="T33" fmla="*/ 56 h 299"/>
                <a:gd name="T34" fmla="*/ 259 w 951"/>
                <a:gd name="T35" fmla="*/ 77 h 299"/>
                <a:gd name="T36" fmla="*/ 167 w 951"/>
                <a:gd name="T37" fmla="*/ 22 h 299"/>
                <a:gd name="T38" fmla="*/ 64 w 951"/>
                <a:gd name="T39" fmla="*/ 125 h 299"/>
                <a:gd name="T40" fmla="*/ 65 w 951"/>
                <a:gd name="T41" fmla="*/ 134 h 299"/>
                <a:gd name="T42" fmla="*/ 0 w 951"/>
                <a:gd name="T43" fmla="*/ 248 h 299"/>
                <a:gd name="T44" fmla="*/ 10 w 951"/>
                <a:gd name="T45" fmla="*/ 299 h 299"/>
                <a:gd name="T46" fmla="*/ 921 w 951"/>
                <a:gd name="T47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51" h="299">
                  <a:moveTo>
                    <a:pt x="921" y="299"/>
                  </a:moveTo>
                  <a:cubicBezTo>
                    <a:pt x="939" y="280"/>
                    <a:pt x="951" y="255"/>
                    <a:pt x="951" y="226"/>
                  </a:cubicBezTo>
                  <a:cubicBezTo>
                    <a:pt x="951" y="194"/>
                    <a:pt x="936" y="166"/>
                    <a:pt x="913" y="147"/>
                  </a:cubicBezTo>
                  <a:cubicBezTo>
                    <a:pt x="913" y="144"/>
                    <a:pt x="913" y="141"/>
                    <a:pt x="913" y="139"/>
                  </a:cubicBezTo>
                  <a:cubicBezTo>
                    <a:pt x="913" y="93"/>
                    <a:pt x="876" y="56"/>
                    <a:pt x="831" y="56"/>
                  </a:cubicBezTo>
                  <a:cubicBezTo>
                    <a:pt x="804" y="56"/>
                    <a:pt x="780" y="69"/>
                    <a:pt x="765" y="90"/>
                  </a:cubicBezTo>
                  <a:cubicBezTo>
                    <a:pt x="761" y="88"/>
                    <a:pt x="758" y="87"/>
                    <a:pt x="754" y="87"/>
                  </a:cubicBezTo>
                  <a:cubicBezTo>
                    <a:pt x="749" y="38"/>
                    <a:pt x="708" y="0"/>
                    <a:pt x="659" y="0"/>
                  </a:cubicBezTo>
                  <a:cubicBezTo>
                    <a:pt x="614" y="0"/>
                    <a:pt x="577" y="31"/>
                    <a:pt x="566" y="71"/>
                  </a:cubicBezTo>
                  <a:cubicBezTo>
                    <a:pt x="563" y="71"/>
                    <a:pt x="559" y="71"/>
                    <a:pt x="556" y="71"/>
                  </a:cubicBezTo>
                  <a:cubicBezTo>
                    <a:pt x="540" y="71"/>
                    <a:pt x="526" y="77"/>
                    <a:pt x="515" y="87"/>
                  </a:cubicBezTo>
                  <a:cubicBezTo>
                    <a:pt x="515" y="86"/>
                    <a:pt x="515" y="86"/>
                    <a:pt x="515" y="86"/>
                  </a:cubicBezTo>
                  <a:cubicBezTo>
                    <a:pt x="515" y="44"/>
                    <a:pt x="481" y="10"/>
                    <a:pt x="439" y="10"/>
                  </a:cubicBezTo>
                  <a:cubicBezTo>
                    <a:pt x="397" y="10"/>
                    <a:pt x="363" y="44"/>
                    <a:pt x="363" y="86"/>
                  </a:cubicBezTo>
                  <a:cubicBezTo>
                    <a:pt x="363" y="88"/>
                    <a:pt x="363" y="89"/>
                    <a:pt x="363" y="90"/>
                  </a:cubicBezTo>
                  <a:cubicBezTo>
                    <a:pt x="357" y="91"/>
                    <a:pt x="351" y="93"/>
                    <a:pt x="346" y="95"/>
                  </a:cubicBezTo>
                  <a:cubicBezTo>
                    <a:pt x="341" y="73"/>
                    <a:pt x="322" y="56"/>
                    <a:pt x="299" y="56"/>
                  </a:cubicBezTo>
                  <a:cubicBezTo>
                    <a:pt x="282" y="56"/>
                    <a:pt x="268" y="65"/>
                    <a:pt x="259" y="77"/>
                  </a:cubicBezTo>
                  <a:cubicBezTo>
                    <a:pt x="242" y="44"/>
                    <a:pt x="207" y="22"/>
                    <a:pt x="167" y="22"/>
                  </a:cubicBezTo>
                  <a:cubicBezTo>
                    <a:pt x="110" y="22"/>
                    <a:pt x="64" y="68"/>
                    <a:pt x="64" y="125"/>
                  </a:cubicBezTo>
                  <a:cubicBezTo>
                    <a:pt x="64" y="128"/>
                    <a:pt x="64" y="131"/>
                    <a:pt x="65" y="134"/>
                  </a:cubicBezTo>
                  <a:cubicBezTo>
                    <a:pt x="26" y="157"/>
                    <a:pt x="0" y="199"/>
                    <a:pt x="0" y="248"/>
                  </a:cubicBezTo>
                  <a:cubicBezTo>
                    <a:pt x="0" y="266"/>
                    <a:pt x="3" y="283"/>
                    <a:pt x="10" y="299"/>
                  </a:cubicBezTo>
                  <a:lnTo>
                    <a:pt x="921" y="299"/>
                  </a:lnTo>
                  <a:close/>
                </a:path>
              </a:pathLst>
            </a:custGeom>
            <a:solidFill>
              <a:srgbClr val="F1F1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2" name="TextBox 62"/>
          <p:cNvSpPr txBox="1"/>
          <p:nvPr/>
        </p:nvSpPr>
        <p:spPr>
          <a:xfrm>
            <a:off x="6200266" y="293479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ectangle 64"/>
          <p:cNvSpPr/>
          <p:nvPr/>
        </p:nvSpPr>
        <p:spPr>
          <a:xfrm>
            <a:off x="6195341" y="3199345"/>
            <a:ext cx="492794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838992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4036433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561576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559055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4049286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5356031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535618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838992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4146995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75"/>
          <p:cNvSpPr txBox="1"/>
          <p:nvPr/>
        </p:nvSpPr>
        <p:spPr>
          <a:xfrm>
            <a:off x="9724047" y="414699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76"/>
          <p:cNvSpPr txBox="1"/>
          <p:nvPr/>
        </p:nvSpPr>
        <p:spPr>
          <a:xfrm>
            <a:off x="9724047" y="387777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77"/>
          <p:cNvSpPr txBox="1"/>
          <p:nvPr/>
        </p:nvSpPr>
        <p:spPr>
          <a:xfrm>
            <a:off x="7026043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78"/>
          <p:cNvSpPr txBox="1"/>
          <p:nvPr/>
        </p:nvSpPr>
        <p:spPr>
          <a:xfrm>
            <a:off x="7026043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79"/>
          <p:cNvSpPr txBox="1"/>
          <p:nvPr/>
        </p:nvSpPr>
        <p:spPr>
          <a:xfrm>
            <a:off x="9724047" y="5672942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0"/>
          <p:cNvSpPr txBox="1"/>
          <p:nvPr/>
        </p:nvSpPr>
        <p:spPr>
          <a:xfrm>
            <a:off x="9724047" y="5387142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1"/>
          <p:cNvSpPr/>
          <p:nvPr/>
        </p:nvSpPr>
        <p:spPr>
          <a:xfrm>
            <a:off x="6230271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ectangle 82"/>
          <p:cNvSpPr/>
          <p:nvPr/>
        </p:nvSpPr>
        <p:spPr>
          <a:xfrm>
            <a:off x="6230271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ectangle 83"/>
          <p:cNvSpPr/>
          <p:nvPr/>
        </p:nvSpPr>
        <p:spPr>
          <a:xfrm>
            <a:off x="8894583" y="457379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Rectangle 84"/>
          <p:cNvSpPr/>
          <p:nvPr/>
        </p:nvSpPr>
        <p:spPr>
          <a:xfrm>
            <a:off x="8888454" y="609734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6228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1682" y="1592643"/>
            <a:ext cx="2414977" cy="264027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10672" y="1592643"/>
            <a:ext cx="2414977" cy="264027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653460" y="1592643"/>
            <a:ext cx="2414977" cy="264027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491016" y="1592643"/>
            <a:ext cx="2414977" cy="264027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1477579" y="3399899"/>
            <a:ext cx="1443182" cy="15402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4296569" y="3399899"/>
            <a:ext cx="1443182" cy="154028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9976913" y="3399899"/>
            <a:ext cx="1443182" cy="154028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7139357" y="3399899"/>
            <a:ext cx="1443182" cy="154028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476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184009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109001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94533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3942112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3764321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6775223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6607109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9608335" y="5314764"/>
            <a:ext cx="2180339" cy="21544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9444665" y="5672136"/>
            <a:ext cx="2507679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4659088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7501876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0339432" y="4040776"/>
            <a:ext cx="718145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文字内容</a:t>
            </a:r>
            <a:endParaRPr lang="en-US" altLang="zh-CN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366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40" grpId="0" animBg="1"/>
      <p:bldP spid="41" grpId="0" animBg="1"/>
      <p:bldP spid="14" grpId="0" animBg="1"/>
      <p:bldP spid="15" grpId="0" animBg="1"/>
      <p:bldP spid="16" grpId="0" animBg="1"/>
      <p:bldP spid="17" grpId="0" animBg="1"/>
      <p:bldP spid="24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7334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1500940"/>
            <a:ext cx="3193563" cy="34600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50950" y="5285428"/>
            <a:ext cx="491734" cy="4917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225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5"/>
          <p:cNvSpPr txBox="1"/>
          <p:nvPr/>
        </p:nvSpPr>
        <p:spPr>
          <a:xfrm>
            <a:off x="812800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6"/>
          <p:cNvSpPr txBox="1"/>
          <p:nvPr/>
        </p:nvSpPr>
        <p:spPr>
          <a:xfrm>
            <a:off x="1818884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796861" y="1500940"/>
            <a:ext cx="3193563" cy="34600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025461" y="5285428"/>
            <a:ext cx="491734" cy="49173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225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5"/>
          <p:cNvSpPr txBox="1"/>
          <p:nvPr/>
        </p:nvSpPr>
        <p:spPr>
          <a:xfrm>
            <a:off x="4796861" y="5771873"/>
            <a:ext cx="3193563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559339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873561" y="1500940"/>
            <a:ext cx="3193563" cy="346006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159311" y="5285428"/>
            <a:ext cx="491734" cy="49173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25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225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8873561" y="5771873"/>
            <a:ext cx="3172389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727245" y="5423573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5827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50"/>
                            </p:stCondLst>
                            <p:childTnLst>
                              <p:par>
                                <p:cTn id="4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6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1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1" grpId="0"/>
      <p:bldP spid="22" grpId="0"/>
      <p:bldP spid="23" grpId="0" animBg="1"/>
      <p:bldP spid="24" grpId="0" animBg="1"/>
      <p:bldP spid="25" grpId="0"/>
      <p:bldP spid="26" grpId="0"/>
      <p:bldP spid="27" grpId="0" animBg="1"/>
      <p:bldP spid="28" grpId="0" animBg="1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9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6" y="303465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8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7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8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4" y="643500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315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AutoShape 1"/>
          <p:cNvSpPr>
            <a:spLocks/>
          </p:cNvSpPr>
          <p:nvPr/>
        </p:nvSpPr>
        <p:spPr bwMode="auto">
          <a:xfrm>
            <a:off x="-9524" y="1960141"/>
            <a:ext cx="6438899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grpSp>
        <p:nvGrpSpPr>
          <p:cNvPr id="18" name="组合 19"/>
          <p:cNvGrpSpPr>
            <a:grpSpLocks/>
          </p:cNvGrpSpPr>
          <p:nvPr/>
        </p:nvGrpSpPr>
        <p:grpSpPr bwMode="auto">
          <a:xfrm>
            <a:off x="812800" y="5343108"/>
            <a:ext cx="11233150" cy="871014"/>
            <a:chOff x="1160463" y="2907288"/>
            <a:chExt cx="9421420" cy="619317"/>
          </a:xfrm>
        </p:grpSpPr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1160463" y="2907288"/>
              <a:ext cx="1833524" cy="1750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393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15"/>
          <p:cNvSpPr txBox="1"/>
          <p:nvPr/>
        </p:nvSpPr>
        <p:spPr>
          <a:xfrm>
            <a:off x="812799" y="2966843"/>
            <a:ext cx="5256535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AutoShape 1"/>
          <p:cNvSpPr>
            <a:spLocks/>
          </p:cNvSpPr>
          <p:nvPr/>
        </p:nvSpPr>
        <p:spPr bwMode="auto">
          <a:xfrm>
            <a:off x="6429375" y="1960141"/>
            <a:ext cx="6429376" cy="287520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 cap="flat" cmpd="sng">
            <a:noFill/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>
              <a:lnSpc>
                <a:spcPct val="150000"/>
              </a:lnSpc>
              <a:defRPr/>
            </a:pPr>
            <a:endParaRPr lang="es-ES" sz="2669">
              <a:latin typeface="Arial" panose="020B0604020202020204" pitchFamily="34" charset="0"/>
              <a:ea typeface="微软雅黑" panose="020B0503020204020204" pitchFamily="34" charset="-122"/>
              <a:cs typeface="Calibri" charset="0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2281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43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Hexagon 23"/>
          <p:cNvSpPr/>
          <p:nvPr/>
        </p:nvSpPr>
        <p:spPr>
          <a:xfrm>
            <a:off x="7093350" y="2353961"/>
            <a:ext cx="1765093" cy="1521633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Hexagon 24"/>
          <p:cNvSpPr/>
          <p:nvPr/>
        </p:nvSpPr>
        <p:spPr>
          <a:xfrm>
            <a:off x="5546828" y="1610331"/>
            <a:ext cx="1765093" cy="1521633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Hexagon 32"/>
          <p:cNvSpPr/>
          <p:nvPr/>
        </p:nvSpPr>
        <p:spPr>
          <a:xfrm>
            <a:off x="7088102" y="4061474"/>
            <a:ext cx="1765093" cy="1521633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Hexagon 33"/>
          <p:cNvSpPr/>
          <p:nvPr/>
        </p:nvSpPr>
        <p:spPr>
          <a:xfrm>
            <a:off x="3989751" y="2353961"/>
            <a:ext cx="1765093" cy="1521633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Hexagon 34"/>
          <p:cNvSpPr/>
          <p:nvPr/>
        </p:nvSpPr>
        <p:spPr>
          <a:xfrm>
            <a:off x="3989751" y="4061474"/>
            <a:ext cx="1765093" cy="1521633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Hexagon 36"/>
          <p:cNvSpPr/>
          <p:nvPr/>
        </p:nvSpPr>
        <p:spPr>
          <a:xfrm>
            <a:off x="5566772" y="4822043"/>
            <a:ext cx="1765093" cy="1521633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1276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455013" y="3200320"/>
            <a:ext cx="7934279" cy="1531416"/>
            <a:chOff x="52530" y="1944143"/>
            <a:chExt cx="7968598" cy="1538041"/>
          </a:xfrm>
          <a:solidFill>
            <a:schemeClr val="bg1"/>
          </a:solidFill>
        </p:grpSpPr>
        <p:grpSp>
          <p:nvGrpSpPr>
            <p:cNvPr id="3" name="Group 2"/>
            <p:cNvGrpSpPr/>
            <p:nvPr/>
          </p:nvGrpSpPr>
          <p:grpSpPr>
            <a:xfrm>
              <a:off x="3145192" y="1953970"/>
              <a:ext cx="1772728" cy="1528214"/>
              <a:chOff x="3145192" y="1953970"/>
              <a:chExt cx="1772728" cy="1528214"/>
            </a:xfrm>
            <a:grpFill/>
          </p:grpSpPr>
          <p:sp>
            <p:nvSpPr>
              <p:cNvPr id="23" name="Hexagon 22"/>
              <p:cNvSpPr/>
              <p:nvPr/>
            </p:nvSpPr>
            <p:spPr>
              <a:xfrm>
                <a:off x="3145192" y="1953970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3"/>
              <p:cNvSpPr>
                <a:spLocks noEditPoints="1"/>
              </p:cNvSpPr>
              <p:nvPr/>
            </p:nvSpPr>
            <p:spPr bwMode="auto">
              <a:xfrm>
                <a:off x="3676028" y="2509633"/>
                <a:ext cx="664606" cy="397235"/>
              </a:xfrm>
              <a:custGeom>
                <a:avLst/>
                <a:gdLst>
                  <a:gd name="T0" fmla="*/ 226 w 256"/>
                  <a:gd name="T1" fmla="*/ 131 h 154"/>
                  <a:gd name="T2" fmla="*/ 226 w 256"/>
                  <a:gd name="T3" fmla="*/ 130 h 154"/>
                  <a:gd name="T4" fmla="*/ 226 w 256"/>
                  <a:gd name="T5" fmla="*/ 10 h 154"/>
                  <a:gd name="T6" fmla="*/ 217 w 256"/>
                  <a:gd name="T7" fmla="*/ 0 h 154"/>
                  <a:gd name="T8" fmla="*/ 38 w 256"/>
                  <a:gd name="T9" fmla="*/ 0 h 154"/>
                  <a:gd name="T10" fmla="*/ 29 w 256"/>
                  <a:gd name="T11" fmla="*/ 10 h 154"/>
                  <a:gd name="T12" fmla="*/ 29 w 256"/>
                  <a:gd name="T13" fmla="*/ 130 h 154"/>
                  <a:gd name="T14" fmla="*/ 29 w 256"/>
                  <a:gd name="T15" fmla="*/ 131 h 154"/>
                  <a:gd name="T16" fmla="*/ 0 w 256"/>
                  <a:gd name="T17" fmla="*/ 138 h 154"/>
                  <a:gd name="T18" fmla="*/ 3 w 256"/>
                  <a:gd name="T19" fmla="*/ 154 h 154"/>
                  <a:gd name="T20" fmla="*/ 253 w 256"/>
                  <a:gd name="T21" fmla="*/ 154 h 154"/>
                  <a:gd name="T22" fmla="*/ 256 w 256"/>
                  <a:gd name="T23" fmla="*/ 138 h 154"/>
                  <a:gd name="T24" fmla="*/ 226 w 256"/>
                  <a:gd name="T25" fmla="*/ 131 h 154"/>
                  <a:gd name="T26" fmla="*/ 207 w 256"/>
                  <a:gd name="T27" fmla="*/ 119 h 154"/>
                  <a:gd name="T28" fmla="*/ 48 w 256"/>
                  <a:gd name="T29" fmla="*/ 119 h 154"/>
                  <a:gd name="T30" fmla="*/ 48 w 256"/>
                  <a:gd name="T31" fmla="*/ 20 h 154"/>
                  <a:gd name="T32" fmla="*/ 207 w 256"/>
                  <a:gd name="T33" fmla="*/ 20 h 154"/>
                  <a:gd name="T34" fmla="*/ 207 w 256"/>
                  <a:gd name="T35" fmla="*/ 119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154">
                    <a:moveTo>
                      <a:pt x="226" y="131"/>
                    </a:moveTo>
                    <a:cubicBezTo>
                      <a:pt x="226" y="131"/>
                      <a:pt x="226" y="131"/>
                      <a:pt x="226" y="130"/>
                    </a:cubicBezTo>
                    <a:cubicBezTo>
                      <a:pt x="226" y="10"/>
                      <a:pt x="226" y="10"/>
                      <a:pt x="226" y="10"/>
                    </a:cubicBezTo>
                    <a:cubicBezTo>
                      <a:pt x="226" y="5"/>
                      <a:pt x="222" y="0"/>
                      <a:pt x="21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3" y="0"/>
                      <a:pt x="29" y="5"/>
                      <a:pt x="29" y="10"/>
                    </a:cubicBezTo>
                    <a:cubicBezTo>
                      <a:pt x="29" y="130"/>
                      <a:pt x="29" y="130"/>
                      <a:pt x="29" y="130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0" y="138"/>
                      <a:pt x="0" y="138"/>
                      <a:pt x="0" y="138"/>
                    </a:cubicBezTo>
                    <a:cubicBezTo>
                      <a:pt x="3" y="154"/>
                      <a:pt x="3" y="154"/>
                      <a:pt x="3" y="154"/>
                    </a:cubicBezTo>
                    <a:cubicBezTo>
                      <a:pt x="253" y="154"/>
                      <a:pt x="253" y="154"/>
                      <a:pt x="253" y="154"/>
                    </a:cubicBezTo>
                    <a:cubicBezTo>
                      <a:pt x="256" y="138"/>
                      <a:pt x="256" y="138"/>
                      <a:pt x="256" y="138"/>
                    </a:cubicBezTo>
                    <a:lnTo>
                      <a:pt x="226" y="131"/>
                    </a:lnTo>
                    <a:close/>
                    <a:moveTo>
                      <a:pt x="207" y="119"/>
                    </a:moveTo>
                    <a:cubicBezTo>
                      <a:pt x="48" y="119"/>
                      <a:pt x="48" y="119"/>
                      <a:pt x="48" y="119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07" y="20"/>
                      <a:pt x="207" y="20"/>
                      <a:pt x="207" y="20"/>
                    </a:cubicBezTo>
                    <a:lnTo>
                      <a:pt x="207" y="119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2530" y="1944143"/>
              <a:ext cx="1772728" cy="1528214"/>
              <a:chOff x="52530" y="1944143"/>
              <a:chExt cx="1772728" cy="1528214"/>
            </a:xfrm>
            <a:grpFill/>
          </p:grpSpPr>
          <p:sp>
            <p:nvSpPr>
              <p:cNvPr id="62" name="Hexagon 61"/>
              <p:cNvSpPr/>
              <p:nvPr/>
            </p:nvSpPr>
            <p:spPr>
              <a:xfrm>
                <a:off x="5253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8"/>
              <p:cNvSpPr>
                <a:spLocks noEditPoints="1"/>
              </p:cNvSpPr>
              <p:nvPr/>
            </p:nvSpPr>
            <p:spPr bwMode="auto">
              <a:xfrm>
                <a:off x="731020" y="2460800"/>
                <a:ext cx="311889" cy="464415"/>
              </a:xfrm>
              <a:custGeom>
                <a:avLst/>
                <a:gdLst>
                  <a:gd name="T0" fmla="*/ 201 w 202"/>
                  <a:gd name="T1" fmla="*/ 138 h 300"/>
                  <a:gd name="T2" fmla="*/ 2 w 202"/>
                  <a:gd name="T3" fmla="*/ 138 h 300"/>
                  <a:gd name="T4" fmla="*/ 0 w 202"/>
                  <a:gd name="T5" fmla="*/ 173 h 300"/>
                  <a:gd name="T6" fmla="*/ 101 w 202"/>
                  <a:gd name="T7" fmla="*/ 300 h 300"/>
                  <a:gd name="T8" fmla="*/ 201 w 202"/>
                  <a:gd name="T9" fmla="*/ 173 h 300"/>
                  <a:gd name="T10" fmla="*/ 201 w 202"/>
                  <a:gd name="T11" fmla="*/ 138 h 300"/>
                  <a:gd name="T12" fmla="*/ 113 w 202"/>
                  <a:gd name="T13" fmla="*/ 0 h 300"/>
                  <a:gd name="T14" fmla="*/ 113 w 202"/>
                  <a:gd name="T15" fmla="*/ 115 h 300"/>
                  <a:gd name="T16" fmla="*/ 200 w 202"/>
                  <a:gd name="T17" fmla="*/ 115 h 300"/>
                  <a:gd name="T18" fmla="*/ 113 w 202"/>
                  <a:gd name="T19" fmla="*/ 0 h 300"/>
                  <a:gd name="T20" fmla="*/ 89 w 202"/>
                  <a:gd name="T21" fmla="*/ 0 h 300"/>
                  <a:gd name="T22" fmla="*/ 2 w 202"/>
                  <a:gd name="T23" fmla="*/ 115 h 300"/>
                  <a:gd name="T24" fmla="*/ 89 w 202"/>
                  <a:gd name="T25" fmla="*/ 115 h 300"/>
                  <a:gd name="T26" fmla="*/ 89 w 202"/>
                  <a:gd name="T27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2" h="300">
                    <a:moveTo>
                      <a:pt x="201" y="138"/>
                    </a:moveTo>
                    <a:cubicBezTo>
                      <a:pt x="2" y="138"/>
                      <a:pt x="2" y="138"/>
                      <a:pt x="2" y="138"/>
                    </a:cubicBezTo>
                    <a:cubicBezTo>
                      <a:pt x="1" y="152"/>
                      <a:pt x="0" y="159"/>
                      <a:pt x="0" y="173"/>
                    </a:cubicBezTo>
                    <a:cubicBezTo>
                      <a:pt x="0" y="247"/>
                      <a:pt x="0" y="300"/>
                      <a:pt x="101" y="300"/>
                    </a:cubicBezTo>
                    <a:cubicBezTo>
                      <a:pt x="201" y="300"/>
                      <a:pt x="201" y="247"/>
                      <a:pt x="201" y="173"/>
                    </a:cubicBezTo>
                    <a:cubicBezTo>
                      <a:pt x="201" y="159"/>
                      <a:pt x="202" y="152"/>
                      <a:pt x="201" y="138"/>
                    </a:cubicBezTo>
                    <a:close/>
                    <a:moveTo>
                      <a:pt x="113" y="0"/>
                    </a:moveTo>
                    <a:cubicBezTo>
                      <a:pt x="113" y="115"/>
                      <a:pt x="113" y="115"/>
                      <a:pt x="113" y="115"/>
                    </a:cubicBezTo>
                    <a:cubicBezTo>
                      <a:pt x="200" y="115"/>
                      <a:pt x="200" y="115"/>
                      <a:pt x="200" y="115"/>
                    </a:cubicBezTo>
                    <a:cubicBezTo>
                      <a:pt x="192" y="55"/>
                      <a:pt x="173" y="3"/>
                      <a:pt x="113" y="0"/>
                    </a:cubicBezTo>
                    <a:close/>
                    <a:moveTo>
                      <a:pt x="89" y="0"/>
                    </a:moveTo>
                    <a:cubicBezTo>
                      <a:pt x="21" y="2"/>
                      <a:pt x="8" y="55"/>
                      <a:pt x="2" y="115"/>
                    </a:cubicBezTo>
                    <a:cubicBezTo>
                      <a:pt x="89" y="115"/>
                      <a:pt x="89" y="115"/>
                      <a:pt x="89" y="115"/>
                    </a:cubicBezTo>
                    <a:lnTo>
                      <a:pt x="89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vert="horz" wrap="square" lIns="91046" tIns="45523" rIns="91046" bIns="4552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6248400" y="1944143"/>
              <a:ext cx="1772728" cy="1528214"/>
              <a:chOff x="6248400" y="1944143"/>
              <a:chExt cx="1772728" cy="1528214"/>
            </a:xfrm>
            <a:grpFill/>
          </p:grpSpPr>
          <p:sp>
            <p:nvSpPr>
              <p:cNvPr id="61" name="Hexagon 60"/>
              <p:cNvSpPr/>
              <p:nvPr/>
            </p:nvSpPr>
            <p:spPr>
              <a:xfrm>
                <a:off x="6248400" y="1944143"/>
                <a:ext cx="1772728" cy="1528214"/>
              </a:xfrm>
              <a:prstGeom prst="hexagon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 sz="1276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6930594" y="2443673"/>
                <a:ext cx="422683" cy="479107"/>
                <a:chOff x="6109895" y="1540361"/>
                <a:chExt cx="133147" cy="150921"/>
              </a:xfrm>
              <a:grpFill/>
            </p:grpSpPr>
            <p:sp>
              <p:nvSpPr>
                <p:cNvPr id="43" name="Freeform 143"/>
                <p:cNvSpPr>
                  <a:spLocks noEditPoints="1"/>
                </p:cNvSpPr>
                <p:nvPr/>
              </p:nvSpPr>
              <p:spPr bwMode="auto">
                <a:xfrm>
                  <a:off x="6130176" y="1540361"/>
                  <a:ext cx="92585" cy="92585"/>
                </a:xfrm>
                <a:custGeom>
                  <a:avLst/>
                  <a:gdLst>
                    <a:gd name="T0" fmla="*/ 77 w 154"/>
                    <a:gd name="T1" fmla="*/ 0 h 155"/>
                    <a:gd name="T2" fmla="*/ 0 w 154"/>
                    <a:gd name="T3" fmla="*/ 78 h 155"/>
                    <a:gd name="T4" fmla="*/ 77 w 154"/>
                    <a:gd name="T5" fmla="*/ 155 h 155"/>
                    <a:gd name="T6" fmla="*/ 154 w 154"/>
                    <a:gd name="T7" fmla="*/ 78 h 155"/>
                    <a:gd name="T8" fmla="*/ 77 w 154"/>
                    <a:gd name="T9" fmla="*/ 0 h 155"/>
                    <a:gd name="T10" fmla="*/ 81 w 154"/>
                    <a:gd name="T11" fmla="*/ 139 h 155"/>
                    <a:gd name="T12" fmla="*/ 26 w 154"/>
                    <a:gd name="T13" fmla="*/ 101 h 155"/>
                    <a:gd name="T14" fmla="*/ 136 w 154"/>
                    <a:gd name="T15" fmla="*/ 101 h 155"/>
                    <a:gd name="T16" fmla="*/ 81 w 154"/>
                    <a:gd name="T17" fmla="*/ 139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54" h="155">
                      <a:moveTo>
                        <a:pt x="77" y="0"/>
                      </a:moveTo>
                      <a:cubicBezTo>
                        <a:pt x="34" y="0"/>
                        <a:pt x="0" y="35"/>
                        <a:pt x="0" y="78"/>
                      </a:cubicBezTo>
                      <a:cubicBezTo>
                        <a:pt x="0" y="120"/>
                        <a:pt x="34" y="155"/>
                        <a:pt x="77" y="155"/>
                      </a:cubicBezTo>
                      <a:cubicBezTo>
                        <a:pt x="120" y="155"/>
                        <a:pt x="154" y="120"/>
                        <a:pt x="154" y="78"/>
                      </a:cubicBezTo>
                      <a:cubicBezTo>
                        <a:pt x="154" y="35"/>
                        <a:pt x="120" y="0"/>
                        <a:pt x="77" y="0"/>
                      </a:cubicBezTo>
                      <a:close/>
                      <a:moveTo>
                        <a:pt x="81" y="139"/>
                      </a:moveTo>
                      <a:cubicBezTo>
                        <a:pt x="58" y="139"/>
                        <a:pt x="37" y="124"/>
                        <a:pt x="26" y="101"/>
                      </a:cubicBezTo>
                      <a:cubicBezTo>
                        <a:pt x="136" y="101"/>
                        <a:pt x="136" y="101"/>
                        <a:pt x="136" y="101"/>
                      </a:cubicBezTo>
                      <a:cubicBezTo>
                        <a:pt x="124" y="124"/>
                        <a:pt x="104" y="139"/>
                        <a:pt x="81" y="1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6" name="Freeform 146"/>
                <p:cNvSpPr>
                  <a:spLocks/>
                </p:cNvSpPr>
                <p:nvPr/>
              </p:nvSpPr>
              <p:spPr bwMode="auto">
                <a:xfrm>
                  <a:off x="6109895" y="1650721"/>
                  <a:ext cx="133147" cy="40561"/>
                </a:xfrm>
                <a:custGeom>
                  <a:avLst/>
                  <a:gdLst>
                    <a:gd name="T0" fmla="*/ 158 w 222"/>
                    <a:gd name="T1" fmla="*/ 0 h 67"/>
                    <a:gd name="T2" fmla="*/ 111 w 222"/>
                    <a:gd name="T3" fmla="*/ 12 h 67"/>
                    <a:gd name="T4" fmla="*/ 64 w 222"/>
                    <a:gd name="T5" fmla="*/ 0 h 67"/>
                    <a:gd name="T6" fmla="*/ 0 w 222"/>
                    <a:gd name="T7" fmla="*/ 67 h 67"/>
                    <a:gd name="T8" fmla="*/ 222 w 222"/>
                    <a:gd name="T9" fmla="*/ 67 h 67"/>
                    <a:gd name="T10" fmla="*/ 158 w 222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2" h="67">
                      <a:moveTo>
                        <a:pt x="158" y="0"/>
                      </a:moveTo>
                      <a:cubicBezTo>
                        <a:pt x="144" y="7"/>
                        <a:pt x="128" y="12"/>
                        <a:pt x="111" y="12"/>
                      </a:cubicBezTo>
                      <a:cubicBezTo>
                        <a:pt x="94" y="12"/>
                        <a:pt x="78" y="7"/>
                        <a:pt x="64" y="0"/>
                      </a:cubicBezTo>
                      <a:cubicBezTo>
                        <a:pt x="34" y="8"/>
                        <a:pt x="11" y="26"/>
                        <a:pt x="0" y="67"/>
                      </a:cubicBezTo>
                      <a:cubicBezTo>
                        <a:pt x="222" y="67"/>
                        <a:pt x="222" y="67"/>
                        <a:pt x="222" y="67"/>
                      </a:cubicBezTo>
                      <a:cubicBezTo>
                        <a:pt x="211" y="26"/>
                        <a:pt x="188" y="8"/>
                        <a:pt x="15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046" tIns="45523" rIns="91046" bIns="4552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50000"/>
                    </a:lnSpc>
                  </a:pPr>
                  <a:endParaRPr lang="en-US" sz="1276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7" name="Text Placeholder 32"/>
          <p:cNvSpPr txBox="1">
            <a:spLocks/>
          </p:cNvSpPr>
          <p:nvPr/>
        </p:nvSpPr>
        <p:spPr>
          <a:xfrm>
            <a:off x="154368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3"/>
          <p:cNvSpPr txBox="1">
            <a:spLocks/>
          </p:cNvSpPr>
          <p:nvPr/>
        </p:nvSpPr>
        <p:spPr>
          <a:xfrm>
            <a:off x="1529274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>
            <a:off x="8627848" y="1695636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33"/>
          <p:cNvSpPr txBox="1">
            <a:spLocks/>
          </p:cNvSpPr>
          <p:nvPr/>
        </p:nvSpPr>
        <p:spPr>
          <a:xfrm>
            <a:off x="9589301" y="1394887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32"/>
          <p:cNvSpPr txBox="1">
            <a:spLocks/>
          </p:cNvSpPr>
          <p:nvPr/>
        </p:nvSpPr>
        <p:spPr>
          <a:xfrm>
            <a:off x="154368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3"/>
          <p:cNvSpPr txBox="1">
            <a:spLocks/>
          </p:cNvSpPr>
          <p:nvPr/>
        </p:nvSpPr>
        <p:spPr>
          <a:xfrm>
            <a:off x="1529274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32"/>
          <p:cNvSpPr txBox="1">
            <a:spLocks/>
          </p:cNvSpPr>
          <p:nvPr/>
        </p:nvSpPr>
        <p:spPr>
          <a:xfrm>
            <a:off x="8627848" y="5585465"/>
            <a:ext cx="2666143" cy="923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33"/>
          <p:cNvSpPr txBox="1">
            <a:spLocks/>
          </p:cNvSpPr>
          <p:nvPr/>
        </p:nvSpPr>
        <p:spPr>
          <a:xfrm>
            <a:off x="9589301" y="5284716"/>
            <a:ext cx="170469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986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3" grpId="0" animBg="1"/>
      <p:bldP spid="34" grpId="0" animBg="1"/>
      <p:bldP spid="35" grpId="0" animBg="1"/>
      <p:bldP spid="37" grpId="0" animBg="1"/>
      <p:bldP spid="27" grpId="0"/>
      <p:bldP spid="28" grpId="0"/>
      <p:bldP spid="29" grpId="0"/>
      <p:bldP spid="30" grpId="0"/>
      <p:bldP spid="31" grpId="0"/>
      <p:bldP spid="32" grpId="0"/>
      <p:bldP spid="36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65" name="直接连接符 64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021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477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9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6" y="303465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8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7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8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4" y="643500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029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16336"/>
            <a:ext cx="7149455" cy="458613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372654" y="2882752"/>
            <a:ext cx="4673296" cy="68164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7368498" y="4802429"/>
            <a:ext cx="4677451" cy="68164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42780" y="3055673"/>
            <a:ext cx="779539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8008143" y="4975350"/>
            <a:ext cx="648812" cy="3080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zh-CN" sz="200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7372654" y="257085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376789" y="3640070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7376789" y="5581733"/>
            <a:ext cx="4669161" cy="73866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7372654" y="4514175"/>
            <a:ext cx="1510052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687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6" name="直接连接符 45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8024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577830" y="1336677"/>
            <a:ext cx="8280920" cy="51754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1328566"/>
            <a:ext cx="5245872" cy="17116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799" y="4482475"/>
            <a:ext cx="3384327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12799" y="5034806"/>
            <a:ext cx="3384328" cy="129266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162176" y="1630415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708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8548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021153" y="1482639"/>
            <a:ext cx="2414977" cy="250147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21154" y="4117197"/>
            <a:ext cx="2408220" cy="238608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5" y="1482639"/>
            <a:ext cx="2414977" cy="250147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6429375" y="4122911"/>
            <a:ext cx="2414978" cy="2386081"/>
          </a:xfrm>
          <a:prstGeom prst="rect">
            <a:avLst/>
          </a:prstGeom>
          <a:solidFill>
            <a:schemeClr val="accent1"/>
          </a:solidFill>
        </p:spPr>
        <p:txBody>
          <a:bodyPr wrap="square" lIns="189833" tIns="49357" rIns="37967" rtlCol="0" anchor="ctr" anchorCtr="0">
            <a:noAutofit/>
          </a:bodyPr>
          <a:lstStyle/>
          <a:p>
            <a:pPr>
              <a:lnSpc>
                <a:spcPct val="150000"/>
              </a:lnSpc>
              <a:spcBef>
                <a:spcPts val="633"/>
              </a:spcBef>
              <a:buClr>
                <a:schemeClr val="bg1"/>
              </a:buClr>
              <a:buSzPct val="80000"/>
            </a:pPr>
            <a:endParaRPr lang="zh-CN" altLang="en-US" sz="1476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2538662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8301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21663" y="1831128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9021663" y="2220672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538662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8301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9021663" y="4472729"/>
            <a:ext cx="1315788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9021663" y="4862273"/>
            <a:ext cx="3024287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6195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1" grpId="0" animBg="1"/>
      <p:bldP spid="11" grpId="0" animBg="1"/>
      <p:bldP spid="22" grpId="0"/>
      <p:bldP spid="26" grpId="0"/>
      <p:bldP spid="12" grpId="0"/>
      <p:bldP spid="13" grpId="0"/>
      <p:bldP spid="14" grpId="0"/>
      <p:bldP spid="15" grpId="0"/>
      <p:bldP spid="17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五边形 4"/>
          <p:cNvSpPr/>
          <p:nvPr/>
        </p:nvSpPr>
        <p:spPr>
          <a:xfrm flipH="1">
            <a:off x="2973181" y="1904380"/>
            <a:ext cx="9896912" cy="3423893"/>
          </a:xfrm>
          <a:prstGeom prst="homePlate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10626" y="3034659"/>
            <a:ext cx="1423394" cy="1163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695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29376" y="3034658"/>
            <a:ext cx="3184234" cy="5538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59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22" name="TextBox 11"/>
          <p:cNvSpPr txBox="1"/>
          <p:nvPr/>
        </p:nvSpPr>
        <p:spPr>
          <a:xfrm>
            <a:off x="6475638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188137" y="3627076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1"/>
          <p:cNvSpPr txBox="1"/>
          <p:nvPr/>
        </p:nvSpPr>
        <p:spPr>
          <a:xfrm>
            <a:off x="6475638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1"/>
          <p:cNvSpPr txBox="1"/>
          <p:nvPr/>
        </p:nvSpPr>
        <p:spPr>
          <a:xfrm>
            <a:off x="8188137" y="3899892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27" lvl="1" indent="-171427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354" y="643500"/>
            <a:ext cx="2972828" cy="5945657"/>
          </a:xfrm>
          <a:custGeom>
            <a:avLst/>
            <a:gdLst>
              <a:gd name="connsiteX0" fmla="*/ 0 w 2972991"/>
              <a:gd name="connsiteY0" fmla="*/ 0 h 5945983"/>
              <a:gd name="connsiteX1" fmla="*/ 2972991 w 2972991"/>
              <a:gd name="connsiteY1" fmla="*/ 2972992 h 5945983"/>
              <a:gd name="connsiteX2" fmla="*/ 0 w 2972991"/>
              <a:gd name="connsiteY2" fmla="*/ 5945983 h 5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72991" h="5945983">
                <a:moveTo>
                  <a:pt x="0" y="0"/>
                </a:moveTo>
                <a:lnTo>
                  <a:pt x="2972991" y="2972992"/>
                </a:lnTo>
                <a:lnTo>
                  <a:pt x="0" y="59459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437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8" presetClass="entr" presetSubtype="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accel="4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3" presetClass="entr" presetSubtype="3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6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13" grpId="0"/>
          <p:bldP spid="21" grpId="0"/>
          <p:bldP spid="22" grpId="0"/>
          <p:bldP spid="23" grpId="0"/>
          <p:bldP spid="24" grpId="0"/>
          <p:bldP spid="25" grpId="0"/>
          <p:bldP spid="17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12800" y="5982662"/>
            <a:ext cx="4643755" cy="5213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2800" y="4815631"/>
            <a:ext cx="4643755" cy="5213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2800" y="2483188"/>
            <a:ext cx="4643755" cy="5213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2800" y="3650219"/>
            <a:ext cx="4643755" cy="5197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2800" y="1316157"/>
            <a:ext cx="4643755" cy="5213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108000" bIns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477207" y="1312863"/>
            <a:ext cx="6585250" cy="51831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  <a:defRPr/>
            </a:pPr>
            <a:endParaRPr lang="zh-CN" altLang="en-US" sz="1898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89037" y="1548592"/>
            <a:ext cx="6140938" cy="295764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717020" y="4943201"/>
            <a:ext cx="6112956" cy="0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/>
          <p:cNvSpPr txBox="1">
            <a:spLocks/>
          </p:cNvSpPr>
          <p:nvPr/>
        </p:nvSpPr>
        <p:spPr>
          <a:xfrm>
            <a:off x="5717020" y="4656114"/>
            <a:ext cx="1836310" cy="21544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717019" y="4987602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5717019" y="5738401"/>
            <a:ext cx="6112955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30356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  <p:bldP spid="2" grpId="0" animBg="1"/>
      <p:bldP spid="17" grpId="0"/>
      <p:bldP spid="18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52319"/>
            <a:ext cx="7941543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00079" y="2029182"/>
            <a:ext cx="5245872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85559" y="4345990"/>
            <a:ext cx="3960391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085559" y="4898321"/>
            <a:ext cx="3960391" cy="110799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7149455" y="2206226"/>
            <a:ext cx="4608512" cy="92333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3066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6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121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8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3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8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>
            <a:spLocks/>
          </p:cNvSpPr>
          <p:nvPr/>
        </p:nvSpPr>
        <p:spPr bwMode="auto">
          <a:xfrm rot="5400000">
            <a:off x="2130456" y="31032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>
            <a:spLocks/>
          </p:cNvSpPr>
          <p:nvPr/>
        </p:nvSpPr>
        <p:spPr bwMode="auto">
          <a:xfrm rot="5400000">
            <a:off x="4511612" y="31032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>
            <a:spLocks/>
          </p:cNvSpPr>
          <p:nvPr/>
        </p:nvSpPr>
        <p:spPr bwMode="auto">
          <a:xfrm rot="5400000">
            <a:off x="6892769" y="31032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>
            <a:spLocks/>
          </p:cNvSpPr>
          <p:nvPr/>
        </p:nvSpPr>
        <p:spPr bwMode="auto">
          <a:xfrm rot="5400000">
            <a:off x="9273926" y="3103248"/>
            <a:ext cx="1459768" cy="1980282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just">
              <a:lnSpc>
                <a:spcPct val="120000"/>
              </a:lnSpc>
              <a:defRPr/>
            </a:pPr>
            <a:endParaRPr lang="da-DK" sz="800" ker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275474" y="3507336"/>
            <a:ext cx="626459" cy="626459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0" name="Group 129"/>
          <p:cNvGrpSpPr/>
          <p:nvPr/>
        </p:nvGrpSpPr>
        <p:grpSpPr>
          <a:xfrm>
            <a:off x="4658173" y="3507336"/>
            <a:ext cx="626459" cy="626459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7040872" y="3507336"/>
            <a:ext cx="626459" cy="626459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9416276" y="3507336"/>
            <a:ext cx="626459" cy="626459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>
            <a:spLocks/>
          </p:cNvSpPr>
          <p:nvPr/>
        </p:nvSpPr>
        <p:spPr>
          <a:xfrm>
            <a:off x="1801415" y="51491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801416" y="53768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4246724" y="231074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>
            <a:spLocks/>
          </p:cNvSpPr>
          <p:nvPr/>
        </p:nvSpPr>
        <p:spPr>
          <a:xfrm>
            <a:off x="4246725" y="253837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6629010" y="514919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6629011" y="537682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9011295" y="2310741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9011296" y="2538377"/>
            <a:ext cx="2049066" cy="42960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39014" y="726011"/>
            <a:ext cx="11780723" cy="0"/>
            <a:chOff x="503625" y="726011"/>
            <a:chExt cx="11780723" cy="0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50362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8333175" y="726011"/>
              <a:ext cx="395117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9107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819150"/>
            <a:ext cx="12858750" cy="3729811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1236" b="-118890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6018287" y="5110460"/>
            <a:ext cx="6137448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7200" dirty="0">
                <a:solidFill>
                  <a:schemeClr val="accent1"/>
                </a:solidFill>
                <a:cs typeface="Arial" panose="020B0604020202020204" pitchFamily="34" charset="0"/>
              </a:rPr>
              <a:t>THANK YOU</a:t>
            </a:r>
            <a:endParaRPr lang="zh-CN" altLang="en-US" sz="72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6018287" y="6397177"/>
            <a:ext cx="1485191" cy="226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</a:t>
            </a:r>
            <a:r>
              <a:rPr lang="zh-CN" altLang="en-U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壹德设计</a:t>
            </a:r>
            <a:endParaRPr lang="en-US" altLang="zh-CN" sz="1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7979271" y="6397177"/>
            <a:ext cx="1584176" cy="22659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Ones DE design</a:t>
            </a: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6018287" y="4876651"/>
            <a:ext cx="472273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000" dirty="0">
                <a:solidFill>
                  <a:schemeClr val="accent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4428225"/>
            <a:ext cx="12858750" cy="1207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524719" y="250507"/>
            <a:ext cx="116247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chemeClr val="accent1"/>
                </a:solidFill>
                <a:cs typeface="Arial" panose="020B0604020202020204" pitchFamily="34" charset="0"/>
              </a:rPr>
              <a:t>LOGO</a:t>
            </a:r>
            <a:endParaRPr lang="zh-CN" altLang="en-US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30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5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4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9" grpId="0"/>
      <p:bldP spid="9" grpId="1"/>
      <p:bldP spid="10" grpId="0" animBg="1"/>
      <p:bldP spid="11" grpId="0" animBg="1"/>
      <p:bldP spid="12" grpId="0"/>
      <p:bldP spid="12" grpId="1"/>
      <p:bldP spid="13" grpId="0" animBg="1"/>
      <p:bldP spid="14" grpId="0"/>
      <p:bldP spid="14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PRESENTATION_TITLE" val="bt91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Office Theme">
  <a:themeElements>
    <a:clrScheme name="自定义 1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3F3F3F"/>
      </a:accent2>
      <a:accent3>
        <a:srgbClr val="C00000"/>
      </a:accent3>
      <a:accent4>
        <a:srgbClr val="3F3F3F"/>
      </a:accent4>
      <a:accent5>
        <a:srgbClr val="C00000"/>
      </a:accent5>
      <a:accent6>
        <a:srgbClr val="3F3F3F"/>
      </a:accent6>
      <a:hlink>
        <a:srgbClr val="C00000"/>
      </a:hlink>
      <a:folHlink>
        <a:srgbClr val="3F3F3F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4704</Words>
  <Application>Microsoft Office PowerPoint</Application>
  <PresentationFormat>自定义</PresentationFormat>
  <Paragraphs>286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Oxygen</vt:lpstr>
      <vt:lpstr>宋体</vt:lpstr>
      <vt:lpstr>微软雅黑</vt:lpstr>
      <vt:lpstr>Arial</vt:lpstr>
      <vt:lpstr>Calibri</vt:lpstr>
      <vt:lpstr>Calibri Light</vt:lpstr>
      <vt:lpstr>Open Sans</vt:lpstr>
      <vt:lpstr>Times New Roman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bt913</dc:title>
  <dc:creator/>
  <cp:lastModifiedBy/>
  <cp:revision>1</cp:revision>
  <dcterms:created xsi:type="dcterms:W3CDTF">2017-01-17T15:18:08Z</dcterms:created>
  <dcterms:modified xsi:type="dcterms:W3CDTF">2018-05-03T02:20:05Z</dcterms:modified>
</cp:coreProperties>
</file>